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616" r:id="rId3"/>
    <p:sldId id="617" r:id="rId4"/>
    <p:sldId id="622" r:id="rId5"/>
    <p:sldId id="619" r:id="rId6"/>
    <p:sldId id="623" r:id="rId7"/>
    <p:sldId id="620" r:id="rId8"/>
    <p:sldId id="621" r:id="rId9"/>
    <p:sldId id="1391" r:id="rId10"/>
    <p:sldId id="624" r:id="rId11"/>
    <p:sldId id="625" r:id="rId12"/>
    <p:sldId id="626" r:id="rId13"/>
    <p:sldId id="627" r:id="rId14"/>
    <p:sldId id="628" r:id="rId15"/>
    <p:sldId id="632" r:id="rId16"/>
    <p:sldId id="630" r:id="rId17"/>
    <p:sldId id="639" r:id="rId18"/>
    <p:sldId id="636" r:id="rId19"/>
    <p:sldId id="633" r:id="rId20"/>
    <p:sldId id="638" r:id="rId21"/>
    <p:sldId id="640" r:id="rId22"/>
    <p:sldId id="1373" r:id="rId23"/>
    <p:sldId id="1374" r:id="rId24"/>
    <p:sldId id="1375" r:id="rId25"/>
    <p:sldId id="1376" r:id="rId26"/>
    <p:sldId id="1377" r:id="rId27"/>
    <p:sldId id="1378" r:id="rId28"/>
    <p:sldId id="1379" r:id="rId29"/>
    <p:sldId id="1380" r:id="rId30"/>
    <p:sldId id="1381" r:id="rId31"/>
    <p:sldId id="1382" r:id="rId32"/>
    <p:sldId id="1383" r:id="rId33"/>
    <p:sldId id="1384" r:id="rId34"/>
    <p:sldId id="1385" r:id="rId35"/>
    <p:sldId id="1386" r:id="rId36"/>
    <p:sldId id="1387" r:id="rId37"/>
    <p:sldId id="1388" r:id="rId38"/>
    <p:sldId id="1389" r:id="rId39"/>
    <p:sldId id="1390"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0:59.780"/>
    </inkml:context>
    <inkml:brush xml:id="br0">
      <inkml:brushProperty name="width" value="0.05" units="cm"/>
      <inkml:brushProperty name="height" value="0.05" units="cm"/>
    </inkml:brush>
  </inkml:definitions>
  <inkml:trace contextRef="#ctx0" brushRef="#br0">299 24 11530,'6'-9'476,"4"-5"1236,-6 14-849,-3 9-266,-2 18-414,-1-1 0,-2 0 1,-1 0-1,0 0 0,-2 0 0,-20 45 1,-78 139 84,100-201-252,-132 213 7,117-197-389,20-46-754,2 12 982,-2 0 1,1 0-1,-2-12 0,-2-10-150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7.759"/>
    </inkml:context>
    <inkml:brush xml:id="br0">
      <inkml:brushProperty name="width" value="0.05" units="cm"/>
      <inkml:brushProperty name="height" value="0.05" units="cm"/>
    </inkml:brush>
  </inkml:definitions>
  <inkml:trace contextRef="#ctx0" brushRef="#br0">17 497 12859,'-1'1'108,"-1"0"0,1 0-1,0 0 1,0 0 0,0 0 0,0 0 0,0 0 0,0 0 0,0 0 0,0 1 0,1-1 0,-1 0-1,0 0 1,1 1 0,-1-1 0,1 1 0,-1-1 0,1 1 0,0-1 0,-1 0 0,1 3 0,0-3-55,1 0 0,-1 0 0,1 0 0,-1 0 0,1-1 0,-1 1 0,1 0 0,-1 0 0,1-1 0,0 1 0,-1 0 1,1-1-1,0 1 0,0-1 0,-1 1 0,1-1 0,0 1 0,0-1 0,0 0 0,0 1 0,-1-1 0,1 0 0,0 0 0,0 1 1,0-1-1,0 0 0,0 0 0,0 0 0,0 0 0,0 0 0,0 0 0,0-1 0,0 1 0,1-1 0,5 0 80,0-1 0,0 0 0,1 0 0,-1-1 0,-1 1-1,1-2 1,0 1 0,-1-1 0,9-6 0,54-47 378,-63 51-460,53-53 232,-2-3 1,-3-2-1,80-127 0,-126 179-242,-5 6-12,1 0 0,-1 1 0,1 0-1,0-1 1,1 2 0,-1-1-1,1 0 1,7-5 0,-11 10-23,-1 0-1,1-1 1,-1 1 0,1 0 0,0-1 0,-1 1 0,1 0 0,0 0 0,-1 0-1,1 0 1,0-1 0,-1 1 0,1 0 0,0 0 0,-1 0 0,1 0 0,0 1-1,-1-1 1,1 0 0,0 0 0,-1 0 0,1 0 0,0 1 0,-1-1 0,1 0-1,-1 1 1,1-1 0,0 0 0,-1 1 0,1-1 0,-1 1 0,1-1 0,-1 1-1,1-1 1,-1 1 0,0-1 0,1 1 0,-1 0 0,0-1 0,1 2 0,12 32 114,-10-22-81,11 31-10,2-1 0,1-1 1,43 73-1,-51-100-81,1-1 1,0-1 0,1 0 0,0 0-1,1-1 1,14 11 0,-18-16-39,1 0 1,0-1-1,0 0 1,1-1-1,-1 1 0,1-2 1,0 0-1,0 0 1,0-1-1,16 2 1,16-2-127,-9-10-55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519"/>
    </inkml:context>
    <inkml:brush xml:id="br0">
      <inkml:brushProperty name="width" value="0.05" units="cm"/>
      <inkml:brushProperty name="height" value="0.05" units="cm"/>
    </inkml:brush>
  </inkml:definitions>
  <inkml:trace contextRef="#ctx0" brushRef="#br0">31 1 16740,'-11'43'1751,"-6"29"-452,16-67-1136,1 1 0,-1 0 1,1 0-1,0 0 0,0-1 1,1 1-1,0 0 1,0 0-1,3 8 0,-4-12-140,1-1 0,0 0 0,0 1 0,0-1-1,0 1 1,0-1 0,0 0 0,1 0 0,-1 0-1,0 0 1,1 0 0,-1 0 0,0 0 0,1 0 0,-1 0-1,1 0 1,0-1 0,-1 1 0,1-1 0,-1 1 0,1-1-1,0 0 1,-1 0 0,1 0 0,0 0 0,0 0-1,-1 0 1,1 0 0,0 0 0,1-1 0,8-1-14,0 0 1,-1-1-1,16-6 1,-20 7 7,40-17 0,33-10-7,-70 26-10,0 1-1,0 0 0,0 1 0,0-1 0,0 2 0,16 0 0,-24 0 7,1 0 0,-1 0-1,1 0 1,-1 0 0,1 1-1,-1-1 1,0 1 0,1-1-1,-1 1 1,0-1 0,1 1-1,-1 0 1,0-1 0,0 1-1,1 0 1,-1 0 0,0 0-1,0 0 1,0 0 0,0 0-1,0 0 1,-1 1 0,1-1-1,0 0 1,0 0 0,-1 1-1,1-1 1,-1 0 0,1 1-1,-1-1 1,0 1 0,1-1-1,-1 0 1,0 1 0,0-1-1,0 1 1,0-1 0,0 1-1,0-1 1,-1 1 0,1-1-1,0 0 1,-1 1 0,0 1-1,-2 7 75,0 0 1,-1 0-1,-1 0 0,-7 14 1,-47 71 540,50-83-567,0 0 1,-1 0-1,0-1 1,-1 0-1,-15 11 1,25-21-102,0 0 0,0 0 0,-1 0-1,1 0 1,0-1 0,-1 1 0,1 0 0,0-1 0,-1 1 0,1-1 0,-1 1 0,1-1 0,-1 0 0,0 1 0,1-1 0,-1 0 0,1 0 0,-1 0-1,1 0 1,-2-1 0,1 1 15,1-1-1,0 0 1,0 1 0,0-1-1,0 0 1,0 0-1,0 0 1,0 0-1,0 0 1,0 0-1,0 0 1,0 0 0,1 0-1,-1-1 1,1 1-1,-1 0 1,0 0-1,1-3 1,-3-7-94,1 0 0,0 0 0,1 0 1,0-18-1,0 16 7,-2-46-408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11.167"/>
    </inkml:context>
    <inkml:brush xml:id="br0">
      <inkml:brushProperty name="width" value="0.05" units="cm"/>
      <inkml:brushProperty name="height" value="0.05" units="cm"/>
    </inkml:brush>
  </inkml:definitions>
  <inkml:trace contextRef="#ctx0" brushRef="#br0">903 1 11250,'-43'1'470,"0"3"-1,-57 11 0,79-10-485,0 1 1,1 1-1,0 0 0,0 2 0,0 0 1,-29 20-1,-208 143-860,232-154 946,0 1 1,1 2-1,2 0 1,0 1-1,1 1 0,1 2 1,1-1-1,1 2 1,-26 51-1,36-59-47,0 0-1,1 1 0,1-1 0,1 2 1,0-1-1,1 0 0,2 1 0,0 0 1,1 0-1,0-1 0,2 1 0,1 0 1,0 0-1,1-1 0,1 1 0,10 28 1,-2-20-24,1-2 0,0 1 0,2-2 1,1 0-1,1-1 0,1 0 0,2-2 1,0 0-1,1-1 0,1-1 0,0-1 1,32 19-1,-19-15-10,1-3 1,0 0-1,2-2 0,0-2 1,1-2-1,1-1 1,0-3-1,47 8 0,-34-12-97,1-2-1,-1-2 0,1-3 0,-1-2 0,0-2 0,0-3 0,0-2 1,-1-2-1,-1-2 0,0-3 0,-1-2 0,55-29 0,238-145-683,-128 68 1367,-164 98-353,-1-3 1,-1-2-1,49-43 0,-84 62-182,0-1-1,0-1 0,-2 0 0,0 0 1,15-25-1,-21 28-25,0 0-1,-1 0 1,0-1-1,-1 1 1,0-1-1,-1 0 1,-1 0-1,0 0 1,1-15-1,-3 20 2,0 0 0,-1 0-1,1 0 1,-2 0 0,1 0-1,-1 0 1,0 0 0,-1 0-1,1 1 1,-2-1-1,1 1 1,-1 0 0,-5-8-1,2 7 13,0-1-1,0 1 1,0 1-1,-1 0 1,-1 0-1,1 0 1,-1 1-1,-18-9 1,-4 1 41,0 2 0,-1 2 0,0 0 0,-1 2 0,-43-4 0,-43-3 186,-203 2 0,-119 33-257,287-15-238,-155-17 0,236 9 180,8 5-3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12.845"/>
    </inkml:context>
    <inkml:brush xml:id="br0">
      <inkml:brushProperty name="width" value="0.05" units="cm"/>
      <inkml:brushProperty name="height" value="0.05" units="cm"/>
    </inkml:brush>
  </inkml:definitions>
  <inkml:trace contextRef="#ctx0" brushRef="#br0">502 44 7042,'-2'-2'-79,"1"-1"1,-1 0-1,0 0 1,0 1-1,0-1 1,0 1-1,0-1 1,-1 1-1,1 0 1,-1 0-1,1 0 1,-1 1 0,0-1-1,0 0 1,0 1-1,-4-2 1,1 1 357,0 1 0,0 0 0,0 0 0,0 1 0,0-1 0,0 1 0,0 0 0,-8 2 0,-3 1 336,0 1 0,0 1 0,1 1-1,0 0 1,-22 11 0,27-11-504,-1 1 1,1 0-1,1 1 1,0 0-1,0 0 0,0 1 1,1 1-1,0-1 1,-12 19-1,11-11-304,0 1 0,1 0-1,1 0 1,0 1 0,-7 30 0,-27 73-880,28-87 1216,1 0 0,3 1 0,-9 47 0,17-71-73,1 0 1,0 0 0,1 0-1,1 0 1,0 0 0,0 0 0,1 0-1,1 0 1,0-1 0,0 1 0,2-1-1,-1 0 1,1 0 0,10 15 0,-3-9-67,0-1 0,1 0 0,1-2 0,0 1 0,1-2 0,1 0 0,17 11 0,127 71-460,-135-81 408,16 6 152,1-1 0,66 20 1,93 15 432,-122-35-362,9 3-45,1-5 1,155 12-1,-198-27-133,0-3 0,0-1 0,0-3 0,-1-1 0,0-2 0,0-3 0,54-19 0,-95 28 4,70-25 150,103-54 0,-156 69-125,-1 0 0,0-2 0,-1 0 0,0 0 0,-1-2 0,-1-1 0,0 0 0,-1-1 0,19-28 0,-19 19-69,-1-2 1,0 1 0,-3-2-1,0 0 1,-2 0 0,-1-1 0,-1 0-1,-2-1 1,-1 1 0,-2-1-1,-1 0 1,-1-1 0,-5-41 0,2 63 41,1 0 1,-2 0 0,1 0 0,-2 1 0,1-1 0,-1 1-1,-1 0 1,0 0 0,0 0 0,-1 1 0,0-1 0,-12-12 0,9 13 22,-1 0 0,0 1 1,0 0-1,-1 0 0,0 1 1,0 0-1,-1 1 0,0 1 1,0 0-1,-17-5 1,-26-5 121,-1 2 1,0 3 0,-89-4-1,-173 17 163,61 16-361,-190 6-83,313-28 134,61-1-40,0 4 0,-83 10 0,134-6 11,0 1-1,1 1 0,-1 1 0,1 0 1,0 2-1,-22 12 0,-9 10-23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8:59.844"/>
    </inkml:context>
    <inkml:brush xml:id="br0">
      <inkml:brushProperty name="width" value="0.05" units="cm"/>
      <inkml:brushProperty name="height" value="0.05" units="cm"/>
    </inkml:brush>
  </inkml:definitions>
  <inkml:trace contextRef="#ctx0" brushRef="#br0">1 57 16764,'7'4'928,"10"-5"-1344,6-8-64,13-7 1384,8 1-1168,12-4-176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185"/>
    </inkml:context>
    <inkml:brush xml:id="br0">
      <inkml:brushProperty name="width" value="0.05" units="cm"/>
      <inkml:brushProperty name="height" value="0.05" units="cm"/>
    </inkml:brush>
  </inkml:definitions>
  <inkml:trace contextRef="#ctx0" brushRef="#br0">21 601 12859,'-5'3'321,"-11"8"1892,17-9-1023,11-3-381,32-9 436,50-20 0,-27 8-757,10-2-83,410-115 461,62 26-741,459-88 807,-761 140-620,-208 57-2914,-40-2 1633,0 0 318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572"/>
    </inkml:context>
    <inkml:brush xml:id="br0">
      <inkml:brushProperty name="width" value="0.05" units="cm"/>
      <inkml:brushProperty name="height" value="0.05" units="cm"/>
    </inkml:brush>
  </inkml:definitions>
  <inkml:trace contextRef="#ctx0" brushRef="#br0">1 69 17236,'8'-4'1975,"12"-7"-1645,0 2 0,1 0 1,0 1-1,1 1 0,-1 1 0,1 2 1,1 0-1,-1 1 0,1 1 0,31 1 1,-48 1-329,0 1 1,-1-1-1,1 1 0,0 0 1,-1 1-1,1-1 1,-1 1-1,1 1 1,-1-1-1,0 0 1,0 1-1,0 0 1,0 1-1,-1-1 1,1 1-1,-1 0 1,8 8-1,-9-7-1,1 0 1,-1 0-1,0 1 0,-1 0 0,1 0 0,-1-1 0,0 1 0,0 0 0,-1 1 1,0-1-1,0 0 0,0 0 0,-1 1 0,0-1 0,0 0 0,-2 10 1,-2 7 22,-1 1 0,-1-2 0,-1 1 0,-16 35 0,-51 83 42,67-128-75,-2 4-99,-7 13 192,-1-1-1,-1-1 1,-38 45 0,54-70-81,0-1 1,-1 0 0,1 0 0,0 0 0,-1 0 0,1 0-1,-5 2 1,7-4-3,-1 0-1,1 0 0,-1 0 0,1 0 0,0 0 1,-1 0-1,1 0 0,0 0 0,-1 0 0,1 0 1,0 0-1,-1 0 0,1 0 0,0 0 0,-1-1 1,1 1-1,0 0 0,-1 0 0,1 0 1,0-1-1,-1 1 0,1 0 0,0 0 0,0-1 1,-1 1-1,1 0 0,0 0 0,0-1 0,-1 1 1,1 0-1,0-1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088"/>
    </inkml:context>
    <inkml:brush xml:id="br0">
      <inkml:brushProperty name="width" value="0.05" units="cm"/>
      <inkml:brushProperty name="height" value="0.05" units="cm"/>
    </inkml:brush>
  </inkml:definitions>
  <inkml:trace contextRef="#ctx0" brushRef="#br0">215 0 15147,'-1'1'78,"0"0"1,0 0-1,0-1 0,0 1 0,0 0 0,0 0 1,0 0-1,1 0 0,-1 0 0,0 0 0,1 0 0,-1 1 1,0-1-1,1 0 0,0 0 0,-1 0 0,0 3 1,-1 3 70,-21 47 463,-81 209 1127,85-206-1345,2 0-1,-15 102 0,30-148-317,1 0-1,0 0 1,1 0 0,0 0 0,1 0-1,0 0 1,1 0 0,4 15 0,-5-22-48,1-1-1,-1 1 1,1-1 0,0 1 0,0-1 0,0 0 0,1 0 0,-1 0-1,1 0 1,0 0 0,0 0 0,-1-1 0,2 1 0,-1-1 0,0 0-1,0 0 1,1 0 0,-1 0 0,1-1 0,0 1 0,-1-1 0,1 0-1,0 0 1,0-1 0,0 1 0,0-1 0,4 1 0,3-2-31,0 0-1,-1 0 1,1 0 0,0-2 0,-1 1 0,1-1 0,-1-1 0,0 0 0,0 0 0,-1-1 0,1 0 0,10-9 0,8-5-942,-2-2-1,40-39 1,-46 39-862,26-33 0,-40 46 1693,0 0 0,-1-1 1,0 0-1,0 0 0,-1-1 0,0 1 0,3-15 0,-6 23 167,-1 1 0,0-1 0,0 1 0,0 0 0,0-1 1,0 1-1,0-1 0,1 1 0,-1-1 0,0 1 0,0-1 0,0 1 0,0-1 0,-1 1 0,1-1 0,0 1 0,0 0 0,0-1 0,0 1 0,0-1 0,-1 1 0,1-1 0,0 1 0,0 0 0,-1-1 0,-8 4 1154,-11 15 510,5 3-245,-23 39 1,33-50-1285,0 0 0,1 0 1,0 0-1,1 1 0,0-1 0,-3 18 0,6-27-175,-1 0 1,1-1-1,0 1 0,0 0 0,0 0 1,0-1-1,0 1 0,0 0 1,0 0-1,0-1 0,1 1 1,-1 0-1,0-1 0,0 1 1,1 0-1,-1-1 0,0 1 1,1 0-1,-1-1 0,0 1 1,1 0-1,-1-1 0,1 1 1,-1-1-1,1 1 0,-1-1 1,1 1-1,0-1 0,-1 0 0,1 1 1,-1-1-1,1 0 0,0 1 1,-1-1-1,1 0 0,0 0 1,0 1-1,-1-1 0,1 0 1,1 0-1,2 0 21,0 0 1,0-1-1,0 1 1,0-1-1,6-2 1,-9 3-32,36-12 170,0-2 1,61-32-1,-67 29-96,0 2 1,2 1-1,59-16 1,-89 29-71,1 0 1,-1 1-1,0-1 1,1 1-1,-1 0 1,1 0-1,-1 0 1,1 0-1,-1 0 1,1 1-1,-1 0 1,0-1-1,7 4 1,-9-3 2,1 0 0,-1 0 1,1 0-1,-1 1 0,0-1 0,1 1 1,-1-1-1,0 1 0,0-1 1,0 1-1,0 0 0,0-1 1,0 1-1,-1 0 0,1 0 1,0 0-1,-1-1 0,0 1 0,1 0 1,-1 0-1,0 0 0,0 0 1,0 0-1,0 4 0,-7 39 466,15-93 356,-6 26-759,2 1 0,1-1 1,0 1-1,10-24 0,-15 45-73,0-1-1,1 0 1,-1 0 0,1 0-1,-1 0 1,1 0 0,-1 1-1,1-1 1,-1 0 0,1 0-1,0 1 1,-1-1 0,1 0-1,0 1 1,0-1 0,-1 1-1,1-1 1,0 1 0,0-1-1,0 1 1,0 0 0,0-1-1,0 1 1,0 0 0,0 0-1,0-1 1,-1 1 0,1 0-1,2 0 1,0 1-5,1 0 0,-1 0 0,1 1 1,-1-1-1,0 0 0,6 4 0,10 5-11,-9-7 10,0-1 1,-1-1-1,1 1 0,0-1 1,0-1-1,-1 0 0,1 0 0,0-1 1,0 0-1,0-1 0,-1 0 1,1 0-1,16-8 0,-2 0-4,0-2 0,-1-1 0,42-30 0,-47 29 6,0 0 0,-1-1-1,0-1 1,-1 0 0,-1-1 0,-1-1 0,21-34 0,-27 27-7,-8 18-2,-8 13-2,-1 7 9,0 1 1,1 0-1,0 1 0,1-1 1,1 1-1,0 1 1,1-1-1,-3 18 0,8-31 9,-1 0-1,1 0 1,0 0-1,-1 0 1,1 0 0,0 0-1,0 0 1,0 0-1,1 0 1,-1 0-1,1 0 1,0 3-1,-1-5 1,1 1-1,-1-1 0,0 1 0,1 0 0,-1-1 0,1 1 1,-1-1-1,1 0 0,-1 1 0,1-1 0,-1 1 0,1-1 1,0 0-1,-1 1 0,1-1 0,-1 0 0,1 1 0,0-1 1,-1 0-1,1 0 0,0 0 0,0 0 0,-1 0 0,2 0 1,2 0 3,-1-1 1,1 0 0,0 0 0,-1 0 0,1 0 0,-1-1-1,0 1 1,1-1 0,-1 0 0,0 0 0,6-5 0,26-24 46,48-53 0,-51 49-35,51-43-1,-81 77-18,-1-1 0,1 1 0,-1 0 0,1 0 1,0 0-1,0 0 0,0 0 0,0 0 0,-1 0 0,1 0 0,0 1 0,0-1 0,1 1 1,-1 0-1,3-1 0,-4 2 0,1-1 0,-1 0 0,0 1 0,0-1 0,0 0 1,0 1-1,0-1 0,0 1 0,0 0 0,0-1 0,0 1 0,0 0 1,-1 0-1,1 0 0,0-1 0,0 1 0,-1 0 0,1 0 0,0 0 1,0 2-1,2 4-3,-1 1 1,1 0-1,-1 0 0,-1 0 1,2 17-1,-2-19 5,0 10-5,0 0 7,1 0 1,1 0-1,0 0 0,7 21 0,-9-34 0,1 0 0,-1 0 0,1-1-1,-1 1 1,1 0 0,0 0-1,0-1 1,0 1 0,0-1-1,1 0 1,3 4 0,-4-5-1,0 0 1,1 0 0,-1 0-1,0 0 1,0 0 0,0-1 0,0 1-1,1-1 1,-1 0 0,0 1-1,1-1 1,-1 0 0,0 0-1,0-1 1,1 1 0,-1 0-1,0-1 1,4 0 0,4-3 1,0 0 1,0-1 0,0 0 0,0-1 0,-1 0 0,0 0-1,0-1 1,11-11 0,59-68-159,-76 83 142,22-32-147,-20 26 4,1 1-1,1 0 1,-1 0-1,12-10 1,-17 18 110,-1-1 1,0 1-1,0 0 1,1 0-1,-1 0 1,0 0-1,0 0 0,1 0 1,-1 0-1,0 0 1,1 0-1,-1 0 1,0 0-1,0 0 1,1 0-1,-1 0 1,0 0-1,1 0 0,-1 0 1,0 0-1,0 0 1,1 0-1,-1 0 1,0 1-1,0-1 1,1 0-1,-1 0 1,0 0-1,0 0 0,1 1 1,-1-1-1,0 0 1,0 0-1,0 0 1,0 1-1,1-1 1,-1 0-1,0 0 1,0 1-1,0-1 0,0 0 1,0 0-1,0 1 1,0-1-1,0 0 1,0 1-1,0-1 1,0 0-1,0 0 1,0 1-1,0-1 1,0 1-54,1-1 0,-1 1 1,0 0-1,0-1 1,0 1-1,0-1 1,1 1-1,-1-1 1,0 1-1,0-1 1,1 1-1,-1-1 1,0 1-1,1-1 1,-1 1-1,1-1 1,-1 0-1,1 1 1,-1-1-1,1 1 1,-1-1-1,1 0 1,-1 0-1,1 1 1,-1-1-1,1 0 1,-1 0-1,1 0 1,-1 0-1,1 1 1,0-1-1,-1 0 1,1 0-1,-1 0 1,1 0-1,0-1 1,2 0-90,0-1 0,0 1-1,-1-1 1,1 0 0,-1 0 0,1 0 0,-1 0 0,3-4-1,13-14-794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546"/>
    </inkml:context>
    <inkml:brush xml:id="br0">
      <inkml:brushProperty name="width" value="0.05" units="cm"/>
      <inkml:brushProperty name="height" value="0.05" units="cm"/>
    </inkml:brush>
  </inkml:definitions>
  <inkml:trace contextRef="#ctx0" brushRef="#br0">114 6 15635,'3'-1'249,"0"0"0,0 0 0,0 0 0,1 0 1,-1 1-1,0-1 0,0 1 0,1 0 0,4 0 0,-7 0-189,-1 1 0,1-1 0,-1 0 0,1 0 0,-1 0 0,1 0 0,-1 1 0,1-1-1,-1 0 1,1 1 0,-1-1 0,1 0 0,-1 1 0,1-1 0,-1 1 0,0-1 0,1 0 0,-1 1 0,0-1 0,1 1 0,-1-1 0,0 1 0,1 0 0,-1 1 63,0-1 0,0 1-1,0-1 1,0 1 0,0-1-1,0 1 1,0 0 0,-1-1 0,1 1-1,0-1 1,-1 1 0,-1 2 0,-7 17 761,-2-1 0,-18 28 1,20-35-719,0 1 0,1 0 0,0 0 0,2 1 0,-1-1-1,2 2 1,-5 19 0,9-33-156,1 0 0,-1 0-1,1 0 1,0 0 0,0 0 0,0 0-1,0 0 1,0 0 0,1 0-1,-1 0 1,0 0 0,1 0 0,0 0-1,-1 0 1,1 0 0,0 0-1,0 0 1,0 0 0,0-1-1,1 1 1,1 2 0,-1-3-4,0 1 0,1 0 0,0-1 0,-1 1 0,1-1 1,0 0-1,-1 0 0,1 0 0,0 0 0,0-1 0,0 1 0,0-1 1,0 1-1,5-1 0,20-1-329,1-1 1,-1-1-1,1-2 1,-1 0-1,-1-2 0,1-2 1,42-18-1,-68 27 270,0-1 0,-1 0 0,1 0 0,-1 0 0,1 0 0,-1 0 0,1 0 0,-1 0-1,0 0 1,2-2 0,-3 2 32,1 1 1,-1-1-1,0 1 0,0-1 0,0 1 0,0-1 0,0 1 1,0-1-1,0 1 0,0-1 0,0 1 0,0 0 0,0-1 0,0 1 1,-1-1-1,1 1 0,0-1 0,0 1 0,0-1 0,-1 1 1,1 0-1,0-1 0,0 1 0,-1 0 0,1-1 0,0 1 1,-1 0-1,1-1 0,0 1 0,-1 0 0,1-1 0,-1 1 0,1 0 1,0 0-1,-1 0 0,1-1 0,-1 1 0,1 0 0,-1 0 1,-19-9-713</inkml:trace>
  <inkml:trace contextRef="#ctx0" brushRef="#br0" timeOffset="1">24 236 14515,'-14'5'1720,"5"-3"-1031,10-5-161,8-3 1144,10-4-712,2 0-104,9-3-631,5-1-394,8-2 354,-6 2-97,6 5-208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7.013"/>
    </inkml:context>
    <inkml:brush xml:id="br0">
      <inkml:brushProperty name="width" value="0.05" units="cm"/>
      <inkml:brushProperty name="height" value="0.05" units="cm"/>
    </inkml:brush>
  </inkml:definitions>
  <inkml:trace contextRef="#ctx0" brushRef="#br0">33 237 17212,'-17'4'1904,"7"0"-1128,4-1-296,10-6 1521,9-5-889,13-8-472,6-3-152,12-5-552,6-5-320,6-4-720,1-4 976,4-3-216,-1 1-176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092"/>
    </inkml:context>
    <inkml:brush xml:id="br0">
      <inkml:brushProperty name="width" value="0.05" units="cm"/>
      <inkml:brushProperty name="height" value="0.05" units="cm"/>
    </inkml:brush>
  </inkml:definitions>
  <inkml:trace contextRef="#ctx0" brushRef="#br0">113 257 18356,'-2'0'128,"0"0"0,-1 1 0,1 0 0,-1-1 0,1 1 0,0 0 0,0 0 0,-1 0 0,1 1 0,0-1 0,0 0-1,0 1 1,0-1 0,0 1 0,1 0 0,-1 0 0,0 0 0,1 0 0,-3 3 0,-3 6 87,1 1-1,-8 16 1,11-22-51,-5 12-15,1 1 0,0 0 0,-6 32 0,11-43-115,1 0 1,0 0-1,0 0 0,1 0 0,0 0 1,1 1-1,-1-1 0,1 0 0,1 0 1,0 0-1,4 12 0,-5-17-22,1 0 0,-1-1 0,1 1 0,0-1-1,0 1 1,0-1 0,0 1 0,0-1 0,0 0 0,0 0-1,1 0 1,-1 0 0,1-1 0,0 1 0,-1-1 0,1 1-1,0-1 1,0 0 0,0 0 0,0 0 0,0 0 0,0-1 0,0 1-1,0-1 1,0 0 0,0 0 0,0 0 0,0 0 0,0-1-1,5 0 1,3-2 8,0 1-1,-1-2 0,1 0 0,-1 0 1,0-1-1,0 0 0,10-7 1,4-4-12,-1-2 0,0 0 0,-1-2 0,-2 0 0,0-1 0,-1-2 0,-1 0 1,-1 0-1,-1-2 0,15-32 0,-20 30-48,-11 20 13,-5 12-5,-8 15-8,3 1 97,0 0 0,1 1 0,1 1 0,1-1 0,1 1 0,-5 46 0,10-67-43,1 0 0,0 1 0,0-1 0,0 0 0,0 1 1,1-1-1,-1 0 0,1 0 0,-1 1 0,1-1 0,0 0 0,0 0 0,0 0 0,0 0 0,0 0 0,0 0 0,0 0 1,1 0-1,2 3 0,-2-4-4,0 0 1,-1-1 0,1 1 0,0 0-1,0-1 1,-1 1 0,1-1-1,0 0 1,0 0 0,0 0 0,0 0-1,-1 0 1,1 0 0,0 0-1,0 0 1,0-1 0,0 1-1,-1-1 1,1 1 0,0-1 0,0 0-1,-1 0 1,1 1 0,-1-1-1,3-2 1,10-6 22,0-1 0,-1 0 0,0-1-1,-1 0 1,0-1 0,-1-1 0,12-17-1,61-103 92,-64 99-107,-25 50 9,0 1 0,1-1 0,1 1 0,-1 30 1,4-45-19,0 0 1,0 1-1,0-1 1,0 1-1,0-1 1,0 1-1,1-1 1,-1 0-1,1 1 1,0-1-1,0 0 1,0 0-1,0 1 1,0-1-1,2 2 1,-2-3-4,0 0 0,0-1 0,0 1 0,1 0 0,-1-1-1,0 1 1,1-1 0,-1 1 0,0-1 0,1 0 0,-1 1 0,0-1 0,1 0 0,-1 0 0,0 0 0,1 0-1,-1 0 1,1-1 0,-1 1 0,0 0 0,1-1 0,-1 1 0,0-1 0,1 1 0,-1-1 0,0 1-1,0-1 1,2-1 0,50-30 81,-46 26-79,1 0 0,0 1-1,1 0 1,-1 1-1,1-1 1,0 2 0,0-1-1,0 1 1,1 1-1,17-4 1,2 6-5,-10 0-5,0-1 1,31-6 0,-44 6 2,1-1 1,-1 0-1,1 0 1,-1-1-1,0 0 1,0 0 0,-1 0-1,1-1 1,0 0-1,-1 0 1,6-7-1,11-15 11,-18 21-10,0 0-1,0-1 1,0 2-1,1-1 1,0 0-1,7-4 1,-9 8-7,0 0 1,-1 1-1,1-1 0,0 1 1,0 0-1,0 0 1,-1 0-1,1 0 0,0 1 1,0-1-1,0 1 0,5 1 1,14 2-45,-8-5-307,-1-1-1,1 0 1,-1-1-1,1-1 0,20-8 1,16-4-809,-49 16 1164,-1 0 0,0 0 0,1 0 1,-1 0-1,1 0 0,-1 0 0,0 0 0,1 0 0,-1 0 1,1 0-1,-1 0 0,0 0 0,1 1 0,-1-1 0,0 0 0,1 0 1,-1 0-1,0 0 0,1 1 0,-1-1 0,0 0 0,1 0 0,-1 1 1,0-1-1,0 0 0,1 0 0,-1 1 0,0-1 0,0 0 1,1 1-1,-1-1 0,0 0 0,0 1 0,0-1 0,0 1 0,0-1 1,0 0-1,0 1 0,0-1 0,1 0 0,-1 1 0,0-1 1,0 1-1,-1 0 0,0 22 256,0-15-168,1-8-83,-1 8 110,1 0 0,0 0-1,1 0 1,2 15-1,-3-22-93,1 1-1,-1-1 1,1 1-1,-1-1 0,1 0 1,-1 1-1,1-1 1,0 0-1,0 1 1,0-1-1,0 0 0,0 0 1,0 0-1,0 0 1,0 0-1,0 0 0,0 0 1,1 0-1,-1 0 1,0 0-1,0-1 1,1 1-1,-1-1 0,1 1 1,-1-1-1,1 1 1,-1-1-1,1 0 1,-1 0-1,1 1 0,-1-1 1,1 0-1,1-1 1,5 0 18,0 0 1,0-1-1,0-1 1,0 1 0,-1-1-1,1 0 1,-1-1-1,1 0 1,8-6 0,4-4 64,33-31 0,-35 28-67,0-1 0,27-38 0,-39 49-37,-1 0 0,-1-1 1,1 0-1,-1 1 0,-1-2 0,0 1 1,0 0-1,0-1 0,-1 1 0,0-1 1,1-12-1,-6 11-20,-3 14 33,-6 15 40,11-18-49,-3 6 28,1 1 0,-1 0 0,2 0 0,-1 0 0,1 0 0,0 1 0,1-1 0,0 1 0,0-1-1,1 1 1,0-1 0,1 13 0,0-16-38,0 0 0,0 0-1,0 0 1,1 0 0,-1 0 0,1-1-1,1 1 1,-1-1 0,0 1 0,1-1-1,0 0 1,0 0 0,0 0-1,1 0 1,-1 0 0,1-1 0,0 1-1,0-1 1,0 0 0,1-1 0,-1 1-1,6 2 1,-2-3-69,1 0 0,-1 0 0,1-1 0,0 0 0,0 0 0,0-1 0,-1 0 0,1-1 0,0 0 0,0 0 0,9-3 0,25-8-199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711"/>
    </inkml:context>
    <inkml:brush xml:id="br0">
      <inkml:brushProperty name="width" value="0.05" units="cm"/>
      <inkml:brushProperty name="height" value="0.05" units="cm"/>
    </inkml:brush>
  </inkml:definitions>
  <inkml:trace contextRef="#ctx0" brushRef="#br0">1 1 18188,'16'27'1672,"-5"3"-1152,-8-1-208,3 2 713,-5 2-385,2-1-216,-1-4-216,-1-5-624,3-3-424,-1-10 696,3-5-152,-6-7-113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920"/>
    </inkml:context>
    <inkml:brush xml:id="br0">
      <inkml:brushProperty name="width" value="0.05" units="cm"/>
      <inkml:brushProperty name="height" value="0.05" units="cm"/>
    </inkml:brush>
  </inkml:definitions>
  <inkml:trace contextRef="#ctx0" brushRef="#br0">67 0 18292,'-5'16'358,"1"-1"0,0 1 0,1-1-1,1 1 1,1 0 0,0 0 0,1 0 0,2 16 0,1-2-93,2-1 1,1-1 0,13 40-1,-4-28-171,1-1 0,3-1 0,0-1-1,3-1 1,1 0 0,1-2 0,2-1-1,2-1 1,1-1 0,43 36-1,-56-56-73,-9-8 9,-6-7 45,-12-10-92,1 1 1,-2 0-1,0 0 0,0 1 0,-1 1 1,-18-13-1,13 10-15,-139-96-306,45 35 111,111 75 229,1 0 0,-1-1-1,0 1 1,1-1 0,-1 1 0,0-1 0,1 1-1,-1-1 1,1 1 0,-1-1 0,1 1 0,-1-1 0,1 0-1,-1 1 1,1-1 0,0 0 0,-1 0 0,1 1-1,0-1 1,0 0 0,-1 0 0,1 1 0,0-1 0,0-1-1,0 1 2,1 0-1,-1 0 1,1 1-1,-1-1 0,1 0 1,0 0-1,-1 1 1,1-1-1,0 1 0,-1-1 1,1 1-1,0-1 1,0 1-1,-1-1 1,1 1-1,0-1 0,0 1 1,1-1-1,9-2-9,0 1 0,21-3 0,-18 3-54,14-4-36,0 0-1,0-2 0,-1-2 0,0 0 1,44-24-1,-16 1-38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160"/>
    </inkml:context>
    <inkml:brush xml:id="br0">
      <inkml:brushProperty name="width" value="0.05" units="cm"/>
      <inkml:brushProperty name="height" value="0.05" units="cm"/>
    </inkml:brush>
  </inkml:definitions>
  <inkml:trace contextRef="#ctx0" brushRef="#br0">8 61 15667,'0'-21'1497,"0"5"-929,0 2-192,0 8 520,0 3 416,-8 3-1000,8 6-496,3-1-344,2 1 440,0-2-136,7 2-72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530"/>
    </inkml:context>
    <inkml:brush xml:id="br0">
      <inkml:brushProperty name="width" value="0.05" units="cm"/>
      <inkml:brushProperty name="height" value="0.05" units="cm"/>
    </inkml:brush>
  </inkml:definitions>
  <inkml:trace contextRef="#ctx0" brushRef="#br0">140 1 15403,'0'0'68,"1"1"0,-1-1 0,0 0 0,0 1 0,0-1 0,1 1 0,-1-1 0,0 0 0,0 1 0,0-1 0,0 1 0,0-1 0,0 1-1,0-1 1,0 1 0,0-1 0,0 0 0,0 1 0,0-1 0,0 1 0,0-1 0,0 1 0,0-1 0,-1 1 0,1-1 0,0 0 0,0 1 0,0-1 0,-1 1 0,1-1 0,0 0-1,-1 1 1,1-1 0,0 0 0,-1 0 0,1 1 0,0-1 0,-1 0 0,1 1 0,-1-1 0,1 0 0,0 0 0,-1 0 0,0 1 0,-27 12 1027,17-8-295,5-2-446,-48 28 1100,51-29-1418,0 0 0,1 1 0,-1-1-1,1 0 1,-1 1 0,1-1 0,0 1-1,0 0 1,0 0 0,0-1 0,0 1 0,1 1-1,-1-1 1,-1 6 0,3-8-36,-1-1 0,1 1 0,0 0 0,0 0 0,0-1 0,0 1 0,0 0 0,1-1 0,-1 1 0,0 0 0,0-1 0,0 1 0,1-1 0,-1 1 0,0 0 0,0-1-1,1 1 1,-1-1 0,1 1 0,-1 0 0,0-1 0,1 1 0,-1-1 0,1 0 0,-1 1 0,1-1 0,0 1 0,-1-1 0,1 0 0,-1 1 0,1-1 0,0 0 0,-1 0 0,1 1 0,0-1 0,0 0 0,30 2-118,-25-2 95,66-2-226,-31 0 92,63 5-1,-92-2 138,0 1 0,0 1 0,1 0 0,-2 0 0,1 1 0,0 1 0,-1 0 0,0 0 0,15 10 0,-22-12 21,0-1-1,-1 1 1,1 0-1,-1 0 0,0 1 1,0-1-1,0 0 1,-1 1-1,1 0 1,-1 0-1,0 0 0,0 0 1,3 7-1,-4-8 14,-1 1-1,1-1 0,-1 1 0,1 0 0,-1-1 1,0 1-1,0-1 0,-1 1 0,1 0 1,-1-1-1,0 1 0,0-1 0,0 0 0,0 1 1,-1-1-1,1 0 0,-4 6 0,-3 3 59,-1-1 1,0 0-1,-1-1 0,0 0 0,0-1 0,-1 0 0,-19 12 0,-3 0 170,-56 24 1,87-44-216,-49 19-308,48-18 241,0-2-1,0 1 0,0 0 1,0-1-1,0 1 1,0-1-1,0 0 0,-1 0 1,1 0-1,0 0 0,0-1 1,0 1-1,0-1 1,-4-1-1,6 2 33,1-1-1,-1 1 0,0-1 1,1 1-1,-1-1 1,1 1-1,-1-1 1,1 1-1,-1-1 0,1 0 1,-1 1-1,1-1 1,0 0-1,-1 1 0,1-1 1,0 0-1,0 0 1,-1 1-1,1-1 1,0-1-1,-1-19-268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0.806"/>
    </inkml:context>
    <inkml:brush xml:id="br0">
      <inkml:brushProperty name="width" value="0.05" units="cm"/>
      <inkml:brushProperty name="height" value="0.05" units="cm"/>
    </inkml:brush>
  </inkml:definitions>
  <inkml:trace contextRef="#ctx0" brushRef="#br0">251 293 16243,'0'-1'111,"0"-1"0,0 0 0,0 0 0,0 0 0,0 0 0,0 1 0,0-1 0,-1 0 0,1 0 0,-1 0 0,1 1 0,-1-1 0,0 0-1,1 1 1,-1-1 0,0 0 0,0 1 0,0-1 0,-3-1 0,3 2-41,-1 0 1,1 0-1,-1 0 0,0 1 0,0-1 1,1 1-1,-1-1 0,0 1 0,0 0 1,0-1-1,1 1 0,-1 0 0,0 0 1,0 1-1,0-1 0,1 0 1,-1 0-1,0 1 0,0-1 0,-2 2 1,-7 3 142,0-1 1,0 2 0,1-1 0,0 2 0,0-1 0,0 1 0,1 1 0,0-1-1,1 2 1,-15 17 0,12-12-144,0 1 0,1 0 0,1 0 0,1 1 0,0 1 0,-8 23 0,15-37-61,0 0 1,0-1 0,1 1-1,-1 0 1,1-1 0,0 1-1,0 0 1,0 4-1,0-7-4,0 1-1,0 0 0,0 0 0,1-1 1,-1 1-1,0 0 0,0-1 0,1 1 0,-1-1 1,0 1-1,1 0 0,-1-1 0,1 1 1,-1-1-1,1 1 0,-1-1 0,1 1 0,-1-1 1,1 1-1,0-1 0,-1 1 0,2-1 1,0 1 2,1-1 0,-1 0 0,1 0 0,0 0 0,-1 0 0,1 0 0,-1-1 0,1 1 0,0-1 0,-1 0 0,1 0 0,-1 0 0,0 0 0,1 0 0,-1 0 0,0-1 0,3-1 0,19-13 18,-2 0 0,0-1 0,-1-1 0,20-24 0,73-91 52,-82 95-53,80-104 50,-174 261-8,44-82-45,-29 66 79,5 2 0,-31 117 0,-31 227 109,93-383-253,4-24-310,-1-1 0,-19 54 0,28-115-1117,22-65-761,51-125 0,53-62 215,21 5 829,-102 185 986,114-175 95,-119 187 554,-41 70-435,0 0 1,0 0-1,0 0 1,1 0-1,-1 0 1,0 0-1,0 0 1,0 0 0,0 0-1,0 0 1,0 0-1,0 0 1,0 0-1,0 0 1,0 0-1,0 0 1,0 0-1,0 0 1,0 0 0,0 0-1,0 0 1,0 0-1,1 0 1,-1 0-1,0 0 1,0 0-1,0 0 1,0 0-1,0 0 1,0 0 0,0 0-1,0 0 1,0 0-1,0 0 1,0 0-1,0 0 1,0 0-1,0-1 1,0 1-1,0 0 1,0 0 0,0 0-1,0 0 1,0 0-1,-1 10 243,-4 13 53,-7 16 229,-20 79 913,28-98-1076,1 1-1,0 0 1,1 37 0,2-55-306,0 0 0,1 0 0,-1 0 1,1 1-1,-1-1 0,1 0 0,0 0 1,0 0-1,1 0 0,1 3 0,-2-4-27,0-1 0,0 0-1,0 0 1,0 0 0,0 0-1,0 0 1,1 0 0,-1 0 0,0 0-1,1 0 1,-1-1 0,0 1-1,1 0 1,-1-1 0,1 1-1,-1-1 1,1 0 0,0 1-1,-1-1 1,1 0 0,-1 0-1,1 0 1,2-1 0,3 0 33,0 0 1,-1-1 0,1 0-1,-1-1 1,0 1-1,0-1 1,0 0 0,0-1-1,0 1 1,-1-1 0,1-1-1,7-7 1,5-6 91,0-1 1,15-21-1,-10 9-94,-1 0 0,-1-2 0,-2 0 0,-1-1 0,-2-1 0,13-42 0,-28 76-74,-1 0 0,1 0 0,-1 0 0,1-1 0,-1 1 0,0 0 0,0 0 0,1 0 0,-1 0 0,0-1 0,0 1 0,0 0 0,0 0 0,0 0 0,-1-1 0,1 1 0,0 0 0,-1-1 0,0 2 0,-1 1 0,1 0-1,0 0 1,0 0 0,0 0 0,0 0 0,0 0-1,0 0 1,0 1 0,0-1 0,0 0 0,1 1 0,-1-1-1,0 0 1,0 3 0,-19 37 123,2 1 0,2 0 0,-20 83 0,36-123-115,-2 5 40,1 0 0,0-1 1,0 1-1,1 12 0,0-18-33,0 0 0,0 0 0,0 0 0,0 1 0,1-1 0,-1 0 1,0 0-1,1 0 0,-1 1 0,1-1 0,-1 0 0,1 0 0,-1 0 0,1 0 0,0 0 0,0 0 0,-1 0 0,1 0 1,0 0-1,0-1 0,0 1 0,0 0 0,0-1 0,0 1 0,0 0 0,0-1 0,1 1 0,-1-1 0,0 1 1,0-1-1,0 0 0,0 0 0,1 1 0,0-1 0,3 0 19,1-1-1,-1 1 1,0-1 0,0 0-1,0 0 1,0-1 0,0 1-1,0-1 1,0 0 0,-1-1-1,8-4 1,7-5 66,22-20-1,-39 30-89,35-29 96,-3-2 1,41-48 0,49-81-154,-124 161 44,1 0 0,-1 0 0,1 0 1,-1 0-1,1 1 0,-1-1 0,1 0 0,-1 0 0,1 1 0,0-1 0,-1 0 0,1 0 0,0 1 0,0-1 1,0 1-1,-1-1 0,1 1 0,0-1 0,0 1 0,2-1 0,-3 3-5,0 1 0,0-1 0,0 0 0,0 0 0,-1 1 0,1-1-1,0 0 1,-1 0 0,-1 4 0,-37 116-46,23-78 100,-19 84 0,35-126-67,-1 0 0,1 0 0,-1 0 1,1 0-1,0 0 0,0 0 0,0 0 0,0 0 0,0 0 0,1 0 0,-1 0 0,0 0 1,1 0-1,-1-1 0,3 5 0,-3-6-11,1 1-1,-1-1 1,1 0 0,-1 1-1,1-1 1,0 0 0,-1 1-1,1-1 1,0 0 0,-1 0-1,1 0 1,0 0 0,-1 0 0,1 0-1,0 0 1,-1 0 0,1 0-1,0 0 1,-1 0 0,1 0-1,0 0 1,-1 0 0,1 0-1,0-1 1,-1 1 0,1 0 0,-1-1-1,2 0 1,4-2-111,0-1 1,0-1-1,-1 1 0,1-1 1,-1 0-1,8-10 0,16-28-277,2-12-131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323"/>
    </inkml:context>
    <inkml:brush xml:id="br0">
      <inkml:brushProperty name="width" value="0.05" units="cm"/>
      <inkml:brushProperty name="height" value="0.05" units="cm"/>
    </inkml:brush>
  </inkml:definitions>
  <inkml:trace contextRef="#ctx0" brushRef="#br0">187 20 15955,'13'-15'1158,"-5"10"-512,-8 5-627,0 0 1,1 0-1,-1 0 0,0 0 0,0 0 1,0 0-1,1 0 0,-1 1 1,0-1-1,0 0 0,0 0 0,0 0 1,1 0-1,-1 0 0,0 0 0,0 0 1,0 1-1,0-1 0,0 0 0,0 0 1,1 0-1,-1 0 0,0 1 0,0-1 1,0 0-1,0 0 0,0 0 0,0 1 1,0-1-1,0 0 0,0 0 0,0 0 1,0 0-1,0 1 0,0-1 0,0 0 1,0 0-1,0 0 0,0 1 0,0-1 1,0 0-1,-2 11 363,1 0-1,-2 0 1,1-1 0,-2 1 0,1-1 0,-7 13-1,1-1-31,-146 432 2760,153-444-3079,-3 8 17,0-1-1,2 1 1,0 0 0,1 0 0,0 25-1,2-42-44,0 0-1,0 0 0,0 0 0,0 0 0,0-1 0,0 1 1,1 0-1,-1 0 0,0 0 0,1 0 0,-1-1 0,0 1 1,1 0-1,-1 0 0,2 0 0,-2 0-1,0-1 0,1 0 0,-1 0 0,0 0 0,1 0 0,-1 0 0,0 0 0,0 0 0,1 0 0,-1 0 0,0 0 0,1 0 0,-1 0 0,0 0 0,1 0 0,-1 0 0,0 0 0,1 0 0,-1 0 0,0 0 0,1 0 0,-1 0 0,0 0 0,0-1 0,1 1 0,-1 0 0,2-2 1,0 1 1,0-1-1,0 0 0,0 0 0,-1 0 0,1 0 0,-1 0 1,2-2-1,4-11-27,-1 1-1,-1-1 1,0 0 0,0 0 0,-2-1 0,3-20 0,3-96-335,-8 118 285,-1 0 1,0 0-1,-1 1 1,0-1-1,-1 0 0,-1 0 1,-7-22-1,10 35 64,-1-1 0,1 1 0,-1 0 0,1 0 0,-1 0 0,0 0 0,1 0 0,-1 0 0,0 0 0,0 0 0,0 0 0,0 0 0,0 0 0,-1-1 0,1 2 6,1 0 0,0 0-1,-1 0 1,1 0 0,-1 0 0,1 0 0,-1 0 0,1 0 0,-1 0 0,1 0 0,0 0 0,-1 0 0,1 0 0,-1 0 0,1 0 0,-1 1 0,1-1 0,0 0-1,-1 0 1,1 0 0,-1 1 0,1-1 0,0 0 0,-1 0 0,1 1 0,-1 0 0,-1 1-4,0 1 0,0 0 1,1-1-1,-1 1 0,1 0 0,-1 0 0,1 0 0,0 1 1,-1 3-1,0 3 21,0 0 1,0 1-1,1-1 1,1 1-1,0-1 1,0 1 0,1 0-1,0-1 1,4 17-1,-4-25-1,0 1 0,0 0 1,0 0-1,0 0 0,1 0 0,-1-1 0,1 1 0,0 0 0,-1-1 1,1 0-1,0 1 0,1-1 0,-1 0 0,0 0 0,1 0 0,-1 0 0,1 0 1,-1-1-1,1 1 0,0-1 0,0 0 0,-1 0 0,1 0 0,0 0 1,0 0-1,0-1 0,0 1 0,0-1 0,1 0 0,-1 0 0,0 0 0,0 0 1,0 0-1,0-1 0,0 1 0,5-3 0,11-3-280,-1-1 0,0-1 0,0-1 0,-1 0 0,0-1 0,18-15 0,-15 12-1294,-17 10 1362,-1 1-1,1 0 1,0-1 0,-1 1-1,0-1 1,0 0-1,0 0 1,0 1 0,3-7-1,2-7-503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826"/>
    </inkml:context>
    <inkml:brush xml:id="br0">
      <inkml:brushProperty name="width" value="0.05" units="cm"/>
      <inkml:brushProperty name="height" value="0.05" units="cm"/>
    </inkml:brush>
  </inkml:definitions>
  <inkml:trace contextRef="#ctx0" brushRef="#br0">5 17 17828,'-4'0'1800,"5"5"-1192,-1-3-264,0 3 961,2-2-481,-1 0-1040,2-2-1825,5-7 1833,1-5-320,2-8-224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3.024"/>
    </inkml:context>
    <inkml:brush xml:id="br0">
      <inkml:brushProperty name="width" value="0.05" units="cm"/>
      <inkml:brushProperty name="height" value="0.05" units="cm"/>
    </inkml:brush>
  </inkml:definitions>
  <inkml:trace contextRef="#ctx0" brushRef="#br0">27 308 13427,'-19'16'1884,"12"-5"-979,7-10-860,0-1-1,0 0 1,0 1 0,0-1 0,0 0 0,0 0 0,0 1 0,0-1 0,0 0 0,0 0 0,0 1 0,0-1 0,1 0 0,-1 0 0,0 1 0,0-1 0,0 0 0,0 0 0,1 1-1,-1-1 1,0 0 0,0 0 0,0 0 0,1 1 0,-1-1 0,0 0 0,0 0 0,1 0 0,-1 0 0,0 0 0,0 0 0,1 1 0,-1-1 0,0 0 0,0 0 0,1 0-1,2 0 76,1-1 0,-1 1 0,0-1 0,1 0-1,-1 0 1,0 0 0,0 0 0,0-1 0,0 1-1,0-1 1,0 0 0,0 0 0,0 0 0,3-3-1,1 0 29,29-22 217,-1-2 0,-2-1 0,-1-1 1,-1-2-1,37-52 0,-64 79-335,0 1 0,0 0 0,0-1 0,0 0 0,-1 1-1,0-1 1,0-1 0,2-7 0,-5 14-26,0-1 0,1 0 0,-1 1 0,0-1 0,0 0 0,0 1 0,0-1-1,1 0 1,-1 1 0,0-1 0,0 0 0,0 1 0,-1-1 0,1 0 0,0 1-1,0-1 1,0 0 0,0 1 0,-1-1 0,1 1 0,0-1 0,-1 0 0,1 1-1,0-1 1,-1 1 0,1-1 0,-1 1 0,0-2 0,0 2 0,0 0 1,0-1-1,0 1 0,0 0 1,0 0-1,-1 0 1,1 0-1,0 0 0,0 0 1,0 0-1,0 0 1,-1 0-1,1 0 0,0 1 1,-1 0-1,-5 1 11,0 1-1,0 0 0,0 0 1,-7 5-1,2 2-4,-1-1-1,2 1 0,-1 1 1,2 0-1,-1 1 0,2 0 1,-1 0-1,-11 22 0,12-17-4,0 0-1,2 0 0,0 1 1,0 0-1,2 0 0,-5 30 1,8-40-30,1 0 1,1-1-1,0 1 0,0 0 1,0-1-1,1 1 0,0 0 1,1-1-1,-1 1 1,1-1-1,1 0 0,0 0 1,6 12-1,-7-15-83,1 0 0,1 0-1,-1 0 1,0 0 0,1-1 0,0 0 0,0 1-1,0-1 1,0-1 0,0 1 0,1-1-1,-1 0 1,1 0 0,-1 0 0,1 0-1,0-1 1,0 0 0,0 0 0,0 0 0,0 0-1,0-1 1,7 0 0,2-1-35,0-1 0,1-1-1,-1 0 1,0 0 0,-1-1 0,1-1 0,22-12-1,38-24-597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224"/>
    </inkml:context>
    <inkml:brush xml:id="br0">
      <inkml:brushProperty name="width" value="0.05" units="cm"/>
      <inkml:brushProperty name="height" value="0.05" units="cm"/>
    </inkml:brush>
  </inkml:definitions>
  <inkml:trace contextRef="#ctx0" brushRef="#br0">10 42 14411,'-4'19'587,"2"-1"-1,0 0 1,1 1 0,1-1-1,0 1 1,2-1-1,6 35 1,-7-46-493,1-1-1,-1 1 1,1 0-1,1-1 1,-1 1-1,1-1 0,0 0 1,1 0-1,-1 0 1,1 0-1,6 6 1,-8-10-70,1 0-1,-1 0 1,1 0 0,0 0-1,0 0 1,0-1 0,0 1-1,0-1 1,0 0 0,0 0-1,0 0 1,1 0 0,-1-1 0,0 1-1,1-1 1,-1 0 0,0 0-1,1 0 1,-1 0 0,0-1-1,1 1 1,-1-1 0,0 0-1,0 0 1,5-2 0,5-2 13,-1-1 0,1 0 1,-1-1-1,0 0 0,-1-1 0,0 0 0,11-11 1,67-75 326,-18 17 109,-70 76-457,0 0 0,0 0 0,0 0 0,0 0 1,0 0-1,0 0 0,0 1 0,1-1 0,-1 0 0,0 1 1,0-1-1,3 0 0,-4 1-5,1 0 0,-1 0 0,1 0 0,-1 0 1,0 0-1,1 1 0,-1-1 0,0 0 0,1 0 0,-1 0 0,1 0 0,-1 0 0,0 1 0,1-1 0,-1 0 1,0 0-1,1 1 0,-1-1 0,0 0 0,0 0 0,1 1 0,-1-1 0,0 0 0,0 1 0,0-1 1,1 0-1,-1 2 0,1 2 62,0 0 1,0 1 0,0-1-1,-1 1 1,1 8 0,-1-7-74,0 7 72,-1-10-51,1 0 0,0 0 0,0 0 0,0 0 0,0 0-1,1 0 1,-1 0 0,1-1 0,-1 1 0,1 0 0,0 0 0,0 0 0,3 3 0,-4-5-16,1-1 1,-1 0-1,1 1 0,0-1 1,-1 0-1,1 1 0,0-1 1,0 0-1,-1 0 0,1 0 1,0 1-1,-1-1 0,1 0 1,0 0-1,0 0 0,-1 0 1,1 0-1,0-1 0,0 1 1,-1 0-1,1 0 0,0 0 1,-1-1-1,1 1 0,0 0 1,-1-1-1,1 1 0,0 0 1,-1-1-1,1 1 0,-1-1 1,2 0-1,19-18 55,24-36 43,-36 42-90,1 1 1,0 0-1,1 0 1,0 1-1,24-19 1,-33 28-15,0 1 0,-1 0 0,1 0 0,0 0 0,-1 1 0,1-1 0,0 0 0,0 1 0,0-1 0,-1 1 0,1-1 0,0 1 0,0 0 0,0 0 0,0 0 0,0 0 0,0 0 0,0 0 0,0 0 0,3 2 0,-3-1-2,0 0 1,-1 0-1,1 1 0,0-1 1,-1 1-1,0-1 0,1 1 1,-1-1-1,0 1 0,1 0 0,-1-1 1,0 1-1,-1 0 0,1 0 1,0 0-1,0 0 0,-1 0 1,1 0-1,0 3 0,2 15-153,0 0 0,-1-1-1,-1 1 1,-1 0 0,-1 0-1,-1 0 1,-4 21-1,6-40 137,0 1-1,-1-1 0,1 0 0,0 0 0,-1 1 1,1-1-1,-1 0 0,1 0 0,-1 1 1,0-1-1,1 0 0,-1 0 0,0 0 0,0 0 1,0 0-1,0 0 0,0 0 0,0 0 0,0-1 1,0 1-1,-2 1 0,-7-4-276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660"/>
    </inkml:context>
    <inkml:brush xml:id="br0">
      <inkml:brushProperty name="width" value="0.05" units="cm"/>
      <inkml:brushProperty name="height" value="0.05" units="cm"/>
    </inkml:brush>
  </inkml:definitions>
  <inkml:trace contextRef="#ctx0" brushRef="#br0">33 16 17740,'-14'4'1352,"4"-2"-1544,1-5-152,9-3 680,5-1-168,3 1-200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394"/>
    </inkml:context>
    <inkml:brush xml:id="br0">
      <inkml:brushProperty name="width" value="0.05" units="cm"/>
      <inkml:brushProperty name="height" value="0.05" units="cm"/>
    </inkml:brush>
  </inkml:definitions>
  <inkml:trace contextRef="#ctx0" brushRef="#br0">1 104 16892,'0'-1'40,"1"1"1,-1 0-1,1 0 1,-1-1-1,0 1 1,1 0-1,-1 0 1,1 0-1,-1-1 1,1 1-1,-1 0 1,1 0-1,-1 0 1,1 0-1,-1 0 1,1 0-1,-1 0 1,1 0-1,-1 0 1,1 0-1,-1 1 1,1-1-1,-1 0 1,1 0-1,-1 0 1,1 1-1,-1-1 1,0 0-1,1 0 1,-1 1-1,1-1 1,-1 0-1,0 1 1,1-1-1,-1 1 1,3 23 529,-4-17-478,1 131 1411,11 317 252,-10-447-1718,0 0 0,0 0 0,1-1 0,0 1 0,1 0-1,4 9 1,-7-16-28,1 0-1,-1-1 1,1 1-1,-1 0 1,1 0-1,-1 0 1,1-1-1,0 1 1,-1 0 0,1-1-1,0 1 1,0 0-1,-1-1 1,1 1-1,0-1 1,0 1-1,0-1 1,0 0-1,0 1 1,0-1-1,0 0 1,1 1-1,0-2 3,0 1 0,-1-1 0,1 1 0,-1-1 0,1 0 0,-1 0 0,1 1 0,-1-1 0,0 0-1,1-1 1,-1 1 0,0 0 0,0 0 0,0 0 0,0-1 0,0 1 0,0 0 0,1-3 0,5-7 30,-1-1 1,0 0 0,-1 0 0,0 0-1,-1-1 1,-1 1 0,3-15 0,10-98 178,-14 103-184,6-114 63,-8 121-106,-1 0 0,0 0-1,-1 0 1,0 0 0,-2 1 0,-8-27-1,12 40 5,-1 0 0,1-1 0,-1 1 0,1-1 0,-1 1 0,0 0 0,0 0 0,1-1 0,-1 1 0,0 0 0,0 0 0,0 0 0,-1 0 0,1 0 0,0 0 0,0 0 0,-3-1 0,3 2 1,1 0-1,-1 0 1,0 0 0,1 0 0,-1 0-1,0 0 1,0 1 0,1-1 0,-1 0-1,0 0 1,1 0 0,-1 1 0,1-1-1,-1 1 1,0-1 0,1 0 0,-1 1-1,1-1 1,-1 1 0,1-1 0,-1 1-1,1-1 1,-1 1 0,1 0 0,-1 0-1,-2 4-7,0 1 0,0 0 0,1 0 0,-1-1 1,1 1-1,-2 12 0,1 3-11,0 0 0,2 0 0,1 35 0,0-49 21,0-1-1,1 0 1,0 1 0,0-1-1,0 0 1,1 0-1,0 0 1,0 0-1,1 0 1,0 0 0,0 0-1,0-1 1,0 0-1,1 1 1,0-1-1,7 6 1,-9-9 2,1-1-1,0 1 1,0-1 0,0 1 0,0-1-1,0 0 1,0 0 0,0-1 0,0 1-1,1-1 1,-1 1 0,0-1 0,0 0 0,1 0-1,-1 0 1,0-1 0,0 1 0,0-1-1,1 0 1,-1 0 0,0 0 0,0 0-1,0 0 1,0-1 0,-1 0 0,1 1-1,2-3 1,8-4 8,-1-1 0,-1-1 1,1 0-1,15-18 0,-6 2 8,0-1 0,-2-1 0,-1 0 0,-1-2 0,-2 0 0,-1-1 0,-1 0 0,-1-1-1,-2 0 1,8-49 0,-17 76-17,5-38-2,-6 42-1,1-1-1,-1 0 1,0 1 0,0-1 0,0 0-1,0 1 1,-1-1 0,1 0-1,0 1 1,-1-1 0,1 0 0,-1 1-1,1-1 1,-1 1 0,0-1 0,1 1-1,-1-1 1,0 1 0,0 0 0,-2-2-1,3 3 1,-1 0 0,1 0 0,-1-1 0,1 1 0,-1 0 0,1 0 0,-1 0 0,0 0 0,1 0 0,-1 0 0,1 0 0,-1 1 0,1-1 0,-1 0 0,1 0 0,-1 0 0,1 0 0,-1 1 0,1-1 0,-1 0 0,1 1 0,-1-1 0,1 0 0,0 1 0,-1-1-1,0 1 1,-11 14-33,3 1 19,1-1 1,1 1-1,0 1 1,-5 20 0,-15 73-16,26-108 31,-7 38 19,-7 69 1,14-98-13,1 0-1,0 0 1,0 0 0,1 0 0,1 0 0,0 0 0,0 0 0,1-1 0,0 1 0,1-1 0,7 15 0,-8-22-3,-1 1 1,1-1-1,0 0 0,0 0 0,0 0 0,0 0 0,1-1 0,-1 1 0,1-1 0,-1 0 0,1 0 1,0 0-1,0 0 0,0-1 0,0 1 0,0-1 0,0 0 0,0-1 0,1 1 0,-1-1 0,0 1 1,0-1-1,0-1 0,1 1 0,-1 0 0,6-2 0,4-1 5,0-1 0,1 0-1,-1-1 1,-1 0 0,1-1 0,17-11-1,-1-2 17,0-1 0,49-44 0,-62 48-14,-1-1 0,0 0-1,-1-2 1,-1 1 0,16-29 0,-23 35-3,-1-1 0,5-15 0,-10 25-4,0 0-1,0-1 0,0 1 0,0-1 0,-1 1 0,0-1 0,1 1 0,-1 0 0,0-1 1,-1 1-1,1-1 0,0 1 0,-1-1 0,-1-3 0,1 6-2,1 0 1,-1 0-1,0 1 0,1-1 0,-1 0 0,0 0 1,0 0-1,0 0 0,0 1 0,0-1 1,0 0-1,0 1 0,0-1 0,0 1 0,0-1 1,0 1-1,0-1 0,0 1 0,0 0 1,0 0-1,-1-1 0,1 1 0,0 0 1,0 0-1,0 0 0,0 0 0,-1 1 0,1-1 1,0 0-1,0 0 0,-2 1 0,-3 1 1,0 0 0,1 0 0,0 0 0,-11 7 0,5-2 3,1 1 0,0 1-1,0 0 1,1 0-1,0 1 1,1 0-1,0 1 1,0 0 0,1 0-1,1 0 1,0 1-1,-6 14 1,8-16-6,0 0 1,1 1-1,0-1 1,1 1-1,0 0 1,0 0-1,1-1 1,1 1-1,0 0 0,0 0 1,1 0-1,1 0 1,0 0-1,0-1 1,4 12-1,-3-16-51,-1 0 0,1-1 0,0 1 0,0-1-1,1 0 1,-1 1 0,1-2 0,0 1 0,1 0 0,-1-1-1,1 0 1,0 0 0,0 0 0,0-1 0,1 0 0,-1 0 0,1 0-1,-1 0 1,1-1 0,0 0 0,0 0 0,0-1 0,1 0-1,-1 0 1,0 0 0,0-1 0,7 0 0,-6-1-14,0-1 0,0 0 0,13-5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970"/>
    </inkml:context>
    <inkml:brush xml:id="br0">
      <inkml:brushProperty name="width" value="0.05" units="cm"/>
      <inkml:brushProperty name="height" value="0.05" units="cm"/>
    </inkml:brush>
  </inkml:definitions>
  <inkml:trace contextRef="#ctx0" brushRef="#br0">1 2 15771,'0'0'62,"1"0"-1,-1-1 1,1 1-1,-1 0 0,1 0 1,-1 0-1,1 0 1,-1 0-1,1 0 1,-1 0-1,1 0 0,-1 0 1,1 0-1,0 0 1,-1 0-1,1 0 1,-1 1-1,0-1 0,1 0 1,-1 0-1,1 0 1,-1 1-1,1-1 0,-1 0 1,1 1-1,-1-1 1,0 0-1,1 1 1,-1-1-1,0 1 0,1-1 1,-1 0-1,0 1 1,0-1-1,1 1 1,-1-1-1,0 1 0,0-1 1,0 1-1,1-1 1,-1 1-1,0-1 1,0 1-1,0-1 0,0 1 1,0-1-1,0 1 1,0-1-1,-1 2 0,-1 35 1158,0-24-837,2-5-235,-4 26 299,3-1 0,2 46-1,-1-77-432,0 0 0,0-1 0,0 1 0,1 0-1,-1-1 1,0 1 0,1 0 0,-1-1 0,1 1 0,0-1-1,-1 1 1,1-1 0,0 1 0,0-1 0,0 1 0,0-1-1,0 0 1,0 1 0,0-1 0,1 0 0,-1 0-1,0 0 1,1 0 0,-1 0 0,1 0 0,1 1 0,0-2-3,-1 0 0,0 0 0,1 0 0,-1 0 0,1 0 0,-1-1 1,0 1-1,1-1 0,-1 1 0,0-1 0,1 0 0,-1 0 0,0 0 0,0 0 1,0 0-1,0-1 0,0 1 0,2-3 0,16-13 38,-2-2-1,0 0 1,-1-1 0,-1 0-1,-1-1 1,13-24 0,6-7 4,-33 50-52,1 0 0,-1 0 1,1 0-1,-1 0 1,1 0-1,0 0 1,0 1-1,3-3 0,-5 4 1,0 0-1,0 0 0,0 0 0,0 0 0,0 0 1,1 0-1,-1 0 0,0 0 0,0 0 1,0 0-1,1 0 0,-1 0 0,0 0 0,0 0 1,0 0-1,0 0 0,1 0 0,-1 0 0,0 0 1,0 0-1,0 0 0,0 0 0,0 0 0,1 0 1,-1 0-1,0 0 0,0 0 0,0 1 1,0-1-1,0 0 0,1 0 0,-1 0 0,0 0 1,0 0-1,0 0 0,0 1 0,0-1 0,0 0 1,1 15 11,-5 30 2,1-29 9,1 0 0,1 0 1,1-1-1,0 1 1,4 30-1,-4-45-35,0 0 1,0 0-1,1-1 0,-1 1 0,0 0 0,0 0 0,1 0 1,-1-1-1,0 1 0,1 0 0,-1 0 0,1-1 0,-1 1 1,1 0-1,-1-1 0,1 1 0,-1 0 0,1-1 0,0 1 0,-1-1 1,1 1-1,0-1 0,0 1 0,0-1-15,0 0 1,0 0-1,0 0 0,-1 0 1,1-1-1,0 1 0,0 0 0,-1 0 1,1-1-1,0 1 0,-1 0 0,1-1 1,0 1-1,-1-1 0,1 1 1,0-1-1,-1 1 0,1-1 0,0 0 1,3-4-60,0 0 0,-1 0 1,0 0-1,0 0 1,3-7-1,4-13-167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8.059"/>
    </inkml:context>
    <inkml:brush xml:id="br0">
      <inkml:brushProperty name="width" value="0.05" units="cm"/>
      <inkml:brushProperty name="height" value="0.05" units="cm"/>
    </inkml:brush>
  </inkml:definitions>
  <inkml:trace contextRef="#ctx0" brushRef="#br0">181 44 19044,'-3'-4'141,"0"0"0,-1 0 0,1 1 0,-1 0 0,0 0 0,0 0 0,0 0 0,-1 0 0,1 1 0,0 0 0,-1 0-1,0 0 1,1 1 0,-7-2 0,8 2-94,0 1-1,1 0 1,-1 0 0,0 0-1,0 0 1,0 1-1,1-1 1,-1 1-1,0-1 1,1 1 0,-1 0-1,1 0 1,-1 0-1,1 0 1,-1 1-1,1-1 1,-1 1 0,1-1-1,0 1 1,0 0-1,0 0 1,0 0-1,0 0 1,1 0-1,-1 0 1,0 1 0,-1 4-1,-1 1 53,0 0 0,1 1 0,0-1-1,1 1 1,0 0 0,0-1 0,-1 17 0,4 63 263,-1-87-357,4 59 221,4 0 1,1-1 0,28 90 0,-7-59 123,60 130 1,-65-171-92,39 59 1,-115-199 915,-5-9-804,9 14-252,-63-84 0,90 147-180,13 19 17,10 15 15,1-3 21,1 1 0,0-1 0,1 0 1,0 0-1,0-1 0,1 0 0,0 0 1,0 0-1,10 6 0,-6-5 1,0 0 0,1-1-1,0-1 1,0 0 0,0 0 0,16 4 0,-19-7 6,-1-1 0,1 0 0,1-1 0,-1 1 0,0-2 0,0 1 1,0-1-1,0-1 0,1 0 0,-1 0 0,0 0 0,0-2 1,0 1-1,-1-1 0,1 0 0,0 0 0,-1-1 0,0-1 1,0 1-1,0-1 0,-1-1 0,1 1 0,-1-1 0,-1 0 0,1-1 1,-1 0-1,0 0 0,0 0 0,-1-1 0,0 0 0,-1 0 1,1 0-1,-2 0 0,1-1 0,-1 1 0,0-1 0,1-11 0,1-3 73,-2 0 0,0-44-1,-4 57 59,-2 20-77,-2 24-9,5-19-38,0 0 0,1 0 0,0 0 1,1 0-1,1-1 0,0 1 0,9 24 0,-11-38-6,0 1-1,-1-1 0,1 1 0,0-1 1,0 0-1,0 1 0,0-1 0,0 0 1,0 0-1,0 1 0,0-1 0,1 0 1,-1 0-1,0 0 0,1-1 1,-1 1-1,1 0 0,-1 0 0,1-1 1,-1 1-1,1-1 0,3 1 0,-3-1 1,1 0-1,-1 0 0,1-1 0,-1 1 0,1-1 0,-1 0 0,1 0 0,-1 0 1,0 0-1,1 0 0,-1 0 0,0 0 0,3-3 0,4-4 1,1 0-1,-1-1 0,-1 0 1,13-16-1,19-37 8,-29 44 4,0 0-1,24-28 1,-35 45-10,1 0 0,0 0 0,0 0 0,0 0 0,0 0 0,0 1 0,1-1 0,-1 0 0,0 0 0,0 1 0,1-1 0,-1 1 0,0-1 0,0 1 1,3-1-1,-3 1-1,0 0 1,0 0 0,0 0-1,-1 1 1,1-1 0,0 0-1,0 0 1,0 1 0,-1-1-1,1 0 1,0 1 0,0-1 0,-1 1-1,1-1 1,0 1 0,-1-1-1,1 1 1,0 0 0,0 0-1,2 4 3,1 1 0,-1-1 0,-1 1 0,1 0 0,2 10 0,2 1 0,-4-10-1,0-1 1,0 0 0,0 0 0,1-1 0,0 1-1,0-1 1,7 6 0,-9-9-2,0 0 1,0-1-1,0 1 0,0-1 1,0 1-1,1-1 0,-1 0 1,1 0-1,-1 0 0,0 0 1,1-1-1,0 1 0,-1-1 1,1 1-1,-1-1 1,1 0-1,-1 0 0,1 0 1,0-1-1,-1 1 0,1 0 1,3-2-1,5-2 2,-1 0 1,0-1 0,-1 0-1,1-1 1,-1 0-1,0 0 1,-1-1-1,16-15 1,58-72 19,-71 80-21,9-13 1,-14 18-8,1 0 0,0 0 0,0 0 0,1 1-1,0 0 1,11-7 0,-18 14 3,0 0 0,0 1-1,0-1 1,0 0 0,1 1 0,-1 0 0,0-1-1,0 1 1,0 0 0,1-1 0,-1 1 0,0 0-1,0 0 1,1 0 0,-1 0 0,0 0 0,0 0-1,1 1 1,-1-1 0,0 0 0,0 1 0,1-1 0,-1 1-1,0-1 1,0 1 0,0-1 0,0 1 0,0 0-1,0 0 1,1 0 0,3 4-9,-1 0 0,0 0 0,0 0 0,6 11 0,4 4-9,-10-16 10,0 0 0,1 0 0,-1 0 0,1 0 0,0-1 1,0 1-1,0-1 0,0-1 0,1 1 0,-1-1 0,1 0 0,0 0 0,0-1 0,-1 1 0,1-1 0,0-1 0,0 1 0,0-1 0,0 0 0,0 0 0,0-1 0,0 0 0,8-1 0,-6-1-167,1 1 0,-1-1 0,0 0 0,0-1 0,0 0 0,-1 0 0,1-1-1,-1 0 1,0 0 0,0 0 0,-1-1 0,0 0 0,0-1 0,0 1 0,7-12 0,-11 16 135,-1 0 1,0 0 0,1 0 0,-1 0 0,0 0-1,0 0 1,0 0 0,-1 0 0,1 0 0,0 0-1,-1 0 1,1 0 0,-1-1 0,0 1 0,0 0-1,0 0 1,0-1 0,0 1 0,0 0 0,-1 0-1,1-1 1,-1 1 0,1 0 0,-1 0 0,0 0-1,0 0 1,-2-3 0,-16-22-719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485"/>
    </inkml:context>
    <inkml:brush xml:id="br0">
      <inkml:brushProperty name="width" value="0.05" units="cm"/>
      <inkml:brushProperty name="height" value="0.05" units="cm"/>
    </inkml:brush>
  </inkml:definitions>
  <inkml:trace contextRef="#ctx0" brushRef="#br0">0 260 16043,'11'3'378,"0"0"1,-1-1-1,1-1 0,0 1 0,0-2 0,0 1 0,1-2 0,-1 1 0,0-2 0,-1 1 0,1-1 0,0-1 0,0 0 0,12-6 0,-15 6-334,0 0 0,0-1 0,-1 0 0,1 0-1,-1-1 1,0 0 0,0-1 0,0 1-1,-1-1 1,0-1 0,0 1 0,0-1 0,-1 0-1,0 0 1,0 0 0,-1-1 0,0 0-1,4-12 1,-7 17-40,0 0 0,-1-1-1,1 1 1,-1 0 0,1-1-1,-1 1 1,-1 0 0,1-1-1,0 1 1,-1-1 0,1 1-1,-1 0 1,0 0 0,0-1-1,-1 1 1,1 0 0,-3-4 0,3 6-4,0-1 1,0 1 0,-1-1 0,1 1 0,0-1 0,-1 1 0,1 0 0,-1 0 0,0 0 0,1 0 0,-1 0 0,0 0 0,0 0 0,0 1 0,1-1 0,-1 1-1,0-1 1,0 1 0,0 0 0,0 0 0,0 0 0,0 0 0,0 0 0,0 0 0,0 0 0,0 0 0,0 1 0,0-1 0,1 1 0,-1 0 0,0-1 0,-2 2-1,-5 3-1,0 0-1,0 0 1,0 1-1,1 0 0,-1 1 1,1 0-1,1 0 0,0 1 1,0 0-1,0 0 0,-7 12 1,7-10 6,1 0-1,1 0 1,0 1 0,0-1 0,1 1 0,0 0 0,1 1-1,1-1 1,-1 0 0,0 14 0,3-22 0,0 1-1,0-1 1,0 0 0,0 1 0,1-1 0,-1 0 0,1 1-1,0-1 1,0 0 0,0 0 0,0 1 0,0-1-1,1 0 1,-1 0 0,1 0 0,0-1 0,0 1 0,0 0-1,0-1 1,1 1 0,-1-1 0,1 0 0,-1 0-1,1 0 1,6 3 0,-4-2 5,1-1 0,0-1 0,0 1 1,0-1-1,0 0 0,0 0 0,0-1 0,0 0 0,0 0 0,0 0 0,0-1 0,1 1 0,7-4 1,-1 0 3,-1 0 0,1-1 0,-1-1 0,-1 0 0,1 0 1,-1-1-1,0-1 0,-1 0 0,0 0 0,0-1 0,-1 0 0,0-1 1,0 0-1,10-17 0,-6 8-3,-2 0 0,0-1 0,-1-1 0,-1 0 1,-1 0-1,-1 0 0,8-38 0,-12 33-14,-3 21-9,-2 6 3,-3 8-4,-2 12 11,1 0 0,2 0 1,0 1-1,-1 25 1,4-34 11,1 1 0,0 0 0,1-1 0,0 1 0,1-1 0,1 0 0,8 26 0,-9-35-28,0 1 0,1-1 0,0 0 0,0 1 0,0-1 0,0-1 0,1 1 0,-1 0 0,1-1 0,0 0 0,0 0 0,1 0 0,-1 0 0,0-1 0,1 0 0,0 0 0,-1 0-1,1 0 1,0-1 0,0 1 0,0-1 0,0-1 0,10 1 0,-10 0-101,0-1 0,-1 0 0,1-1-1,0 1 1,0-1 0,-1 0-1,1 0 1,0 0 0,-1-1-1,1 0 1,-1 0 0,0 0-1,1 0 1,-1-1 0,0 1 0,0-1-1,-1 0 1,1 0 0,-1-1-1,1 1 1,-1-1 0,0 1-1,0-1 1,-1 0 0,4-6 0,-3 4 17,-1-1 0,0 1 1,0-1-1,0 1 1,0-9-1,0-49-702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903"/>
    </inkml:context>
    <inkml:brush xml:id="br0">
      <inkml:brushProperty name="width" value="0.05" units="cm"/>
      <inkml:brushProperty name="height" value="0.05" units="cm"/>
    </inkml:brush>
  </inkml:definitions>
  <inkml:trace contextRef="#ctx0" brushRef="#br0">28 1 14179,'-9'13'1232,"4"3"-928,-1 2-344,0-5 889,5-3-545,1-8-168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7.900"/>
    </inkml:context>
    <inkml:brush xml:id="br0">
      <inkml:brushProperty name="width" value="0.05" units="cm"/>
      <inkml:brushProperty name="height" value="0.05" units="cm"/>
    </inkml:brush>
  </inkml:definitions>
  <inkml:trace contextRef="#ctx0" brushRef="#br0">16 1 14179,'-8'120'3494,"4"-86"-3235,2 0 0,1 0-1,1-1 1,7 43 0,-7-73-237,1 0 1,0 1-1,-1-1 0,1 0 1,1 1-1,-1-1 1,0 0-1,1 0 0,0 0 1,0 0-1,-1 0 1,2-1-1,-1 1 1,3 2-1,-4-4-13,1 0-1,-1 0 1,1 0-1,0 0 1,0-1 0,-1 1-1,1-1 1,0 1 0,0-1-1,-1 0 1,1 1-1,0-1 1,0 0 0,0 0-1,0 0 1,-1-1-1,1 1 1,0 0 0,0-1-1,0 1 1,-1-1-1,1 1 1,0-1 0,-1 0-1,1 0 1,0 0 0,1-1-1,7-5 12,0 0 1,-1-1-1,0 0 0,0-1 0,8-10 0,-10 10-12,0 1 0,0 1 0,1-1 0,0 1 0,1 1 1,13-9-1,-21 15-8,0-1 0,0 0 1,0 1-1,0 0 0,0-1 1,0 1-1,0 0 0,0-1 1,0 1-1,0 0 0,0 0 1,0 0-1,1 0 0,-1 0 1,0 0-1,0 0 0,0 0 1,0 1-1,0-1 0,0 0 1,0 1-1,0-1 0,0 1 1,0-1-1,0 1 0,0-1 1,0 1-1,0 0 0,0-1 1,0 1-1,0 0 0,-1 0 1,1 0-1,0-1 1,-1 1-1,1 0 0,0 0 1,-1 0-1,1 2 0,2 4 5,-1-1-1,0 0 0,0 1 1,-1 0-1,2 8 1,-2 1 39,0 0 0,0 1 0,-1-1 1,-2 1-1,1-1 0,-2 1 1,0-1-1,-6 17 0,6-24 22,0-1 0,-1 0 0,0 0-1,0 0 1,-1 0 0,0 0 0,-7 8 0,8-12-4,0 0 1,-1 0 0,1-1-1,-1 1 1,1-1-1,-1 0 1,0 0 0,0 0-1,0-1 1,-1 1-1,1-1 1,-7 1 0,9-2-112,1-1 0,-1 1 0,1-1 0,-1 1 0,0-1 0,1 0 0,-1 0 0,1 0 0,-1-1 0,1 1 0,-1 0 0,1-1 0,-1 0 0,1 0 0,-1 0 0,1 0 0,0 0 0,-1 0 0,1 0 0,0-1 0,0 1 0,0-1 0,0 1 0,0-1 1,0 0-1,1 0 0,-1 0 0,1 0 0,-1 0 0,1 0 0,0-1 0,-1 1 0,1 0 0,0-1 0,1 1 0,-1-1 0,0 1 0,1-1 0,-1 1 0,1-1 0,0 1 0,0-1 0,0 1 0,0-1 0,0 1 0,1-1 0,-1 0 0,1 1 0,-1-1 0,1 1 0,0 0 1,0-1-1,0 1 0,1 0 0,1-3 0,6-9-546,3-1-77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8.876"/>
    </inkml:context>
    <inkml:brush xml:id="br0">
      <inkml:brushProperty name="width" value="0.05" units="cm"/>
      <inkml:brushProperty name="height" value="0.05" units="cm"/>
    </inkml:brush>
  </inkml:definitions>
  <inkml:trace contextRef="#ctx0" brushRef="#br0">143 79 14355,'-4'-1'144,"0"1"1,0-1-1,0 1 1,0 0-1,0 0 0,0 0 1,1 1-1,-1-1 0,0 1 1,0 0-1,0 0 0,1 0 1,-1 0-1,0 1 1,1 0-1,-1-1 0,1 1 1,0 1-1,0-1 0,0 0 1,0 1-1,0 0 1,0-1-1,0 1 0,1 0 1,0 0-1,-4 6 0,0 1 27,0-1 0,1 1-1,1 0 1,-1 1 0,1-1 0,1 1-1,0 0 1,-2 17 0,4-18-81,0 0 1,0 0 0,1 1 0,1-1 0,0 0 0,3 15-1,-4-22-74,1-1 0,0 0-1,-1 0 1,1 1 0,0-1-1,0 0 1,0 0 0,0 0-1,1 0 1,-1 0-1,0 0 1,1-1 0,0 1-1,-1 0 1,1-1 0,0 1-1,0-1 1,0 1-1,0-1 1,0 0 0,0 0-1,0 0 1,0 0 0,0 0-1,1-1 1,-1 1-1,0-1 1,0 1 0,1-1-1,-1 0 1,0 0 0,1 0-1,-1 0 1,4-1 0,1 0 5,-1-1 0,1 0 1,0-1-1,-1 1 1,1-1-1,-1 0 1,0-1-1,0 0 1,0 0-1,-1 0 0,1 0 1,-1-1-1,0 0 1,7-9-1,2-3 27,-1-1-1,-1 0 0,14-27 0,-20 34-31,0-1 0,-1 0 0,0-1 0,-1 0 0,0 1 0,-1-1-1,0 0 1,-1 0 0,-1-1 0,0-16 0,-1 28-15,0 1-1,0-1 1,0 1 0,0-1-1,-1 1 1,1-1 0,0 1-1,-1-1 1,1 1 0,-1-1-1,1 1 1,-1 0 0,0-1-1,0 1 1,0 0 0,-1-2-1,2 3 0,-1 0 0,1-1 0,-1 1 0,0 0 0,1-1 0,-1 1 0,1 0 0,-1 0-1,0 0 1,1 0 0,-1 0 0,0 0 0,1 0 0,-1 0 0,0 0 0,1 0 0,-1 0 0,0 0-1,1 0 1,-1 0 0,0 1 0,1-1 0,-1 0 0,1 0 0,-2 1 0,0 1-2,-1 0 1,0 0-1,1 0 0,0 0 1,-1 0-1,1 1 1,0-1-1,0 1 1,0-1-1,1 1 0,-1 0 1,1 0-1,-3 4 1,3-1 3,-1-1 0,0 1 0,1 0 0,0-1 0,1 1 0,-1 0 0,1 8 0,0-12 1,0-1 1,1 1 0,-1-1-1,0 1 1,1-1-1,-1 1 1,1-1 0,-1 1-1,1-1 1,-1 1 0,1-1-1,0 0 1,0 1 0,0-1-1,0 0 1,0 0-1,0 1 1,0-1 0,0 0-1,1 0 1,-1 0 0,0-1-1,1 1 1,-1 0 0,1 0-1,-1-1 1,0 1-1,1-1 1,-1 1 0,1-1-1,0 0 1,1 1 0,4-1 11,0 0 0,0 0 0,0-1 1,0 0-1,0-1 0,0 1 1,0-1-1,0 0 0,-1-1 0,1 0 1,-1 0-1,12-7 0,1-3 36,0 0 0,27-26-1,0-6 14,-51 52-78,0 0 0,0 0-1,1 1 1,-4 11 0,6-16 19,1-1 1,0 1-1,0 0 1,0-1-1,1 1 1,-1 0-1,0 0 1,1-1-1,0 1 1,0 0 0,0 0-1,0 0 1,0 0-1,1 0 1,-1-1-1,1 1 1,1 5-1,0-7 7,-1 1-1,1-1 1,0 0-1,-1 1 1,1-1-1,0 0 1,0 0-1,0 0 1,0 0-1,-1-1 1,1 1-1,1 0 1,-1-1-1,0 1 1,0-1-1,0 0 1,0 0-1,0 0 1,0 0-1,0 0 1,0 0-1,0-1 1,4 0-1,6-1 55,0-1 1,19-7-1,71-36 220,-21 8-150,-79 37-135,0 0 0,0 1 0,0-1 1,1 0-1,-1 1 0,0-1 0,0 1 0,0-1 1,1 1-1,-1 0 0,0 0 0,0 0 1,1 0-1,3 1 0,-5 0 0,1 0 0,-1 0-1,1 0 1,-1 1 0,0-1-1,1 0 1,-1 0 0,0 1 0,0-1-1,0 0 1,0 1 0,0-1-1,-1 1 1,1 0 0,0-1-1,-1 1 1,1 0 0,0 2 0,0 1 14,1 0 0,-1-1 0,1 1 0,1 0 0,-1-1 0,0 1 0,1-1 1,4 5-1,-7-8-17,1-1 1,0 1 0,0 0 0,0-1-1,0 1 1,-1-1 0,1 1 0,0-1-1,0 1 1,0-1 0,0 0 0,0 1-1,0-1 1,0 0 0,0 0 0,0 0-1,1 0 1,0 0 0,0 0-37,0 0-1,0-1 1,0 0 0,0 1-1,0-1 1,0 0 0,0 0 0,-1 0-1,1 0 1,0 0 0,0-1 0,1-1-1,2-3-248,0 0 0,0 0-1,0 0 1,-1-1 0,0 0 0,-1 0-1,0 0 1,0 0 0,2-9 0,0-3-371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189"/>
    </inkml:context>
    <inkml:brush xml:id="br0">
      <inkml:brushProperty name="width" value="0.05" units="cm"/>
      <inkml:brushProperty name="height" value="0.05" units="cm"/>
    </inkml:brush>
  </inkml:definitions>
  <inkml:trace contextRef="#ctx0" brushRef="#br0">18 26 12995,'-2'-20'1990,"0"15"-917,1 15 338,-4 79 632,-3 151-440,10-220-1312,1-15-6,2-13 23,5-23 26,-1 0-1,-2-1 0,-1 0 0,-2 0 0,1-58 0,-5 87-61,1 5-271,-1-1-20,0 0 0,0-1 0,0 1 0,1 0-1,-1-1 1,0 1 0,1 0 0,-1-1 0,1 1 0,-1-1 0,0 1 0,1-1 0,-1 1 0,1-1 0,0 1 0,0 0-1,1 0-100,1 0 0,-1-1 0,0 1-1,1 0 1,-1-1 0,1 0-1,-1 0 1,1 1 0,-1-1-1,1-1 1,-1 1 0,0 0-1,1-1 1,-1 1 0,1-1-1,-1 0 1,0 1 0,1-1-1,-1 0 1,0-1 0,0 1 0,3-2-1,5-11-406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830"/>
    </inkml:context>
    <inkml:brush xml:id="br0">
      <inkml:brushProperty name="width" value="0.05" units="cm"/>
      <inkml:brushProperty name="height" value="0.05" units="cm"/>
    </inkml:brush>
  </inkml:definitions>
  <inkml:trace contextRef="#ctx0" brushRef="#br0">34 11 9130,'-5'-2'728,"4"-1"-592,-2 0 24,0 1 256,2 1 208,-1 1-103,-3 1-345,-1 1 32,-1 1-64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3.954"/>
    </inkml:context>
    <inkml:brush xml:id="br0">
      <inkml:brushProperty name="width" value="0.05" units="cm"/>
      <inkml:brushProperty name="height" value="0.05" units="cm"/>
    </inkml:brush>
  </inkml:definitions>
  <inkml:trace contextRef="#ctx0" brushRef="#br0">127 608 14667,'0'0'2,"2"-3"206,1 0 1,-1 0 0,1 0-1,-1-1 1,0 1-1,0-1 1,-1 1-1,1-1 1,-1 0-1,0 1 1,0-1-1,0 0 1,0 0 0,0-8-1,-1 12-156,0 0 0,0-1-1,0 1 1,0-1 0,0 1 0,0-1-1,0 1 1,0-1 0,0 1-1,-1-1 1,1 1 0,0-1 0,0 1-1,0-1 1,-1 1 0,1 0 0,0-1-1,-1 1 1,1 0 0,0-1-1,-1 1 1,1 0 0,0-1 0,-1 1-1,1 0 1,-1-1 0,1 1 0,-1 0-1,1 0 1,0 0 0,-1-1-1,-16 6 876,-13 19-201,15-9-539,2 1 1,-22 30 0,31-40-181,0 1 1,0 0-1,0 0 1,1 0-1,0 0 1,0 0-1,1 1 1,0 0-1,1-1 1,-2 13-1,3-19-6,0-1 0,0 1-1,0 0 1,0-1 0,0 1 0,0 0-1,0-1 1,0 1 0,0 0 0,1-1-1,-1 1 1,0-1 0,0 1 0,1 0-1,-1-1 1,0 1 0,1-1 0,-1 1-1,0-1 1,1 1 0,-1-1 0,1 1-1,-1-1 1,1 1 0,-1-1 0,1 1 0,-1-1-1,2 1 1,-1-1 1,1 0 0,-1 0 0,0 0 0,1 0 1,-1 0-1,1 0 0,-1 0 0,0 0 0,1 0 0,-1-1 0,0 1 0,1-1 0,0 0 0,5-1 13,-1-1-1,0-1 0,0 1 0,10-9 1,-3-1 30,9-7 46,-21 19-83,0 0 0,0 0 1,0 0-1,0 0 0,0 1 0,1-1 0,-1 1 0,0-1 0,1 1 1,-1-1-1,0 1 0,1 0 0,-1-1 0,0 1 0,3 0 0,-3 0-3,0 1 0,0-1 0,-1 1 0,1-1-1,0 1 1,-1 0 0,1-1 0,-1 1-1,1-1 1,-1 1 0,1 0 0,-1 0 0,1-1-1,-1 1 1,1 0 0,-1 0 0,0-1-1,0 1 1,1 0 0,-1 0 0,0 0 0,0 0-1,4 25 39,-3-19-26,31 162 76,5 28 67,-36-191-146,1 3 49,-1-1 1,0 1-1,-1 16 1,0-24-52,0 0 1,0 0-1,0 0 1,0 0-1,0 0 1,0 0 0,0 0-1,-1 0 1,1 0-1,0 0 1,-1 0-1,1 0 1,0 0 0,-1 0-1,1 0 1,-1-1-1,0 1 1,1 0-1,-1 0 1,0-1-1,1 1 1,-1 0 0,0-1-1,0 1 1,1 0-1,-1-1 1,0 1-1,0-1 1,0 0-1,0 1 1,0-1 0,0 0-1,0 0 1,0 1-1,0-1 1,0 0-1,0 0 1,0 0 0,0 0-1,0 0 1,0 0-1,0 0 1,-1-1-1,-3 0 25,-1-1 0,0 0 0,1 0 0,0-1 0,-1 0 0,1 0 0,0 0 0,0 0 0,1-1 0,-1 0-1,1 0 1,-1 0 0,1 0 0,-5-9 0,6 9-37,0 0-1,1 0 0,0 0 1,0 0-1,0 0 0,0 0 1,0-1-1,1 1 1,0-1-1,0 1 0,0-1 1,1 1-1,0-1 1,-1 1-1,2-1 0,-1 0 1,0 1-1,1-1 0,1-5 1,4-3-73,0 1 1,1-1-1,0 1 1,1 0 0,0 1-1,15-16 1,8-12-255,-6 3-9,-3-2 0,0 0 0,-3-1 0,-1-1 0,15-52 0,44-216-840,-72 288 1121,6-29-35,-2 0 1,5-88 0,-18 106 110,-2 19 4,6 12-24,-1 0 1,1 0-1,-1-1 1,1 1-1,0 0 0,-1 0 1,1 0-1,0 0 1,-1 0-1,1 0 1,-1 0-1,1 0 0,0 0 1,-1 0-1,1 0 1,-1 0-1,1 0 1,0 1-1,-1-1 1,1 0-1,0 0 0,-1 0 1,1 1-1,0-1 1,-1 0-1,1 0 1,0 0-1,-1 1 1,1-1-1,0 0 0,-1 1 1,-2 3 4,0 0-1,-1 0 1,1 0 0,1 1 0,-1-1-1,1 1 1,0 0 0,-2 5 0,-13 46 11,16-53-15,-9 38 40,1 0 1,3 1 0,1-1 0,2 1 0,1 0 0,3 0-1,8 58 1,1-66 106,-10-34-144,0 1 1,0-1 0,0 1-1,0-1 1,1 0 0,-1 1-1,0-1 1,1 1-1,-1-1 1,0 1 0,1-1-1,-1 0 1,0 1-1,1-1 1,-1 0 0,0 1-1,1-1 1,-1 0 0,1 0-1,-1 1 1,1-1-1,-1 0 1,1 0 0,-1 0-1,1 0 1,-1 0 0,1 0-1,-1 0 1,1 1-1,-1-1 1,1-1 0,-1 1-1,1 0 1,-1 0 0,1 0-1,-1 0 1,1 0-1,-1 0 1,1 0 0,-1-1-1,0 1 1,1 0-1,-1 0 1,1-1 0,-1 1-1,1 0 1,-1-1 0,0 1-1,1 0 1,-1-1-1,0 1 1,1-1 0,-1 1-1,0-1 1,0 1 0,1 0-1,-1-1 1,0 0-1,3-4 44,1 0 0,-2-1 0,1 0-1,3-10 1,-4 10-7,0 0 0,0 0 0,1 1 0,0-1 0,5-6 0,-8 12-40,0 0 0,0 0-1,0 0 1,0-1-1,0 1 1,0 0-1,0 0 1,0 0-1,0 0 1,0 0 0,0 0-1,1-1 1,-1 1-1,0 0 1,0 0-1,0 0 1,0 0-1,0 0 1,0 0-1,1 0 1,-1 0 0,0 0-1,0 0 1,0 0-1,0 0 1,1 0-1,-1 0 1,0 0-1,0 0 1,0 0 0,0 0-1,0 0 1,1 0-1,-1 0 1,0 0-1,0 0 1,0 0-1,0 0 1,0 0-1,1 0 1,-1 0 0,0 0-1,0 0 1,0 1-1,4 7 36,-2 17-4,-2-22-23,1 30 42,-2-23-108,1 1 0,1-1-1,0 0 1,0 0 0,3 11-1,9-3-2774,-10-11 2266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4.740"/>
    </inkml:context>
    <inkml:brush xml:id="br0">
      <inkml:brushProperty name="width" value="0.05" units="cm"/>
      <inkml:brushProperty name="height" value="0.05" units="cm"/>
    </inkml:brush>
  </inkml:definitions>
  <inkml:trace contextRef="#ctx0" brushRef="#br0">2 17 12075,'-1'-17'2693,"3"28"-370,5 30-598,8 301 1003,-6-70-1112,-7-261-1459,0-9 86,3-20-1,8-38-137,2 1 0,2 0-1,3 1 1,39-77-1,-54 122-104,1 0 0,-1 0 0,2 0 0,11-12 0,-17 20 0,-1 0 0,1 0 0,0 0-1,0 0 1,0 0 0,0 1 0,0-1-1,0 0 1,1 1 0,-1-1 0,0 1-1,0-1 1,0 1 0,0 0-1,1 0 1,-1-1 0,0 1 0,0 0-1,1 0 1,1 0 0,-2 1-1,0 0 0,1 0 1,-1 0-1,0-1 0,0 2 0,1-1 0,-1 0 1,0 0-1,0 0 0,0 0 0,0 1 0,-1-1 1,1 0-1,0 1 0,-1-1 0,1 1 0,0-1 1,-1 1-1,0-1 0,1 1 0,-1 2 1,5 21 3,-1 0 0,-2 1 0,0 28 0,-1-22-355,5 37 1,-1-55 227,-5-14 122,0 0 0,0 0-1,0 1 1,0-1-1,0 0 1,0 0 0,0 0-1,0 0 1,0 1-1,0-1 1,0 0 0,0 0-1,0 0 1,1 0-1,-1 0 1,0 1 0,0-1-1,0 0 1,0 0 0,0 0-1,0 0 1,1 0-1,-1 0 1,0 0 0,0 0-1,0 1 1,0-1-1,1 0 1,-1 0 0,0 0-1,0 0 1,0 0-1,0 0 1,1 0 0,-1 0-1,0 0 1,0 0-1,0 0 1,1 0 0,-1 0-1,0 0 1,0 0-1,0-1 1,0 1 0,1 0-1,-1 0 1,0 0-1,0 0 1,0 0 0,0 0-1,0 0 1,1 0-1,-1-1 1,0 1 0,0 0-1,0 0 1,0 0 0,0 0-1,0 0 1,0-1-1,0 1 1,1 0 0,-1 0-1,0 0 1,0-1-1,7-20-178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152"/>
    </inkml:context>
    <inkml:brush xml:id="br0">
      <inkml:brushProperty name="width" value="0.05" units="cm"/>
      <inkml:brushProperty name="height" value="0.05" units="cm"/>
    </inkml:brush>
  </inkml:definitions>
  <inkml:trace contextRef="#ctx0" brushRef="#br0">1 1 12147,'0'0'71,"1"0"0,0 0 0,-1 1 1,1-1-1,-1 0 0,1 0 0,0 1 0,-1-1 1,1 1-1,-1-1 0,1 0 0,-1 1 1,1-1-1,-1 1 0,1-1 0,-1 1 1,0 0-1,1-1 0,-1 1 0,0-1 0,1 1 1,-1 0-1,0-1 0,0 1 0,0-1 1,1 1-1,-1 0 0,0-1 0,0 1 1,0 0-1,0 0 0,1 30 723,-1-23-203,-6 180 1946,1 71-561,5-248-1879,4 34 193,-4-43-261,0 1 0,1-1 0,-1 0 0,1 0 0,0 0-1,0 0 1,-1 0 0,1 0 0,0 0 0,1 0 0,-1 0 0,0-1-1,0 1 1,1 0 0,-1-1 0,4 3 0,-4-4-11,0 1 0,0-1 0,0 1 0,0-1 1,0 0-1,1 0 0,-1 0 0,0 1 0,0-1 0,1 0 1,-1-1-1,0 1 0,0 0 0,0 0 0,1 0 0,-1-1 0,0 1 1,0-1-1,0 1 0,0-1 0,0 1 0,0-1 0,0 1 0,0-1 1,2-1-1,22-24 242,-11 8-94,-1-1 0,10-23-1,-11 20 35,23-31 1,-34 51-197,0 1 1,0-1 0,0 1 0,0 0-1,0 0 1,1 0 0,-1 0 0,0 0 0,1 0-1,1-1 1,-3 2-4,1 0 0,0 0 0,-1 0 0,1 0 0,-1 0 0,1 1 0,-1-1 0,1 0 0,-1 1 0,1-1 0,-1 0 0,1 1 0,-1-1 0,1 0 0,-1 1 0,0-1 0,1 1 0,-1-1 0,0 1 0,1-1 0,-1 1 0,0-1 0,1 1 0,-1-1 0,0 1 0,0-1 0,0 1 0,0-1 0,0 1 0,1 0 0,-1-1 0,0 1 0,0-1 0,0 1 0,-1 0 0,6 28 18,-1 0 1,0 39 0,-3-38-31,1 0 0,7 36 0,-9-65 2,0 0-1,1 0 0,-1 0 0,0 0 1,1 0-1,-1 0 0,0 0 0,1 0 1,-1 0-1,1 0 0,-1 0 0,1-1 1,0 1-1,-1 0 0,1 0 1,1 0-1,-2 0-14,1-1 0,-1 0 0,0 0 0,1 0 1,-1 0-1,1 0 0,-1 0 0,1 0 0,-1 0 0,0 0 0,1 0 1,-1 0-1,1 0 0,-1 0 0,0-1 0,1 1 0,-1 0 0,1 0 1,-1 0-1,0 0 0,1-1 0,-1 1 0,0 0 0,1 0 1,-1-1-1,0 1 0,1-1 0,1-2-166,1 0 0,-1 0 0,0 0 0,0-1 0,0 1 1,0-1-1,2-6 0,5-20-839,8-49 1,-9 39 502,4-19-329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604"/>
    </inkml:context>
    <inkml:brush xml:id="br0">
      <inkml:brushProperty name="width" value="0.05" units="cm"/>
      <inkml:brushProperty name="height" value="0.05" units="cm"/>
    </inkml:brush>
  </inkml:definitions>
  <inkml:trace contextRef="#ctx0" brushRef="#br0">6 15 12123,'1'32'1528,"-4"52"1,-1 13 74,5-85-1356,0 1-1,0-1 1,2 0-1,-1 0 1,8 19 0,-10-30-212,0 0 1,0 1-1,1-1 1,-1 0-1,0 0 1,1 0-1,-1 0 1,1 0-1,0-1 1,-1 1-1,1 0 1,0 0-1,-1 0 1,1 0-1,0-1 1,0 1-1,0 0 1,-1-1-1,1 1 1,0-1-1,0 1 1,0-1-1,0 1 1,0-1-1,0 0 1,0 1-1,1-1 1,-1 0-1,0 0 1,0 0 0,0 0-1,0 0 1,0 0-1,0 0 1,0 0-1,0 0 1,0 0-1,0-1 1,0 1-1,0 0 1,0-1-1,0 1 1,0-1-1,0 1 1,0-1-1,0 1 1,0-1-1,0 0 1,0 0-1,-1 1 1,2-3-1,4-1 104,-1-1 0,-1-1 1,1 1-1,-1-1 0,0 1 0,0-1 0,3-7 0,-1-2 34,0 0 0,-1 0-1,-1 0 1,0-1 0,-1 1 0,-1-1 0,0 0 0,-1 0 0,-1 0-1,-1 1 1,0-1 0,-5-23 0,5 35-147,0 0-1,0 0 1,-1 0-1,1 0 1,-1 1 0,0-1-1,-1 0 1,1 1-1,-1 0 1,1-1 0,-7-4-1,8 7-20,0 0 0,0 0 0,0 1 0,1-1 0,-1 1 0,0-1-1,-1 1 1,1-1 0,0 1 0,0 0 0,0 0 0,0-1 0,0 1 0,0 0 0,0 0 0,0 0-1,-1 0 1,1 0 0,-1 1 0,0-1-4,1 1 0,-1 0 0,1-1 0,-1 1 0,1 0 0,0 0 0,-1 0 0,1 0 0,0 1 0,-1-1 0,1 0 0,0 0 0,0 1 0,0-1-1,0 1 1,-1 2 0,-1 1-80,1 1-1,-1 0 1,1 0-1,0 0 0,0 1 1,1-1-1,0 0 1,0 1-1,0-1 0,1 1 1,0-1-1,1 11 1,0-16 31,-1 0 1,0 0 0,0-1 0,0 1 0,1 0 0,-1 0 0,0-1 0,1 1 0,-1 0-1,1 0 1,-1-1 0,1 1 0,-1 0 0,1-1 0,-1 1 0,1-1 0,0 1 0,-1-1-1,1 1 1,0-1 0,-1 1 0,1-1 0,0 0 0,0 1 0,-1-1 0,1 0-1,0 0 1,0 0 0,-1 1 0,1-1 0,0 0 0,0 0 0,0 0 0,0 0 0,-1 0-1,1 0 1,0-1 0,0 1 0,0 0 0,-1 0 0,1-1 0,0 1 0,0 0 0,-1-1-1,1 1 1,0 0 0,0-2 0,6-1-227,0-1 1,0-1-1,11-8 0,-16 11 240,32-26-622,3-3-141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8.476"/>
    </inkml:context>
    <inkml:brush xml:id="br0">
      <inkml:brushProperty name="width" value="0.05" units="cm"/>
      <inkml:brushProperty name="height" value="0.05" units="cm"/>
    </inkml:brush>
  </inkml:definitions>
  <inkml:trace contextRef="#ctx0" brushRef="#br0">29 42 20316,'-19'6'1745,"12"-5"-1281,4-1-208,3-4 216,5 0-464,2-9 304,1 0-144,-8-2-328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037"/>
    </inkml:context>
    <inkml:brush xml:id="br0">
      <inkml:brushProperty name="width" value="0.05" units="cm"/>
      <inkml:brushProperty name="height" value="0.05" units="cm"/>
    </inkml:brush>
  </inkml:definitions>
  <inkml:trace contextRef="#ctx0" brushRef="#br0">123 39 14179,'-20'27'994,"4"-6"-375,1 1-1,1 0 1,1 1 0,1 0 0,-17 46-1,28-67-566,1 0-1,-1 1 0,1-1 0,-1 0 0,1 1 0,0-1 0,0 0 1,0 1-1,0-1 0,0 0 0,1 1 0,-1-1 0,1 0 1,0 1-1,-1-1 0,3 4 0,-2-5-35,0 0 0,0 0 0,0 0 0,0-1 0,0 1 0,0 0 0,0 0 0,0-1 0,0 1 0,1-1 0,-1 1 0,0-1 0,0 1 0,1-1 0,-1 0 0,0 0 0,1 0 0,-1 0 0,0 1 0,1-2 0,-1 1 0,0 0 0,0 0 0,1 0 0,-1-1 0,0 1 0,0 0 0,1-1 0,-1 1 0,0-1 0,0 0 0,2 0 0,4-4 35,1 1 0,0-2 0,-1 1 0,0-1 0,-1 0-1,1 0 1,-1-1 0,0 0 0,-1 0 0,1 0 0,-1-1 0,-1 1 0,8-17 0,-9 18-30,-1 0 0,1-1 1,-1 1-1,0-1 0,0 0 1,-1 0-1,0 1 0,0-1 0,0 0 1,-1 0-1,0 0 0,-1 0 1,1 0-1,-2 0 0,1 0 1,0 1-1,-1-1 0,-5-10 1,5 13-11,-1 1 1,1-1 0,-1 0-1,0 1 1,0 0 0,0 0-1,-1 0 1,1 0 0,-1 1-1,0-1 1,1 1 0,-1 0-1,0 0 1,-5-2 0,6 3-13,-1 0 0,1 0 1,0 0-1,0 1 0,-1-1 1,1 1-1,0 0 0,-1 0 1,1 0-1,0 0 0,-1 0 0,1 1 1,0 0-1,-1-1 0,1 1 1,0 1-1,0-1 0,0 0 1,-4 3-1,7-4-32,-1 1-1,0-1 1,0 1 0,1-1 0,-1 1-1,0-1 1,1 1 0,-1 0 0,0-1-1,1 1 1,-1 0 0,1 0 0,-1 0-1,1-1 1,-1 1 0,1 0 0,0 0-1,-1 0 1,1 0 0,0 0 0,0 0-1,0 0 1,0 0 0,0-1 0,0 1-1,0 0 1,0 0 0,0 0 0,0 0-1,0 0 1,1 0 0,-1 0 0,0 0-1,1 0 1,-1-1 0,0 1 0,1 0-1,-1 0 1,1 0 0,0-1 0,-1 1-1,1 0 1,-1-1 0,1 1 0,0 0-1,0-1 1,-1 1 0,1-1 0,0 1-1,0-1 1,0 0 0,0 1 0,-1-1-1,1 0 1,0 1 0,0-1 0,0 0-1,1 0 1,22 2-307,7-5-92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471"/>
    </inkml:context>
    <inkml:brush xml:id="br0">
      <inkml:brushProperty name="width" value="0.05" units="cm"/>
      <inkml:brushProperty name="height" value="0.05" units="cm"/>
    </inkml:brush>
  </inkml:definitions>
  <inkml:trace contextRef="#ctx0" brushRef="#br0">125 400 15275,'-13'12'411,"0"0"-1,1 1 1,1 0-1,0 1 1,1 0-1,-12 22 1,17-27-286,0 0-1,1 0 1,0 0 0,1 1-1,0 0 1,1-1 0,0 1-1,0 0 1,1 0 0,0 0-1,1 1 1,1 13 0,-1-23-112,0 0 1,0 0 0,0 0-1,0 0 1,1 1 0,-1-1 0,0 0-1,0 0 1,1 0 0,-1 0-1,1 0 1,-1 0 0,1 0 0,0-1-1,-1 1 1,1 0 0,0 0-1,0 0 1,-1 0 0,1-1 0,0 1-1,0 0 1,0-1 0,0 1-1,0-1 1,0 1 0,0-1 0,0 1-1,0-1 1,0 0 0,0 0-1,0 1 1,0-1 0,0 0 0,1 0-1,-1 0 1,0 0 0,0 0-1,0 0 1,0-1 0,0 1 0,2-1-1,2 0 36,0-1-1,0 0 1,0 0-1,0-1 1,0 1-1,-1-1 1,9-7-1,2-4 46,0-1-1,0 0 0,-1-1 1,-1-1-1,-1 0 1,11-21-1,-2-1 97,29-78 0,-37 82-138,-2 0 0,-2-1 0,-1 0 0,-2 0 0,3-71 0,-10 100-36,1-1 0,-1 1 1,-1-1-1,1 1 1,-1-1-1,-4-9 0,5 16-12,1 0 0,-1 0 0,1 0 1,-1 0-1,1-1 0,-1 1 0,0 0 0,0 0 0,0 0 0,0 1 0,0-1 0,1 0 0,-1 0 0,-1 0 0,1 1 0,0-1 0,0 0 0,-1 0 0,0 1 0,1 0 1,0 0-1,0 0 0,-1 1 0,1-1 0,0 0 0,0 0 0,-1 1 1,1-1-1,0 1 0,0-1 0,0 1 0,0 0 0,0-1 0,0 1 0,0 0 1,0 0-1,0-1 0,0 1 0,0 0 0,0 0 0,-1 2 0,-4 6 15,0-1-1,1 1 1,0 0-1,0 0 0,1 1 1,0 0-1,-2 11 1,-16 75 50,18-68-57,0 0 1,2-1-1,2 1 1,4 52 0,-2-67-38,0-1 0,0 1 0,1-1 1,1 0-1,0 0 0,1 0 0,0 0 1,1-1-1,0 0 0,0 0 0,2 0 1,14 17-1,-1-12-35,-4-5-36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9.645"/>
    </inkml:context>
    <inkml:brush xml:id="br0">
      <inkml:brushProperty name="width" value="0.05" units="cm"/>
      <inkml:brushProperty name="height" value="0.05" units="cm"/>
    </inkml:brush>
  </inkml:definitions>
  <inkml:trace contextRef="#ctx0" brushRef="#br0">57 484 16059,'6'-7'1343,"-9"9"-586,-13 16 64,8 1-606,1 0-1,0 0 1,1 1 0,1 0 0,2 0-1,-1 0 1,2 1 0,1 35-1,1-47-160,1 0 0,0-1 0,0 1-1,1-1 1,0 1 0,4 8 0,-5-15-32,-1 0 0,1-1 0,-1 1 0,1-1 0,0 1 0,0-1 1,0 1-1,0-1 0,0 1 0,0-1 0,0 0 0,0 0 0,1 1 1,-1-1-1,0 0 0,1 0 0,-1 0 0,1-1 0,-1 1 0,1 0 1,-1 0-1,1-1 0,0 1 0,-1-1 0,1 0 0,0 1 0,-1-1 1,1 0-1,0 0 0,0 0 0,-1 0 0,1 0 0,0 0 0,0-1 1,-1 1-1,1-1 0,2 0 0,2-2 49,1-1-1,-1 0 1,0 0 0,0 0-1,0-1 1,0 0 0,-1 0-1,0 0 1,0-1-1,0 0 1,7-12 0,2-5 224,22-50 0,-26 51-205,-1-1-1,-1 0 1,-2-1 0,0 0 0,-1 0 0,-1 0 0,0-38 0,-4 59-87,0 0 1,0 0 0,-1 0 0,1 0 0,-1 0 0,0 0 0,0 0 0,0 0 0,-3-5-1,4 8-2,0-1-1,0 1 0,0 0 0,-1-1 0,1 1 1,0 0-1,0 0 0,-1 0 0,1-1 1,0 1-1,0 0 0,-1 0 0,1 0 0,0-1 1,0 1-1,-1 0 0,1 0 0,0 0 0,-1 0 1,1 0-1,0 0 0,-1 0 0,1 0 0,0 0 1,0 0-1,-1 0 0,1 0 0,0 0 0,-1 0 1,1 0-1,-1 0 0,0 1 0,0-1-1,0 1 1,1 0-1,-1 0 1,0 0-1,0 0 1,1 0-1,-1 0 1,0 0-1,1 0 1,-1 0 0,1 0-1,-1 0 1,1 1-1,-3 7-4,0-1 0,1 1-1,1-1 1,0 1 0,0 0-1,0 0 1,1 9 0,0-12 2,1 0 0,0 0 1,-1 0-1,2 0 1,-1 0-1,1 0 1,0 0-1,0 0 1,1-1-1,-1 1 0,5 6 1,-6-11 3,0 0 0,0 1 0,0-1 0,0 0 0,1 0 0,-1 0 0,0 0 0,0 0 0,1 0 0,-1 0 0,0 0 0,1-1 0,-1 1 0,1 0 0,-1-1 0,1 1 0,0-1 0,-1 0 0,1 1 0,-1-1 0,1 0 0,0 0 0,-1 0 0,1 0 0,-1 0 1,1-1-1,0 1 0,-1 0 0,1-1 0,-1 1 0,1-1 0,-1 0 0,1 1 0,-1-1 0,3-1 0,2-3 4,0 1 0,-1-1 0,1 0 1,-1 0-1,0 0 0,8-12 0,3-6 9,-2-1 0,0-1 0,-1 0 0,-2-1 0,14-46-1,-6 4 13,10-78 0,-19 56-59,-10 77-13,-3 22 10,-3 28-10,-5 93-14,7 186 0,10-241 91,4-1 0,3-1 1,3 0-1,46 126 1,-47-159-21,-7-18-2,0 0-1,-1 1 1,-1 0 0,3 24 0,-9-46-6,0 1 1,1-1-1,-1 1 1,0-1 0,-1 1-1,1-1 1,0 1 0,0-1-1,-1 0 1,1 1 0,-1 1-1,1-3 0,0 1 0,-1-1-1,1 0 1,0 0-1,0 1 1,0-1 0,-1 0-1,1 0 1,0 0 0,0 0-1,-1 1 1,1-1 0,0 0-1,0 0 1,-1 0 0,1 0-1,0 0 1,0 0 0,-1 0-1,1 0 1,0 0 0,-1 0-1,1 0 1,0 0 0,0 0-1,-1 0 1,1 0 0,0 0-1,-1 0 1,1 0 0,0 0-1,0 0 1,-1 0 0,-2-2 8,1 0 1,0 1-1,0-1 1,0 0 0,0 0-1,0 0 1,0 0-1,0 0 1,1 0-1,-3-5 1,-12-21 60,2-1 1,-20-60-1,-8-66 34,34 125-176,2 0 0,1-1 0,-1-49 0,5 76 6,1 0 0,1 0 0,-1 1 1,0-1-1,1 0 0,0 0 0,0 1 1,0-1-1,2-4 0,-2 6-28,1 0 0,-1 0 0,1 0-1,-1 1 1,1-1 0,0 0 0,0 1 0,-1-1-1,1 1 1,0-1 0,0 1 0,1 0 0,-1 0 0,0 0-1,5-1 1,7-2-173,1 0 1,17-1-1,-24 4 147,39-6-500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402"/>
    </inkml:context>
    <inkml:brush xml:id="br0">
      <inkml:brushProperty name="width" value="0.05" units="cm"/>
      <inkml:brushProperty name="height" value="0.05" units="cm"/>
    </inkml:brush>
  </inkml:definitions>
  <inkml:trace contextRef="#ctx0" brushRef="#br0">9 132 15259,'-4'38'838,"1"0"1,1 0-1,3 0 0,9 70 0,3-33 670,32 105-1,-43-172-1396,-1-6-77,-1 0 1,0-1 0,1 1 0,-1 0 0,1 0 0,0 0 0,0-1-1,-1 1 1,1 0 0,0-1 0,0 1 0,1-1 0,0 2 0,-1-3-27,-1 0 0,0 0 1,0 0-1,1 0 1,-1 0-1,0 0 1,0 0-1,0 0 0,1 0 1,-1 0-1,0 0 1,0-1-1,0 1 1,1 0-1,-1 0 0,0 0 1,0 0-1,0 0 1,0-1-1,0 1 0,1 0 1,-1 0-1,0 0 1,0-1-1,0 1 1,0 0-1,0 0 0,0 0 1,0-1-1,0 1 1,0 0-1,0 0 1,0-1-1,0 1 0,0 0 1,0 0-1,0 0 1,0-1-1,0 1 1,0 0-1,0-1 0,1-12 112,-3-35 33,-1-1-1,-3 1 1,-13-51-1,12 67-142,2 2-21,1 8-29,0 0-1,-1 0 0,-1 1 0,-17-40 0,21 61-30,1 5 43,0 9-2,3 3 12,0 0 0,2 0 0,9 31 0,-9-38 18,0 0-1,0 0 0,1-1 1,0 1-1,1-1 0,0-1 0,13 15 1,-17-20 2,1-1 0,0 1 0,0 0 0,0-1 0,0 0 0,1 0 0,-1 0 0,1 0 0,-1-1 0,1 1 0,-1-1 0,1 0 0,0 0 0,0 0 0,0 0 0,6 0 0,-4-2 3,0 1-1,0-1 0,-1 0 1,1-1-1,0 1 0,-1-1 1,1 0-1,-1 0 0,0-1 1,7-3-1,3-5 8,-1 1 0,0-2 0,0 0-1,-2-1 1,1 0 0,13-19 0,-8 8 9,-2-1 0,-1-1-1,19-41 1,-27 52-19,-1-1-1,-1 0 1,0 0-1,-1-1 0,-1 1 1,-1-1-1,1-28 1,-3 44-4,0 0 1,0 0-1,0 0 1,0 0-1,0 0 1,0 0-1,0 1 1,0-1-1,0 0 1,-1 0-1,1 0 0,0 0 1,-1 0-1,1 0 1,-1 1-1,1-1 1,-1 0-1,0-1 1,0 2-1,1 0 1,-1 0 0,1-1-1,-1 1 1,1 0 0,-1 0-1,1 0 1,-1 0-1,1 1 1,-1-1 0,1 0-1,0 0 1,-1 0 0,1 0-1,-1 0 1,1 1-1,-1-1 1,1 0 0,0 0-1,-1 1 1,1-1-1,-1 0 1,1 0 0,0 1-1,-1 0 1,-2 2-5,-1 1-1,1 0 1,1 0 0,-1 0-1,0 0 1,-2 6-1,-4 13 9,1 1 0,0 0 0,2 0-1,-6 41 1,10-45 18,1-1-1,0 0 0,2 0 0,0 1 1,1-1-1,8 32 0,-8-45-9,0 1 0,0-1 0,1 0-1,-1 0 1,2 0 0,-1 0 0,1 0-1,0 0 1,0-1 0,7 7 0,-9-10-5,1 1 0,-1-1 0,1 0 0,0-1 0,0 1 0,0 0 0,0-1-1,0 0 1,0 1 0,0-1 0,0-1 0,0 1 0,1 0 0,-1-1 0,0 1 0,1-1 0,-1 0 0,0 0 0,1-1 0,-1 1 0,0-1 0,1 1 0,2-2 0,3-2 5,0 1 0,0-2 0,0 1 0,-1-1 0,0-1 0,0 0 0,0 0 0,-1 0 0,0-1 0,0 0 0,-1 0 0,10-15 0,-1 0 10,-1 0 0,-1-1 1,14-38-1,-18 40-10,-2-1 1,5-25 0,-9 38-9,-2-1 0,1 0 0,-2 1 0,1-1 0,-1 0 0,-1 0 0,-1-12 0,2 21-2,0 0-1,-1 0 1,1 0-1,0 0 1,0 0 0,0 0-1,-1 0 1,1 1-1,-1-1 1,1 0 0,0 0-1,-1 0 1,0 1-1,1-1 1,-1 0 0,1 1-1,-1-1 1,0 0-1,1 1 1,-1-1 0,0 1-1,0-1 1,-1 0-1,2 1 1,-1 0-1,0 0 0,0 0 0,0 0 0,0 0 0,0 0 0,0 1 1,0-1-1,0 0 0,0 0 0,0 1 0,0-1 0,1 1 0,-1-1 0,0 1 1,0-1-1,0 1 0,0 0 0,-3 3-1,0-1-1,0 1 1,1 0-1,0 0 1,-1 0-1,2 1 1,-4 4 0,0 6 3,0 0 1,1 0 0,1 1 0,0-1 0,1 1 0,0 0 0,1 22 0,1-25 1,1 1 0,1 0 0,0-1-1,1 1 1,1-1 0,0 0 0,0 1 0,1-1 0,7 13 0,-9-22-62,0 0 1,0 0 0,1-1-1,-1 1 1,1-1 0,0 1-1,0-1 1,0 0 0,1 0 0,-1 0-1,1-1 1,7 5 0,-9-6 36,0 0 1,0-1-1,0 1 1,0-1-1,0 1 1,0-1-1,0 1 1,1-1-1,-1 0 1,0 0-1,0 0 1,0 0-1,0-1 1,1 1-1,-1-1 0,0 1 1,0-1-1,0 0 1,0 1-1,0-1 1,0 0-1,0 0 1,0-1-1,-1 1 1,1 0-1,0-1 1,2-2-1,17-23-255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979"/>
    </inkml:context>
    <inkml:brush xml:id="br0">
      <inkml:brushProperty name="width" value="0.05" units="cm"/>
      <inkml:brushProperty name="height" value="0.05" units="cm"/>
    </inkml:brush>
  </inkml:definitions>
  <inkml:trace contextRef="#ctx0" brushRef="#br0">57 2 17124,'0'0'33,"0"0"0,0 0 1,0 0-1,0 0 0,0 0 1,0 0-1,0-1 1,0 1-1,0 0 0,0 0 1,0 0-1,0 0 0,-1 0 1,1 0-1,0 0 1,0 0-1,0 0 0,0 0 1,0 0-1,0 0 0,0 0 1,0 0-1,0 0 0,0-1 1,-1 1-1,1 0 1,0 0-1,0 0 0,0 0 1,0 0-1,0 0 0,0 0 1,0 0-1,0 0 0,0 0 1,-1 0-1,1 0 1,0 0-1,0 0 0,0 1 1,0-1-1,0 0 0,0 0 1,0 0-1,0 0 1,0 0-1,-1 0 0,1 0 1,0 0-1,0 0 0,0 0 1,0 0-1,0 0 0,0 0 1,0 0-1,0 1 1,0-1-1,0 0 0,0 0 1,0 0-1,0 0 0,0 0 1,0 0-1,0 0 0,0 0 1,0 1-1,-6 11 730,-3 21 310,-21 123 799,26-123-1683,1-1 0,3 61 0,0-88-170,1 0 0,-1 1 0,1-1 0,0 0 0,1 0 0,-1-1-1,1 1 1,0 0 0,0 0 0,0-1 0,6 8 0,-6-10-12,0 0 1,0 0 0,0 0-1,0-1 1,0 1-1,0-1 1,0 1 0,1-1-1,-1 0 1,1 0 0,-1 0-1,1 0 1,-1 0 0,1-1-1,-1 1 1,1-1-1,0 1 1,-1-1 0,1 0-1,0 0 1,-1-1 0,1 1-1,4-1 1,2-2-34,0 1 0,0-2 0,-1 1 0,1-1 0,-1 0 0,0-1 1,0 0-1,0 0 0,-1-1 0,0 0 0,8-8 0,0-1-398,-1-1 1,0 0-1,20-33 0,-5-7-1167,-27 52 1366,-1 0 0,1 0 1,-1 0-1,0 0 1,0-1-1,0 1 0,-1 0 1,1-1-1,-1 1 0,0 0 1,-1-1-1,0-4 0,1 8 176,0 1 0,0-1 0,0 0 0,0 1 0,0-1 0,-1 1 0,1-1 0,0 0 0,-1 1 0,1-1 0,0 1 0,-1-1 0,1 1-1,0-1 1,-1 1 0,1-1 0,-1 1 0,1 0 0,-1-1 0,0 0 0,-8 6-387,7-3 479,0 1-1,0-1 1,0 1-1,1 0 0,-1-1 1,1 1-1,-1 4 1,-5 19 499,2 0 0,1 0 1,1 0-1,1 1 0,2-1 1,0 1-1,2-1 0,7 40 1,-7-54-404,1 0 0,0 0 0,1-1 0,1 1 0,0-1 1,8 15-1,-11-23-161,-1-1-1,1 1 1,0-1 0,-1 1 0,1-1 0,0 0 0,1 0 0,-1 0-1,0 0 1,1 0 0,-1 0 0,1-1 0,-1 1 0,1-1 0,0 1-1,-1-1 1,1 0 0,0 0 0,0 0 0,0-1 0,0 1-1,0-1 1,0 0 0,0 0 0,0 0 0,0 0 0,0 0 0,0 0-1,0-1 1,0 1 0,4-3 0,0 0-21,0-1 0,-1 0-1,1 0 1,-1 0 0,0-1 0,0 0-1,-1 0 1,0-1 0,8-9 0,17-28-251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432"/>
    </inkml:context>
    <inkml:brush xml:id="br0">
      <inkml:brushProperty name="width" value="0.05" units="cm"/>
      <inkml:brushProperty name="height" value="0.05" units="cm"/>
    </inkml:brush>
  </inkml:definitions>
  <inkml:trace contextRef="#ctx0" brushRef="#br0">91 1 18372,'-1'1'62,"-29"96"1893,26-81-1735,1 0 0,0-1 0,1 1 0,0 20 0,2-34-186,0 0 1,0 0-1,0 0 1,1 0 0,-1 0-1,0 0 1,1 0 0,0 0-1,-1 0 1,1 0-1,0 0 1,0 0 0,0 0-1,0 0 1,0-1 0,2 3-1,-2-3-31,1 0 1,-1 0-1,0 0 0,1 0 1,-1-1-1,0 1 0,1-1 0,-1 1 1,1-1-1,-1 1 0,1-1 0,-1 0 1,1 0-1,-1 0 0,1 0 1,-1 0-1,3 0 0,5-2-103,0 0-1,0-1 1,0 0-1,0 0 1,14-9 0,-16 9 24,3-2 1,1-1-122,1 1 1,-1 0-1,1 0 0,24-5 0,-34 10 185,0-1 1,0 1-1,1 0 1,-1 0-1,0 0 0,1 0 1,-1 0-1,0 0 0,1 1 1,-1-1-1,0 1 0,0-1 1,0 1-1,1 0 0,-1 0 1,0 0-1,0 0 0,0 0 1,0 1-1,-1-1 0,1 0 1,0 1-1,0 0 0,-1-1 1,1 1-1,-1 0 0,0 0 1,1 0-1,-1 0 1,0 0-1,0 0 0,0 0 1,1 3-1,0 3 100,0 0 0,-1 0 1,0 0-1,0 0 0,-1 1 0,0-1 0,0 0 1,-1 0-1,0 0 0,0 0 0,-1 0 0,0 0 1,-6 14-1,-3 4 384,-1-1-1,-26 40 1,30-51-297,-2 0 0,1-1 0,-2 0 0,-21 20 0,29-30-188,0 0 1,-1-1-1,1 0 1,-1 0-1,1 0 0,-1 0 1,0 0-1,0-1 1,0 1-1,1-1 0,-6 0 1,7 0-55,-1-1 0,0 0 1,1 0-1,-1-1 0,0 1 0,0-1 1,1 1-1,-1-1 0,1 0 0,-1 0 1,1 0-1,-1 0 0,1 0 0,0-1 1,-1 1-1,1-1 0,0 0 0,-3-2 1,-5-6-76,1-1 1,1 0 0,0-1-1,-11-19 1,-6-21-345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850"/>
    </inkml:context>
    <inkml:brush xml:id="br0">
      <inkml:brushProperty name="width" value="0.05" units="cm"/>
      <inkml:brushProperty name="height" value="0.05" units="cm"/>
    </inkml:brush>
  </inkml:definitions>
  <inkml:trace contextRef="#ctx0" brushRef="#br0">0 136 16748,'22'-12'1776,"2"1"-1064,1-1-328,3-2 880,2 1-287,2 0-641,-5-1-120,-8-2-128,-4 2-88,-7-2-128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284"/>
    </inkml:context>
    <inkml:brush xml:id="br0">
      <inkml:brushProperty name="width" value="0.05" units="cm"/>
      <inkml:brushProperty name="height" value="0.05" units="cm"/>
    </inkml:brush>
  </inkml:definitions>
  <inkml:trace contextRef="#ctx0" brushRef="#br0">217 2 17156,'-5'0'147,"-1"-1"1,1 1-1,0 0 0,0 0 1,-1 0-1,1 1 1,0 0-1,0 0 1,0 0-1,0 1 1,-10 4-1,7-2 2,0 0 0,0 1 1,0 0-1,1 1 0,0 0 0,-10 10 0,8-6-41,0 0 1,0 1-1,1 0 0,1 1 0,0 0 0,1 0 1,0 1-1,0-1 0,-3 15 0,7-20-67,1 0-1,0-1 0,0 1 1,0 0-1,1 0 1,0 0-1,0 0 1,1-1-1,2 11 0,-2-15-18,-1 1-1,1 0 1,0 0 0,1 0-1,-1 0 1,0-1-1,1 1 1,0-1-1,-1 1 1,1-1-1,0 0 1,0 1 0,0-1-1,1 0 1,-1 0-1,0-1 1,1 1-1,0 0 1,-1-1-1,1 0 1,0 1 0,-1-1-1,5 1 1,0-1 14,-1 0 1,1-1-1,0 1 1,0-1-1,0-1 1,0 1-1,0-1 1,-1 0-1,1-1 1,0 0-1,-1 0 1,1 0-1,-1-1 1,0 0-1,0 0 1,0-1-1,0 1 1,0-1-1,7-7 1,-2 2 15,0-1-1,-1-1 1,0 1 0,0-1 0,-1-1 0,-1 0-1,0 0 1,8-17 0,-12 20-49,-1-1 0,0 0 1,0 0-1,-1 0 0,0 0 0,-1 0 0,1-14 0,-2 21-45,0 0-1,-1 0 0,1 0 0,0 1 0,-1-1 1,0 0-1,0 0 0,1 1 0,-2-1 0,1 0 0,0 1 1,0-1-1,-3-2 0,2 3-33,1 1 0,-1 0-1,1-1 1,-1 1 0,0 0 0,1 0 0,-1 0 0,0 1-1,0-1 1,0 0 0,0 1 0,1-1 0,-1 1 0,0-1-1,0 1 1,0 0 0,0 0 0,0 0 0,0 0 0,0 0-1,-3 1 1,2 0 12,0-1 1,0 1-1,0 0 0,0 0 1,1 0-1,-1 1 0,0-1 0,1 1 1,0-1-1,-1 1 0,1 0 0,0 0 1,-3 2-1,-10 18-559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733"/>
    </inkml:context>
    <inkml:brush xml:id="br0">
      <inkml:brushProperty name="width" value="0.05" units="cm"/>
      <inkml:brushProperty name="height" value="0.05" units="cm"/>
    </inkml:brush>
  </inkml:definitions>
  <inkml:trace contextRef="#ctx0" brushRef="#br0">200 364 13307,'1'-6'336,"-1"0"-1,0-1 1,0 1-1,-1 0 1,-2-11 0,2 16-297,1-1 1,0 1 0,-1 0-1,1 1 1,-1-1 0,1 0-1,-1 0 1,1 0 0,-1 0-1,0 0 1,1 0-1,-1 1 1,0-1 0,0 0-1,0 1 1,0-1 0,1 0-1,-1 1 1,0-1 0,0 1-1,0-1 1,0 1 0,0 0-1,0-1 1,0 1-1,0 0 1,0 0 0,-1 0-1,1 0 1,0 0 0,0 0-1,0 0 1,0 0 0,0 0-1,0 0 1,0 1 0,0-1-1,0 0 1,0 1-1,0-1 1,0 1 0,0-1-1,-1 1 1,-5 3 89,1 0 0,0 1 0,-1-1 0,1 1 0,1 0 0,-1 1 0,1-1 0,0 1 0,0 0 0,-5 10 1,-4 6 64,-19 42 0,25-47-156,1 0-1,1 1 0,1 0 0,0-1 0,1 2 0,1-1 1,-1 24-1,4-39-18,0 1 1,0-1-1,0 1 0,1 0 1,-1-1-1,1 1 1,0-1-1,0 1 0,3 5 1,-4-8-11,1-1 1,-1 1 0,1 0 0,-1 0-1,1-1 1,0 1 0,-1-1 0,1 1-1,0-1 1,-1 1 0,1-1-1,0 1 1,0-1 0,-1 1 0,1-1-1,0 0 1,0 0 0,0 1-1,1-1 1,-1 0 7,1 0-1,0 0 1,0 0-1,-1-1 1,1 1-1,0 0 1,-1-1 0,1 0-1,0 1 1,-1-1-1,1 0 1,-1 0-1,3-1 1,18-15 127,0-1 1,-2-1-1,0-1 1,31-40-1,-35 42-61,28-39 324,55-89 0,21-67 238,-111 198-556,-1-1 0,-1 0-1,6-21 1,-12 29-2,-4 6-38,-8 11-2,2 4-38,0 1 1,1 1-1,0-1 1,2 2-1,-10 29 1,6-18-5,-10 28 50,-15 72 0,29-100-16,2 0-1,1 0 0,1 0 1,2 52-1,1-71-64,0 0 1,1 1-1,-1-1 0,2 0 1,-1 0-1,1 0 0,5 10 1,-7-17 5,0 1 0,-1-1-1,1 1 1,0-1 0,0 1 0,1-1 0,-1 0 0,0 1 0,0-1 0,1 0 0,-1 0 0,1 0 0,-1 0 0,1 0 0,-1 0-1,1 0 1,-1-1 0,1 1 0,0 0 0,-1-1 0,1 0 0,0 1 0,0-1 0,0 0 0,-1 0 0,1 0 0,0 0 0,0 0-1,-1 0 1,1 0 0,0-1 0,0 1 0,-1-1 0,1 1 0,0-1 0,-1 0 0,1 0 0,-1 1 0,3-3 0,1 0-10,0-1 0,-1 1 0,0-1 0,0 0 0,5-7 0,22-29-222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3.199"/>
    </inkml:context>
    <inkml:brush xml:id="br0">
      <inkml:brushProperty name="width" value="0.05" units="cm"/>
      <inkml:brushProperty name="height" value="0.05" units="cm"/>
    </inkml:brush>
  </inkml:definitions>
  <inkml:trace contextRef="#ctx0" brushRef="#br0">1 306 14331,'0'1'58,"0"-1"0,1 1-1,-1-1 1,1 1 0,-1-1-1,1 0 1,-1 1 0,1-1 0,-1 0-1,1 1 1,-1-1 0,1 0 0,-1 0-1,1 1 1,-1-1 0,1 0 0,-1 0-1,1 0 1,0 0 0,-1 0 0,1 0-1,-1 0 1,1 0 0,0 0 0,-1 0-1,1 0 1,-1 0 0,1-1 0,0 1-1,-1 0 1,1 0 0,-1 0-1,1-1 1,-1 1 0,1 0 0,-1-1-1,1 0 1,27-12 438,-28 12-491,29-16 471,-1-2 1,0-1-1,-1-1 0,-1-1 0,-2-2 0,31-35 0,-49 50-417,0 1-1,0-1 1,-1 0-1,6-16 1,-10 23-49,0 0 0,0-1 0,0 1 1,-1-1-1,0 1 0,1-1 0,-1 1 1,0-1-1,0 1 0,-1-5 0,1 6-7,0-1 0,-1 1 1,1 0-1,-1 0 0,1 0 0,-1 0 0,1 1 0,-1-1 0,0 0 0,1 0 0,-1 0 0,0 0 0,0 1 0,0-1 1,0 0-1,1 1 0,-1-1 0,0 0 0,0 1 0,0-1 0,0 1 0,0 0 0,-1-1 0,1 1 0,-1 0 0,-3-1 4,0 1-1,0 0 0,1 0 1,-1 0-1,0 1 0,0 0 1,0 0-1,1 0 0,-1 0 1,0 1-1,1-1 0,-1 1 1,1 1-1,0-1 0,0 1 1,-5 3-1,-5 4 14,1 0 0,0 1 0,-16 19 1,16-15 24,1 1 1,0 0 0,1 1 0,1 0 0,-16 37 0,20-39 9,1 0 0,1 0 1,0 1-1,1 0 0,0-1 0,1 1 1,1 30-1,1-41-46,0 0 1,1-1-1,-1 1 1,1 0-1,0-1 1,1 1-1,-1-1 1,1 0-1,0 1 0,0-1 1,0 0-1,0 0 1,1 0-1,0-1 1,0 1-1,4 4 1,-5-6-79,1 0 0,0 0 0,0 0 0,1-1 1,-1 1-1,0-1 0,1 1 0,-1-1 0,0 0 1,1-1-1,-1 1 0,1 0 0,-1-1 0,1 0 1,0 0-1,-1 0 0,1 0 0,-1-1 0,1 1 1,6-3-1,1-1-38,1-1 0,-1 0 0,0 0 0,-1-2 0,1 1 0,14-13 1,25-21-360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0.013"/>
    </inkml:context>
    <inkml:brush xml:id="br0">
      <inkml:brushProperty name="width" value="0.05" units="cm"/>
      <inkml:brushProperty name="height" value="0.05" units="cm"/>
    </inkml:brush>
  </inkml:definitions>
  <inkml:trace contextRef="#ctx0" brushRef="#br0">21 16 14075,'-5'-14'3865,"1"12"-1726,1 9-1004,-1 16-876,2-1 0,0 0 0,1 1 0,4 26 0,-2-11-190,-1-33-67,8 132 22,-6-114-5,2-1-1,0 1 1,15 42-1,-18-63-34,0 0 0,-1 0 0,1 0-1,1 0 1,-1 0 0,0 0 0,0 0 0,1 0 0,-1 0-1,1 0 1,0-1 0,-1 1 0,1-1 0,0 1 0,2 1-1,-3-3-18,-1 0 0,1 0 0,-1 0 0,1 0-1,0 1 1,-1-1 0,1 0 0,-1 0 0,1 0-1,0 0 1,-1 0 0,1-1 0,0 1 0,-1 0-1,1 0 1,-1 0 0,1 0 0,-1-1 0,1 1-1,-1 0 1,1 0 0,0-1 0,1-1-47,-1 1 1,0-1 0,1 1-1,-1-1 1,0 1 0,0-1-1,0 1 1,0-1 0,-1 0-1,2-3 1,3-14-244,-1-5-117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4.211"/>
    </inkml:context>
    <inkml:brush xml:id="br0">
      <inkml:brushProperty name="width" value="0.05" units="cm"/>
      <inkml:brushProperty name="height" value="0.05" units="cm"/>
    </inkml:brush>
  </inkml:definitions>
  <inkml:trace contextRef="#ctx0" brushRef="#br0">137 318 12011,'8'-24'1046,"11"-47"435,-18 66-1213,0 0 1,-1 0 0,1 0-1,-1-1 1,0 1 0,-1 0-1,1 0 1,-1-1 0,0 1-1,-2-8 1,2 12-218,1 0 0,0 0 1,-1 0-1,1 0 0,-1 1 0,1-1 0,-1 0 1,1 0-1,-1 1 0,1-1 0,-1 0 0,0 0 1,1 1-1,-1-1 0,0 1 0,0-1 0,0 1 1,1-1-1,-1 1 0,0-1 0,0 1 0,0 0 1,0 0-1,0-1 0,0 1 0,0 0 0,1 0 1,-1 0-1,0 0 0,0 0 0,0 0 0,0 0 1,0 0-1,0 0 0,0 1 0,0-1 0,0 0 1,0 0-1,0 1 0,1-1 0,-1 1 0,0-1 1,0 1-1,0-1 0,1 1 0,-1 0 0,0-1 1,0 2-1,-5 3 101,0 0 0,1 1 0,0-1 0,-9 13 0,1 1-96,2 0 0,0 1 0,1 0 0,1 1 1,1 0-1,0 1 0,-6 37 0,13-57-55,1-1 1,-1 0-1,1 1 0,0-1 0,-1 0 1,1 1-1,0-1 0,0 0 0,0 1 1,0-1-1,0 1 0,0-1 0,1 0 1,-1 1-1,0-1 0,1 0 0,-1 1 1,1-1-1,0 0 0,-1 0 0,2 2 1,-1-3-1,0 0 0,0 0 1,0 0-1,0 0 0,0 0 1,0 0-1,-1 0 0,1-1 0,0 1 1,0 0-1,0-1 0,0 1 1,0 0-1,0-1 0,-1 1 1,1-1-1,0 0 0,0 1 1,-1-1-1,1 0 0,0 1 1,0-2-1,8-8 13,1 0 0,12-20 0,38-77 76,-1 3-52,-47 93-53,-12 11 15,0 0-1,0 0 1,1 0 0,-1 0-1,0 0 1,0 0 0,1 0-1,-1 0 1,0 1 0,0-1-1,0 0 1,1 0 0,-1 0-1,0 0 1,0 0 0,1 1-1,-1-1 1,0 0 0,0 0-1,0 0 1,0 1 0,1-1-1,-1 0 1,0 0 0,0 0-1,0 1 1,0-1 0,0 0-1,0 0 1,0 1 0,0-1-1,3 26-11,-34 464 51,27-446-6,-25 161 146,21-167-114,-2 0 0,-2-1 0,-20 46-1,27-73-27,0-1 0,-1 1-1,-9 10 1,14-19-27,0 1 0,0-1-1,-1 1 1,1-1 0,-1 0 0,1 0 0,-1 1 0,0-1-1,1 0 1,-1 0 0,-2 0 0,3-1-6,1 1 0,-1-1 0,0 0 0,1 0 0,-1 0 0,0-1 0,1 1 0,-1 0 0,1 0 0,-1 0 0,0 0 0,1-1 0,-1 1 0,1 0 0,-1 0 0,0-1 0,1 1 0,-1-1 0,1 1 0,-1 0 0,1-1 0,0 1 0,-1-1 0,1 1 0,-1-1 0,1 1 0,0-1-1,-1 1 1,1-1 0,0 0 0,0 1 0,-1-1 0,1-1 0,-2-4-1,0-1 0,1 0-1,0 0 1,0 0 0,0 0 0,1 0-1,0 0 1,1 0 0,1-9-1,-1 1-13,6-40-98,1 0-1,29-95 0,54-102-270,-91 251 378,86-189-239,-75 169 237,1 2-1,1-1 1,1 2 0,0-1 0,2 2 0,0 0 0,19-15 0,-31 29 6,0-1 1,1 1-1,0 1 1,0-1-1,-1 0 1,2 1-1,8-3 1,-13 5-3,1-1-1,-1 1 1,1 0 0,-1 0 0,0 0 0,1 0 0,-1 0 0,1 0-1,-1 0 1,0 0 0,1 0 0,-1 1 0,1-1 0,-1 1 0,0-1-1,0 1 1,1-1 0,-1 1 0,0 0 0,0 0 0,0-1-1,1 1 1,-1 0 0,0 0 0,0 0 0,0 0 0,-1 0 0,1 0-1,0 1 1,0-1 0,0 0 0,-1 0 0,1 1 0,0 1 0,1 5 0,0 0 0,0 0 0,-1 0 1,0 0-1,-1 0 0,1 0 0,-2 0 0,1 0 1,-3 11-1,-18 75 46,16-75-22,0 17 64,5-36-85,0 1 1,-1-1 0,1 0-1,0 1 1,0-1-1,0 1 1,1-1 0,-1 0-1,0 1 1,0-1 0,0 1-1,0-1 1,0 0-1,0 1 1,0-1 0,1 0-1,-1 1 1,0-1-1,0 0 1,1 1 0,-1-1-1,0 0 1,0 1-1,1-1 1,-1 0 0,0 0-1,1 1 1,0-1 2,0-1-1,0 1 1,0 0 0,-1-1 0,1 1 0,0 0 0,0-1 0,0 1 0,0-1-1,-1 1 1,1-1 0,0 1 0,-1-1 0,1 0 0,0 1 0,-1-1-1,2-1 1,6-9 32,0 1-1,-1-1 0,0 0 1,0-1-1,-2 0 0,1 0 1,3-14-1,2-10 73,8-44 0,-16 62-74,0 0 0,-1 0 0,0-1 0,-2 1-1,0-1 1,-1 1 0,-1-1 0,-6-24 0,7 41-32,1 1 0,0-1 0,-1 0 1,0 1-1,1 0 0,-1-1 0,0 1 1,1-1-1,-1 1 0,0 0 0,0 0 0,0-1 1,0 1-1,-1 0 0,-1-1 0,3 1-2,-1 1 1,0 0-1,1 0 0,-1 0 0,1-1 0,-1 1 0,0 0 0,1 0 0,-1 0 0,0 0 0,1 0 0,-1 0 0,0 1 0,1-1 1,-1 0-1,1 0 0,-1 0 0,0 1 0,1-1 0,-1 0 0,1 0 0,-1 1 0,1-1 0,-1 1 0,0 0 0,-1 1 1,0 0 0,0 0-1,0 0 1,1 1-1,-1-1 1,0 1-1,1-1 1,0 1-1,0-1 1,0 1 0,0 0-1,0 0 1,0 0-1,0 3 1,1-2 1,0 1 1,0 0 0,0-1-1,0 1 1,1 0-1,0-1 1,0 1 0,0-1-1,0 1 1,1-1 0,0 0-1,2 6 1,-3-9-33,0 0-1,0 1 1,1-1 0,-1 1 0,0-1 0,0 0-1,1 0 1,-1 0 0,1 0 0,-1 0 0,1 0-1,-1 0 1,1 0 0,-1 0 0,1-1 0,0 1-1,-1-1 1,1 1 0,0-1 0,0 0 0,-1 0 0,1 0-1,0 0 1,0 0 0,0 0 0,-1 0 0,1 0-1,0-1 1,0 1 0,-1-1 0,1 1 0,0-1-1,-1 0 1,3-1 0,4-2-228,1-2 0,-1 1 0,-1-1 0,1 0 0,-1 0 0,0-1 0,10-14 0,4-5-298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5.593"/>
    </inkml:context>
    <inkml:brush xml:id="br0">
      <inkml:brushProperty name="width" value="0.05" units="cm"/>
      <inkml:brushProperty name="height" value="0.05" units="cm"/>
    </inkml:brush>
  </inkml:definitions>
  <inkml:trace contextRef="#ctx0" brushRef="#br0">4 449 12267,'-1'1'142,"1"1"1,-1-1 0,1 1-1,0-1 1,-1 0 0,1 1-1,0-1 1,0 1 0,0-1-1,0 1 1,0-1 0,0 1 0,0-1-1,0 1 1,1-1 0,-1 1-1,1-1 1,-1 1 0,1-1-1,-1 0 1,1 1 0,0-1-1,0 0 1,0 1 0,-1-1-1,1 0 1,1 0 0,-1 0 0,0 0-1,0 0 1,0 0 0,0 0-1,1 0 1,1 1 0,0-2-43,0 1 0,0-1 0,1 1 0,-1-1 1,0 0-1,0 0 0,0 0 0,0-1 0,0 1 1,0-1-1,0 0 0,0 1 0,0-1 0,-1 0 1,1-1-1,5-2 0,16-11 86,0-1 0,-1-1-1,0-1 1,-2-2 0,0 0-1,-1-1 1,-1 0 0,-1-2 0,-1 0-1,14-28 1,-27 45-169,-1 0 0,0-1 0,-1 1 0,0-1 1,0 1-1,0-1 0,1-8 0,-3 14-13,0 0 1,0 0-1,0 0 0,0-1 1,0 1-1,-1 0 1,1 0-1,0 0 0,0-1 1,-1 1-1,1 0 0,-1 0 1,1 0-1,-1 0 1,0 0-1,1 0 0,-1 0 1,-1-2-1,0 2 0,1 0-1,-1 0 1,1 1-1,-1-1 0,1 1 1,-1-1-1,0 1 1,1-1-1,-1 1 1,0 0-1,1 0 0,-1 0 1,0 0-1,1 0 1,-1 0-1,0 0 1,1 0-1,-3 1 1,-3 1 2,0 0 0,0 1 0,1-1 0,-1 2 0,0-1 0,1 1 1,0 0-1,0 0 0,0 0 0,0 1 0,1 0 0,0 0 1,0 1-1,-8 10 0,2-1 3,1 1 0,0 0 1,2 0-1,-13 31 0,17-38 3,1 0 1,0 0-1,1 0 0,0 0 0,0 0 1,1 1-1,0-1 0,1 1 0,0-1 1,2 18-1,-2-25-6,1 0 0,-1-1 0,1 1 0,0 0 0,-1-1-1,1 1 1,0 0 0,0-1 0,0 1 0,0-1 0,0 0 0,0 1 0,1-1 0,-1 0 0,0 1 0,1-1 0,-1 0-1,1 0 1,-1 0 0,1 0 0,0-1 0,-1 1 0,1 0 0,0-1 0,-1 1 0,1-1 0,0 1 0,0-1 0,0 0-1,-1 0 1,1 0 0,0 0 0,0 0 0,0 0 0,1-1 0,6 0 19,-1-1 0,0 0 1,0-1-1,0 1 0,0-2 0,11-5 0,9-7 25,-2-2 0,0 0 0,-1-2 0,0-1 0,-2 0 0,28-35 0,-28 29-22,-1-2-1,-2-1 0,-1-1 0,-1 0 1,19-48-1,-35 74-21,10-28 8,-11 32-13,-1-1-1,1 1 1,-1-1-1,1 1 1,-1-1 0,0 1-1,0-1 1,1 1 0,-1-1-1,0 1 1,-1-1-1,1 1 1,0-1 0,0 1-1,-1-1 1,0-1-1,0 4 1,-1 1-1,1-1 0,0 0 0,-1 1 0,1 0 0,0-1 0,0 1 0,0 0 1,0-1-1,-1 4 0,2-5 0,-23 45 36,1 0 0,-18 59 0,35-87-15,1 0 1,0 1-1,1-1 1,1 1-1,1-1 1,0 1-1,1 0 1,1 0-1,7 34 1,-6-42-89,0 0 1,1 0-1,0 0 0,1 0 1,0-1-1,0 0 1,8 13-1,-12-22 42,1 1 0,-1 0 0,0-1 0,1 1 0,-1 0 0,1-1 0,-1 1 0,1-1-1,0 1 1,-1-1 0,1 1 0,-1-1 0,1 1 0,0-1 0,0 1 0,-1-1 0,1 0-1,0 1 1,-1-1 0,1 0 0,0 0 0,0 0 0,0 0 0,-1 0 0,1 0 0,0 0-1,0 0 1,0 0 0,-1 0 0,1 0 0,0 0 0,1-1 0,0 0-6,1-1 0,-1 1 0,0-1 0,0 0 0,0 0 0,-1 0 0,1 0 0,0 0 0,2-3 0,13-22-302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024"/>
    </inkml:context>
    <inkml:brush xml:id="br0">
      <inkml:brushProperty name="width" value="0.05" units="cm"/>
      <inkml:brushProperty name="height" value="0.05" units="cm"/>
    </inkml:brush>
  </inkml:definitions>
  <inkml:trace contextRef="#ctx0" brushRef="#br0">43 0 15315,'-1'11'638,"0"0"0,-1 0 0,0 0-1,-7 19 1,-3 15-99,6-10-186,1 1 0,1 37 1,4-57-216,0 0 0,1 0 1,1 0-1,1 0 0,0 0 1,10 28-1,-11-39-101,0-1-1,0 1 1,1-1 0,-1 0-1,1 1 1,0-1 0,0-1-1,0 1 1,1 0-1,0-1 1,-1 0 0,1 0-1,7 5 1,-8-7-12,1 1-1,-1-1 1,1 1 0,0-1-1,0 0 1,-1 0-1,1-1 1,0 1 0,0-1-1,0 0 1,-1 0 0,1 0-1,0-1 1,0 1-1,0-1 1,-1 0 0,8-2-1,-1-1 19,-1-1 0,0 0 0,1 0 0,-2-1 0,1 0 0,-1 0 0,0-1 0,0 0 0,10-12 0,4-9 199,27-42 1,-39 54-152,4 1 31,-14 15-119,1 0 0,-1 0 0,0 0 0,0 0 0,1 0 0,-1 0 0,0 0 0,0 0 0,1 0 0,-1 0 0,0 0 0,0 0-1,1 0 1,-1 0 0,0 0 0,0 0 0,0 0 0,1 0 0,-1 0 0,0 0 0,0 0 0,0 1 0,1-1 0,-1 0 0,0 0 0,0 0 0,0 0 0,1 1 0,-1-1 0,0 0 0,0 0 0,0 0-1,0 1 1,0-1 0,0 0 0,0 0 0,1 0 0,-1 1 0,1 4 27,0 0 0,0 0-1,-1 0 1,0 10 0,1-2-23,0 5 18,-1-9-20,0-1 0,1 0 0,0 1 0,0-1 1,1 0-1,0 1 0,0-1 0,1 0 0,4 9 0,-6-16-3,-1-1 0,1 1 0,-1 0 0,1-1 0,-1 1 0,1-1-1,-1 1 1,1-1 0,0 1 0,-1-1 0,1 1 0,0-1 0,0 0-1,-1 1 1,1-1 0,0 0 0,0 0 0,-1 0 0,1 1 0,0-1 0,0 0-1,0 0 1,-1 0 0,1 0 0,0 0 0,0-1 0,0 1 0,-1 0-1,1 0 1,0 0 0,0-1 0,0 1 0,-1 0 0,1-1 0,0 1 0,-1-1-1,1 1 1,0-1 0,-1 1 0,1-1 0,-1 1 0,2-2 0,4-4 6,-1 1 0,1-2 0,6-9 0,-7 10 1,25-36 37,-16 21-31,1 1 1,20-20 0,-34 38-16,0 1 0,0 0 1,0-1-1,1 1 0,-1 0 0,1 0 1,-1 0-1,1 0 0,-1 0 0,1 1 0,0-1 1,-1 0-1,1 1 0,0-1 0,-1 1 1,1 0-1,0-1 0,0 1 0,3 0 0,-3 1 1,-1-1 0,0 1 0,1-1 0,-1 1-1,0 0 1,1 0 0,-1 0 0,0 0-1,0 0 1,0 0 0,0 0 0,0 0-1,0 0 1,0 0 0,0 1 0,0-1-1,0 0 1,-1 1 0,1-1 0,-1 0-1,1 1 1,-1-1 0,1 3 0,2 9 2,-1-1 0,2 23 0,-4-27 7,0 1 0,1-1 0,1 0 0,-1 0-1,1 0 1,0 0 0,7 15 0,-9-23-8,1 1 0,-1 0 1,1-1-1,0 1 0,-1-1 0,1 1 0,-1-1 1,1 1-1,0-1 0,0 0 0,-1 1 1,1-1-1,0 0 0,0 1 0,-1-1 1,1 0-1,0 0 0,0 0 0,-1 0 1,1 0-1,0 0 0,0 0 0,0 0 1,0 0-1,-1 0 0,1 0 0,0 0 1,0 0-1,-1-1 0,1 1 0,0 0 1,0-1-1,-1 1 0,1-1 0,0 0 1,26-17 45,-25 16-41,84-83 114,-67 65-106,0 0 0,0 1 1,2 1-1,38-25 0,-57 41-17,1 0-1,-1 1 1,1 0-1,-1-1 1,1 1-1,0 0 1,0 1-1,-1-1 1,1 0-1,0 1 1,0-1-1,0 1 1,0 0 0,0 0-1,4 1 1,-6-1 0,0 0 1,-1 1-1,1-1 1,0 0-1,0 1 1,-1-1-1,1 1 1,0-1-1,-1 1 1,1 0-1,0-1 1,-1 1-1,1 0 1,-1-1-1,1 1 1,-1 0-1,1 0 1,-1-1-1,1 3 1,0-1-1,-1 1-1,1-1 1,-1 1 0,0 0-1,0-1 1,0 1 0,0-1 0,0 1-1,-1 4 1,-1 4-81,0-1 0,0 1 0,-1 0 1,-1-1-1,0 0 0,0 0 0,-1 0 0,0 0 0,-1-1 0,0 1 0,-8 9 0,12-18 43,1 0 0,0 0-1,0 0 1,-1-1 0,1 1 0,-1 0-1,1-1 1,-1 1 0,1-1-1,-1 1 1,1-1 0,-1 1 0,0-1-1,1 0 1,-1 0 0,1 0 0,-1 0-1,0 0 1,1 0 0,-1-1-1,1 1 1,-1-1 0,1 1 0,-1-1-1,1 1 1,-1-1 0,1 0 0,-1 1-1,1-1 1,0 0 0,-1 0-1,1 0 1,0 0 0,-1-2 0,-19-16-396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493"/>
    </inkml:context>
    <inkml:brush xml:id="br0">
      <inkml:brushProperty name="width" value="0.05" units="cm"/>
      <inkml:brushProperty name="height" value="0.05" units="cm"/>
    </inkml:brush>
  </inkml:definitions>
  <inkml:trace contextRef="#ctx0" brushRef="#br0">0 0 14019,'6'19'1320,"-3"-2"-920,-1-4-168,-1-3 1121,2 2-1353,3-7 24,-2-3-16,-1-4-80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924"/>
    </inkml:context>
    <inkml:brush xml:id="br0">
      <inkml:brushProperty name="width" value="0.05" units="cm"/>
      <inkml:brushProperty name="height" value="0.05" units="cm"/>
    </inkml:brush>
  </inkml:definitions>
  <inkml:trace contextRef="#ctx0" brushRef="#br0">44 401 17468,'26'-29'966,"-1"-2"1,-2 0 0,-1-2-1,27-52 1,-37 63-823,14-38 1,-24 54-138,0 1 0,0-1 0,-1 1 0,1-1 0,-1 1 0,-1-1 0,1 0 0,-1 0 0,0 1 0,-1-1 1,1 0-1,-1 0 0,-2-6 0,3 11-7,-1 0 0,1-1 1,-1 1-1,1 0 0,-1-1 1,0 1-1,0 0 0,0 0 0,0 0 1,0 0-1,0 0 0,0 0 1,0 0-1,0 0 0,0 0 0,-1 0 1,1 1-1,0-1 0,-1 1 1,1-1-1,0 1 0,-1-1 0,1 1 1,-1-1-1,1 1 0,0 0 1,-1 0-1,1 0 0,-1 0 0,1 0 1,-1 0-1,1 0 0,-1 1 1,1-1-1,0 1 0,-1-1 0,1 0 1,0 1-1,-1 0 0,0 0 1,-5 2 1,0 1 1,0 0 0,1 0-1,0 0 1,0 1 0,-9 8 0,1 2 40,1 1 1,1 0-1,0 1 0,1 0 1,1 1-1,1 0 1,0 1-1,1 0 1,1 0-1,1 1 1,1 0-1,0 0 1,2 0-1,0 1 1,2-1-1,0 1 1,2 21-1,-1-39-24,1 0-1,-1-1 0,1 1 1,-1 0-1,1-1 1,0 1-1,0-1 0,0 1 1,0-1-1,1 1 0,-1-1 1,1 0-1,-1 1 1,1-1-1,0 0 0,0 0 1,0 0-1,4 3 0,-2-3-12,0 0-1,0 0 0,1-1 0,-1 1 1,0-1-1,0 0 0,1 0 0,-1 0 1,1-1-1,7 1 0,8-2-50,-1-1-1,1-1 1,-1-1 0,23-7-1,-40 11 41,110-35-100,-61 14 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1.672"/>
    </inkml:context>
    <inkml:brush xml:id="br0">
      <inkml:brushProperty name="width" value="0.05" units="cm"/>
      <inkml:brushProperty name="height" value="0.05" units="cm"/>
    </inkml:brush>
  </inkml:definitions>
  <inkml:trace contextRef="#ctx0" brushRef="#br0">180 159 7826,'-6'-64'2686,"0"-31"4806,2 100-4146,-16 39-2110,-7 28-401,4 1 0,-23 119 0,3 156 170,41-327-955,0-13-21,2 0 0,-1 1 0,1-1 0,2 16 0,-2-24-26,0 1 1,0-1-1,0 0 0,0 1 1,0-1-1,0 0 0,0 1 1,0-1-1,1 0 1,-1 1-1,0-1 0,0 0 1,0 1-1,0-1 0,1 0 1,-1 1-1,0-1 0,0 0 1,1 0-1,-1 1 0,0-1 1,0 0-1,1 0 1,-1 0-1,0 0 0,1 1 1,-1-1-1,0 0 0,1 0 1,-1 0-1,0 0 0,1 0 1,-1 0-1,0 0 0,1 0 1,13-7 101,11-17 52,-3-5 2,-8 11-59,0 0-1,1 1 1,0 1 0,2 1-1,17-14 1,-29 26-127,1 0 0,-1 1-1,0 0 1,0 0 0,1 0-1,-1 1 1,1 0 0,7-1-1,-8 1-236,0 1 1,0-1-1,0 0 0,0 0 0,-1-1 0,1 0 0,0 1 0,-1-1 0,1-1 0,-1 1 0,6-5 0,-3 1-51,-1-1-1,0 0 0,7-9 1,2-5-548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2.724"/>
    </inkml:context>
    <inkml:brush xml:id="br0">
      <inkml:brushProperty name="width" value="0.05" units="cm"/>
      <inkml:brushProperty name="height" value="0.05" units="cm"/>
    </inkml:brush>
  </inkml:definitions>
  <inkml:trace contextRef="#ctx0" brushRef="#br0">85 11 11963,'0'-11'1708,"-6"13"-371,-7 16 528,0 9-1230,2 2 0,1-1 0,1 1 1,2 1-1,0-1 0,-1 35 0,8-64-632,0 0-1,0-1 0,0 1 1,0 0-1,0 0 0,0 0 1,0 0-1,0 0 0,0 0 1,0 0-1,1 0 0,-1 0 1,0 0-1,0 0 0,0 0 1,0 0-1,0 0 0,0 0 1,0 0-1,0 0 0,0 0 1,0 0-1,1 0 0,-1 0 1,0 0-1,0 0 0,0 0 1,0 0-1,0 1 0,0-1 1,0 0-1,0 0 1,0 0-1,0 0 0,0 0 1,1 0-1,-1 0 0,0 0 1,0 0-1,0 0 0,0 0 1,0 0-1,0 1 0,0-1 1,0 0-1,0 0 0,0 0 1,0 0-1,0 0 0,0 0 1,0 0-1,0 0 0,0 0 1,0 0-1,0 1 0,0-1 1,0 0-1,0 0 0,0 0 1,0 0-1,0 0 0,0 0 1,0 0-1,0 0 0,0 0 1,-1 0-1,1 1 0,8-10 68,6-15-3,-3 2 16,-1 0-1,-1-1 1,-1 0-1,9-43 0,-18 59 113,-4 16-99,-6 17-3,0 12-145,2-1 0,1 2 0,-4 44 0,14-75-151,2-18 10,2-3-25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03.134"/>
    </inkml:context>
    <inkml:brush xml:id="br0">
      <inkml:brushProperty name="width" value="0.05" units="cm"/>
      <inkml:brushProperty name="height" value="0.05" units="cm"/>
    </inkml:brush>
  </inkml:definitions>
  <inkml:trace contextRef="#ctx0" brushRef="#br0">555 84 9482,'-1'-3'208,"0"-1"0,0 1 0,-1-1-1,1 1 1,-1 0 0,1-1 0,-1 1 0,0 0 0,0 0 0,-1 0-1,1 1 1,0-1 0,-1 0 0,0 1 0,1 0 0,-1-1-1,0 1 1,0 1 0,-1-1 0,1 0 0,0 1 0,-1-1 0,1 1-1,0 0 1,-1 0 0,1 0 0,-1 1 0,0-1 0,1 1 0,-1 0-1,-5 0 1,-3 1 51,0 1 0,0 0 0,0 1 0,0 1 0,1-1 0,-1 2 0,1 0 0,-12 6 0,-29 18-10,-55 40 0,84-52-174,1 1-1,0 1 0,2 0 0,-28 35 0,41-45-59,1 0 0,0 0-1,1 0 1,0 1 0,1-1-1,0 1 1,0 0-1,1 1 1,0-1 0,1 0-1,0 1 1,0 14-1,2-11-8,0 1-1,2 0 1,0-1-1,0 1 1,1-1-1,1 0 1,0 0-1,8 15 1,4 4-4,1-1 0,2-1 0,2 0 1,0-2-1,2 0 0,36 34 0,-32-36 4,0-2-1,2 0 0,0-2 1,2-2-1,53 29 1,-64-40-14,0-2 1,0 0-1,1-1 1,0-1-1,0-1 1,0-1-1,1-1 1,-1 0-1,1-2 1,0-1-1,23-2 1,-34 1 0,-1-1 1,1 0-1,-1-1 1,1 0-1,-1 0 1,0-1-1,0-1 1,0 0-1,-1 0 1,13-9-1,-11 5 12,0 0-1,-1-1 1,0-1-1,0 1 1,-1-2-1,-1 1 1,8-13 0,2-11 41,-2-1 0,-1 0 0,-1 0 1,15-72-1,-17 56 25,-2-1 0,-2-1 0,-2 1 0,-2-66 0,-4 110-34,-1 0 0,0 0 0,0-1 0,-1 1 1,0 0-1,0 1 0,-1-1 0,0 0 0,-1 1 0,0-1 1,0 1-1,-1 0 0,0 0 0,0 1 0,-1 0 1,0 0-1,0 0 0,0 0 0,-1 1 0,0 0 0,-1 1 1,1 0-1,-1 0 0,-11-5 0,-17-6 143,0 3 0,-63-16 0,22 7-290,49 13 28,10 3-314,-1 0 0,1 1-1,-1 1 1,0 1 0,-23-1-1,38 4-76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14.441"/>
    </inkml:context>
    <inkml:brush xml:id="br0">
      <inkml:brushProperty name="width" value="0.05" units="cm"/>
      <inkml:brushProperty name="height" value="0.05" units="cm"/>
    </inkml:brush>
  </inkml:definitions>
  <inkml:trace contextRef="#ctx0" brushRef="#br0">525 237 9626,'-248'-37'5227,"234"35"-5064,-1 1 1,1 0 0,-1 1-1,0 1 1,1 0 0,-1 1 0,1 1-1,-20 5 1,28-5-132,0-1 1,-1 1-1,1 0 0,0 0 1,1 1-1,-1 0 0,0 0 1,1 0-1,0 1 0,0-1 1,1 1-1,-1 1 0,1-1 1,0 1-1,0-1 0,1 1 1,-1 0-1,1 0 0,1 1 1,-3 6-1,-2 13-21,1 1 0,1-1 0,2 2-1,0-1 1,2 0 0,1 0 0,1 1 0,1-1 0,1 0 0,2 0-1,1-1 1,1 1 0,11 26 0,-10-35-9,1 0 0,1 0 0,1-1 0,1 0 0,0-1 0,1-1 0,0 0 1,1 0-1,26 19 0,2-3-4,1-2 0,71 36 0,-79-46 8,0-2 0,2-2 1,0-1-1,0-1 1,1-3-1,1-1 0,-1-1 1,68 3-1,-49-11 82,0-3 1,98-17-1,110-39 84,-205 44-170,-33 9 8,0-2 1,-1 0-1,0-2 0,-1 0 1,25-16-1,-39 19-2,-1 1-1,0-2 0,0 0 1,-1 0-1,0-1 0,-1 0 1,0 0-1,0-1 0,-1 0 1,0 0-1,0-1 0,-2 0 1,8-18-1,-3 0 15,-1 1 1,-1-2-1,5-52 0,-10 61-2,-2 0 0,-1 0 0,0 0 0,-2 1 0,0-1 0,-7-26 1,6 37 2,0 1 1,-1-1 0,0 1 0,-1 0 0,0 1 0,0-1-1,-1 1 1,0 0 0,0 0 0,-1 0 0,0 1 0,-1 0-1,1 1 1,-1 0 0,-14-9 0,-9-2 74,0 2 1,-1 0-1,-39-10 1,45 15-56,-485-152 359,361 126-472,30 8-1051,113 26 994,1 0 1,0 0 0,0 0-1,0-1 1,0 0-1,0 0 1,1-1 0,-8-6-1,0-5-255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141"/>
    </inkml:context>
    <inkml:brush xml:id="br0">
      <inkml:brushProperty name="width" value="0.05" units="cm"/>
      <inkml:brushProperty name="height" value="0.05" units="cm"/>
    </inkml:brush>
  </inkml:definitions>
  <inkml:trace contextRef="#ctx0" brushRef="#br0">1 15 10738,'1'-5'862,"5"-5"3590,9 17-2939,69 50 511,24 13-1218,106 41-201,-110-60-414,101 66 0,-73-31-132,175 83-1,-147-84 95,-23-11 116,-113-65-1129,-20-11-638,-13-7 694,-2 0 289,0 2-101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1.134"/>
    </inkml:context>
    <inkml:brush xml:id="br0">
      <inkml:brushProperty name="width" value="0.05" units="cm"/>
      <inkml:brushProperty name="height" value="0.05" units="cm"/>
    </inkml:brush>
  </inkml:definitions>
  <inkml:trace contextRef="#ctx0" brushRef="#br0">1 304 15979,'0'0'2124,"0"10"123,26 163-527,-13-98-1608,-9-49-77,2 14 32,2 0 0,1 0 0,17 43 0,-26-82-53,1 0-1,-1 1 1,1-1 0,-1 0 0,1 0 0,-1 0-1,1 0 1,0 0 0,0 0 0,-1 0 0,1 0-1,0 0 1,0 0 0,1 0 0,-1 0 0,-1-1 0,0 0 0,1 0 1,-1 0-1,0-1 0,1 1 0,-1 0 1,0 0-1,1 0 0,-1 0 0,0 0 0,1 0 1,-1 0-1,0 0 0,0-1 0,1 1 1,-1 0-1,0 0 0,0 0 0,1-1 1,-1 1-1,0 0 0,0 0 0,1-1 0,-1 1 1,0 0-1,0-1 0,0 1 0,0 0 1,0 0-1,1-1 0,-1 0 0,1-3 79,1-1 0,-1 0 0,0 0-1,0 0 1,0 0 0,-1-6-1,0-37 425,-8-69-1,5 94-462,-1 0 0,-1 0 1,-1 0-1,-1 1 0,-11-23 0,17 43-53,0-1 0,0 1 0,0 0 0,-1 0-1,1 0 1,0 0 0,-1 1 0,0-1 0,1 0 0,-1 0 0,-4-2 0,6 4-1,-1 0 0,0-1 0,0 1 0,1 0 0,-1 0 0,0 0 0,1 0 0,-1 0 0,0 0 0,0 0 0,1 1 1,-1-1-1,0 0 0,1 0 0,-1 0 0,0 1 0,1-1 0,-1 0 0,0 1 0,1-1 0,-1 0 0,0 1 0,1-1 0,-1 1 0,1-1 0,-1 1 1,1-1-1,-1 1 0,1 0 0,0-1 0,-1 1 0,1 0 0,0-1 0,-1 1 0,1 0 0,0-1 0,0 1 0,-1 0 0,1 1 0,-2 3-4,0 1-1,1-1 0,-1 1 0,1 0 0,0 0 0,0-1 0,1 1 1,0 0-1,0 0 0,1 9 0,-1-15 5,0 1 0,0-1 0,0 1-1,0-1 1,1 1 0,-1-1 0,0 1 0,0-1 0,0 1 0,0-1-1,0 1 1,1-1 0,-1 1 0,0-1 0,1 1 0,-1-1 0,0 0-1,1 1 1,-1-1 0,0 0 0,1 1 0,-1-1 0,0 0-1,1 1 1,-1-1 0,1 0 0,-1 0 0,1 1 0,-1-1 0,1 0-1,-1 0 1,1 0 0,-1 0 0,2 0 0,-1 0-1,1 0 1,0-1-1,-1 1 1,1-1-1,0 0 1,-1 1-1,1-1 0,-1 0 1,1 0-1,2-2 1,31-31-8,7-15 29,-17 17 16,52-47 0,-73 76-41,0 0 1,1 1-1,0 0 1,0-1-1,-1 1 0,1 1 1,6-2-1,18-7-7,-14 2 8,-4 2-7,-1 0 1,1 1 0,0 1 0,15-4 0,-24 7 6,0 0-1,1 1 1,-1 0 0,0-1 0,0 1-1,1 0 1,-1 0 0,0 0-1,1 1 1,-1-1 0,0 0-1,1 1 1,-1 0 0,0-1 0,0 1-1,0 0 1,0 0 0,0 0-1,0 0 1,0 1 0,0-1-1,0 1 1,0-1 0,-1 1 0,1-1-1,0 1 1,2 4 0,1 4 0,0 1 1,-1 0-1,0 0 1,0 0-1,-1 0 0,2 20 1,-1-14 23,9 33 1,-13-49-19,1 0 1,-1 0-1,1 0 0,-1 1 0,1-1 1,-1 0-1,1 0 0,0 0 0,-1 0 0,1 0 1,0 0-1,0 0 0,0 0 0,0 0 1,0-1-1,0 1 0,0 0 0,0-1 1,0 1-1,0 0 0,0-1 0,0 1 1,1-1-1,-1 0 0,0 1 0,0-1 1,0 0-1,1 0 0,-1 0 0,0 0 1,0 0-1,1 0 0,-1 0 0,0 0 1,0 0-1,1-1 0,-1 1 0,0 0 1,0-1-1,0 1 0,1-1 0,-1 0 1,2-1-1,5-3 12,0 0-1,0-1 1,-1 0-1,12-12 1,8-11 36,-1-2 1,34-53-1,10-13 154,-66 95-56,-3 11-81,-4 16-28,2-20-14,0 4-7,-3 43 38,3-48-53,1 0 0,1 0 0,-1 0 0,1 0 0,-1 0 0,1 0 0,0-1 0,0 1 0,1 0 0,2 4 0,-4-7-4,0 0 0,1-1-1,-1 1 1,1 0 0,-1-1 0,1 1 0,0-1 0,-1 1 0,1 0 0,-1-1 0,1 0 0,0 1 0,0-1 0,-1 1 0,1-1 0,0 0 0,0 1 0,-1-1 0,1 0 0,0 0 0,0 0 0,0 0 0,-1 0 0,1 1 0,1-2 0,0 1 0,1-1 1,-1 1-1,0-1 0,0 0 0,-1 1 1,1-1-1,0 0 0,0 0 1,3-3-1,2-2 4,-1 0 1,1 0-1,9-14 1,10-18 22,24-48 1,-16 26-18,-20 42-39,-14 18 27,1 0 1,-1 0-1,0 0 0,0 0 1,1 0-1,-1-1 0,0 1 1,1 0-1,-1 0 0,0 0 1,0 0-1,1 0 0,-1 0 1,0 0-1,1 0 0,-1 0 1,0 0-1,0 0 0,1 0 1,-1 0-1,0 0 0,1 1 1,-1-1-1,0 0 0,0 0 1,1 0-1,-1 0 0,0 0 1,0 1-1,1-1 0,-1 0 1,0 0-1,0 0 0,1 1 1,1 3-18,-1-1 0,1 1 0,-1 0 0,1 0 0,-1 0-1,1 7 1,4 15-24,-5-23 38,0 0 0,1 0 0,-1-1 0,1 1 1,-1 0-1,1 0 0,0-1 0,0 1 0,0-1 0,1 0 0,-1 1 0,4 2 1,-4-4 3,0 0 1,0 0-1,0-1 1,0 1 0,0 0-1,0-1 1,0 1-1,1-1 1,-1 0-1,0 0 1,0 0 0,0 0-1,1 0 1,-1 0-1,0 0 1,0-1 0,0 1-1,0-1 1,0 0-1,3-1 1,10-5 3,0-2 0,0 0 0,0-1 0,-1 0 0,-1-1 0,22-22 0,-17 16-41,0 1 1,26-18-1,-42 33 33,-1 0 0,1 0 0,-1 0 0,1 0 0,-1 0 0,1 1 0,0-1 0,-1 1 0,1-1-1,0 1 1,-1-1 0,1 1 0,0 0 0,0 0 0,-1 0 0,1 0 0,3 1 0,-4-1-6,0 1 1,1-1-1,-1 1 0,0 0 0,0 0 0,0-1 0,0 1 1,0 0-1,0 0 0,0 0 0,0 0 0,0 0 0,0 1 1,0-1-1,-1 0 0,1 0 0,0 3 0,2 5-174,0 0-1,-1 1 1,0 0-1,-1-1 1,0 13-1,1-5-456,2 40-64,-4-41 303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626"/>
    </inkml:context>
    <inkml:brush xml:id="br0">
      <inkml:brushProperty name="width" value="0.05" units="cm"/>
      <inkml:brushProperty name="height" value="0.05" units="cm"/>
    </inkml:brush>
  </inkml:definitions>
  <inkml:trace contextRef="#ctx0" brushRef="#br0">0 268 11666,'35'36'1523,"1"-2"-1,60 43 0,-36-30-515,7 4-270,2-3 0,3-4 1,0-2-1,3-4 0,2-3 0,86 27 1,-157-60-719,6 3 31,-1-2-1,1 1 0,0-2 1,0 1-1,16 0 0,-26-3-35,1 0-1,0 0 0,-1 0 1,1-1-1,-1 1 0,0 0 1,1-1-1,-1 0 0,1 0 0,-1 0 1,0 0-1,1 0 0,-1 0 1,0 0-1,0-1 0,0 1 1,0-1-1,0 1 0,0-1 1,-1 0-1,1 0 0,-1 0 1,1 0-1,-1 0 0,1 0 0,-1 0 1,0-1-1,0 1 0,0 0 1,0-1-1,-1 1 0,1-4 1,2-7 31,-2 0 1,0 0 0,0 0-1,-1 0 1,-1 0 0,-4-23-1,-2 1 37,-15-42-1,2 20 9,-3 1-1,-44-79 0,-78-97-2213,141 227 1975,0-1-1,0 1 1,-1 0 0,-8-6-1,-4-6-313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32.559"/>
    </inkml:context>
    <inkml:brush xml:id="br0">
      <inkml:brushProperty name="width" value="0.05" units="cm"/>
      <inkml:brushProperty name="height" value="0.05" units="cm"/>
    </inkml:brush>
  </inkml:definitions>
  <inkml:trace contextRef="#ctx0" brushRef="#br0">0 5517 11995,'2'-3'140,"-1"0"0,1 0 0,0 0 0,0 1 0,0-1 1,0 0-1,0 1 0,0 0 0,1-1 0,-1 1 0,1 0 1,0 0-1,4-2 0,0-1 109,135-87 957,-95 65-957,83-65 0,-3-29-41,-91 82-163,2 3 1,2 1-1,76-52 0,29 7-8,9-6-17,-118 63-9,-1-2 0,37-32 0,-25 17 22,88-57 1,61-18 152,-195 114-184,424-277 205,-298 189-174,-20 13-27,100-66 15,-160 114-17,0 2 1,84-33-1,-106 51-4,159-68 44,-160 64-37,-1-1 0,0-1-1,-1-1 1,-1-1 0,30-28 0,23-33 10,-26 26-20,71-60 0,225-131 37,-205 149-139,5 1 62,-67 45 36,81-65 0,-58 25-21,-52 44 23,2 1 0,1 3 0,62-35 0,15 6-7,86-49 7,-169 88-50,-1-1 0,65-58 0,-49 32-87,2 3-1,3 2 0,72-42 0,-132 90 132,86-51-215,103-79 1,-45 18 228,103-85 8,-170 123-8,-50 46-2,1 1 1,66-45 0,-22 27-2,-10 8-3,89-70 0,-17-16 6,-4 2 21,-103 98-16,1 2-1,54-31 0,36-3 34,17-9 5,-130 60-44,0 0 0,-1 0 1,0 0-1,0-2 0,-1 1 0,0-1 1,0 0-1,7-12 0,6-13-30,18-39-1,-18 33 0,-14 28 22,1 0 0,0 1 0,1 0 0,0 0 0,11-9 0,57-46-5,-63 55 12,44-38 190,-57 49-183,0 0-4,-5 0-3,0 1 0,0-1 0,0 1 0,0 0 0,0 1 1,1-1-1,-1 1 0,0-1 0,-4 5 0,-32 21-53,34-23 46,-14 14-25,0 1 0,2 0 1,-30 39-1,16-18 23,19-24 5,-8 10 1,0-2 0,-1-1 0,-35 29 0,5-16-6,-96 49-1,9-6 5,112-61 6,1 0-1,1 2 1,-24 24 0,-19 24-5,-4-4 0,-142 101 0,34-51-153,-165 114-138,123-45 287,-85 60-2,205-178 13,31-20 0,-108 87 1,95-56-6,18-16 2,-126 90 0,-2-42 7,130-75-4,0 3 0,-59 44 0,-140 132-7,-16 12 2,80-95 6,-9 6-2,-5 55-2,147-127 0,-3-2 1,-86 59 0,48-53 1,-103 74 2,124-74-10,-18 16-26,-155 94 0,235-164 25,-78 46-50,-116 87-1,-13 45 34,-162 117 40,318-264 3,-80 34 0,-19 11 67,159-80-75,1 0 0,1 1 0,0 1-1,0 0 1,1 1 0,-11 13 0,-56 85 81,8-12 51,59-83-94,0-1 0,-1-1-1,-1 0 1,-22 16 0,-5-5 78,39-23-127,0 0 0,0 0 1,0 0-1,-1-1 0,1 1 0,0 0 0,0-1 1,0 1-1,-1-1 0,1 0 0,0 0 0,-1 0 1,1 0-1,0 0 0,0-1 0,-1 1 0,1 0 1,-3-2-1,4 0-13,-1 0 1,0 0 0,1 0-1,-1 0 1,1 0 0,0 0-1,0 0 1,0-1 0,0 1-1,0 0 1,1-1 0,-1 1-1,0-1 1,1-2 0,-2-1-3,-6-34-43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386"/>
    </inkml:context>
    <inkml:brush xml:id="br0">
      <inkml:brushProperty name="width" value="0.05" units="cm"/>
      <inkml:brushProperty name="height" value="0.05" units="cm"/>
    </inkml:brush>
  </inkml:definitions>
  <inkml:trace contextRef="#ctx0" brushRef="#br0">228 167 14107,'0'-1'603,"1"-1"0,-1 1 0,0 0 0,0-1 0,-1 1 0,1-1-1,0 1 1,0-1 0,-1 1 0,1 0 0,-1-1 0,1 1 0,-1 0 0,1-1 0,-1 1 0,0 0 0,0 0-1,-1-2 1,-3-6-433,4 7-30,0 1-1,0-1 1,0 1-1,0-1 0,0 1 1,0 0-1,-1 0 1,1 0-1,0 0 1,-1 0-1,1 0 1,-1 0-1,-2-1 1,4 2-106,0 0-27,5 2 17,-3-2-19,-4 0-8,8 1 9,-6-2 1,0-1-5,-1 2 4,0 0-4,1 0 5,0 0 0,10-12-197,-9 5 74,-1 6 111,0 1 0,0 0 0,0 0-1,0 0 1,0-1 0,0 1 0,0 0-1,-1 0 1,1 0 0,0 0 0,0-1 0,0 1-1,0 0 1,0 0 0,0 0 0,1-1-1,-1 1 1,0 0 0,0 0 0,0 0 0,0-1-1,0 1 1,0 0 0,0 0 0,0 0 0,0-1-1,0 1 1,1 0 0,-1 0 0,0 0-1,0 0 1,0 0 0,0-1 0,0 1 0,1 0-1,-1 0 1,0 0 0,0 0 0,0 0-1,1 0 1,-1 0 0,0 0 0,0 0 0,0 0-1,1 0 1,-1 0 0,0 0 0,0 0 0,0 0-1,1 0 1,-1 0 0,0 0 0,0 0-1,0 0 1,0 0 0,1 0 0,0 0-11,-1-2 12,0 2 2,0 0 0,0-1 0,0 1 0,0-1-1,0 1 1,1 0 0,-1-1 0,0 1 0,0-1 0,0 1 0,0 0 0,0-1 0,0 1 0,1 0 0,-1-1 0,0 1 0,0 0-1,1-1 1,-1 1 0,0 0 0,0-1 0,1 1 0,-1 0 0,0 0 0,1-1 0,0 1 0,-1-13-14,24 81-126,-1 46 155,-4 1 0,7 184 0,-26-287-85,0 0 0,-1-1 0,0 1 1,-1-1-1,-3 14 0,5-23-38,0-1 0,-1 1 0,1 0 0,-1 0 0,0-1 0,1 1 0,-1 0 0,0-1 0,0 1 0,0-1 0,0 1 0,0-1 0,0 0 0,-1 1 1,1-1-1,0 0 0,-1 0 0,1 0 0,-1 0 0,1 0 0,-1 0 0,0 0 0,1 0 0,-1-1 0,0 1 0,1-1 0,-1 1 0,0-1 0,0 0 0,1 1 0,-1-1 0,0 0 0,0 0 1,0 0-1,0-1 0,1 1 0,-1 0 0,0-1 0,0 1 0,1-1 0,-3 0 0,-4-3-347,-1 0-1,1-1 1,1 0-1,-1 0 1,1-1-1,0 0 1,0 0 0,0-1-1,-7-9 1,-48-69-1509,47 60 2020,0 0 0,2-1-1,0 0 1,2 0 0,1-2 0,-12-49 0,19 62 259,1 0 0,0 0 0,1 0 0,1 0 1,0 0-1,1 0 0,0 0 0,2 0 0,-1 0 0,2 0 1,0 1-1,1-1 0,0 1 0,13-24 0,-8 22 97,0 1-1,1 0 0,1 0 0,20-19 1,-27 29-345,1 0 1,-1 0 0,1 1 0,0 0-1,0 0 1,0 0 0,1 1 0,0 0-1,-1 0 1,1 0 0,0 1 0,0 0 0,0 1-1,11-2 1,-15 3-62,1 1 1,-1-1-1,0 0 0,1 1 1,-1 0-1,0 0 1,0 0-1,0 0 0,1 0 1,-1 1-1,0 0 0,-1-1 1,1 1-1,0 0 1,-1 0-1,1 0 0,-1 1 1,1-1-1,-1 1 0,0-1 1,0 1-1,0 0 0,0 0 1,-1 0-1,1 0 1,-1 0-1,0 0 0,0 0 1,1 4-1,2 7 11,0 1-1,-1 0 1,-1 0-1,-1 0 1,0 18 0,-2 9 86,-7 44 0,-1 9 117,9-94-217,0 0 1,0 0-1,0 0 1,1 1-1,-1-1 1,0 0-1,0 0 1,1-1-1,-1 1 0,0 0 1,1 0-1,-1 0 1,1 0-1,0 0 1,-1 0-1,1 0 1,-1-1-1,1 1 1,0 0-1,0-1 1,0 1-1,-1 0 0,1-1 1,0 1-1,0-1 1,0 1-1,0-1 1,0 1-1,0-1 1,0 0-1,0 0 1,1 1-1,6 0-12,0 0 1,0 0-1,12 0 0,12 1-40,-20 1 32,1 1-1,0 1 1,-1 0-1,0 1 0,0 0 1,-1 1-1,1 0 0,-1 1 1,-1 0-1,0 0 0,19 21 1,-25-24 51,0 0 1,0 0 0,0 0 0,0 1-1,-1 0 1,0 0 0,0 0-1,-1 0 1,1 0 0,-1 0 0,-1 1-1,1-1 1,-1 1 0,0-1-1,-1 1 1,1 0 0,-1-1 0,-1 1-1,1-1 1,-1 1 0,0-1-1,-1 1 1,1-1 0,-1 1 0,-5 10-1,0-5 183,0 1 0,-1-2 0,0 1 0,-1-1 0,0 0 0,-1-1 0,0 0 0,0 0 0,-1-1-1,0-1 1,-20 12 0,24-16-285,-1 0-1,1 0 1,-1-1-1,0 0 1,0 0-1,-1-1 0,1 0 1,0-1-1,-1 1 1,1-2-1,-1 1 1,1-1-1,-1 0 1,1-1-1,-1 0 1,1-1-1,-1 1 0,1-2 1,0 1-1,-10-5 1,15 5-415,0 1 1,0-1-1,0 0 0,0 0 1,1 0-1,-5-4 0,6 5 375,1 1 0,-1-1 0,1 1 0,0-1-1,-1 1 1,1-1 0,0 1 0,-1-1 0,1 1 0,0-1-1,0 1 1,0-1 0,-1 0 0,1 1 0,0-1 0,0 1-1,0-1 1,0 0 0,0 1 0,0-1 0,0 1 0,0-1-1,1 0 1,-1 1 0,0-1 0,0 1 0,0-1-1,0 1 1,1-1 0,-1 1 0,0-1 0,1 1 0,-1-1-1,0 1 1,1-1 0,-1 1 0,1-1 0,-1 1 0,1 0-1,-1-1 1,1 1 0,-1 0 0,1-1 0,-1 1 0,1-1-1,14-7-1344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804"/>
    </inkml:context>
    <inkml:brush xml:id="br0">
      <inkml:brushProperty name="width" value="0.05" units="cm"/>
      <inkml:brushProperty name="height" value="0.05" units="cm"/>
    </inkml:brush>
  </inkml:definitions>
  <inkml:trace contextRef="#ctx0" brushRef="#br0">0 94 18108,'25'-3'1784,"-9"-3"-1088,1 1-264,3-5 617,3 0-153,0-2-200,0 1-144,1 1-360,-1 0-192,0 2-416,-2 3-280,-3 3 288,-6 1 208,-3 2-120,-2 2-136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7.252"/>
    </inkml:context>
    <inkml:brush xml:id="br0">
      <inkml:brushProperty name="width" value="0.05" units="cm"/>
      <inkml:brushProperty name="height" value="0.05" units="cm"/>
    </inkml:brush>
  </inkml:definitions>
  <inkml:trace contextRef="#ctx0" brushRef="#br0">297 1 20452,'3'14'1289,"3"5"-1161,-1 2-40,1 10 280,1 4-248,2 10-40,1 2-8,-1 3 8,1 0-24,-2-4-280,1-1-232,-3-8-464,-1-3-121,-5-9 753,-1-7-224,-6-10-184</inkml:trace>
  <inkml:trace contextRef="#ctx0" brushRef="#br0" timeOffset="1">10 256 18196,'-1'-3'202,"-1"0"0,1 0 1,0 0-1,0 0 0,0 0 1,0 0-1,1 0 0,-1 0 0,1 0 1,0-6-1,0 8-126,0-1-1,1 0 1,-1 1 0,1-1-1,-1 0 1,1 1 0,0-1-1,0 0 1,-1 1 0,1-1-1,0 1 1,1 0 0,-1-1-1,0 1 1,0 0 0,1 0-1,-1-1 1,0 1 0,1 0-1,2-1 1,29-15 482,1 2 0,0 2-1,41-11 1,-40 13-435,8-3-83,0 3-1,1 1 1,70-6 0,-98 14-44,0 1 1,1 1-1,-1 1 0,0 0 1,0 1-1,1 1 1,-1 1-1,-1 0 1,1 1-1,-1 0 1,1 1-1,-2 1 1,17 10-1,-25-13 10,0 1 0,0 0-1,0 0 1,-1 0 0,1 1 0,-2 0 0,1 0-1,0 0 1,-1 1 0,0-1 0,-1 1-1,0 0 1,0 0 0,0 0 0,-1 1-1,3 12 1,-4-10 30,0 0 1,0-1-1,-1 1 0,-1 0 0,1 0 1,-2-1-1,1 1 0,-2 0 1,1-1-1,-1 0 0,0 0 0,-9 17 1,-1-3 100,-1-2 0,-1 1 0,-1-2 0,0 0-1,-2-1 1,-22 19 0,13-15 33,0-2-1,-1-1 1,-1-1-1,-35 17 0,48-29-199,0 0-1,0 0 0,-1-2 0,-21 5 0,32-9-63,1 0-1,-1-1 1,0 0 0,1 0-1,-1 0 1,1 0 0,-10-3-1,12 2 21,1 0 0,-1 0 0,0 0 0,0 0 0,1 0 0,-1-1-1,1 1 1,-1-1 0,1 0 0,0 0 0,0 0 0,0 0 0,0 0 0,0 0-1,-2-4 1,-6-17-358,7-3-148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204"/>
    </inkml:context>
    <inkml:brush xml:id="br0">
      <inkml:brushProperty name="width" value="0.05" units="cm"/>
      <inkml:brushProperty name="height" value="0.05" units="cm"/>
    </inkml:brush>
  </inkml:definitions>
  <inkml:trace contextRef="#ctx0" brushRef="#br0">0 2 16163,'1'0'38,"-1"0"-1,0-1 1,0 1-1,0 0 0,1 0 1,-1 0-1,0 0 1,0 0-1,0 0 0,1 0 1,-1 0-1,0 0 1,0 0-1,1 0 0,-1 0 1,0 0-1,0 0 1,0 0-1,1 0 0,-1 0 1,0 0-1,0 0 1,1 0-1,-1 1 0,0-1 1,0 0-1,0 0 1,0 0-1,1 0 0,-1 0 1,0 1-1,0-1 1,0 0-1,0 0 0,0 0 1,1 0-1,-1 1 0,0-1 1,0 0-1,0 0 1,0 0-1,0 1 0,0-1 1,11 18 426,-4 2-30,0 1-1,-2-1 1,5 28-1,0 2-70,4 11-31,40 154 633,-38-164-740,2 0 0,26 52 0,-41-96-203,1 0-1,0-1 1,0 1 0,1-1-1,5 7 1,-9-12-18,1 1 1,-1-1-1,0 0 0,0 0 1,1 0-1,-1 0 0,0 0 1,1 0-1,-1 0 0,1-1 1,-1 1-1,1-1 1,0 1-1,-1-1 0,1 1 1,-1-1-1,1 0 0,0 0 1,-1 0-1,1 0 0,0 0 1,-1 0-1,1 0 1,0 0-1,-1-1 0,1 1 1,0-1-1,-1 1 0,1-1 1,-1 0-1,2 0 0,3-3 4,-2 0-1,1 0 1,0 0-1,-1-1 1,0 1-1,0-1 1,0 0-1,-1 0 1,5-8-1,24-55 43,-28 59-40,27-71 50,-17 40 5,24-45 0,-38 84-60,0 0 0,1 0 0,-1 0 1,0 0-1,1 0 0,-1 0 0,1 1 1,-1-1-1,1 0 0,-1 0 0,1 0 1,0 1-1,-1-1 0,1 0 0,0 1 1,0-1-1,-1 1 0,1-1 0,0 1 1,0-1-1,0 1 0,0-1 0,-1 1 1,1 0-1,0 0 0,0-1 1,2 1-1,-2 1 9,0 0 1,0 0 0,0 0 0,0 1-1,0-1 1,0 0 0,0 0 0,0 1-1,-1-1 1,1 1 0,0-1-1,-1 1 1,1-1 0,-1 1 0,0-1-1,1 1 1,-1 2 0,9 47 363,-3 1 1,0 61-1,-1-14-278,-6-143-2509,1 9 1856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852"/>
    </inkml:context>
    <inkml:brush xml:id="br0">
      <inkml:brushProperty name="width" value="0.05" units="cm"/>
      <inkml:brushProperty name="height" value="0.05" units="cm"/>
    </inkml:brush>
  </inkml:definitions>
  <inkml:trace contextRef="#ctx0" brushRef="#br0">11 64 14619,'1'0'96,"-1"0"1,1 0-1,0 0 0,0 0 0,-1 1 0,1-1 1,0 0-1,-1 0 0,1 1 0,-1-1 0,1 0 1,0 1-1,-1-1 0,1 1 0,-1-1 0,1 1 1,-1-1-1,1 1 0,-1-1 0,1 1 0,-1-1 1,1 2-1,-2 14 1313,-2-5-807,0 9 337,-13 98 1861,15-105-2599,1 0 0,0 0 0,1 0 0,0-1-1,1 1 1,6 23 0,-8-34-185,1-1 1,-1 0 0,0 1 0,1-1-1,-1 0 1,1 0 0,0 1-1,-1-1 1,1 0 0,0 0-1,0 0 1,0 0 0,0 0 0,0 0-1,0 0 1,0 0 0,0 0-1,0-1 1,0 1 0,0 0-1,0-1 1,1 1 0,1 0 0,-2-1-7,1 0 1,0 0 0,-1 0 0,1-1 0,0 1 0,-1 0 0,1-1 0,-1 1 0,1-1 0,-1 0 0,1 1 0,-1-1 0,1 0-1,-1 0 1,1 0 0,0-1 0,7-6 14,-1 0 0,0-1 1,0 0-1,6-10 0,-13 17-16,42-63 89,-28 41-62,0 0 1,35-39-1,-49 61-34,1 1 0,0-1 0,0 0 0,0 0 0,0 1 1,0-1-1,0 1 0,0 0 0,0-1 0,0 1 0,1 0 0,-1 0 0,0 1 0,1-1 0,-1 0 1,1 1-1,-1 0 0,4-1 0,-3 2 1,0-1 0,-1 1 0,1 0 0,0 0 0,-1 0 0,1 0 0,-1 1 0,0-1 0,1 1 0,-1-1 0,0 1 0,0 0 0,0 0 0,0 0 0,0 0 0,2 3 0,6 8 8,-7-9 0,-1-1 1,1 1-1,0 0 0,1-1 0,-1 0 0,1 0 0,6 5 1,-9-8-9,1 1 0,0-1 1,-1 1-1,1-1 0,-1 0 0,1 1 1,0-1-1,-1 0 0,1 0 1,0 0-1,-1-1 0,1 1 1,-1 0-1,1 0 0,0-1 1,-1 1-1,1-1 0,-1 0 1,1 1-1,-1-1 0,0 0 1,1 0-1,-1 0 0,0 0 1,1 0-1,1-2 0,29-27 39,-22 19-31,1 1 0,0 0 0,1 1 0,18-12 0,-27 19-11,1 0 1,-1 1-1,1-1 0,-1 1 0,1 0 1,0 0-1,-1 0 0,1 1 0,0-1 1,0 1-1,0 0 0,-1 0 0,1 0 1,0 1-1,0-1 0,-1 1 0,1 0 1,0 0-1,-1 0 0,1 0 1,-1 1-1,6 2 0,-2 1 15,0 0-1,0 1 1,-1-1-1,1 1 1,5 8-1,-7-8 11,0 0 0,1-1-1,-1 0 1,1 0 0,0 0-1,14 7 1,-18-11-16,0 0 0,0-1 1,0 1-1,1-1 0,-1 0 0,0 0 0,0 1 0,1-2 0,-1 1 0,0 0 1,0 0-1,1-1 0,-1 1 0,0-1 0,0 1 0,0-1 0,0 0 1,0 0-1,0 0 0,0 0 0,0-1 0,0 1 0,2-2 0,6-5 14,-1-1 0,-1 0 0,10-10 1,-9 7-9,9-9-6,-5 6 1,21-21 0,-30 33-12,-1 0 1,1 0-1,0 0 1,-1 1 0,1-1-1,0 1 1,0 0-1,1 0 1,-1 0 0,0 1-1,1 0 1,4-1 0,-7 1-2,0 1 0,0 0 1,0 0-1,0 1 0,1-1 1,-1 0-1,0 1 1,0-1-1,0 1 0,0-1 1,0 1-1,0 0 1,0 0-1,-1 0 0,1 0 1,0 0-1,0 1 0,2 2 1,1 1 18,0 2 1,0-1-1,8 13 1,12 16 35,-24-33-56,1-1 1,-1 1-1,1-1 0,0 1 1,0-1-1,0 0 1,0 0-1,0 0 0,0 0 1,0 0-1,0 0 1,0-1-1,0 1 0,0 0 1,5-1-1,-7 0-26,1 0 1,0 1-1,0-1 0,0-1 0,-1 1 0,1 0 0,0 0 1,0 0-1,0 0 0,-1 0 0,1-1 0,0 1 1,0 0-1,0-1 0,-1 1 0,1-1 0,0 1 0,-1-1 1,1 1-1,-1-1 0,1 1 0,0-1 0,-1 0 0,1 1 1,-1-1-1,1 0 0,-1 1 0,0-1 0,1 0 1,-1 0-1,0 1 0,1-2 0,-1 0-7,1 0 0,-1 0 0,0 0 0,0-1 0,0 1 0,0 0 0,0 0 0,-1 0 0,1 0 0,-1 0 0,-1-4 0,-6-13-286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9.517"/>
    </inkml:context>
    <inkml:brush xml:id="br0">
      <inkml:brushProperty name="width" value="0.05" units="cm"/>
      <inkml:brushProperty name="height" value="0.05" units="cm"/>
    </inkml:brush>
  </inkml:definitions>
  <inkml:trace contextRef="#ctx0" brushRef="#br0">0 240 15955,'8'0'313,"0"0"-1,0-1 1,0 0-1,0 0 0,-1-1 1,1 0-1,0 0 0,-1-1 1,0 0-1,1 0 1,-1 0-1,-1-1 0,1-1 1,0 1-1,-1-1 0,8-8 1,-7 7-152,-1 0 0,0 0 0,-1-1 1,0 0-1,0 0 0,0-1 0,-1 1 0,0-1 1,0 0-1,-1 0 0,0 0 0,-1-1 0,0 1 1,2-15-1,-3 20-120,-1 0 1,0 0-1,0 1 1,0-1-1,-1 0 0,1 1 1,-1-1-1,1 0 1,-1 1-1,0-1 1,0 1-1,0-1 0,-1 1 1,1-1-1,0 1 1,-1 0-1,-2-3 1,3 3-21,-1 1 0,1 0 0,-1 0 0,0 0 1,1 0-1,-1 0 0,0 0 0,0 0 0,0 1 0,1-1 1,-1 1-1,0-1 0,0 1 0,0 0 0,0-1 0,0 1 1,0 0-1,0 1 0,0-1 0,0 0 0,0 0 0,1 1 1,-1-1-1,0 1 0,-3 1 0,-1 1 12,1 0-1,0 0 1,0 0-1,0 1 1,1-1-1,-1 1 1,1 0-1,0 1 1,0-1 0,0 1-1,1 0 1,-1 0-1,1 0 1,-4 10-1,1-2 7,0 0 0,2 1-1,0-1 1,0 1 0,-2 17-1,4-18-17,1 0-1,0 0 1,1 1-1,0-1 1,1 0-1,1 0 1,0 0-1,0 0 0,1 0 1,1 0-1,0 0 1,1-1-1,10 18 1,-14-27-49,1-1 0,-1 1 0,1-1 0,0 1 0,-1-1 0,1 0 0,0 0 0,0 0 0,1 0 0,-1 0 0,0 0 0,1-1 0,-1 1 0,1-1 0,-1 0 0,1 1 0,0-1 0,0 0 0,-1-1 0,1 1 0,0 0 0,0-1 0,0 0 0,0 1 0,0-1 0,-1 0 0,1-1 0,0 1 0,0 0 0,0-1 0,0 0 0,0 0 0,4-1 0,0-2-20,0-1 0,0 0 0,-1 0 0,0 0 0,0 0 1,0-1-1,-1 0 0,9-12 0,13-26-239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0.201"/>
    </inkml:context>
    <inkml:brush xml:id="br0">
      <inkml:brushProperty name="width" value="0.05" units="cm"/>
      <inkml:brushProperty name="height" value="0.05" units="cm"/>
    </inkml:brush>
  </inkml:definitions>
  <inkml:trace contextRef="#ctx0" brushRef="#br0">0 1 15931,'0'51'2304,"3"109"1193,-1-131-3144,2 0 0,1 0 0,11 39 0,-13-60-269,-1 0 1,2 0-1,-1 0 1,1-1-1,9 14 1,-12-19-70,0 0 0,1-1 1,-1 1-1,0-1 0,1 1 0,-1-1 1,1 0-1,-1 0 0,1 1 0,0-1 0,-1 0 1,1-1-1,0 1 0,0 0 0,0 0 0,0-1 1,-1 1-1,1-1 0,0 1 0,0-1 0,0 0 1,0 0-1,0 0 0,0 0 0,0 0 0,0 0 1,0-1-1,0 1 0,0-1 0,2 0 0,2-2 6,0-1 0,0 0-1,-1 0 1,1 0-1,-1-1 1,0 1-1,0-1 1,-1 0-1,1-1 1,-1 1-1,0-1 1,-1 0 0,5-10-1,3-6 62,-2-1-1,10-34 1,-11 27 114,6-37 1,-16 82-101,2 0 1,-1-1-1,2 1 1,0 0-1,1-1 1,0 1-1,2-1 1,6 22-1,-9-35-89,0 1-1,0 0 0,-1 0 1,2-1-1,-1 1 0,0-1 1,0 1-1,0-1 0,1 1 1,-1-1-1,1 0 1,-1 1-1,1-1 0,-1 0 1,1 0-1,0 0 0,0-1 1,-1 1-1,1 0 0,0-1 1,0 1-1,0-1 1,0 1-1,0-1 0,0 0 1,0 0-1,0 0 0,0 0 1,-1 0-1,1 0 0,0 0 1,0-1-1,0 1 0,0-1 1,0 0-1,0 1 1,-1-1-1,1 0 0,0 0 1,2-2-1,3-1 4,0-1 0,0 0 0,0 0-1,-1-1 1,1 0 0,-1 0 0,-1 0 0,6-8 0,-5 5-47,0 1 0,-1-2 1,0 1-1,0 0 1,-1-1-1,0 0 0,-1 0 1,0 0-1,-1-1 0,3-17 1,-5 26 11,0 1-1,0-1 1,0 0 0,-1 1 0,1-1 0,0 1-1,-1-1 1,1 1 0,-1 0 0,1-1 0,-1 1-1,-1-2 1,2 2-5,0 1 1,-1-1-1,1 1 0,0-1 1,-1 1-1,1 0 0,-1-1 1,1 1-1,-1 0 1,1-1-1,-1 1 0,1 0 1,-1 0-1,1 0 0,-1-1 1,1 1-1,-1 0 0,0 0 1,1 0-1,-1 0 0,1 0 1,-2 0-1,1 0-44,0 1 0,0-1 1,0 1-1,0-1 0,0 1 0,0-1 0,0 1 0,0 0 1,0-1-1,0 1 0,0 0 0,0 0 0,0 0 1,0 0-1,1 0 0,-1 0 0,0 0 0,1 0 1,-1 0-1,1 0 0,-1 0 0,1 0 0,0 1 0,-1-1 1,1 0-1,0 0 0,0 2 0,-1 0-78,1-1-1,0 1 0,0-1 1,0 1-1,0-1 1,0 1-1,1-1 1,-1 1-1,1-1 0,-1 1 1,1-1-1,0 0 1,0 1-1,0-1 1,0 0-1,0 0 0,1 0 1,-1 0-1,1 0 1,-1 0-1,4 3 0,3 0-520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269"/>
    </inkml:context>
    <inkml:brush xml:id="br0">
      <inkml:brushProperty name="width" value="0.05" units="cm"/>
      <inkml:brushProperty name="height" value="0.05" units="cm"/>
    </inkml:brush>
  </inkml:definitions>
  <inkml:trace contextRef="#ctx0" brushRef="#br0">90 570 16003,'0'0'97,"0"0"-1,1-1 0,-1 1 0,0 0 0,0-1 0,1 1 0,-1-1 1,0 1-1,0 0 0,0-1 0,0 1 0,0-1 0,1 1 0,-1 0 0,0-1 1,0 1-1,0-1 0,0 1 0,0-1 0,0 1 0,0 0 0,-1-1 1,1 1-1,0-1 0,0 1 0,0-1 0,0 1 0,0 0 0,-1-1 0,1 1 1,0 0-1,0-1 0,-1 1 0,1 0 0,0-1 0,-1 1 0,1 0 1,0-1-1,-1 1 0,1 0 0,-1-1 0,0 1 26,0 1-1,0-1 1,0 0 0,0 0-1,0 0 1,0 0-1,0 1 1,1-1-1,-1 0 1,0 1 0,0-1-1,0 1 1,0-1-1,0 1 1,1-1 0,-1 1-1,0 0 1,-1 1-1,-5 6 61,0 1 0,0 0 0,0 1 0,1 0 0,1 0 0,0 0 0,0 0 0,1 1 0,0 0 0,1 0 0,0 0 0,1 0 0,-1 19 0,2-29-176,1 0 0,0 0 1,0 0-1,0 0 0,0 0 1,0 0-1,1-1 0,-1 1 1,0 0-1,0 0 0,1 0 1,-1 0-1,0 0 0,1 0 1,-1 0-1,1 0 0,-1 0 1,1-1-1,0 1 1,-1 0-1,2 1 0,-1-2-1,0 0 0,0 0 0,-1 1 1,1-1-1,0 0 0,0 0 0,0 0 0,0 0 0,0 0 0,0 0 0,0 0 0,-1 0 0,1 0 0,0 0 0,0-1 1,0 1-1,0 0 0,1-1 0,6-3 15,-1-1 0,0 1 1,0-1-1,6-6 0,-4 4-4,0 1-6,0-1 0,1 2 0,-1-1 0,1 1 0,16-5 0,-23 9-14,1 0 0,-1 0 0,0 0 0,1 1 0,-1-1 1,1 1-1,-1 0 0,1 0 0,-1 0 0,1 1 0,-1-1 0,1 1 1,-1 0-1,1 0 0,-1 0 0,0 0 0,0 1 0,0-1 0,1 1 1,3 3-1,-6-4 6,-1-1 0,1 1 0,-1-1 0,1 0 0,-1 1-1,1-1 1,0 0 0,-1 1 0,1-1 0,-1 0 0,1 1 0,0-1 0,-1 0 0,1 0 0,0 0 0,-1 0 0,1 0 0,0 0 0,-1 0 0,1 0 0,0 0 0,-1 0 0,1 0 0,0 0 0,-1 0 0,1-1 0,0 1 0,-1 0-1,1 0 1,-1-1 0,1 1 0,0 0 0,-1-1 0,1 1 0,-1-1 0,1 1 0,-1 0 0,1-1 0,-1 1 0,0-1 0,1 0 0,-1 1 0,0-1 0,1 1 0,-1-1 0,0 0 0,1 1 0,-1-1 0,0 1 0,0-2 0,3-6 28,-2 1 0,1-1 0,1-13 0,-3 15-20,4-49 24,-3-1 0,-2 1-1,-16-102 1,16 154-80,1 0 0,0 0 0,-1 0 0,1 0 0,0 0 0,0 0 0,1 0-1,-1 0 1,0 0 0,1 1 0,1-4 0,-1 4-46,0 0 1,0 1-1,1-1 0,-1 1 0,0-1 1,1 1-1,-1 0 0,1 0 1,0 0-1,-1-1 0,1 1 0,0 1 1,0-1-1,-1 0 0,1 0 0,4 0 1,27-10-1687,-1-2 0,0 0 0,45-28 0,-65 33 1428,1 0 0,-1-1 0,-1 0-1,0 0 1,0-2 0,-1 1 0,0-1 0,-1-1-1,0 0 1,13-22 0,-22 32 459,1 0 1,0 1-1,0-1 0,-1 0 1,0 0-1,1 1 1,-1-1-1,0 0 0,0 0 1,1 0-1,-1 0 0,-1-1 1,1 2-72,0 1 1,0 0-1,0 0 0,0 0 1,0 0-1,0 0 1,0-1-1,0 1 1,0 0-1,0 0 1,0 0-1,0 0 0,0 0 1,-1 0-1,1-1 1,0 1-1,0 0 1,0 0-1,0 0 1,0 0-1,0 0 0,0 0 1,-1 0-1,1 0 1,0 0-1,0 0 1,0-1-1,0 1 0,0 0 1,-1 0-1,1 0 1,0 0-1,0 0 1,0 0-1,0 0 1,0 0-1,-1 0 0,1 0 1,0 0-1,0 0 1,0 1-1,-10 9 1542,5-1-927,0 1 1,0 0 0,1 0-1,0 0 1,1 1-1,-4 20 1,3 0 224,-1 37 1,4-36-611,1 1 0,2-1 0,1 1 1,2-1-1,1 0 0,2 0 0,1-1 0,17 42 1,-24-68-268,1-1 1,-1 1 0,1 0 0,0-1 0,6 7 0,-9-10-1,1 0-1,-1-1 1,1 1-1,0 0 1,0-1-1,-1 1 0,1-1 1,0 1-1,0-1 1,0 1-1,-1-1 1,1 0-1,0 0 0,0 1 1,0-1-1,0 0 1,0 0-1,0 0 1,-1 0-1,1 0 1,0 0-1,0 0 0,0 0 1,0 0-1,0 0 1,0-1-1,0 1 1,0 0-1,-1 0 0,1-1 1,0 1-1,0-1 1,0 1-1,-1-1 1,1 1-1,0-1 1,-1 0-1,1 1 0,1-2 1,8-11 13,-1 0-1,-1 0 1,1-1 0,-2 0-1,0 0 1,6-19-1,5-9-1,116-191-1050,-93 168-500,-40 64 1449,12-24-427,-13 25 486,1 0 1,-1-1-1,0 1 0,1-1 0,-1 1 0,0-1 0,0 1 0,1-1 1,-1 1-1,0-1 0,0 1 0,0-1 0,0 1 0,1-1 0,-1 0 1,0 1-1,0-1 0,0 1 0,0-1 0,0 1 0,0-1 0,-1 1 1,1-1-1,0 1 0,0-1 0,0 0 0,0 1 0,-1-1 0,1 1 1,0-1-1,-1 1 0,1 0 0,0-1 0,-1 1 0,1-1 0,-1 0 1,-10 1-724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2.039"/>
    </inkml:context>
    <inkml:brush xml:id="br0">
      <inkml:brushProperty name="width" value="0.05" units="cm"/>
      <inkml:brushProperty name="height" value="0.05" units="cm"/>
    </inkml:brush>
  </inkml:definitions>
  <inkml:trace contextRef="#ctx0" brushRef="#br0">79 1973 12491,'-1'1'35,"-45"38"1006,43-36-989,-1 1-1,1 0 0,0-1 1,0 1-1,1 1 0,-1-1 0,1 0 1,0 1-1,-3 8 0,4-12-25,1 0-1,0 1 1,-1-1-1,1 0 1,0 0 0,0 1-1,0-1 1,0 0-1,0 1 1,0-1-1,1 0 1,-1 1-1,0-1 1,1 0-1,-1 0 1,0 1-1,1-1 1,0 0-1,-1 0 1,1 0 0,0 0-1,0 0 1,-1 0-1,1 0 1,0 0-1,0 0 1,0 0-1,0 0 1,0 0-1,0-1 1,1 1-1,-1 0 1,0-1-1,0 1 1,0-1 0,1 1-1,-1-1 1,0 0-1,0 1 1,1-1-1,-1 0 1,0 0-1,2 0 1,6 1-2,1-1 1,-1 0-1,0-1 0,0 0 1,11-2-1,36-10 76,100-38 0,54-38 88,-155 65-139,-37 16-33,1573-700 1143,-284 194 1083,-740 353-1427,-144 45-455,-13-28-311,-341 114-223,-2-3-1,-1-3 0,-2-2 1,64-52-1,-80 48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659"/>
    </inkml:context>
    <inkml:brush xml:id="br0">
      <inkml:brushProperty name="width" value="0.05" units="cm"/>
      <inkml:brushProperty name="height" value="0.05" units="cm"/>
    </inkml:brush>
  </inkml:definitions>
  <inkml:trace contextRef="#ctx0" brushRef="#br0">0 0 14947,'2'39'2185,"3"-2"-1153,7-3-376,4-1 1160,8-7-487,7-2-297,5-8-1096,2-7-2321,-8-15 2225,-3-10-400,-4-8-328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46.005"/>
    </inkml:context>
    <inkml:brush xml:id="br0">
      <inkml:brushProperty name="width" value="0.05" units="cm"/>
      <inkml:brushProperty name="height" value="0.05" units="cm"/>
    </inkml:brush>
  </inkml:definitions>
  <inkml:trace contextRef="#ctx0" brushRef="#br0">1050 111 6817,'-38'21'323,"-1"-1"-1,-46 17 1,54-26-85,2 1 0,-1 2 0,2 1 1,0 2-1,-38 28 0,41-22 195,1 2 0,1 0 0,1 2 0,1 0 0,-21 39 0,-71 158 708,87-162-1224,-34 132 0,8 70 260,26-89-46,-11 66 18,11-92 66,6 1 0,1 292 1,19-334-143,-20 164 0,-29 241 239,6 22-260,23-313-41,15-147-17,2 0 1,4 0-1,12 80 1,-6-110 1,1 0 1,3-1-1,2 0 1,1-1-1,3 0 1,28 53-1,275 411-93,-295-474 91,0 0 1,3-2-1,0-1 0,2-1 0,1-2 1,60 42-1,-27-27-3,2-2 1,2-3-1,85 33 0,-136-65 2,-1-1 0,1 0 0,-1-1 0,1-1 0,0-1 0,0 0 0,0-1 0,0-1 0,0 0 0,21-5 0,16-7-48,94-35 0,-39 11-6,73-24-80,-148 48 101,-1-2-1,-1-2 1,39-27 0,-47 26 5,-1 0 0,0-2 0,-2-1 0,0-1 0,-2 0 1,-1-2-1,0 0 0,-2-1 0,0 0 0,-2-1 0,-1-1 1,-2-1-1,0 1 0,-2-2 0,0 1 0,5-46 0,-6 19 15,-3-1 0,-2 1-1,-2-1 1,-3 0 0,-3 1-1,-14-69 1,-5-9 213,5-2 1,-2-141-1,35-130 72,-3 307-244,4 0 0,30-102 0,63-154-184,24-93-8,-106 339 151,-4-1 0,7-133 1,-24 74 32,-7 0 1,-8 0 0,-37-200-1,31 282-5,-5 0 0,-3 2 0,-50-120 0,62 179 13,-2 1 0,0 0-1,-2 1 1,-1 1 0,-27-31-1,-5 0-2,-89-77-1,112 107-14,-43-53 0,48 52-3,0 1 0,-32-26 0,44 42-4,-1 1 0,1 1 0,-1-1 0,-1 2-1,1-1 1,-1 2 0,0-1 0,0 1 0,0 1 0,-13-2 0,0 1 23,-1 2-1,1 1 1,-1 1 0,0 1-1,1 1 1,-1 1 0,1 1-1,0 1 1,0 1-1,-25 11 1,-19 11 68,0 3 1,-64 42-1,-84 31-118,173-85-25,3-3 28,-2-3 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54.128"/>
    </inkml:context>
    <inkml:brush xml:id="br0">
      <inkml:brushProperty name="width" value="0.05" units="cm"/>
      <inkml:brushProperty name="height" value="0.05" units="cm"/>
    </inkml:brush>
  </inkml:definitions>
  <inkml:trace contextRef="#ctx0" brushRef="#br0">12 18 8538,'2'-18'2393,"-11"30"-173,8-11-2189,1 0 0,-1 0 0,1 0-1,-1 1 1,1-1 0,-1 0 0,1 0 0,0 0 0,-1 0 0,1 1 0,0-1 0,0 0 0,0 0-1,0 0 1,0 1 0,0-1 0,1 0 0,-1 0 0,0 0 0,0 1 0,1-1 0,-1 0 0,1 0-1,-1 0 1,1 0 0,1 2 0,1 1-13,1-1 1,-1 1-1,1-1 0,0 0 0,6 4 0,10 8 34,1 3 13,-1 0 0,-1 2 0,-1 0 0,-1 1 0,0 1-1,19 34 1,-25-37-47,1-2 0,0 1-1,2-2 1,0 0 0,1 0-1,32 25 1,-29-25-12,12 14 8,32 40 0,-39-43-5,0-2 1,47 41 0,-49-48 2,25 27 0,-34-32-4,0 0 0,1-1 0,0-1 1,1 0-1,0-1 0,21 12 1,7-5 57,64 19 1,-63-23 74,63 28-1,-99-38-117,149 67 274,-148-67-261,1 1-1,-1 0 0,0 0 1,-1 1-1,1 0 0,-1 0 1,0 0-1,0 1 0,0 0 1,-1 1-1,0 0 0,-1 0 1,7 8-1,-28-27-1112,8 9 859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54.844"/>
    </inkml:context>
    <inkml:brush xml:id="br0">
      <inkml:brushProperty name="width" value="0.05" units="cm"/>
      <inkml:brushProperty name="height" value="0.05" units="cm"/>
    </inkml:brush>
  </inkml:definitions>
  <inkml:trace contextRef="#ctx0" brushRef="#br0">0 303 10770,'12'17'317,"1"-1"0,0 0 0,1-1 0,21 18 0,68 48 270,-25-23-253,1 11-76,67 50 119,-130-108-298,1-1 1,0 0-1,0-2 1,1 1-1,0-2 1,0-1 0,27 7-1,-35-11-35,-1-1-1,1 0 1,0-1 0,-1 1-1,1-2 1,0 0 0,-1 0 0,1 0-1,-1-1 1,0-1 0,1 1-1,-1-2 1,16-7 0,-19 7-27,0 1 0,0-2 1,0 1-1,-1-1 0,1 1 1,-1-1-1,-1-1 1,1 1-1,-1-1 0,1 0 1,-2 0-1,1 0 0,-1-1 1,0 1-1,0-1 1,0 1-1,-1-1 0,0 0 1,1-9-1,-1-13 2,-1 0 1,-2 0-1,0 0 1,-2 0-1,-10-42 1,-1-16 6,4 1-9,-14-162 91,24 247-147,0 0 0,0 0 1,0 0-1,0 0 0,0 0 0,-1 0 0,1-1 1,0 1-1,0 0 0,-1 0 0,1 0 0,-1 0 1,1 0-1,-1 0 0,1 0 0,-1 1 0,1-1 1,-1 0-1,0 0 0,-1-1 0,4 2-133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15.142"/>
    </inkml:context>
    <inkml:brush xml:id="br0">
      <inkml:brushProperty name="width" value="0.05" units="cm"/>
      <inkml:brushProperty name="height" value="0.05" units="cm"/>
    </inkml:brush>
  </inkml:definitions>
  <inkml:trace contextRef="#ctx0" brushRef="#br0">52 0 14075,'-11'57'1085,"2"-1"0,-1 81 0,5-52-523,0-19-233,-7 161 337,13-195-585,0-1 0,3 0 0,0-1 0,2 1 0,11 35 0,-13-56-38,-1 0 0,1 0 0,1 0 0,0-1-1,0 1 1,12 14 0,-14-21-28,0 0 0,0 0 1,0 0-1,0-1 0,1 1 1,-1-1-1,1 0 0,-1 0 0,1 0 1,0 0-1,0-1 0,0 1 0,0-1 1,0 0-1,0 0 0,0-1 1,0 1-1,0-1 0,0 0 0,5 0 1,3-1 20,0-1 1,0-1 0,0 0-1,0 0 1,-1-1 0,15-8 0,68-39 209,-58 30-132,-13 9-47,-6 1 22,0 2 0,1 0-1,34-12 1,-48 20-70,1 0-1,0 0 1,0 0 0,0 0 0,0 1-1,0-1 1,0 1 0,0 1-1,0-1 1,0 1 0,0-1 0,0 2-1,-1-1 1,1 0 0,0 1-1,-1 0 1,1 0 0,-1 0-1,1 1 1,4 3 0,46 48-461,-55-55 416,-1 1 0,1 0-1,0 0 1,0-1-1,0 1 1,0 0-1,0 0 1,0-1-1,0 1 1,0 0-1,0 0 1,0-1-1,0 1 1,0 0-1,0 0 1,0-1 0,1 1-1,-1 0 1,0 0-1,0-1 1,0 1-1,0 0 1,0 0-1,0-1 1,1 1-1,-1 0 1,0 0-1,0 0 1,0 0 0,1-1-1,-1 1 1,0 0-1,0 0 1,0 0-1,1 0 1,-1 0-1,0 0 1,0 0-1,1-1 1,-1 1-1,0 0 1,0 0-1,1 0 1,-1 0 0,0 0-1,0 0 1,1 0-1,-1 0 1,0 0-1,1 0 1,-1 1-1,0-1 1,0 0-1,0 0 1,1 0-1,-1 0 1,0 0-1,0 0 1,1 0 0,-1 1-1,0-1 1,0 0-1,0 0 1,1 0-1,-1 1 1,0-1-1,0 0 1,0 1-1,-2-23-1143,-11-16 8,7 17 539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15.529"/>
    </inkml:context>
    <inkml:brush xml:id="br0">
      <inkml:brushProperty name="width" value="0.05" units="cm"/>
      <inkml:brushProperty name="height" value="0.05" units="cm"/>
    </inkml:brush>
  </inkml:definitions>
  <inkml:trace contextRef="#ctx0" brushRef="#br0">1 2 13363,'38'-1'2685,"-6"0"-1937,-1 1 1,1 2-1,45 8 0,-69-9-700,0 1-1,0 0 0,-1 0 1,1 1-1,-1 0 0,1 1 0,-1-1 1,0 1-1,0 1 0,-1-1 0,0 1 1,1 1-1,-1-1 0,-1 1 1,1 0-1,-1 0 0,0 0 0,-1 1 1,6 9-1,-7-9 20,0 1-1,-1 0 1,0 1 0,0-1-1,-1 0 1,0 0 0,0 1-1,-1-1 1,0 1 0,-2 15 0,-3 4 161,-15 52 0,7-39-451,-3-1 1,-1 0-1,-2-1 1,-43 66-1,44-81-15,0-5-96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1.979"/>
    </inkml:context>
    <inkml:brush xml:id="br0">
      <inkml:brushProperty name="width" value="0.05" units="cm"/>
      <inkml:brushProperty name="height" value="0.05" units="cm"/>
    </inkml:brush>
  </inkml:definitions>
  <inkml:trace contextRef="#ctx0" brushRef="#br0">44 62 14747,'-2'2'82,"-1"-1"1,1 1-1,-1 0 0,1 0 0,0-1 1,0 2-1,0-1 0,0 0 0,0 0 1,0 1-1,1-1 0,-1 1 0,1-1 1,0 1-1,-1-1 0,1 1 0,1 0 1,-1 0-1,-1 3 0,0 8 17,0 0-1,-1 23 1,3-30 3,-1 28 118,4 48-1,-2-72-172,0-1 1,1 1-1,0-1 0,1 0 0,0 0 1,0 0-1,1 0 0,9 16 0,-12-25-33,-1 0-1,1 0 1,-1 0-1,1 0 0,0 0 1,0 0-1,-1 0 1,1-1-1,0 1 1,0 0-1,0-1 0,0 1 1,0 0-1,0-1 1,0 1-1,0-1 0,0 1 1,0-1-1,0 0 1,0 1-1,0-1 0,0 0 1,0 0-1,1 0 1,0 0-1,0 0 3,0-1 1,-1 0-1,1 1 1,0-1-1,-1 0 0,1 0 1,-1 0-1,1 0 0,-1 0 1,0-1-1,1 1 1,-1 0-1,0 0 0,1-3 1,5-6 63,0 0 0,-1 0 0,7-19 0,-12 26-64,18-46 403,-2-2-1,-3 0 1,11-67-1,-20 89-101,-3 25-29,0 5-158,-1 10 57,18 139 668,-14-124-780,1-1-1,1 1 1,18 42-1,-23-63-58,1 0-1,-1 0 0,1 0 1,0-1-1,1 1 1,-1-1-1,1 0 1,-1 0-1,10 7 1,-12-10-13,1 0 0,-1 0 0,1 0 1,-1-1-1,1 1 0,0-1 0,0 1 0,-1-1 1,1 0-1,0 1 0,0-1 0,-1 0 1,1 0-1,0 0 0,0 0 0,0-1 0,-1 1 1,1 0-1,0-1 0,-1 1 0,1-1 1,0 0-1,-1 1 0,1-1 0,0 0 0,-1 0 1,0 0-1,1 0 0,-1 0 0,1-1 1,-1 1-1,0 0 0,2-3 0,5-5 14,-1-1-1,0 0 1,0-1 0,0 0-1,-2 0 1,1 0 0,-2-1-1,6-17 1,0-6 93,7-59 0,5 150 36,-19-48-141,17 39 10,-19-45-15,-1-1 0,1 1 1,0-1-1,-1 1 0,1-1 0,0 1 1,0-1-1,0 0 0,0 0 0,1 1 0,-1-1 1,0 0-1,1 0 0,-1 0 0,0 0 1,1 0-1,-1 0 0,1-1 0,-1 1 1,1 0-1,-1-1 0,1 0 0,3 1 1,-3-1-1,-1-1 0,1 0 1,0 0-1,0 0 0,0 0 1,-1-1-1,1 1 0,0 0 1,-1-1-1,0 1 0,1-1 1,-1 0-1,0 1 0,0-1 1,1 0-1,-1 0 0,-1 1 1,1-1-1,1-3 1,15-45 16,-15 43-12,-1 2 3,11-41 53,-12 43-52,1 1 1,-1-1-1,1 1 0,-1-1 1,0 0-1,0 1 1,-1-1-1,1 0 1,0 1-1,-1-1 1,1 1-1,-1-1 1,0 1-1,-2-5 1,2 5-4,0 0 0,0-1 0,0 1-1,1-1 1,-1 1 0,1-1 0,-1 1 0,1-1 0,0 1 0,0-1 0,0 1 0,1-6 0,-2-14 22,0 14-25,-5-11 2,-6 12-21,12 6 16,-1 0 0,1 1 0,0-1-1,-1 1 1,1-1 0,-1 0 0,1 1 0,-1-1 0,1 1-1,-1-1 1,0 1 0,1 0 0,-1-1 0,1 1 0,-1 0-1,0-1 1,0 1 0,1 0 0,-1 0 0,0-1 0,1 1-1,-1 0 1,-1 0 0,2 13-9,1-5 5,5 35 22,1-1 0,3 0 1,1-1-1,28 70 1,-36-103-9,0-1 1,1 1 0,0 0 0,1-1-1,10 13 1,-14-19-10,0 0-1,0 1 1,0-1-1,1 0 1,-1 0-1,0 0 1,1 0-1,-1-1 1,1 1-1,-1 0 1,1 0-1,-1-1 1,1 1-1,0-1 1,-1 0-1,1 1 1,0-1-1,-1 0 1,1 0-1,0 0 1,-1 0-1,1 0 1,0 0-1,-1-1 0,1 1 1,0-1-1,-1 1 1,1-1-1,-1 1 1,1-1-1,-1 0 1,1 0-1,-1 0 1,1 0-1,-1 0 1,3-2-1,4-4-167,0-1 0,-1 0 0,1 0 0,-2-1-1,11-15 1,23-51-812,-39 73 985,14-31-371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2.612"/>
    </inkml:context>
    <inkml:brush xml:id="br0">
      <inkml:brushProperty name="width" value="0.05" units="cm"/>
      <inkml:brushProperty name="height" value="0.05" units="cm"/>
    </inkml:brush>
  </inkml:definitions>
  <inkml:trace contextRef="#ctx0" brushRef="#br0">73 65 16171,'0'0'85,"1"-1"0,-1 1 0,0-1 0,0 1 0,0-1-1,0 1 1,0-1 0,0 1 0,0-1 0,0 1-1,0 0 1,0-1 0,0 1 0,0-1 0,0 1 0,-1-1-1,1 1 1,0-1 0,0 1 0,0 0 0,-1-1 0,1 1-1,0-1 1,0 1 0,-1 0 0,1-1 0,0 1-1,-1 0 1,1-1 0,-1 1 0,1 0 0,0 0 0,-1-1-1,1 1 1,-1 0 0,1 0 0,0 0 0,-1-1-1,1 1 1,-1 0 0,1 0 0,-1 0 0,1 0 0,-1 0-1,1 0 1,-1 0 0,1 0 0,-1 0 0,1 0 0,-1 0-1,1 1 1,0-1 0,-1 0 0,1 0 0,-1 0-1,1 0 1,-1 1 0,1-1 0,-3 2 114,0-1-1,1 1 1,-1 0-1,1 0 1,-1 0 0,1 0-1,-4 5 1,1 1-137,1 0 0,0 0 0,0 0 0,1 0 1,0 1-1,1-1 0,0 1 0,0 0 0,0 0 0,1 15 1,0-14-59,1 0 1,0 0 0,1 0-1,0 0 1,1-1 0,0 1 0,1 0-1,0-1 1,6 15 0,-8-22-4,0 0 0,0 0 1,0-1-1,0 1 1,0 0-1,0-1 0,1 1 1,-1-1-1,1 1 1,-1-1-1,1 0 0,-1 0 1,1 1-1,0-1 1,0 0-1,-1 0 0,1-1 1,0 1-1,0 0 1,0-1-1,0 1 0,0-1 1,2 1-1,-1-1 2,-1-1-1,1 1 0,-1-1 0,1 1 0,-1-1 1,1 0-1,-1 0 0,0 0 0,1 0 1,-1 0-1,0-1 0,0 1 0,0-1 1,0 1-1,0-1 0,0 0 0,0 1 0,1-4 1,5-5 12,-1 0 1,0-1-1,-1 0 1,0 0-1,-1 0 1,0-1-1,-1 0 1,4-16 0,-5 13-4,0 1 1,-1-1 0,0 0 0,-1 0 0,-1 0-1,-2-25 1,1 37-57,1 0 0,-1 0 0,0 0 0,0 0 1,0 0-1,0 1 0,-1-1 0,1 0 0,-1 0 0,1 1 0,-1-1 0,0 1 0,0 0 0,0-1 0,0 1 1,-3-2-1,4 3-14,0 1 0,0-1 0,0 1 0,0 0 0,0-1 0,0 1 0,0 0 0,0-1 0,0 1 0,1 0 0,-1 0 0,0 0 0,0 0 0,0 0 0,0 0 0,0 0 0,0 0 0,0 0 0,0 1 0,-2-1 1,2 1-39,-1 0 0,0 0 1,1 1-1,-1-1 0,1 0 1,-1 0-1,1 1 0,0-1 1,0 1-1,-1-1 1,1 1-1,0 0 0,0-1 1,0 3-1,-4 12-473,5-2-117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3.077"/>
    </inkml:context>
    <inkml:brush xml:id="br0">
      <inkml:brushProperty name="width" value="0.05" units="cm"/>
      <inkml:brushProperty name="height" value="0.05" units="cm"/>
    </inkml:brush>
  </inkml:definitions>
  <inkml:trace contextRef="#ctx0" brushRef="#br0">12 1 12243,'0'9'1209,"-6"43"107,0 54-1,6-82-997,2 0 1,0 0-1,1 0 0,10 34 0,-13-57-308,0 1 0,0-1-1,1 0 1,-1 1 0,1-1-1,-1 0 1,1 1-1,-1-1 1,1 0 0,0 0-1,0 0 1,-1 0 0,1 0-1,0 0 1,0 0-1,0 0 1,0 0 0,0 0-1,0 0 1,1 0-1,-1-1 1,0 1 0,0 0-1,0-1 1,1 1 0,-1-1-1,0 0 1,1 1-1,-1-1 1,0 0 0,1 0-1,-1 0 1,1 0 0,-1 0-1,0 0 1,2 0-1,4-2-17,-1 0 1,0-1-1,0 1 0,0-1 0,0 0 0,6-5 0,-1 2 5,8-5-30,0 1 1,0 1-1,1 1 1,35-10-1,-49 17 25,0 0-1,1 0 1,-1 0 0,1 1-1,-1 0 1,1 0 0,-1 1-1,11 2 1,-13-2 4,0 0 0,-1 0 0,1 1 0,0 0 0,-1-1 0,0 1 0,0 1 0,1-1-1,-1 0 1,0 1 0,-1 0 0,1-1 0,0 1 0,-1 0 0,4 6 0,-4-5 29,1 1-1,-1-1 1,-1 1-1,1-1 1,-1 1 0,0-1-1,0 1 1,0 0-1,-1 0 1,1 0 0,-1-1-1,0 1 1,-1 0-1,1 0 1,-1 0-1,0-1 1,0 1 0,0 0-1,-1-1 1,0 1-1,1-1 1,-2 0 0,1 1-1,0-1 1,-1 0-1,0 0 1,0-1 0,0 1-1,-1-1 1,1 1-1,-1-1 1,1 0-1,-1 0 1,0 0 0,0-1-1,-1 0 1,1 0-1,-8 3 1,-3-1 56,0 0-1,0-1 1,0-1-1,-1 0 1,1-1-1,-1-1 1,1 0 0,-1-1-1,1-1 1,-1 0-1,-28-9 1,43 10-54,-1 1 0,1 0 0,0-1-1,0 1 1,-1-1 0,1 0 0,0 1 0,0-1 0,0 0 0,-1 0 0,1 0 0,0 0-1,0 0 1,0 0 0,1 0 0,-1 0 0,0 0 0,0 0 0,1 0 0,-1-1 0,0 1-1,1 0 1,-1 0 0,1-1 0,0 1 0,-1-1 0,1 1 0,0 0 0,0-1-1,0-1 1,3-10 61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3.838"/>
    </inkml:context>
    <inkml:brush xml:id="br0">
      <inkml:brushProperty name="width" value="0.05" units="cm"/>
      <inkml:brushProperty name="height" value="0.05" units="cm"/>
    </inkml:brush>
  </inkml:definitions>
  <inkml:trace contextRef="#ctx0" brushRef="#br0">25 0 12939,'-3'37'4554,"6"6"-3915,1 1-1,14 56 1,30 86-177,-3-16 14,-43-165-458,4 22 46,-6-26-59,0 0-1,0 0 0,1 0 1,-1 0-1,0 0 0,0 0 1,0 0-1,0 0 0,0 0 0,0 0 1,0 0-1,-1 0 0,1 0 1,0 0-1,-1 0 0,1 0 1,-1 2-1,0-3-3,0 0-1,1 0 1,-1-1-1,0 1 1,1 0-1,-1 0 1,0 0-1,1-1 1,-1 1 0,1 0-1,-1-1 1,1 1-1,-1-1 1,1 1-1,-1 0 1,1-1-1,-1 1 1,1-1 0,-1 0-1,1 1 1,0-1-1,-1 1 1,0-2-1,-12-18-27,11 16 20,-23-38-94,1-1 1,2-1 0,-17-53-1,38 94 95,-1 0 0,1-1 0,0 1 0,1-1 0,-1 1 0,1-1 0,-1-5 0,2 8 2,-1 0 0,0 0 0,0 1 0,0-1 0,1 0 0,-1 0 0,1 1 0,-1-1 0,0 0 1,1 0-1,-1 1 0,1-1 0,-1 0 0,1 1 0,0-1 0,-1 1 0,1-1 0,0 1 0,-1-1 0,1 1 0,0-1 0,0 1 0,-1 0 0,1-1 0,0 1 0,0 0 0,0 0 0,-1 0 0,1-1 0,0 1 0,0 0 0,0 0 0,0 0 0,0 0 1,1 1-1,19-1-369,98-3-1053,-81 0 1087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0.221"/>
    </inkml:context>
    <inkml:brush xml:id="br0">
      <inkml:brushProperty name="width" value="0.05" units="cm"/>
      <inkml:brushProperty name="height" value="0.05" units="cm"/>
    </inkml:brush>
  </inkml:definitions>
  <inkml:trace contextRef="#ctx0" brushRef="#br0">56 21 11907,'-2'-2'220,"0"0"0,0 0 0,-1 1 1,1-1-1,0 1 0,-1-1 0,1 1 1,-1 0-1,1-1 0,-1 1 0,1 1 1,-1-1-1,0 0 0,0 1 0,1-1 1,-1 1-1,0 0 0,-3 0 0,6 0-196,0 0 0,-1 0 0,1 0 0,0 0 0,0 0 0,0 0 0,-1 0 0,1 0 1,0 0-1,0 1 0,0-1 0,0 0 0,-1 0 0,1 0 0,0 0 0,0 0 0,0 0 0,0 0 0,0 1 0,0-1 0,-1 0 0,1 0 0,0 0 0,0 0 0,0 1 0,0-1 0,0 0 0,0 0 0,0 0 0,0 0 0,0 1 0,0-1 0,0 0 0,0 0 0,0 0 0,0 1 0,0-1 0,0 0 0,0 0 0,0 0 0,0 0 0,0 1 0,0-1 0,0 0 0,0 0 0,0 0 0,0 1 0,0-1 0,1 0 0,4 11 414,27 35-184,3-2 0,1-1 0,3-2 0,1-2 0,2-1 0,1-2-1,80 50 1,-34-33-220,2-4-1,2-4 1,128 43-1,89-6 207,-264-72-152,-46-11-87,1 1-1,-1-1 1,0 1-1,1-1 1,-1 1 0,1-1-1,-1 1 1,0-1-1,1 1 1,-1-1 0,0 1-1,0-1 1,0 0-1,1 1 1,-1-1 0,0 1-1,0-1 1,0 0-1,0 1 1,0-1 0,0 0-1,0 1 1,0-1-1,0 1 1,0-1-1,-1 0 1,1 0 0,-3-28 32,3 24-30,-4-27-3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4.584"/>
    </inkml:context>
    <inkml:brush xml:id="br0">
      <inkml:brushProperty name="width" value="0.05" units="cm"/>
      <inkml:brushProperty name="height" value="0.05" units="cm"/>
    </inkml:brush>
  </inkml:definitions>
  <inkml:trace contextRef="#ctx0" brushRef="#br0">99 39 12427,'-2'-1'214,"0"1"1,1-1 0,-1 0-1,0 1 1,1-1-1,-1 1 1,0 0 0,1-1-1,-1 1 1,0 0 0,0 0-1,0 0 1,1 0-1,-1 0 1,0 1 0,0-1-1,1 1 1,-1-1 0,0 1-1,-3 1 1,2 0-79,0 0 0,1 0 0,-1 0 0,0 1 0,1-1 0,-1 1 0,1 0 0,0 0 0,-1 0 0,-1 3 0,0 3-83,0 0 1,0 0 0,0 0 0,1 0 0,0 1-1,1-1 1,-2 18 0,4-20-50,0-1 0,0 1-1,1-1 1,0 1 0,0-1 0,0 1-1,1-1 1,0 0 0,4 8 0,-6-13-3,1 0 1,0 1-1,-1-1 1,1 0-1,0 1 1,0-1-1,-1 0 0,1 0 1,0 0-1,0 0 1,1 0-1,-1 0 1,0 0-1,0 0 1,0 0-1,1-1 1,-1 1-1,0 0 1,1-1-1,-1 1 1,0-1-1,1 0 0,-1 1 1,1-1-1,-1 0 1,0 0-1,1 0 1,-1 0-1,1 0 1,-1 0-1,1 0 1,-1 0-1,1-1 1,-1 1-1,0 0 1,1-1-1,-1 0 0,0 1 1,1-1-1,-1 0 1,0 1-1,0-1 1,1 0-1,-1 0 1,0 0-1,1-2 1,5-3 13,-1 0-1,0 0 1,-1-1 0,0 0 0,0 0 0,0-1-1,-1 1 1,0-1 0,0 0 0,3-12 0,0-2 55,-1 0 1,6-39-1,-11 54-27,-1 0 0,1 0 0,-1 0 0,-2-11 0,2 18-41,0 0 0,0 0 0,0 0 0,0 0 1,0 0-1,0 0 0,0 1 0,0-1 0,0 0 0,0 0 0,-1 0 0,1 0 0,0 0 0,0 0 0,0 0 0,0 0 1,0 0-1,0 0 0,0 0 0,0 0 0,0 0 0,-1 0 0,1 0 0,0 0 0,0 0 0,0 0 0,0 0 0,0 0 0,0 0 1,0 0-1,0 0 0,0 0 0,-1 0 0,1 0 0,0 0 0,0 0 0,0 0 0,0 0 0,0 0 0,0 0 0,0 0 0,0-1 1,0 1-1,0 0 0,-1 0 0,1 0 0,0 0 0,0 0 0,0 0 0,0 0 0,0 0 0,0 0 0,0 0 0,0-1 0,0 1 1,0 0-1,0 0 0,0 0 0,0 0 0,0 0 0,0 0 0,0 0 0,0 0 0,0-1 0,0 1 0,-4 9 73,0 14 35,0 0 0,2 1-1,0-1 1,1 1 0,2-1 0,3 26-1,-4-47-96,0 0 0,1 0 0,-1 0 0,1 1-1,-1-1 1,1 0 0,0 0 0,0 0 0,0 0-1,0 0 1,2 2 0,-3-4-9,0 0 0,0 1 0,1-1-1,-1 0 1,0 0 0,0 0 0,1 0 0,-1 1-1,0-1 1,1 0 0,-1 0 0,0 0 0,1 0-1,-1 0 1,0 0 0,1 0 0,-1 0 0,0 0-1,1 0 1,-1 0 0,0 0 0,1 0 0,-1 0-1,0 0 1,1 0 0,-1 0 0,12-12 54,-4 0-37,-1 0-1,0-1 0,6-17 1,8-18-42,-21 48 17,0-1-1,1 0 0,-1 0 0,0 1 1,1-1-1,-1 0 0,1 1 1,-1-1-1,1 1 0,-1-1 0,1 1 1,-1-1-1,1 1 0,-1-1 0,1 1 1,-1-1-1,1 1 0,0-1 0,-1 1 1,1 0-1,0-1 0,1 1 0,-1 0 1,-1 0 0,1 1-1,-1-1 1,1 0 0,0 1-1,-1-1 1,1 1 0,-1-1-1,0 1 1,1-1 0,-1 1-1,1-1 1,-1 1-1,0-1 1,1 1 0,-1-1-1,0 1 1,1 0 0,-1-1-1,0 2 1,10 45-119,-8-35 100,2 13-16,-3-17 39,0-1 0,1 1 0,0-1-1,0 1 1,0-1 0,6 11 0,-8-17 1,1-1 0,-1 1 0,0-1-1,1 1 1,-1-1 0,1 1 0,-1-1 0,0 0 0,1 1 0,-1-1 0,1 0 0,-1 1 0,1-1 0,0 0 0,-1 0 0,1 1 0,-1-1-1,1 0 1,-1 0 0,1 0 0,0 0 0,-1 0 0,1 0 0,-1 0 0,1 0 0,0 0 0,-1 0 0,1 0 0,-1 0 0,1 0 0,0 0-1,-1-1 1,1 1 0,-1 0 0,1 0 0,-1-1 0,1 1 0,-1 0 0,1-1 0,-1 1 0,1-1 0,-1 1 0,1 0 0,-1-1 0,0 1-1,1-1 1,0 0 0,23-32 17,-18 24-10,1-2-4,1 1 0,1 0-1,0 0 1,18-14-1,-25 22-3,0 0-1,0 0 0,1 1 0,-1-1 0,1 1 1,-1 0-1,1-1 0,-1 1 0,1 1 0,0-1 1,0 0-1,-1 1 0,1-1 0,0 1 0,0 0 1,0 0-1,0 0 0,-1 0 0,1 0 0,0 1 1,0-1-1,-1 1 0,1 0 0,0 0 0,0 0 0,-1 0 1,1 0-1,3 3 0,2 3 0,-1 0 0,1 0 0,-2 0 0,1 1 0,-1 0 0,0 1 0,7 13 0,-5-9 0,0 0 0,12 13 0,-19-24 1,0-1-1,0 0 0,0 0 0,0 0 0,0 0 0,0 0 1,1 0-1,-1 0 0,0 0 0,0-1 0,1 1 1,-1 0-1,1-1 0,-1 1 0,1-1 0,-1 0 0,1 1 1,-1-1-1,1 0 0,-1 0 0,1 0 0,-1 0 1,1 0-1,-1 0 0,1 0 0,-1-1 0,1 1 0,-1-1 1,1 1-1,-1-1 0,1 1 0,-1-1 0,0 0 1,1 0-1,-1 1 0,0-1 0,0 0 0,0 0 0,2-2 1,5-5-13,-1 0 0,0 0 0,0-1 0,8-15 0,-6 10-4,2-3-28,14-20-72,-24 35 105,1 0 0,0 1-1,-1-1 1,1 1 0,0-1 0,0 1-1,-1-1 1,1 1 0,0 0 0,1 0-1,-1 0 1,0 0 0,0 0 0,0 1 0,3-1-1,-3 1 6,0 0 0,-1 0 0,1 1 0,0-1 0,-1 1 0,1-1 0,-1 1 0,1 0 0,-1 0 0,1 0 0,-1-1 0,1 2 1,-1-1-1,0 0 0,1 0 0,-1 0 0,0 0 0,0 1 0,0-1 0,0 1 0,0-1 0,0 1 0,0 1 0,20 42 1,-18-36 10,2 5 25,-5-11-18,1-1 0,0 1 0,-1-1 0,1 1 0,0-1 0,0 1 0,0-1 0,1 0 0,-1 1 0,1-1 0,-1 0 0,1 0 0,0 0 0,-1 0 0,4 2 0,-5-4-21,0 0 0,1 0-1,-1 0 1,0 0 0,1 0-1,-1-1 1,0 1-1,1 0 1,-1 0 0,0 0-1,1 0 1,-1-1 0,0 1-1,1 0 1,-1 0 0,0 0-1,0-1 1,1 1 0,-1 0-1,0-1 1,0 1 0,1 0-1,-1 0 1,0-1 0,0 1-1,0 0 1,0-1-1,0 1 1,0 0 0,1-1-1,-1 1 1,0 0 0,0-1-1,0 1 1,0-1 0,0 1-1,0 0 1,0-1 0,0 1-1,-1 0 1,1-1 0,0 0-1,-2-16-813,-8-7 313,3 16 167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5.003"/>
    </inkml:context>
    <inkml:brush xml:id="br0">
      <inkml:brushProperty name="width" value="0.05" units="cm"/>
      <inkml:brushProperty name="height" value="0.05" units="cm"/>
    </inkml:brush>
  </inkml:definitions>
  <inkml:trace contextRef="#ctx0" brushRef="#br0">25 8 17996,'5'4'1304,"-5"-1"-1248,-5-4 280,-7-5-128,-1-1-256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6.395"/>
    </inkml:context>
    <inkml:brush xml:id="br0">
      <inkml:brushProperty name="width" value="0.05" units="cm"/>
      <inkml:brushProperty name="height" value="0.05" units="cm"/>
    </inkml:brush>
  </inkml:definitions>
  <inkml:trace contextRef="#ctx0" brushRef="#br0">96 424 13419,'-2'-1'67,"0"0"-1,0 1 1,0-1 0,0 1 0,0-1 0,1 1 0,-1 0-1,0 0 1,0 0 0,0 0 0,0 0 0,0 1-1,0-1 1,0 0 0,0 1 0,0 0 0,0-1-1,0 1 1,1 0 0,-4 2 0,2-1-11,0 1 1,0-1-1,0 1 1,1 0-1,-1 0 1,1 0-1,0 0 1,0 1-1,0-1 1,-1 5-1,-2 3 38,1 1-1,0 0 0,1 0 1,1 0-1,-2 23 0,4-29-60,-2 6 21,1-1 1,1 1 0,0 0-1,1 0 1,0-1 0,1 1-1,0-1 1,5 14 0,-7-24-48,0-1 0,0 1 0,0-1 1,1 1-1,-1-1 0,0 1 0,0-1 1,1 1-1,-1-1 0,0 1 0,1-1 1,-1 1-1,1-1 0,-1 1 0,0-1 1,1 0-1,-1 1 0,1-1 1,-1 0-1,1 1 0,-1-1 0,1 0 1,-1 0-1,1 1 0,0-1 0,-1 0 1,1 0-1,-1 0 0,1 0 0,-1 0 1,1 0-1,0 0 0,-1 0 0,1 0 1,-1 0-1,1 0 0,0 0 1,-1 0-1,1-1 0,-1 1 0,1 0 1,-1 0-1,1-1 0,-1 1 0,1 0 1,-1-1-1,1 1 0,-1 0 0,1-1 1,-1 1-1,0-1 0,1 1 1,-1-1-1,0 1 0,1-1 0,-1 1 1,1-1-1,19-33 233,5-24 133,25-88 0,-42 131-346,-8 15-26,0 0-1,0 0 1,0 0-1,1 0 1,-1 0 0,0 0-1,0 0 1,0 0-1,0 0 1,1 0 0,-1 0-1,0 0 1,0 0-1,0 0 1,1 0 0,-1 0-1,0 0 1,0 0-1,0 0 1,0 0-1,1 0 1,-1 0 0,0 0-1,0 0 1,0 0-1,0 0 1,1 1 0,-1-1-1,0 0 1,0 0-1,0 0 1,0 0 0,0 0-1,0 1 1,1-1-1,-1 0 1,0 0-1,0 0 1,0 0 0,0 1-1,9 28 27,-6-20-28,-1 1 4,1-1 1,0 1-1,1-1 1,0 0-1,6 10 1,-9-18-4,0 1 1,0-1 0,0 0-1,0 0 1,1 1-1,-1-1 1,0 0 0,0 0-1,1 0 1,-1 0-1,0 0 1,1-1 0,-1 1-1,1 0 1,-1-1-1,4 2 1,-4-2-1,1 0 1,0-1-1,-1 1 1,1 0-1,-1 0 1,1-1-1,0 1 1,-1-1-1,1 0 1,-1 1-1,1-1 1,-1 0-1,1 0 1,-1 0-1,0 0 1,0 0-1,1 0 1,-1 0-1,0 0 1,2-3-1,4-5 3,1-2 0,-1 1 0,-1-1 0,0 0 0,9-23 0,19-67 16,-27 77-16,10-30 59,-3-1-1,-2 0 0,9-100 1,-23 145 89,-2 16-73,-4 18 7,4 14-53,2 0 0,1 0-1,2 1 1,10 58 0,40 151-56,-32-168 40,43 192 411,-67-273 2,-3-14-291,1 0 0,0 0 0,1-1 0,1 0 0,-5-23 0,7 27-118,-2-6-180,1-1-1,0 1 1,-1-29-1,5 42 56,0-1-1,0 1 1,1 0-1,-1-1 1,1 1-1,0 0 1,1-1 0,-1 1-1,1 0 1,0 0-1,1 0 1,-1 1-1,1-1 1,0 0-1,0 1 1,7-8-1,6-4-355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0.768"/>
    </inkml:context>
    <inkml:brush xml:id="br0">
      <inkml:brushProperty name="width" value="0.05" units="cm"/>
      <inkml:brushProperty name="height" value="0.05" units="cm"/>
    </inkml:brush>
  </inkml:definitions>
  <inkml:trace contextRef="#ctx0" brushRef="#br0">200 0 10746,'-9'3'528,"0"1"0,1 0 0,0 0 0,0 1 0,0 0 0,0 1 0,1-1 0,0 1 0,0 1 0,0-1 0,1 1 0,0 1 0,-9 13 0,2 0-314,1 0-1,1 0 1,1 1 0,-8 27 0,13-37-265,1 0 0,1 0 0,0 0 1,0 1-1,1 0 0,1-1 0,0 1 0,1 0 0,2 18 1,-2-30 22,0-1 0,0 1 1,1 0-1,-1 0 1,1-1-1,-1 1 0,0 0 1,1 0-1,-1-1 1,1 1-1,0-1 0,-1 1 1,1-1-1,0 1 0,-1-1 1,1 1-1,0-1 1,-1 1-1,1-1 0,0 0 1,0 1-1,-1-1 0,1 0 1,0 0-1,0 1 1,0-1-1,0 0 0,-1 0 1,1 0-1,0 0 1,0 0-1,0 0 0,0-1 1,-1 1-1,2 0 0,38-12-535,-20 6 388,-11 4 162,1 1 0,-1 0 0,0 0 1,0 1-1,1 0 0,-1 1 0,0 0 0,0 1 0,1-1 0,-1 2 0,10 3 0,-14-4 14,-1 0 1,1 0-1,-1 1 0,0 0 1,0-1-1,0 1 1,0 1-1,0-1 0,-1 1 1,0-1-1,1 1 0,-1 0 1,-1 0-1,1 0 0,0 1 1,-1-1-1,0 1 0,0-1 1,-1 1-1,1 0 1,-1 0-1,1 7 0,-1-3 66,-1 0-1,0 0 1,0 1-1,-1-1 1,0 0 0,-1 0-1,0 0 1,0 0-1,-1-1 1,0 1-1,-1-1 1,0 1 0,0-1-1,-1 0 1,0-1-1,-10 13 1,10-14 40,-1 1 1,1-1 0,-1 0-1,0-1 1,-1 1 0,1-1-1,-1-1 1,0 1 0,-1-1-1,1 0 1,-1-1-1,1 0 1,-1 0 0,0-1-1,0 0 1,0 0 0,-1 0-1,-12-1 1,18-1-105,1 0-1,-1 0 1,1 0 0,-1-1-1,0 1 1,1-1 0,-1 1-1,1-1 1,-1 0 0,1 0-1,-1-1 1,1 1 0,0 0-1,0-1 1,0 1 0,0-1-1,0 0 1,0 0 0,0 0 0,0 0-1,0 0 1,1 0 0,-1 0-1,1 0 1,0-1 0,0 1-1,0-1 1,0 1 0,-1-5-1,0 0 64,1-1 0,0 0 0,0 1 0,1-1 0,0 0 0,0 0 0,1 1 0,0-1 0,2-8 0,7-19-69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2.062"/>
    </inkml:context>
    <inkml:brush xml:id="br0">
      <inkml:brushProperty name="width" value="0.05" units="cm"/>
      <inkml:brushProperty name="height" value="0.05" units="cm"/>
    </inkml:brush>
  </inkml:definitions>
  <inkml:trace contextRef="#ctx0" brushRef="#br0">0 16 14187,'1'-16'1512,"4"31"-965,21 201 1310,-17-116-1519,-5-68-243,52 385 899,-56-416-997,0-1 0,0 0 1,0 0-1,0 0 1,0 0-1,0 0 0,0 0 1,0 0-1,0 0 1,0 1-1,0-1 0,0 0 1,0 0-1,0 0 1,0 0-1,0 0 0,0 0 1,0 0-1,0 1 1,0-1-1,0 0 0,0 0 1,0 0-1,0 0 1,0 0-1,0 0 0,0 0 1,0 0-1,0 0 1,0 1-1,1-1 0,-1 0 1,0 0-1,0 0 1,0 0-1,0 0 0,0 0 1,0 0-1,0 0 1,0 0-1,0 0 0,1 0 1,-1 0-1,0 0 1,0 0-1,0 0 1,0 0-1,0 0 0,0 0 1,0 0-1,1 0 1,-1 0-1,0 0 0,0 0 1,0 0-1,0 0 1,0 0-1,5-8-74,2-17-9,-6 24 73,6-25-81,1 0 0,12-23 0,-17 41 81,0 1 0,1 0 0,0 0 0,1 0 0,0 1 0,0-1 0,0 1 0,1 1 0,-1-1 0,1 1 0,8-6 0,-12 10 12,1-1-1,-1 1 1,1 0-1,0 0 0,-1 0 1,1 0-1,0 0 1,0 1-1,0-1 1,-1 1-1,1 0 0,0 0 1,0 0-1,0 0 1,0 0-1,5 1 0,-4 1 7,0-1-1,0 1 0,0 0 0,1 0 0,-2 0 0,1 1 0,0-1 0,0 1 0,5 5 0,-1 1 34,0 0-1,0 1 1,-1 0-1,0 0 0,-1 0 1,10 23-1,-16-31-27,3 3 42,-1-1 1,0 1-1,-1 0 0,1 0 0,-1 0 0,0-1 0,0 1 0,-1 0 0,1 1 0,-1 5 0,0-11-42,0 1 0,0-1 0,0 0 0,0 1 0,-1-1 0,1 0-1,0 1 1,0-1 0,0 0 0,0 1 0,0-1 0,-1 0 0,1 1 0,0-1-1,0 0 1,0 0 0,-1 1 0,1-1 0,0 0 0,-1 0 0,1 1 0,0-1 0,0 0-1,-1 0 1,1 0 0,0 0 0,-1 1 0,1-1 0,0 0 0,-1 0 0,1 0 0,-1 0-1,-13-5 183,-9-15 41,9 7-166,2-1-1,0 0 1,0-1 0,-12-22-1,24 37-66,-1-1-1,1 0 1,0 0-1,-1 1 0,1-1 1,0 0-1,0 1 0,0-1 1,-1 0-1,1 0 0,0 0 1,0 1-1,0-1 1,0 0-1,0 0 0,1 1 1,-1-1-1,0 0 0,0 0 1,0 1-1,1-1 1,-1 0-1,0 0 0,1 1 1,-1-1-1,1 0 0,-1 1 1,1-1-1,-1 1 0,1-1 1,-1 1-1,1-1 1,-1 1-1,1-1 0,0 1 1,-1-1-1,2 0 0,34-12-27,-22 9 6,16-6-331,43-23 1,-65 29 212,0-1 0,0 0 0,-1 0 0,0 0 0,0-1 0,0 0 0,0-1 0,-1 0 0,0 0 0,5-9 0,-3-4-216,-11 2-129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2.419"/>
    </inkml:context>
    <inkml:brush xml:id="br0">
      <inkml:brushProperty name="width" value="0.05" units="cm"/>
      <inkml:brushProperty name="height" value="0.05" units="cm"/>
    </inkml:brush>
  </inkml:definitions>
  <inkml:trace contextRef="#ctx0" brushRef="#br0">0 127 15651,'9'-9'1305,"5"-1"-1065,6-4-120,3-2 456,6-1-544,2 1-328,0 1 296,-1-1-40,-9 3-64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3.554"/>
    </inkml:context>
    <inkml:brush xml:id="br0">
      <inkml:brushProperty name="width" value="0.05" units="cm"/>
      <inkml:brushProperty name="height" value="0.05" units="cm"/>
    </inkml:brush>
  </inkml:definitions>
  <inkml:trace contextRef="#ctx0" brushRef="#br0">170 19 13715,'0'-1'69,"0"0"1,0 1-1,0-1 1,0 0-1,0 1 1,0-1-1,0 0 0,0 1 1,0-1-1,0 0 1,0 1-1,0-1 1,-1 0-1,1 1 0,0-1 1,-1 0-1,1 1 1,0-1-1,-1 1 1,1-1-1,-1 1 0,1-1 1,-1 1-1,1-1 1,-1 1-1,1-1 1,-1 1-1,1 0 0,-1-1 1,1 1-1,-2-1 1,1 1 27,-1 0 0,0 0 1,1 0-1,-1 1 0,0-1 1,1 0-1,-1 0 0,1 1 1,-1-1-1,1 1 0,-1 0 1,-2 1-1,-4 3 202,0 0 0,0 0 0,-11 11 1,9-6-208,1 0 0,1 1 1,0 0-1,0 0 1,1 0-1,0 1 0,1 0 1,0 1-1,1 0 1,-4 16-1,6-19-71,1 0-1,0 0 1,0 0 0,1 1-1,0-1 1,1 1 0,0-1-1,1 0 1,0 1 0,1-1-1,0 0 1,1 1 0,7 18-1,-10-28-20,0 1-1,1-1 1,-1 0-1,1 0 1,0 0-1,-1 1 1,1-1-1,0 0 1,0 0-1,-1 0 1,1 0-1,0 0 1,0 0-1,0-1 1,0 1-1,0 0 1,1 0-1,-1-1 1,0 1-1,0-1 1,0 1-1,1-1 1,-1 1-1,0-1 1,0 0-1,1 1 1,1-1-1,-1-1-1,-1 1 0,1-1 0,0 0 0,-1 0 1,1 0-1,0 0 0,-1 0 0,1 0 0,-1 0 0,0 0 0,1 0 0,-1-1 0,0 1 1,0-1-1,0 1 0,0-1 0,0 1 0,0-1 0,1-3 0,8-18-9,-2-1 0,0 0 0,-2 0 0,0-1-1,2-29 1,-3 10 91,-1-52 1,-2 122-66,1-1 0,1 1 1,2-1-1,0 1 0,2-1 1,0-1-1,15 29 0,-21-49-13,-1-1 0,1 0 0,0 0 0,0 0 1,1 0-1,-1 0 0,0 0 0,1-1 0,0 1 0,4 3 0,-6-6-1,1 1 0,-1-1 1,0 1-1,0-1 0,1 1 0,-1-1 1,0 0-1,1 0 0,-1 0 0,0 0 1,1 0-1,-1 0 0,0 0 0,1 0 1,-1 0-1,0-1 0,1 1 0,-1 0 1,0-1-1,0 1 0,1-1 0,-1 0 1,0 1-1,0-1 0,0 0 0,0 0 1,0 1-1,0-1 0,0 0 0,0 0 1,1-2-1,4-4 3,0-1 0,0 0 0,-1-1 0,0 1 0,-1-1 0,0 0 1,4-11-1,18-70 38,-22 76-38,-3 6-4,4-12-14,-2 16 5,1 11 1,3 17 19,6 33 1,-1-1 206,-12-55-208,1 0 0,-1 0 0,1 0 0,0 0-1,-1 0 1,1-1 0,0 1 0,0 0 0,-1 0 0,1 0-1,0-1 1,0 1 0,0-1 0,0 1 0,0 0 0,0-1-1,0 0 1,0 1 0,0-1 0,0 0 0,0 1 0,0-1-1,0 0 1,1 0 0,-1 0 0,0 0 0,0 0 0,0 0-1,0 0 1,0 0 0,0 0 0,0-1 0,2 0 0,17 2 7,29 21-991,-48-21 955,-1-1 1,1 0-1,0 0 1,-1 0-1,1 0 1,-1 0 0,1 0-1,0 0 1,-1 0-1,1 0 1,-1 0 0,1 0-1,-1 0 1,1 0-1,-1-1 1,1 1 0,0 0-1,-1 0 1,1-1-1,-1 1 1,1 0 0,-1-1-1,0 1 1,1 0-1,-1-1 1,1 1-1,-1-1 1,0 1 0,1-1-1,-1 1 1,0-1-1,1 1 1,-1-1 0,0 1-1,0-1 1,0 1-1,1-1 1,-1 1 0,0-1-1,0 0 1,3-13-285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3.975"/>
    </inkml:context>
    <inkml:brush xml:id="br0">
      <inkml:brushProperty name="width" value="0.05" units="cm"/>
      <inkml:brushProperty name="height" value="0.05" units="cm"/>
    </inkml:brush>
  </inkml:definitions>
  <inkml:trace contextRef="#ctx0" brushRef="#br0">50 45 14899,'-22'-20'1408,"8"6"-999,2 7-169,11 4 504,4 3-128,4 6-320,0-1-224,5 3-560,-1-1 2192,5 6-1632,-2-3 64,3 1 72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5.116"/>
    </inkml:context>
    <inkml:brush xml:id="br0">
      <inkml:brushProperty name="width" value="0.05" units="cm"/>
      <inkml:brushProperty name="height" value="0.05" units="cm"/>
    </inkml:brush>
  </inkml:definitions>
  <inkml:trace contextRef="#ctx0" brushRef="#br0">66 413 14611,'-27'50'2117,"-2"0"-953,27-46-1071,1 0-1,-1 1 1,1-1-1,0 0 1,0 0-1,0 1 1,1-1-1,-1 1 0,1-1 1,1 6-1,-1-9-90,0-1-1,0 0 0,0 1 1,0-1-1,1 0 0,-1 0 1,0 1-1,0-1 1,1 0-1,-1 0 0,0 1 1,1-1-1,-1 0 0,0 0 1,0 0-1,1 1 0,-1-1 1,0 0-1,1 0 0,-1 0 1,0 0-1,1 0 0,-1 0 1,1 0-1,-1 0 1,0 0-1,1 0 0,-1 0 1,0 0-1,1 0 0,0 0 1,17-3-58,-8 2 8,-6 1 38,-1 1 0,0-1-1,1 1 1,-1 0-1,0 1 1,0-1-1,0 0 1,0 1 0,0 0-1,0-1 1,-1 1-1,1 0 1,2 3-1,32 35-43,-22-23 28,6 8 16,0 1 1,-1 0 0,-2 2 0,21 40-1,-29-47 60,-1 0-1,-1 0 1,-1 1-1,-1 1 1,-1-1-1,-1 1 1,1 26-1,-3-18 82,-2-1 1,-2 0-1,-7 43 1,9-71-117,-1 1 0,1-1 0,-1 1 1,0-1-1,0 1 0,0-1 0,0 0 1,0 1-1,-1-1 0,1 0 0,-3 3 1,3-4-14,1-1 0,-1 0 0,0 1 0,1-1 0,-1 1 0,0-1 0,1 0 0,-1 0 0,0 1 0,0-1 0,1 0 0,-1 0 0,0 0 0,0 0 0,1 0 0,-1 0 0,0 0 0,0 0 0,1 0 0,-1 0 0,0 0 0,0-1 0,1 1 0,-1 0 0,0-1 0,0 1 0,1 0 0,-1-1 0,0 1 0,1-1 0,-1 1 0,1-1 0,-1 1 0,1-1 0,-1 1 0,1-1 0,-1 1 0,1-1 0,-1 0 0,1 1 1,-1-2-1,-4-5-3,1-1 0,0 1 1,0-1-1,0 0 0,1 0 1,0 0-1,1 0 0,0-1 1,-1-10-1,-2-13-54,1-35-1,3 24 19,3 0 0,11-66 0,27-83 17,-10 53 16,-21 94 2,11-55-126,11-142 0,-30 231 89,-1 1 1,0-1 0,-1 0 0,0 0-1,0 0 1,-5-18 0,5 29 33,1-1-1,0 0 1,0 1 0,-1-1 0,1 0 0,0 1 0,-1-1-1,1 1 1,-1-1 0,1 1 0,0-1 0,-1 1 0,1-1 0,-1 1-1,1-1 1,-1 1 0,0 0 0,1-1 0,-1 1 0,1 0-1,-1-1 1,0 1 0,1 0 0,-1 0 0,0 0 0,1-1-1,-1 1 1,0 0 0,1 0 0,-1 0 0,0 0 0,1 0 0,-1 1-1,0-1 1,1 0 0,-1 0 0,0 0 0,1 0 0,-1 1-1,0-1 1,1 0 0,-1 1 0,1-1 0,-1 0 0,0 1-1,1-1 1,-1 1 0,1-1 0,-1 1 0,1-1 0,0 1 0,-1 0-1,-3 4-10,1 0-1,0 0 0,0 0 1,0 0-1,1 0 1,0 0-1,0 1 0,-1 5 1,-9 51-15,10-50 34,-3 22 48,-2 61 0,7-82-37,1-1 0,0 1 0,0 0 1,1 0-1,1 0 0,0-1 1,10 23-1,-13-34-16,0 1 0,1-1 0,0 1 1,-1-1-1,1 0 0,0 1 0,-1-1 0,1 0 0,0 1 1,0-1-1,0 0 0,0 0 0,1 0 0,-1 0 0,0 0 0,0 0 1,1 0-1,-1 0 0,0-1 0,1 1 0,-1 0 0,1-1 0,-1 1 1,0-1-1,1 0 0,0 1 0,-1-1 0,1 0 0,-1 0 1,3 0-1,1-1-22,0-1 0,0 0-1,-1 0 1,1-1 0,0 1 0,-1-1 0,7-6 0,23-12-151,-33 20 165,1 1 1,0-1-1,-1 0 0,1 1 0,0-1 0,0 1 0,-1 0 0,1-1 1,0 1-1,0 0 0,0 0 0,0 0 0,-1 0 0,1 1 1,0-1-1,3 1 0,-2 1 2,-1-1 0,1 1 1,0 0-1,0 0 0,-1 0 0,1 0 0,-1 0 1,0 1-1,0-1 0,0 1 0,0-1 1,2 5-1,19 38-29,-15-27 30,3 5 5,-9-16 5,1 0 0,0-1 1,0 1-1,1-1 0,0 0 1,5 6-1,-9-11-3,1-1 0,-1 0 1,0 1-1,0-1 0,1 0 1,-1 0-1,0 1 0,1-1 1,-1 0-1,0 0 0,1 0 1,-1 1-1,0-1 0,1 0 0,-1 0 1,0 0-1,1 0 0,-1 0 1,0 0-1,1 0 0,-1 0 1,1 0-1,-1 0 0,0 0 1,1 0-1,-1 0 0,1 0 0,-1 0 1,0 0-1,1 0 0,8-11 11,0-20 1,23-194-33,-5 23-10,-19 173-60,-8 29 90,0 0 0,0 0-1,0 0 1,0 0 0,0 0 0,0 0 0,0-1 0,0 1 0,0 0 0,0 0 0,0 0 0,0 0 0,0 0 0,0 0-1,0 0 1,0 0 0,0 0 0,0-1 0,0 1 0,0 0 0,0 0 0,0 0 0,0 0 0,0 0 0,0 0-1,1 0 1,-1 0 0,0 0 0,0 0 0,0 0 0,0 0 0,0 0 0,0 0 0,0 0 0,0 0 0,0 0-1,1 0 1,-1 0 0,0 0 0,0 0 0,0 0 0,0 0 0,0 0 0,0 0 0,0 0 0,0 0 0,0 0-1,1 0 1,-1 0 0,0 0 0,0 0 0,0 0 0,0 0 0,0 0 0,0 0 0,0 0 0,0 0 0,3 14-12,5 77 184,3-1-1,5-1 0,33 111 1,-46-193-160,-3-4-7,1-1-1,-1 0 1,1 1-1,0-1 1,0 0 0,0 1-1,0-1 1,0 0-1,0 0 1,1 0-1,-1 0 1,1 0-1,-1 0 1,1 0 0,0 0-1,2 1 1,-4-3-4,0 0 0,0 0 1,0 0-1,1 0 0,-1 0 1,0 0-1,0 0 0,0 1 1,0-1-1,1 0 0,-1 0 1,0 0-1,0 0 0,0 0 1,0-1-1,1 1 0,-1 0 1,0 0-1,0 0 0,0 0 1,0 0-1,0 0 0,1 0 1,-1 0-1,0 0 0,0 0 0,0 0 1,0 0-1,0-1 0,0 1 1,1 0-1,-1 0 0,0 0 1,0 0-1,0 0 0,0-1 1,0 1-1,0 0 0,0 0 1,0 0-1,0 0 0,0 0 1,0-1-1,0-10-26,-7-10-125,-7-9-279,-2 1 0,-1 1 0,-31-39 0,27 37 251,8 15 259,10 11 46,0 1 0,0-1 0,0 0 0,1 0 0,-1 0 1,1 0-1,0 0 0,-3-9 0,5 12-89,0 1 0,1-1 0,-1 0 0,0 1 0,0-1 0,0 1 0,0-1 0,1 0 0,-1 1 0,0-1 0,0 1 0,1-1 0,-1 1 0,0-1 0,1 1 0,-1-1 0,1 1 0,-1-1 0,1 1 0,-1-1 0,1 1 0,-1 0 0,1-1 0,0 1 0,19-10 341,-12 6-240,85-50-775,-76 41 497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6.004"/>
    </inkml:context>
    <inkml:brush xml:id="br0">
      <inkml:brushProperty name="width" value="0.05" units="cm"/>
      <inkml:brushProperty name="height" value="0.05" units="cm"/>
    </inkml:brush>
  </inkml:definitions>
  <inkml:trace contextRef="#ctx0" brushRef="#br0">0 1 15795,'2'84'2048,"12"91"-1,-8-131-1959,3 0-1,1-1 0,28 74 0,-31-101-44,-1-2 0,2 1 1,15 23-1,-20-35-33,0 1 0,0 0 0,0-1 1,1 0-1,-1 0 0,1 0 0,7 4 1,-9-6-7,0 0 0,0 0 1,0 0-1,0 0 0,0-1 1,1 1-1,-1-1 0,0 0 1,1 1-1,-1-1 0,0 0 0,0 0 1,1-1-1,-1 1 0,0 0 1,4-1-1,-2-1-2,1-1 0,0 1 0,-1-1 0,1 1 0,-1-1 0,0-1 0,0 1 0,0 0 0,-1-1 0,1 0 0,-1 0 0,0 0 0,0 0 0,0-1 0,4-8 0,2-6 3,-1 0 1,9-31-1,12-75 51,-23 110-39,-6 15-16,0 0 0,1 0-1,-1 0 1,0 0 0,0 0 0,1 0-1,-1 0 1,0 0 0,0 0 0,0 0-1,1 1 1,-1-1 0,0 0 0,0 0 0,0 0-1,1 0 1,-1 0 0,0 0 0,0 1-1,0-1 1,0 0 0,1 0 0,-1 0-1,0 0 1,0 1 0,0-1 0,0 0-1,0 0 1,0 1 0,0-1 0,0 0 0,0 0-1,0 0 1,0 1 0,1-1 0,-1 0-1,8 36 54,-7-25-46,42 155 128,-42-166-134,11 29 33,-12-28-35,1-1 1,-1 1-1,0-1 1,0 1 0,1 0-1,-1-1 1,1 1 0,-1-1-1,0 1 1,1-1 0,-1 1-1,1-1 1,-1 0-1,1 1 1,-1-1 0,1 1-1,0-1 1,-1 0 0,1 0-1,-1 1 1,1-1 0,0 0-1,-1 0 1,1 0-1,0 1 1,-1-1 0,1 0-1,-1 0 1,1 0 0,0 0-1,-1 0 1,1-1 0,0 1-1,-1 0 1,1 0-1,0 0 1,-1 0 0,1-1-1,-1 1 1,1 0 0,0-1-1,-1 1 1,1 0 0,0-1-1,3-4 3,0 1-1,-1-1 1,1 0 0,-1 0-1,0 0 1,0 0-1,3-9 1,16-46 5,-13 32-8,-2 9-5,-5 10-3,1-1 0,1 1 1,0 0-1,0 0 0,1 1 0,0-1 0,10-11 0,-15 19 6,0 1 0,1-1 0,-1 0 0,1 1 0,-1-1 0,1 1 0,0-1 0,-1 1 0,1-1 0,-1 1 0,1-1-1,0 1 1,-1 0 0,1-1 0,0 1 0,0 0 0,-1 0 0,1-1 0,0 1 0,-1 0 0,1 0 0,0 0 0,0 0 0,0 0-1,-1 0 1,1 0 0,0 0 0,0 0 0,-1 1 0,1-1 0,0 0 0,-1 0 0,1 1 0,0-1 0,-1 0 0,1 1-1,0-1 1,-1 1 0,1-1 0,0 1 0,-1-1 0,1 1 0,-1-1 0,1 1 0,-1 0 0,0-1 0,1 1 0,0 1-1,2 4-10,0 0-1,0 0 0,0 0 1,2 10-1,-3-11 10,11 42-31,-10-33 34,0-1-1,1 0 1,9 20 0,-13-33 1,0 1 1,0-1-1,1 1 1,-1-1-1,0 1 0,0-1 1,0 0-1,0 1 1,1-1-1,-1 1 1,0-1-1,0 0 1,1 1-1,-1-1 0,0 0 1,1 1-1,-1-1 1,0 0-1,1 0 1,-1 1-1,1-1 0,-1 0 1,0 0-1,1 0 1,-1 1-1,1-1 1,-1 0-1,1 0 1,-1 0-1,1 0 0,-1 0 1,0 0-1,1 0 1,-1 0-1,1 0 1,-1 0-1,1 0 1,-1 0-1,1 0 0,-1-1 1,0 1-1,1 0 1,-1 0-1,1 0 1,-1-1-1,0 1 1,1 0-1,-1 0 0,0-1 1,1 1-1,-1 0 1,0-1-1,1 1 1,-1 0-1,0-1 0,0 1 1,1-1-1,-1 1 1,0 0-1,0-1 1,0 1-1,1-1 1,-1 1-1,0-1 0,13-33 13,-13 32-14,9-28 6,-5 14-7,1-1 0,0 1 0,12-23 0,-16 38 0,-1 0 1,1 0-1,0 0 0,-1 0 1,1 0-1,0 0 0,-1 0 1,1 0-1,0 0 1,0 0-1,0 0 0,0 1 1,0-1-1,0 0 0,0 0 1,0 1-1,0-1 0,0 1 1,0-1-1,1 1 0,-1 0 1,0-1-1,0 1 0,0 0 1,1 0-1,0 0 0,0 0-1,0 1 0,0-1 0,0 1-1,0 0 1,0 0 0,-1 0 0,1 0 0,0 0-1,0 0 1,-1 1 0,1-1 0,-1 0 0,1 1-1,-1-1 1,2 4 0,12 15-33,-2 1 1,0 1-1,-2 0 0,15 41 0,-27-63-182,0 0 0,-1 0-1,1 0 1,0 0 0,-1-1-1,1 1 1,0 0 0,-1-1-1,1 1 1,0-1 0,0 1-1,0-1 1,-2-1 0,-13-7-306,-1-2-173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2.368"/>
    </inkml:context>
    <inkml:brush xml:id="br0">
      <inkml:brushProperty name="width" value="0.05" units="cm"/>
      <inkml:brushProperty name="height" value="0.05" units="cm"/>
    </inkml:brush>
  </inkml:definitions>
  <inkml:trace contextRef="#ctx0" brushRef="#br0">99 40 11979,'0'-2'178,"-1"-1"1,1 1 0,-1 0 0,0 0 0,1 0-1,-1 0 1,0 0 0,0 0 0,0 0 0,-1 1-1,1-1 1,0 0 0,-1 1 0,-2-4 0,3 5-123,0 0 0,0-1 0,0 1 0,0 0 0,0 0 0,0 0 0,0-1 0,0 1 0,0 0 0,0 0 0,0 1 1,0-1-1,0 0 0,0 0 0,0 0 0,0 1 0,0-1 0,0 0 0,0 1 0,1-1 0,-1 1 0,0-1 1,0 1-1,0-1 0,0 1 0,1 0 0,-1-1 0,0 1 0,1 0 0,-1 0 0,0 0 0,1-1 0,-1 1 0,0 1 1,-5 7 31,1 0 0,-1 0 1,1 1-1,1 0 1,0 0-1,0 0 1,1 0-1,0 0 1,-1 14-1,1-1-18,0 1-1,2 0 1,2 26-1,0-37-61,0 0-1,1 0 0,6 18 0,-7-27-2,0 0 0,0 1 0,1-1 0,0 0 0,0-1 0,0 1 0,0 0 0,1-1 0,-1 1 0,1-1-1,0 1 1,0-1 0,0 0 0,5 3 0,-7-6 17,0 1 0,0 0 0,1-1 0,-1 1 0,0 0-1,1-1 1,-1 0 0,0 1 0,1-1 0,-1 0 0,0 0 0,1 1 0,-1-1 0,1 0 0,-1-1-1,0 1 1,1 0 0,-1 0 0,1-1 0,-1 1 0,0 0 0,2-2 0,0 1 29,-1-1 0,0 1 1,1-1-1,-1 0 1,0 0-1,0 0 0,0 0 1,0-1-1,-1 1 0,3-4 1,2-6 193,0 0 0,-1 0 0,6-21 0,-11 30-212,10-31 346,-2-1 0,-2-1 0,-2 1 0,0-1 0,-3-38 0,-1 71-332,0 0 0,0 0 0,-1 1 0,1-1 1,-1 0-1,0 0 0,0 1 0,-1-5 0,2 7-35,-1 0-1,1-1 1,0 1-1,0 0 1,-1-1-1,1 1 1,0 0-1,-1-1 1,1 1 0,0 0-1,-1-1 1,1 1-1,0 0 1,-1 0-1,1 0 1,-1-1-1,1 1 1,0 0-1,-1 0 1,1 0 0,-1 0-1,1 0 1,-1 0-1,0 0 4,0 0-1,0 0 0,0 1 1,1-1-1,-1 0 1,0 1-1,0-1 1,0 1-1,1-1 0,-1 1 1,0-1-1,0 1 1,1 0-1,-1-1 1,-1 2-1,-4 7-28,0 1-1,0-1 1,0 1-1,-6 18 1,-1-1-1500,13-27 1497,0 0-1,0 0 1,0 0 0,0 0-1,0 0 1,0 0-1,0 0 1,0 0-1,0 0 1,0 0 0,0 0-1,0 0 1,0 0-1,0 0 1,0 0-1,0 0 1,0 0-1,0 0 1,0 0 0,0 0-1,1-5-293,5-1-159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6.419"/>
    </inkml:context>
    <inkml:brush xml:id="br0">
      <inkml:brushProperty name="width" value="0.05" units="cm"/>
      <inkml:brushProperty name="height" value="0.05" units="cm"/>
    </inkml:brush>
  </inkml:definitions>
  <inkml:trace contextRef="#ctx0" brushRef="#br0">5 1 16484,'-4'0'1320,"4"4"-1176,2 2-320,3-2 296,2 2-1817,0 0 1529,4 2-264,4 1-192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6.805"/>
    </inkml:context>
    <inkml:brush xml:id="br0">
      <inkml:brushProperty name="width" value="0.05" units="cm"/>
      <inkml:brushProperty name="height" value="0.05" units="cm"/>
    </inkml:brush>
  </inkml:definitions>
  <inkml:trace contextRef="#ctx0" brushRef="#br0">1 340 15987,'2'1'121,"0"-1"-1,0 1 1,0-1-1,0 0 1,0 0-1,1 0 0,-1 0 1,0 0-1,0-1 1,0 1-1,0-1 1,0 1-1,0-1 0,0 0 1,0 0-1,0 0 1,0 0-1,0 0 1,0 0-1,-1 0 0,1-1 1,0 1-1,-1-1 1,1 1-1,-1-1 1,0 1-1,2-3 1,5-7 205,0 0 1,-1 0 0,6-15-1,-10 21-213,6-13 29,0-1 0,-1 0 0,-1 0 0,-1-1 0,-1 0 0,-1 0 0,0 0 0,-2-1 0,1-27 0,-3 46-138,0 0-1,-1 0 1,1 0-1,0 0 0,-1 0 1,1 0-1,-1 1 0,0-1 1,0 0-1,1 0 1,-1 1-1,0-1 0,-2-1 1,3 2-4,-1 1 1,1-1 0,-1 1-1,0 0 1,1-1 0,-1 1-1,1 0 1,-1 0 0,0 0-1,1-1 1,-1 1 0,1 0-1,-1 0 1,0 0 0,1 0-1,-1 0 1,0 0-1,1 0 1,-1 0 0,0 0-1,1 1 1,-1-1 0,1 0-1,-1 0 1,0 0 0,1 1-1,-1-1 1,1 0 0,-1 1-1,1-1 1,-1 1 0,1-1-1,-1 0 1,1 1 0,-1-1-1,1 1 1,0-1-1,-1 1 1,1-1 0,0 1-1,-1 0 1,-6 9-5,1-1 0,-1 1 0,2 1 0,0-1 0,0 1 0,1 0-1,0 0 1,1 0 0,0 0 0,-2 23 0,2-10-5,2 1-1,0 0 1,2-1-1,5 30 1,-5-44-2,1 0 1,0 0-1,1-1 0,0 1 1,9 16-1,-11-24-27,0 0-1,0 0 1,0 0-1,0 0 1,0 0-1,0 0 1,1-1-1,-1 1 0,1-1 1,-1 1-1,1-1 1,-1 1-1,1-1 1,0 0-1,0 0 1,0 0-1,0 0 1,0 0-1,0 0 1,0-1-1,0 1 1,0-1-1,0 1 1,0-1-1,0 0 1,0 0-1,0 0 1,1 0-1,-1 0 1,0 0-1,0 0 0,0-1 1,3 0-1,14-7-183,-2-4-64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6.799"/>
    </inkml:context>
    <inkml:brush xml:id="br0">
      <inkml:brushProperty name="width" value="0.05" units="cm"/>
      <inkml:brushProperty name="height" value="0.05" units="cm"/>
    </inkml:brush>
  </inkml:definitions>
  <inkml:trace contextRef="#ctx0" brushRef="#br0">86 52 12443,'5'-16'1368,"-4"14"-1091,0 0 1,0-1 0,0 1 0,-1-1-1,1 1 1,-1-1 0,0 1 0,1-1-1,-1 1 1,0-1 0,-1-2 0,1 5-236,0 0 1,0-1 0,0 1 0,0 0-1,0 0 1,0 0 0,0 0 0,0-1-1,-1 1 1,1 0 0,0 0 0,0 0-1,0 0 1,0-1 0,0 1-1,0 0 1,-1 0 0,1 0 0,0 0-1,0 0 1,0 0 0,0 0 0,-1 0-1,1-1 1,0 1 0,0 0 0,0 0-1,-1 0 1,1 0 0,0 0 0,0 0-1,0 0 1,-1 0 0,1 0-1,0 0 1,0 0 0,0 0 0,-1 0-1,1 1 1,0-1 0,0 0 0,0 0-1,0 0 1,-1 0 0,1 0 0,0 0-1,0 1 1,-12 10 923,-6 15-172,8-4-585,0 1-1,1 0 0,1 1 1,-8 43-1,14-52-224,0-1 0,1 1 0,1 0 0,0 0 0,1 0 0,0-1 0,1 1 0,1-1 0,5 20 0,-7-31-30,0 0 1,1-1 0,-1 1-1,0 0 1,1 0 0,-1-1-1,1 1 1,0-1-1,0 0 1,0 1 0,0-1-1,0 0 1,4 2 0,-4-3-35,-1 0 0,1 0 0,0 0 0,0-1 0,-1 1 0,1-1 0,0 1 1,0-1-1,0 0 0,0 0 0,-1 0 0,1 0 0,0 0 0,0 0 0,0 0 0,0-1 1,-1 1-1,1-1 0,0 1 0,0-1 0,0 0 0,1-1 0,4-1-117,0-1-1,0-1 0,-1 0 1,12-10-1,3-6-454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7.856"/>
    </inkml:context>
    <inkml:brush xml:id="br0">
      <inkml:brushProperty name="width" value="0.05" units="cm"/>
      <inkml:brushProperty name="height" value="0.05" units="cm"/>
    </inkml:brush>
  </inkml:definitions>
  <inkml:trace contextRef="#ctx0" brushRef="#br0">141 10 12931,'-1'0'80,"1"-1"1,-1 0-1,1 1 1,-1-1-1,0 0 1,1 1-1,-1-1 1,0 1-1,0-1 1,0 1-1,1-1 1,-1 1-1,0-1 1,0 1-1,0 0 1,0 0-1,0-1 0,1 1 1,-1 0-1,0 0 1,0 0-1,0 0 1,0 0-1,0 0 1,-2 1-1,1-1 36,0 1-1,0 0 1,0 0-1,1 0 1,-1 0-1,0 1 1,0-1-1,1 0 1,-1 1-1,-2 3 1,-3 4 157,0 1 0,0 0 1,-5 13-1,11-21-235,-11 22 194,1 1 1,-14 47-1,21-60-206,1 1 0,0 0 0,1 0 0,1 1 0,0-1 1,1 0-1,3 25 0,-3-36-26,0 0 1,1 0 0,-1 0 0,0 0 0,1 0-1,0 0 1,0 0 0,-1 0 0,1 0 0,0-1-1,0 1 1,1 0 0,-1-1 0,0 1 0,0-1-1,1 1 1,-1-1 0,1 1 0,-1-1 0,1 0-1,0 0 1,0 0 0,-1 0 0,1 0 0,0 0 0,0-1-1,0 1 1,0-1 0,0 1 0,0-1 0,3 1-1,-2-1 3,0-1 0,1 1-1,-1-1 1,0 1 0,0-1 0,0 0-1,0 0 1,0 0 0,0-1-1,-1 1 1,1-1 0,0 0 0,-1 1-1,1-1 1,-1 0 0,1-1-1,-1 1 1,0 0 0,0-1 0,2-2-1,1-3 9,-1 1 0,0-1-1,0 0 1,-1 0 0,0-1-1,-1 1 1,1-1-1,-2 1 1,2-17 0,-2 11 28,-1 1 0,0-1 0,-1 1 0,0-1 1,-7-23-1,8 36-28,0-1-1,-1 1 1,1-1 0,-1 1 0,1-1 0,-1 1 0,0 0 0,1-1 0,-1 1 0,0 0 0,0-1-1,0 1 1,0 0 0,0 0 0,0 0 0,-3-1 0,4 1-7,0 1 0,0 0 0,-1 0-1,1 0 1,0 0 0,0 0 0,-1 0 0,1 0 0,0 0 0,-1 0 0,1 0-1,0 0 1,0 0 0,-1 0 0,1 0 0,0 1 0,0-1 0,-1 0 0,1 0-1,0 0 1,0 0 0,-1 0 0,1 1 0,0-1 0,0 0 0,0 0 0,-1 0-1,1 0 1,0 1 0,0-1 0,-6 17 67,6-10-67,-1 0 1,1 0-1,0 0 1,0 0-1,1 0 1,0 0-1,0 0 1,0 0-1,1 0 1,0 0-1,1-1 1,3 7-1,-6-12-4,0 0-1,1 0 0,-1-1 1,1 1-1,-1 0 1,1-1-1,-1 1 0,1-1 1,-1 1-1,1-1 0,0 1 1,-1-1-1,1 1 0,0-1 1,-1 1-1,1-1 0,0 0 1,0 1-1,-1-1 0,1 0 1,0 0-1,0 0 0,-1 1 1,1-1-1,0 0 0,1 0 1,0-1-1,-1 1 0,0-1 0,0 0 1,1 1-1,-1-1 0,0 0 0,0 0 1,0 1-1,0-1 0,0 0 0,0 0 1,0 0-1,0 0 0,1-2 0,2-3 0,0-1 1,0 0-1,-1 0 0,4-11 0,-1-2 8,5-32 0,1-2 3,-8 98-26,-3-24 17,-1-4 2,1 0-1,0-1 1,1 0 0,0 1 0,2-1-1,-1 0 1,9 20 0,-12-34-3,1-1 0,-1 1 0,0 0 0,1 0 0,-1 0 1,1-1-1,-1 1 0,1 0 0,-1 0 0,1-1 0,0 1 0,-1-1 1,1 1-1,0 0 0,-1-1 0,1 1 0,0-1 0,0 0 0,-1 1 0,1-1 1,0 0-1,0 1 0,0-1 0,1 0 0,-1 0 0,0 0 1,0 0-1,-1-1 0,1 1 0,0-1 1,0 1-1,0-1 0,0 1 1,-1-1-1,1 0 0,0 1 0,-1-1 1,1 0-1,0 1 0,-1-1 0,1 0 1,-1 0-1,1-1 0,4-7 2,-1 0 1,0 0-1,3-13 0,-5 16-2,-2 5 0,0 0-1,1 0 1,-1 0 0,0 1-1,0-1 1,1 0 0,-1 0-1,1 0 1,-1 0 0,1 1-1,-1-1 1,1 0 0,-1 0-1,1 1 1,0-1 0,-1 1-1,1-1 1,1-1 0,-1 3-1,-1-1 1,1 0-1,-1 0 0,1 0 1,-1 0-1,1 0 1,-1 0-1,0 1 1,1-1-1,-1 0 0,1 0 1,-1 1-1,0-1 1,1 0-1,-1 0 1,1 1-1,-1-1 0,0 1 1,0-1-1,1 0 1,-1 1-1,0-1 1,0 1-1,1-1 0,-1 1 1,16 42-31,-12-31 27,-4-10 4,1 0 2,0 0-1,0 1 0,0-1 1,0 0-1,0 0 1,0 0-1,0 0 0,3 2 1,-4-3-2,1-1 0,0 1 1,0-1-1,-1 0 1,1 1-1,0-1 0,0 0 1,0 1-1,-1-1 1,1 0-1,0 0 0,0 0 1,0 0-1,-1 0 0,1 0 1,0 0-1,0 0 1,0 0-1,0-1 0,-1 1 1,1 0-1,0 0 0,0-1 1,-1 1-1,1 0 1,0-1-1,0 1 0,-1-1 1,2 0-1,13-7 3,0 0 0,1 1 0,0 0 0,0 1 0,23-4 0,-31 8 0,0 1 1,0 0-1,0 0 0,1 1 1,-1 0-1,0 0 1,1 1-1,-1 0 0,0 0 1,0 1-1,0 0 1,0 1-1,9 4 0,-16-7 4,-1 0 1,0 0-1,0-1 0,1 1 0,-1 0 0,0 0 0,0 0 0,0 0 0,1 0 0,-1-1 0,0 1 0,0 0 0,0 0 0,1 0 0,-1-1 0,0 1 0,0 0 0,0 0 0,0-1 0,0 1 0,0 0 0,1 0 0,-1-1 0,0 1 0,0 0 0,0-1 0,0 1 0,0 0 0,0 0 0,0-1 1,0 1-1,0 0 0,0 0 0,0-1 0,0 1 0,-1 0 0,1 0 0,0-1 0,-1-13 176,-10-30 519,9 41-633,1-1 1,0 1-1,-1 0 0,1 0 0,-1 0 1,0 0-1,0 0 0,0 1 1,-1-1-1,-4-4 0,9 8-223,0 0 0,0-1 0,0 1 1,-1-1-1,1 0 0,0 0 0,0 1 0,0-1 0,0 0 0,4-1 0,6 1-99,11 1-140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8.357"/>
    </inkml:context>
    <inkml:brush xml:id="br0">
      <inkml:brushProperty name="width" value="0.05" units="cm"/>
      <inkml:brushProperty name="height" value="0.05" units="cm"/>
    </inkml:brush>
  </inkml:definitions>
  <inkml:trace contextRef="#ctx0" brushRef="#br0">71 0 11907,'0'3'296,"0"-1"-1,-1 0 1,1 1 0,-1-1 0,0 0 0,0 0 0,0 0 0,0 0 0,0 0 0,0 0 0,-1 0 0,1 0 0,-1 0 0,1 0 0,-1-1 0,0 1 0,1-1 0,-1 1 0,0-1 0,-4 3 0,3-3-141,1 1 0,-1 1 0,0-1 0,1 0 0,-1 1 0,1-1 0,0 1 0,-1 0 0,1 0 0,1 0 0,-4 5 0,2 1-126,1 0 1,0 0 0,1 0 0,-1 0-1,2 0 1,0 15 0,0-18-34,0-1 0,1 0 0,0 1 1,0-1-1,0 0 0,1 0 0,-1 0 0,1 0 1,1 0-1,-1 0 0,1-1 0,5 8 0,-6-10-2,0 0-1,0 0 0,0 0 0,0-1 1,1 1-1,-1-1 0,1 0 1,-1 0-1,1 0 0,-1 0 1,1 0-1,0 0 0,3 0 0,42 2-77,-20-1 41,-16-1 34,0 1 1,0 0-1,13 5 1,-22-6 8,1 1 0,-1-1 0,0 0 1,0 1-1,0 0 0,-1 0 1,5 3-1,-6-4 1,0 0 0,-1-1 0,1 1 1,0 0-1,0 0 0,-1 0 0,1 0 0,-1 0 0,1 1 0,-1-1 1,1 0-1,-1 0 0,0 0 0,1 0 0,-1 0 0,0 1 0,0-1 0,0 0 1,0 0-1,0 3 0,-1-2 7,0 1 0,0-1 1,0 0-1,0 1 0,0-1 0,-1 0 1,1 0-1,-1 1 0,0-1 0,1 0 0,-1-1 1,0 1-1,0 0 0,0-1 0,0 1 1,-1-1-1,1 1 0,0-1 0,-1 0 1,-2 1-1,-6 3 44,-1-1 1,-21 5 0,22-6-196,0-1 0,0 0 0,0 0 0,0-1 0,0-1 0,-12 0 0,22 0 123,0 0-1,1-1 1,-1 1-1,0 0 0,1 0 1,-1 0-1,0-1 0,1 1 1,-1 0-1,0-1 0,1 1 1,-1 0-1,1-1 0,-1 1 1,1-1-1,-1 1 1,1-1-1,-1 1 0,1-1 1,-1 1-1,1-1 0,-1 0 1,2-4-311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8.771"/>
    </inkml:context>
    <inkml:brush xml:id="br0">
      <inkml:brushProperty name="width" value="0.05" units="cm"/>
      <inkml:brushProperty name="height" value="0.05" units="cm"/>
    </inkml:brush>
  </inkml:definitions>
  <inkml:trace contextRef="#ctx0" brushRef="#br0">0 162 11915,'5'-1'237,"0"0"1,0 0 0,1-1-1,-1 1 1,-1-1 0,1 0-1,0-1 1,0 1 0,-1-1-1,0 0 1,1 0-1,-1-1 1,0 1 0,-1-1-1,1 0 1,0 0 0,-1 0-1,0 0 1,0 0 0,-1-1-1,1 0 1,-1 1 0,3-9-1,-3 8-197,0 1-1,0-1 1,-1 0-1,0 0 0,0 0 1,0 0-1,0 0 1,-1 0-1,0 0 0,0 0 1,-1 0-1,0-8 1,0 12-38,1 1 0,0 0 0,0-1 0,0 1 1,0 0-1,0-1 0,-1 1 0,1 0 0,0-1 0,0 1 1,-1 0-1,1-1 0,0 1 0,-1 0 0,1-1 1,0 1-1,-1 0 0,1 0 0,0 0 0,-1-1 1,1 1-1,0 0 0,-1 0 0,1 0 0,0 0 1,-1 0-1,1 0 0,-1 0 0,1 0 0,-1 0 1,1 0-1,0 0 0,-1 0 0,-13 9 114,-7 21 150,14-17-96,0 2-1,1-1 1,1 1 0,-6 28 0,9-35-96,1 0 0,0 0-1,0 0 1,1 0 0,0 0 0,1 0 0,0 0-1,0 0 1,0 0 0,1 0 0,3 8 0,-4-13-109,0 0-1,1-1 1,-1 0 0,1 1 0,-1-1 0,1 0 0,0 1 0,0-1 0,0 0 0,0 0 0,0-1-1,0 1 1,1 0 0,-1-1 0,0 1 0,1-1 0,-1 0 0,1 0 0,0 0 0,-1 0 0,1 0-1,0-1 1,0 1 0,0-1 0,-1 1 0,1-1 0,0 0 0,0-1 0,0 1 0,-1 0-1,1-1 1,0 1 0,4-2 0,3-1-184,-1 0-1,0-1 1,0 0-1,0 0 1,0-1-1,-1 0 1,0-1-1,12-9 1,17-21-426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9.421"/>
    </inkml:context>
    <inkml:brush xml:id="br0">
      <inkml:brushProperty name="width" value="0.05" units="cm"/>
      <inkml:brushProperty name="height" value="0.05" units="cm"/>
    </inkml:brush>
  </inkml:definitions>
  <inkml:trace contextRef="#ctx0" brushRef="#br0">152 67 13435,'0'-1'88,"1"0"0,-1 1 0,0-1 1,1 0-1,-1 0 0,0 0 0,0 0 0,0 0 0,0 0 1,0 1-1,0-1 0,0 0 0,0 0 0,0 0 1,0 0-1,0 0 0,0 0 0,-1 0 0,1 1 0,0-1 1,-1 0-1,1 0 0,0 0 0,-1 1 0,1-1 0,-1 0 1,0 0-1,0 0 0,-17-21 1422,16 20-1421,1 1 0,-1-1 0,0 0-1,0 1 1,0 0 0,0-1-1,0 1 1,0 0 0,0 0-1,-1 0 1,1 0 0,0 0 0,-1 1-1,1-1 1,0 1 0,-1-1-1,1 1 1,0 0 0,-1 0 0,1 0-1,-1 0 1,1 1 0,-1-1-1,1 0 1,0 1 0,-1 0 0,1 0-1,0-1 1,0 1 0,0 1-1,-1-1 1,1 0 0,0 0-1,0 1 1,1-1 0,-3 3 0,-1 0-46,1 1 0,0-1 1,0 1-1,0 0 0,0 0 1,1 1-1,0-1 0,0 1 1,0-1-1,1 1 0,0 0 1,0 0-1,-1 7 0,2-9-46,1 1-1,0 0 0,0 0 1,0-1-1,0 1 0,1 0 1,0 0-1,0-1 1,0 1-1,2 5 0,-2-9-1,-1 0-1,1 0 1,0 0-1,-1 0 1,1 0-1,0 0 0,-1 0 1,1 0-1,0 0 1,0 0-1,0 0 1,0 0-1,0 0 1,0-1-1,0 1 0,0 0 1,0-1-1,0 1 1,1-1-1,-1 1 1,0-1-1,0 0 1,0 1-1,1-1 0,-1 0 1,0 0-1,0 0 1,1 0-1,-1 0 1,0 0-1,0 0 1,1-1-1,-1 1 0,0 0 1,0-1-1,0 1 1,1 0-1,-1-1 1,0 0-1,0 1 1,0-1-1,2-1 1,5-4-23,0 0 1,0-1 0,0 0 0,-1 0 0,1-1 0,-2 0 0,12-16 0,-9 11 16,0 1 1,16-16-1,-25 28 10,1-1-1,-1 1 1,1-1-1,-1 1 1,1-1-1,0 1 1,-1-1-1,1 1 0,-1 0 1,1-1-1,0 1 1,0 0-1,-1-1 1,1 1-1,0 0 1,0 0-1,-1 0 0,1 0 1,0 0-1,0 0 1,-1 0-1,1 0 1,0 0-1,0 0 1,-1 0-1,1 0 0,0 1 1,0-1-1,-1 0 1,1 0-1,0 1 1,-1-1-1,1 1 1,0-1-1,-1 1 0,1-1 1,-1 1-1,1-1 1,-1 1-1,1-1 1,-1 1-1,2 1 1,1 3-4,1 0 1,-1 1 0,0 0-1,2 8 1,1-1-6,-3-8 14,-1 0 1,1 0 0,0-1-1,0 1 1,1-1-1,-1 0 1,1 0 0,0 0-1,0-1 1,0 0-1,8 5 1,-10-7-32,0 0 0,0 0 0,0 0 0,0-1 0,0 1 0,0-1 0,0 0 0,0 1 0,0-1 0,1 0 0,-1 0 0,0-1 0,0 1 0,0 0 0,0-1 0,0 1 0,0-1 0,0 1 0,0-1 0,0 0 0,0 0 0,0 0 0,0 0 0,0 0 0,-1-1 0,1 1 0,0 0 1,-1-1-1,1 1 0,-1-1 0,2-3 0,-2 5 12,0-1 0,0 0 0,0 0 0,-1 0 0,1 0 0,0 0 0,-1 0 0,1 0 0,-1 0 0,1 0 0,-1 0 0,1 0 0,-1 0 0,0 0 0,0 0 0,1 0 0,-1 0 0,0 0 0,0-1 0,0 1 0,0 0 0,0 0 0,-1-2 0,-5-6-211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7.253"/>
    </inkml:context>
    <inkml:brush xml:id="br0">
      <inkml:brushProperty name="width" value="0.05" units="cm"/>
      <inkml:brushProperty name="height" value="0.05" units="cm"/>
    </inkml:brush>
  </inkml:definitions>
  <inkml:trace contextRef="#ctx0" brushRef="#br0">32 129 10570,'0'-12'589,"1"0"-80,-1 0 1,0 0-1,-1 0 1,0 1 0,-1-1-1,0 0 1,-7-18-1,9 30-472,0 0-1,0 0 1,0 0-1,0-1 1,0 1-1,0 0 1,0 0-1,0 0 1,0 0-1,0-1 1,-1 1-1,1 0 1,0 0-1,0 0 1,0 0-1,0-1 1,0 1-1,0 0 1,-1 0-1,1 0 1,0 0-1,0 0 1,0 0-1,0 0 1,0-1-1,-1 1 1,1 0-1,0 0 1,0 0 0,0 0-1,-1 0 1,1 0-1,0 0 1,0 0-1,0 0 1,-1 0-1,1 0 1,0 0-1,0 0 1,0 0-1,0 0 1,-1 0-1,1 0 1,0 0-1,-5 10 693,0 13-125,4 21-61,2 0 0,2 0 1,13 71-1,41 128 272,-53-230-747,16 58 139,3-1 0,3 0-1,3-2 1,53 88 0,-80-150-170,-4-7-15,-13-11-7,-18-22-28,-4-10-44,1 0 0,3-3 0,2 0 0,-28-57 0,58 101 53,-2-3-3,0 0 0,0-1 0,-3-13-1,6 19 7,-1 0-1,1 0 0,0 0 1,0 0-1,0-1 0,0 1 1,0 0-1,0 0 0,0 0 1,0 0-1,0-1 0,0 1 1,1 0-1,-1 0 0,0 0 1,1 0-1,-1 0 0,1 0 1,0 0-1,-1 0 0,1 0 1,0 0-1,-1 0 0,1 0 1,0 1-1,0-1 0,0 0 1,0 0-1,-1 1 0,3-2 1,9-2-143,0 0 0,1 1 0,-1 0 0,1 1 0,17 0 1,6-2-331,64-16-46,-51 7 188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7.938"/>
    </inkml:context>
    <inkml:brush xml:id="br0">
      <inkml:brushProperty name="width" value="0.05" units="cm"/>
      <inkml:brushProperty name="height" value="0.05" units="cm"/>
    </inkml:brush>
  </inkml:definitions>
  <inkml:trace contextRef="#ctx0" brushRef="#br0">1 0 15811,'3'4'168,"-1"-1"-1,0 0 0,0 0 0,0 1 1,0-1-1,0 1 0,0 0 0,-1 0 1,0-1-1,0 1 0,1 6 0,4 10 279,102 294 2509,-108-314-2934,0 0-1,1 0 1,-1 0-1,0 0 0,0 0 1,0 0-1,0 0 1,0 0-1,0 0 1,0 0-1,0 0 0,0 0 1,0 0-1,0 0 1,0 0-1,0 0 1,0 0-1,0 0 1,1 0-1,-1 0 0,0 0 1,0 0-1,0 0 1,0 1-1,0-1 1,0 0-1,0 0 1,0 0-1,0 0 0,0 0 1,0 0-1,0 0 1,0 0-1,0 0 1,0 0-1,0 0 1,0 0-1,0 0 0,0 0 1,0 0-1,0-10 276,-2-18-72,-2 1-13,-33-198 270,37 225-488,0-1 1,0 1-1,0 0 0,-1 0 1,1-1-1,0 1 0,0 0 1,0-1-1,0 1 1,0 0-1,0 0 0,0-1 1,0 1-1,0 0 0,0 0 1,0-1-1,0 1 0,0 0 1,0-1-1,0 1 0,1 0 1,-1 0-1,0-1 1,0 1-1,0 0 0,0 0 1,0-1-1,1 1 0,-1 0 1,0 0-1,0 0 0,0-1 1,1 1-1,-1 0 0,0 0 1,0 0-1,1 0 0,-1 0 1,0-1-1,0 1 1,1 0-1,-1 0 0,0 0 1,0 0-1,1 0 0,-1 0 1,0 0-1,1 0 0,-1 0 1,0 0-1,0 0 0,1 0 1,-1 0-1,0 0 1,0 0-1,1 0 0,-1 1 1,0-1-1,1 0 0,-1 0 1,24 11-1510,-8-4 479,-5-6 580,3-6-129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8.546"/>
    </inkml:context>
    <inkml:brush xml:id="br0">
      <inkml:brushProperty name="width" value="0.05" units="cm"/>
      <inkml:brushProperty name="height" value="0.05" units="cm"/>
    </inkml:brush>
  </inkml:definitions>
  <inkml:trace contextRef="#ctx0" brushRef="#br0">10 31 14675,'-3'19'476,"0"-1"-1,1 1 1,1 0-1,1-1 1,0 1-1,2 0 1,0-1-1,8 35 1,-9-51-440,-1 0-1,1 0 1,-1-1 0,1 1 0,0 0-1,0-1 1,0 1 0,0 0 0,0-1 0,0 1-1,0-1 1,1 0 0,-1 1 0,1-1 0,1 2-1,-2-3-11,-1 0 0,1 0-1,0 1 1,0-1-1,0 0 1,-1 0-1,1 0 1,0 0 0,0 0-1,0 0 1,0 0-1,-1 0 1,1 0-1,0-1 1,0 1 0,0 0-1,-1 0 1,1-1-1,0 1 1,0-1 0,-1 1-1,1 0 1,1-2-1,3-3 65,0 0 0,0 0 0,-1 0 1,0-1-1,1 0 0,2-7 0,13-19 153,-6 5-81,2 2-1,1 0 1,1 1-1,32-33 1,-48 55-160,0 0 0,0 0 0,0 0 0,0 1 0,1-1 0,-1 1 0,1-1 0,-1 1 0,1 0 0,-1 0 0,1 0 0,0 0 1,-1 1-1,1-1 0,0 1 0,0-1 0,-1 1 0,1 0 0,0 0 0,0 0 0,0 1 0,5 0 0,-5 1 1,0-1-1,1 1 1,-1 0-1,0 0 0,0 0 1,0 0-1,0 1 1,-1-1-1,1 1 1,0 0-1,-1 0 1,0 0-1,0 0 1,0 0-1,0 0 1,2 7-1,35 97 107,-36-100-90,-3-6-15,0-1 1,0 1-1,0 0 1,0 0-1,1-1 1,-1 1-1,0 0 1,0-1-1,1 1 1,-1-1-1,0 1 1,1 0-1,-1-1 1,1 1-1,-1-1 1,1 1-1,-1-1 1,1 1-1,-1-1 0,1 1 1,0-1-1,-1 0 1,1 1-1,1-1 1,-2 0-2,1 0 1,0 0-1,0 0 1,-1-1-1,1 1 1,0 0-1,-1-1 1,1 1 0,0-1-1,-1 1 1,1-1-1,0 1 1,-1-1-1,1 1 1,-1-1-1,1 0 1,-1 1-1,0-1 1,1 0-1,5-9-11,-1 0 1,6-17-1,-6 15-29,-2 7 12,-1-1 1,1 1-1,0 0 1,1 0-1,-1 0 1,1 1-1,5-6 1,-8 9 18,0 1 1,0-1 0,0 0-1,0 0 1,0 1 0,0-1-1,0 0 1,0 1 0,0-1-1,0 1 1,1 0 0,-1-1-1,0 1 1,0 0 0,0 0-1,1-1 1,-1 1 0,0 0-1,0 0 1,0 1 0,1-1-1,-1 0 1,0 0-1,0 0 1,0 1 0,1-1-1,-1 1 1,0-1 0,0 1-1,0-1 1,0 1 0,0 0-1,0 0 1,0-1 0,0 1-1,0 0 1,0 0 0,-1 0-1,1 0 1,0 0 0,0 0-1,0 1 1,7 13 2,0 0 0,-1 1 0,-1-1 0,0 1 0,-1 0 0,4 28 0,-9-43 11,0 0-1,0-1 1,0 1-1,0 0 1,0-1-1,1 1 1,-1-1-1,0 1 1,0 0-1,0-1 1,1 1-1,-1-1 1,0 1-1,1-1 1,-1 1-1,0-1 1,1 1-1,-1-1 1,1 1-1,-1-1 1,1 1-1,0 0 0,0-1-1,-1-1 0,1 1 0,-1 0 0,1-1 0,-1 1 0,1 0 0,-1-1 0,1 1 0,-1 0 0,0-1 0,1 1 0,-1-1 0,0 1 0,1-1 0,-1 1 0,0-1 0,1 1 0,-1-1 0,0 0 0,14-43 45,-11 34-60,1-1-12,18-50-183,-20 55 168,1 0 0,0 1 0,0-1 0,1 1 0,0 0 0,0 0 0,7-8 0,-10 12 26,0 0 0,0 0 1,0 0-1,0 1 0,0-1 1,1 0-1,-1 0 0,0 1 0,0-1 1,1 1-1,-1-1 0,1 1 1,-1-1-1,0 1 0,1 0 1,-1 0-1,1 0 0,-1 0 0,1 0 1,-1 0-1,0 0 0,2 1 1,0-1 5,-1 1 0,0 0 1,0 0-1,0 1 0,-1-1 1,1 0-1,0 1 0,0-1 1,-1 1-1,1-1 0,-1 1 1,3 3-1,3 6 61,-2 0 0,1 0 1,-1 0-1,4 13 0,-7-18 6,24 85 901,-23-86-883,-1-7-602,-2 1 505,0 1-1,0-1 0,0 1 1,0-1-1,0 1 0,-1 0 0,1-1 1,0 1-1,0-1 0,0 1 0,-1 0 1,1-1-1,0 1 0,-1 0 1,1-1-1,0 1 0,-1 0 0,1-1 1,0 1-1,-1 0 0,1 0 0,-1-1 1,1 1-1,0 0 0,-1 0 1,1 0-1,-1 0 0,1-1 0,-1 1 1,1 0-1,-2 0 0,-7-2-248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3.501"/>
    </inkml:context>
    <inkml:brush xml:id="br0">
      <inkml:brushProperty name="width" value="0.05" units="cm"/>
      <inkml:brushProperty name="height" value="0.05" units="cm"/>
    </inkml:brush>
  </inkml:definitions>
  <inkml:trace contextRef="#ctx0" brushRef="#br0">77 39 15427,'0'-6'344,"0"4"-269,0 0 1,0 0-1,1 0 0,-1 1 1,-1-1-1,1 0 0,0 0 1,0 0-1,-1 1 0,1-1 1,-1 0-1,1 0 0,-1 1 1,0-1-1,0 0 0,0-1 1,0 3-68,1 0 1,0 0 0,0 0 0,0 0 0,-1 0 0,1 0-1,0-1 1,0 1 0,-1 0 0,1 0 0,0 0 0,0 0 0,0 0-1,-1 0 1,1 0 0,0 0 0,0 0 0,-1 1 0,1-1-1,0 0 1,0 0 0,0 0 0,-1 0 0,1 0 0,0 0-1,0 0 1,0 0 0,-1 1 0,1-1 0,0 0 0,0 0-1,0 0 1,0 0 0,-1 1 0,1-1 0,0 0 0,0 0-1,0 0 1,0 1 0,0-1 0,0 0 0,0 0 0,0 0-1,0 1 1,0-1 0,0 0 0,0 1 0,-5 13 268,5-12-204,-9 45 229,3 1 0,2-1 0,2 51 0,2-58-268,2 214 125,-1 10-431,-6-228 315,-3-22 412,8-13-452,-1-1 1,1 0-1,-1 0 0,1 0 1,0 1-1,-1-1 0,1 0 1,-1 0-1,1 0 1,-1 0-1,1 0 0,-1 0 1,1 0-1,-1 0 1,1 0-1,-1 0 0,1 0 1,-1 0-1,1-1 0,-1 1 1,1 0-1,0 0 1,-1 0-1,1-1 0,-1 1 1,1 0-1,0 0 0,-1-1 1,1 1-1,-1-1 1,-11-14 34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9.385"/>
    </inkml:context>
    <inkml:brush xml:id="br0">
      <inkml:brushProperty name="width" value="0.05" units="cm"/>
      <inkml:brushProperty name="height" value="0.05" units="cm"/>
    </inkml:brush>
  </inkml:definitions>
  <inkml:trace contextRef="#ctx0" brushRef="#br0">172 14 15219,'-2'-2'100,"0"1"0,-1-1 0,1 1-1,-1 0 1,0-1 0,1 1 0,-1 0-1,0 0 1,0 1 0,0-1 0,0 1-1,1-1 1,-1 1 0,0 0 0,0 0-1,0 0 1,0 1 0,0-1 0,0 1-1,0-1 1,1 1 0,-1 0 0,0 0-1,0 0 1,1 1 0,-1-1 0,1 0-1,-1 1 1,1 0 0,0 0 0,-1 0-1,-1 2 1,-3 2 21,1 1 0,0 0 0,0 0 0,0 0 0,1 1 0,0 0-1,0 0 1,1 0 0,-3 10 0,1-1-68,1-1 0,1 1-1,1 0 1,0 0 0,1 0-1,1 0 1,0 1 0,2-1-1,0 0 1,1 0 0,0 0-1,2 0 1,8 28 0,-10-41-42,0 1 0,0-1 0,0 0 0,1 1 0,-1-1 0,1 0 0,0-1 0,4 5 0,-6-7-5,0 0 0,1 0 0,-1 0 0,0 0 0,1 0 0,-1 0 0,0-1 0,1 1 0,-1 0 0,1-1 0,-1 1 0,1-1 0,0 0 0,-1 1 0,1-1 0,-1 0 0,1 0 0,0 0 0,-1 0 0,1 0 0,-1 0 0,1-1 1,0 1-1,-1-1 0,1 1 0,-1-1 0,4-1 0,-1-1 18,1 0-1,0 0 1,-1-1 0,0 0 0,0 1-1,0-2 1,0 1 0,-1 0 0,1-1-1,3-7 1,26-56 212,-30 63-216,10-28 201,19-68 0,-28 84-146,0-1-1,-1 0 0,-2 0 1,0-1-1,-2-28 0,1 46-83,0-1 0,0 1 0,0-1-1,0 1 1,0 0 0,-1-1-1,1 1 1,-1 0 0,1-1 0,-1 1-1,1 0 1,-1-1 0,-1 0 0,2 1-9,-1 1 1,1 0 0,0 0 0,0 0 0,-1 0 0,1 0-1,0 0 1,-1 0 0,1 0 0,0 0 0,-1 0 0,1 0 0,0 0-1,-1 0 1,1 0 0,0 0 0,-1 0 0,1 0 0,0 0 0,0 0-1,-1 0 1,1 0 0,0 0 0,-1 1 0,1-1 0,0 0 0,0 0-1,-1 0 1,1 1 0,0-1 0,0 0 0,-1 0 0,1 1 0,-3 2-163,1 1 0,-1 0 0,1-1 0,0 1 0,0 0 0,-2 7 0,0 0-30,1 0 0,0 1 0,-1 19 0,2 4-369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9.801"/>
    </inkml:context>
    <inkml:brush xml:id="br0">
      <inkml:brushProperty name="width" value="0.05" units="cm"/>
      <inkml:brushProperty name="height" value="0.05" units="cm"/>
    </inkml:brush>
  </inkml:definitions>
  <inkml:trace contextRef="#ctx0" brushRef="#br0">1 1 15131,'16'50'1056,"-6"-4"-872,-3 0-87,0-5 63,-1-6-240,-3-12 112,1-6-24,2-10-112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0.221"/>
    </inkml:context>
    <inkml:brush xml:id="br0">
      <inkml:brushProperty name="width" value="0.05" units="cm"/>
      <inkml:brushProperty name="height" value="0.05" units="cm"/>
    </inkml:brush>
  </inkml:definitions>
  <inkml:trace contextRef="#ctx0" brushRef="#br0">60 1 15083,'-7'13'360,"1"0"1,-1 0-1,2 0 0,0 1 0,-4 21 1,2-1 240,-3 38 1,7-39-189,2 41 0,2-59-299,0 0 0,1-1 1,1 1-1,0 0 0,5 14 0,-7-27-93,0 0 0,-1 0 0,1 1 1,0-1-1,0 0 0,0 0 0,0 0 0,1 0 0,-1-1 1,0 1-1,1 0 0,-1-1 0,1 1 0,0 0 1,0-1-1,-1 0 0,1 1 0,0-1 0,0 0 0,0 0 1,0 0-1,0 0 0,5 0 0,-5-1-6,1 0 0,0 0-1,-1-1 1,1 1 0,-1-1-1,1 0 1,0 0 0,-1 0 0,0 0-1,1 0 1,-1 0 0,0-1 0,1 1-1,-1-1 1,0 1 0,0-1 0,0 0-1,0 0 1,-1 0 0,3-3-1,12-17 25,-1-2-1,0 0 1,-2 0-1,-1-1 0,-1-1 1,-1 0-1,-1 0 1,-2-1-1,5-29 1,-9 39-21,-1 0 1,1-31 0,-3 45-26,0 0-1,0 0 0,0 0 1,0 1-1,0-1 1,-1 0-1,0 0 0,1 0 1,-1 0-1,0 0 1,0 1-1,-1-1 0,1 0 1,-1 1-1,1-1 1,-1 1-1,0 0 0,0-1 1,0 1-1,0 0 1,0 0-1,0 0 0,0 0 1,-4-1-1,4 2-22,0 1 0,0-1-1,-1 1 1,1 0 0,0 0-1,-1 0 1,1 0 0,-1 0 0,1 0-1,0 0 1,0 1 0,-1-1-1,1 1 1,0 0 0,0 0 0,-1 0-1,1 0 1,0 0 0,0 0-1,0 0 1,0 1 0,1-1-1,-4 4 1,-2 1-168,0 1-1,1 0 0,0 1 0,-8 12 1,6-6-27,1-1 1,-11 29-1,8-11-172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0.612"/>
    </inkml:context>
    <inkml:brush xml:id="br0">
      <inkml:brushProperty name="width" value="0.05" units="cm"/>
      <inkml:brushProperty name="height" value="0.05" units="cm"/>
    </inkml:brush>
  </inkml:definitions>
  <inkml:trace contextRef="#ctx0" brushRef="#br0">110 0 14979,'-19'5'1128,"-1"25"-856,-3 7-127,5 18 447,2 5-200,7 13-120,5 4-16,4 5-80,6 3-32,9-1-16,6-4-16,13-12-104,6-10-168,10-16-264,5-13-104,8-16 400,1-9-88,5-13-120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1.013"/>
    </inkml:context>
    <inkml:brush xml:id="br0">
      <inkml:brushProperty name="width" value="0.05" units="cm"/>
      <inkml:brushProperty name="height" value="0.05" units="cm"/>
    </inkml:brush>
  </inkml:definitions>
  <inkml:trace contextRef="#ctx0" brushRef="#br0">98 0 14651,'28'20'1488,"-2"9"-1079,-3 14-49,2 8 472,-2 14-48,-8 5 0,-8 16-112,-2 6-64,-11 13-119,-7 1-25,-11-2-240,-5-1-256,-8-11-288,-6-10 320,-6-25-144,0-14-64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1.538"/>
    </inkml:context>
    <inkml:brush xml:id="br0">
      <inkml:brushProperty name="width" value="0.05" units="cm"/>
      <inkml:brushProperty name="height" value="0.05" units="cm"/>
    </inkml:brush>
  </inkml:definitions>
  <inkml:trace contextRef="#ctx0" brushRef="#br0">1 55 15731,'9'4'1265,"3"-1"-817,4 0-104,7-3 608,1 0-240,11-5-184,4-2 8,-1-3-56,1-1-231,-2 1-738,-5 0-1047,-12 4 1336,-6 2-232,-11 2-200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2.488"/>
    </inkml:context>
    <inkml:brush xml:id="br0">
      <inkml:brushProperty name="width" value="0.05" units="cm"/>
      <inkml:brushProperty name="height" value="0.05" units="cm"/>
    </inkml:brush>
  </inkml:definitions>
  <inkml:trace contextRef="#ctx0" brushRef="#br0">1 624 14843,'0'0'26,"0"0"0,0 1 1,0-1-1,0 0 0,0 0 0,0 0 0,0 1 0,0-1 0,0 0 0,0 0 0,0 1 1,0-1-1,0 0 0,0 0 0,0 1 0,0-1 0,0 0 0,0 0 0,0 1 1,1-1-1,-1 0 0,0 0 0,0 0 0,0 1 0,0-1 0,0 0 0,1 0 1,-1 0-1,0 0 0,0 0 0,0 1 0,1-1 0,-1 0 0,0 0 0,0 0 0,0 0 1,1 0-1,-1 0 0,0 0 0,0 0 0,1 0 0,-1 0 0,0 1 0,0-1 1,1 0-1,-1-1 0,0 1 0,0 0 0,0 0 0,1 0 0,-1 0 0,0 0 0,0 0 1,1 0-1,-1 0 0,0 0 0,0 0 0,14-16 448,73-120 958,69-151 0,-79 141-1017,-56 108-254,-21 38-155,1-1 0,-1 1 0,0-1 0,0 1 0,0 0-1,0-1 1,0 1 0,1 0 0,-1-1 0,0 1 0,0 0 0,1-1-1,-1 1 1,0 0 0,1-1 0,-1 1 0,0 0 0,1 0-1,-1-1 1,0 1 0,1 0 0,-1 0 0,0 0 0,1 0 0,-1-1-1,1 1 1,-1 0 0,0 0 0,1 0 0,-1 0 0,1 0-1,0 0 1,1 14 153,-17 118 226,4-44-247,6-37-105,-2-2-338,4 0 0,3 86-1,0-135 304,3 21-576,-3-21 558,0 1 0,0-1-1,0 1 1,1-1 0,-1 1-1,0-1 1,0 1 0,0-1 0,0 0-1,0 1 1,1-1 0,-1 1-1,0-1 1,0 1 0,1-1 0,-1 1-1,0-1 1,1 0 0,-1 1-1,1-1 1,-1 0 0,0 1-1,1-1 1,-1 0 0,1 0 0,-1 1-1,1-1 1,-1 0 0,0 0-1,1 0 1,-1 0 0,1 1 0,-1-1-1,1 0 1,-1 0 0,2 0-1,7-6-428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2.906"/>
    </inkml:context>
    <inkml:brush xml:id="br0">
      <inkml:brushProperty name="width" value="0.05" units="cm"/>
      <inkml:brushProperty name="height" value="0.05" units="cm"/>
    </inkml:brush>
  </inkml:definitions>
  <inkml:trace contextRef="#ctx0" brushRef="#br0">0 1 14739,'5'25'1272,"5"17"-847,-2 7-169,2 7 504,0 1-232,2-1-360,-2-7-272,-4-12 184,-2-7-64,-3-29-120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3.283"/>
    </inkml:context>
    <inkml:brush xml:id="br0">
      <inkml:brushProperty name="width" value="0.05" units="cm"/>
      <inkml:brushProperty name="height" value="0.05" units="cm"/>
    </inkml:brush>
  </inkml:definitions>
  <inkml:trace contextRef="#ctx0" brushRef="#br0">1 524 16596,'4'3'362,"-4"-2"-272,1-1 1,0 1 0,0 0-1,0-1 1,0 1-1,1 0 1,-1-1-1,0 1 1,0-1-1,0 0 1,0 1-1,0-1 1,1 0 0,-1 0-1,0 1 1,2-1-1,-2-1-21,1-1 0,0 1-1,-1 0 1,0-1-1,1 1 1,-1-1 0,0 1-1,1-1 1,-1 0 0,0 1-1,0-1 1,1-2-1,31-63 434,44-124-1,-63 154-439,7-24-32,-11 30-90,0 1 0,3 0 0,17-32 0,-30 62 58,0 0 0,0 0-1,0 0 1,0-1 0,0 1 0,0 0-1,0 0 1,0 0 0,0 0 0,0 0-1,0-1 1,0 1 0,0 0-1,1 0 1,-1 0 0,0 0 0,0 0-1,0-1 1,0 1 0,0 0 0,0 0-1,0 0 1,1 0 0,-1 0-1,0 0 1,0 0 0,0 0 0,0 0-1,0-1 1,0 1 0,1 0-1,-1 0 1,0 0 0,0 0 0,0 0-1,0 0 1,1 0 0,-1 0 0,0 0-1,0 0 1,0 0 0,0 0-1,0 0 1,1 0 0,-1 0 0,0 0-1,0 1 1,0-1 0,0 0-1,0 0 1,1 0 0,-1 0 0,0 0-1,0 0 1,0 0 0,0 0 0,0 0-1,1 1 1,1 13-81,-2 28-10,0-39 85,-11 170-68,-1 148 29,14-286-205,0-22 174,-2-13 76,1 0 1,-1 0-1,0 0 0,0 1 0,0-1 0,0 0 1,0 0-1,0 0 0,0 0 0,0 0 0,0 0 1,0 1-1,0-1 0,0 0 0,1 0 0,-1 0 1,0 0-1,0 0 0,0 0 0,0 0 1,0 0-1,0 0 0,1 1 0,-1-1 0,0 0 1,0 0-1,0 0 0,0 0 0,0 0 0,0 0 1,1 0-1,-1 0 0,0 0 0,0 0 0,0 0 1,0 0-1,0 0 0,1 0 0,-1 0 0,0 0 1,0-1-1,0 1 0,0 0 0,0 0 0,1 0 1,-1 0-1,0 0 0,0 0 0,0 0 1,0 0-1,0 0 0,0 0 0,0-1 0,0 1 1,1 0-1,-1 0 0,0 0 0,0 0 0,0 0 1,0 0-1,0-1 0,0 1 0,8-15-122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3.733"/>
    </inkml:context>
    <inkml:brush xml:id="br0">
      <inkml:brushProperty name="width" value="0.05" units="cm"/>
      <inkml:brushProperty name="height" value="0.05" units="cm"/>
    </inkml:brush>
  </inkml:definitions>
  <inkml:trace contextRef="#ctx0" brushRef="#br0">343 3 13819,'2'0'75,"0"-1"0,-1 1 0,1 0 1,0-1-1,-1 1 0,1 0 0,0 0 0,-1 0 0,1 0 0,0 0 1,-1 0-1,1 1 0,0-1 0,-1 1 0,1-1 0,-1 1 1,1-1-1,0 1 0,2 1 0,0 1 63,-1 0-1,1 0 1,-1 0-1,1 1 1,-1-1 0,0 1-1,3 4 1,4 8 258,0 1 1,12 29 0,-21-42-360,10 23 206,-2 1 1,-1 0-1,-1 1 0,-1 0 0,-2 0 0,-1 0 0,-1 0 0,-2 1 0,-1-1 0,-4 33 0,-4-5 22,-3 0 0,-1 0 1,-4-1-1,-26 60 0,22-65-503,-2-1 0,-59 91 0,69-121 122,-2-1-1,0 0 1,-1-1-1,-1-1 1,0 0-1,-2-1 0,0-1 1,0-1-1,-26 14 1,26-20-41,1 0 0,-25 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9.734"/>
    </inkml:context>
    <inkml:brush xml:id="br0">
      <inkml:brushProperty name="width" value="0.05" units="cm"/>
      <inkml:brushProperty name="height" value="0.05" units="cm"/>
    </inkml:brush>
  </inkml:definitions>
  <inkml:trace contextRef="#ctx0" brushRef="#br0">1 2112 9834,'0'2'85,"1"0"0,1 1 0,-1-1 1,0 0-1,1 0 0,-1 0 0,1 0 0,-1 0 0,1 0 0,0-1 0,0 1 1,0-1-1,0 1 0,0-1 0,0 1 0,3 0 0,0 0 22,0 0 0,0-1 0,0 1 0,1-1 0,-1 0 0,0-1 0,8 1 0,4-2 135,1 0 0,-1-2 0,30-7 0,8-6-39,0-2-1,-2-3 0,-1-2 0,-1-2 1,0-3-1,-2-2 0,44-35 0,-47 27 5,68-72-1,28-54 116,-64 73-250,-4 4 11,-4-4-1,87-147 1,-133 199-64,1 1 0,2 1 0,1 2 0,2 0 0,1 2 0,2 2 0,60-46 0,-10 18 23,40-31 6,-98 69-36,-1-1 1,36-42-1,104-121 21,-120 141-8,97-74-1,-103 91-16,0 2-1,52-24 1,-65 37-4,0 2 0,0 1 0,1 1 0,0 2 0,32-5 0,-14 6-3,0 2-1,70 3 1,-88 2-1,1 1 0,-1 1 0,0 2 0,-1 1 0,41 15-1,-56-17 4,0 0 0,-1 1-1,0 0 1,0 1 0,-1-1-1,0 2 1,0-1 0,0 1-1,-1 0 1,-1 1-1,1 0 1,-1 0 0,-1 0-1,8 17 1,4 12 15,-3 2-1,15 60 1,-17-55-15,13 35 5,2-2 0,4 0 0,4-3 0,57 94 0,-55-111-1,2-2 0,2-1-1,3-3 1,2-1 0,88 74-1,-67-74-3,3-3-1,116 61 0,164 51 38,-275-132-33,1-4 0,0-3-1,101 14 1,239 10 21,-269-37-15,0-7 0,0-5 0,0-8 0,163-33 0,-95 2-11,118-21-2,-320 62-7,13-4-16,1 2-1,0 1 0,0 1 1,0 1-1,33 4 1,-42 4-132,-17-6 141,1 0 1,0 0-1,-1 0 1,1-1 0,0 1-1,0 0 1,-1-1-1,1 0 1,0 1-1,3-1 1,3-5-65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3.916"/>
    </inkml:context>
    <inkml:brush xml:id="br0">
      <inkml:brushProperty name="width" value="0.05" units="cm"/>
      <inkml:brushProperty name="height" value="0.05" units="cm"/>
    </inkml:brush>
  </inkml:definitions>
  <inkml:trace contextRef="#ctx0" brushRef="#br0">0 277 11971,'19'54'1684,"-6"-13"-645,2-1-1,36 70 0,-48-104-975,1-1 1,-1 1-1,1-1 0,0 0 0,1-1 0,-1 1 1,8 5-1,-10-9-43,-1 0-1,1 1 1,0-1 0,0 0 0,0-1 0,0 1-1,0 0 1,0 0 0,1-1 0,-1 0 0,0 1-1,0-1 1,0 0 0,1 0 0,-1 0 0,0 0-1,0 0 1,0-1 0,0 1 0,1-1 0,-1 1-1,0-1 1,0 0 0,0 0 0,2-1-1,2-1 34,-1-1-1,1 0 0,-1 0 0,0 0 0,0-1 1,-1 0-1,1 0 0,-1 0 0,4-7 0,5-9 148,11-28-1,-19 39-138,20-43 413,24-78 0,-41 105-304,-1 0 0,-1-1 0,-2 0 0,-1 0 0,0-36 0,-6 3 62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4.135"/>
    </inkml:context>
    <inkml:brush xml:id="br0">
      <inkml:brushProperty name="width" value="0.05" units="cm"/>
      <inkml:brushProperty name="height" value="0.05" units="cm"/>
    </inkml:brush>
  </inkml:definitions>
  <inkml:trace contextRef="#ctx0" brushRef="#br0">88 1 15899,'-13'10'1065,"-6"23"-889,-1 11-64,6 26 224,2 12-64,5 14-56,4 6-32,5 8-32,5 5-8,8 5-40,6-2-8,6-14-192,6-6-264,0-17 312,3-5-40,-2-18-40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4.554"/>
    </inkml:context>
    <inkml:brush xml:id="br0">
      <inkml:brushProperty name="width" value="0.05" units="cm"/>
      <inkml:brushProperty name="height" value="0.05" units="cm"/>
    </inkml:brush>
  </inkml:definitions>
  <inkml:trace contextRef="#ctx0" brushRef="#br0">22 0 15019,'-1'2'1377,"-8"19"-921,2 9-168,4 16 1280,2 7-1040,7 13-200,1 1-16,4 8-40,4 0-24,0-7-96,3-3-120,-4-4-504,-1-2-216,-2-9 568,1-4-136,-7-13-96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4.945"/>
    </inkml:context>
    <inkml:brush xml:id="br0">
      <inkml:brushProperty name="width" value="0.05" units="cm"/>
      <inkml:brushProperty name="height" value="0.05" units="cm"/>
    </inkml:brush>
  </inkml:definitions>
  <inkml:trace contextRef="#ctx0" brushRef="#br0">15 0 17916,'-7'26'1160,"2"-6"-1056,2-2-56,3-8 128,0-6-408,6-8 224,4-4-64,-3-13-24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42.999"/>
    </inkml:context>
    <inkml:brush xml:id="br0">
      <inkml:brushProperty name="width" value="0.05" units="cm"/>
      <inkml:brushProperty name="height" value="0.05" units="cm"/>
    </inkml:brush>
  </inkml:definitions>
  <inkml:trace contextRef="#ctx0" brushRef="#br0">253 0 7962,'-11'0'689,"-3"0"111,1 0 0,-1 1 0,-13 3 0,22-3-698,1 0 0,0 0 0,-1 1-1,1 0 1,0-1 0,0 2 0,0-1 0,0 0-1,1 1 1,-1-1 0,1 1 0,-1 0-1,-3 5 1,-5 7-6,1 1 0,1 0-1,1 1 1,0 0 0,1 0-1,0 1 1,-6 25 0,4-5-16,2 0 0,-6 65 0,12-73-68,2 0 0,1 0 1,2 0-1,0 0 1,2 0-1,2-1 0,0 0 1,2 0-1,1-1 0,2 0 1,0 0-1,2-1 0,1-1 1,26 35-1,-35-53-19,1 1 0,1-1 0,-1-1 0,1 0 0,1 0 0,-1 0 0,1-1 0,0 0 0,1-1 0,-1 0 0,1 0 0,12 3 0,-15-5 6,1-1 0,0-1 1,0 1-1,0-1 0,0-1 0,0 0 1,0 0-1,0 0 0,-1-1 1,1 0-1,0-1 0,0 1 1,0-2-1,-1 1 0,1-1 0,-1 0 1,9-5-1,-6 1 8,0 0 0,0-1 0,-1 0 0,-1 0 0,1-1 0,-1 0 0,-1 0 0,1-1 0,-2 0 0,10-17 0,0-7 15,-1 0 1,12-41-1,-17 43-3,-1-1-1,-1 0 1,-2 0 0,-2-1-1,1-39 1,-5 58-74,0 0-1,-1 0 1,-1 0 0,0 0 0,-1 0-1,-1 1 1,-1-1 0,0 1 0,0 0 0,-1 0-1,-1 1 1,-1-1 0,-17-23 0,15 25-22,-1 1 0,0-1 0,-23-16 0,-2 6-138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6.728"/>
    </inkml:context>
    <inkml:brush xml:id="br0">
      <inkml:brushProperty name="width" value="0.05" units="cm"/>
      <inkml:brushProperty name="height" value="0.05" units="cm"/>
    </inkml:brush>
  </inkml:definitions>
  <inkml:trace contextRef="#ctx0" brushRef="#br0">59 1 11114,'1'18'4593,"-2"30"-4210,-1-5-359,-18 660 463,0-7-260,20-626-224,-11 362 58,6-361-237,4 1 0,3-1 0,15 94-1,-11-93-15,-4 124-1,-3-97 130,-7 152-237,6-249-16,2-7 236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8.546"/>
    </inkml:context>
    <inkml:brush xml:id="br0">
      <inkml:brushProperty name="width" value="0.05" units="cm"/>
      <inkml:brushProperty name="height" value="0.05" units="cm"/>
    </inkml:brush>
  </inkml:definitions>
  <inkml:trace contextRef="#ctx0" brushRef="#br0">1 0 11674,'7'4'340,"1"-1"0,0 0 0,0-1-1,0 1 1,0-2 0,0 1 0,0-1-1,13 0 1,2-2-203,38-5-1,-42 3-134,0 0-1,0 2 1,33 1-1,-22 5 17,49 15 0,17 2 1,-10-12-7,128-1 1,89-21 6,-16 0-4,102 5 22,405 2 11,-278 0-37,-399 3-7,-1 5 1,147 23 0,18-1 13,-123-13-1,-122-8 15,-3-1 367,0 0-1,51-4 1,-57 0-324,-20 1-167,0 0-1,0 0 1,0-1 0,0 0-1,0 0 1,0-1-1,12-4 1,-19 6 126,0 0 0,1 0 0,-1-1 0,1 1 0,-1 0 0,0 0 1,1 0-1,-1-1 0,0 1 0,1 0 0,-1-1 0,0 1 0,1 0 0,-1 0 0,0-1 0,0 1 0,1-1 0,-1 1 0,0 0 1,0-1-1,0 1 0,0 0 0,1-1 0,-1 1 0,0-1 0,0 1 0,0-1 0,0 1 0,0 0 0,0-1 0,0 1 0,0-1 0,0 1 1,0 0-1,0-1 0,0 1 0,-1-1 0,1 1 0,0-1 0,-5-2 181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9.048"/>
    </inkml:context>
    <inkml:brush xml:id="br0">
      <inkml:brushProperty name="width" value="0.05" units="cm"/>
      <inkml:brushProperty name="height" value="0.05" units="cm"/>
    </inkml:brush>
  </inkml:definitions>
  <inkml:trace contextRef="#ctx0" brushRef="#br0">0 2 12307,'0'1'58,"0"-1"1,1 1 0,-1-1 0,0 0-1,0 1 1,1-1 0,-1 1-1,0-1 1,1 0 0,-1 1 0,0-1-1,1 0 1,-1 0 0,1 1 0,-1-1-1,0 0 1,1 0 0,-1 1 0,1-1-1,-1 0 1,1 0 0,-1 0-1,1 0 1,-1 0 0,1 0 0,-1 0-1,1 0 1,16 2 176,-15-2-143,110-5 684,-85 2-713,-1 1 0,1 1 1,0 2-1,29 4 0,-51-5-53,-1 1-1,1 0 1,-1 0-1,1 1 1,-1-1 0,0 1-1,1 0 1,-1 0-1,0 0 1,0 1 0,0-1-1,-1 1 1,1 0 0,0 0-1,-1 0 1,0 1-1,0-1 1,0 1 0,0 0-1,-1 0 1,1 0-1,-1 0 1,0 0 0,0 0-1,-1 1 1,1-1 0,-1 1-1,0-1 1,0 1-1,0-1 1,-1 1 0,0 0-1,1-1 1,-2 1-1,1 0 1,0-1 0,-1 1-1,0-1 1,0 1 0,-1-1-1,1 1 1,-5 7-1,-14 31 364,-48 73-1,58-100-318,7-11-57,0 0 1,-1 0-1,1 0 0,-1-1 0,0 0 1,0 0-1,-1 0 0,-4 4 0,7-7-17,0 0 1,0 0-1,0 0 0,0 0 0,0-1 0,0 1 1,0 0-1,0-1 0,0 0 0,-1 1 0,1-1 1,0 0-1,0 0 0,0 0 0,-1 0 0,1-1 1,0 1-1,0-1 0,0 1 0,0-1 0,0 0 1,-1 1-1,1-1 0,-2-2 0,-18-11-72,-1-2-43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3.678"/>
    </inkml:context>
    <inkml:brush xml:id="br0">
      <inkml:brushProperty name="width" value="0.05" units="cm"/>
      <inkml:brushProperty name="height" value="0.05" units="cm"/>
    </inkml:brush>
  </inkml:definitions>
  <inkml:trace contextRef="#ctx0" brushRef="#br0">1 20 13899,'4'-17'751,"-4"17"-743,0 0 0,0 0 1,1-1-1,-1 1 0,0 0 0,0 0 1,0 0-1,0 0 0,0 0 0,0 0 1,0 0-1,0 0 0,0-1 1,0 1-1,0 0 0,0 0 0,1 0 1,-1 0-1,0 0 0,0 0 0,0 0 1,0 0-1,0 0 0,0 0 1,0 0-1,1 0 0,-1 0 0,0 0 1,0 0-1,0 0 0,0 0 0,0 0 1,0 0-1,0 0 0,1 0 1,-1 0-1,0 0 0,0 0 0,0 0 1,0 0-1,0 0 0,0 0 0,0 0 1,1 0-1,-1 0 0,0 1 1,0-1-1,0 0 0,0 0 0,0 0 1,0 0-1,0 0 0,0 0 0,0 0 1,11 28 415,-8-18-339,5 13 3,76 253 1055,-82-266-1061,-7-14-90,-12-22-82,12 17 101,-12-16-87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4.114"/>
    </inkml:context>
    <inkml:brush xml:id="br0">
      <inkml:brushProperty name="width" value="0.05" units="cm"/>
      <inkml:brushProperty name="height" value="0.05" units="cm"/>
    </inkml:brush>
  </inkml:definitions>
  <inkml:trace contextRef="#ctx0" brushRef="#br0">1 114 13091,'0'-4'1208,"1"4"-936,5 1-88,2 1 664,8-2-456,3-5-72,5-2-79,5-4-1,1-5-32,4 2-16,-2-4-48,-2 3-104,-6 2-296,-2 3-144,-12 7 336,-14 4-273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4.532"/>
    </inkml:context>
    <inkml:brush xml:id="br0">
      <inkml:brushProperty name="width" value="0.05" units="cm"/>
      <inkml:brushProperty name="height" value="0.05" units="cm"/>
    </inkml:brush>
  </inkml:definitions>
  <inkml:trace contextRef="#ctx0" brushRef="#br0">0 63 13011,'2'6'1120,"5"-3"-720,2-1-120,1-2 640,4 0-296,3-1-119,3-3-33,5-5-88,-1 1-40,0-1-224,1-1-248,-1 1-288,-5 1 376,-8 3-120,-4 4-56</inkml:trace>
  <inkml:trace contextRef="#ctx0" brushRef="#br0" timeOffset="1">518 6 13387,'0'-1'24,"0"1"-1,0 0 1,0 0 0,0 0 0,0 0-1,0-1 1,0 1 0,0 0-1,0 0 1,0 0 0,0 0 0,0-1-1,0 1 1,0 0 0,0 0 0,0 0-1,0 0 1,0-1 0,0 1 0,1 0-1,-1 0 1,0 0 0,0 0 0,0 0-1,0-1 1,0 1 0,0 0-1,1 0 1,-1 0 0,0 0 0,0 0-1,0 0 1,0 0 0,1 0 0,-1 0-1,0 0 1,0 0 0,0-1 0,0 1-1,1 0 1,-1 0 0,5 8 337,1 13-104,-1 2-79,-3-12-85,0 1-1,0-1 0,1 0 0,1 0 0,0 0 1,1 0-1,10 18 0,-14-28-75,0 0 0,-1 1-1,1-1 1,0 0 0,0 0 0,0 0 0,0 0-1,0-1 1,1 1 0,-1 0 0,0 0-1,0 0 1,0-1 0,1 1 0,-1-1 0,0 1-1,1-1 1,-1 0 0,0 1 0,1-1-1,-1 0 1,1 0 0,-1 0 0,0 0 0,1 0-1,-1 0 1,0 0 0,1 0 0,-1-1-1,1 1 1,-1-1 0,0 1 0,0-1 0,1 1-1,-1-1 1,0 0 0,0 1 0,0-1-1,1 0 1,-1 0 0,1-2 0,1 0-104,0 0 1,0 0-1,0-1 1,0 1 0,-1-1-1,1 0 1,-1 0-1,0 1 1,-1-2 0,1 1-1,-1 0 1,2-6-1,0-12-149,-3 0-104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7.361"/>
    </inkml:context>
    <inkml:brush xml:id="br0">
      <inkml:brushProperty name="width" value="0.05" units="cm"/>
      <inkml:brushProperty name="height" value="0.05" units="cm"/>
    </inkml:brush>
  </inkml:definitions>
  <inkml:trace contextRef="#ctx0" brushRef="#br0">89 12 14131,'-17'-4'1008,"-20"-3"82,35 6-945,0 1-1,0 0 1,0 0-1,-1 0 1,1 0-1,0 1 1,0-1-1,0 1 1,0-1-1,0 1 1,0-1-1,0 1 0,-4 2 1,6-3-109,0 0 0,0 0 0,0 0 0,0 1 0,0-1-1,0 0 1,-1 0 0,1 0 0,0 0 0,0 1 0,0-1 0,0 0 0,0 0 0,0 0 0,0 1 0,0-1 0,0 0 0,0 0-1,0 0 1,0 0 0,0 1 0,0-1 0,0 0 0,0 0 0,0 0 0,0 1 0,0-1 0,0 0 0,0 0 0,0 0 0,0 1-1,0-1 1,0 0 0,0 0 0,1 0 0,-1 0 0,0 0 0,0 1 0,0-1 0,0 0 0,0 0 0,1 0 0,-1 0 0,0 0-1,0 0 1,0 1 0,1-1 0,9 6 114,-8-5 70,241 122 2152,-188-100-2260,1-2 1,2-3-1,0-2 0,99 13 0,241 2-81,-288-26 24,-28 0-34,105 20 1,-153-18-3,-2 1 0,1 2-1,-1 1 1,-1 1 0,59 33 0,-59-25-47,-17-11-330,0 0 0,1 0 0,27 10 0,-44-34-780,-5-6 686,-3-6-151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4.967"/>
    </inkml:context>
    <inkml:brush xml:id="br0">
      <inkml:brushProperty name="width" value="0.05" units="cm"/>
      <inkml:brushProperty name="height" value="0.05" units="cm"/>
    </inkml:brush>
  </inkml:definitions>
  <inkml:trace contextRef="#ctx0" brushRef="#br0">8 1 13675,'-6'10'1192,"4"5"-976,5 4-136,5-2 504,2-2-512,2-4-32,1-5-40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47.062"/>
    </inkml:context>
    <inkml:brush xml:id="br0">
      <inkml:brushProperty name="width" value="0.05" units="cm"/>
      <inkml:brushProperty name="height" value="0.05" units="cm"/>
    </inkml:brush>
  </inkml:definitions>
  <inkml:trace contextRef="#ctx0" brushRef="#br0">21 0 11666,'-1'9'3726,"-7"17"-2792,7-22-379,-3 11-228,2 0 0,0-1 0,0 1 0,2 0 0,1 29 1,0-6-209,1 153-873,-5-221 233,3 14 157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47.798"/>
    </inkml:context>
    <inkml:brush xml:id="br0">
      <inkml:brushProperty name="width" value="0.05" units="cm"/>
      <inkml:brushProperty name="height" value="0.05" units="cm"/>
    </inkml:brush>
  </inkml:definitions>
  <inkml:trace contextRef="#ctx0" brushRef="#br0">22 145 12323,'-9'20'1731,"7"-17"-1423,0 0 0,1 0 0,-1 0 0,1 0 0,0 1 0,0-1 0,0 0 0,0 7 0,1-10-294,0 0 1,0 0-1,0 1 0,0-1 0,0 0 0,0 0 0,0 0 0,0 0 0,1 0 1,-1 1-1,0-1 0,0 0 0,0 0 0,0 0 0,0 0 0,1 0 1,-1 0-1,0 0 0,0 0 0,0 0 0,0 0 0,1 0 0,-1 1 1,0-1-1,0 0 0,0 0 0,1 0 0,-1 0 0,0 0 0,0 0 0,0-1 1,0 1-1,1 0 0,-1 0 0,0 0 0,0 0 0,0 0 0,0 0 1,1 0-1,-1 0 0,0 0 0,0 0 0,0 0 0,0-1 0,0 1 1,0 0-1,1 0 0,-1 0 0,0-1 0,9-4 119,0-6-94,0 0 1,-1-1-1,0 0 0,-1 0 0,-1 0 0,1-1 0,4-17 0,-7 21-7,6-19 29,-8 20-34,1 0 0,0 0 0,5-10 0,-8 18-26,0 0 0,1 0 0,-1 0 0,0 0 0,0 0 0,0-1 0,0 1 1,0 0-1,0 0 0,0 0 0,0 0 0,0 0 0,0 0 0,1 0 0,-1-1 0,0 1 0,0 0 0,0 0 0,0 0 1,0 0-1,0 0 0,1 0 0,-1 0 0,0 0 0,0 0 0,0 0 0,0 0 0,0 0 0,1 0 0,-1 0 0,0 0 1,0 0-1,0 0 0,0 0 0,0 0 0,1 0 0,-1 0 0,0 0 0,0 0 0,0 0 0,0 0 0,0 0 0,1 0 1,-1 0-1,0 0 0,0 0 0,0 1 0,0-1 0,0 0 0,0 0 0,0 0 0,1 0 0,4 12 38,2 17 12,2 46 89,-4-30-147,18 80 0,-15-109-1185,-5-17 471,0-9 418,-1-5-187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5.032"/>
    </inkml:context>
    <inkml:brush xml:id="br0">
      <inkml:brushProperty name="width" value="0.05" units="cm"/>
      <inkml:brushProperty name="height" value="0.05" units="cm"/>
    </inkml:brush>
  </inkml:definitions>
  <inkml:trace contextRef="#ctx0" brushRef="#br0">197 5 9890,'-1'0'143,"0"-1"0,-1 1 0,1-1 0,0 1 0,0-1 0,0 1 0,0 0 0,-1-1 0,1 1 0,0 0 0,0 0 0,0 0 0,-1 0 0,1 0 1,0 0-1,0 0 0,-1 1 0,1-1 0,0 0 0,0 1 0,0-1 0,0 1 0,-1-1 0,0 2 0,-31 17 1623,28-16-1152,1 0-326,0-1 0,1 0 0,-1 0 0,0 0 0,0 0 0,0-1 0,0 0 0,-1 0 0,1 0 0,0 0 0,-7 0-1,20 2-289,0 0 0,0 0 0,0-1 0,1 0-1,-1-1 1,11 0 0,62-2-14,-27-2 37,-40 5-27,-32-4 188,0 0-1,0 2 0,0 0 1,-20 3-1,-25 1-50,24-3-107,18 0-60,0-1 0,-34-4 0,95 5-104,0-2 0,49-8 0,-78 8 132,109-19-109,-109 18 55,-151 25-439,138-23 469,1 0 1,-1 0 0,0 0-1,1 0 1,-1 0 0,1 0-1,-1 0 1,0 1-1,1-1 1,-1 0 0,1 0-1,-1 1 1,1-1 0,-1 0-1,1 1 1,-1-1 0,1 1-1,-1-1 1,1 0-1,-1 1 1,1-1 0,0 1-1,-1-1 1,1 2 0,2 1-192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6.553"/>
    </inkml:context>
    <inkml:brush xml:id="br0">
      <inkml:brushProperty name="width" value="0.05" units="cm"/>
      <inkml:brushProperty name="height" value="0.05" units="cm"/>
    </inkml:brush>
  </inkml:definitions>
  <inkml:trace contextRef="#ctx0" brushRef="#br0">8 344 11554,'4'5'1674,"2"0"1353,-2-17-2217,6-58 29,1-85 0,-4 39-591,-23 466-243,16-338-45,0-10 19,1 1-1,-1-1 1,0 0-1,0 1 1,-1-1-1,1 1 1,0-1-1,-2 5 1,-4-43-257,5-3 242,4-41-1,0 1 13,-3 78 21,0 0 0,-1 0-1,1 0 1,0 0 0,0 0 0,0 0 0,-1 0-1,1 0 1,-1 0 0,1 0 0,-1 0 0,1 0-1,-1 0 1,-1-1 0,-3 1-35,1 10 12,-1 19-298,2-1 0,-1 46 0,2-76-11,2-5 114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7.535"/>
    </inkml:context>
    <inkml:brush xml:id="br0">
      <inkml:brushProperty name="width" value="0.05" units="cm"/>
      <inkml:brushProperty name="height" value="0.05" units="cm"/>
    </inkml:brush>
  </inkml:definitions>
  <inkml:trace contextRef="#ctx0" brushRef="#br0">4 133 13859,'-1'-5'234,"0"1"0,0-1 0,1 1 0,0-1 0,0 1 0,0-1 0,0 1 0,1-1 0,0 1 0,0-1 0,0 1 0,0 0 0,5-9 0,-4 8-172,0 0 0,1 0-1,0 0 1,0 0 0,0 1 0,1-1-1,0 1 1,0 0 0,0 0 0,7-6-1,-10 9-57,0 1 0,0-1-1,0 0 1,-1 1-1,1-1 1,0 1-1,0 0 1,0-1 0,0 1-1,0 0 1,0 0-1,0-1 1,0 1-1,0 0 1,0 0 0,0 0-1,-1 0 1,1 0-1,0 0 1,0 0-1,0 1 1,0-1-1,0 0 1,0 1 0,0-1-1,1 1 1,0 0 2,-1 1 0,1-1 1,-1 1-1,0-1 0,0 1 0,0-1 1,0 1-1,0 0 0,0-1 0,0 1 1,-1 0-1,2 3 0,0 7 41,0-1-1,0 1 1,0 16-1,-2-26-33,-1 49 356,-2 0 0,-13 73 0,4-48 87,12-74-443,-1 27 134,6-20-99,-5-9-48,1 0 0,0 0 0,-1 0 0,1 0 1,-1 0-1,1 0 0,0 0 0,-1 0 0,1 0 0,-1 0 0,1-1 0,0 1 0,-1 0 0,1 0 1,-1-1-1,1 1 0,-1 0 0,1-1 0,-1 1 0,1 0 0,0-1 0,31-27-22,-20 17 50,1 0 1,0 1-1,17-10 1,-26 17-94,0 1 0,0 0 1,1 1-1,-1-1 0,1 1 0,-1-1 0,1 1 0,0 1 1,-1-1-1,1 1 0,0 0 0,-1 0 0,1 0 0,0 0 1,7 3-1,-6-1-113,-4 0-59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8.783"/>
    </inkml:context>
    <inkml:brush xml:id="br0">
      <inkml:brushProperty name="width" value="0.05" units="cm"/>
      <inkml:brushProperty name="height" value="0.05" units="cm"/>
    </inkml:brush>
  </inkml:definitions>
  <inkml:trace contextRef="#ctx0" brushRef="#br0">23 1 11498,'-11'5'708,"0"1"1344,26-5-565,36-5-781,127-4-301,-174 8-398,-1 0-1,1 0 1,-1 1 0,1-1 0,-1 1 0,1 0 0,-1-1 0,0 2 0,1-1 0,-1 0 0,0 1-1,0-1 1,0 1 0,0 0 0,0 0 0,3 3 0,-7-5-1,1 1 1,-1 0-1,1-1 1,-1 1-1,1-1 1,-1 1-1,1-1 1,-1 1-1,0-1 1,1 0-1,-1 1 1,0-1-1,1 0 1,-1 0-1,0 1 1,1-1-1,-1 0 1,0 0-1,0 0 1,0 0-1,-25 4 71,-1-2 0,1-1 0,-34-3 1,0 0 106,59 1-178,4-1-13,8-2-14,109-1-791,-140 13 525,11-1 89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1.558"/>
    </inkml:context>
    <inkml:brush xml:id="br0">
      <inkml:brushProperty name="width" value="0.05" units="cm"/>
      <inkml:brushProperty name="height" value="0.05" units="cm"/>
    </inkml:brush>
  </inkml:definitions>
  <inkml:trace contextRef="#ctx0" brushRef="#br0">1 521 11186,'14'-52'4215,"46"-385"-477,-59 413-4435,-4 16-683,-3 16-211,0 6 983,-1 2-188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2.028"/>
    </inkml:context>
    <inkml:brush xml:id="br0">
      <inkml:brushProperty name="width" value="0.05" units="cm"/>
      <inkml:brushProperty name="height" value="0.05" units="cm"/>
    </inkml:brush>
  </inkml:definitions>
  <inkml:trace contextRef="#ctx0" brushRef="#br0">1 39 12867,'8'15'1220,"-8"-14"-1168,1 1-1,-1-1 0,1 1 0,-1-1 0,1 0 1,0 1-1,0-1 0,0 0 0,0 1 1,0-1-1,0 0 0,0 0 0,0 0 0,0 0 1,1 0-1,-1 0 0,0 0 0,1 0 0,-1-1 1,0 1-1,2 0 0,-2-1-39,0 0-1,0 0 1,0-1 0,0 1-1,-1 0 1,1-1 0,0 1 0,0-1-1,-1 1 1,1-1 0,0 1-1,-1-1 1,1 1 0,0-1 0,-1 0-1,1 1 1,-1-1 0,1 0-1,-1 0 1,1-1 0,13-23 78,-6 10-39,-7 13-47,1 0 0,-1 0 0,1 0 1,0 0-1,-1 1 0,1-1 0,0 0 0,0 1 1,0-1-1,0 1 0,0 0 0,1 0 0,-1 0 1,0 0-1,0 0 0,1 0 0,-1 1 0,1-1 1,4 0-1,-4 2-2,0-1 0,0 0 0,0 1 0,0 0 1,0 0-1,0 0 0,0 0 0,0 0 0,0 1 0,0-1 1,-1 1-1,1 0 0,3 3 0,2 2 10,0 1 0,-1 0-1,0 0 1,0 1 0,-1 0 0,0 0-1,-1 0 1,5 12 0,-6-14 59,-2 1 1,1 0 0,-1-1-1,2 11 1,-4-15 24,0 0 1,1-1-1,-1 1 0,0 0 0,0 0 1,-1-1-1,1 1 0,-1 0 1,1-1-1,-1 1 0,0 0 0,0-1 1,0 1-1,0-1 0,0 1 1,-3 2-1,2-1 54,-1 0 1,1 0-1,0 1 1,1-1-1,-1 0 1,-1 9-1,2-10-131,0 1-1,0 0 1,0-1-1,0 1 1,-1-1 0,0 0-1,1 1 1,-1-1-1,-3 4 1,4-7-40,0 1 0,1-1 0,-1 1 1,0-1-1,1 1 0,-1-1 0,0 0 1,0 0-1,1 1 0,-1-1 0,0 0 0,0 0 1,0 0-1,1 0 0,-1 0 0,0 0 1,0 0-1,0 0 0,1 0 0,-1 0 0,0 0 1,0-1-1,0 1 0,1 0 0,-1 0 1,0-1-1,1 1 0,-1-1 0,-1 0 0,-20-17-744,20 17 729,-42-46-494,19 17 162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2.434"/>
    </inkml:context>
    <inkml:brush xml:id="br0">
      <inkml:brushProperty name="width" value="0.05" units="cm"/>
      <inkml:brushProperty name="height" value="0.05" units="cm"/>
    </inkml:brush>
  </inkml:definitions>
  <inkml:trace contextRef="#ctx0" brushRef="#br0">1 87 12155,'1'0'1528,"1"-2"-872,-1 1-304,5-1 1793,1 0-1489,4-3-320,4 0-88,2-6-168,2 3-16,1-4-296,1 1-176,-7 1 352,-6 0-64,-10 3-40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8.743"/>
    </inkml:context>
    <inkml:brush xml:id="br0">
      <inkml:brushProperty name="width" value="0.05" units="cm"/>
      <inkml:brushProperty name="height" value="0.05" units="cm"/>
    </inkml:brush>
  </inkml:definitions>
  <inkml:trace contextRef="#ctx0" brushRef="#br0">1 0 18020,'1'17'621,"1"0"1,0 0-1,1 0 1,1-1-1,1 1 1,7 15-1,44 94-565,-54-122 9,17 34-160,2-1 0,1-1-1,1-1 1,3-1 0,0-1-1,2-1 1,54 47 0,-122-87-1208,7-1 849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3.646"/>
    </inkml:context>
    <inkml:brush xml:id="br0">
      <inkml:brushProperty name="width" value="0.05" units="cm"/>
      <inkml:brushProperty name="height" value="0.05" units="cm"/>
    </inkml:brush>
  </inkml:definitions>
  <inkml:trace contextRef="#ctx0" brushRef="#br0">0 497 12339,'1'-1'185,"0"1"0,0-1 0,0 0 0,0 0 0,0 1 0,0-1 1,0 0-1,0 0 0,0 0 0,0 0 0,-1 0 0,1 0 0,0 0 1,-1 0-1,2-2 0,10-22 846,-10 21-766,10-26 218,-1-1 1,11-50-1,-4 11-391,-5 26-68,35-81 1,-45 118-36,0-1 1,0 1-1,2-14 1,1-3-1099,-10 21 678,-1 4 140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4.639"/>
    </inkml:context>
    <inkml:brush xml:id="br0">
      <inkml:brushProperty name="width" value="0.05" units="cm"/>
      <inkml:brushProperty name="height" value="0.05" units="cm"/>
    </inkml:brush>
  </inkml:definitions>
  <inkml:trace contextRef="#ctx0" brushRef="#br0">1 13 13427,'5'8'3448,"8"13"-2837,-12-20-613,-1-1 0,1 1 0,0-1-1,-1 0 1,1 1 0,0-1 0,-1 1-1,1-1 1,0 0 0,-1 0 0,1 1-1,0-1 1,0 0 0,-1 0 0,1 0-1,0 0 1,0 0 0,-1 0 0,1 0-1,0 0 1,0 0 0,-1 0 0,1 0-1,0 0 1,-1-1 0,1 1 0,0 0-1,0 0 1,-1-1 0,1 1 0,1-1-1,17-16 59,-16 13-37,1 1 0,0-1 0,0 1 0,0 0 0,8-5 0,-11 8-16,0-1-1,0 1 1,0 0-1,0 0 1,0-1-1,0 1 1,0 0-1,0 0 0,0 0 1,0 0-1,0 0 1,0 0-1,0 1 1,0-1-1,0 0 1,0 0-1,0 1 1,0-1-1,0 0 1,0 1-1,0-1 0,-1 1 1,1-1-1,0 1 1,0 0-1,0-1 1,-1 1-1,1 0 1,0 0-1,-1-1 1,1 1-1,-1 0 1,1 0-1,0 1 0,4 8 47,0 0-1,-1-1 0,0 1 0,-1 1 0,0-1 0,0 0 0,-1 1 0,-1 0 0,1-1 0,-2 1 1,0 0-1,0-1 0,-2 15 0,1-24-6,1 1 0,-1 0-1,1-1 1,-1 1 0,0-1 0,0 0 0,0 1 0,1-1-1,-1 0 1,0 1 0,-1-1 0,1 0 0,0 0-1,0 0 1,0 0 0,-1 0 0,1 0 0,-1 0 0,1 0-1,-1-1 1,1 1 0,-1 0 0,1-1 0,-1 0-1,-2 1 1,-4 1 2,0-2 0,0 1-1,-17-1 1,12-1-457,11 1 465,1 0 0,0 0-1,0 0 1,0 0-1,-1 0 1,1 0 0,0-1-1,0 1 1,0 0-1,0-1 1,0 1 0,-1-1-1,1 1 1,0-1-1,0 0 1,0 1 0,1-1-1,-1 0 1,0 0-1,0 0 1,0 0 0,0 0-1,1 0 1,-1 0-1,0-1 1,-5-13 49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5.028"/>
    </inkml:context>
    <inkml:brush xml:id="br0">
      <inkml:brushProperty name="width" value="0.05" units="cm"/>
      <inkml:brushProperty name="height" value="0.05" units="cm"/>
    </inkml:brush>
  </inkml:definitions>
  <inkml:trace contextRef="#ctx0" brushRef="#br0">1 52 14563,'7'0'1088,"4"0"-840,-1 2-96,2-1 321,1-1-169,1 0-88,0-3-24,1-5-368,-2-1-168,-2-4 312,-1 2-72,2 1-56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5.836"/>
    </inkml:context>
    <inkml:brush xml:id="br0">
      <inkml:brushProperty name="width" value="0.05" units="cm"/>
      <inkml:brushProperty name="height" value="0.05" units="cm"/>
    </inkml:brush>
  </inkml:definitions>
  <inkml:trace contextRef="#ctx0" brushRef="#br0">1 443 11074,'1'7'593,"1"0"830,3-12-39,-1-8-899,0-1 0,-1 0 0,0 0 0,-2 0 0,1 0 0,-2-15 0,2-1-99,-1 12-250,22-243 421,-16 234-562,-3 23-96,-1 17-149,-2-9 136,-1 1 0,0 0 0,-1-1 0,1 1 0,-1 0 0,1-1-1,-1 1 1,-1-1 0,1 0 0,-1 1 0,1-1 0,-5 8 0,-7 8-215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6.798"/>
    </inkml:context>
    <inkml:brush xml:id="br0">
      <inkml:brushProperty name="width" value="0.05" units="cm"/>
      <inkml:brushProperty name="height" value="0.05" units="cm"/>
    </inkml:brush>
  </inkml:definitions>
  <inkml:trace contextRef="#ctx0" brushRef="#br0">12 192 12795,'0'0'76,"-1"0"1,1 0 0,0 0-1,0 1 1,-1-1 0,1 0 0,0 0-1,0 0 1,-1 0 0,1 0-1,0 0 1,-1 1 0,1-1-1,0 0 1,0 0 0,-1 0-1,1 0 1,0 0 0,-1 0 0,1 0-1,0 0 1,-1-1 0,1 1-1,0 0 1,0 0 0,-1 0-1,1 0 1,0 0 0,-1 0-1,1 0 1,0-1 0,0 1 0,-1 0-1,1 0 1,0 0 0,0-1-1,0 1 1,-1 0 0,1 0-1,0-1 1,0 1 0,0 0-1,0 0 1,0-1 0,-1 1 0,1-1-1,1-20 1171,11-24-626,-7 34-501,0 0 1,0 0-1,1 0 1,0 1 0,10-11-1,-13 17-96,0 0-1,0 0 0,1 0 0,-1 1 1,1 0-1,0 0 0,0 0 1,0 0-1,1 0 0,-1 1 0,1 0 1,-1 0-1,1 0 0,0 1 1,6-2-1,-9 3-19,-1 0 0,1 0 0,-1 0 1,1 0-1,-1 0 0,1 0 0,-1 0 1,0 1-1,1-1 0,-1 1 0,1-1 0,-1 1 1,0-1-1,0 1 0,1 0 0,-1 0 0,0 0 1,0-1-1,0 1 0,0 0 0,0 0 1,0 1-1,0-1 0,0 0 0,0 0 0,-1 0 1,1 1-1,0-1 0,-1 0 0,1 1 0,-1-1 1,1 0-1,-1 1 0,0-1 0,1 1 1,-1-1-1,0 2 0,1 4 5,-1-1 1,0 0-1,0 1 0,0-1 1,-1 1-1,0-1 0,-2 8 1,-2 3 9,-2 0 1,0 0 0,-1-1 0,0 0-1,-14 19 1,91-71-84,-62 32 62,1 1 0,0 1 0,0-1 0,0 1 0,10-1 0,-17 3 1,0 0 1,0 0 0,0-1 0,0 1 0,0 0-1,0 0 1,0 0 0,0 0 0,0 0 0,0 0-1,0 0 1,0 1 0,0-1 0,0 0 0,-1 0-1,1 1 1,0-1 0,0 1 0,0-1 0,0 1-1,0-1 1,-1 1 0,1-1 0,0 1 0,0 0-1,-1-1 1,1 1 0,0 0 0,-1 0-1,1 0 1,-1-1 0,1 1 0,-1 0 0,0 0-1,1 0 1,-1 0 0,0 0 0,1 0 0,-1 0-1,0 0 1,0 0 0,0 0 0,0 0 0,0 0-1,0 0 1,0 0 0,0 0 0,0-1 0,-1 1-1,1 0 1,0 0 0,-1 0 0,1 0 0,0 0-1,-2 1 1,-3 12 32,0-1 0,-2 1-1,0-1 1,-16 24 0,-42 43 271,62-76-245,-17 16-202,20-20 134,-1 1-1,1-1 0,0 0 1,-1 1-1,1-1 0,0 0 1,0 0-1,-1 1 0,1-1 1,-1 0-1,1 0 0,0 0 1,-1 1-1,1-1 0,0 0 1,-1 0-1,1 0 0,-1 0 1,1 0-1,-1 0 0,1 0 1,0 0-1,-1 0 0,1 0 1,-1 0-1,1 0 0,0 0 1,-1 0-1,1 0 0,-1-1 1,1 1-1,0 0 0,-1 0 1,1 0-1,0-1 0,-1 1 1,1 0-1,0 0 0,-1-1 1,1 1-1,0 0 0,-1-1 1,1 1-1,0 0 0,0-1 1,0 1-1,-1 0 0,1-1 0,0 1 1,0-1-1,0 1 0,0-1 1,-8-24-138,4 8-51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7.234"/>
    </inkml:context>
    <inkml:brush xml:id="br0">
      <inkml:brushProperty name="width" value="0.05" units="cm"/>
      <inkml:brushProperty name="height" value="0.05" units="cm"/>
    </inkml:brush>
  </inkml:definitions>
  <inkml:trace contextRef="#ctx0" brushRef="#br0">1 395 10570,'0'0'78,"0"0"0,0 1 0,1-1 0,-1 0-1,0 0 1,0 1 0,1-1 0,-1 0 0,0 0 0,0 1 0,1-1-1,-1 0 1,0 0 0,1 0 0,-1 1 0,0-1 0,1 0-1,-1 0 1,0 0 0,1 0 0,-1 0 0,0 0 0,1 0-1,-1 0 1,1 0 0,-1 0 0,0 0 0,1 0 0,-1 0 0,0 0-1,1 0 1,-1 0 0,0 0 0,1-1 0,-1 1 0,0 0-1,1 0 1,-1 0 0,0-1 0,0 1 0,1 0 0,-1 0 0,0-1-1,1 1 1,-1 0 0,0 0 0,0-1 0,0 1 0,1 0-1,-1-1 1,0 1 0,13-19 1364,-12 18-1439,16-34 494,-1 0-1,-2 0 0,-1-2 0,7-38 0,4-5-349,-20 66-221,-1 6-180,0 0-1,-1 0 1,0 0 0,-1 0 0,1-13 0,-3 20-101,-2 5 126,0 6-132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7.813"/>
    </inkml:context>
    <inkml:brush xml:id="br0">
      <inkml:brushProperty name="width" value="0.05" units="cm"/>
      <inkml:brushProperty name="height" value="0.05" units="cm"/>
    </inkml:brush>
  </inkml:definitions>
  <inkml:trace contextRef="#ctx0" brushRef="#br0">0 39 13179,'1'0'120,"-1"-1"1,0 1-1,0-1 1,0 1-1,0 0 1,0-1-1,0 1 1,1-1-1,-1 1 1,0 0 0,0-1-1,1 1 1,-1 0-1,0-1 1,1 1-1,-1 0 1,0 0-1,1-1 1,-1 1-1,0 0 1,1 0-1,-1 0 1,0-1-1,1 1 1,-1 0-1,1 0 1,-1 0-1,0 0 1,1 0-1,-1 0 1,1 0-1,-1 0 1,1 0-1,-1 0 1,0 0 0,1 0-1,-1 0 1,1 0-1,-1 0 1,0 0-1,1 1 1,0-1-117,-1 0 1,1 0 0,-1 0 0,1 0 0,0 0-1,-1 1 1,1-1 0,-1 0 0,1 0-1,-1 0 1,1-1 0,0 1 0,-1 0 0,1 0-1,-1 0 1,1 0 0,-1-1 0,1 1-1,-1 0 1,1 0 0,-1-1 0,1 1 0,-1 0-1,1-1 1,-1 1 0,1 0 0,-1-1-1,0 1 1,1-1 0,-1 1 0,0-1 0,1 1-1,-1-1 1,0 1 0,0-1 0,0 1-1,1-1 1,-1 1 0,0-1 0,0 1 0,0-2-1,0 1-11,0 0-1,1 0 1,-1 0-1,0 1 1,0-1-1,1 0 1,-1 0-1,0 0 1,1 0 0,-1 1-1,1-1 1,-1 0-1,1 0 1,-1 1-1,1-1 1,0 0-1,-1 1 1,1-1-1,0 1 1,-1-1-1,1 1 1,0-1-1,0 1 1,0-1-1,-1 1 1,1 0 0,2-1-1,-2 1-2,0 1 0,1-1-1,-1 1 1,0-1 0,0 1 0,0 0 0,1-1-1,-1 1 1,0 0 0,0 0 0,0 0-1,0 0 1,0 0 0,-1 0 0,1 0 0,1 1-1,5 9-24,-1 0 1,9 21-1,-15-31 37,5 9 82,-2 0-1,0 1 1,0 0 0,-1 0 0,0 0-1,-1 0 1,0 0 0,-1 0 0,-1 18-1,0-27-62,0 1 0,0 0 0,0-1-1,0 0 1,0 1 0,-1-1 0,1 0-1,-1 1 1,1-1 0,-1 0-1,0 0 1,0 0 0,0-1 0,0 1-1,0 0 1,0-1 0,-1 1 0,1-1-1,0 0 1,-1 0 0,1 0 0,-6 2-1,6-3-21,1 1 0,-1-1 0,0 0 0,0 0-1,0 1 1,0-1 0,0-1 0,1 1 0,-1 0-1,0 0 1,0-1 0,0 1 0,0-1 0,1 1-1,-1-1 1,0 0 0,1 0 0,-1 1 0,0-1-1,1 0 1,-1-1 0,1 1 0,-1 0 0,1 0-1,0-1 1,0 1 0,-1-1 0,1 1 0,0-1-1,0 1 1,0-1 0,-1-3 0,-3-13-67,0-1 21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8.212"/>
    </inkml:context>
    <inkml:brush xml:id="br0">
      <inkml:brushProperty name="width" value="0.05" units="cm"/>
      <inkml:brushProperty name="height" value="0.05" units="cm"/>
    </inkml:brush>
  </inkml:definitions>
  <inkml:trace contextRef="#ctx0" brushRef="#br0">0 70 15659,'0'-3'1089,"3"1"-913,0 0-80,4-1 352,2 0-184,1-2-168,-1-3 0,2 0-88,-2-1-128,-1-1-224,-1 0 320,-1 4-72,1 5-40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2.980"/>
    </inkml:context>
    <inkml:brush xml:id="br0">
      <inkml:brushProperty name="width" value="0.05" units="cm"/>
      <inkml:brushProperty name="height" value="0.05" units="cm"/>
    </inkml:brush>
  </inkml:definitions>
  <inkml:trace contextRef="#ctx0" brushRef="#br0">0 386 10546,'1'10'557,"0"0"0,1 0 0,0 0 0,0 0 0,1 0 0,6 12-1,-6-40 699,-2-14-609,8-171 1809,-5 136-2307,3-67 17,-4 121-161,1 14 3,1 10 6,-5-11-12,0 0 0,1 4-62,1 0 0,-1 0 0,0 0 0,-1 0 0,1 0 0,-1 1 0,0-1 0,0 0 0,0 0 0,-1 5 0,1-9 34,0 0 0,-1 1 0,1-1 0,0 0 0,0 1-1,-1-1 1,1 0 0,0 0 0,-1 0 0,1 1 0,-1-1 0,1 0 0,0 0 0,-1 0 0,1 0 0,0 0-1,-1 0 1,1 0 0,-1 1 0,1-1 0,0 0 0,-1-1 0,1 1 0,-1 0 0,1 0 0,0 0 0,-1 0-1,1 0 1,-1 0 0,1 0 0,-1-1 0,-1 1-74,-8-2-211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3.962"/>
    </inkml:context>
    <inkml:brush xml:id="br0">
      <inkml:brushProperty name="width" value="0.05" units="cm"/>
      <inkml:brushProperty name="height" value="0.05" units="cm"/>
    </inkml:brush>
  </inkml:definitions>
  <inkml:trace contextRef="#ctx0" brushRef="#br0">20 51 12875,'3'-46'3319,"-3"42"-2370,-1 6-163,-1 25-120,-6 60-384,-3 57-35,11-142-229,0-1 0,0 1 0,0 0 0,0 0-1,0 0 1,0-1 0,1 1 0,-1 0 0,1-1 0,-1 1 0,1 0-1,-1-1 1,1 1 0,0 0 0,0-1 0,0 1 0,0-1 0,0 1 0,0-1-1,2 2 1,-1-2 4,-1-1-1,1 0 0,-1 1 0,1-1 0,-1 0 1,1 0-1,-1 0 0,1 0 0,-1 0 0,1 0 1,-1-1-1,1 1 0,-1 0 0,1-1 1,-1 1-1,0-1 0,1 0 0,-1 1 0,0-1 1,1 0-1,-1 0 0,0 0 0,0 0 1,0 0-1,2-1 0,39-38 365,-36 32-405,1 1 0,0 0 1,0 0-1,1 1 0,0 0 0,0 0 0,0 1 0,1 0 0,9-4 0,0 7-885,-18 1 890,0 1 0,0 0 0,1 0 0,-1 0 0,0 0 0,0 0 0,1 0 0,-1 0 0,0 1 0,0-1 0,0 0 0,1 0 0,-1 0 0,0 0 0,0 0 0,0 0 0,1 0 0,-1 0 0,0 0 0,0 1 0,0-1 0,1 0 0,-1 0 0,0 0-1,0 0 1,0 1 0,0-1 0,0 0 0,1 0 0,-1 0 0,0 1 0,0-1 0,0 0 0,0 0 0,0 0 0,0 1 0,0-1 0,0 0 0,0 0 0,0 1 0,0-1 0,0 0 0,0 0 0,0 1 0,0-1 0,0 0 0,0 0 0,0 0 0,0 1 0,0-1 0,0 0 0,-1 0 0,1 0 0,0 1 0,0-1 0,0 0 0,0 0 0,0 0 0,-1 0 0,1 1 0,0-1 0,0 0 0,0 0 0,0 0 0,-1 0 0,1 0 0,0 0 0,0 1 0,-1-1 0,-10 8-425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9.217"/>
    </inkml:context>
    <inkml:brush xml:id="br0">
      <inkml:brushProperty name="width" value="0.05" units="cm"/>
      <inkml:brushProperty name="height" value="0.05" units="cm"/>
    </inkml:brush>
  </inkml:definitions>
  <inkml:trace contextRef="#ctx0" brushRef="#br0">1 449 17324,'3'-16'1680,"9"-13"-960,7-5-240,8-13 673,6-5-225,6-5-184,2-1-120,0 5-632,-1 7-440,-9 15 424,-8 9-128,-13 18-96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4.372"/>
    </inkml:context>
    <inkml:brush xml:id="br0">
      <inkml:brushProperty name="width" value="0.05" units="cm"/>
      <inkml:brushProperty name="height" value="0.05" units="cm"/>
    </inkml:brush>
  </inkml:definitions>
  <inkml:trace contextRef="#ctx0" brushRef="#br0">1 2 12315,'3'-2'1192,"-1"5"-808,0 7-168,1 7 984,1 1-736,3 5-256,2 5-72,2 2-88,-1 2-8,0-2-32,0-3-112,-2-4-80,-3-3 144,-9-7-16,-6-4-32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6.235"/>
    </inkml:context>
    <inkml:brush xml:id="br0">
      <inkml:brushProperty name="width" value="0.05" units="cm"/>
      <inkml:brushProperty name="height" value="0.05" units="cm"/>
    </inkml:brush>
  </inkml:definitions>
  <inkml:trace contextRef="#ctx0" brushRef="#br0">1 334 12243,'0'0'76,"0"0"0,0 1 0,0-1 0,0 0 0,0 0 0,0 1 0,0-1 0,0 0 0,0 0 0,0 1 0,0-1 0,0 0 0,0 0 0,0 1 0,0-1 0,0 0 0,0 0 0,0 1 0,0-1 0,0 0 1,1 0-1,-1 1 0,0-1 0,0 0 0,0 0 0,0 0 0,1 1 0,-1-1 0,0 0 0,0 0 0,0 0 0,1 0 0,-1 0 0,0 1 0,0-1 0,1 0 0,-1 0 0,0 0 0,0 0 0,0 0 0,1 0 0,-1 0 0,0 0 1,1 0-1,-1 0 0,0 0 0,1 0 0,14-10 1425,14-21-351,-3-9-509,-2 0-1,37-86 1,-30 58-491,-27 58-151,6-6-312,-25 44-3128,8-14 2865,-3 0-98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7.622"/>
    </inkml:context>
    <inkml:brush xml:id="br0">
      <inkml:brushProperty name="width" value="0.05" units="cm"/>
      <inkml:brushProperty name="height" value="0.05" units="cm"/>
    </inkml:brush>
  </inkml:definitions>
  <inkml:trace contextRef="#ctx0" brushRef="#br0">8 2 12371,'0'0'55,"0"0"-1,0 0 1,0 0 0,1 0 0,-1 0 0,0 0 0,0-1 0,0 1 0,0 0 0,0 0 0,0 0 0,0 0 0,1 0-1,-1 0 1,0 0 0,0 0 0,0 0 0,0 0 0,0 0 0,1 0 0,-1 0 0,0 0 0,0 0 0,0 0 0,0 0-1,0 0 1,1 0 0,-1 0 0,0 0 0,0 0 0,0 0 0,0 0 0,0 0 0,0 0 0,1 0 0,-1 0-1,0 0 1,0 0 0,0 0 0,0 1 0,0-1 0,0 0 0,0 0 0,1 0 0,-1 0 0,0 0 0,0 0 0,0 0-1,0 1 1,0-1 0,0 0 0,7 13 1167,5 23-878,-10-27-35,1 0-188,-2-5-92,0-1 0,0 0 0,0 0 0,0 0 0,0 1 1,1-1-1,-1 0 0,1 0 0,0-1 0,4 6 0,-6-8-26,1 0 0,-1 0 0,0 0 0,1-1 0,-1 1 0,0 0 0,1 0 0,-1 0 1,0 0-1,1 0 0,-1-1 0,0 1 0,1 0 0,-1 0 0,0-1 0,0 1 0,1 0 0,-1 0 0,0-1 0,0 1 0,0 0 0,1-1 0,-1 1 0,0 0 0,0-1 0,0 1 0,0 0 0,0-1 0,0 1 0,1 0 0,-1-1 0,0 0 0,5-18 32,-4 15-22,2-3 1,0 0 0,0 0 0,0 1 0,1-1 0,0 1-1,5-7 1,-8 12-13,0 0 0,-1-1 0,1 1-1,0 0 1,0 0 0,0 0 0,0 1-1,0-1 1,0 0 0,0 0 0,0 0 0,0 1-1,1-1 1,-1 1 0,0-1 0,0 1-1,0-1 1,1 1 0,-1 0 0,0-1 0,1 1-1,-1 0 1,0 0 0,1 0 0,-1 0-1,0 0 1,1 0 0,-1 1 0,0-1 0,1 0-1,-1 1 1,0-1 0,0 1 0,0-1-1,1 1 1,-1-1 0,0 1 0,0 0 0,0 0-1,0 0 1,2 1 0,-1 1 16,0 0 0,0 0 0,0 1 0,0-1 0,-1 0 0,1 1 0,-1-1 0,0 1 0,0-1 0,0 1 1,0 0-1,-1-1 0,0 1 0,0 0 0,0 0 0,0 7 0,-2 7 236,-1 0 0,-5 19 0,6-30-158,1-2-5,0 0 0,-1 0-1,0 0 1,0 0 0,0 0 0,0 0 0,-1 0-1,0-1 1,-3 5 0,5-7-78,0-1 0,-1 0 0,1 0-1,0 0 1,-1 0 0,1-1 0,-1 1 0,1 0 0,-1-1-1,1 1 1,-1-1 0,0 1 0,1-1 0,-1 1 0,1-1-1,-1 0 1,0 0 0,1 0 0,-1 0 0,0 0 0,1-1-1,-1 1 1,0 0 0,1-1 0,-1 1 0,1-1 0,-1 1-1,1-1 1,-1 0 0,1 0 0,-1 0 0,1 0 0,-2-1-1,-6-4-38,0-1 0,1 1 0,0-2 0,1 1 0,-1-1 0,-10-15 0,10 9 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7.996"/>
    </inkml:context>
    <inkml:brush xml:id="br0">
      <inkml:brushProperty name="width" value="0.05" units="cm"/>
      <inkml:brushProperty name="height" value="0.05" units="cm"/>
    </inkml:brush>
  </inkml:definitions>
  <inkml:trace contextRef="#ctx0" brushRef="#br0">0 112 13859,'3'0'1088,"-2"0"-784,4 0-104,3-1 448,2-4-119,2-2-145,-1-1-48,2-4-64,3-1-16,-3-1-88,0-2-72,-3 3-296,-3 2-168,-1 4-1489,-2 2 1633,3 5-248,-3 3-176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9.583"/>
    </inkml:context>
    <inkml:brush xml:id="br0">
      <inkml:brushProperty name="width" value="0.05" units="cm"/>
      <inkml:brushProperty name="height" value="0.05" units="cm"/>
    </inkml:brush>
  </inkml:definitions>
  <inkml:trace contextRef="#ctx0" brushRef="#br0">1 372 11394,'2'10'573,"1"4"1427,1-14-880,2-9-156,2-8-451,-1-2 0,0 1-1,-2-1 1,0 0-1,2-22 1,2-4-168,26-164 415,-40 228-2211,-2 0-1,-13 28 1,7-19 648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0.718"/>
    </inkml:context>
    <inkml:brush xml:id="br0">
      <inkml:brushProperty name="width" value="0.05" units="cm"/>
      <inkml:brushProperty name="height" value="0.05" units="cm"/>
    </inkml:brush>
  </inkml:definitions>
  <inkml:trace contextRef="#ctx0" brushRef="#br0">0 30 13547,'2'2'220,"-1"1"0,1-1 0,-1 0 0,1 0 0,-1 1-1,0-1 1,0 1 0,0-1 0,-1 1 0,1-1 0,0 1 0,-1 2 0,4 8 70,-4-13-286,0 0 1,1 0-1,-1 0 1,0 0-1,0 0 1,0 1-1,1-1 1,-1 0-1,0 0 1,0 0-1,0 0 1,1 0-1,-1 0 1,0 0-1,0 0 1,0 0-1,1 0 1,-1 0-1,0 0 0,0 0 1,0 0-1,1 0 1,-1 0-1,0 0 1,0 0-1,0 0 1,1-1-1,-1 1 1,0 0-1,0 0 1,0 0-1,1 0 1,-1 0-1,0 0 1,0-1-1,0 1 1,0 0-1,0 0 1,0 0-1,1 0 1,-1-1-1,0 1 1,0 0-1,0 0 1,0 0-1,0-1 1,0 1-1,0 0 1,0 0-1,0-1 1,7-11 27,-7 11-19,3-4-3,0 0 1,0 1-1,1-1 0,-1 1 0,1-1 0,0 1 1,0 1-1,1-1 0,-1 0 0,1 1 0,6-4 1,-10 6-7,1 0 0,0 0 0,-1 1 0,1-1 1,0 0-1,0 1 0,-1-1 0,1 1 0,0 0 0,0-1 1,0 1-1,0 0 0,-1 0 0,1 0 0,0 0 1,0 1-1,0-1 0,0 0 0,-1 1 0,1-1 1,0 1-1,0 0 0,-1 0 0,1-1 0,0 1 0,-1 0 1,1 0-1,-1 1 0,1-1 0,-1 0 0,0 0 1,1 1-1,-1-1 0,0 1 0,0-1 0,0 1 0,1 2 1,0-1 12,-1 0 1,0-1-1,0 1 1,-1 0 0,1 0-1,0 0 1,-1 0-1,0 0 1,0 0 0,1 0-1,-2 0 1,1 0-1,0 0 1,-1 0 0,1-1-1,-2 4 1,-2 7 175,-1 0 0,-9 17 0,-3 8 328,12-19-158,-5 38 1,6-29-184,4-28-186,0 0 0,0 0 0,0 1 0,0-1 0,0 0 0,0 0 0,0 0 0,0 0 0,0 0 0,0 0 0,0 1 0,0-1 0,0 0 0,0 0 0,0 0 0,0 0 0,0 0 0,0 0 0,0 1 0,-1-1 0,1 0 0,0 0 0,0 0 0,0 0 0,0 0 0,0 0 0,0 0 0,0 0 0,0 0 0,0 1 0,-1-1 0,1 0 0,0 0 1,0 0-1,0 0 0,0 0 0,0 0 0,0 0 0,-1 0 0,1 0 0,0 0 0,0 0 0,0 0 0,0 0 0,0 0 0,0 0 0,-1 0 0,1 0 0,0 0 0,0 0 0,0 0 0,-7-8-211,-5-17 785,10 22-215,-20-48 34,12 20-273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1.110"/>
    </inkml:context>
    <inkml:brush xml:id="br0">
      <inkml:brushProperty name="width" value="0.05" units="cm"/>
      <inkml:brushProperty name="height" value="0.05" units="cm"/>
    </inkml:brush>
  </inkml:definitions>
  <inkml:trace contextRef="#ctx0" brushRef="#br0">0 91 13443,'2'2'1024,"0"1"-736,1-3-88,2 0 360,2-3-88,1-1-39,1-3-25,1-2-80,1 1-32,1-2-56,-1 0-80,-1 0-264,-1-2-200,-5 5 264,-2 0-56,-4-2-48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1.706"/>
    </inkml:context>
    <inkml:brush xml:id="br0">
      <inkml:brushProperty name="width" value="0.05" units="cm"/>
      <inkml:brushProperty name="height" value="0.05" units="cm"/>
    </inkml:brush>
  </inkml:definitions>
  <inkml:trace contextRef="#ctx0" brushRef="#br0">0 420 13363,'0'0'59,"0"0"-1,0 0 1,0 1 0,1-1-1,-1 0 1,0 0 0,0 0-1,0 0 1,0 1-1,1-1 1,-1 0 0,0 0-1,0 0 1,0 0 0,1 0-1,-1 0 1,0 1 0,0-1-1,0 0 1,1 0 0,-1 0-1,0 0 1,0 0 0,1 0-1,-1 0 1,0 0 0,0 0-1,0 0 1,1 0 0,-1 0-1,0 0 1,0 0 0,1 0-1,-1-1 1,0 1 0,0 0-1,0 0 1,1 0 0,-1 0-1,0 0 1,0 0 0,0-1-1,0 1 1,1 0 0,-1 0-1,0 0 1,0-1 0,16-14 884,11-20-363,3-14-270,-2 0-1,-3-2 1,-1-1-1,28-98 0,-45 132-812,-5 18-244,-3 10 18,-8 8 96,0-7 271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2.466"/>
    </inkml:context>
    <inkml:brush xml:id="br0">
      <inkml:brushProperty name="width" value="0.05" units="cm"/>
      <inkml:brushProperty name="height" value="0.05" units="cm"/>
    </inkml:brush>
  </inkml:definitions>
  <inkml:trace contextRef="#ctx0" brushRef="#br0">0 8 11698,'1'-1'108,"-1"1"-1,1-1 1,-1 1-1,0-1 0,1 1 1,-1-1-1,1 1 1,-1-1-1,1 1 0,0-1 1,-1 1-1,1 0 1,-1 0-1,1-1 0,0 1 1,-1 0-1,1 0 1,-1-1-1,1 1 0,0 0 1,-1 0-1,1 0 1,0 0-1,-1 0 0,1 0 1,0 0-1,-1 0 1,2 1-1,12 16 1602,-13-15-1757,9 15 416,-2 1-1,0-1 0,7 26 1,-4-64 36,-6 10-372,0 1 0,12-19 0,-16 27-33,1 1 1,-1-1-1,1 0 1,-1 1-1,1-1 1,-1 1-1,1-1 1,0 1-1,0 0 0,0 0 1,0 0-1,0 0 1,0 0-1,0 0 1,0 1-1,0-1 1,0 0-1,0 1 0,0 0 1,1 0-1,-1-1 1,0 1-1,0 1 1,0-1-1,1 0 1,-1 0-1,0 1 0,0-1 1,0 1-1,0 0 1,0 0-1,0-1 1,2 3-1,-1-1 21,0 0-1,0 1 0,-1-1 1,1 1-1,-1 0 0,0 0 1,1 0-1,-1 0 0,0 0 1,-1 0-1,1 1 0,-1-1 1,1 1-1,-1-1 0,0 1 1,-1-1-1,1 1 0,0 0 1,-1 3-1,0 4 131,0-1-1,-1 0 1,0 1 0,-1-1-1,0 0 1,-4 12 0,4-16-91,0-1 1,0 0-1,0 0 1,-1 1-1,1-2 1,-1 1 0,-1 0-1,1 0 1,-1-1-1,1 0 1,-1 0-1,-9 7 1,12-10-82,0 0-1,-1-1 1,1 1 0,-1 0 0,0-1-1,1 1 1,-1-1 0,1 0 0,-1 1-1,0-1 1,1 0 0,-1 0 0,0 0 0,1 0-1,-1 0 1,0 0 0,1-1 0,-1 1-1,1-1 1,-1 1 0,0-1 0,1 1-1,-1-1 1,1 0 0,0 0 0,-1 0 0,1 1-1,-1-2 1,1 1 0,0 0 0,-2-2-1,-5-5-391,2-1 0,-1 0 0,-10-18 0,3 5 127,-2-1-240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2.850"/>
    </inkml:context>
    <inkml:brush xml:id="br0">
      <inkml:brushProperty name="width" value="0.05" units="cm"/>
      <inkml:brushProperty name="height" value="0.05" units="cm"/>
    </inkml:brush>
  </inkml:definitions>
  <inkml:trace contextRef="#ctx0" brushRef="#br0">1 146 13667,'6'-1'1144,"2"-5"-704,5 0-136,0-2 448,3-4-119,2-2-121,-2-3-24,1 1-120,-2-3-104,-2 5-344,-2 3-224,-2-1-1312,-1 8 1432,-8 2-225,-1-2-143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9.672"/>
    </inkml:context>
    <inkml:brush xml:id="br0">
      <inkml:brushProperty name="width" value="0.05" units="cm"/>
      <inkml:brushProperty name="height" value="0.05" units="cm"/>
    </inkml:brush>
  </inkml:definitions>
  <inkml:trace contextRef="#ctx0" brushRef="#br0">0 383 19164,'1'0'97,"0"-1"-1,0 1 1,-1 0-1,1 0 1,0-1 0,0 1-1,-1 0 1,1-1-1,0 1 1,-1-1 0,1 1-1,0-1 1,-1 1-1,1-1 1,-1 0 0,1 1-1,-1-1 1,1 0-1,-1 1 1,0-1 0,1 0-1,-1 1 1,0-1-1,1 0 1,-1-1 0,16-29 125,-14 27-13,44-103 1625,-31 66-1460,3 1-1,1 1 1,27-41 0,-45 78-371,0 0-1,0 1 1,0-1-1,1 0 1,-1 1-1,0-1 1,0 1-1,1 0 1,-1-1-1,1 1 1,-1 0-1,1 0 1,0 0-1,-1 0 0,1 0 1,0 0-1,0 0 1,0 1-1,-1-1 1,4 0-1,-4 2-1,1-1-1,-1 0 0,0 1 0,0 0 0,1-1 0,-1 1 1,0 0-1,0-1 0,0 1 0,0 0 0,0 0 0,0 0 1,0 0-1,0 0 0,-1 0 0,1 0 0,0 0 0,-1 0 1,1 1-1,-1-1 0,2 3 0,2 9-20,0 0 0,-1 1 0,0 0 0,1 13-1,-4-24 15,20 255-2477,-19-250 2000,-1-13 17,-2-16-90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3.797"/>
    </inkml:context>
    <inkml:brush xml:id="br0">
      <inkml:brushProperty name="width" value="0.05" units="cm"/>
      <inkml:brushProperty name="height" value="0.05" units="cm"/>
    </inkml:brush>
  </inkml:definitions>
  <inkml:trace contextRef="#ctx0" brushRef="#br0">3 2458 9090,'0'0'697,"-2"-41"1041,6-35-984,4-120 40,1-48-498,-1 64-349,21-256 129,-13 297-115,7-101 18,-20 182 44,3-1 0,17-71 1,8-50 97,-10 41-136,-19 131 8,1-7 89,0 0-1,0 0 0,-2-1 0,0 1 0,0 0 1,-4-31-1,1 30-69,0 0 1,2 0 0,1-19 0,0 21 66,-1 0 1,0 1 0,-1-1-1,-4-21 1,-1 18 605,2 13-128,3 11-172,1-6-385,0-1 0,0 1 0,0-1 0,0 1 0,0-1 0,0 1 0,0 0 0,1-1 0,-1 1 0,0-1 0,0 1 0,1-1 0,-1 1 0,0-1 0,1 1 0,-1-1 0,0 1 0,2 0 0,-1 4-205,-1-4 198,-1 0 0,0-1 1,0 1-1,0 0 1,1-1-1,-1 1 0,0-1 1,0 1-1,0-1 1,0 1-1,0-1 0,0 0 1,-2 1-1,1 0-7,-16 4-49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5.089"/>
    </inkml:context>
    <inkml:brush xml:id="br0">
      <inkml:brushProperty name="width" value="0.05" units="cm"/>
      <inkml:brushProperty name="height" value="0.05" units="cm"/>
    </inkml:brush>
  </inkml:definitions>
  <inkml:trace contextRef="#ctx0" brushRef="#br0">1 22 10234,'41'4'880,"-5"-1"-616,-4-1-104,1-5 369,2 0-129,4-4-256,1-1-352,2 3 216,1 0-24,7 5-72</inkml:trace>
  <inkml:trace contextRef="#ctx0" brushRef="#br0" timeOffset="1">1117 18 10258,'53'10'736,"-5"3"-592,-1 4-72,-4 0-88,-9-3-880,-4-2 888,-2-5-104,-4-7-168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5.504"/>
    </inkml:context>
    <inkml:brush xml:id="br0">
      <inkml:brushProperty name="width" value="0.05" units="cm"/>
      <inkml:brushProperty name="height" value="0.05" units="cm"/>
    </inkml:brush>
  </inkml:definitions>
  <inkml:trace contextRef="#ctx0" brushRef="#br0">0 62 9722,'11'-1'174,"0"-1"0,0 0-1,-1 0 1,1-2 0,-1 1-1,0-1 1,0 0 0,0-1 0,12-8-1,-5 3 216,-14 9-301,1-1 1,0 0-1,0 1 0,0-1 1,0 1-1,0 0 0,0 0 1,1 1-1,-1-1 1,0 1-1,0 0 0,0 0 1,0 1-1,1-1 0,-1 1 1,0 0-1,0 0 0,5 2 1,4 3 100,-1 0 0,0 0 0,0 2 1,13 10-1,21 12 10,-32-24-229,-14-6 28,0 0 1,1 1 0,-1-1 0,0 0 0,1 0-1,-1 0 1,1 0 0,-1 0 0,0 1 0,1-1 0,-1 0-1,1 0 1,-1 0 0,1 0 0,-1 0 0,0 0-1,1-1 1,-1 1 0,1 0 0,-1 0 0,0 0-1,1 0 1,-1 0 0,1-1 0,-1 1 0,0 0-1,1 0 1,-1 0 0,1-1 0,-2-4-42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9.961"/>
    </inkml:context>
    <inkml:brush xml:id="br0">
      <inkml:brushProperty name="width" value="0.05" units="cm"/>
      <inkml:brushProperty name="height" value="0.05" units="cm"/>
    </inkml:brush>
  </inkml:definitions>
  <inkml:trace contextRef="#ctx0" brushRef="#br0">0 566 12547,'0'1'48,"1"0"0,-1 0 1,0 0-1,0 0 0,1 0 0,-1 0 1,1 0-1,-1 0 0,1 0 1,0 0-1,-1 0 0,1 0 0,0-1 1,-1 1-1,1 0 0,0 0 1,0-1-1,0 1 0,0 0 0,0-1 1,0 1-1,0-1 0,0 1 1,0-1-1,0 0 0,0 1 1,0-1-1,1 0 0,0 0 9,1 0 0,-1-1 0,0 1 0,0-1 0,0 0 0,0 0 0,0 0 0,0 0 0,0 0 0,0 0 0,0 0 0,-1 0 0,3-3 0,5-4 120,0-1-1,-1 0 1,-1 0 0,8-12 0,13-28 287,-2-1 0,-2-1 1,28-92-1,25-57-218,-77 198-246,1 0 0,0 0 0,0 0 0,0 0 0,1 0 0,-1 1 0,0-1 0,1 0 0,-1 1 0,4-4 0,-5 5 0,1 0 0,-1 0 0,0 0 0,0 0 0,0 0 0,1 0 0,-1 0 0,0 0 0,0 0 0,1 0 0,-1 0 0,0 0 0,0 0 0,1 0 0,-1 0 0,0 0 0,0 0 0,0 0 0,1 0 0,-1 0 0,0 0 0,0 0 0,0 1 0,1-1 0,-1 0 0,0 0 0,0 0 0,0 0 0,1 0 0,-1 1 0,0-1 0,0 0 0,0 0 0,5 16 0,3 56-33,11 67 110,-16-123-144,2-1 1,-1 0-1,2 0 1,0-1-1,1 0 1,17 27-1,-17-31-2,-5-11-16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2.396"/>
    </inkml:context>
    <inkml:brush xml:id="br0">
      <inkml:brushProperty name="width" value="0.05" units="cm"/>
      <inkml:brushProperty name="height" value="0.05" units="cm"/>
    </inkml:brush>
  </inkml:definitions>
  <inkml:trace contextRef="#ctx0" brushRef="#br0">172 25 14139,'0'-1'63,"-1"0"-1,1 0 1,0-1 0,0 1 0,-1 0-1,1 0 1,-1 0 0,1 0 0,-1 0-1,1 0 1,-1 0 0,1 0 0,-1 0-1,0 0 1,0 1 0,0-1-1,1 0 1,-1 0 0,0 1 0,0-1-1,0 0 1,0 1 0,0-1 0,0 1-1,0 0 1,0-1 0,0 1 0,-1 0-1,1-1 1,0 1 0,0 0-1,0 0 1,0 0 0,0 0 0,-1 0-1,1 0 1,0 0 0,0 0 0,0 1-1,0-1 1,0 0 0,0 1 0,0-1-1,0 1 1,0-1 0,0 1-1,0 0 1,-1 0 0,-4 3 64,1 0 0,0 0 0,0 0 0,0 0 0,1 1 0,0 0 0,-7 9 0,2 2-99,0 1-1,1 0 1,1 1-1,0-1 0,2 1 1,-6 26-1,-10 114-12,21-156-15,-7 123 19,7-108-13,1 0 0,1 1 0,0-1 1,1 0-1,6 20 0,-8-34-3,1 1 1,-1-1-1,1 0 0,0 1 1,0-1-1,0 0 1,0 0-1,0 0 0,1 0 1,-1-1-1,1 1 1,0-1-1,0 1 0,4 1 1,-6-3-1,1 0 0,0 0 0,-1-1 0,1 1 0,0-1 0,-1 1 1,1-1-1,0 1 0,-1-1 0,1 0 0,0 0 0,0 0 0,-1 0 0,1 0 0,0-1 0,0 1 1,-1-1-1,1 1 0,0-1 0,-1 1 0,1-1 0,-1 0 0,1 0 0,-1 1 0,1-1 1,-1 0-1,1-1 0,-1 1 0,0 0 0,0 0 0,1 0 0,0-3 0,4-4 13,-1 0 1,0 0-1,0 0 0,-1-1 0,0 0 0,0 0 1,-1 0-1,3-14 0,-3 8 9,0-1 1,-1 1 0,-1-1-1,0-23 1,-1 38-25,0 1-1,0-1 1,0 0 0,0 1 0,0-1 0,0 0 0,0 1-1,0-1 1,-1 0 0,1 0 0,0 1 0,0-1 0,0 1-1,-1-1 1,1 0 0,0 1 0,-1-1 0,1 0 0,-1 1-1,1-1 1,-1 1 0,1-1 0,-1 0 0,0 1 0,0 0 0,1 0 1,-1 0-1,1 1 0,-1-1 1,1 0-1,-1 0 0,1 0 1,-1 0-1,0 1 0,1-1 0,-1 0 1,1 1-1,0-1 0,-1 0 1,1 1-1,-1-1 0,1 0 1,-1 1-1,1-1 0,-1 1 0,-18 29 36,7 4-66,12-32 27,-1 0-1,1 0 1,-1 1-1,1-1 1,0 0-1,0 1 1,0-1-1,0 0 1,0 1-1,1-1 1,-1 0-1,2 5 1,-2-7 2,0 0 0,1 1 0,-1-1-1,0 0 1,1 1 0,-1-1 0,1 0 0,-1 1 0,0-1 0,1 0 0,-1 0 0,1 1 0,-1-1 0,1 0 0,-1 0 0,1 0 0,-1 0-1,1 0 1,-1 1 0,1-1 0,-1 0 0,1 0 0,-1 0 0,1 0 0,-1-1 0,1 1 0,-1 0 0,1 0 0,-1 0 0,0 0 0,1 0-1,-1-1 1,1 1 0,-1 0 0,1 0 0,-1-1 0,0 1 0,1 0 0,-1-1 0,1 1 0,-1 0 0,0-1 0,0 1 0,1-1 0,-1 1-1,1-1 1,15-19 1,-15 19-1,21-32 4,-10 14-1,1 1 1,15-17 0,-27 34-5,0 0 0,-1 0 1,1 0-1,0 0 1,0 0-1,0 0 0,0 1 1,0-1-1,0 0 1,0 0-1,0 1 0,1-1 1,-1 1-1,0-1 0,0 1 1,1 0-1,-1-1 1,0 1-1,0 0 0,1 0 1,-1 0-1,0 0 0,0 0 1,1 0-1,-1 0 1,2 1-1,-1 0 0,0 0 0,0 0 0,-1 0 0,1 1 0,0-1 0,-1 1 0,1-1 0,-1 1 1,0 0-1,1 0 0,-1-1 0,0 1 0,0 0 0,1 3 0,2 6 1,0 0 0,-1 1 1,0 0-1,2 18 0,-1 65-63,-4-76-200,2-2-1196,-3-16 1115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2.810"/>
    </inkml:context>
    <inkml:brush xml:id="br0">
      <inkml:brushProperty name="width" value="0.05" units="cm"/>
      <inkml:brushProperty name="height" value="0.05" units="cm"/>
    </inkml:brush>
  </inkml:definitions>
  <inkml:trace contextRef="#ctx0" brushRef="#br0">87 388 13531,'8'11'1024,"-3"8"-920,3 1-32,2 2 184,5 1-152,2-2 8,-3-2 0,2-5 0,-2-5 0,2-5-8,-6-7-64,-1-6-80,-2-9 624,-1-7-528,-4-8 49,4-4 15</inkml:trace>
  <inkml:trace contextRef="#ctx0" brushRef="#br0" timeOffset="1">80 4 15331,'-15'0'1217,"7"0"-969,-2 1-144,5 4 48,3-3 752,-7-2-712,-4-4-64,-4-3-104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4.699"/>
    </inkml:context>
    <inkml:brush xml:id="br0">
      <inkml:brushProperty name="width" value="0.05" units="cm"/>
      <inkml:brushProperty name="height" value="0.05" units="cm"/>
    </inkml:brush>
  </inkml:definitions>
  <inkml:trace contextRef="#ctx0" brushRef="#br0">2 52 12211,'-2'2'1080,"2"-1"-872,0 2-80,5 1 352,2-1-168,4 0-32,5 0-56,6-2-32,8-1-40,3 0-16,5-2-136,4-4-88,4-1-200,0-3-80,-2-2-344,-1 1 536,-3-1-152,-4 1-112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6.580"/>
    </inkml:context>
    <inkml:brush xml:id="br0">
      <inkml:brushProperty name="width" value="0.05" units="cm"/>
      <inkml:brushProperty name="height" value="0.05" units="cm"/>
    </inkml:brush>
  </inkml:definitions>
  <inkml:trace contextRef="#ctx0" brushRef="#br0">81 0 13907,'-3'2'152,"-15"8"1897,20-4-985,12 1-379,-6-4-558,1 0 0,-1-1-1,1 0 1,0-1 0,0 1 0,18-1-1,-2-2-10,29-6 1,-29 4-64,32-2 0,-57 5-52,1 0 0,-1 0 0,1 0 0,-1 0 0,1 0 0,-1 0 0,1 0-1,-1 0 1,1 0 0,-1 0 0,1 0 0,-1 0 0,1 0 0,-1 0 0,1 1 0,-1-1 0,1 0 0,-1 0 0,1 0 0,-1 1 0,1-1 0,-1 0 0,1 1 0,-1-1 0,0 0 0,1 1 0,-1-1 0,0 1 0,1-1 0,-1 1 0,0-1 0,0 0 0,1 1 0,-1-1 0,0 1 0,0-1 0,0 1-1,1-1 1,-1 1 0,0-1 0,0 1 0,0 0 0,0-1 0,0 1 0,0-1 0,0 1 0,0-1 0,-1 1 0,1-1 0,0 1 0,0-1 0,0 1 0,0-1 0,-1 1 0,1-1 0,0 1 0,-1-1 0,1 0 0,0 1 0,-1 0 0,0 1 2,-1 1 0,0-1 0,0 0 0,1 1 1,-1-1-1,-1 0 0,1 0 0,0 0 0,-5 2 0,-4-1 3,0 0 0,0 0-1,0-2 1,0 1-1,-1-1 1,1-1-1,-20-1 1,3 0 5,-4 2 10,0 1-1,-51 12 1,82-14-25,0 0-1,0 1 1,0-1 0,0 0-1,0 0 1,0 0 0,0 0-1,0 0 1,1 0 0,-1 0 0,0 0-1,0 0 1,0 0 0,0 0-1,0-1 1,0 1 0,-2-1 0,3 1-3,0-1 0,0 1 0,0-1 0,0 1 0,0 0 0,0-1 1,0 1-1,0-1 0,0 1 0,0 0 0,0-1 0,0 1 0,0-1 1,0 1-1,1 0 0,-1-1 0,0 1 0,0 0 0,0-1 0,1 1 0,-1 0 1,0-1-1,0 1 0,1 0 0,-1-1 0,0 1 0,1-1 0,2-1-96,0-1 0,0 0 0,0 1 0,0 0 0,1-1 0,-1 1 0,8-3 0,-6 4-66,1 0 0,0 1-1,0-1 1,-1 1 0,1 0 0,10 2-1,13-1-213,-9-3 21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7.578"/>
    </inkml:context>
    <inkml:brush xml:id="br0">
      <inkml:brushProperty name="width" value="0.05" units="cm"/>
      <inkml:brushProperty name="height" value="0.05" units="cm"/>
    </inkml:brush>
  </inkml:definitions>
  <inkml:trace contextRef="#ctx0" brushRef="#br0">1 401 11450,'10'-38'4804,"10"-34"-4481,2-17 110,25-79-139,-36 140-320,-3 22-8,-7 6 33,-1 1 0,0-1 0,1 0 0,-1 0 0,1 1 0,-1-1 1,1 0-1,-1 1 0,0-1 0,1 1 0,-1-1 0,0 0 0,1 1 0,-1-1 0,0 1 0,0-1 0,1 1 0,-1-1 0,0 1 0,0-1 0,0 1 0,0-1 0,0 1 0,9 32 48,7 56-1,-2-4 109,-8-55-106,2 0 0,0 0-1,2-1 1,18 36 0,-15-50 181,-8-11-127,-5-7-48,-6-10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3.409"/>
    </inkml:context>
    <inkml:brush xml:id="br0">
      <inkml:brushProperty name="width" value="0.05" units="cm"/>
      <inkml:brushProperty name="height" value="0.05" units="cm"/>
    </inkml:brush>
  </inkml:definitions>
  <inkml:trace contextRef="#ctx0" brushRef="#br0">79 8 13315,'0'-1'148,"-1"1"0,1-1 0,-1 1 0,0-1 0,1 0 0,-1 1 0,0-1 0,0 1 0,0 0 0,1-1 0,-1 1 0,0 0 0,0-1 0,0 1 0,0 0 0,0 0 0,1 0 0,-1 0 1,0 0-1,0 0 0,0 0 0,0 0 0,0 0 0,0 0 0,-1 0 0,1 1-18,-1 0 1,0 0 0,0 0-1,1 0 1,-1 0-1,1 1 1,-1-1-1,1 0 1,-1 1 0,1-1-1,-1 3 1,-3 2-5,1 0 1,1 1 0,-1-1-1,1 1 1,-2 7 0,0 2-102,2 1 0,1-1 0,0 1 0,1-1 0,0 1 0,1-1 0,1 1 0,1 0 0,1-1 1,0 0-1,1 0 0,0 0 0,1 0 0,8 15 0,-12-29-24,0 0 0,-1 0 0,1 0 1,1-1-1,-1 1 0,0 0 0,0 0 0,1-1 0,-1 1 1,0-1-1,1 1 0,0-1 0,-1 0 0,1 0 1,0 1-1,0-1 0,3 1 0,-5-2 2,1 0-1,0 0 1,-1 0-1,1 0 1,0 0-1,0 0 1,-1 0 0,1 0-1,0 0 1,-1 0-1,1-1 1,0 1-1,-1 0 1,1 0-1,0-1 1,-1 1 0,1 0-1,-1-1 1,1 1-1,0-1 1,1-1 6,-1 0 0,0 1 0,1-1-1,-1 0 1,0 0 0,0 1 0,0-1 0,-1 0 0,2-4 0,3-12 63,-2-1 0,0 0-1,-1 0 1,0 0 0,-2 0 0,0 0 0,-2 0-1,0 0 1,-1 0 0,0 1 0,-2-1 0,-7-20-1,10 35-113,0-1-1,-1 0 0,1 1 1,-1 0-1,0 0 0,0 0 1,-6-6-1,9 10 10,0 0 1,0-1-1,0 1 1,0 0-1,-1 0 0,1 0 1,0 0-1,0 0 1,0-1-1,0 1 0,-1 0 1,1 0-1,0 0 0,0 0 1,0 0-1,-1 0 1,1 0-1,0 0 0,0 0 1,-1 0-1,1 0 1,0 0-1,0 0 0,0 0 1,-1 0-1,1 0 0,0 0 1,0 0-1,0 0 1,-1 0-1,1 0 0,0 0 1,0 0-1,0 1 1,-1-1-1,1 0 0,0 0 1,0 0-1,0 0 0,0 0 1,-1 1-1,1-1 1,0 0-1,0 0 0,0 0 1,0 0-1,0 1 0,0-1 1,-1 0-1,1 0 1,0 0-1,0 1 0,0-1 1,0 0-1,0 0 1,0 1-1,0-1 0,0 1-24,0 0 0,0-1-1,-1 1 1,1 0-1,0 0 1,0-1 0,0 1-1,0 0 1,0 0-1,1-1 1,-1 1 0,0 0-1,0 0 1,0-1 0,1 1-1,-1 0 1,1 1-1,5 3-396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102"/>
    </inkml:context>
    <inkml:brush xml:id="br0">
      <inkml:brushProperty name="width" value="0.05" units="cm"/>
      <inkml:brushProperty name="height" value="0.05" units="cm"/>
    </inkml:brush>
  </inkml:definitions>
  <inkml:trace contextRef="#ctx0" brushRef="#br0">24 5 20316,'-2'-4'1729,"-1"5"-1281,-1 5-216,1 1 944,-1 3-752,1 2-1112,-1-1 784,4 2-232,1-1-96</inkml:trace>
  <inkml:trace contextRef="#ctx0" brushRef="#br0" timeOffset="1">64 442 17796,'-3'35'1592,"-1"-17"-1104,1-6-256,0-12 1369,3-3-1681,6-9 616,1-3-488,1-11-40,2-8-16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3.840"/>
    </inkml:context>
    <inkml:brush xml:id="br0">
      <inkml:brushProperty name="width" value="0.05" units="cm"/>
      <inkml:brushProperty name="height" value="0.05" units="cm"/>
    </inkml:brush>
  </inkml:definitions>
  <inkml:trace contextRef="#ctx0" brushRef="#br0">28 4 12835,'7'-4'2150,"-13"13"-764,-3 7-596,4-1-683,1 0 0,0 1 1,2-1-1,0 1 0,0 0 0,2 0 0,0 0 1,1 0-1,0-1 0,1 1 0,1 0 0,1-1 0,0 0 1,1 0-1,8 20 0,-10-29-83,1 1 0,-1-1 0,1 0 0,0 0 1,1-1-1,-1 1 0,1-1 0,7 7 0,-10-11-12,-1 1 0,1-1-1,-1 0 1,1 0 0,0 0 0,0 0 0,-1 0 0,1 0-1,0 0 1,0-1 0,0 1 0,0-1 0,0 1 0,0-1-1,0 0 1,0 0 0,0 0 0,0 0 0,-1 0 0,1 0-1,0 0 1,0-1 0,0 1 0,0-1 0,0 1-1,0-1 1,0 0 0,0 0 0,-1 0 0,1 0 0,0 0-1,-1 0 1,1 0 0,2-3 0,1-2 38,0 0 0,-1 0 0,1 0 0,-1-1-1,-1 1 1,1-1 0,-1 0 0,0 0 0,-1-1 0,1 1 0,-1-1 0,-1 1 0,0-1 0,0 1 0,0-1-1,-1 0 1,-1-13 0,0 10-5,0 1-1,-1 0 0,0-1 0,-1 1 1,0 0-1,0 0 0,-1 0 0,0 0 1,-1 1-1,0 0 0,-1 0 0,-10-13 0,11 16-111,-1 1-1,0 0 1,0 1-1,0-1 1,-1 1-1,0 0 1,1 1-1,-9-4 1,13 6-24,0 0 1,-1 1-1,1-1 1,0 1 0,-1-1-1,1 1 1,-1 0-1,1 0 1,0 0 0,-1 0-1,1 0 1,-1 1 0,-1 0-1,2-1 3,1 1-1,-1 0 0,1-1 1,0 1-1,-1 0 0,1 0 1,0 0-1,0 0 1,0 0-1,0 0 0,0 1 1,0-1-1,0 0 1,0 0-1,0 1 0,1-1 1,-1 1-1,0-1 0,1 1 1,-1-1-1,1 1 1,-1 1-1,0 10-504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4.507"/>
    </inkml:context>
    <inkml:brush xml:id="br0">
      <inkml:brushProperty name="width" value="0.05" units="cm"/>
      <inkml:brushProperty name="height" value="0.05" units="cm"/>
    </inkml:brush>
  </inkml:definitions>
  <inkml:trace contextRef="#ctx0" brushRef="#br0">43 0 12475,'0'1'157,"1"-1"-1,-1 1 1,0-1 0,1 1 0,-1-1 0,1 1 0,-1 0 0,0-1 0,0 1 0,1-1 0,-1 1-1,0 0 1,0 0 0,0-1 0,0 1 0,1 0 0,-1-1 0,0 1 0,0 0 0,-1-1 0,1 1-1,0 0 1,0 0 0,0 0 0,-2 27 874,-24 287 2177,27-315-3239,-1 0-1,0 0 0,0 0 1,0 1-1,0-1 0,0 0 1,0 0-1,0 1 0,0-1 0,0 0 1,0 0-1,0 1 0,0-1 1,0 0-1,0 0 0,0 1 1,0-1-1,0 0 0,0 0 0,0 1 1,0-1-1,0 0 0,0 0 1,0 1-1,-1-1 0,1 0 1,0 0-1,0 0 0,0 1 0,0-1 1,-1 0-1,1 0 0,0 0 1,0 1-1,0-1 0,-1 0 1,1 0-1,0 0 0,-1 0 0,-4-11-638,-2-21 64,4 12 110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4.960"/>
    </inkml:context>
    <inkml:brush xml:id="br0">
      <inkml:brushProperty name="width" value="0.05" units="cm"/>
      <inkml:brushProperty name="height" value="0.05" units="cm"/>
    </inkml:brush>
  </inkml:definitions>
  <inkml:trace contextRef="#ctx0" brushRef="#br0">105 55 14291,'0'0'65,"0"0"-1,-1 0 1,1 0 0,0 0-1,-1 0 1,1 0 0,0 0-1,0 0 1,-1 0-1,1 0 1,0 0 0,0 0-1,-1 0 1,1 0 0,0 0-1,-1 0 1,1 0 0,0 0-1,0 0 1,-1 1-1,1-1 1,0 0 0,0 0-1,-1 0 1,1 0 0,0 1-1,0-1 1,0 0 0,0 0-1,-1 0 1,1 1-1,0-1 1,0 0 0,0 0-1,0 1 1,0-1 0,-1 0-1,1 0 1,0 1 0,0-1-1,0 0 1,0 1 0,0-1-1,0 0 1,0 0-1,0 1 1,0-1 0,-3 17 792,3-12-752,1 1 1,-1 0 0,1 0 0,1 0 0,-1-1 0,1 1 0,5 10 0,-6-14-100,0 0 0,0 1-1,0-1 1,1 0 0,-1 0 0,0 0 0,1 0-1,0 0 1,-1-1 0,1 1 0,0 0 0,0-1 0,0 1-1,0-1 1,0 0 0,1 1 0,-1-1 0,0 0-1,1 0 1,3 0 0,-5-1-2,0 0 0,1 0 0,-1 0 0,0-1 0,0 1 0,1 0 0,-1-1 0,0 1 0,0-1 0,0 0 0,1 1 0,-1-1 0,0 0 0,0 0 0,0 0 0,0 1 0,0-1 0,0 0 0,-1 0 0,1-1 0,0 1 0,0 0 0,-1 0 0,1 0 0,-1 0 0,1-1 0,-1 1-1,1 0 1,-1 0 0,1-2 0,1-5 41,-1 1-1,1 0 0,-1 0 0,0-9 0,-1 12-25,0 0 1,0 0-1,0 0 0,-1 0 0,1 0 0,-1 0 0,0 1 1,0-1-1,-1 0 0,1 0 0,-1 1 0,1-1 1,-1 1-1,0-1 0,-1 1 0,1 0 0,0 0 0,-1 0 1,0 0-1,0 0 0,0 0 0,0 1 0,0 0 1,0-1-1,-1 1 0,1 0 0,-1 1 0,1-1 0,-1 1 1,0-1-1,0 1 0,0 0 0,1 1 0,-1-1 1,0 1-1,0-1 0,0 1 0,0 0 0,0 1 0,0-1 1,0 1-1,0-1 0,0 1 0,0 1 0,1-1 1,-1 0-1,0 1 0,1 0 0,-1 0 0,1 0 1,-4 3-1,4-3-113,0 0-1,0 0 1,1 0 0,-1 0 0,1 1 0,0-1 0,0 1-1,0-1 1,0 1 0,0 0 0,0 0 0,1 0-1,-1 0 1,1 0 0,0 0 0,0 1 0,0-1 0,0 0-1,1 0 1,-1 1 0,1-1 0,0 1 0,0-1 0,0 0-1,1 5 1,4-1-270,2-6-77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5.378"/>
    </inkml:context>
    <inkml:brush xml:id="br0">
      <inkml:brushProperty name="width" value="0.05" units="cm"/>
      <inkml:brushProperty name="height" value="0.05" units="cm"/>
    </inkml:brush>
  </inkml:definitions>
  <inkml:trace contextRef="#ctx0" brushRef="#br0">42 1 13259,'-7'24'591,"2"0"-1,1 0 1,1 1 0,1-1 0,1 1 0,4 43-1,-3-67-576,10 49 430,-9-47-407,0 0 0,0 0 0,0 0 0,1 0 1,-1 0-1,1 0 0,-1 0 0,1 0 0,0-1 0,0 1 0,0-1 0,5 5 1,-6-7-26,-1 0 1,1 1 0,0-1-1,0 1 1,0-1 0,-1 0 0,1 0-1,0 0 1,0 1 0,0-1-1,0 0 1,0 0 0,-1 0 0,1 0-1,0 0 1,0-1 0,0 1-1,0 0 1,0 0 0,-1-1 0,1 1-1,0 0 1,0-1 0,0 1-1,-1 0 1,1-1 0,0 1 0,-1-1-1,1 0 1,0 1 0,-1-1-1,1 1 1,-1-1 0,1 0 0,-1 0-1,1 1 1,-1-1 0,1-1-1,2-3 44,0 0 0,-1-1 0,1 1 0,2-10-1,-2 1 39,0-1-1,0 1 0,-1-1 1,-1 0-1,-1 0 0,-1-18 0,1 27-88,0 1 0,-1-1 0,0 0 0,0 1-1,-1-1 1,1 1 0,-1-1 0,0 1 0,-1 0 0,1 0-1,-1 0 1,0 0 0,0 0 0,-1 1 0,1-1 0,-1 1-1,0 0 1,0 0 0,-5-3 0,7 6-45,0 0 0,0 0-1,1 0 1,-1 1 0,0-1 0,0 1 0,0-1 0,0 1-1,0 0 1,0-1 0,0 1 0,0 0 0,0 1 0,0-1 0,0 0-1,0 1 1,0-1 0,0 1 0,0-1 0,0 1 0,0 0-1,0 0 1,0 0 0,1 0 0,-1 0 0,-2 2 0,-4 3-211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54.698"/>
    </inkml:context>
    <inkml:brush xml:id="br0">
      <inkml:brushProperty name="width" value="0.05" units="cm"/>
      <inkml:brushProperty name="height" value="0.05" units="cm"/>
    </inkml:brush>
  </inkml:definitions>
  <inkml:trace contextRef="#ctx0" brushRef="#br0">1 70 8210,'5'0'4109,"12"-4"-2355,-6 1-1132,116-5 909,-79 4-1492,0 2-1,-1 2 0,1 2 1,55 10-1,-90-11-27,0 0 0,0-1 0,0-1-1,0 0 1,21-4 0,-22 2 4,0 1 0,0 0 0,1 2 0,-1-1 0,0 1 0,20 3 0,-24-2 7,1 0 0,-1 0 0,1-1 0,0 0 0,-1-1 0,1 0 0,-1 0 0,14-4 0,-12 3 4,11-1 44,0 1 1,0 1 0,-1 2-1,1-1 1,28 6 0,26 1 87,200 16 134,-218-13-269,-42-7-16,0 0-1,0-1 1,0-1-1,0 0 1,1-1-1,24-3 0,42-15 4,-58 11-3,-1 1-1,1 2 1,0 0 0,0 1-1,0 2 1,28 1-1,-30 3-2,-7-1 0,-1 0-1,0-1 0,1 0 1,-1-1-1,1-1 1,-1-1-1,1 0 1,16-4-1,-17 2-1,1 1-1,0 1 0,0 0 1,0 1-1,1 0 1,24 3-1,-23 0 2,1-2 0,-1 0 0,0-1-1,29-5 1,99-23 62,-125 27-50,-1 1 0,1 1-1,0 0 1,0 2 0,28 5 0,-38-6-10,0 0 1,1 0 0,0 0 0,-1-2 0,21-2 0,-2 0 35,2 6 20,-27-3-41,0 1 0,0-1 0,1 1 0,-1-1-1,0 0 1,0-1 0,0 1 0,5-2 0,-1 1 30,-1 0 1,1 1-1,-1 0 1,1 0-1,-1 0 1,1 1-1,11 3 1,-13-2 52,0 0 0,-1 1 0,1-1 1,0 1-1,-1 1 0,7 4 0,-6 0 168,-16-10-1671,-15-2-819,10 8 1663,0 0-186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57.076"/>
    </inkml:context>
    <inkml:brush xml:id="br0">
      <inkml:brushProperty name="width" value="0.05" units="cm"/>
      <inkml:brushProperty name="height" value="0.05" units="cm"/>
    </inkml:brush>
  </inkml:definitions>
  <inkml:trace contextRef="#ctx0" brushRef="#br0">1 2490 11386,'2'-2'398,"0"0"-1,-1-1 0,1 1 1,0-1-1,-1 1 0,1-1 1,1-4-1,4-5-136,9-10 64,-6 9-253,-1 1 1,-1-1-1,0 0 1,0-1-1,8-23 1,30-113 46,-40 134-108,1 0 1,17-29 0,7-14 19,12-25-9,-28 57 41,18-45-1,0-3 300,-22 54-215,-2 0-1,0 0 1,9-39-1,2-60-55,6-25-54,-4 40-38,24-88 20,-4 31 52,-2 6-40,-29 123-32,1 0-1,26-49 1,-21 50-9,15-28 19,45-63-1,-73 117-4,-1 0 1,0 0-1,0-1 1,0 0-1,-1 1 0,0-1 1,0 0-1,0 0 1,-1-1-1,0-8 0,9-37 3,-4 37-11,14-27 0,2-2 2,-14 23 3,2 1-1,0 1 1,1 0-1,2 0 1,13-18-1,-25 37 3,0 0-1,0 0 1,0 0 0,0-1-1,0 1 1,0 0 0,-1-1-1,1 1 1,0-1 0,-1 1-1,0 0 1,1-1 0,-1 1-1,0-1 1,1 1 0,-1-1-1,0 0 1,0 1 0,-1-3-1,4 4-13,-3 0-14,0 0 0,0 0 0,0 0 0,0 0 0,0 0 0,0 0 0,0 0 0,0-1 0,0 1-1,0 0 1,0 0 0,0 0 0,0 0 0,0 0 0,0 0 0,0 0 0,0 0 0,0 0 0,0 0 0,0 0 0,0 0 0,0 0 0,0 0 0,0 0 0,1 0 0,-1 0 0,0 0 0,0-1 0,0 1 0,0 0 0,0 0 0,0 0 0,0 0 0,0 0 0,0 0 0,0 0 0,0 0 0,0 0 0,0 0 0,0 0 0,0 0 0,1 0 0,-1 0-1,0 0 1,0 0 0,0 0 0,0 0 0,0 0 0,0 1 0,0-1 0,0 0 0,0 0 0,0 0 0,0 0 0,0 0 0,0 0 0,0 0 0,0 0 0,-1-3-196,1-1-77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5.339"/>
    </inkml:context>
    <inkml:brush xml:id="br0">
      <inkml:brushProperty name="width" value="0.05" units="cm"/>
      <inkml:brushProperty name="height" value="0.05" units="cm"/>
    </inkml:brush>
  </inkml:definitions>
  <inkml:trace contextRef="#ctx0" brushRef="#br0">1 0 14603,'0'1'98,"1"-1"0,-1 1 0,1 0 0,-1 0 0,1-1 0,-1 1 0,0 0 0,1 0 0,-1-1 0,0 1 0,0 0 0,1 0 0,-1 0 0,0-1 0,0 1 0,0 0 0,0 0 0,0 0 0,0 0 0,0 1 0,-1 27 403,1-21-290,4 59 208,3 1-1,19 83 1,-19-112-308,-4-24-83,6 35 63,1 0-1,3-1 1,31 79 0,-41-119-383,-6-6-140,-13-9 85,1-2 131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5.716"/>
    </inkml:context>
    <inkml:brush xml:id="br0">
      <inkml:brushProperty name="width" value="0.05" units="cm"/>
      <inkml:brushProperty name="height" value="0.05" units="cm"/>
    </inkml:brush>
  </inkml:definitions>
  <inkml:trace contextRef="#ctx0" brushRef="#br0">0 313 13219,'0'1'37,"0"-1"0,0 0 1,0 1-1,1-1 0,-1 0 0,0 1 0,0-1 1,0 0-1,0 1 0,0-1 0,1 0 1,-1 1-1,0-1 0,0 0 0,1 0 1,-1 1-1,0-1 0,0 0 0,1 0 1,-1 0-1,0 1 0,1-1 0,-1 0 1,0 0-1,1 0 0,-1 0 0,0 0 0,1 0 1,-1 1-1,0-1 0,1 0 0,-1 0 1,16-5 642,18-17 8,-27 17-411,21-14 147,163-105 1451,-139 94-1592,98-42 1,-139 67-532,1 1 0,0 0 0,0 1 0,1 0 0,-1 1 0,0 0 1,14 1-1,-26 0 225,0 1 0,0 0 1,1 0-1,-1 0 1,0-1-1,0 1 1,1 0-1,-1 0 0,0 0 1,0-1-1,0 1 1,0 0-1,0-1 1,1 1-1,-1 0 0,0 0 1,0-1-1,0 1 1,0 0-1,0-1 1,0 1-1,0 0 0,0 0 1,0-1-1,0 1 1,0 0-1,0-1 1,0 1-1,0-1 0,0 1-58,-1-10-421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6.083"/>
    </inkml:context>
    <inkml:brush xml:id="br0">
      <inkml:brushProperty name="width" value="0.05" units="cm"/>
      <inkml:brushProperty name="height" value="0.05" units="cm"/>
    </inkml:brush>
  </inkml:definitions>
  <inkml:trace contextRef="#ctx0" brushRef="#br0">6 231 14347,'-6'-9'1120,"9"5"-744,3-2-120,9-1 457,4-3-105,7-9-168,5-1-32,4-5-56,5-3-40,1 1-216,4-2-256,-6 8 440,-4 5-264,-16 9-32,-9 4-24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7.385"/>
    </inkml:context>
    <inkml:brush xml:id="br0">
      <inkml:brushProperty name="width" value="0.05" units="cm"/>
      <inkml:brushProperty name="height" value="0.05" units="cm"/>
    </inkml:brush>
  </inkml:definitions>
  <inkml:trace contextRef="#ctx0" brushRef="#br0">184 111 10938,'2'-10'579,"6"-39"643,-7 46-1046,-1 1 0,0-1 0,0 0 0,0 1-1,0-1 1,0 0 0,-1 1 0,1-1 0,-1 0-1,0 1 1,1-1 0,-1 1 0,0-1 0,-2-2 0,2 4-100,-1 0 1,1 0 0,0 0-1,-1 0 1,1 1 0,0-1 0,-1 0-1,1 1 1,-1-1 0,1 1-1,-1 0 1,0-1 0,1 1 0,-1 0-1,1 0 1,-1 0 0,0 0-1,1 0 1,-1 0 0,1 0 0,-1 1-1,1-1 1,-1 1 0,1-1-1,-1 1 1,1-1 0,-1 1 0,1 0-1,0 0 1,-2 1 0,-3 1 47,1 0 0,-1 1 0,1 0 0,0 0 0,0 0 0,-5 7 0,1 1-63,1 1 1,0 0-1,1 1 1,1 0-1,0 0 1,0 0-1,2 1 1,0 0-1,0 0 1,2 0-1,-1 0 1,1 19-1,1-3-25,2 0-1,1 1 1,1-1-1,1 0 0,10 31 1,-7-37-11,1-1 1,2 0 0,0 0-1,2-1 1,23 37-1,-6-20 33,68 73-1,-83-99-39,28 31 3,-40-42-18,0 0 1,0-1 0,-1 1-1,1 0 1,0 0-1,-1 0 1,0 0-1,0 0 1,0 0-1,0 0 1,0 1-1,-1-1 1,1 0-1,-1 6 1,0-8-11,0 0 0,0 0 0,-1 0 1,1-1-1,0 1 0,-1 0 0,1 0 0,0 0 0,-1 0 0,1 0 1,-1-1-1,0 1 0,1 0 0,-1-1 0,1 1 0,-1 0 1,0-1-1,0 1 0,1-1 0,-1 1 0,0-1 0,0 1 0,0-1 1,0 1-1,0-1 0,0 0 0,1 0 0,-1 1 0,0-1 1,0 0-1,0 0 0,0 0 0,0 0 0,0 0 0,0 0 0,-1 0 1,-3-1-65,0 0-1,0 1 1,1-1 0,-1-1 0,0 1 0,-4-3 0,-8-4-173,0-2-1,1 0 0,0 0 1,1-2-1,0 1 0,1-2 1,-18-19-1,11 7 41,1 0 0,1-2-1,-24-42 1,39 62 267,0 0-1,1 0 1,0 0-1,0 0 1,1 0-1,-3-13 1,5 17-35,-1 1-1,1 0 1,0 0 0,1 0 0,-1-1 0,0 1 0,1 0 0,-1 0-1,1 0 1,0 0 0,-1 0 0,1 0 0,0 0 0,0 0 0,0 0-1,1 0 1,-1 0 0,0 1 0,1-1 0,-1 0 0,1 1 0,0 0-1,-1-1 1,1 1 0,0 0 0,3-2 0,3-2-37,0 0-1,1 1 1,-1 0 0,1 1 0,0 0-1,0 0 1,0 1 0,0 0 0,0 0 0,14 1-1,-8 3-56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546"/>
    </inkml:context>
    <inkml:brush xml:id="br0">
      <inkml:brushProperty name="width" value="0.05" units="cm"/>
      <inkml:brushProperty name="height" value="0.05" units="cm"/>
    </inkml:brush>
  </inkml:definitions>
  <inkml:trace contextRef="#ctx0" brushRef="#br0">1 70 19164,'11'-1'1977,"8"-1"-1385,4-2-200,7 0 1216,8-2-1112,4-2-24,5-2-88,4-2-152,-6 2-464,0 3-296,-14 3-160,-8 2 520,-20 6-144,-6 6-136</inkml:trace>
  <inkml:trace contextRef="#ctx0" brushRef="#br0" timeOffset="1">131 310 17100,'-1'21'1856,"8"-12"-944,7-6-320,9-5 1481,7-2-953,10 0-360,5-2-24,1 2-272,-1-1-191,-2 5-626,-5 0-471,-12 3 680,-16 0-120,-15-9-120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8.610"/>
    </inkml:context>
    <inkml:brush xml:id="br0">
      <inkml:brushProperty name="width" value="0.05" units="cm"/>
      <inkml:brushProperty name="height" value="0.05" units="cm"/>
    </inkml:brush>
  </inkml:definitions>
  <inkml:trace contextRef="#ctx0" brushRef="#br0">36 219 13419,'0'-2'159,"-1"0"-1,1 0 1,-1-1 0,0 1-1,0 0 1,1 0 0,-1 0 0,0 0-1,-1 0 1,1 0 0,0 0-1,-2-1 1,3 3-136,-1-1 1,1 1-1,0 0 0,0 0 1,0 0-1,-1 0 0,1 0 1,0-1-1,0 1 0,-1 0 0,1 0 1,0 0-1,0 0 0,-1 0 1,1 0-1,0 0 0,0 0 1,-1 0-1,1 0 0,0 0 1,0 0-1,-1 0 0,1 0 1,0 0-1,0 0 0,-1 0 0,1 0 1,0 0-1,0 1 0,-1-1 1,1 0-1,0 0 0,0 0 1,-1 1-1,-6 16 663,4 7-541,1 0 1,0 0 0,2 0 0,1 0-1,1 0 1,1-1 0,1 1-1,1 0 1,1-1 0,12 31 0,-17-51-141,1 1 0,-1-1 0,1 0 0,0 0 1,0 0-1,0-1 0,0 1 0,0 0 1,1-1-1,-1 0 0,1 1 0,0-1 0,5 3 1,-7-4-1,1-1 1,0 1-1,0 0 1,-1-1-1,1 0 1,0 0-1,0 1 0,-1-1 1,1 0-1,0 0 1,0 0-1,0-1 1,-1 1-1,1 0 1,0-1-1,0 1 1,-1-1-1,1 0 1,-1 1-1,1-1 1,0 0-1,-1 0 1,1 0-1,-1 0 1,0 0-1,1 0 1,1-3-1,6-5 28,-1-1-1,0 0 1,-1-1-1,0 0 1,-1 0-1,0 0 1,0-1-1,6-21 0,-2 1 53,-2 0-1,6-39 1,-10 35-29,-3 23-5,1 38-32,0 2-11,9 48 0,-8-64-7,-1-1 0,1 0 0,1 0 0,0 0 0,0-1 0,1 1 0,10 14 1,-14-23 1,0 1 0,0 0 0,0-1 0,1 0 0,-1 1 0,0-1 0,1 0 0,-1 1 0,1-1 0,0 0 0,-1 0 0,1 0 0,0 0 0,0-1 0,-1 1 0,1 0 0,0-1 0,0 1 0,0-1 0,0 0 0,0 0 0,0 0 0,0 0 0,0 0 0,-1 0 0,1 0 1,0 0-1,0-1 0,0 1 0,0-1 0,0 1 0,0-1 0,-1 0 0,1 0 0,0 0 0,-1 0 0,1 0 0,0 0 0,-1 0 0,3-3 0,2-2 14,-1 1 0,1-1 0,-1-1 1,-1 1-1,1-1 0,-1 0 0,0 1 0,5-15 0,-4 6 44,0-1 0,5-24 0,-9 36-34,-1 1-1,1-1 0,-1 0 0,0 0 0,0 0 0,0 0 0,0 1 0,0-1 0,-1 0 0,0 0 0,0 0 1,0 1-1,0-1 0,-1 0 0,1 1 0,-4-5 0,5 7-19,0 1-1,0 0 1,-1 0 0,1-1 0,0 1-1,0 0 1,0 0 0,-1 0-1,1-1 1,0 1 0,-1 0 0,1 0-1,0 0 1,0 0 0,-1-1-1,1 1 1,0 0 0,-1 0 0,1 0-1,0 0 1,-1 0 0,1 0-1,0 0 1,-1 0 0,1 0 0,0 0-1,-1 0 1,1 0 0,0 0-1,-1 0 1,1 1 0,0-1 0,-1 0-1,-9 11 113,-1 14-61,11-24-57,-1 0-1,1 0 0,0 0 0,0-1 0,-1 1 0,1 0 1,0 0-1,0 0 0,0 0 0,0 0 0,0 0 0,0 0 1,0-1-1,0 1 0,1 0 0,-1 0 0,0 0 0,0 0 1,1 0-1,-1-1 0,1 1 0,-1 0 0,0 0 0,1-1 1,0 1-1,-1 0 0,2 0 0,0 0 1,0 0-1,0 0 1,0-1-1,0 1 1,0-1-1,0 0 0,1 1 1,-1-1-1,3 0 1,8 0-3,0 2 2,-10-2 1,0 1 0,0 0 0,0-1 0,-1 0 0,1 0 0,0 0 0,0 0 0,0 0 0,0 0 0,0-1 0,-1 1 0,1-1 0,0 0 0,0 0 0,-1 0-1,1 0 1,0-1 0,-1 1 0,0-1 0,1 1 0,-1-1 0,0 0 0,4-3 0,3-6 7,-1 0 1,0-1-1,-1 0 0,0 0 0,-1 0 1,9-25-1,-4 0 40,10-45 1,-20 76-42,0 1-1,1 1 1,-1 0-1,-1 0 0,1-1 1,-1 1-1,0-1 1,0 1-1,0 0 1,0-1-1,-1 1 0,0-5 1,0 9-7,1 0 0,0 0 1,0 0-1,0 0 0,0 0 0,0 0 1,0-1-1,0 1 0,0 0 1,0 0-1,0 0 0,0 0 0,-1 0 1,1 0-1,0 0 0,0 0 0,0 0 1,0 0-1,0 0 0,0 0 1,0 0-1,-1 0 0,1 0 0,0 0 1,0 0-1,0-1 0,0 1 0,0 1 1,0-1-1,-1 0 0,1 0 0,0 0 1,0 0-1,0 0 0,0 0 1,0 0-1,0 0 0,0 0 0,-1 0 1,1 0-1,0 0 0,0 0 0,0 0 1,0 0-1,0 0 0,0 0 1,0 1-1,0-1 0,0 0 0,-1 0 1,-5 9 7,-3 11 6,2 3 14,2 1-1,0-1 1,2 1 0,1 0-1,0 0 1,2 0 0,1 0 0,5 33-1,-5-50-11,0-1 1,1 0-1,0 0 0,0 0 0,0 0 0,0 0 0,1 0 0,0-1 1,6 9-1,-8-12-40,1 0 0,-1-1 1,1 1-1,0-1 0,0 1 0,-1-1 1,1 1-1,0-1 0,0 0 0,1 0 1,-1 0-1,0 0 0,0-1 0,0 1 1,1 0-1,-1-1 0,0 1 1,0-1-1,1 0 0,-1 0 0,0 0 1,1 0-1,-1 0 0,0-1 0,1 1 1,-1-1-1,0 1 0,3-2 0,-1 0 2,-1 1-1,1-1 0,-1 0 0,1 0 1,-1-1-1,0 1 0,0-1 0,0 1 1,0-1-1,-1 0 0,1 0 0,-1 0 0,4-6 1,8-26-184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9.323"/>
    </inkml:context>
    <inkml:brush xml:id="br0">
      <inkml:brushProperty name="width" value="0.05" units="cm"/>
      <inkml:brushProperty name="height" value="0.05" units="cm"/>
    </inkml:brush>
  </inkml:definitions>
  <inkml:trace contextRef="#ctx0" brushRef="#br0">0 0 13955,'17'119'2625,"61"223"-1,-76-333-2569,3 7 71,0-1-1,0 1 0,14 24 0,-19-39-115,1 0 0,-1 1 0,1-1 0,0 0-1,-1 0 1,1 0 0,0 0 0,0 0 0,0 0-1,0 0 1,0 0 0,0-1 0,0 1 0,0 0 0,0 0-1,0-1 1,1 1 0,-1-1 0,0 1 0,0-1-1,1 1 1,-1-1 0,2 0 0,-1 0-1,-1 0 0,1-1-1,-1 1 1,1-1 0,-1 0 0,0 1 0,1-1-1,-1 0 1,0 0 0,1 0 0,-1 0 0,0 0 0,0 0-1,0 0 1,0 0 0,2-3 0,3-6 10,-1 0 0,1 0-1,-1-1 1,4-13 0,61-201-65,-56 192-33,-14 32 76,0 1 0,0-1 0,1 1 1,-1-1-1,0 1 0,0 0 0,1-1 0,-1 1 0,0 0 1,0-1-1,1 1 0,-1 0 0,1-1 0,-1 1 0,0 0 1,1-1-1,-1 1 0,1 0 0,-1 0 0,0 0 0,1-1 0,-1 1 1,1 0-1,-1 0 0,1 0 0,-1 0 0,1 0 0,-1 0 1,1 0-1,0 0 0,-1 0-1,1 1 0,0 0-1,-1-1 1,1 1 0,0-1 0,-1 1 0,1 0 0,-1-1 0,1 1-1,-1 0 1,1 0 0,-1-1 0,0 1 0,1 0 0,-1 0-1,0 1 1,12 40-16,6 51-1,-1-9 40,-9-43 17,10 40 15,-15-72-68,0 0 0,0 0 1,1 0-1,0-1 1,1 1-1,5 7 0,-10-15 37,0-1-1,1 1 1,-1 0-1,0-1 1,1 1-1,-1-1 1,0 1-1,1-1 1,-1 1-1,1-1 1,-1 1-1,1-1 1,-1 1-1,1-1 1,-1 1-1,1-1 1,-1 0-1,1 1 1,0-1-1,-1 0 1,1 0-1,0 0 1,-1 1-1,1-1 1,0 0-1,-1 0 1,1 0-1,0 0 1,-1 0-1,1 0 1,0 0-1,-1 0 1,1 0-1,1-1 1,-1 0-11,-1 0 1,1 0-1,0 0 0,0 0 1,0-1-1,-1 1 1,1 0-1,-1-1 1,1 1-1,-1 0 1,1-1-1,-1 1 1,0 0-1,0-3 0,4-26 91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9.744"/>
    </inkml:context>
    <inkml:brush xml:id="br0">
      <inkml:brushProperty name="width" value="0.05" units="cm"/>
      <inkml:brushProperty name="height" value="0.05" units="cm"/>
    </inkml:brush>
  </inkml:definitions>
  <inkml:trace contextRef="#ctx0" brushRef="#br0">21 32 14835,'-3'5'116,"1"0"-1,-1 0 1,1 0-1,0 1 1,0-1-1,0 0 1,1 1-1,0-1 1,0 1 0,0-1-1,1 1 1,0 0-1,0-1 1,1 12-1,3 4-83,0-1-1,12 33 0,-15-48 6,1 0 1,0 0-1,0 0 0,5 7 0,-6-12-29,-1 1 0,0-1 1,0 1-1,1-1 0,-1 1 0,0-1 0,1 1 1,-1-1-1,1 0 0,-1 1 0,0-1 0,1 0 0,-1 1 1,1-1-1,-1 0 0,1 0 0,-1 1 0,1-1 1,-1 0-1,1 0 0,-1 0 0,1 0 0,0 0 0,-1 1 1,1-1-1,-1 0 0,1 0 0,-1-1 0,1 1 1,-1 0-1,1 0 0,-1 0 0,1 0 0,-1 0 0,1-1 1,0 1-1,-1 0 0,0 0 0,1-1 0,-1 1 0,1 0 1,-1-1-1,1 1 0,-1 0 0,0-1 0,1 1 1,-1-1-1,0 1 0,1-1 0,-1 1 0,0 0 0,0-1 1,1 1-1,-1-1 0,0 0 0,0 0 0,5-7 61,-2-1-1,1 0 1,-1 0-1,-1 0 1,1 0-1,-1 0 1,0-13-1,2-67 334,-4 86-381,0 0-6,-3-55 244,-2 48-168,1 15-13,-1 14 15,2 5-34,1 1-1,1-1 0,1 0 1,2 1-1,0-1 0,2 0 1,7 28-1,-11-51-72,0 1-1,1-1 1,-1 0-1,0 1 1,1-1-1,0 1 1,-1-1-1,1 0 1,0 0-1,0 1 1,0-1-1,0 0 1,0 0-1,0 0 1,0 0-1,0 0 1,0 0-1,0 0 1,0-1 0,3 2-1,-3-2-6,0 0-1,0 0 0,1 0 1,-1 0-1,0 0 1,0-1-1,0 1 1,0 0-1,0-1 1,0 1-1,0-1 1,0 1-1,0-1 0,0 1 1,0-1-1,0 0 1,0 0-1,0 1 1,-1-1-1,1 0 1,0 0-1,0 0 1,-1 0-1,1 0 0,0-2 1,13-20-131,-1-10-60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0.337"/>
    </inkml:context>
    <inkml:brush xml:id="br0">
      <inkml:brushProperty name="width" value="0.05" units="cm"/>
      <inkml:brushProperty name="height" value="0.05" units="cm"/>
    </inkml:brush>
  </inkml:definitions>
  <inkml:trace contextRef="#ctx0" brushRef="#br0">1 140 11370,'5'-9'644,"0"1"0,1 0 0,0 0-1,11-11 1,-16 18-524,1 0 0,0-1 0,-1 1 0,1 0 0,-1 0 0,1 0 0,0 0 0,0 0 0,0 0 0,0 1 0,0-1 0,-1 1 0,4-1 0,-4 1-53,0 0-1,0 0 1,1 1-1,-1-1 1,0 0 0,0 0-1,0 1 1,0-1-1,1 1 1,-1-1 0,0 1-1,0 0 1,0-1 0,0 1-1,0 0 1,0 0-1,0 0 1,-1 0 0,1 0-1,0 0 1,0 0 0,-1 0-1,2 2 1,2 4 86,-1 1-1,1-1 1,-1 1 0,-1 0 0,1 0 0,1 16-1,3 55 425,-5-45-321,-1-24-193,-1 3 7,1 0 1,0-1 0,1 1 0,1 0 0,0 0-1,0-1 1,1 1 0,9 16 0,-13-28-61,1 0 0,-1 0 1,1 0-1,0 0 0,0 0 0,-1 0 1,1 0-1,0 0 0,0 0 0,0 0 1,0-1-1,0 1 0,0 0 1,0-1-1,0 1 0,0 0 0,1-1 1,-1 0-1,0 1 0,0-1 1,0 0-1,1 1 0,-1-1 0,0 0 1,3 0-1,-2-1 5,0 1-1,0-1 1,0 0-1,0 0 1,1 0 0,-1 0-1,-1 0 1,1-1-1,0 1 1,0-1-1,0 1 1,-1-1 0,3-1-1,3-6 44,0-1 0,-1 1-1,0-1 1,8-17 0,-5 4 14,-1-1-1,-1 0 1,-1 0 0,-2 0 0,3-31 0,-7 60-84,1 0 1,-1 0 0,1 0-1,0 0 1,0 0 0,1 0-1,-1 0 1,1-1 0,0 1-1,1-1 1,-1 1 0,1-1-1,-1 0 1,1 0 0,6 6-1,-8-9 12,0-1 0,1 1 0,-1-1 0,0 1 0,0-1 0,1 0 0,-1 1 0,0-1 0,0 0 0,1 0 0,-1 0 1,0 0-1,1 0 0,-1 0 0,0-1 0,0 1 0,1 0 0,-1-1 0,0 1 0,0 0 0,0-1 0,1 0 0,-1 1 0,0-1 0,0 0 0,0 1 0,0-1 0,0 0 0,2-2 0,1-1 4,1-1 0,-1 1 0,0-1 0,6-10 1,1-3-9,-2 0 1,0 0 0,-1-1 0,-1 0 0,-1 0 0,-1-1 0,0 0 0,1-21 0,-8 20-85,-2 18 0,-2 13 29,0 9 59,1 1 0,0-1-1,2 1 1,0 0 0,1 0 0,1 0 0,1 0 0,1 0 0,7 38 0,-7-51-10,1 0 0,0-1 1,0 1-1,1-1 0,0 1 1,0-1-1,5 8 0,-7-12 7,0-1 0,1 1-1,-1 0 1,0-1 0,0 0-1,1 1 1,-1-1 0,1 0-1,0 1 1,-1-1 0,1 0-1,0 0 1,0-1 0,-1 1-1,1 0 1,0 0 0,0-1 0,0 1-1,0-1 1,0 0 0,0 1-1,0-1 1,0 0 0,0 0-1,0-1 1,0 1 0,0 0-1,0 0 1,0-1 0,1 0 0,2-2-6,0 1 0,0-1 0,0 0 0,6-6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4.322"/>
    </inkml:context>
    <inkml:brush xml:id="br0">
      <inkml:brushProperty name="width" value="0.05" units="cm"/>
      <inkml:brushProperty name="height" value="0.05" units="cm"/>
    </inkml:brush>
  </inkml:definitions>
  <inkml:trace contextRef="#ctx0" brushRef="#br0">1 127 14971,'7'8'349,"0"1"-1,-1-1 1,0 2-1,-1-1 0,1 0 1,6 19-1,6 20 243,3-1 0,33 55 0,-53-99-554,2 0 1,-1 0-1,0 0 0,0 0 1,1 0-1,0-1 1,4 4-1,-6-5-25,0-1 1,0 1-1,0-1 0,0 1 0,-1-1 1,1 0-1,0 1 0,0-1 0,0 0 1,0 0-1,1 0 0,-1 0 0,0 0 1,0 0-1,0 0 0,0 0 0,0 0 1,0 0-1,0-1 0,0 1 0,0 0 1,0-1-1,0 1 0,-1 0 0,1-1 1,0 0-1,0 1 0,0-1 0,0 1 1,-1-1-1,1 0 0,0 0 0,0 1 1,0-2-1,5-6 45,0-1 1,0 0-1,-1 0 1,0 0-1,0 0 1,2-11-1,21-66 219,-21 60-191,6-21 55,18-53 49,-30 98-186,0 0 0,0 0 0,-1 1-1,1-1 1,0 0 0,1 0 0,-1 1-1,0-1 1,0 0 0,3-2 0,-3 4-2,-1 0 1,0 0 0,0 0-1,0 0 1,1 0 0,-1 0-1,0 0 1,0 0 0,1 0-1,-1 0 1,0 0 0,0 0-1,0 0 1,1 0 0,-1 0-1,0 0 1,0 0 0,1 0-1,-1 0 1,0 0 0,0 0-1,0 0 1,1 0 0,-1 0-1,0 1 1,0-1-1,0 0 1,1 0 0,-1 0-1,0 0 1,0 1 0,0-1-1,0 0 1,1 0 0,5 18 73,1 35 116,1 63 0,0-2 167,-2-89-236,-5-25-120,-1 0 0,0 0 1,0 0-1,0 0 0,0 1 0,0-1 0,1 0 0,-1 0 0,0 0 0,0 0 0,0 0 0,1 0 0,-1 0 0,0 1 1,0-1-1,0 0 0,1 0 0,-1 0 0,0 0 0,0 0 0,0 0 0,1 0 0,-1 0 0,0 0 0,0 0 1,0 0-1,1 0 0,-1 0 0,0 0 0,0-1 0,0 1 0,1 0 0,-1 0 0,0 0 0,0 0 0,0 0 0,1 0 1,-1 0-1,0-1 0,0 1 0,0 0 0,0 0 0,0 0 0,1 0 0,-1-1 0,0 1 0,4-6 23,0 0-1,-1-1 0,0 1 0,3-8 1,-4 8-17,1-2 3,26-63-81,4 1 0,43-71 0,-73 136 46,0-1-1,1 1 1,0 0-1,0 0 1,0 0-1,0 0 1,1 1-1,0 0 1,0 0 0,0 0-1,7-4 1,-11 8 18,0-1 0,0 1 0,0 0 0,-1-1 0,1 1 0,0 0 0,0 0 0,0 0 0,0-1 0,0 1 1,0 0-1,0 1 0,0-1 0,0 0 0,0 0 0,0 0 0,0 0 0,0 1 0,0-1 0,0 1 0,0-1 0,0 0 0,0 1 1,0 0-1,1 0 0,0 1 1,-1 0 0,1 0 0,-1 0 0,1 0 0,-1 0 1,0 1-1,0-1 0,0 0 0,0 1 0,1 2 0,1 7 14,-1 0 1,0 1-1,1 14 0,-3-27-9,5 173 181,-5-173-184,0 0 0,-1 0 0,1 0 0,0 0 1,-1 0-1,1 0 0,0 0 0,-1 0 0,1 0 0,0 0 0,-1 0 0,1 0 0,0 0 0,-1-1 0,1 1 0,0 0 0,-1 0 0,1 0 0,0 0 0,0-1 0,-1 1 0,1 0 0,0 0 0,0-1 0,-1 1 0,1 0 0,0-1 0,0 1 1,0 0-1,-1 0 0,1-1 0,-12-18-65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5.019"/>
    </inkml:context>
    <inkml:brush xml:id="br0">
      <inkml:brushProperty name="width" value="0.05" units="cm"/>
      <inkml:brushProperty name="height" value="0.05" units="cm"/>
    </inkml:brush>
  </inkml:definitions>
  <inkml:trace contextRef="#ctx0" brushRef="#br0">143 34 13371,'0'-1'113,"1"0"1,-1 0-1,0 0 0,0 0 1,1 0-1,-1 0 1,0 0-1,0 0 0,0 0 1,0 0-1,0 0 1,0 0-1,-1 0 0,1 0 1,0 0-1,0 0 1,-1 0-1,1 0 1,-1 0-1,1 0 0,-1 0 1,1 0-1,-1 0 1,1 1-1,-1-1 0,0 0 1,1 0-1,-1 1 1,0-1-1,0 0 0,0 1 1,0-1-1,1 1 1,-1-1-1,0 1 0,0-1 1,0 1-1,0 0 1,0-1-1,0 1 0,0 0 1,0 0-1,0 0 1,0 0-1,0 0 0,-1 0 1,1 0-1,0 0 1,-1 0-1,-2 1 46,1 0 1,-1 0-1,1 0 0,-1 0 0,1 1 1,0-1-1,-1 1 0,1 0 1,0 0-1,0 0 0,0 1 1,0-1-1,-3 5 0,-2 4-64,1 0 0,0 0 0,1 1 0,0 0-1,1 0 1,1 0 0,-1 1 0,-3 26 0,4-17-77,1 1-1,2-1 1,0 1 0,3 32 0,-1-50-15,-1-1-1,1 1 1,0-1 0,0 1-1,0-1 1,1 0-1,0 1 1,2 4 0,-3-8-1,-1 0-1,1-1 1,0 1 0,-1 0 0,1 0 0,0-1 0,0 1 0,-1 0 0,1-1 0,0 1-1,0-1 1,0 1 0,0-1 0,0 1 0,0-1 0,0 0 0,0 1 0,0-1-1,0 0 1,0 0 0,0 0 0,0 0 0,0 0 0,0 0 0,0 0 0,0 0 0,0 0-1,0 0 1,0 0 0,0-1 0,0 1 0,0 0 0,-1-1 0,1 1 0,0-1-1,0 1 1,0-1 0,0 1 0,0-1 0,-1 0 0,2-1 0,5-4 16,0 0 0,-1-1 0,0 0 0,0 0 0,0-1 0,-1 0 0,0 0 0,6-15 0,25-72 171,-32 84-161,-1 0 0,0 0 0,0 0 1,-1 0-1,-1-1 0,0 1 0,0-1 1,-1 1-1,-2-16 0,1 25-73,1 1 0,0-1 0,-1 1 0,0-1 0,1 1 0,-1-1-1,0 1 1,0 0 0,0 0 0,0-1 0,0 1 0,0 0 0,0 0 0,0 0 0,-1 0-1,1 0 1,0 0 0,-1 0 0,1 1 0,-1-1 0,1 0 0,0 1 0,-1-1 0,1 1-1,-1-1 1,0 1 0,1 0 0,-1 0 0,1 0 0,-1 0 0,1 0 0,-1 0 0,0 0-1,1 0 1,-1 1 0,1-1 0,-1 0 0,1 1 0,-1 0 0,1-1 0,-1 1 0,1 0-1,0 0 1,-1-1 0,-1 3 0,-2 3-354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5.887"/>
    </inkml:context>
    <inkml:brush xml:id="br0">
      <inkml:brushProperty name="width" value="0.05" units="cm"/>
      <inkml:brushProperty name="height" value="0.05" units="cm"/>
    </inkml:brush>
  </inkml:definitions>
  <inkml:trace contextRef="#ctx0" brushRef="#br0">1 106 14515,'3'4'255,"-1"0"0,1 0-1,-1 1 1,0-1 0,0 1 0,0-1 0,-1 1-1,1-1 1,0 10 0,3 5 340,11 39 499,-10-32-705,2 0 0,0 0 0,24 46 0,-32-71-367,1 0 0,0 1 0,-1-1 0,1 0 0,0 0 0,0 0 0,0 0 0,-1 0 0,1 0 0,1 0 0,-1 0 0,0 0 0,0 0 0,0-1 0,0 1 0,0 0 0,1-1 0,1 1 0,-2-1-4,0 0 0,0 0 0,0 0 0,0-1 0,-1 1 0,1 0 0,0-1 0,0 1 0,-1-1 0,1 1 0,0-1 0,0 1-1,-1-1 1,1 1 0,0-1 0,-1 0 0,1 1 0,-1-1 0,1 0 0,-1 1 0,1-1 0,-1 0 0,0 0 0,1 0 0,-1 1 0,0-1 0,0 0 0,1 0 0,-1-1 0,5-14 96,-2-1-1,1 0 1,-2 0 0,0 0 0,-1 0 0,-1 0 0,-1 0 0,0 0 0,-1 0 0,-1 0 0,0 1 0,-8-23 0,11 38-110,-1-1-1,0 1 0,1 0 1,-1-1-1,0 1 1,0-1-1,0 1 0,0 0 1,0 0-1,0 0 1,0-1-1,-1 1 0,-1-1 1,3 2-4,0 0 0,0 0 0,0 0 0,0 0 0,-1 0 0,1 0 0,0 0 1,0 0-1,-1 0 0,1 0 0,0 0 0,0 0 0,0 0 0,-1 0 0,1 0 0,0 0 0,0 0 1,0 0-1,-1 0 0,1 0 0,0 0 0,0 0 0,0 0 0,-1 0 0,1 1 0,0-1 0,0 0 0,0 0 1,0 0-1,0 0 0,-1 0 0,1 1 0,0-1 0,-3 15-9,3-11 3,0 1 1,1-1-1,-1 1 1,1-1-1,0 1 1,0-1 0,0 0-1,1 0 1,0 1-1,0-1 1,0 0 0,0 0-1,0 0 1,1-1-1,0 1 1,4 5 0,-6-9 6,1 1 1,-1-1 0,0 0-1,0 1 1,0-1 0,1 0-1,-1 0 1,0 1 0,0-1-1,1 0 1,-1 0 0,0 0 0,0-1-1,0 1 1,1 0 0,-1 0-1,0-1 1,0 1 0,0-1-1,1 1 1,-1-1 0,0 1 0,0-1-1,0 0 1,0 1 0,0-1-1,1-2 1,27-27 37,-25 24-31,84-94 111,-87 97-113,1-1 1,0 0-1,-1 1 0,0-1 1,0 0-1,0 1 0,0-1 1,0 0-1,-1 0 1,0 0-1,0 0 0,0 0 1,0 1-1,0-1 0,-1 0 1,0 0-1,-2-6 1,3 10-10,0 0 1,0 0 0,0 0-1,0 0 1,0 0 0,0-1-1,0 1 1,-1 0-1,1 0 1,0 0 0,0 0-1,0 0 1,0 0 0,0 0-1,0 0 1,-1 0 0,1 0-1,0 0 1,0 0 0,0 0-1,0 0 1,0 0 0,0 0-1,-1 0 1,1 0 0,0 0-1,0 0 1,0 0 0,0 0-1,0 0 1,-1 0-1,1 0 1,0 0 0,0 0-1,0 0 1,0 0 0,0 0-1,0 0 1,0 0 0,-1 1-1,1-1 1,0 0 0,0 0-1,0 0 1,0 0 0,0 0-1,-5 10-64,-1 10-9,3-2 35,0 0-1,2 0 1,0 0 0,3 31-1,-2-42 46,1 0-1,0 0 0,1 0 1,-1 0-1,2-1 0,-1 1 1,1-1-1,0 1 0,0-1 1,0 0-1,1 0 0,0-1 1,0 1-1,1-1 0,6 7 1,-9-10-53,-1-1 0,1 0 0,-1 0 0,1 0 0,0 0 1,0 0-1,-1 0 0,1 0 0,0-1 0,0 1 0,0 0 0,0-1 0,0 0 1,0 1-1,0-1 0,2 0 0,-3 0 17,0-1 1,1 1 0,-1 0-1,0-1 1,0 1-1,0-1 1,0 1 0,-1-1-1,1 0 1,0 1-1,0-1 1,0 0 0,0 1-1,-1-1 1,1 0-1,0 0 1,-1 0 0,1 0-1,0 0 1,-1 0-1,1 0 1,-1 0 0,0 0-1,1 0 1,-1 0-1,0 0 1,0 0 0,1 0-1,-1 0 1,0-2-1,0-15-312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7.251"/>
    </inkml:context>
    <inkml:brush xml:id="br0">
      <inkml:brushProperty name="width" value="0.05" units="cm"/>
      <inkml:brushProperty name="height" value="0.05" units="cm"/>
    </inkml:brush>
  </inkml:definitions>
  <inkml:trace contextRef="#ctx0" brushRef="#br0">127 40 15299,'0'0'11,"2"-2"150,-1-1 0,1 1 0,-1 0-1,0 0 1,0-1 0,0 1 0,-1-1-1,1 1 1,-1-1 0,1 1 0,-1-1 0,0 1-1,0-4 1,0 5-115,0 1-1,0 0 1,-1 0 0,1 0-1,0 0 1,0-1-1,-1 1 1,1 0 0,0 0-1,-1 0 1,1 0-1,0 0 1,0 0 0,-1 0-1,1 0 1,0 0-1,-1 0 1,1 0 0,0 0-1,-1 0 1,1 0 0,0 0-1,0 0 1,-1 0-1,1 0 1,0 0 0,-1 0-1,1 1 1,0-1-1,0 0 1,-1 0 0,1 0-1,0 0 1,-1 1-1,-11 6 224,12-6-187,-15 11 91,0 1-1,2 0 0,-1 1 1,2 1-1,0 0 1,-15 25-1,26-40-168,0 1-1,1 0 1,-1 0-1,0 0 1,1 0 0,-1 0-1,1 0 1,-1 0-1,1 0 1,0 0 0,-1 0-1,1 1 1,0-1-1,0 0 1,0 0 0,0 0-1,0 0 1,0 0-1,0 2 1,0-3-2,1 1 0,-1-1 0,1 1 0,-1-1 1,0 0-1,1 1 0,-1-1 0,1 1 0,0-1 0,-1 0 0,1 0 0,-1 1 1,1-1-1,-1 0 0,1 0 0,0 0 0,-1 1 0,1-1 0,0 0 0,-1 0 1,1 0-1,-1 0 0,1 0 0,0-1 0,8 0 12,0 0-1,0-1 1,13-4-1,-15 4-9,4-2-8,0 2-1,0-1 1,0 2 0,1-1-1,-1 2 1,1-1 0,-1 2 0,1-1-1,12 4 1,-20-4 8,-1 1 0,1 0 1,0 0-1,-1 1 0,0-1 0,1 1 1,-1 0-1,0-1 0,0 2 0,0-1 0,0 0 1,0 0-1,0 1 0,-1 0 0,1-1 0,-1 1 1,0 0-1,0 0 0,0 0 0,0 1 0,0-1 1,-1 0-1,0 1 0,1-1 0,-1 1 1,0 0-1,-1-1 0,1 1 0,-1-1 0,1 1 1,-2 7-1,1-6 73,-1 0 0,0 0 0,0 0-1,0 0 1,-1 0 0,1-1 0,-1 1 0,0 0 0,-1-1 0,1 0 0,-1 1 0,0-1 0,0 0 0,0 0 0,0-1-1,-1 1 1,0-1 0,0 0 0,-7 5 0,1-1 88,-1 0 0,0-1-1,0 0 1,-1-1 0,1 0-1,-22 5 1,31-10-223,1 1 0,-1-1 0,0 0 0,0 1 0,1-1 0,-1 0 0,0 0 0,1 0 0,-1 0 0,0 0 0,-2-1 0,2-5-395,10-5 268,7-5-133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1.164"/>
    </inkml:context>
    <inkml:brush xml:id="br0">
      <inkml:brushProperty name="width" value="0.05" units="cm"/>
      <inkml:brushProperty name="height" value="0.05" units="cm"/>
    </inkml:brush>
  </inkml:definitions>
  <inkml:trace contextRef="#ctx0" brushRef="#br0">177 24 12427,'-1'0'80,"1"-1"-1,0 1 1,0 0 0,0 0 0,0-1 0,-1 1 0,1 0 0,0-1-1,0 1 1,-1 0 0,1 0 0,0 0 0,-1-1 0,1 1 0,0 0-1,0 0 1,-1 0 0,1 0 0,0-1 0,-1 1 0,1 0 0,0 0-1,-1 0 1,1 0 0,-1 0 0,1 0 0,0 0 0,-1 0 0,1 0 0,0 0-1,-1 0 1,1 0 0,0 1 0,-1-1 0,1 0 0,0 0 0,-1 0-1,1 1 1,-19 2 1001,11 0-935,0 0-1,0 1 0,1 0 1,0 0-1,-1 1 0,2 0 0,-1 0 1,1 1-1,-1-1 0,1 2 1,1-1-1,-1 1 0,1-1 1,1 1-1,-1 1 0,1-1 1,0 1-1,-3 9 0,2-4-118,0 1 0,0 0-1,2 0 1,0 1-1,0-1 1,2 1 0,-1 0-1,2-1 1,2 27 0,-1-36-18,0 0 1,0 0 0,0 0 0,1 0-1,3 9 1,-4-13-6,-1 0-1,1 0 1,0 0 0,-1 0-1,1 0 1,0 0 0,0 0-1,-1 0 1,1 0 0,0 0-1,0 0 1,0 0 0,0-1-1,0 1 1,0 0 0,0-1-1,1 1 1,-1-1 0,0 1-1,0-1 1,0 0 0,1 1-1,-1-1 1,0 0 0,0 0-1,1 0 1,-1 0 0,0 0-1,0 0 1,3 0 0,0-2 4,0 1 0,0-1 1,0 0-1,-1 0 0,1-1 1,0 1-1,-1-1 1,1 0-1,-1 1 0,0-1 1,0-1-1,3-3 1,31-46 47,-35 49-52,21-37 48,-1 0 0,-3-1 1,-2-2-1,17-61 0,-32 159 14,-2-29-38,1 0 0,1 0 0,1 0 0,1-1 0,1 1 0,1-1 0,2 0 0,17 40 0,-22-60-49,-1 0 1,1 0 0,-1 0-1,1 0 1,0 0 0,1-1-1,-1 0 1,6 5 0,-7-7-25,-1 0-1,1 0 1,0 0 0,-1 0 0,1 0 0,0-1 0,0 1-1,-1-1 1,1 1 0,0-1 0,0 0 0,0 0-1,0 0 1,-1 0 0,1 0 0,0 0 0,0 0 0,0 0-1,0-1 1,-1 1 0,1-1 0,0 1 0,0-1-1,-1 0 1,4-1 0,1-4-22,0 1 0,0-1 0,0-1 0,0 1 0,-1-1 0,0 0 0,-1 0 0,8-14 0,12-28-322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2.409"/>
    </inkml:context>
    <inkml:brush xml:id="br0">
      <inkml:brushProperty name="width" value="0.05" units="cm"/>
      <inkml:brushProperty name="height" value="0.05" units="cm"/>
    </inkml:brush>
  </inkml:definitions>
  <inkml:trace contextRef="#ctx0" brushRef="#br0">0 65 13331,'0'7'1806,"18"306"2118,-18-308-3903,0-1-7,0 0 1,1-1-1,-1 1 1,1-1-1,0 1 0,0-1 1,0 1-1,0-1 0,1 0 1,1 4-1,-3-7-12,0 0-1,0 0 1,1 1-1,-1-1 1,0 0-1,0 0 1,0 0-1,1 1 1,-1-1 0,0 0-1,0 0 1,0 0-1,1 0 1,-1 0-1,0 0 1,0 0-1,1 1 1,-1-1-1,0 0 1,0 0 0,1 0-1,-1 0 1,0 0-1,0 0 1,1 0-1,-1 0 1,0 0-1,0 0 1,1 0-1,-1 0 1,0-1-1,0 1 1,1 0 0,-1 0-1,0 0 1,0 0-1,0 0 1,1-1-1,9-11 33,6-21 2,-15 29-30,34-79 32,-6 10-46,58-106 1,-84 175 5,-1 0-1,1 0 1,0 0 0,0 0 0,1 0 0,3-3 0,-7 7 4,1 0 1,-1-1 0,1 1 0,-1-1-1,1 1 1,-1 0 0,1 0 0,0-1-1,-1 1 1,1 0 0,-1 0 0,1-1-1,0 1 1,-1 0 0,1 0 0,-1 0-1,1 0 1,0 0 0,-1 0 0,1 0-1,0 0 1,-1 0 0,1 0 0,-1 1 0,1-1-1,0 0 1,-1 0 0,1 0 0,-1 1-1,1-1 1,-1 0 0,1 1 0,-1-1-1,1 0 1,-1 1 0,1-1 0,-1 1-1,1-1 1,-1 1 0,0-1 0,1 1-1,-1-1 1,0 1 0,1-1 0,-1 1-1,0 0 1,0-1 0,0 1 0,1-1-1,-1 2 1,3 11 72,-1 1 0,0-1-1,0 1 1,-1-1 0,-1 1 0,-1-1-1,-2 20 1,1 9 125,0-7-20,0-13 64,3 38 0,-1-60-241,0 0 0,0 0 0,0 0 0,0 0 0,0 0 0,0 1 0,0-1 0,0 0 0,0 0 0,0 0 0,0 0 0,0 1 0,0-1 0,0 0 0,0 0 0,0 0 0,0 0 0,0 1 0,0-1 0,0 0 0,0 0 0,1 0 0,-1 0 0,0 0 0,0 1 0,0-1-1,0 0 1,0 0 0,0 0 0,0 0 0,1 0 0,-1 0 0,0 0 0,0 1 0,0-1 0,0 0 0,0 0 0,1 0 0,-1 0 0,0 0 0,0 0 0,0 0 0,0 0 0,1 0 0,-1 0 0,0 0 0,0 0 0,0 0 0,0 0 0,1 0 0,-1 0 0,0 0 0,0 0 0,0 0 0,0 0 0,0 0 0,1 0 0,-1-1 0,0 1 0,0 0 0,0 0 0,0 0 0,0 0 0,1 0 0,-1 0 0,0-1 0,9-10 55,-9 11-51,64-115 194,-47 80-171,2 2-1,42-59 1,-59 89-30,0 1 0,0-1 0,0 1 0,0 0 0,0 0 0,1 0 0,0 0 0,-1 0 0,1 0 0,0 1 0,-1-1 0,1 1 0,0 0 0,4-1 0,-6 2 3,0 0 0,0 0 1,0 0-1,0 0 1,0 0-1,0 0 0,-1 0 1,1 0-1,0 1 1,0-1-1,0 0 0,0 1 1,0-1-1,0 1 1,-1-1-1,1 1 0,0-1 1,1 2-1,-1 0 8,1-1 0,-1 1-1,0 0 1,0 0 0,1 0 0,-1 0-1,-1 0 1,1 0 0,0 0 0,0 4-1,5 23 116,-2 0 0,-1 0 0,-2 31 0,4 27-36,-3-76-110,-2-11 19,0 0 1,0-1 0,0 1-1,0 0 1,0 0-1,0 0 1,0 0 0,0 0-1,0 0 1,0-1 0,0 1-1,0 0 1,0 0 0,0 0-1,0 0 1,1 0-1,-1 0 1,0 0 0,0-1-1,0 1 1,0 0 0,0 0-1,0 0 1,0 0 0,0 0-1,0 0 1,0 0-1,1 0 1,-1 0 0,0 0-1,0 0 1,0 0 0,0 0-1,0 0 1,0 0 0,1-1-1,-1 1 1,0 0-1,0 0 1,0 0 0,0 0-1,0 0 1,0 0 0,1 1-1,-1-1 1,0 0 0,0 0-1,0 0 1,0 0-1,0 0 1,0 0 0,0 0-1,1 0 1,-1 0 0,0 0-1,0 0 1,0 0-1,0 0 1,0 0 0,0 1-1,0-1 1,0 0 0,0 0-1,0 0 1,0 0 0,1 0-1,-1 0 1,0 1-1,4-18-61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994"/>
    </inkml:context>
    <inkml:brush xml:id="br0">
      <inkml:brushProperty name="width" value="0.05" units="cm"/>
      <inkml:brushProperty name="height" value="0.05" units="cm"/>
    </inkml:brush>
  </inkml:definitions>
  <inkml:trace contextRef="#ctx0" brushRef="#br0">0 0 17148,'1'0'82,"0"0"0,-1 0 0,1 0 0,0 1 0,-1-1 0,1 0 0,-1 0 0,1 0 0,0 1 0,-1-1 0,1 0 0,-1 1 0,1-1 0,-1 0 0,1 1 0,-1-1 0,1 1 0,-1-1 0,1 1 0,-1-1 0,1 1 0,-1-1 0,0 1 0,1-1 0,-1 1 0,0 1 0,5 19 136,-3-14 33,38 336 2966,0 0-2424,-36-320-725,12 37 0,-14-55-105,0-1 0,0 1 0,0 0 0,0-1 0,1 1 0,-1-1 0,1 0 0,0 0 0,0 0 0,1 0 0,-1 0 1,1-1-1,7 6 0,-9-9-83,0 1-1,0 0 1,-1-1 0,1 0 0,0 1 0,0-1 0,0 0 0,0 0 0,0 0-1,0 0 1,0 0 0,0 0 0,0-1 0,0 1 0,0-1 0,0 1 0,-1-1 0,1 0-1,0 1 1,0-1 0,0 0 0,-1 0 0,1 0 0,-1-1 0,3-1 0,4-4-199,0 0 1,0-1 0,7-9 0,9-15-606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2.987"/>
    </inkml:context>
    <inkml:brush xml:id="br0">
      <inkml:brushProperty name="width" value="0.05" units="cm"/>
      <inkml:brushProperty name="height" value="0.05" units="cm"/>
    </inkml:brush>
  </inkml:definitions>
  <inkml:trace contextRef="#ctx0" brushRef="#br0">166 45 13979,'-7'0'94,"0"1"1,0-1-1,0 1 1,0 1-1,0-1 0,1 1 1,-1 1-1,1-1 1,-1 1-1,1 0 0,0 0 1,0 1-1,0 0 1,0 0-1,1 0 0,-1 1 1,1-1-1,0 1 1,1 1-1,-1-1 0,1 1 1,0 0-1,0-1 1,1 2-1,0-1 0,0 0 1,0 1-1,1-1 0,-2 11 1,2-8-30,0-1-1,0 1 1,1 0 0,0 0 0,1 0-1,0 0 1,1 0 0,-1 0 0,2 0-1,-1 0 1,1-1 0,1 1 0,0 0-1,0-1 1,0 0 0,1 0-1,0 0 1,1 0 0,0 0 0,0-1-1,0 0 1,11 10 0,-13-14-41,-1-1 0,1 0 0,-1 0 1,1 0-1,0 0 0,0-1 0,0 1 0,0-1 1,0 0-1,0 1 0,0-1 0,0-1 0,0 1 1,1 0-1,-1-1 0,0 0 0,1 1 0,4-2 0,-4 0 3,0 0 1,0 0-1,0 0 0,0-1 0,0 0 0,0 1 0,-1-1 0,1-1 0,-1 1 0,1-1 0,-1 1 0,5-6 0,2-3 47,-1 0 0,-1 0-1,0 0 1,-1-1 0,0-1 0,0 1 0,6-22 0,-6 15 60,-1 0 0,-1 0 0,-1 0 0,2-23 0,-6 35-88,1 1 1,-1-1 0,0 1 0,-1-1 0,1 1-1,-1-1 1,-1 1 0,1-1 0,-1 1 0,0 0-1,-1-1 1,1 1 0,-1 0 0,0 1 0,-1-1-1,-5-6 1,8 10-28,-1 0 0,0 0 0,0 0-1,-1 0 1,1 0 0,0 1 0,0-1 0,-1 1-1,1 0 1,-1 0 0,1-1 0,-1 2 0,0-1-1,0 0 1,1 0 0,-1 1 0,0 0 0,0-1-1,1 1 1,-5 1 0,2-1-6,1 1-1,-1 0 1,1 1-1,0-1 1,-1 1-1,1 0 1,0 0-1,0 0 1,0 0-1,1 1 1,-1 0-1,-3 3 1,2-2-58,1 0-1,0 0 1,0 1 0,0 0-1,1 0 1,0 0 0,0 0-1,0 0 1,-3 8 0,5-10-46,0 0 0,0 1 0,0-1 1,1 1-1,-1-1 0,1 0 0,0 1 0,-1-1 1,2 1-1,-1-1 0,0 1 0,1-1 0,-1 1 1,1-1-1,2 7 0,-2-10 73,-1 1 0,1 0 0,-1 0 1,1-1-1,-1 1 0,1 0 0,-1-1 0,1 1 1,0 0-1,-1-1 0,1 1 0,0-1 0,0 1 1,-1-1-1,1 1 0,1-1 0,17 4-374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3.407"/>
    </inkml:context>
    <inkml:brush xml:id="br0">
      <inkml:brushProperty name="width" value="0.05" units="cm"/>
      <inkml:brushProperty name="height" value="0.05" units="cm"/>
    </inkml:brush>
  </inkml:definitions>
  <inkml:trace contextRef="#ctx0" brushRef="#br0">0 55 17060,'0'-14'-1313,"2"-22"1631,-2 36-298,0 0 1,0 0 0,0-1 0,0 1-1,0 0 1,0 0 0,0 0-1,0 0 1,0 0 0,-1 0-1,1 0 1,0 0 0,0-1-1,0 1 1,0 0 0,0 0 0,0 0-1,0 0 1,0 0 0,0 0-1,0 0 1,0-1 0,0 1-1,0 0 1,1 0 0,-1 0-1,0 0 1,0 0 0,0 0-1,0 0 1,0 0 0,0-1 0,0 1-1,0 0 1,0 0 0,0 0-1,0 0 1,0 0 0,0 0-1,1 0 1,-1 0 0,0 0-1,0 0 1,0 0 0,0 0 0,0 0-1,0 0 1,0 0 0,0 0-1,1 0 1,-1 0 0,0 0-1,0-1 1,0 2 0,0-1-1,0 0 1,0 0 0,0 0 0,1 0-1,-1 0 1,0 0 0,0 0-1,0 0 1,0 0 0,0 0-1,4 10 617,0 17 221,0 56 827,-3-45-1186,1 1 0,9 46-1,-11-84-480,1 1 0,-1 0 0,1-1-1,-1 1 1,1-1 0,-1 1 0,1-1 0,0 0 0,-1 1 0,1-1-1,0 0 1,0 1 0,0-1 0,2 2 0,-2-3-11,0 1 0,0-1 0,0 0 1,0 0-1,0 0 0,0 0 0,0 0 0,0 0 1,0 0-1,-1 0 0,1 0 0,0 0 0,0 0 1,0-1-1,0 1 0,0 0 0,0-1 0,-1 1 1,1-1-1,0 1 0,0-1 0,0 1 0,-1-1 0,1 1 1,0-1-1,-1 0 0,1 1 0,-1-1 0,1 0 1,0-1-1,13-15 31,0-1 1,-1 0-1,15-30 1,-19 31-54,2-1 1,-1 1 0,2 1 0,27-30 0,-38 45 8,0 0 0,0 0 0,0 0 0,1 0 0,-1 0 0,0 0 0,0 1 1,1-1-1,-1 0 0,1 1 0,-1-1 0,0 0 0,1 1 0,-1 0 1,1-1-1,-1 1 0,1 0 0,2 0 0,-3 0 3,0 1 0,0-1 0,0 0 0,0 1 0,0-1 0,0 1 0,0 0 0,-1-1 0,1 1 0,0 0 0,0-1 0,-1 1 1,1 0-1,0 0 0,-1 0 0,1-1 0,-1 1 0,1 0 0,-1 0 0,1 1 0,2 6 2,-1 0-1,0 0 1,-1 0 0,1 0 0,-1 9-1,-1-15 5,2 125 43,0-113-263,-2-11 93,0-9 24,-2-11-33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3.934"/>
    </inkml:context>
    <inkml:brush xml:id="br0">
      <inkml:brushProperty name="width" value="0.05" units="cm"/>
      <inkml:brushProperty name="height" value="0.05" units="cm"/>
    </inkml:brush>
  </inkml:definitions>
  <inkml:trace contextRef="#ctx0" brushRef="#br0">124 1 15419,'-3'0'175,"-1"1"1,1-1-1,0 1 0,-1 0 0,1 0 0,0 0 1,0 1-1,0-1 0,0 1 0,0 0 0,0 0 0,0 0 1,0 0-1,1 0 0,-1 0 0,1 1 0,0-1 1,0 1-1,-4 6 0,-1 2 248,0 0 1,1 1-1,-8 22 0,7-16-206,1 1-1,2 1 1,0-1-1,0 1 1,2-1-1,1 1 1,0 0-1,2 0 0,4 35 1,-5-53-206,0 0-1,1 0 1,-1 0 0,1 0-1,-1 0 1,1 0 0,0 0-1,-1 0 1,1 0 0,0-1 0,0 1-1,0 0 1,1-1 0,-1 1-1,0 0 1,1-1 0,-1 1-1,1-1 1,-1 0 0,1 0 0,2 2-1,-3-3-4,0 1 0,0-1 0,0 0 0,0 0-1,0 0 1,0 0 0,0 0 0,0 0 0,0-1-1,0 1 1,0 0 0,-1 0 0,1-1 0,0 1 0,0 0-1,0-1 1,1 0 0,1-1 3,-1 0 0,1 0 0,-1 0 1,0 0-1,0-1 0,0 1 0,2-4 0,5-9 41,0-1-1,-1 0 1,-1-1-1,0 1 1,-1-2-1,-1 1 1,-1 0 0,-1-1-1,0 0 1,-1 0-1,-1 1 1,0-1-1,-4-28 1,3 44-44,-1-1 1,1 1-1,-1-1 0,1 1 1,-1 0-1,0-1 1,0 1-1,0 0 1,0-1-1,0 1 0,-1 0 1,1 0-1,-1 0 1,1 0-1,-1 1 1,0-1-1,0 0 0,0 1 1,0-1-1,0 1 1,0-1-1,0 1 0,0 0 1,-3-1-1,3 2-12,-1-1 0,1 1 0,0 0 0,0 0 0,0 1 0,0-1 0,0 0 0,-1 1 0,1-1 0,0 1 0,0 0 0,0 0-1,0-1 1,0 1 0,1 1 0,-1-1 0,0 0 0,0 0 0,1 1 0,-1-1 0,0 1 0,1-1 0,0 1 0,-1 0 0,1-1 0,0 1-1,-2 3 1,1 0-190,-1 0 0,1 0 0,0 0 0,0 0 0,0 1 0,-1 8 1,3-13 147,-1 0 1,1 0-1,0 0 1,0 1 0,-1-1-1,1 0 1,0 0-1,0 0 1,0 0 0,0 1-1,0-1 1,1 0-1,-1 0 1,0 0 0,1 0-1,-1 0 1,0 1 0,1-1-1,-1 0 1,1 0-1,0 0 1,-1 0 0,1 0-1,0-1 1,-1 1-1,1 0 1,0 0 0,0 0-1,0-1 1,0 1 0,0 0-1,0-1 1,0 1-1,0-1 1,0 1 0,0-1-1,2 1 1,14 0-535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4.430"/>
    </inkml:context>
    <inkml:brush xml:id="br0">
      <inkml:brushProperty name="width" value="0.05" units="cm"/>
      <inkml:brushProperty name="height" value="0.05" units="cm"/>
    </inkml:brush>
  </inkml:definitions>
  <inkml:trace contextRef="#ctx0" brushRef="#br0">26 0 15035,'-10'55'1764,"-5"77"0,14-114-1580,1-1 1,1 0-1,1 1 0,0-1 1,1 0-1,1 0 0,0 0 0,13 29 1,1-8-114,25 61 136,-37-84-71,-2 0-1,0 0 1,-1 0-1,2 31 1,-6-32 130,0-14-259,1 0-1,0 0 0,0 0 0,0 0 1,0 0-1,0 0 0,-1 1 0,1-1 1,0 0-1,0 0 0,0 0 0,0 0 1,0 0-1,-1 0 0,1 0 1,0 0-1,0 0 0,0 0 0,0 0 1,-1 0-1,1 0 0,0 0 0,0 0 1,0-1-1,0 1 0,0 0 0,-1 0 1,1 0-1,0 0 0,0 0 1,0 0-1,0 0 0,0 0 0,0 0 1,-1-1-1,1 1 0,0 0 0,0 0 1,0 0-1,0 0 0,0 0 0,0-1 1,-2-1 18,1 0 1,0 0 0,0 0 0,0 0 0,0-1-1,0 1 1,0 0 0,1-1 0,-2-4-1,-1-37-14,1 0-1,2 0 1,2 0 0,2 1-1,1-1 1,3 1-1,2 0 1,1 0-1,22-51 1,-28 81-27,1-1 0,1 1 1,11-17-1,-16 27 7,0 0 0,0 0 0,0 1-1,0-1 1,1 1 0,-1 0 0,0 0 0,1-1 0,0 2 0,0-1-1,-1 0 1,1 0 0,0 1 0,0 0 0,0 0 0,1 0-1,-1 0 1,0 0 0,0 0 0,1 1 0,3-1 0,-5 2 3,-1-1 0,1 1 1,0-1-1,0 1 0,0 0 1,0 0-1,0 0 0,0 0 1,-1 0-1,1 0 1,-1 0-1,1 1 0,-1-1 1,1 1-1,-1-1 0,0 1 1,1-1-1,-1 1 0,0 0 1,0 0-1,0-1 0,0 1 1,-1 0-1,1 0 0,0 0 1,-1 0-1,0 0 1,1 3-1,1 7 52,0 0 0,-1 0 1,0 17-1,-1-9 140,-1 1 1,0 0-1,-7 27 1,8-44-138,-1 1 0,-1 0 1,1-1-1,-1 1 1,1-1-1,-1 0 0,0 1 1,-1-1-1,1 0 1,-1 0-1,0 0 0,0-1 1,0 1-1,0-1 1,-1 0-1,1 1 0,-1-2 1,0 1-1,0 0 1,-7 3-1,8-5-89,0 0-1,0-1 1,0 1-1,0-1 1,0 1-1,0-1 1,1 0-1,-1-1 1,0 1-1,0 0 1,0-1-1,0 1 1,0-1-1,1 0 1,-1 0-1,0 0 1,1-1 0,-1 1-1,0 0 1,1-1-1,0 0 1,-1 1-1,1-1 1,0 0-1,0 0 1,0-1-1,0 1 1,0 0-1,-1-4 1,0 2-123,0-1 0,0 1 0,1-1 0,-1 0 0,1 0 0,0 0 0,1 0 0,-1 0 0,1-1 1,0 1-1,0 0 0,1-1 0,0 1 0,0-11 0,6-7-624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5.005"/>
    </inkml:context>
    <inkml:brush xml:id="br0">
      <inkml:brushProperty name="width" value="0.05" units="cm"/>
      <inkml:brushProperty name="height" value="0.05" units="cm"/>
    </inkml:brush>
  </inkml:definitions>
  <inkml:trace contextRef="#ctx0" brushRef="#br0">38 369 12211,'1'0'71,"-1"0"0,0 0 1,1 0-1,-1 0 0,1 0 1,-1 1-1,0-1 1,1 0-1,-1 0 0,0 0 1,1 1-1,-1-1 0,0 0 1,1 0-1,-1 1 1,0-1-1,1 0 0,-1 1 1,0-1-1,0 0 0,1 1 1,-1-1-1,0 0 1,0 1-1,0-1 0,1 1 1,-1-1-1,0 0 0,0 1 1,0-1-1,0 1 1,0-1-1,0 0 0,0 1 1,0-1-1,0 1 0,0-1 1,0 1-1,0-1 0,0 0 1,-1 1-1,1-1 1,0 1-1,0-1 0,0 0 1,0 1-1,-1 0 0,-11 26 1878,7-18-1142,3-3-545,-18 50 1394,19-52-1561,0 1 1,0 0 0,0 0-1,0 0 1,1 0-1,0 0 1,0 0 0,0-1-1,2 10 1,-1-13-88,-1-1 1,0 1 0,0 0-1,0-1 1,0 1-1,1 0 1,-1 0 0,0-1-1,0 1 1,1-1-1,-1 1 1,1 0 0,-1-1-1,1 1 1,-1-1-1,1 1 1,-1-1 0,1 1-1,-1-1 1,1 1-1,-1-1 1,1 0 0,0 1-1,-1-1 1,1 0-1,0 1 1,-1-1-1,1 0 1,0 0 0,-1 0-1,1 0 1,0 0-1,0 0 1,-1 0 0,1 0-1,0 0 1,-1 0-1,1 0 1,0 0 0,0 0-1,-1 0 1,1-1-1,0 1 1,-1 0 0,1-1-1,-1 1 1,1 0-1,0-1 1,-1 1 0,1-1-1,0 0 1,4-3 23,-1 1 0,0-1 0,1 0 1,-2 0-1,5-5 0,3-7 51,0 1 0,10-22 0,-18 32-60,0-1 0,-1 1 0,0-1 0,0 0-1,0 0 1,-1 0 0,1 0 0,-2-1 0,1 1-1,-1-11 1,0 17-21,0-1 0,0 1-1,0-1 1,0 1 0,0-1 0,0 1-1,0-1 1,0 1 0,-1-1 0,1 1-1,0-1 1,0 1 0,0-1-1,-1 1 1,1-1 0,0 1 0,-1 0-1,1-1 1,0 1 0,-1-1 0,1 1-1,0 0 1,-1 0 0,1-1 0,-1 1-1,1 0 1,-1-1 0,1 1 0,-1 0-1,1 0 1,-1 0 0,1 0 0,-1 0-1,1 0 1,-1-1 0,1 1 0,-1 0-1,1 0 1,-1 0 0,1 1-1,-1-1 1,1 0 0,-1 0 0,1 0-1,-1 0 1,1 0 0,-1 1 0,1-1-1,-1 0 1,1 0 0,-1 1 0,1-1-1,0 0 1,-1 1 0,1-1 0,0 0-1,-1 1 1,-2 1-2,1 0 0,0 0 1,-1 0-1,1 0 0,0 0 0,0 0 0,0 1 0,1-1 1,-4 6-1,5-7-2,-1 0 0,1 0 1,-1 0-1,1 0 0,0 0 1,0 0-1,-1 0 0,1 0 1,0 1-1,0-1 0,0 0 1,0 0-1,0 0 0,1 0 1,-1 1-1,0-1 0,0 0 1,1 1-1,0-1 2,-1-1-1,0 1 1,1-1-1,0 1 1,-1-1 0,1 1-1,-1-1 1,1 0-1,0 1 1,-1-1 0,1 1-1,0-1 1,-1 0-1,1 0 1,0 1-1,-1-1 1,1 0 0,0 0-1,0 0 1,1 0-1,2 0 5,1-1 0,-1 1 0,0-1 0,1 0 0,-1 0 0,0-1 0,9-3-1,5-5 13,1-1-1,-1 0 0,-1-2 0,0 0 0,-1-1 0,18-19 0,-12 9 17,-1-1 1,-1-1 0,22-39 0,-34 51-9,-1 0 1,-1 0 0,8-24-1,-12 34-17,-1 1-1,0-1 0,0 1 0,-1-1 1,1 1-1,-1-1 0,0 0 0,0 1 1,0-1-1,0 0 0,0 1 0,-1-1 0,0 0 1,1 1-1,-2-1 0,1 1 0,0 0 1,-1-1-1,1 1 0,-1 0 0,-2-4 1,3 6-7,0 0 1,0 0 0,0 1 0,-1-1 0,1 0-1,0 1 1,0-1 0,0 1 0,-1-1-1,1 1 1,0 0 0,0-1 0,-1 1 0,1 0-1,0 0 1,0 0 0,-1 0 0,1 0 0,0 0-1,-1 0 1,1 0 0,0 1 0,0-1 0,-1 0-1,1 1 1,0-1 0,0 1 0,0 0 0,-1-1-1,1 1 1,0 0 0,0-1 0,-1 2-1,-4 3-2,1-1 0,-1 1 0,1 0 0,-7 10 0,-1 4 22,1 0 0,1 0 1,1 1-1,1 0 0,1 1 1,0 0-1,2 1 0,0-1 1,2 1-1,0 0 0,-1 34 1,5-49-5,0 0 1,0 0-1,0 0 1,1 0-1,0 0 1,0 0-1,1 0 1,0-1-1,0 1 1,1-1-1,0 1 1,6 9-1,-7-12-35,1-1 1,0 0-1,0 0 0,0 0 0,0 0 1,1 0-1,-1-1 0,1 1 1,0-1-1,0 0 0,0 0 0,0 0 1,0-1-1,0 0 0,0 1 1,0-2-1,1 1 0,-1 0 0,0-1 1,1 1-1,6-2 0,0 1-12,1-2 0,0 1 0,0-1 0,-1-1 0,1 0 0,12-6 0,25-16-125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8.030"/>
    </inkml:context>
    <inkml:brush xml:id="br0">
      <inkml:brushProperty name="width" value="0.05" units="cm"/>
      <inkml:brushProperty name="height" value="0.05" units="cm"/>
    </inkml:brush>
  </inkml:definitions>
  <inkml:trace contextRef="#ctx0" brushRef="#br0">0 145 12979,'1'2'125,"-1"1"0,1-1 0,-1 0 0,1 0 0,0 1 0,0-1 0,0 0 0,0 0 0,0 0 0,1 0 0,-1 0 0,1 0 0,-1-1 0,1 1 0,0 0 0,-1-1 0,1 1 0,0-1 0,0 0 0,0 1 0,0-1 0,0 0 1,0 0-1,1 0 0,-1-1 0,0 1 0,1 0 0,-1-1 0,0 0 0,1 1 0,-1-1 0,0 0 0,1 0 0,-1 0 0,5-2 0,-1 1 8,1 0 0,-1 0 1,0-1-1,0 0 0,0 0 0,0-1 1,0 0-1,-1 0 0,1 0 0,-1-1 1,0 0-1,6-5 0,-3 1 13,0-2 0,0 1 0,-1-1 0,7-13 0,-11 19-119,-1 0 0,0 0-1,0 0 1,-1 0 0,1-1 0,-1 1 0,0 0 0,0-1-1,0 1 1,-1-1 0,1 0 0,-1 1 0,0-1 0,-1-5-1,1 9-23,0 0 1,-1 0-1,1 0 0,0 0 0,-1 0 0,1 0 0,-1 0 0,1 0 0,-1 1 0,1-1 1,-1 0-1,0 0 0,1 0 0,-1 0 0,0 1 0,0-1 0,0 0 0,1 1 0,-1-1 1,0 1-1,0-1 0,0 1 0,-2-1 0,1 0-1,0 1 1,0 0-1,0 0 0,0 0 0,0 0 1,0 0-1,0 0 0,0 0 1,-1 1-1,1-1 0,-2 2 1,-3 0-3,0 1 1,1 0-1,0 1 1,0 0 0,0 0-1,-7 5 1,5-1-5,-1 1 1,2-1-1,-1 2 0,1-1 0,0 1 1,1 0-1,0 0 0,1 1 0,0 0 1,1 0-1,0 0 0,0 0 0,1 1 1,1-1-1,0 1 0,0 0 0,2-1 1,-1 1-1,1 0 0,2 13 0,-1-23-4,-1 0-1,0 1 1,1-1 0,0 0-1,0 0 1,-1 1-1,1-1 1,1 0-1,-1 0 1,0 0-1,0 0 1,1-1 0,-1 1-1,1 0 1,0 0-1,-1-1 1,1 1-1,0-1 1,2 2-1,-1-2-22,0 1-1,0-1 0,1 0 0,-1 0 0,0-1 1,1 1-1,-1-1 0,1 1 0,-1-1 0,1 0 0,5-1 1,3-1-79,1 0 1,0-1 0,-1-1 0,1 0 0,20-11 0,2-4-126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8.481"/>
    </inkml:context>
    <inkml:brush xml:id="br0">
      <inkml:brushProperty name="width" value="0.05" units="cm"/>
      <inkml:brushProperty name="height" value="0.05" units="cm"/>
    </inkml:brush>
  </inkml:definitions>
  <inkml:trace contextRef="#ctx0" brushRef="#br0">287 1 14155,'-17'20'1416,"0"4"-1048,-5 7-160,2 1 1121,0 1-1025,3 2-64,1-4-96,1-2-40,2-6 0,4-6-64,-1-7-408,0-7-168,-6-10 448,-1-9-80,-7-5-80</inkml:trace>
  <inkml:trace contextRef="#ctx0" brushRef="#br0" timeOffset="1">1 63 13555,'15'0'1224,"7"8"-736,-2 1-144,9 1 833,5 1-481,6 1-216,-3-1-16,5-1-120,-5-1-152,-4-2-456,-3-1-248,-8-2 440,-6-1-120,-5 0-104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9.687"/>
    </inkml:context>
    <inkml:brush xml:id="br0">
      <inkml:brushProperty name="width" value="0.05" units="cm"/>
      <inkml:brushProperty name="height" value="0.05" units="cm"/>
    </inkml:brush>
  </inkml:definitions>
  <inkml:trace contextRef="#ctx0" brushRef="#br0">0 0 16692,'16'52'1895,"3"7"-312,16 94 0,-14 0-223,-21-151-1340,0-1-1,0 1 1,0-1 0,1 1 0,-1-1-1,0 1 1,1-1 0,0 1 0,-1-1-1,1 0 1,0 1 0,-1-1 0,1 0-1,0 0 1,0 1 0,0-1 0,2 2-1,-2-3-13,0 0 0,0 0 0,0 1 0,0-1-1,0 0 1,0 0 0,1 0 0,-1 0 0,0 0 0,0 0-1,0-1 1,0 1 0,0 0 0,0 0 0,0-1-1,0 1 1,0-1 0,0 1 0,0-1 0,0 1 0,0-1-1,-1 0 1,1 1 0,0-1 0,1-1 0,40-36-258,-34 29 144,0 1 1,0 0-1,1 1 1,0 0 0,0 0-1,1 1 1,0 0 0,0 1-1,16-6 1,-24 10 87,-1 1-1,0-1 1,1 1-1,-1 0 1,1-1-1,-1 1 1,1 0-1,-1 0 1,1 0 0,-1 0-1,1 0 1,-1 1-1,0-1 1,1 0-1,-1 1 1,1-1-1,-1 1 1,0-1-1,1 1 1,-1 0-1,0 0 1,0-1 0,0 1-1,1 0 1,0 2-1,0-1 12,-1 0-1,1 1 1,-1-1-1,0 1 1,0 0-1,0-1 1,0 1 0,0 0-1,-1 0 1,1-1-1,-1 1 1,1 4-1,-1 5 79,-1 0-1,0 1 0,0-1 0,-7 24 1,-1 3 291,6-24-31,2-12-56,2-4 100,7-20-218,2-4-49,9-35 0,-18 54-95,1-1 0,-1 0 0,0 0 1,-1 0-1,0 0 0,0 1 0,0-1 0,-1 0 0,0 0 0,-2-9 0,2 13-7,0 2 0,0-1 0,0 0 0,0 0 1,0 0-1,-1 0 0,1 1 0,0-1 0,-1 0 0,1 1 0,-1-1 0,-3-1 0,5 3-4,-1-1 0,1 1-1,-1 0 1,1-1 0,-1 1-1,0 0 1,1 0-1,-1 0 1,1 0 0,-1 0-1,1-1 1,-1 1 0,0 0-1,1 0 1,-1 0 0,1 1-1,-1-1 1,0 0 0,1 0-1,-1 0 1,1 0 0,-1 0-1,1 1 1,-1-1-1,1 0 1,-1 1 0,1-1-1,-1 0 1,1 1 0,-1-1-1,1 0 1,-1 1 0,1-1-1,0 1 1,-1-1 0,1 1-1,0-1 1,-1 1 0,1-1-1,0 1 1,0-1 0,-1 1-1,1-1 1,0 1-1,0 0 1,0-1 0,0 1-1,0 0 1,-1 1-2,1 0 0,0-1 0,-1 1 0,1 0 0,0 0 0,0-1 0,0 1 0,0 0 0,0 0 0,1-1 0,-1 1 0,1 0 0,-1-1 0,1 1 0,-1 0 0,1-1 0,0 1 0,0-1 0,0 1 0,0-1 0,0 1 0,0-1 0,0 0 0,0 0 0,0 1 0,1-1 0,-1 0 0,0 0 0,1 0 0,-1 0 0,1 0 0,-1-1 0,4 2 0,0 0 3,1 0 0,0 0 0,0-1 0,-1 1 0,1-1 0,0-1 0,0 1 0,11-1 0,-3-2 1,1 0 0,-1-1-1,0 0 1,-1-1 0,26-11-1,-31 11-17,1 0 1,0-1-1,-1 0 0,0-1 0,0 1 1,-1-2-1,1 1 0,-1-1 0,9-12 0,-14 16-4,0 0 0,0-1 0,0 1 0,-1-1 0,0 1 0,0-1 0,0 1 1,0-1-1,0 0 0,0-6 0,-1 9 10,0-1 1,0 1 0,0 0 0,0 0 0,0-1 0,0 1-1,-1 0 1,1 0 0,0-1 0,-1 1 0,1 0 0,-1 0 0,1 0-1,-1 0 1,1 0 0,-1-1 0,0 1 0,0 0 0,1 1-1,-1-1 1,0 0 0,0 0 0,0 0 0,0 0 0,0 1-1,0-1 1,0 0 0,-1 1 0,1-1 0,0 1 0,0-1 0,0 1-1,-1 0 1,1 0 0,-2-1 0,2 1 2,-1 1 1,0-1-1,1 0 0,-1 1 1,0-1-1,1 1 0,-1 0 1,1-1-1,-1 1 0,1 0 1,-1 0-1,1 0 0,0 0 1,-1 0-1,1 1 0,0-1 1,0 0-1,0 0 0,0 1 1,0-1-1,0 1 0,0-1 1,0 1-1,1-1 0,-1 1 1,1-1-1,-1 1 1,0 2-1,-2 6 0,-1 1-1,-2 21 1,4-19 22,1 1-1,1 23 1,0-33-5,0 0 1,0 0-1,1-1 0,-1 1 1,1 0-1,0 0 0,0-1 1,1 1-1,-1 0 0,1-1 1,0 0-1,0 1 0,0-1 1,3 5-1,-3-7-4,0 0 0,-1 0 0,1-1 1,0 1-1,-1 0 0,1 0 0,0-1 0,0 1 0,-1-1 0,1 0 1,0 0-1,0 1 0,0-1 0,0 0 0,0-1 0,-1 1 0,1 0 1,0 0-1,0-1 0,0 1 0,-1-1 0,1 0 0,0 1 1,0-1-1,1-1 0,8-4 15,0 0-1,17-12 1,-17 10-7,25-17 1,-27 17-17,0 1-1,0 0 0,1 1 0,0 0 1,0 1-1,1 0 0,0 1 0,17-6 1,-27 10 1,1 0 0,0-1 0,-1 1 1,1 0-1,0 0 0,0 0 0,-1 0 0,1 0 1,0 1-1,-1-1 0,1 0 0,0 1 1,-1 0-1,1-1 0,-1 1 0,1 0 0,0-1 1,-1 1-1,2 2 0,0-1 8,-1 1 0,0 0-1,0 0 1,0 0 0,0 0 0,3 6 0,-4-6 7,0-1 1,0 1 0,0-1 0,0 0 0,1 1 0,-1-1 0,1 0 0,0 0 0,0 0 0,-1 0 0,1 0 0,0-1 0,1 1 0,-1-1-1,4 3 1,-4-3-3,0-1 0,-1 0 0,1 1-1,0-1 1,0 0 0,-1 0 0,1 0-1,0-1 1,-1 1 0,1 0-1,0-1 1,-1 1 0,1-1 0,0 1-1,-1-1 1,1 0 0,-1 0 0,2-1-1,28-21 82,-22 16-69,2-2 6,-2 1-31,0 1 1,1 0-1,0 0 0,0 1 1,14-6-1,-22 11-1,-1 0-1,1 1 1,0-1 0,0 1-1,0-1 1,-1 1 0,1 0-1,0 0 1,0 0 0,0 0-1,0 0 1,-1 0-1,1 0 1,0 1 0,0-1-1,0 1 1,-1-1 0,1 1-1,0 0 1,-1 0 0,1-1-1,0 1 1,-1 0 0,1 0-1,-1 1 1,1-1-1,-1 0 1,0 0 0,0 1-1,1-1 1,-1 1 0,0-1-1,0 1 1,0 0 0,-1-1-1,1 1 1,0 0 0,-1-1-1,1 1 1,-1 0-1,1 2 1,3 11 54,0 1 0,-1 0-1,-1 0 1,0 26 0,-2-41-39,0 0 1,0 0-1,0 0 1,0 0-1,0 0 1,0 0-1,0 0 1,0 0-1,1 0 1,-1-1-1,0 1 0,1 0 1,-1 0-1,0 0 1,1 0-1,-1-1 1,2 2-1,-2-2-6,0 0 0,1 0 0,-1 1-1,1-1 1,-1 0 0,0 0-1,1 0 1,-1 0 0,1-1 0,-1 1-1,0 0 1,1 0 0,-1 0 0,0 0-1,1 0 1,-1 0 0,1-1-1,-1 1 1,0 0 0,1 0 0,-1 0-1,0-1 1,0 1 0,1 0 0,-1 0-1,0-1 1,1 1 0,22-32 193,-19 25-190,4-6 17,38-51 37,-42 59-76,0 0 1,1 0-1,0 1 1,0 0-1,0-1 0,0 1 1,1 1-1,0-1 1,7-3-1,-12 7 8,1-1 0,-1 1 0,0-1 0,1 1 0,-1 0 0,0-1 0,1 1-1,-1 0 1,0 0 0,1 0 0,-1 0 0,0 0 0,1 0 0,-1 0 0,0 1 0,1-1 0,-1 0 0,0 1 0,1-1 0,-1 1 0,0 0 0,0-1 0,0 1-1,1 0 1,-1-1 0,0 1 0,0 0 0,0 0 0,0 0 0,0 0 0,-1 0 0,1 0 0,0 1 0,0-1 0,-1 0 0,1 0 0,-1 0 0,1 1 0,0 1 0,2 7 17,-1 0 0,0 0 0,0 0 0,0 15 0,0-2 89,-2-22-93,0-1 0,0 1-1,0-1 1,0 1-1,1-1 1,-1 1 0,0-1-1,0 1 1,0-1 0,1 1-1,-1 0 1,0-1-1,0 0 1,1 1 0,-1-1-1,0 1 1,1-1 0,-1 1-1,1-1 1,-1 0-1,1 1 1,-1-1 0,0 0-1,1 1 1,-1-1 0,1 0-1,-1 0 1,2 1-1,-1-1 2,0 0 0,0 0 0,0-1 0,0 1 0,0 0 0,0 0 0,0-1 0,0 1 0,0-1-1,0 1 1,0-1 0,0 1 0,2-2 0,31-31 50,-26 25-73,-5 5-3,-1 1-14,0 0 1,0-1-1,0 1 0,1 0 0,-1 0 0,1 0 0,0 0 0,-1 1 0,1-1 1,0 1-1,0 0 0,0 0 0,0 0 0,7-2 0,-10 4-3,1-1-1,0 0 0,0 1 1,0-1-1,-1 0 1,1 1-1,0-1 0,0 1 1,-1-1-1,1 1 0,0 0 1,-1-1-1,1 1 0,-1 0 1,1-1-1,-1 1 1,1 0-1,-1-1 0,1 1 1,-1 0-1,0 0 0,1 0 1,-1-1-1,0 1 1,0 0-1,0 0 0,1 0 1,-1 0-1,0 0 0,0 0 1,0-1-1,0 1 1,-1 0-1,1 1 0,-5 35-704,-3-12 415,-3-2-7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0.803"/>
    </inkml:context>
    <inkml:brush xml:id="br0">
      <inkml:brushProperty name="width" value="0.05" units="cm"/>
      <inkml:brushProperty name="height" value="0.05" units="cm"/>
    </inkml:brush>
  </inkml:definitions>
  <inkml:trace contextRef="#ctx0" brushRef="#br0">9 54 14235,'4'-7'799,"0"0"0,0 0 0,-1 0 0,0 0 0,3-11 0,-16 71 1017,-5 39-826,8 60-183,7-130-683,2 0 0,0 0 0,2 0-1,11 40 1,-13-57-93,-1 0 0,1 0 0,1-1 0,-1 1 0,1 0 0,0-1 0,0 0-1,0 1 1,7 6 0,-8-10-20,-1 0-1,1 0 0,0 1 0,-1-2 0,1 1 0,0 0 0,0 0 0,-1 0 1,1-1-1,0 1 0,0-1 0,0 1 0,0-1 0,0 0 0,0 0 1,0 0-1,0 0 0,0 0 0,0-1 0,0 1 0,0 0 0,-1-1 1,1 1-1,0-1 0,0 0 0,0 0 0,-1 0 0,1 0 0,2-1 0,4-4 2,0 0 0,0-1 0,-1 0 0,0 0 0,0-1 0,-1 1 0,1-2-1,-2 1 1,8-13 0,38-89-179,-43 91 113,30-83-440,-42 126 413,-2 39-1,3-26 195,1-19-38,0-7 0,1 0-1,1 0 0,-1 0 1,2 0-1,-1 0 0,4 16 1,-4-26-66,0 0 0,0-1 0,1 1 0,-1 0 0,0-1 0,0 1 0,0 0 0,1-1 0,-1 1 0,0-1-1,1 1 1,-1 0 0,1-1 0,-1 1 0,0-1 0,1 1 0,-1-1 0,1 0 0,-1 1 0,1-1 0,0 1 0,-1-1 0,1 0 0,-1 1 0,1-1 0,0 0 0,-1 0 0,1 1 0,0-1 0,-1 0 0,1 0 0,0 0 0,-1 0 0,1 0 0,0 0 0,-1 0 0,1 0 0,0 0 0,-1 0 0,1-1 0,0 1 0,-1 0 0,1 0 0,0-1 0,4-1 23,-1 0 0,-1-1 0,1 1 0,0-1 0,6-6 0,23-25 32,51-69 1,-56 65-332,60-59-1,-86 95 240,0 0-1,0 0 0,0 0 0,1 0 0,-1 1 0,1-1 0,-1 1 0,1-1 0,0 1 0,5-2 0,-8 3 21,1 0 0,0 1-1,0-1 1,0 0 0,-1 0 0,1 0-1,0 0 1,0 1 0,-1-1 0,1 0-1,0 1 1,-1-1 0,1 1 0,0-1-1,-1 1 1,1-1 0,-1 1 0,1-1-1,-1 1 1,1-1 0,-1 1 0,1 0-1,-1-1 1,1 1 0,-1 0 0,0 0 0,0-1-1,1 1 1,-1 0 0,0-1 0,0 1-1,0 0 1,0 0 0,1 0 0,-1-1-1,0 1 1,-1 0 0,1 0 0,0 0-1,0 35 54,-1 0-1,-1-1 1,-3 1-1,-10 45 1,1-5 278,6-32-80,3-19-28,0-1-1,2 1 0,1 0 1,1 1-1,4 40 0,-1-61-185,0 1 0,0-1 0,1 0 0,-1 0-1,1 0 1,0 0 0,1-1 0,-1 1 0,1-1 0,0 0-1,0 0 1,1 0 0,6 4 0,-3-1-24,-1-1 1,0 2-1,8 9 1,-11-11-4,0 1 1,-1-1-1,0 1 1,0 0-1,0 0 1,-1 1-1,0-1 1,-1 0-1,1 1 1,-1-1-1,-1 12 1,1-16 1,-1-1 1,0 1 0,0-1-1,-1 1 1,1 0-1,-1-1 1,1 1 0,-1-1-1,0 1 1,0-1 0,0 1-1,0-1 1,0 0 0,0 1-1,-1-1 1,1 0-1,-1 0 1,0 0 0,1 0-1,-1 0 1,0 0 0,0-1-1,0 1 1,-1-1 0,1 1-1,0-1 1,0 0-1,-1 0 1,1 0 0,-1 0-1,1 0 1,-1-1 0,1 1-1,-1-1 1,1 1 0,-4-1-1,1 0-4,0-1 1,0 1-1,-1-1 0,1 0 1,0 0-1,0-1 0,0 0 0,0 0 1,0 0-1,1 0 0,-1-1 0,1 0 1,-1 0-1,1 0 0,0 0 0,0-1 1,-3-3-1,-3-4-39,0 0-1,1 0 1,1 0-1,0-1 1,-7-15-1,10 19 0,2 0 0,-1-1 0,1 1-1,0-1 1,1 0 0,0 1 0,0-1 0,1 0 0,0 0-1,0 0 1,1-1 0,1 1 0,-1 0 0,4-11 0,-2 11-58,1-1 1,1 1-1,0 0 1,0 0-1,0 0 1,1 0-1,1 1 1,0 0-1,0 0 1,0 1-1,1-1 1,14-11-1,40-27-983,-36 28 816,24-22-1,-4-7-163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1.550"/>
    </inkml:context>
    <inkml:brush xml:id="br0">
      <inkml:brushProperty name="width" value="0.05" units="cm"/>
      <inkml:brushProperty name="height" value="0.05" units="cm"/>
    </inkml:brush>
  </inkml:definitions>
  <inkml:trace contextRef="#ctx0" brushRef="#br0">1 123 13531,'1'22'4090,"7"20"-2870,-6-35-1072,0-1 0,1 0 0,0 0-1,0 0 1,0 0 0,8 9 0,-10-14-133,0 0 0,0 0 0,0 0 0,0 0 1,0 0-1,1 0 0,-1 0 0,0 0 0,0-1 0,1 1 1,-1 0-1,1-1 0,-1 1 0,0-1 0,1 0 0,-1 1 1,1-1-1,-1 0 0,1 0 0,-1 0 0,1 0 0,-1 0 1,1 0-1,-1-1 0,1 1 0,-1 0 0,1-1 0,-1 1 1,0-1-1,1 0 0,-1 1 0,0-1 0,1 0 0,-1 0 1,2-1-1,4-4 4,0 0 0,0-1 0,-1 0 0,0 0 0,0 0 0,-1-1 0,1 1 0,5-15 0,30-73 53,-37 83-61,20-46-43,-24 115-49,-1-41 62,2 47-209,-1-58 217,0 0-1,1 0 0,0 0 0,0 0 1,0 0-1,1-1 0,0 1 0,0 0 1,3 6-1,-4-10 8,-1-1 1,1 1-1,0 0 0,0-1 1,-1 1-1,1-1 0,0 1 1,0-1-1,-1 1 0,1-1 1,0 1-1,0-1 0,0 0 1,0 1-1,1-1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1.383"/>
    </inkml:context>
    <inkml:brush xml:id="br0">
      <inkml:brushProperty name="width" value="0.05" units="cm"/>
      <inkml:brushProperty name="height" value="0.05" units="cm"/>
    </inkml:brush>
  </inkml:definitions>
  <inkml:trace contextRef="#ctx0" brushRef="#br0">92 23 16900,'-3'5'172,"-16"30"1041,1 0 0,-17 50-1,31-74-1091,0 1 0,2 0 0,-1 1 0,2-1 0,-1 0 0,2 1 0,-1-1 0,2 0 0,0 1 0,0-1 0,6 20 0,-6-29-97,-1 0 0,1 0 0,1 1 0,-1-1 1,0-1-1,1 1 0,0 0 0,-1 0 0,1 0 0,0-1 0,0 1 0,1-1 0,3 4 1,-4-5-10,-1-1 0,1 1 0,-1 0 0,0-1 0,1 1 0,-1-1 1,1 0-1,0 1 0,-1-1 0,1 0 0,-1 0 0,1 0 0,-1 0 1,1 0-1,-1-1 0,1 1 0,-1 0 0,1-1 0,-1 1 0,1-1 0,-1 1 1,1-1-1,-1 0 0,0 0 0,1 0 0,-1 1 0,0-1 0,0 0 1,1-1-1,0 0 0,7-7 62,-1 0 0,-1 0 0,0-1 0,0 0 0,0 0 0,-2-1 0,1 0 0,-1 0 0,5-17 0,3-14 307,8-52 0,-16 74-251,-2 9-35,-1 0 1,0 0-1,0-1 1,-1 0 0,-1 1-1,1-1 1,-3-13-1,2 25-94,0-1 1,0 1-1,0 0 0,0 0 1,0 0-1,0 0 0,0-1 0,0 1 1,0 0-1,-1 0 0,1 0 1,0 0-1,0-1 0,0 1 0,0 0 1,0 0-1,0 0 0,0 0 1,0 0-1,-1 0 0,1-1 0,0 1 1,0 0-1,0 0 0,0 0 1,-1 0-1,1 0 0,0 0 0,0 0 1,0 0-1,0 0 0,-1 0 1,1 0-1,0 0 0,0 0 0,0 0 1,0 0-1,-1 0 0,1 0 1,0 0-1,0 0 0,0 0 0,0 0 1,-1 0-1,1 0 0,0 0 1,0 0-1,0 0 0,0 0 0,-1 0 1,1 0-1,0 1 0,0-1 1,0 0-1,0 0 0,0 0 0,0 0 1,-1 0-1,1 1 0,0-1 1,0 0-1,0 0 0,0 0 0,-8 13 140,3 4-87,0 1 1,2 0 0,0 0-1,0 0 1,1 24 0,3 3-39,5 47 1,-4-79-40,0 1 0,0-1-1,8 20 1,-10-30-27,1-1-1,0 0 0,0 1 1,0-1-1,0 0 1,0 0-1,0 0 0,0 0 1,0 0-1,1 0 0,-1 0 1,1-1-1,0 1 1,-1 0-1,1-1 0,0 1 1,0-1-1,0 0 0,0 0 1,0 0-1,0 0 1,1 0-1,-1 0 0,0 0 1,0-1-1,1 1 1,-1-1-1,3 1 0,-3-1-23,1-1-1,-1 1 0,1-1 1,-1 0-1,0 0 1,1 0-1,-1 0 0,0 0 1,0 0-1,0 0 1,0-1-1,0 1 0,0-1 1,0 0-1,0 1 1,-1-1-1,1 0 0,2-4 1,2-3-66,0-1 0,-1 0 0,4-11 0,10-31-471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2.262"/>
    </inkml:context>
    <inkml:brush xml:id="br0">
      <inkml:brushProperty name="width" value="0.05" units="cm"/>
      <inkml:brushProperty name="height" value="0.05" units="cm"/>
    </inkml:brush>
  </inkml:definitions>
  <inkml:trace contextRef="#ctx0" brushRef="#br0">0 65 16011,'3'35'3699,"-3"-27"-3193,2 40 1023,-2-45-1448,0 0-1,1 0 0,-1 0 0,1 0 1,0 0-1,0 0 0,0 0 1,0-1-1,0 1 0,1 0 0,0-1 1,2 4-1,-4-5-65,1 0 0,0-1 0,0 1 0,0-1 0,0 1 0,0-1 0,0 1 0,1-1 0,-1 0 0,0 1 0,0-1 0,0 0 0,0 0 0,0 0 0,0 0 0,1 0 0,-1 0 0,0 0 0,0 0 0,0 0 0,0 0 0,0-1 0,0 1 0,0 0 0,0-1 0,0 1 0,0-1 0,0 0 0,0 1 0,0-1 0,0 0 0,0 1 0,1-2 0,4-4 9,0 1 0,0-1 0,7-9 0,-11 12-9,20-26 67,21-37 0,-7 9-62,-36 57-20,0 0 0,0-1 0,0 1-1,0 0 1,1-1 0,-1 1-1,0 0 1,0-1 0,0 1-1,1 0 1,-1-1 0,0 1 0,0 0-1,1 0 1,-1-1 0,0 1-1,0 0 1,1 0 0,-1 0 0,0-1-1,1 1 1,-1 0 0,0 0-1,1 0 1,-1 0 0,1 0 0,-1 0-1,0 0 1,1 0 0,-1-1-1,1 1 1,0 13-12,-7 29-7,5-33 17,-1 2-40,0-4-41,0-1 0,1 1 0,1-1 0,-1 1 0,1 0 0,0-1 0,0 1 0,1 0 0,1 8 0,-1-15 76,-1 0 1,0 0 0,0 0 0,0 1-1,0-1 1,0 0 0,0 0-1,0 0 1,0 0 0,0 0 0,0 0-1,0 0 1,0 0 0,0 0 0,0 0-1,0 1 1,1-1 0,-1 0 0,0 0-1,0 0 1,0 0 0,0 0 0,0 0-1,0 0 1,0 0 0,0 0 0,1 0-1,-1 0 1,0 0 0,0 0 0,0 0-1,0 0 1,0 0 0,0 0 0,0 0-1,0 0 1,1 0 0,-1 0 0,0 0-1,0 0 1,0 0 0,0 0 0,0 0-1,0 0 1,0 0 0,0-1 0,1 1-1,-1 0 1,0 0 0,0 0 0,0 0-1,0 0 1,0 0 0,0 0 0,0 0-1,0 0 1,0 0 0,0-1 0,0 1-1,0 0 1,-1-11-223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5.739"/>
    </inkml:context>
    <inkml:brush xml:id="br0">
      <inkml:brushProperty name="width" value="0.05" units="cm"/>
      <inkml:brushProperty name="height" value="0.05" units="cm"/>
    </inkml:brush>
  </inkml:definitions>
  <inkml:trace contextRef="#ctx0" brushRef="#br0">9 15 14131,'-6'-9'1696,"3"3"-999,9 13-153,-6 15 1352,4 18-1040,1 6-72,5 13-183,0 4-81,3 4-296,1-1-376,-3-12 440,1-8-288,4-26-32,1-17-64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6.438"/>
    </inkml:context>
    <inkml:brush xml:id="br0">
      <inkml:brushProperty name="width" value="0.05" units="cm"/>
      <inkml:brushProperty name="height" value="0.05" units="cm"/>
    </inkml:brush>
  </inkml:definitions>
  <inkml:trace contextRef="#ctx0" brushRef="#br0">51 71 13651,'9'169'5564,"-5"-44"-4429,36 167 101,-63-332-1653,-5-13-184,-20-43-859,44 78 1048,4 18 402,0 0 0,0 0 0,0-1 1,0 1-1,0 0 0,0 0 1,0-1-1,0 1 0,0 0 1,0 0-1,0-1 0,0 1 0,1 0 1,-1 0-1,0 0 0,0-1 1,0 1-1,0 0 0,1 0 1,-1 0-1,0-1 0,0 1 0,0 0 1,1 0-1,-1 0 0,0 0 1,0 0-1,1-1 0,-1 1 0,0 0 1,3 0-19,-1 0 0,0 1 1,1-1-1,-1 0 0,0 1 1,1 0-1,-1-1 0,4 3 1,3 0 48,-1 0-5,1 0 0,0-1 0,0-1 0,0 1 0,0-2 0,0 1 0,0-1 1,1 0-1,-1-1 0,0 0 0,0-1 0,10-2 0,-6 0 31,-1-1 0,0 0-1,0-1 1,-1 0 0,1-1-1,-1 0 1,18-16 0,-12 7 33,0-1 0,-1-1 0,-1 0 0,0-1 0,-2-1 0,0 0 1,-1 0-1,18-45 0,-24 50-38,-1 0-1,-1-1 1,0 0 0,-1 1-1,0-2 1,-1 1 0,-1-28-1,-1 43-37,0-1 0,0 1-1,0-1 1,0 1 0,0 0 0,-1-1-1,1 1 1,0-1 0,-1 1-1,1 0 1,-1-1 0,1 1 0,-1 0-1,0 0 1,0 0 0,1-1-1,-1 1 1,-1-1 0,1 2-2,0 0 1,1 0-1,-1-1 1,0 1-1,1 0 1,-1 0-1,0 0 1,1 1-1,-1-1 0,0 0 1,1 0-1,-1 0 1,1 0-1,-1 1 1,0-1-1,1 0 1,-1 0-1,1 1 1,-1-1-1,1 1 1,-1-1-1,1 0 0,-1 1 1,1-1-1,-1 1 1,0 0-1,-4 5 16,1 0 0,-1 0-1,1 0 1,0 1-1,-4 9 1,-5 17 66,1 0 0,1 1-1,2 1 1,1 0 0,2 0 0,-2 41 0,8-70-58,0 0 0,0-1 0,0 1 1,1-1-1,0 1 0,0-1 0,3 10 0,-4-15-19,1 1-1,-1 0 1,0 0-1,1 0 0,-1-1 1,1 1-1,-1 0 1,1-1-1,0 1 1,-1 0-1,1-1 0,0 1 1,-1-1-1,1 1 1,0-1-1,0 1 0,-1-1 1,1 1-1,0-1 1,1 1-1,0-1 0,-1 0 0,1 0 0,0-1 0,-1 1 0,1 0 0,-1 0 1,1-1-1,-1 1 0,1-1 0,-1 0 0,1 1 0,-1-1 0,1 0 0,-1 0 0,3-1 0,7-8 16,0 0 0,0 0 0,9-13 0,-14 15-25,1 1 0,0-1-1,0 1 1,0 1-1,1-1 1,0 1-1,0 1 1,15-8 0,-22 12 2,0 1 0,0-1 0,1 1 0,-1 0 0,0-1 0,0 1 0,0 0 0,1 0 0,-1 0 0,0 0 1,1 0-1,-1 0 0,0 1 0,0-1 0,0 0 0,1 1 0,-1-1 0,0 1 0,0-1 0,0 1 0,0-1 1,0 1-1,0 0 0,0-1 0,0 1 0,0 0 0,0 0 0,0 0 0,0 0 0,0 0 0,-1 0 0,1 0 1,0 0-1,-1 0 0,1 0 0,-1 0 0,1 1 0,-1 0 0,3 6 6,-1 0-1,0 0 1,0 0-1,0 12 1,-2-19-4,3 156-309,-3-146-682,0-32 691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6.842"/>
    </inkml:context>
    <inkml:brush xml:id="br0">
      <inkml:brushProperty name="width" value="0.05" units="cm"/>
      <inkml:brushProperty name="height" value="0.05" units="cm"/>
    </inkml:brush>
  </inkml:definitions>
  <inkml:trace contextRef="#ctx0" brushRef="#br0">1 199 14411,'9'0'331,"0"0"-1,0-1 1,1-1 0,-1 1 0,0-1-1,0-1 1,-1 0 0,1 0-1,0 0 1,-1-1 0,0-1-1,0 1 1,10-9 0,10-8 346,-1-1 0,27-30 0,-49 46-612,4-3 54,-6 7-71,1-1 0,-1 0 0,0 0 1,0 0-1,-1 0 0,1 0 0,-1-1 0,0 1 0,1-1 1,-2 0-1,3-5 0,-4 9-36,0 0-1,-1 0 1,1 0-1,-1 0 1,1 0 0,-1 0-1,1 0 1,-1 0-1,1 0 1,-1 0 0,1 0-1,0 0 1,-1 0-1,1 1 1,-1-1 0,1 0-1,-1 0 1,1 0-1,0 1 1,-1-1-1,1 0 1,0 1 0,-1-1-1,1 0 1,0 1-1,0-1 1,-1 0 0,1 1-1,-16 13 133,3 1-12,2 0 0,-1 0 0,2 1-1,-11 22 1,17-31-107,1 0 0,0 1 0,0-1 0,1 1 0,0-1 0,0 1 0,1 0 0,0 0 0,0-1 1,1 1-1,0 0 0,0 0 0,2 10 0,-1-15-76,0 0 0,0 0 1,0 0-1,0 0 0,1 0 1,-1-1-1,1 1 0,0 0 1,0-1-1,0 1 0,0-1 1,0 0-1,0 1 0,1-1 1,-1 0-1,1 0 0,-1-1 1,1 1-1,0 0 0,4 1 1,0-1-49,1 1 0,-1-1 0,1 0-1,0-1 1,-1 0 0,1 0 0,9-1 0,19-2-275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7.262"/>
    </inkml:context>
    <inkml:brush xml:id="br0">
      <inkml:brushProperty name="width" value="0.05" units="cm"/>
      <inkml:brushProperty name="height" value="0.05" units="cm"/>
    </inkml:brush>
  </inkml:definitions>
  <inkml:trace contextRef="#ctx0" brushRef="#br0">35 0 16956,'-2'37'1457,"-8"49"0,0-6-547,1 36-252,6 122-1,3-231-670,0 3 46,1 0 0,0-1 0,1 1 0,-1 0 1,6 13-1,-7-21-52,1-1 1,-1 1 0,1-1-1,0 1 1,0-1 0,0 0-1,0 1 1,0-1 0,0 0 0,0 0-1,0 0 1,0 0 0,1 0-1,-1 0 1,0 0 0,1 0-1,-1 0 1,0 0 0,1-1-1,-1 1 1,1-1 0,0 1 0,-1-1-1,1 1 1,-1-1 0,1 0-1,0 0 1,-1 0 0,1 0-1,-1 0 1,1 0 0,0-1-1,-1 1 1,1 0 0,-1-1 0,1 1-1,-1-1 1,1 1 0,-1-1-1,3-1 1,13-8-387,-1 0 1,0 0-1,-1-1 0,0-1 0,18-19 1,-8 8 89,15-11-356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8.197"/>
    </inkml:context>
    <inkml:brush xml:id="br0">
      <inkml:brushProperty name="width" value="0.05" units="cm"/>
      <inkml:brushProperty name="height" value="0.05" units="cm"/>
    </inkml:brush>
  </inkml:definitions>
  <inkml:trace contextRef="#ctx0" brushRef="#br0">129 95 15243,'-15'16'843,"0"0"-1,2 1 0,0 1 1,-20 35-1,26-40-609,1-1-1,1 1 0,0 0 1,1 1-1,0-1 1,1 1-1,1 0 1,-1 21-1,2-31-189,1 0 0,1 0-1,-1-1 1,0 1 0,1 0 0,0 0-1,0-1 1,0 1 0,0 0 0,0-1-1,1 1 1,0-1 0,0 1-1,0-1 1,0 0 0,0 0 0,5 5-1,-5-6-24,1-1 0,-1 1-1,1 0 1,0-1 0,-1 0-1,1 0 1,0 0-1,0 0 1,0 0 0,0 0-1,0-1 1,0 1 0,0-1-1,0 0 1,0 0-1,0 0 1,0 0 0,0-1-1,0 1 1,0-1 0,0 0-1,-1 0 1,5-1 0,-1-1 7,1 0 1,0-1-1,-1 1 1,0-2-1,0 1 1,0 0-1,0-1 1,-1 0-1,0-1 1,0 1 0,0-1-1,-1 0 1,1 0-1,3-9 1,-3 6 35,0-1 0,-1 1-1,0-1 1,-1-1 0,0 1 0,0 0 0,-1-1 0,-1 1 0,1-16 0,-8-7 183,6 32-237,0 1-1,0-1 1,-1 0 0,1 0-1,0 1 1,0-1 0,-1 0 0,1 1-1,0-1 1,-1 0 0,1 1 0,-1-1-1,1 1 1,0-1 0,-1 0 0,0 1-1,1-1 1,-1 1 0,1-1-1,-1 1 1,0 0 0,1-1 0,-1 1-1,0 0 1,1-1 0,-1 1 0,0 0-1,1 0 1,-1 0 0,0-1 0,0 1-1,1 0 1,-1 0 0,0 0-1,0 0 1,1 0 0,-1 0 0,0 1-1,0-1 1,0 0 0,1 0-8,-1 0 1,1 0 0,0 0-1,0 0 1,0 0 0,-1 0-1,1 0 1,0 0-1,0 1 1,0-1 0,0 0-1,-1 0 1,1 0 0,0 0-1,0 0 1,0 0-1,0 0 1,-1 0 0,1 0-1,0 1 1,0-1 0,0 0-1,0 0 1,0 0-1,0 0 1,0 0 0,0 1-1,-1-1 1,1 0 0,0 0-1,0 0 1,0 1-1,0-1 1,0 0 0,0 0-1,0 0 1,0 0 0,0 1-1,0-1 1,0 0-1,0 0 1,0 0 0,0 1-1,9 1-60,14-1-25,14-7 28,-30 5 47,1-1 0,0 1 0,0 0 0,0 1 0,-1 0 0,11 1 0,-16-1 9,0 1 0,1 0 0,-1-1 0,0 1 0,0 0 0,0 0 0,1 1 0,-1-1 0,0 0-1,-1 1 1,1-1 0,0 1 0,0 0 0,0-1 0,-1 1 0,1 0 0,-1 0 0,0 0 0,0 0 0,1 0-1,-1 1 1,0-1 0,-1 0 0,2 4 0,2 12 17,0-1 0,-1 1 0,-1 0 0,-1 0 0,-1 21 0,0-33 14,0-12 46,-1-12-55,1 0-1,1 0 0,1 1 0,1-1 0,6-23 1,-9 40-25,1 1 0,-1-1 0,0 1 1,0 0-1,1-1 0,-1 1 1,0-1-1,1 1 0,-1-1 0,1 1 1,-1 0-1,0-1 0,1 1 1,-1 0-1,1-1 0,-1 1 0,1 0 1,-1 0-1,1-1 0,-1 1 1,1 0-1,-1 0 0,1 0 0,-1 0 1,1 0-1,0 0 0,0 0 1,18 3-99,-2-1 57,-9-3 47,1-1-1,-1 0 0,0-1 1,0 0-1,-1 0 0,1-1 0,-1 0 1,1 0-1,-1-1 0,0 0 1,11-10-1,-5 2-4,1 0 1,-2 0 0,0-2-1,13-19 1,-22 29-3,1 0-5,-1 0 0,0 0 0,0 0 0,0 0 0,0-1 0,-1 1 0,0-1 0,0 1 0,-1-1 1,0 0-1,2-8 0,-3 14 8,0-1 1,0 1-1,0 0 0,0 0 1,0-1-1,0 1 1,0 0-1,0-1 0,0 1 1,0 0-1,0-1 1,0 1-1,-1 0 1,1 0-1,0-1 0,0 1 1,0 0-1,0-1 1,0 1-1,0 0 0,-1 0 1,1-1-1,0 1 1,0 0-1,-1 0 1,1 0-1,0-1 0,0 1 1,0 0-1,-1 0 1,1 0-1,0 0 0,-1 0 1,1-1-1,0 1 1,0 0-1,-1 0 0,1 0 1,0 0-1,-1 0 1,1 0-1,0 0 1,-1 0-1,1 0 0,0 0 1,0 0-1,-1 0 1,1 0-1,0 0 0,-1 1 1,1-1-1,0 0 1,0 0-1,-1 0 1,1 0-1,0 0 0,0 1 1,-1-1-1,1 0 1,0 0-1,0 0 0,-1 1 1,1-1-1,-18 18-83,9-4 56,-1 0-1,2 1 1,0 0 0,-11 31 0,14-34 27,2 1-1,-1-1 1,2 1 0,-1-1-1,2 1 1,0 0 0,0 14-1,1-25 5,0-1 0,0 0 0,0 0 0,0 1 0,1-1 0,-1 0 0,0 1 1,1-1-1,-1 0 0,0 0 0,1 0 0,-1 1 0,1-1 0,0 0 0,-1 0 0,1 0 0,0 0 0,0 0 0,0 0 0,0 0 0,0 0 0,0 0 0,0-1 0,0 1 0,1 1 0,0-2 0,0 0 0,0 0 0,0 1 0,-1-1 0,1 0 0,0-1 0,0 1 0,0 0 0,0 0 0,0-1 0,-1 1 0,1-1 0,0 0 0,0 1 0,1-2 0,9-5-5,-2 0-1,1 0 0,16-15 1,-25 20 1,44-39-52,-21 17-29,1 2 0,34-23 0,-57 43 67,0 0 0,0 0 0,0 1 0,0-1 0,0 1 0,1 0 0,-1 0 0,0 0 0,1 0 0,-1 0 0,0 1 0,1-1 0,6 1 0,-8 1 9,0-1 1,0 1-1,0 0 1,-1-1-1,1 1 1,0 0-1,0 0 0,0 1 1,-1-1-1,1 0 1,0 0-1,-1 1 1,0-1-1,1 1 1,-1-1-1,0 1 1,1 0-1,-1-1 1,0 1-1,0 0 1,-1 0-1,1 0 1,1 3-1,2 7 1,-1 0 0,-1 1 0,0-1 0,1 17 0,2 18 110,-5-46-96,0 0 0,1 0 0,-1 0-1,0 0 1,0 0 0,0-1 0,1 1-1,-1 0 1,1 0 0,-1 0 0,0-1 0,1 1-1,-1 0 1,1 0 0,0-1 0,-1 1-1,1 0 1,0-1 0,0 2 0,0-2-1,-1 0 1,1 0-1,-1 0 0,1 0 1,-1 0-1,1 0 1,0 0-1,-1 0 0,1 0 1,-1 0-1,1 0 1,0 0-1,-1-1 0,1 1 1,-1 0-1,1 0 1,-1 0-1,1-1 1,-1 1-1,1 0 0,0-1 1,3-3 16,0 1 1,-1-1-1,1 0 1,-1 0-1,4-6 1,28-46 68,-23 35-102,1 1 0,0 0 1,2 1-1,23-24 1,-37 41 1,0 1 0,0-1 1,1 1-1,-1 0 0,1 0 0,0 0 1,-1-1-1,1 1 0,0 1 1,-1-1-1,1 0 0,0 0 0,0 1 1,0-1-1,0 1 0,0 0 1,0-1-1,0 1 0,2 0 1,-3 1 5,1-1 0,-1 1 0,0-1 1,0 1-1,0 0 0,0 0 1,1-1-1,-1 1 0,0 0 1,0 0-1,-1 0 0,1 0 1,0 0-1,0 0 0,0 1 1,-1-1-1,1 0 0,-1 0 0,1 1 1,0 1-1,2 8 25,0 1 0,-1 0 0,-1 0 1,1 20-1,-2-29-15,0 40 99,-1-28-81,1 0 0,3 26-1,1-36-1003,0-11 508,3-10 218,0-11-77,0-10-108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8.586"/>
    </inkml:context>
    <inkml:brush xml:id="br0">
      <inkml:brushProperty name="width" value="0.05" units="cm"/>
      <inkml:brushProperty name="height" value="0.05" units="cm"/>
    </inkml:brush>
  </inkml:definitions>
  <inkml:trace contextRef="#ctx0" brushRef="#br0">23 28 14187,'6'-4'393,"1"0"-1,0 0 1,0 1-1,0 0 1,0 0-1,12-2 1,-17 4-317,-1 1 0,0 0-1,1 0 1,-1 0 0,1 0 0,-1 0 0,0 0-1,1 0 1,-1 0 0,1 1 0,-1-1 0,0 0-1,1 1 1,-1-1 0,0 1 0,0 0 0,1-1 0,-1 1-1,0 0 1,0 0 0,0 0 0,0 0 0,0 0-1,0 0 1,0 0 0,0 0 0,0 0 0,-1 0 0,1 1-1,0-1 1,-1 0 0,1 0 0,-1 1 0,1-1-1,-1 0 1,0 1 0,1-1 0,-1 1 0,0-1 0,0 0-1,0 1 1,0 2 0,0 9 242,0 1-1,-1-1 1,-1 1-1,0-1 1,-6 24-1,-28 66 538,24-70-569,-10 22-10,11-31-197,1 1 1,-7 34 0,16-58-78,1-1 0,0 1 1,0 0-1,0 0 0,-1 0 1,1-1-1,0 1 1,0 0-1,0 0 0,0 0 1,1 0-1,-1-1 0,0 1 1,0 0-1,0 0 0,1-1 1,0 2-1,-1-1 0,0-1-1,1 0 1,-1 0 0,0 0-1,1 1 1,-1-1 0,0 0-1,1 0 1,-1 0 0,1 0-1,-1 1 1,0-1 0,1 0-1,-1 0 1,1 0 0,-1 0-1,0 0 1,1 0 0,-1 0-1,1 0 1,-1 0 0,0-1-1,2 1 1,25-14 45,-23 11-47,191-129-3070,-193 130 3016,-1 2 4,0-1 0,0 0 0,0 1 0,0-1-1,0 0 1,0 0 0,-1 0 0,1 0-1,0 0 1,0 0 0,-1 0 0,1 0 0,0 0-1,-1-1 1,1 1 0,-1 0 0,1-2 0,-1-3-636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8.971"/>
    </inkml:context>
    <inkml:brush xml:id="br0">
      <inkml:brushProperty name="width" value="0.05" units="cm"/>
      <inkml:brushProperty name="height" value="0.05" units="cm"/>
    </inkml:brush>
  </inkml:definitions>
  <inkml:trace contextRef="#ctx0" brushRef="#br0">7 175 16548,'-7'5'1472,"13"-5"-880,5-2-200,11-9 752,6-2-304,8-4-359,3-3-273,3-6-592,-1-3 512,-7-2-184,-2 1-112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9.422"/>
    </inkml:context>
    <inkml:brush xml:id="br0">
      <inkml:brushProperty name="width" value="0.05" units="cm"/>
      <inkml:brushProperty name="height" value="0.05" units="cm"/>
    </inkml:brush>
  </inkml:definitions>
  <inkml:trace contextRef="#ctx0" brushRef="#br0">0 95 16067,'12'-9'1625,"4"2"-1017,-1-1-256,7 0 752,2 1-232,6 1-592,2-1-424,2-3-1808,2-1 1776,-6 1-312,-3-2-208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9.842"/>
    </inkml:context>
    <inkml:brush xml:id="br0">
      <inkml:brushProperty name="width" value="0.05" units="cm"/>
      <inkml:brushProperty name="height" value="0.05" units="cm"/>
    </inkml:brush>
  </inkml:definitions>
  <inkml:trace contextRef="#ctx0" brushRef="#br0">138 20 15827,'0'0'94,"1"-1"1,0 1-1,-1-1 0,1 1 0,-1-1 0,0 1 0,1-1 0,-1 1 0,1-1 0,-1 0 0,0 1 0,1-1 0,-1 0 1,0 1-1,0-1 0,0 0 0,1 1 0,-1-1 0,0 0 0,0 1 0,0-1 0,0 0 0,0 0 0,0 1 1,-1-1-1,1 0 0,0 1 0,0-2 0,-1 2-11,-1 0 0,1 0 0,0 0 0,0 0 1,0 0-1,0 0 0,0 1 0,1-1 0,-1 0 0,0 1 0,0-1 0,0 1 1,0-1-1,0 1 0,0-1 0,0 1 0,1 0 0,-1-1 0,0 1 1,1 0-1,-1 0 0,0-1 0,0 2 0,-12 13 109,0 0 1,2 1-1,0 0 1,0 0-1,1 1 1,2 1-1,-1 0 0,2 0 1,0 0-1,2 1 1,0 0-1,1 0 1,-3 28-1,7-41-176,0 0 0,0 0 0,0 1 1,1-1-1,0 0 0,0 0 0,0 1 0,1-1 0,0 0 0,3 6 0,-4-11-21,0 1-1,0-1 0,0 1 1,0-1-1,0 1 0,0-1 1,0 0-1,1 0 0,-1 1 1,0-1-1,1 0 0,-1 0 1,1 0-1,0-1 0,-1 1 1,3 1-1,-1-2-25,-1 0 0,0 1 1,1-1-1,-1 0 0,1 0 0,-1 0 0,1-1 0,-1 1 1,0-1-1,1 1 0,-1-1 0,0 0 0,1 0 1,-1 0-1,3-2 0,10-5-421,0-2 1,-1 0-1,0-1 1,0-1-1,-1 0 1,13-16-1,5-9-1004,26-41 0,-35 45 427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174"/>
    </inkml:context>
    <inkml:brush xml:id="br0">
      <inkml:brushProperty name="width" value="0.05" units="cm"/>
      <inkml:brushProperty name="height" value="0.05" units="cm"/>
    </inkml:brush>
  </inkml:definitions>
  <inkml:trace contextRef="#ctx0" brushRef="#br0">1 118 14795,'7'38'2984,"17"51"1,-1-5-1140,-8-13-224,10 107 0,-56-577-506,48 463-2462,-15-57 1159,0 0 0,1 0 0,0 0 0,1 0 0,-1-1 0,1 1 0,0-1 0,1 0 1,-1 0-1,7 6 0,-9-11 39,-1 0 0,1 0 1,0 0-1,-1 0 0,1 0 0,0 0 1,0-1-1,0 1 0,0-1 1,0 1-1,0-1 0,0 0 0,0 0 1,0 1-1,0-2 0,0 1 1,0 0-1,0 0 0,3-1 0,-1 0-26,-1-1 0,1 0-1,0 1 1,-1-1-1,1 0 1,-1-1-1,0 1 1,1-1-1,2-3 1,5-5-421,-1-1 0,0 0 0,14-26 1,-6 5-1669,19-55 0,-19 37 3983,-25 88-657,2 0 1,1 0-1,3 1 1,0-1-1,3 1 1,8 51 0,-7-74-914,2 0 0,0 0 0,1-1 0,0 1 0,1-1 1,9 14-1,60 75 14,-4-3-150,-61-83 56,-1 1 1,-1 0 0,0 1-1,-2 0 1,7 25-1,-11-35 44,-2 0 1,1 1-1,-1-1 0,-1 0 0,1 0 0,-1 1 0,-1-1 1,0 0-1,0 0 0,-1 1 0,0-1 0,-1 0 0,-6 15 1,7-21-41,0 0 0,1 0 0,-1 1 1,0-1-1,-1-1 0,1 1 1,0 0-1,-1-1 0,0 1 0,1-1 1,-1 1-1,0-1 0,0 0 1,0-1-1,-1 1 0,-5 2 0,7-4-46,1 1 0,0-1 0,-1 0 0,1 0 0,-1 0 0,1 0 0,-1 0-1,1 0 1,-1 0 0,1 0 0,-1 0 0,1-1 0,0 1 0,-1-1 0,1 1 0,0-1-1,-3-1 1,3 1-14,-1-1 0,0 1 0,0-1-1,1 0 1,-1 1 0,1-1 0,-1 0-1,1 0 1,0 0 0,0-1 0,0 1-1,0 0 1,-1-4 0,-1-5 1,1 1-1,1-1 1,0 0-1,0 1 1,1-1-1,0 0 1,3-20 0,21-78-14,51-124-26,-40 133 9,24-115 0,-53 189 12,8-57-14,-13 72 10,0 1 0,-1 0 1,-1 0-1,1-1 0,-2 1 1,-2-10-1,4 19 6,0-1 1,0 1-1,0-1 1,-1 1-1,1-1 0,-1 1 1,1 0-1,-1-1 1,0 1-1,1 0 0,-1 0 1,0 0-1,0-1 1,0 1-1,0 0 1,0 0-1,0 0 0,0 0 1,0 0-1,0 1 1,0-1-1,-2-1 0,1 2 1,1 0-1,0 0 0,-1 0 1,1 0-1,0 1 0,-1-1 1,1 0-1,0 0 0,0 1 1,-1-1-1,1 1 0,0-1 1,0 1-1,0 0 0,0-1 1,-1 1-1,1 0 0,0 0 1,-1 1-1,-4 4-6,-1 1 1,1 0-1,1 1 0,-1-1 0,-6 15 1,-4 9-3,1 0 1,2 1-1,1 1 1,2 0-1,1 0 1,2 1-1,-3 37 1,9-66-34,1-1 1,0 1-1,0 0 1,0-1-1,1 1 1,0 0-1,0-1 1,0 1-1,0-1 1,3 6-1,-4-9 2,1 0-1,0 0 1,-1 0-1,1 0 1,0 0-1,0 0 1,0 0 0,-1-1-1,1 1 1,0 0-1,0 0 1,0-1-1,1 1 1,-1-1 0,0 1-1,2 0 1,-1-1-51,0 1 1,0-1 0,0 0 0,1 0 0,-1 0 0,0 0 0,0-1-1,0 1 1,0-1 0,0 1 0,0-1 0,3-1 0,6-4-160,-1 0 1,-1-1 0,1 0 0,-1 0-1,-1-1 1,1 0 0,-1-1 0,-1 1-1,12-17 1,15-23-668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0.200"/>
    </inkml:context>
    <inkml:brush xml:id="br0">
      <inkml:brushProperty name="width" value="0.05" units="cm"/>
      <inkml:brushProperty name="height" value="0.05" units="cm"/>
    </inkml:brush>
  </inkml:definitions>
  <inkml:trace contextRef="#ctx0" brushRef="#br0">0 8 9530,'0'0'199,"1"-1"0,-1 1 0,0-1 0,1 1 0,-1-1 0,0 1 0,1-1 0,-1 1 0,1 0 0,-1-1 0,1 1 0,-1 0 0,1-1 0,-1 1 0,1 0 0,-1-1-1,1 1 1,-1 0 0,1 0 0,-1 0 0,1 0 0,0-1 0,-1 1 0,2 0 0,-2 15 5959,-1-1-6006,-1 14 839,2 1 1,1-1-1,6 36 1,-6-55-977,1 0 0,1 0 0,-1 0 0,2 0 0,-1-1 0,1 1 0,0-1-1,1 0 1,0 0 0,0 0 0,1-1 0,0 0 0,13 13 0,-17-19-21,-1 0-1,0 0 1,0 0 0,1 0-1,-1 0 1,1 0-1,-1-1 1,1 1-1,-1 0 1,1-1-1,-1 1 1,1-1-1,-1 0 1,1 0 0,0 1-1,-1-1 1,1 0-1,0 0 1,-1 0-1,1-1 1,-1 1-1,1 0 1,0-1-1,-1 1 1,1-1 0,-1 1-1,1-1 1,-1 0-1,1 0 1,-1 1-1,0-1 1,1 0-1,-1 0 1,0 0-1,0-1 1,2-1 0,4-4-52,-1-1-1,0 0 1,-1-1 0,8-15 0,-11 21 42,91-213-719,-91 210 719,2-1-189,-2 8 173,0 13 143,-2 4-346,-1-14-227,1-6-346,-1 0 577,-5-1-75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1.035"/>
    </inkml:context>
    <inkml:brush xml:id="br0">
      <inkml:brushProperty name="width" value="0.05" units="cm"/>
      <inkml:brushProperty name="height" value="0.05" units="cm"/>
    </inkml:brush>
  </inkml:definitions>
  <inkml:trace contextRef="#ctx0" brushRef="#br0">8 8 14491,'-1'2'252,"0"1"-1,0-1 1,1 1 0,-1 0-1,1-1 1,-1 1 0,1 0-1,0-1 1,0 1 0,1 4-1,-1-5 72,22 429 5314,-21-422-5579,0 3 1,4 29 205,-5-41-260,0 0 0,0 0 0,0 1 1,0-1-1,0 0 0,0 0 0,0 0 1,0 0-1,0 1 0,0-1 0,0 0 0,1 0 1,-1 0-1,0 0 0,0 0 0,0 1 1,0-1-1,0 0 0,0 0 0,0 0 1,1 0-1,-1 0 0,0 0 0,0 1 0,0-1 1,0 0-1,0 0 0,1 0 0,-1 0 1,0 0-1,0 0 0,0 0 0,0 0 0,1 0 1,-1 0-1,0 0 0,0 0 0,0 0 1,0 0-1,1 0 0,-1 0 0,0 0 1,0 0-1,0 0 0,1 0 0,4-8 147,0-10-78,-1 1-1,-1-1 1,-1 0-1,0-1 1,-1-22-1,-2 5 105,-11-63-1,11 95-177,-8-38-82,8 40 76,0 0-1,1-1 1,-1 1 0,0 0 0,0 0 0,0 0 0,0 0 0,0 1 0,-1-1-1,1 0 1,-1 0 0,1 1 0,-1-1 0,1 1 0,-4-3 0,4 4 0,1 0 0,-1 0 0,1 0 0,-1 0 0,0 0 0,1 0 0,-1 0 0,1 0 0,-1 0 0,1 0 0,-1 0 0,1 0 0,-1 1 0,1-1 0,-1 0 0,1 0 0,0 0 0,-1 1 0,1-1 0,-1 0 0,1 1 0,-1-1 0,1 0 0,0 1 1,-1-1-1,1 1 0,0-1 0,0 0 0,-1 1 0,1-1 0,0 1 0,0-1 0,-1 1 0,1-1 0,0 1 0,0-1 0,0 1 0,0-1 0,0 1 0,0-1 0,0 1 0,0-1 0,0 1 0,0-1 0,0 2 0,0 0-15,0 1-1,-1 0 0,1-1 1,1 1-1,-1-1 0,0 1 1,1 0-1,0 3 0,1-4 17,0 1-1,0-1 1,0 1-1,1-1 1,-1 0-1,1 0 1,-1 0-1,1-1 1,0 1-1,0-1 0,-1 1 1,1-1-1,0 0 1,0 0-1,0 0 1,1 0-1,-1-1 1,0 1-1,0-1 1,6 0-1,7 1-3,0-1 0,27-4 1,-29 1-21,-2 0 1,1-1-1,0 0 1,-1-1-1,0-1 1,0 0-1,0 0 1,-1-1-1,20-16 0,6-8-124,42-46 0,-71 69 144,4-4-10,-8 9 16,1-1 0,-1-1 0,0 1 0,0-1 0,0 0 0,0 0 0,-1 0 0,4-9 0,-6 13 4,-1 1 0,0 0 0,0-1 0,0 1 0,0 0 0,0-1 0,0 1 0,0 0 0,0-1 0,0 1 0,0 0 0,0-1 0,0 1 0,-1-1 0,1 1 0,0 0 0,0-1 0,0 1 0,0 0 0,-1 0 0,1-1 0,0 1 0,0 0 0,0-1 0,-1 1 0,1 0 0,0 0 0,0-1 0,-1 1 0,1 0 0,0 0 0,-1 0 0,1 0 0,0-1 0,-1 1 0,1 0 0,0 0 0,-1 0 0,1 0 0,-1 0 0,1 0 0,0 0 0,-1 0 0,1 0 0,0 0 0,-1 0 0,1 0 0,0 0 0,-1 0 0,1 0 0,0 0 0,-1 1 0,1-1 0,0 0 0,-1 0 0,-21 7 8,10-1 5,0 0 1,0 1-1,0 1 0,1 0 0,0 1 0,1 0 0,0 0 0,0 1 0,1 0 0,0 1 1,1 0-1,-10 17 0,13-20 0,0 1 1,1 0-1,0 0 1,0 0 0,1 0-1,0 1 1,0-1-1,1 1 1,1 0-1,-1-1 1,2 1 0,-1 0-1,1 0 1,1 0-1,0 0 1,0 0-1,6 18 1,-6-24-54,1 0-1,-1 0 1,1 0 0,0 0-1,0 0 1,0-1 0,1 1-1,0-1 1,-1 0-1,1 1 1,0-1 0,0-1-1,1 1 1,-1 0 0,1-1-1,-1 1 1,1-1 0,0 0-1,0 0 1,0-1-1,0 1 1,0-1 0,0 0-1,0 0 1,1 0 0,-1-1-1,0 1 1,0-1 0,1 0-1,-1 0 1,0-1-1,0 1 1,6-2 0,35-15-195,1-8-78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2.386"/>
    </inkml:context>
    <inkml:brush xml:id="br0">
      <inkml:brushProperty name="width" value="0.05" units="cm"/>
      <inkml:brushProperty name="height" value="0.05" units="cm"/>
    </inkml:brush>
  </inkml:definitions>
  <inkml:trace contextRef="#ctx0" brushRef="#br0">0 10 13443,'7'23'5687,"4"43"-3883,4 71 73,7 62-547,-22-199-1326,2 9 32,-1 1 0,2-1 0,2 8 1,-5-15-30,1-1 0,-1 0 0,1 0 0,0 0 0,-1 0 0,1 0 0,0 0 0,-1 0 0,1 0 1,0 0-1,0 0 0,0 0 0,0 0 0,1 0 0,-1 0-1,-1-1 0,1 0 0,0 0 1,-1 0-1,1 0 0,-1 0 0,1 0 0,0 0 0,-1 0 0,1 0 0,0-1 1,-1 1-1,1 0 0,0 0 0,-1 0 0,1-1 0,-1 1 0,1 0 1,0-1-1,-1 1 0,1 0 0,-1-1 0,1 1 0,-1-1 0,0 1 0,1-1 1,-1 1-1,1-1 0,-1 0 0,6-7 31,0 1 1,-1-1-1,-1-1 0,1 1 1,4-14-1,15-52 112,-16 49-98,13-46 73,-3 0 0,12-105 0,-30 167-720,7 16-2835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2.836"/>
    </inkml:context>
    <inkml:brush xml:id="br0">
      <inkml:brushProperty name="width" value="0.05" units="cm"/>
      <inkml:brushProperty name="height" value="0.05" units="cm"/>
    </inkml:brush>
  </inkml:definitions>
  <inkml:trace contextRef="#ctx0" brushRef="#br0">1 253 14331,'0'4'343,"0"-1"0,0 0-1,0 1 1,1-1 0,-1 1-1,1-1 1,0 1 0,0-1 0,2 6-1,-2-9-250,-1 1-1,0 0 0,1-1 0,-1 1 0,1-1 0,-1 0 0,1 1 0,-1-1 1,1 1-1,-1-1 0,1 0 0,-1 1 0,1-1 0,0 0 0,-1 0 1,1 1-1,0-1 0,-1 0 0,1 0 0,0 0 0,0 0 0,1 0 27,-1 0-1,1 0 0,0-1 0,0 1 0,-1-1 1,1 1-1,0-1 0,-1 0 0,1 0 0,-1 1 1,3-3-1,18-14 318,0 0 1,-1-2-1,-1 0 0,-1-1 1,-1-1-1,27-39 0,-38 48-347,0 0 0,8-16 1,-14 26-82,1 0 0,-1-1 0,-1 1 0,1 0 0,0 0 0,0 0 0,-1-1 0,1 1 0,-1 0 0,0-1 0,0 1 0,0 0 0,0-1 0,0 1 0,0-1 1,-1 1-1,1 0 0,-1 0 0,0-1 0,1 1 0,-1 0 0,-2-3 0,2 4-6,0 0 0,-1 0 0,1 0 1,0 0-1,-1 0 0,1 0 0,-1 0 0,1 1 0,-1-1 0,1 1 1,-1-1-1,1 1 0,-1-1 0,1 1 0,-1 0 0,0 0 1,1 0-1,-1 0 0,0 0 0,1 0 0,-1 0 0,1 1 0,-1-1 1,0 1-1,1-1 0,-1 1 0,1-1 0,-3 2 0,-3 2-4,0-1-1,1 1 1,-1 1-1,-10 8 1,4-2-3,1 2 0,0-1-1,1 2 1,1-1 0,0 2 0,0-1 0,2 1 0,-11 25 0,14-29 24,1 0 0,0 0 1,1 1-1,0 0 0,1-1 1,0 1-1,1 0 0,0 0 1,1 0-1,0 0 0,1 0 1,0 0-1,4 12 0,-5-19-37,2-1-1,-1 0 0,0 0 0,1 0 0,0 0 1,0 0-1,0 0 0,1 0 0,-1-1 0,1 1 1,0-1-1,0 0 0,0 0 0,0 0 0,0 0 1,1 0-1,-1-1 0,1 1 0,0-1 0,0 0 1,0 0-1,0-1 0,0 1 0,0-1 0,0 0 1,0 0-1,1 0 0,-1 0 0,0-1 0,1 0 1,-1 0-1,1 0 0,-1-1 0,0 1 0,1-1 1,-1 0-1,0 0 0,8-3 0,8-4-93,0 0 0,-1-2 0,28-17 0,11-12-167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3.071"/>
    </inkml:context>
    <inkml:brush xml:id="br0">
      <inkml:brushProperty name="width" value="0.05" units="cm"/>
      <inkml:brushProperty name="height" value="0.05" units="cm"/>
    </inkml:brush>
  </inkml:definitions>
  <inkml:trace contextRef="#ctx0" brushRef="#br0">94 1 15747,'1'0'84,"1"1"-1,-1 1 0,0-1 0,1 0 0,-1 0 0,0 0 1,0 1-1,0-1 0,0 0 0,0 1 0,0-1 1,0 1-1,0-1 0,-1 1 0,1 0 0,0-1 0,-1 1 1,1 0-1,-1 0 0,0-1 0,0 1 0,0 2 1,3 5 145,46 212 2393,20 73-1185,-69-294-1437,1 0 1,-1 0-1,0 0 1,0 0 0,0 0-1,0 0 1,0 0-1,0 0 1,0 1-1,0-1 1,0 0-1,1 0 1,-1 0 0,0 0-1,0 0 1,0 0-1,0 1 1,0-1-1,0 0 1,0 0 0,0 0-1,0 0 1,0 0-1,0 0 1,0 1-1,0-1 1,0 0 0,0 0-1,0 0 1,0 0-1,0 0 1,0 0-1,0 1 1,0-1 0,0 0-1,0 0 1,0 0-1,-1 0 1,1 0-1,0 0 1,0 0-1,0 1 1,0-1 0,0 0-1,0 0 1,0 0-1,0 0 1,-1 0-1,1 0 1,0 0 0,0 0-1,0 0 1,0 0-1,0 0 1,0 0-1,-1 0 1,1 0 0,0 0-1,0 0 1,0 0-1,0 0 1,0 0-1,0 0 1,-1 0 0,1 0-1,-11-8-137,-12-16-250,-156-207-2076,179 230 2462,-3-2 26,0-1-1,1 0 1,-1 0-1,1-1 0,0 1 1,-1-6-1,2 10-8,1-1-1,0 0 1,0 1 0,0-1-1,0 1 1,0-1-1,0 0 1,0 1-1,0-1 1,0 1 0,1-1-1,-1 0 1,0 1-1,0-1 1,0 1-1,1-1 1,-1 1 0,0-1-1,1 1 1,-1-1-1,1 0 1,0 0 18,0 1 0,0-1 0,0 0 0,0 1 0,0-1 1,1 1-1,-1-1 0,0 1 0,0-1 0,0 1 0,1 0 0,-1 0 0,3 0 1,40-4 651,31-1-1017,77-16 1,-119 13 63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3.493"/>
    </inkml:context>
    <inkml:brush xml:id="br0">
      <inkml:brushProperty name="width" value="0.05" units="cm"/>
      <inkml:brushProperty name="height" value="0.05" units="cm"/>
    </inkml:brush>
  </inkml:definitions>
  <inkml:trace contextRef="#ctx0" brushRef="#br0">58 0 12755,'-26'90'4166,"18"-66"-3596,1 0 1,-7 43-1,14-65-554,-2 13 148,1 0-1,1 26 1,0-38-130,0 0 1,1 0-1,-1 0 1,0 0-1,1 0 1,0 0 0,0 0-1,0 0 1,0 0-1,0-1 1,1 1-1,-1 0 1,1-1-1,-1 1 1,1-1 0,0 0-1,0 0 1,0 1-1,1-1 1,-1 0-1,3 2 1,-3-4-5,0 1 1,-1-1-1,1 1 0,0-1 1,0 0-1,-1 0 0,1 0 1,0 0-1,0 0 0,-1 0 1,1 0-1,0 0 0,0-1 1,-1 1-1,1-1 0,0 1 1,-1-1-1,1 0 0,-1 0 1,1 1-1,-1-1 0,1 0 1,-1 0-1,0-1 0,1 1 1,1-2-1,3-4 117,0 0 0,0 0 0,9-14 0,-5 3 122,0 0 1,-1 0-1,12-35 1,-18 41-169,1 1 0,-2 0 0,0-1 0,0 1 0,-1-1 0,-1 1 0,0-1 0,-1-12 0,1 22-109,0 1 1,-1 0-1,1 0 1,0-1-1,0 1 1,-1 0-1,1 0 1,0-1-1,-1 1 1,1 0-1,-1 0 1,0 0-1,1 0 1,-1 0-1,0 0 1,0 0-1,1 0 1,-1 0-1,0 0 1,0 0-1,-2-1 1,1 2-175,0-1 0,-1 1 1,1-1-1,0 1 0,0 0 1,0 0-1,0 0 0,-1 0 1,-3 2-1,-3-1-547,4-2 238,4-4-172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4.333"/>
    </inkml:context>
    <inkml:brush xml:id="br0">
      <inkml:brushProperty name="width" value="0.05" units="cm"/>
      <inkml:brushProperty name="height" value="0.05" units="cm"/>
    </inkml:brush>
  </inkml:definitions>
  <inkml:trace contextRef="#ctx0" brushRef="#br0">1 70 14691,'3'6'185,"-1"0"0,0 0 0,0-1-1,0 2 1,-1-1 0,0 0 0,0 0 0,0 0 0,-1 1-1,0 6 1,1 10 135,8 103 1437,29 138 1,-36-255-1691,0 1 1,0-1-1,1 0 0,0 0 1,5 10-1,-8-18-63,0-1 1,1 0-1,-1 1 0,0-1 0,0 0 0,0 1 0,0-1 1,1 0-1,-1 1 0,0-1 0,0 0 0,0 1 1,1-1-1,-1 0 0,0 1 0,1-1 0,-1 0 0,0 0 1,1 0-1,-1 1 0,0-1 0,1 0 0,-1 0 1,0 0-1,1 0 0,-1 0 0,1 0 0,-1 1 1,0-1-1,1 0 0,-1 0 0,1 0 0,-1 0 0,0 0 1,1-1-1,-1 1 0,0 0 0,1 0 0,-1 0 1,1 0-1,-1 0 0,0 0 0,1-1 0,-1 1 0,0 0 1,1 0-1,-1 0 0,0-1 0,0 1 0,1 0 1,-1-1-1,0 1 0,1 0 0,-1-1 0,0 1 1,0 0-1,0-1 0,0 1 0,1 0 0,-1-1 0,0 1 1,7-24 107,-5-5-56,-2 0 0,-1 0-1,-1 0 1,-1 0 0,-2 0 0,-1 1-1,-1-1 1,-14-35 0,13 47-61,5 15-7,12 27-18,-5-17 24,0 0 0,0-1 0,1 1-1,0-1 1,1 0 0,-1-1 0,1 1 0,0-1-1,1-1 1,8 7 0,-12-10 12,1 0 0,-1 0-1,1-1 1,0 1 0,0-1-1,-1 0 1,1 0 0,0 0-1,0 0 1,0-1 0,0 1 0,0-1-1,0 0 1,0 0 0,0-1-1,0 1 1,0-1 0,0 0-1,0 0 1,0 0 0,0-1 0,-1 1-1,1-1 1,5-3 0,2-3 26,0 0 1,0-1-1,0 0 1,-1 0-1,0-1 1,-1-1-1,0 1 1,10-18-1,-6 6 48,0 0-1,-2-1 0,16-41 0,-23 52-42,0 0 1,0-1-1,-2 1 0,1-1 0,-1 0 0,-1 1 0,-1-1 1,0-20-1,-1 31-31,1 1 0,0 0-1,0-1 1,0 1 0,-1 0 0,1 0 0,-1 0-1,1-1 1,-1 1 0,1 0 0,-1 0 0,0 0 0,0 0-1,1 0 1,-1 0 0,-2-2 0,2 3-1,0 0-1,1-1 1,-1 1-1,0 0 1,0-1 0,1 1-1,-1 0 1,0 0 0,0 0-1,0 0 1,0 0-1,1 0 1,-1 0 0,0 0-1,0 0 1,0 0 0,0 0-1,1 1 1,-2 0-1,-2 0 8,1 1-1,0 0 0,0 0 1,0 0-1,0 0 0,0 1 1,0-1-1,1 1 0,-1 0 1,-3 4-1,-4 11 18,0-1 0,1 1 0,1 0 0,1 1 0,0 0 0,-6 28 0,8-24-2,1 0 0,1 1 0,1-1 0,2 1 0,1 28 0,-1-49-22,0 0 0,1 0 0,-1 0 0,1 0 0,-1 1 0,1-1 0,0 0 0,0 0 0,1-1 0,-1 1 0,1 0 0,-1 0 1,1-1-1,0 1 0,0-1 0,3 4 0,-3-5-2,-1 0 0,0-1 0,0 1 0,0 0 0,0-1 0,0 0 0,1 1 0,-1-1 0,0 0 0,0 0 0,1 1 0,-1-1 0,0 0 0,0 0 0,1 0 0,1-1 0,0 1 1,-1-1 0,1 0 0,0 0-1,0 0 1,-1-1 0,1 1 0,0-1 0,-1 1-1,3-3 1,10-9-5,-1 0 1,15-18-1,-17 18-41,0 0 0,27-22 0,-37 34 34,-1 0 1,1 0-1,0 0 1,-1 0-1,1 0 1,0 0-1,0 0 0,-1 0 1,1 1-1,0-1 1,0 1-1,0-1 0,0 1 1,0 0-1,0 0 1,0 0-1,0 0 1,3 0-1,-3 1 0,0 0-1,-1-1 1,0 1 0,1 0-1,-1 0 1,1 0 0,-1 0-1,0 0 1,0 0 0,1 1-1,-1-1 1,0 0 0,0 1-1,0-1 1,-1 1 0,1-1-1,1 3 1,1 5-23,0 0 1,-1 1-1,1 0 1,-2-1-1,2 19 1,-1 16-384,-2 0 0,-6 53 0,3-127-1138,1-4 1042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4.779"/>
    </inkml:context>
    <inkml:brush xml:id="br0">
      <inkml:brushProperty name="width" value="0.05" units="cm"/>
      <inkml:brushProperty name="height" value="0.05" units="cm"/>
    </inkml:brush>
  </inkml:definitions>
  <inkml:trace contextRef="#ctx0" brushRef="#br0">1 244 12499,'3'3'172,"1"0"0,-1-1 1,1 1-1,-1-1 0,1 0 1,0 0-1,0-1 1,0 1-1,0-1 0,0 0 1,0 0-1,0 0 0,1 0 1,5 0-1,-4-2 83,1 1 0,-1-1 0,1 0 0,-1 0 0,1-1 1,-1 0-1,0 0 0,10-5 0,2-3 316,0-1 1,-1 0 0,0-2-1,29-28 1,-44 39-524,61-61 972,-56 55-901,-1 1 1,0-1-1,-1 0 1,0-1-1,0 1 1,6-16-1,-10 23-106,-1 0 0,1 0-1,-1 0 1,1 0 0,-1-1 0,0 1-1,0 0 1,1 0 0,-1 0 0,0 0 0,0 0-1,0-1 1,0 1 0,0 0 0,0 0-1,-1 0 1,1 0 0,0 0 0,-1-1-1,1 1 1,-1-2 0,0 3-6,0 0-1,1-1 1,-1 1 0,0 0-1,0 0 1,0-1 0,1 1-1,-1 0 1,0 0 0,0 0-1,0 0 1,1 0 0,-1 0-1,0 0 1,0 0 0,0 0-1,1 1 1,-1-1 0,0 0-1,0 0 1,0 1 0,0 0-1,-6 2 25,0 0-1,1 1 0,0 0 0,-12 10 1,3 0 17,0 1 1,2 1 0,0 1 0,0-1-1,-16 33 1,23-39-31,1 1 1,0 0-1,0 1 0,2-1 0,-1 1 0,1 0 0,1 0 1,0 0-1,1 0 0,0 0 0,2 15 0,-1-23-44,1 0-1,-1-1 0,1 1 1,0 0-1,1 0 0,-1-1 1,0 1-1,1 0 0,0-1 0,0 0 1,0 1-1,0-1 0,4 4 1,-4-6 6,0 1-1,-1 0 1,1-1 0,0 0 0,0 1 0,0-1 0,1 0-1,-1 0 1,0 0 0,0-1 0,1 1 0,-1 0 0,0-1-1,1 1 1,-1-1 0,0 0 0,1 0 0,-1 0-1,0 0 1,1 0 0,-1-1 0,5 0 0,-1-1-11,-1 0 1,1-1 0,-1 1-1,9-7 1,25-17-182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5.493"/>
    </inkml:context>
    <inkml:brush xml:id="br0">
      <inkml:brushProperty name="width" value="0.05" units="cm"/>
      <inkml:brushProperty name="height" value="0.05" units="cm"/>
    </inkml:brush>
  </inkml:definitions>
  <inkml:trace contextRef="#ctx0" brushRef="#br0">8 15 15579,'-4'123'5695,"1"-51"-4872,7 92 0,-4-164-814,0-1 1,0 1 0,1 0 0,-1 0 0,0 0 0,0 0 0,0 0 0,0 0 0,0 0 0,0 0 0,1 0 0,-1 0 0,0 0 0,0-1-1,0 1 1,0 0 0,0 0 0,1 0 0,-1 0 0,0 0 0,0 0 0,0 0 0,0 0 0,1 0 0,-1 0 0,0 1 0,0-1 0,0 0-1,0 0 1,0 0 0,1 0 0,-1 0 0,0 0 0,0 0 0,0 0 0,0 0 0,0 0 0,0 0 0,0 1 0,1-1 0,-1 0 0,0 0 0,0 0-1,0 0 1,0 0 0,0 0 0,0 1 0,0-1 0,0 0 0,0 0 0,0 0 0,6-13 120,3-35 110,-2-1 0,-2 0 1,-2-60-1,-2 117-259,1 1 0,-1-1 0,1 0 0,0 0 1,1 0-1,0 0 0,5 9 0,-7-15 19,0 0 0,1 0-1,-1 0 1,0 0 0,1 0-1,-1 0 1,1 0 0,0 0-1,-1-1 1,1 1 0,0-1-1,0 0 1,0 1 0,0-1-1,0 0 1,1 0 0,-1 0-1,0 0 1,0-1 0,1 1-1,-1-1 1,0 1 0,1-1-1,-1 0 1,1 0 0,-1 0 0,0 0-1,1 0 1,3-1 0,4-2 6,0-1 1,0 0 0,-1 0 0,0-1 0,0 0 0,0-1 0,0 0 0,9-9-1,9-9 31,24-28 1,18-32 76,-74 95-109,0 1 1,1-1-1,1 1 0,-5 20 0,-9 71 32,14-47 14,3-53-44,0 1 0,0 0 0,1 0 0,-1 0 0,1-1 0,0 1 0,0 0 0,1-1 0,-1 1 0,1-1 0,3 7 0,-5-9-6,1-1 1,-1 1 0,1 0 0,0-1-1,-1 1 1,1 0 0,0-1-1,0 1 1,-1-1 0,1 1 0,0-1-1,0 1 1,0-1 0,0 0 0,0 1-1,0-1 1,-1 0 0,1 0 0,0 1-1,0-1 1,0 0 0,0 0-1,0 0 1,1-1 0,0 1-19,0-1 0,0 1 0,0-1 0,0 0 0,0 0 0,-1 0 0,1 0-1,0 0 1,-1-1 0,4-1 0,1-4-171,0 1-1,-1-1 0,0 0 0,6-10 0,-7 10 60,0-1-1,0 1 1,-1-1-1,0 0 1,-1 0-1,1 0 1,-1 0-1,-1-1 0,0 1 1,0-1-1,-1 1 1,0 0-1,-1-10 1,-7-26-427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5.928"/>
    </inkml:context>
    <inkml:brush xml:id="br0">
      <inkml:brushProperty name="width" value="0.05" units="cm"/>
      <inkml:brushProperty name="height" value="0.05" units="cm"/>
    </inkml:brush>
  </inkml:definitions>
  <inkml:trace contextRef="#ctx0" brushRef="#br0">0 0 17164,'2'2'1632,"-2"-1"-1280,1-1-184,3 2 880,4-1-896,3 0-520,3 4 320,-4 2-88,2 3-80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2.085"/>
    </inkml:context>
    <inkml:brush xml:id="br0">
      <inkml:brushProperty name="width" value="0.05" units="cm"/>
      <inkml:brushProperty name="height" value="0.05" units="cm"/>
    </inkml:brush>
  </inkml:definitions>
  <inkml:trace contextRef="#ctx0" brushRef="#br0">34 18 15075,'3'-10'1497,"-2"3"-1145,-4 11-152,-1 15 536,-3 11-296,0 7-104,1 6-160,0 7-72,2 8-104,4 5-56,1 6-224,5 1-128,3 7-240,-1 1 320,-1 3 112,-1 2-120,0-1-89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590"/>
    </inkml:context>
    <inkml:brush xml:id="br0">
      <inkml:brushProperty name="width" value="0.05" units="cm"/>
      <inkml:brushProperty name="height" value="0.05" units="cm"/>
    </inkml:brush>
  </inkml:definitions>
  <inkml:trace contextRef="#ctx0" brushRef="#br0">5 0 15611,'-2'64'2569,"1"-51"-2165,0-1 1,0 1-1,2 0 0,0 0 0,0 0 1,6 22-1,-6-32-368,0 0 1,1 0-1,-1-1 0,1 1 1,0 0-1,0-1 0,0 0 1,0 1-1,0-1 1,0 0-1,1 0 0,-1 0 1,1-1-1,-1 1 0,1 0 1,0-1-1,-1 0 1,1 0-1,0 0 0,5 2 1,6 0-30,0-1 0,0 0 0,19-1 0,-7 1 34,-10-1-32,-9-1-1,0 0 0,0 0 0,0 1 0,0 0 1,0 1-1,0 0 0,0 0 0,0 0 1,0 1-1,11 6 0,-17-8 10,0 0 0,0 1 1,0-1-1,0 0 0,0 1 0,0-1 0,0 0 0,-1 1 1,1-1-1,0 1 0,-1 0 0,1-1 0,-1 1 0,0-1 1,1 1-1,-1 0 0,0-1 0,0 1 0,0-1 1,0 1-1,-1 0 0,1-1 0,0 1 0,-1-1 0,1 1 1,-1 0-1,1-1 0,-1 1 0,0-1 0,1 0 0,-1 1 1,-1 1-1,-5 8 147,0-1-1,-1 0 1,-10 12 0,7-10 18,-8 12 99,5-6-15,0-1 0,-1 0 0,-32 27 1,47-43-293,-1 0-1,0 0 1,-1-1 0,1 1 0,0 0 0,0-1 0,0 1 0,0-1 0,0 1 0,-1-1 0,1 0 0,0 1 0,0-1 0,-1 0 0,0 0 0,1 0-9,1 0 0,-1 0 0,1-1 0,-1 1 0,1 0 1,-1 0-1,1-1 0,-1 1 0,1 0 0,0-1 0,-1 1 1,1 0-1,0-1 0,-1 1 0,1 0 0,0-1 0,0 1 1,-1-1-1,1 1 0,0-1 0,0 1 0,0-1 0,-1 1 1,1-1-1,0 0 0,-1-5-305,1-1-1,0 1 1,0-1 0,3-11-1,-3 10 228,20-135-1213,-3 45 385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6.329"/>
    </inkml:context>
    <inkml:brush xml:id="br0">
      <inkml:brushProperty name="width" value="0.05" units="cm"/>
      <inkml:brushProperty name="height" value="0.05" units="cm"/>
    </inkml:brush>
  </inkml:definitions>
  <inkml:trace contextRef="#ctx0" brushRef="#br0">116 26 13387,'0'0'107,"1"-1"-1,-1 1 1,1-1 0,-1 1-1,0-1 1,1 1 0,-1-1-1,0 1 1,0-1 0,1 1-1,-1-1 1,0 1 0,0-1-1,0 1 1,0-1 0,0 1-1,1-1 1,-1 0 0,0 1-1,0-1 1,0 1 0,-1-1-1,1 1 1,0-1 0,0 0-1,0 1 1,0-1 0,0 1-1,-1-1 1,1 1 0,0-1-1,-1 1 1,1-1 0,0 1-1,-1-1 1,1 1 0,0 0-1,-1-1 1,1 1 0,-1-1-1,1 1 1,-1 0 0,1-1-1,-1 1 1,1 0 0,-1 0-1,1 0 1,-1-1 0,1 1-1,-2 0 1,0-1 80,0 1 0,0-1-1,0 1 1,0 0 0,0 0 0,0-1-1,0 1 1,-1 1 0,1-1 0,0 0 0,0 0-1,0 1 1,-3 0 0,0 2-46,0 0 1,1 1-1,-1-1 0,1 1 1,0 0-1,0 0 1,0 0-1,0 0 0,1 1 1,-1-1-1,1 1 1,0 0-1,-2 6 0,2-4-91,0 0 0,0 1 0,1-1 0,-1 1 0,2 0 0,-1 0 0,1 0 0,0 13-1,1-20-43,0 0-1,0 1 0,0-1 0,0 1 0,0-1 0,0 0 0,1 1 1,-1-1-1,0 1 0,1-1 0,-1 0 0,1 1 0,0-1 0,-1 0 0,1 0 1,0 0-1,0 1 0,0-1 0,-1 0 0,3 1 0,-2-1-3,0-1 0,1 1-1,-1-1 1,0 0 0,0 0-1,0 1 1,0-1 0,1 0 0,-1 0-1,0 0 1,0 0 0,0 0-1,0-1 1,1 1 0,-1 0-1,0 0 1,0-1 0,0 1-1,1-1 1,5-3-13,0 0 0,-1 0 0,1 0 0,-1 0 0,0-1 0,5-6-1,8-10-76,0-2 0,14-23 0,-1 2-240,-29 43 37,-2 7 220,-1 7 43,-6 34 53,2 0 1,2 0 0,3 0 0,10 84-1,0-72 127,2 0 0,2-1 0,31 75 0,-40-119-116,-2-4 16,0-1 0,0 1 1,-1 0-1,0 0 1,-1 0-1,0 0 1,-1 0-1,1 14 1,-2-23-41,0 0 1,0 0-1,0-1 0,0 1 1,-1 0-1,1 0 1,0 0-1,0-1 0,-1 1 1,1 0-1,0 0 0,-1-1 1,1 1-1,-1 0 1,1-1-1,-1 1 0,1 0 1,-1-1-1,1 1 1,-1-1-1,0 1 0,1-1 1,-1 1-1,0-1 0,0 1 1,1-1-1,-1 0 1,-1 1-1,0-1 12,0 1 1,0-1-1,-1 0 1,1 0-1,0 0 1,-1 0-1,1-1 1,0 1-1,0-1 0,-3 0 1,-4-2 43,0-1 1,1 0 0,-1 0-1,-9-7 1,6 3-34,1-1 0,0-1 0,1 0 0,0 0 0,0-1 0,1 0 0,1 0 0,0-1 0,0 0 0,-6-15 0,11 20-86,-1 0-1,2-1 1,-1 1-1,1-1 1,0 0-1,1 0 1,0 1-1,0-1 0,1 0 1,0 0-1,0 0 1,0 0-1,1 0 1,1 0-1,-1 1 0,1-1 1,1 0-1,-1 1 1,7-13-1,7-5-1174,37-46 1,-22 31 700,0 0-168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6.764"/>
    </inkml:context>
    <inkml:brush xml:id="br0">
      <inkml:brushProperty name="width" value="0.05" units="cm"/>
      <inkml:brushProperty name="height" value="0.05" units="cm"/>
    </inkml:brush>
  </inkml:definitions>
  <inkml:trace contextRef="#ctx0" brushRef="#br0">0 1 16019,'2'3'144,"0"0"0,-1 0-1,1 0 1,-1 0-1,0 0 1,0 1-1,0-1 1,0 0-1,-1 1 1,1-1-1,-1 1 1,0-1 0,0 0-1,0 1 1,-1 3-1,1 11 256,4 69 2151,28 168 1,-30-250-2487,-1 0 0,0 1 1,1-1-1,0 0 0,0 1 0,1-1 1,-1 0-1,1-1 0,5 7 0,-7-10-50,0 0 1,1 1-1,-1-1 0,1 0 0,-1 0 0,1 0 0,-1 0 0,1 0 0,0 0 0,0 0 0,-1 0 1,1-1-1,0 1 0,0-1 0,0 0 0,0 1 0,0-1 0,0 0 0,-1 0 0,1 0 0,0 0 1,0 0-1,0-1 0,0 1 0,0-1 0,0 1 0,0-1 0,-1 1 0,3-2 0,5-3-25,-1 1 0,0-1 0,0-1-1,-1 1 1,1-1 0,-1-1-1,11-12 1,42-58-375,-38 46 177,-16 23 143,-2 2-29,0 0 0,1 1 0,0 0 0,0-1 0,6-4 0,-11 10 83,1 0 1,-1 0-1,0 0 1,0-1-1,0 1 1,1 0-1,-1 0 1,0 0-1,0 0 1,1 0-1,-1-1 1,0 1 0,0 0-1,1 0 1,-1 0-1,0 0 1,0 0-1,1 0 1,-1 0-1,0 0 1,1 0-1,-1 0 1,0 0-1,0 0 1,1 0-1,-1 0 1,0 0-1,0 0 1,1 0-1,-1 1 1,0-1-1,0 0 1,1 0 0,-1 0-1,0 0 1,0 0-1,1 1 1,-1-1-1,0 0 1,0 1-1,4 14-155,-7 24 186,3-36-28,-8 56 124,-5 59 391,13-117-502,-1 0 1,1 0-1,0 0 1,0 0-1,0 0 0,0 0 1,0 1-1,1-1 0,-1 0 1,0 0-1,0 0 1,1 0-1,-1 0 0,2 2 1,-2-3-27,0 0 1,1 0-1,-1 0 0,0 0 1,1 0-1,-1 0 1,0 0-1,1 0 0,-1 0 1,0 0-1,1-1 1,-1 1-1,0 0 1,1 0-1,-1 0 0,0 0 1,1-1-1,-1 1 1,0 0-1,0 0 0,1-1 1,-1 1-1,0 0 1,0 0-1,0-1 1,1 1-1,-1 0 0,0-1 1,0 1-1,19-35-1107,-17 31 1229,12-25-392,1-7-97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7.184"/>
    </inkml:context>
    <inkml:brush xml:id="br0">
      <inkml:brushProperty name="width" value="0.05" units="cm"/>
      <inkml:brushProperty name="height" value="0.05" units="cm"/>
    </inkml:brush>
  </inkml:definitions>
  <inkml:trace contextRef="#ctx0" brushRef="#br0">212 0 17412,'-11'37'768,"3"0"0,1 1-1,1 0 1,2 0 0,2 0 0,5 68 0,-1-83-663,2 0 0,0 0 0,2 0 0,0 0 0,1-1 1,2 0-1,0 0 0,1-1 0,2 0 0,0-1 0,1 0 0,16 19 0,-29-39-105,2 2-22,0 0 1,-1 0-1,1 0 0,0 0 1,0 0-1,0-1 1,0 1-1,0-1 0,0 1 1,0-1-1,0 0 0,3 1 1,-5-2 8,0 0 0,0 0 0,0 0 0,0 0 0,0 0 0,0 0 0,0 0 0,0 0 0,0 0 0,0-1 0,0 1 1,0 0-1,0 0 0,0 0 0,0 0 0,0 0 0,0 0 0,0 0 0,0 0 0,0 0 0,0 0 0,0 0 0,0 0 0,0 0 0,1 0 0,-1 0 1,0 0-1,0-1 0,0 1 0,0 0 0,0 0 0,0 0 0,0 0 0,0 0 0,0 0 0,0 0 0,0 0 0,0 0 0,0 0 0,0 0 0,0 0 1,0 0-1,0 0 0,0 0 0,1 0 0,-1 0 0,0 0 0,0 0 0,0 0 0,0 0 0,0 0 0,0 0 0,0 0 0,0 0 0,0 0 1,0 0-1,0 0 0,0 0 0,0 0 0,0 0 0,0 0 0,0 0 0,1 1 0,-7-8-586,-11-7-264,-60-46-2296,-103-105-1,168 153 3659,2-1 0,-18-25 0,28 38-471,0 0 1,0 0 0,0 0 0,0 0 0,0-1-1,0 1 1,0 0 0,0 0 0,0 0-1,0 0 1,0 0 0,0-1 0,0 1 0,0 0-1,0 0 1,0 0 0,0 0 0,0 0 0,0 0-1,0-1 1,0 1 0,0 0 0,0 0-1,0 0 1,1 0 0,-1 0 0,0 0 0,0-1-1,0 1 1,0 0 0,0 0 0,0 0 0,0 0-1,1 0 1,-1 0 0,0 0 0,0 0 0,0 0-1,0 0 1,0 0 0,0 0 0,1 0-1,-1-1 1,0 1 0,0 0 0,0 0 0,0 0-1,0 0 1,1 0 0,-1 1 0,0-1 0,0 0-1,0 0 1,0 0 0,0 0 0,1 0 0,-1 0-1,0 0 1,0 0 0,0 0 0,0 0-1,0 0 1,0 0 0,0 0 0,1 0 0,-1 1-1,0-1 1,0 0 0,12 4 612,-11-4-513,11 4 75,-1-2 0,1 1 0,0-1 0,0-1 0,0 0 0,0-1 0,0 0 0,0-1 0,0 0 0,0-1 0,14-4 0,0-2-384,0 0-1,-1-1 1,45-25 0,-32 12 8,-13 0-84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7.744"/>
    </inkml:context>
    <inkml:brush xml:id="br0">
      <inkml:brushProperty name="width" value="0.05" units="cm"/>
      <inkml:brushProperty name="height" value="0.05" units="cm"/>
    </inkml:brush>
  </inkml:definitions>
  <inkml:trace contextRef="#ctx0" brushRef="#br0">0 0 16211,'5'0'1537,"-1"25"-953,-3-1-200,-1 12 1152,2 3-607,-1 12-393,3 7-16,1 0-96,1 4-40,2-6-120,2-5-152,0-5-480,-1-6-432,-2-14 680,-3-1-144,-4-12-104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8.180"/>
    </inkml:context>
    <inkml:brush xml:id="br0">
      <inkml:brushProperty name="width" value="0.05" units="cm"/>
      <inkml:brushProperty name="height" value="0.05" units="cm"/>
    </inkml:brush>
  </inkml:definitions>
  <inkml:trace contextRef="#ctx0" brushRef="#br0">2 1 17204,'10'24'1768,"-6"2"-1104,-1-3-288,0-6 809,0-6-129,-15-12-656,-1-12-288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42.659"/>
    </inkml:context>
    <inkml:brush xml:id="br0">
      <inkml:brushProperty name="width" value="0.05" units="cm"/>
      <inkml:brushProperty name="height" value="0.05" units="cm"/>
    </inkml:brush>
  </inkml:definitions>
  <inkml:trace contextRef="#ctx0" brushRef="#br0">365 75 12707,'-3'-11'645,"2"4"-152,-1 0 0,0-1 1,-1 1-1,0 0 0,-5-10 1,7 16-430,1 1 1,-1-1-1,1 0 0,-1 0 1,0 1-1,1-1 0,-1 1 1,0-1-1,1 1 0,-1-1 1,0 1-1,0-1 1,1 1-1,-1-1 0,0 1 1,0 0-1,0 0 0,0-1 1,1 1-1,-1 0 0,-2 0 1,1 0 4,1 1 0,-1-1 1,1 1-1,-1 0 1,1-1-1,-1 1 0,1 0 1,-1 0-1,1 0 0,-1 0 1,1 0-1,0 0 0,0 1 1,0-1-1,0 0 0,-1 2 1,-10 15 66,0 0 1,2 1 0,0 1-1,1-1 1,-10 36 0,3-12-30,-88 240 269,103-281-377,0 0 1,0 0-1,1 0 1,-1 0-1,0 0 1,1 1 0,0-1-1,-1 0 1,1 1-1,0-1 1,0 0-1,1 3 1,-1-4-1,0-1 0,0 1-1,0-1 1,1 0 0,-1 1 0,0-1-1,1 1 1,-1-1 0,0 0 0,1 1 0,-1-1-1,0 0 1,1 1 0,-1-1 0,1 0-1,-1 0 1,0 1 0,1-1 0,-1 0-1,1 0 1,-1 0 0,1 0 0,19-1-41,8-7 9,-21 6 23,1 0 1,-1 0-1,1 0 1,0 1-1,0 0 1,11 0-1,-16 1 9,-1 0-1,1 1 1,-1 0 0,0-1-1,0 1 1,1 0 0,-1 0-1,0 0 1,0 0 0,0 1-1,0-1 1,0 0 0,0 1-1,-1-1 1,1 1-1,0 0 1,-1 0 0,1 0-1,-1-1 1,0 1 0,0 1-1,1-1 1,-1 0 0,0 0-1,-1 0 1,2 5 0,2 7-2,0 1 1,-2 1 0,1-1-1,-2 0 1,0 1-1,-1-1 1,-1 1 0,0-1-1,-6 28 1,-2-7 6,-1 0 0,-28 66 0,17-54 33,-29 48 1,41-81-22,0-1-1,-2 0 0,1 0 0,-2-1 0,0 0 1,0-1-1,-16 13 0,24-23-14,1 0 0,0 0 0,-1 0 0,1-1 0,-1 1 0,0-1 0,-5 1 0,8-1-1,1-1 0,-1 0 0,1 0 0,-1 0 0,1 0 0,-1 0 0,1 0 0,-1 0 0,1 0 0,-1 0 0,1 0 0,-1-1 0,1 1 0,-1 0 0,1 0 0,-1 0 0,1 0 0,0-1 1,-1 1-1,1 0 0,-1-1 0,1 1 0,0 0 0,-1-1 0,0 0-1,1 0 1,0 0 0,0 0-1,0 0 1,-1 0-1,1 0 1,0 0 0,0 0-1,0 0 1,1 1-1,-1-1 1,0 0 0,0 0-1,0 0 1,1 0 0,-1 0-1,0 0 1,1-1-1,1-1-5,-1-1-1,1 1 0,0 0 1,0 0-1,0 0 1,0 0-1,0 0 0,1 1 1,-1-1-1,1 1 1,0-1-1,0 1 0,0 0 1,0 0-1,0 0 1,0 0-1,0 1 0,1-1 1,-1 1-1,1 0 1,-1 0-1,1 0 0,-1 1 1,6-1-1,-3 0 1,-1 1-1,0 1 1,0-1 0,0 1-1,0 0 1,0 0 0,0 0-1,0 0 1,0 1-1,0 0 1,0 0 0,-1 1-1,1-1 1,-1 1 0,0 0-1,8 6 1,-5-1-17,0 0-1,0 0 1,0 1 0,-1 0 0,-1 0 0,1 1-1,-2 0 1,1 0 0,-1 0 0,-1 0 0,5 19-1,-2 8-71,-2-1-1,1 42 1,-5-73 85,1 3 4,0 1 0,1-1 0,0 1 0,0-1 0,1 0 0,0 0 0,1 0 1,5 9-1,-8-14-30,0 0 0,1-1 0,0 1 0,-1 0 1,1-1-1,0 1 0,1-1 0,-1 1 1,0-1-1,1 0 0,-1 0 0,1 0 0,-1 0 1,1 0-1,0-1 0,0 1 0,0-1 1,0 0-1,0 0 0,0 0 0,0 0 1,0-1-1,7 1 0,-8-1 22,-1 0 0,1 0 0,0-1-1,0 1 1,0-1 0,0 0 0,0 1 0,-1-1 0,4-2 0,18-19-177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38.297"/>
    </inkml:context>
    <inkml:brush xml:id="br0">
      <inkml:brushProperty name="width" value="0.05" units="cm"/>
      <inkml:brushProperty name="height" value="0.05" units="cm"/>
    </inkml:brush>
  </inkml:definitions>
  <inkml:trace contextRef="#ctx0" brushRef="#br0">671 103 11322,'-34'6'201,"-52"2"0,66-7-199,0 0 0,0 1 0,0 1 0,0 1 0,0 0 0,1 2 0,-36 15 0,40-12 34,1 0 1,0 1-1,0 0 0,1 1 1,0 1-1,1 0 1,0 0-1,1 2 0,1-1 1,-9 16-1,-9 19-9,-37 91 0,24-46 15,30-72-7,2 1 1,0 0-1,1 0 1,1 1-1,1-1 0,2 2 1,0-1-1,-1 42 1,-7 449 130,12-474-108,1 0 0,2-1 0,1 1 0,14 51 0,-8-47 11,9 38 7,34 94 0,-50-168-95,0 0 0,1 1-1,0-1 1,0-1 0,1 1-1,0-1 1,1 0 0,0 0-1,0 0 1,0-1 0,1 0-1,-1 0 1,1 0 0,1-1-1,-1 0 1,1-1 0,0 0 0,0 0-1,0-1 1,1 1 0,-1-2-1,1 1 1,0-1 0,17 1-1,37 5 121,0-3 0,72-4 0,-96-3-9,0-2 1,0-1 0,-1-2-1,64-21 1,-69 15-72,-1-2 0,0-1 0,-2-1 0,0-2 0,-1-1 0,48-43 0,-6-4 12,73-91-1,104-154 3,-216 263-20,-1-2 0,-3 0 0,-2-2 1,22-66-1,-32 72-1,-2-1 0,-3 0 0,-1-1 1,-3 0-1,2-64 0,-9 90 0,-1 0 0,0 0 1,-2 1-1,-1-1 0,0 1 0,-2 0 1,0 0-1,-2 1 0,0 0 0,-1 0 1,-1 1-1,-2 0 0,1 1 0,-2 0 1,-1 1-1,0 0 0,-1 1 0,-25-22 1,13 16-8,0 2-1,-1 0 1,-2 2 0,0 1 0,0 1 0,-2 2 0,0 1 0,-1 2-1,0 1 1,0 1 0,-1 2 0,-1 1 0,-55-3 0,32 9-51,-1 3-1,0 2 1,0 3 0,1 2 0,1 3 0,0 2 0,0 3 0,1 2 0,2 3 0,0 2-1,1 2 1,-88 60 0,72-31-45,10 6-7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43.467"/>
    </inkml:context>
    <inkml:brush xml:id="br0">
      <inkml:brushProperty name="width" value="0.05" units="cm"/>
      <inkml:brushProperty name="height" value="0.05" units="cm"/>
    </inkml:brush>
  </inkml:definitions>
  <inkml:trace contextRef="#ctx0" brushRef="#br0">0 1182 12467,'2'13'2045,"5"-22"451,-6 7-2332,-1 1 0,1-1-1,0 1 1,0 0 0,0-1 0,0 1-1,0 0 1,0 0 0,0 0 0,0 0-1,0 0 1,1 0 0,-1 0 0,0 0-1,2-1 1,13-2-133,0 0 0,0-1 0,0-1 0,-1 0 0,0-1 0,-1-1 1,16-10-1,37-18 0,170-71-31,-201 92-7,58-18 1,-79 28 5,6-3 13,-1-1 1,0-1 0,36-23-1,-32 17-2,47-21 0,-30 20-4,97-37 41,-117 47-10,1 1 1,0 1-1,0 1 0,34-2 0,-36 5-1,1-2 0,-1 0 0,1-1 0,-1-1 0,29-11 0,92-48 72,-17 5-71,-36 27-13,179-41-1,-261 72-22,27-5 6,0-1 0,0-2-1,-1-1 1,0-2 0,32-17-1,-34 15 9,-20 9-12,0 0 1,0 0-1,0-1 0,10-8 0,-5-10-16,-10 19 4,0 0 1,1 1-1,-1 0 1,12-7-1,14-12-14,-17 8 24,-1 0 0,-1 0 0,0-1 0,11-22 0,-12 20 0,1 0 0,0 0-1,21-21 1,-19 24-12,-10 10 8,0 1 0,0-1 0,0 1 0,1 0-1,-1 1 1,7-5 0,-11 8 1,0 0 0,1 0 1,-1 0-1,0 0 0,0 0 0,1 0 0,-1 0 0,0-1 0,0 1 1,1 0-1,-1 0 0,0 0 0,0 0 0,1 0 0,-1 1 1,0-1-1,0 0 0,1 0 0,-1 0 0,0 0 0,0 0 0,1 0 1,-1 0-1,0 0 0,0 1 0,0-1 0,1 0 0,-1 0 1,0 0-1,0 0 0,0 1 0,1-1 0,-1 0 0,0 0 0,0 0 1,0 1-1,0-1 0,0 0 0,0 0 0,0 1 0,1-1 1,-1 0-1,0 0 0,0 1 0,0-1 0,0 0 0,0 0 0,0 1 1,0-1-1,0 1 0,0 11-54,0-12 91,-5 20 1448,4-19-1233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49.670"/>
    </inkml:context>
    <inkml:brush xml:id="br0">
      <inkml:brushProperty name="width" value="0.05" units="cm"/>
      <inkml:brushProperty name="height" value="0.05" units="cm"/>
    </inkml:brush>
  </inkml:definitions>
  <inkml:trace contextRef="#ctx0" brushRef="#br0">153 19 11234,'1'-18'1104,"-4"25"-184,-4 29-251,-20 232 361,23-206-902,-40 824 409,24-399-189,0-235-10,-1 23-185,20-254-258,0-25-158,-1-37-278,2 26 488,-2-16-91,1-3-8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12.188"/>
    </inkml:context>
    <inkml:brush xml:id="br0">
      <inkml:brushProperty name="width" value="0.05" units="cm"/>
      <inkml:brushProperty name="height" value="0.05" units="cm"/>
    </inkml:brush>
  </inkml:definitions>
  <inkml:trace contextRef="#ctx0" brushRef="#br0">0 66 13355,'13'-5'719,"-1"0"-1,0 2 1,1-1 0,0 2 0,0 0 0,21-1 0,96 1-327,-76 3 126,42-2 33,0-3 0,131-25 0,-222 28-519,35-4 120,-39 5-145,0-1-1,0 1 1,0 0-1,0 0 1,0 0-1,0 0 1,0 1-1,0-1 1,-1 0-1,1 0 1,0 0-1,0 1 1,0-1-1,0 1 1,0-1-1,0 1 1,0-1-1,0 1 1,-1-1-1,1 1 1,0 0-1,0-1 1,-1 1-1,1 0 1,0 0-1,-1-1 1,1 1-1,-1 0 1,1 0-1,-1 0 1,0 0-1,1 1 1,-1-1 3,0 0 1,-1 0-1,1-1 1,-1 1-1,1 0 0,-1 0 1,1-1-1,-1 1 1,1 0-1,-1-1 1,0 1-1,1 0 1,-1-1-1,0 1 1,0-1-1,1 1 1,-1-1-1,0 0 1,0 1-1,0-1 1,1 0-1,-1 0 1,0 1-1,0-1 1,0 0-1,-1 0 1,-30 6 116,28-5-99,-59 8 56,-1-3 1,-74-3-1,-128-20 110,249 14-203,-1 2-1,0 0 1,0 1-1,0 1 0,0 1 1,-33 7-1,51-10 7,-1 1 0,1 0 0,0 0 0,-1 0 0,1 0-1,-1 1 1,1-1 0,0 0 0,-1 0 0,1 0 0,0 0 0,-1 0-1,1 0 1,0 1 0,-1-1 0,1 0 0,0 0 0,-1 0-1,1 1 1,0-1 0,-1 0 0,1 0 0,0 1 0,0-1 0,0 0-1,-1 1 1,1-1 0,0 0 0,0 1 0,0-1 0,0 0-1,-1 1 1,1-1 0,0 1 0,0-1 0,0 1 0,13 5-76,26 1-10,95 2-346,255-15-1,-327 2 30,-138 1-88,-177-11 7,154 7-577,85 6 819,10 1-83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978"/>
    </inkml:context>
    <inkml:brush xml:id="br0">
      <inkml:brushProperty name="width" value="0.05" units="cm"/>
      <inkml:brushProperty name="height" value="0.05" units="cm"/>
    </inkml:brush>
  </inkml:definitions>
  <inkml:trace contextRef="#ctx0" brushRef="#br0">100 5 17548,'0'0'38,"0"-1"0,0 1 0,0 0 0,0 0 0,0 0 0,0 0 0,0-1 0,0 1 0,0 0 0,0 0 0,0 0 0,0-1 0,0 1 0,1 0 0,-1 0 0,0 0 0,0 0 0,0 0 0,0-1 0,0 1 0,1 0 0,-1 0 0,0 0 0,0 0 0,0 0 0,0 0 0,1 0 0,-1 0 0,0 0 0,0 0 0,0 0 0,1 0 0,-1-1 0,0 1 0,0 0 0,0 0 1,1 1-1,-1-1 0,0 0 0,0 0 0,0 0 0,1 0 0,-1 0 0,0 0 0,0 0 0,3 13 855,-5 31-150,1-27-137,1 34 27,3 0 0,1 1-1,3-2 1,24 88 0,0-38-394,57 126 0,-63-174-703,-53-91-520,-2 2-1,-50-49 1,30 33 473,23 25 598,-22-23 273,45 46-323,0 0 0,1 0 0,0 0 0,-1 0 0,2-1 0,-1 1 0,0-1 0,-1-7 0,4 11-19,0 1-1,-1-1 1,1 1 0,0 0 0,1-1 0,-1 1 0,0-1 0,0 1 0,1-1-1,-1 1 1,0 0 0,1-1 0,-1 1 0,1 0 0,0 0 0,-1-1 0,1 1-1,0 0 1,0 0 0,0 0 0,0 0 0,0 0 0,0 0 0,0 0-1,0 0 1,0 0 0,1 1 0,1-2 0,5-2 56,0 0 0,1 0 0,13-3-1,-10 3 43,85-26 66,-42 15-153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44.138"/>
    </inkml:context>
    <inkml:brush xml:id="br0">
      <inkml:brushProperty name="width" value="0.05" units="cm"/>
      <inkml:brushProperty name="height" value="0.05" units="cm"/>
    </inkml:brush>
  </inkml:definitions>
  <inkml:trace contextRef="#ctx0" brushRef="#br0">197 50 11755,'-4'-5'321,"-3"-4"3066,8 22 35,1-12-3337,-1 0 0,1 0 0,0 0 0,-1 0 0,1-1-1,0 1 1,0-1 0,-1 1 0,1-1 0,0 1 0,4-1-1,1 1 67,-6 0-79,-1-2-53,-1 0 0,1 0 0,0 1 0,0-1 0,-1 0 0,1 1 0,0-1-1,-1 0 1,1 1 0,-1-1 0,1 1 0,0-1 0,-1 0 0,0 1 0,1-1 0,-1 1 0,1 0 0,-1-1 0,0 1 0,1-1 0,-1 1 0,0 0 0,1-1 0,-1 1 0,0 0 0,1 0 0,-1 0 0,0 0 0,0-1 0,1 1 0,-1 0 0,0 0 0,0 0 0,1 1 0,-2-1 0,0 0 18,1 0 0,-1 0 0,0 0 0,0 0 0,0 1 0,1-1 0,-1 1 0,0-1 1,1 1-1,-1-1 0,0 1 0,1 0 0,-1 0 0,1 0 0,-2 1 0,2-1-25,0 0 0,1 0 0,-1-1 0,1 1-1,-1 0 1,1 0 0,-1 0 0,1 0 0,-1-1 0,1 1 0,0 0 0,0 0 0,-1 0 0,1 0-1,0 0 1,0 0 0,0 0 0,0 0 0,0 0 0,0 0 0,0 0 0,1 1 0,5 2 24,7-10-18,11-18 23,-8 8-6,-12 12-19,-3 6-4,-16 31-1,15-33-11,0 0 0,0 0 0,0 0 0,0 0 1,0 0-1,0 0 0,0 0 0,0 0 1,0 0-1,0 0 0,0 0 0,0 0 1,-1 0-1,1 0 0,0 0 0,0 0 1,0 0-1,0 0 0,0 0 0,0 0 1,0 0-1,0 0 0,0 0 0,0 0 1,0 0-1,-1 0 0,1 0 0,0 0 0,0 0 1,0 0-1,0 0 0,0 0 0,0 0 1,0 0-1,0 0 0,0 0 0,0 0 1,0 0-1,0 0 0,0 0 0,-1 0 1,1 0-1,0 0 0,0 0 0,0 0 1,0 0-1,0 1 0,0-1 0,0 0 1,0 0-1,0 0 0,0 0 0,4-21 4,-19 74-68,17-60 74,0 3-5,-1 0-1,0-1 1,0 1 0,0-1-1,0 1 1,0-1 0,-1 1-1,0-1 1,0 0-1,-1-4 1,1 9-8,-1 0 1,1 1-1,-1-1 1,1 1-1,-1-1 1,1 1-1,-1 0 1,1-1-1,-1 1 1,1-1-1,0 1 1,0 0-1,-1-1 1,1 1-1,0 0 1,0-1-1,0 1 1,-1 0-1,1-1 1,0 1-1,0 0 1,0 0-1,-5 25-39,1 1-1,10-37 14,2-14 20,-8 19 4,2 0 1,-1 0-1,0 0 0,0 0 1,-1-1-1,0 1 0,1 0 1,-2 0-1,1 0 1,-3-10-1,3 14 3,0 1 0,0 0 0,0 0-1,0 0 1,0 0 0,0-1 0,-1 1 0,1 0 0,0 0-1,0 0 1,0 0 0,-1-1 0,1 1 0,0 0 0,0 0 0,0 0-1,-1 0 1,1 0 0,0 0 0,0 0 0,0 0 0,-1 0 0,1 0-1,0 0 1,0 0 0,-1 0 0,1 0 0,0 0 0,0 0 0,-1 0-1,1 0 1,0 0 0,0 0 0,0 0 0,-1 0 0,1 0-1,0 0 1,0 1 0,-1-1 0,-10 10-44,-8 13-10,7 0-11,1 2 0,-9 28 0,54-163 79,-38 143-96,-21 83 13,24-107 89,5-15 1,5-14 7,-6 10-17,-2 6-3,1 0 0,-1-1-1,0 1 1,0 0 0,-1-1 0,1 1-1,-1 0 1,0-9 0,-1 12-6,1 1-1,0 0 1,0-1-1,0 1 1,-1 0 0,1-1-1,0 1 1,-1 0 0,1-1-1,0 1 1,-1 0 0,1-1-1,0 1 1,-1 0-1,1 0 1,0-1 0,-1 1-1,1 0 1,-1 0 0,1 0-1,0 0 1,-1 0 0,1-1-1,-1 1 1,1 0 0,-1 0-1,1 0 1,0 0-1,-1 0 1,1 0 0,-1 0-1,1 1 1,-1-1 0,1 0-1,0 0 1,-1 0 0,1 0-1,-1 0 1,1 1-1,0-1 1,-1 0 0,1 0-1,-1 1 1,1-1 0,0 0-1,0 1 1,-1-1 0,1 0-1,0 1 1,-1 0 0,-17 16-29,13-10 16,0 0-1,0 0 1,0 0-1,1 1 1,0 0-1,1-1 1,-6 17-1,9-24 14,0 0 0,0 0 0,0 1-1,0-1 1,0 0 0,0 0 0,0 0 0,-1 0-1,1 0 1,0 0 0,0 0 0,0 1 0,0-1-1,0 0 1,0 0 0,0 0 0,0 0 0,0 0-1,0 1 1,0-1 0,0 0 0,0 0 0,0 0 0,0 0-1,0 0 1,0 1 0,0-1 0,0 0 0,0 0-1,0 0 1,0 0 0,0 0 0,1 0 0,-1 1-1,0-1 1,0 0 0,0 0 0,0 0 0,0 0-1,0 0 1,0 0 0,0 0 0,1 0 0,-1 1-1,0-1 1,0 0 0,0 0 0,0 0 0,0 0 0,0 0-1,1 0 1,5-7-1,6-14 2,12-44-52,-43 111-116,9-20 176,-14 26 1,24-52-8,0 0-1,0 0 1,0 0 0,0 0 0,0 0 0,0 0 0,0 0 0,0 0-1,0 0 1,0 0 0,-1 0 0,1 0 0,0 0 0,0 0-1,0-1 1,0 1 0,0 0 0,0 0 0,0 0 0,0 0 0,0 0-1,0 0 1,0 0 0,0 0 0,0 0 0,0 0 0,0 0-1,0 0 1,-1 0 0,1 0 0,0 0 0,0 0 0,0 0-1,0 0 1,0 0 0,0 0 0,0 0 0,0 0 0,0 0 0,0 0-1,0 0 1,0 0 0,0 0 0,-1 0 0,1 0 0,0 0-1,0 0 1,0 0 0,0 0 0,0 0 0,0 0 0,0 1 0,0-1-1,0 0 1,0 0 0,0 0 0,0 0 0,0 0 0,0 0-1,0 0 1,0 0 0,0 0 0,0 0 0,-2-10 49,3-13 11,0-31-32,-3 56-95,-1 5 50,0 11-22,2-12 24,-1 0 1,2 1-1,-1-1 1,1 1-1,0-1 0,1 9 1,-1-15 12,0 1 0,0-1 0,0 0 0,0 0 1,0 0-1,0 0 0,0 0 0,0 0 0,0 1 1,0-1-1,0 0 0,0 0 0,0 0 0,0 0 0,0 0 1,0 1-1,0-1 0,0 0 0,0 0 0,0 0 0,0 0 1,0 0-1,0 0 0,0 1 0,1-1 0,-1 0 0,0 0 1,0 0-1,0 0 0,0 0 0,0 0 0,0 0 0,0 0 1,1 0-1,-1 1 0,0-1 0,0 0 0,0 0 1,0 0-1,0 0 0,0 0 0,1 0 0,-1 0 0,0 0 1,0 0-1,0 0 0,0 0 0,0 0 0,1 0 0,-1 0 1,0 0-1,0 0 0,0 0 0,0 0 0,0 0 0,1-1 1,-1 1-1,6-10 12,2-16 7,-7 21-14,1-3 5,0 1 1,-1-1-1,0 0 1,0 0 0,-1-11-1,0 19-10,0 0 0,1 0-1,-1 0 1,0-1 0,0 1 0,0 0-1,0 0 1,0 0 0,0 0 0,0 0-1,0 0 1,0 0 0,0 0 0,0-1-1,0 1 1,0 0 0,0 0 0,0 0-1,0 0 1,0 0 0,0 0 0,0 0-1,0-1 1,0 1 0,-1 0 0,1 0-1,0 0 1,0 0 0,0 0 0,0 0-1,0 0 1,0 0 0,0 0 0,0 0-1,0-1 1,0 1 0,0 0 0,-1 0-1,1 0 1,0 0 0,0 0 0,0 0-1,0 0 1,0 0 0,0 0 0,0 0-1,0 0 1,-1 0 0,1 0 0,0 0-1,0 0 1,0 0 0,0 0 0,0 0-1,0 0 1,0 0 0,-1 0 0,1 0-1,0 0 1,-6 8-19,-4 13-15,3-3 16,0 0 0,2 1 1,0 0-1,-3 22 0,25-80 66,-7 7-22,8-45 0,-19 71-64,-2 9 14,-4 11-1,4-3 11,0 0 0,0 1 1,1-1-1,0 15 0,12-54 90,-7 12-78,-1 6-8,0 1 1,0-1-1,-1 1 0,0-1 1,-1-11-1,-12 38-69,-7 38 100,8-20-163,11-34 129,0-1 0,0 0 0,0 0 0,0 1 0,0-1 0,-1 0 0,1 0 1,0 0-1,0 0 0,0 1 0,-1-1 0,1 0 0,0 0 0,0 0 0,0 0 0,-1 0 0,1 0 1,0 0-1,0 1 0,-1-1 0,1 0 0,0 0 0,0 0 0,-1 0 0,1 0 0,0 0 0,0 0 1,-1 0-1,1 0 0,0 0 0,0-1 0,-1 1 0,1 0 0,0 0 0,0 0 0,-1 0 0,1 0 1,0 0-1,0 0 0,-1-1 0,1 1 0,0 0 0,0 0 0,0 0 0,0-1 0,-1 1 0,-8-9-46,-3-6-93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51.612"/>
    </inkml:context>
    <inkml:brush xml:id="br0">
      <inkml:brushProperty name="width" value="0.05" units="cm"/>
      <inkml:brushProperty name="height" value="0.05" units="cm"/>
    </inkml:brush>
  </inkml:definitions>
  <inkml:trace contextRef="#ctx0" brushRef="#br0">1 2072 11458,'8'-12'287,"0"-2"0,0 1 0,-1-1 0,-1 0 0,0 0 1,-1 0-1,5-26 0,6-11 516,89-208 682,-87 223-1286,-3 6-80,-2-1 0,12-39 1,-13 35 0,2 1 0,27-53 0,-23 54-18,-2-1 0,15-48 0,73-254 132,-59 157-165,-26 92-18,0-10-12,-14 66 69,1 0 1,1 0-1,2 0 0,1 1 1,16-32-1,96-161 696,-110 207 795,-21 22-1912,1-2 129,-3-1-67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55.638"/>
    </inkml:context>
    <inkml:brush xml:id="br0">
      <inkml:brushProperty name="width" value="0.05" units="cm"/>
      <inkml:brushProperty name="height" value="0.05" units="cm"/>
    </inkml:brush>
  </inkml:definitions>
  <inkml:trace contextRef="#ctx0" brushRef="#br0">0 5187 11010,'11'-12'3893,"-3"1"-3489,0 0 0,1 0-1,14-13 1,1 3-332,-1-1 0,-1-2 0,-2 0-1,0-1 1,16-28 0,38-46 96,-24 45-29,72-61 0,18-18 52,-105 92-118,55-87 0,5-7 39,-20 48-75,4 3 0,165-135 1,-212 191-36,-2-2 0,-1-1 1,35-48-1,-13 16 6,47-39 7,-33 37-15,52-48 0,-54 55 0,-26 19 3,-1-1 1,-3-1-1,-1-2 1,-2-2-1,-2 0 0,22-50 1,-17 28-4,61-88 0,-76 130 0,2 0 0,0 1 0,1 1 0,1 2 0,2 0 0,29-21 0,-23 20-1,-2 0 0,0-2 0,-1-1 0,-2-1 0,-1-2 0,-1 0 0,34-54 0,-18 19 1,55-67 0,-69 100 0,1 2 0,1 1 0,1 1 0,36-24 0,-27 22 0,-1-1 0,-2-2 0,0-2 0,-3-1 0,0-1 0,-3-2 0,38-62 0,-59 89 2,94-148 6,-84 135-8,1 1 0,1 0 0,1 2-1,35-28 1,125-84 15,-144 105-15,-2-2 0,52-58 0,-48 40 0,35-59 0,10-13-8,-66 98-1,1 1 1,0 1 0,31-26 0,61-52 5,-70 59 5,71-52 0,-91 75 0,-1-2 0,-1 0-1,0-2 1,-1 0 0,22-33 0,-16 21 4,34-34 0,-29 35-5,-10 11 15,32-27 0,23-18 223,-72 63-204,-1 0 1,1 0 0,0 0-1,0 0 1,0 1 0,0-1 0,0 0-1,0 1 1,0-1 0,0 1 0,0-1-1,0 1 1,0-1 0,0 1-1,0 0 1,2-1 0,1 0 14,26-8-19,-42 8-575,6 1 514,0-1 0,0 2-1,0-1 1,-9 2 0,-5 2-106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3.614"/>
    </inkml:context>
    <inkml:brush xml:id="br0">
      <inkml:brushProperty name="width" value="0.05" units="cm"/>
      <inkml:brushProperty name="height" value="0.05" units="cm"/>
    </inkml:brush>
  </inkml:definitions>
  <inkml:trace contextRef="#ctx0" brushRef="#br0">31 5 17724,'15'-4'1371,"-14"4"-1347,-1 0 0,0 0 0,0 0 0,1 0 0,-1 0 0,0 0-1,0 0 1,1 0 0,-1 0 0,0 0 0,0 0 0,1 0 0,-1 1 0,0-1 0,0 0 0,0 0 0,1 0 0,-1 0 0,0 1 0,0-1 0,0 0 0,1 0-1,-1 0 1,0 1 0,0-1 0,0 0 0,0 0 0,0 1 0,1-1 0,-1 3 52,0 0-1,0 0 0,-1 0 1,1-1-1,0 1 1,-1 0-1,-1 4 0,-1 10 367,-16 90 134,6 1 0,-1 172 0,14-270-568,1-1 1,0 0-1,0 1 0,1-1 1,0 0-1,1 0 0,0 0 1,6 13-1,-8-19-13,1 0 0,0 0 0,0 0 0,1 0 0,-1-1 0,0 1 0,1-1 0,0 1 0,-1-1 0,1 0 0,0 0 0,0 0-1,0-1 1,0 1 0,1-1 0,-1 1 0,0-1 0,1 0 0,-1-1 0,1 1 0,-1 0 0,1-1 0,-1 0 0,1 0 0,6 0 0,-1-2-82,1 1 0,0-1 0,0-1 1,-1 0-1,1 0 0,-1-1 0,0 0 0,16-9 0,-5 0 38,-1-1 1,28-26-1,-14 9-148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4.061"/>
    </inkml:context>
    <inkml:brush xml:id="br0">
      <inkml:brushProperty name="width" value="0.05" units="cm"/>
      <inkml:brushProperty name="height" value="0.05" units="cm"/>
    </inkml:brush>
  </inkml:definitions>
  <inkml:trace contextRef="#ctx0" brushRef="#br0">42 1 14147,'-11'38'1234,"3"-12"-228,1 0 1,1 0-1,-4 54 0,10-73-907,0 0-1,0 0 1,1-1-1,0 1 1,0 0-1,0 0 1,1 0-1,0-1 1,1 1-1,-1-1 1,1 0 0,0 1-1,1-1 1,-1-1-1,1 1 1,1 0-1,-1-1 1,1 0-1,0 0 1,8 7-1,-8-9-53,0 0-1,0 0 0,0 0 0,0 0 1,1-1-1,-1 0 0,1 0 1,-1-1-1,1 1 0,0-1 0,-1 0 1,1-1-1,0 0 0,9 0 1,-7-1-1,1 0 1,-1-1-1,1 0 1,-1 0-1,0-1 1,0 0-1,0 0 1,0-1-1,10-7 1,-9 6-8,-1-1 1,-1 0-1,1-1 0,-1 0 1,0 0-1,0-1 0,-1 1 1,6-11-1,-8 12-9,-1 0 0,0 0 0,0 0 1,-1-1-1,1 1 0,-1-1 0,-1 1 0,1-1 0,-1 0 0,0 0 0,-1-13 0,0 15-17,-1-1 0,-1 1 0,1-1 0,-1 1-1,0 0 1,0-1 0,0 1 0,-1 0 0,0 0 0,0 1-1,0-1 1,0 1 0,-1-1 0,0 1 0,0 0-1,0 0 1,0 1 0,0-1 0,-1 1 0,-7-4 0,7 4-122,0 1 0,0-1-1,0 1 1,0 0 0,0 0 0,-1 1 0,1-1 0,-1 1 0,1 0 0,-1 1 0,1-1 0,-1 1 0,0 0 0,1 1 0,-1-1 0,1 1 0,-1 0 0,1 1 0,-1-1 0,-6 4 0,10-4 32,0 0 0,0 0 1,1 0-1,-1 0 0,0 0 1,1 0-1,-1 1 0,1-1 1,-1 1-1,-1 2 0,2 1-477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4.704"/>
    </inkml:context>
    <inkml:brush xml:id="br0">
      <inkml:brushProperty name="width" value="0.05" units="cm"/>
      <inkml:brushProperty name="height" value="0.05" units="cm"/>
    </inkml:brush>
  </inkml:definitions>
  <inkml:trace contextRef="#ctx0" brushRef="#br0">7 29 16027,'-1'-15'1644,"-1"14"-118,-1 26 402,3 13-1367,1-1 0,2 1 0,13 60 0,-15-94-546,0-1 0,1 1 0,-1-1 0,1 1 0,-1-1 0,1 1 0,0-1 0,1 0 0,-1 0-1,3 3 1,-5-6-11,1 0-1,-1 1 0,1-1 0,-1 1 0,1-1 0,-1 0 1,1 1-1,0-1 0,-1 0 0,1 1 0,-1-1 0,1 0 1,0 0-1,-1 0 0,1 0 0,0 0 0,-1 0 0,1 0 1,0 0-1,-1 0 0,1 0 0,0 0 0,0 0 0,0-1 0,0 1 0,0-1 0,0 0 0,0 0 0,0 0 0,0 1 0,0-1 0,0 0 0,0 0 0,-1 0 0,1-1 0,0 1 0,-1 0 0,1 0 0,-1 0 0,1-2 0,2-6-11,-1 1 1,0-1 0,0 1-1,-1-1 1,0 1 0,0-1-1,-1 0 1,-1-9 0,-2-7-106,-8-36 0,11 60 108,0-2-21,-1-1 0,1 0 0,-1 1 0,0-1 0,0 1 0,0 0 0,-1-1 0,1 1 0,-1 0 0,0 0 0,0 0 0,0 0 0,0 0 0,0 0 1,-6-4-1,8 7 22,0 0 0,0 0 1,0 0-1,0 0 1,-1-1-1,1 1 0,0 0 1,0 0-1,0 0 1,-1 0-1,1 0 0,0 0 1,0 0-1,0 0 1,0 0-1,-1 0 0,1 0 1,0 0-1,0 0 1,0 0-1,-1 0 0,1 0 1,0 0-1,0 0 1,0 0-1,0 0 0,-1 1 1,1-1-1,0 0 1,0 0-1,0 0 0,0 0 1,-1 0-1,1 0 1,0 1-1,0-1 0,0 0 1,0 0-1,0 0 1,0 0-1,0 0 0,0 1 1,-1-1-1,1 0 1,0 0-1,0 0 0,0 1 1,0-1-1,0 0 0,0 17-58,8 16 18,-7-30 43,0 1 0,1-1 0,0 1 1,-1-1-1,1 1 0,0-1 0,1 0 0,-1 0 0,1 0 1,-1 0-1,1-1 0,0 1 0,0-1 0,0 1 0,0-1 1,0 0-1,1 0 0,-1-1 0,1 1 0,-1-1 0,1 1 1,-1-1-1,1 0 0,0-1 0,0 1 0,0 0 1,-1-1-1,1 0 0,0 0 0,0 0 0,0-1 0,-1 1 1,8-3-1,1 0 6,0 0 0,-1-2 0,1 1 1,-1-2-1,0 1 0,0-2 0,-1 1 0,1-1 1,11-12-1,53-59 10,-64 66-37,-19 29 47,2 1-1,0-1 0,1 2 1,1-1-1,0 0 0,2 1 1,-1 30-1,2-47-16,2 1 0,-1-1 0,0 1 1,0-1-1,1 1 0,-1-1 0,1 1 0,0-1 1,0 0-1,0 1 0,0-1 0,0 0 0,0 0 0,1 0 1,-1 0-1,1 0 0,-1 0 0,1 0 0,0 0 1,2 1-1,-1-1 0,-1-1 0,1 0 0,0 0 1,-1 0-1,1-1 0,0 1 0,0 0 0,-1-1 1,1 0-1,0 0 0,0 0 0,-1 0 1,1 0-1,0-1 0,0 1 0,0-1 1,-1 1-1,4-2 0,6-3 3,0 0-1,0 0 1,0-1-1,-1 0 1,0-1-1,14-12 1,56-56-54,-56 50-68,41-33-1,-65 58 106,0-1 0,0 0 0,0 1 0,0-1 0,0 0 0,0 1 0,-1-1 0,1 1 0,0-1 0,1 1 0,-1 0 0,0-1 0,0 1 0,0 0 0,0 0 0,0 0 0,0 0 0,0 0 0,0 0 0,2 0 0,-2 1 2,-1-1 1,1 1 0,0-1 0,-1 1-1,1-1 1,-1 1 0,1-1 0,-1 1-1,1 0 1,-1-1 0,1 1 0,-1 0-1,1 0 1,-1-1 0,0 1 0,1 0-1,-1 0 1,0 0 0,0-1 0,0 2-1,1 7 6,0 0 1,-1 0-1,0 0 0,-2 9 0,1-10 21,-2 22 26,1-18-3,1 0 0,0 1-1,0-1 1,2 1 0,2 21 0,-3-33-52,0 1 1,1-1-1,-1 0 0,0 0 1,1 0-1,-1 1 1,1-1-1,-1 0 1,1 0-1,0 0 1,-1 0-1,1 0 0,0 0 1,0 0-1,0 0 1,0 0-1,0-1 1,0 1-1,0 0 1,0-1-1,0 1 1,0 0-1,0-1 0,0 1 1,3 0-1,-2-1-72,1 0 0,-1 0 0,1 0 0,-1 0 0,1-1 0,-1 1 0,1-1 0,-1 0 0,1 1-1,-1-1 1,0 0 0,3-2 0,5-2-220,-1-1-1,0 0 1,0-1 0,14-13-1,-5 2-233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5.118"/>
    </inkml:context>
    <inkml:brush xml:id="br0">
      <inkml:brushProperty name="width" value="0.05" units="cm"/>
      <inkml:brushProperty name="height" value="0.05" units="cm"/>
    </inkml:brush>
  </inkml:definitions>
  <inkml:trace contextRef="#ctx0" brushRef="#br0">1 42 14923,'28'-14'1727,"-20"9"-1386,0 1 0,1 0 0,-1 0 0,1 1 1,14-4-1,-21 7-290,0 0 0,0-1 1,0 1-1,0 0 0,0 0 1,0 1-1,0-1 0,0 0 0,0 1 1,0-1-1,0 1 0,0-1 1,-1 1-1,1 0 0,0 0 1,0 0-1,-1 0 0,1 0 1,0 0-1,-1 1 0,1-1 1,-1 0-1,0 1 0,1-1 1,-1 1-1,0 0 0,0-1 1,0 1-1,0 0 0,0 0 1,1 2-1,0 3 43,0 0 0,0 1 0,-1-1 0,1 0 1,-2 0-1,1 1 0,-1-1 0,-1 12 0,-2 6 164,-6 28 0,-14 36 392,13-59-316,2 0-1,-5 40 1,13-67-305,0-1 0,0 1 1,0-1-1,0 1 0,0 0 0,0-1 0,0 1 0,1-1 1,0 0-1,-1 1 0,3 3 0,-3-5-25,1-1 1,-1 1-1,1 0 0,-1-1 0,1 1 0,0-1 1,-1 1-1,1-1 0,0 1 0,0-1 0,-1 0 1,1 1-1,0-1 0,0 0 0,0 0 0,0 1 1,-1-1-1,1 0 0,0 0 0,0 0 0,0 0 1,0 0-1,0 0 0,-1 0 0,1 0 0,0 0 1,0-1-1,0 1 0,-1 0 0,1-1 0,0 1 1,0 0-1,0-1 0,-1 1 0,2-1 0,5-3-136,-1 0 0,1-1 0,-1 1-1,0-1 1,0-1 0,0 1 0,-1-1-1,0 0 1,0 0 0,-1 0 0,1-1-1,-1 0 1,-1 0 0,1 0-1,-1 0 1,3-10 0,1-11-317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5.504"/>
    </inkml:context>
    <inkml:brush xml:id="br0">
      <inkml:brushProperty name="width" value="0.05" units="cm"/>
      <inkml:brushProperty name="height" value="0.05" units="cm"/>
    </inkml:brush>
  </inkml:definitions>
  <inkml:trace contextRef="#ctx0" brushRef="#br0">4 88 17236,'-4'14'1568,"4"-2"-1192,14-7-112,11-3 744,12-7-584,8-7-296,9-10-23,-1-15 15,3-8-24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5.930"/>
    </inkml:context>
    <inkml:brush xml:id="br0">
      <inkml:brushProperty name="width" value="0.05" units="cm"/>
      <inkml:brushProperty name="height" value="0.05" units="cm"/>
    </inkml:brush>
  </inkml:definitions>
  <inkml:trace contextRef="#ctx0" brushRef="#br0">51 129 13539,'-23'7'1480,"12"-2"-776,-1 1-224,8 0 1433,4 1-977,10-3-184,1-1-32,12-6-55,4-2-49,8-10-136,5 2-64,6-2-272,0-5-160,-3 1-592,-3 2 1720,-16-3-1128,-5 0-24,-12 1-16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26.736"/>
    </inkml:context>
    <inkml:brush xml:id="br0">
      <inkml:brushProperty name="width" value="0.05" units="cm"/>
      <inkml:brushProperty name="height" value="0.05" units="cm"/>
    </inkml:brush>
  </inkml:definitions>
  <inkml:trace contextRef="#ctx0" brushRef="#br0">248 61 11338,'3'-3'810,"-1"0"0,0 0-1,1 0 1,-1 0-1,0-1 1,0 1 0,-1 0-1,1-1 1,-1 1-1,0-1 1,0 0 0,0 0-1,0-4 1,-1 7-738,-1 1 0,1-1 0,-1 0 0,0 1 0,1-1 1,-1 1-1,0-1 0,1 1 0,-1-1 0,0 1 0,0-1 0,0 1 0,1 0 0,-1 0 1,0-1-1,0 1 0,0 0 0,0 0 0,0 0 0,1 0 0,-1 0 0,0 0 0,-1 0 1,-24 0-52,20 1-31,0 0 1,0 1-1,-1 0 0,1 0 1,0 0-1,0 1 0,1 0 0,-1 0 1,1 0-1,-1 1 0,1 0 0,0 0 1,-8 9-1,-2 3 20,0 1 0,-21 32 0,26-33-6,1 1 1,0 0 0,1 0 0,1 1-1,0 0 1,2 0 0,0 1 0,1-1-1,0 1 1,2 0 0,1 0 0,0 0-1,1 1 1,1-1 0,5 27 0,-6-42-7,1 1 1,1-1 0,-1 0 0,0 0-1,1 0 1,0 0 0,0 0 0,0 0-1,1-1 1,-1 1 0,1 0 0,0-1 0,0 0-1,0 0 1,0 0 0,0 0 0,1 0-1,-1-1 1,6 3 0,-2-2-1,0 0 0,0-1 0,1-1 0,-1 1 0,0-1 1,0 0-1,1-1 0,-1 0 0,0 0 0,14-2 0,7-3-435,1-1-1,-1-1 1,0-2-1,34-15 1,-55 21-395,-12 8 266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3.834"/>
    </inkml:context>
    <inkml:brush xml:id="br0">
      <inkml:brushProperty name="width" value="0.05" units="cm"/>
      <inkml:brushProperty name="height" value="0.05" units="cm"/>
    </inkml:brush>
  </inkml:definitions>
  <inkml:trace contextRef="#ctx0" brushRef="#br0">4 25 18132,'-2'-21'1842,"1"17"-1106,1 15-248,6 36 936,14 54-1,-6-29-956,5 28-22,111 533 1406,-124-607-1730,2 1 0,15 33 0,-22-58-104,0 0 0,0 0 0,0 1 0,1-1 0,-1 0 0,1 0 0,-1 0 0,1 0 0,0-1 1,2 3-1,-4-4-10,1 1 0,-1-1 0,0 0 1,1 0-1,-1 0 0,1 1 1,-1-1-1,1 0 0,-1 0 0,1 0 1,-1 0-1,1 0 0,-1 0 1,1 0-1,-1 0 0,0 0 1,1 0-1,-1 0 0,1 0 0,-1 0 1,1-1-1,-1 1 0,1 0 1,-1 0-1,1 0 0,-1-1 1,0 1-1,1 0 0,-1 0 0,0-1 1,1 0-1,1-2 19,0 0 0,0 0 0,0-1 0,-1 1 0,1-1 0,-1 1 0,0-1 0,0 0 0,0 1 0,-1-1 0,1 0 0,-1-4 0,1-31 84,-2 0 0,-1 0 0,-2 0 0,-11-50 0,-1 23-2,-40-106-1,50 156-114,-1 0 0,0 0 0,-1 1 0,-18-25-1,25 39 5,0-1 0,0 1 0,0-1 0,-1 1-1,1 0 1,0-1 0,-1 1 0,1 0-1,-1 0 1,1 0 0,-1 0 0,0 0-1,1 1 1,-1-1 0,-2 0 0,3 1 1,1 0 0,-1 0 0,0 0 0,1 0-1,-1 0 1,0 1 0,1-1 0,-1 0 0,1 0 0,-1 1 0,1-1 0,-1 0 0,0 1 0,1-1 0,-1 1 0,1-1 0,0 1 0,-1-1-1,1 1 1,-1-1 0,1 1 0,0-1 0,-1 1 0,1-1 0,0 1 0,0-1 0,-1 2 0,0 3-9,-1 0 0,2 0 0,-1 0-1,0 1 1,1-1 0,0 0 0,0 0 0,1 8 0,2-1-9,-1 0-1,1 0 1,1 0-1,0 0 1,1-1-1,0 1 1,11 16-1,-13-24 16,0-1 0,0 1 0,0 0 0,0-1 0,1 1 0,0-1 0,-1 0 0,1 0 0,8 4 0,-9-6 1,0 0 1,0 0 0,0 0-1,0 0 1,0-1-1,0 1 1,0-1 0,0 0-1,0 1 1,1-2-1,-1 1 1,0 0 0,0-1-1,0 1 1,0-1-1,5-2 1,-1 0 0,0-1-1,0 1 1,0-2 0,-1 1-1,1-1 1,-1 0 0,0-1-1,-1 1 1,1-1 0,6-9-1,6-10 1,19-35 0,25-62 26,-62 121-23,1 0 1,-1 0-1,0 0 1,1 1-1,-1-1 0,1 0 1,-1 0-1,1 0 1,0 0-1,-1 1 0,1-1 1,0 0-1,0 1 1,-1-1-1,1 0 0,0 1 1,0-1-1,0 1 0,0-1 1,0 1-1,2-1 1,-2 2 0,0 0 1,-1-1-1,1 1 1,0 0-1,0 0 1,0 0-1,0 0 1,-1 0-1,1 0 1,-1 0-1,1 0 1,0 0-1,-1 1 1,0-1-1,1 0 1,-1 0-1,0 0 1,1 0-1,-1 1 1,0 1-1,14 84 70,-10-54-31,2 0 1,16 56-1,-20-84-31,0 0-1,0 0 1,0 0 0,1 0-1,0 0 1,0-1 0,6 8-1,-7-10-5,-1-1 0,1 0-1,-1 1 1,1-1-1,0 0 1,0 0 0,-1 0-1,1 0 1,0 0 0,0-1-1,0 1 1,0-1-1,0 1 1,0-1 0,0 1-1,0-1 1,0 0-1,0 0 1,0 0 0,0 0-1,0-1 1,0 1 0,0 0-1,0-1 1,2 0-1,3-2 4,-1 0-1,1 0 1,-1-1-1,0 0 0,0 0 1,0 0-1,-1 0 0,7-8 1,41-48 28,-43 47-23,48-64 27,-33 41-16,43-46-1,-66 80-20,0 0 1,0 0-1,0 0 0,0 0 1,1 1-1,-1-1 0,1 0 1,-1 1-1,1 0 0,4-2 1,-6 3-1,1 0-1,-1 0 1,0 0 0,0 0 0,0 0-1,1 0 1,-1 0 0,0 0 0,0 1 0,0-1-1,0 0 1,1 1 0,-1-1 0,0 1 0,0 0-1,0-1 1,0 1 0,0 0 0,0-1-1,0 1 1,-1 0 0,1 0 0,0 0 0,0 0-1,-1 0 1,1 0 0,0 0 0,0 1-1,4 9 4,0-1-1,0 1 1,-1 0-1,4 16 1,-6-18-3,0-1 1,0 1-1,1-1 1,0 0 0,1 0-1,0-1 1,0 1-1,1-1 1,0 1 0,7 7-1,-10-13 0,0-1 0,0 1 0,0-1 0,0 0 0,0 0 0,0 0 0,0 0 0,0 0 0,1 0 0,-1-1 0,0 1-1,1-1 1,-1 0 0,0 1 0,1-1 0,-1 0 0,0 0 0,1-1 0,-1 1 0,0 0 0,1-1 0,-1 1 0,0-1 0,0 0 0,4-1 0,4-3 1,1-1 1,-1 0-1,17-14 1,-23 17-3,35-27 9,-20 14-10,1 1 1,0 1-1,42-22 0,-60 35-13,1-1-1,0 1 0,0 0 0,0 0 0,0 0 0,0 1 0,0-1 0,0 1 0,1-1 0,-1 1 1,0 0-1,0 0 0,0 0 0,0 1 0,0-1 0,1 1 0,-1 0 0,0 0 0,0 0 0,-1 0 1,1 0-1,0 1 0,0-1 0,0 1 0,-1 0 0,1 0 0,-1 0 0,0 0 0,1 0 0,-1 0 0,0 1 1,0-1-1,0 1 0,-1 0 0,1-1 0,-1 1 0,1 0 0,-1 0 0,2 6 0,-2-7-236,6 18 100,-6-15-797,-6-10-1669,-26-48 1119,3 14 605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28.699"/>
    </inkml:context>
    <inkml:brush xml:id="br0">
      <inkml:brushProperty name="width" value="0.05" units="cm"/>
      <inkml:brushProperty name="height" value="0.05" units="cm"/>
    </inkml:brush>
  </inkml:definitions>
  <inkml:trace contextRef="#ctx0" brushRef="#br0">24 76 14595,'2'-10'3103,"-5"22"-987,-19 202-128,21-174-1818,1-1 0,3 1 0,9 55 0,-11-88-142,1-1-1,0 1 1,0-1-1,0 1 1,1-1 0,0 0-1,6 9 1,-8-14-20,-1 0 1,1 0-1,0 1 1,0-1-1,0-1 1,1 1-1,-1 0 1,0 0-1,0 0 0,0 0 1,1-1-1,-1 1 1,0-1-1,0 1 1,1-1-1,-1 1 1,2-1-1,-1 0 2,0 0 1,0 0-1,-1-1 0,1 1 1,0 0-1,0-1 0,-1 0 1,1 1-1,-1-1 0,1 0 1,-1 0-1,1 0 0,-1 0 1,1 0-1,-1 0 0,0 0 1,3-3-1,4-5 39,-1 0 0,0-1 0,0 0 1,-1 0-1,0-1 0,-1 0 0,6-15 0,0-7 84,9-43 0,-12 44-99,-1-1 1,-2 0-1,-1 0 0,-1-56 1,-3 132-329,-8 78-1,-3 50 281,11-160 14,1 0 0,1 0-1,2 12 1,-3-20 0,-1 0 0,1 0 0,0 0-1,0-1 1,0 1 0,0 0 0,1-1 0,-1 1 0,1-1-1,-1 1 1,1-1 0,0 0 0,0 0 0,0 0-1,0 0 1,5 3 0,-5-4 3,-1-1 1,1 1-1,-1-1 1,1 1-1,0-1 1,-1 0-1,1 0 1,-1 0-1,1 0 1,0 0-1,-1 0 1,1-1-1,-1 1 1,1 0-1,-1-1 1,1 0-1,-1 1 1,1-1-1,-1 0 1,1 1-1,-1-1 1,0 0-1,3-2 1,28-28 75,-28 26-71,124-152 224,0 0-128,-125 154-110,0-1-1,1 1 1,-1 0 0,1 0 0,4-3 0,-7 5 3,-1 1 1,0 0 0,1 0 0,-1 0 0,1 0 0,-1-1-1,0 1 1,1 0 0,-1 0 0,1 0 0,-1 0 0,0 0 0,1 0-1,-1 0 1,1 0 0,-1 0 0,0 0 0,1 0 0,-1 0 0,1 0-1,-1 0 1,0 1 0,1-1 0,-1 0 0,1 0 0,0 1-2,-1 0 1,1 0-1,-1 0 1,1-1 0,-1 1-1,0 0 1,1 0 0,-1 0-1,0 0 1,1 0-1,-1 0 1,0 0 0,0 0-1,0 0 1,0 0-1,0 1 1,8 273-37,-3-299 653,1-25-315,-5 3-140,-2 1-1,-1-1 1,-13-63 0,14 106-199,1 2-18,1 2 54,-1-1 0,0 1 0,1-1 0,-1 1 0,1-1 0,-1 0 0,1 1 1,-1-1-1,1 1 0,-1-1 0,1 0 0,-1 0 0,1 1 0,0-1 0,-1 0 0,1 0 1,-1 1-1,1-1 0,0 0 0,-1 0 0,1 0 0,0 0 0,0 0 0,6-2 4,0 1-1,0-1 1,0-1-1,0 1 1,-1-1-1,1-1 1,6-3-1,20-10-4,-26 14 0,0 0 1,0 1 0,0 0 0,0 0-1,13-1 1,-18 3 1,-1 0 1,1 0-1,0 0 0,-1 0 0,1 1 1,0-1-1,-1 0 0,1 1 0,-1 0 1,1-1-1,-1 1 0,1 0 0,-1-1 0,1 1 1,-1 0-1,0 0 0,1 0 0,-1 1 1,0-1-1,0 0 0,0 0 0,0 1 1,0-1-1,0 0 0,0 1 0,0-1 0,-1 1 1,1-1-1,0 1 0,-1-1 0,1 3 1,4 17-11,-1 1-1,-1 0 1,-1 1 0,-1 32 0,-1-30 3,1 0 1,2 0-1,4 26 0,-6-48 13,0 0 0,-1-1 0,1 1-1,0 0 1,0 0 0,1-1 0,-1 1-1,0-1 1,1 1 0,0-1 0,-1 1-1,1-1 1,0 0 0,0 0 0,0 0-1,1 0 1,-1 0 0,4 2 0,-4-4-1,0 1 1,0-1 0,0 0 0,0 1-1,0-1 1,0 0 0,0 0 0,-1 0-1,1 0 1,0 0 0,0-1 0,0 1 0,0-1-1,0 1 1,0-1 0,-1 0 0,1 1-1,0-1 1,0 0 0,-1 0 0,1 0-1,-1-1 1,1 1 0,-1 0 0,1-1-1,-1 1 1,2-3 0,6-6 18,-2-1 1,0 1-1,0-1 1,-1 0-1,0-1 0,-1 1 1,0-1-1,-1 0 1,0 0-1,3-19 0,-3 10 16,-2 0 0,0 0 0,-2 0-1,0-1 1,-4-31 0,4 56-50,1-1 0,0 1 1,0-1-1,0 1 0,0-1 1,0 0-1,0 1 0,1-1 0,-1 0 1,1 0-1,-1 0 0,1 0 1,0 0-1,0 0 0,0 0 1,0-1-1,0 1 0,0-1 1,1 1-1,-1-1 0,0 0 0,1 0 1,-1 0-1,1 0 0,-1-1 1,1 1-1,-1-1 0,6 1 1,-1 0 14,1 0 0,0-1 0,-1 0 0,1-1 0,-1 1 1,1-2-1,-1 1 0,1-1 0,9-3 0,-4-1 12,0 0-1,0-1 1,0-1-1,-1 0 0,14-12 1,-19 14 0,0 0 0,0-1 1,-1 0-1,0 0 1,0 0-1,-1 0 0,0-1 1,0 0-1,5-12 0,-9 18-9,-1 0 1,1 1-1,0-1 0,-1 0 0,0 0 0,1 1 0,-1-1 0,0 0 1,0 0-1,0 0 0,0 0 0,0 0 0,-1 1 0,1-1 0,-1-3 0,0 4-3,1 0-1,-1 0 1,1 0-1,-1 0 1,0 1-1,0-1 0,1 0 1,-1 0-1,0 1 1,0-1-1,0 0 1,0 1-1,0-1 0,0 1 1,0-1-1,0 1 1,0-1-1,0 1 0,-2-1 1,0 1-7,-1 0 1,0 0-1,1 0 1,-1 0-1,0 0 1,1 1-1,-1-1 1,0 1-1,1 0 1,-1 0-1,1 1 1,-1-1-1,-5 4 1,-1 2-14,1 0 1,-1 1 0,2 0-1,-1 0 1,1 1-1,1 0 1,0 1 0,0-1-1,1 1 1,0 1 0,-9 20-1,10-20 16,1 1-1,0-1 0,1 1 1,0-1-1,1 1 0,1 0 1,-1 0-1,2 0 1,0 0-1,0 0 0,4 21 1,-3-28-7,1 0 1,-1 0-1,1 0 1,0-1-1,0 1 1,0-1-1,1 0 1,0 1-1,0-1 1,0 0-1,0-1 1,6 6-1,-7-7-54,0 0 0,0-1 0,1 1 0,-1-1 0,0 0 0,1 0 0,-1 0 0,1 0 0,-1 0 0,1 0 0,-1-1 0,1 1 0,-1-1 0,1 0 0,0 1 0,-1-1 0,1-1-1,0 1 1,-1 0 0,1 0 0,0-1 0,-1 0 0,1 1 0,3-3 0,3-2-46,0 0 0,0-1 0,-1 0-1,0 0 1,12-12 0,-19 16 86,35-32-420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29.114"/>
    </inkml:context>
    <inkml:brush xml:id="br0">
      <inkml:brushProperty name="width" value="0.05" units="cm"/>
      <inkml:brushProperty name="height" value="0.05" units="cm"/>
    </inkml:brush>
  </inkml:definitions>
  <inkml:trace contextRef="#ctx0" brushRef="#br0">179 1 18884,'-23'22'977,"-52"58"607,68-71-1437,0 0 1,1 0-1,0 1 0,0 0 0,1 1 0,1-1 0,-5 15 0,8-24-138,1 0-1,-1 0 1,1 0 0,0 1-1,-1-1 1,1 0 0,0 0-1,0 0 1,0 0 0,0 1-1,0-1 1,0 0-1,0 0 1,1 0 0,-1 0-1,0 1 1,0-1 0,1 0-1,-1 0 1,1 0 0,-1 0-1,1 0 1,0 0 0,0 1-1,0-1-6,1 0-1,-1-1 0,0 1 1,1 0-1,-1-1 1,1 1-1,-1-1 0,0 0 1,1 0-1,-1 1 1,1-1-1,-1 0 1,1 0-1,-1 0 0,1 0 1,1-1-1,9-1-30,0-1 0,-1-1-1,20-7 1,-25 8 32,2 0-20,-1 0 0,1 1 0,-1-1 0,1 2 0,0-1 0,0 1 0,0 0 0,0 1 0,10 0 0,-15 0 12,1 1 0,-1 0 0,-1-1 1,1 1-1,0 1 0,0-1 0,0 0 1,0 1-1,-1-1 0,1 1 0,-1 0 1,1 0-1,-1 0 0,0 0 0,1 0 1,-1 0-1,0 1 0,-1-1 1,1 1-1,0-1 0,-1 1 0,1 0 1,-1 0-1,0 0 0,0 0 0,0 0 1,0 4-1,1 0 50,-1 1 0,-1 0 0,1 0 0,-1-1 0,-1 1-1,0 0 1,0 0 0,0-1 0,-1 1 0,0-1 0,0 1 0,-1-1 0,0 0 0,0 0 0,-1 0 0,0 0 0,0 0 0,-7 6 0,-5 8 214,-1-1 0,-1-1-1,-1 0 1,-22 16 0,37-31-183,-43 30 319,44-32-300,-1 1-1,0-1 1,0 0-1,0-1 1,0 1-1,-1-1 1,1 0 0,0 0-1,-1 0 1,-5 0-1,9-1-79,0 0-1,0 0 0,0 0 1,0 0-1,0 0 0,0-1 1,1 1-1,-1 0 1,0-1-1,0 1 0,0 0 1,0-1-1,0 1 0,0-1 1,1 1-1,-1-1 1,0 0-1,0 1 0,1-1 1,-1 0-1,0 1 0,1-1 1,-1 0-1,1 0 0,-2-1 1,-3-24 127,4 25-136,-1-37 198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5.003"/>
    </inkml:context>
    <inkml:brush xml:id="br0">
      <inkml:brushProperty name="width" value="0.05" units="cm"/>
      <inkml:brushProperty name="height" value="0.05" units="cm"/>
    </inkml:brush>
  </inkml:definitions>
  <inkml:trace contextRef="#ctx0" brushRef="#br0">24 532 14619,'-2'3'408,"-15"19"919,13-18-925,10-16 43,8-11-294,2 0 0,0 1 0,2 1 0,0 0 1,2 2-1,0 0 0,1 1 0,0 1 0,2 1 0,0 1 0,1 1 0,0 1 1,1 1-1,0 1 0,1 1 0,0 2 0,1 0 0,31-4 0,-40 10-135,10-2 19,53-13-1,-72 13-30,1 1-1,-1-1 1,1-1 0,-1 0-1,-1 0 1,1 0-1,-1-1 1,15-14 0,127-132-2133,-143 143 1778,-4 3-139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5.422"/>
    </inkml:context>
    <inkml:brush xml:id="br0">
      <inkml:brushProperty name="width" value="0.05" units="cm"/>
      <inkml:brushProperty name="height" value="0.05" units="cm"/>
    </inkml:brush>
  </inkml:definitions>
  <inkml:trace contextRef="#ctx0" brushRef="#br0">1 74 15787,'1'-1'106,"1"0"-1,-1 0 1,1 0-1,0 0 0,-1 0 1,1 1-1,0-1 1,-1 1-1,1-1 0,0 1 1,0-1-1,0 1 1,-1 0-1,4 0 0,1-1 129,87-24 468,-57 14-498,1 2 0,62-8 0,-96 17-189,1-1-1,0 1 1,0 0 0,0 0 0,0 0-1,0 0 1,0 1 0,0 0-1,0 0 1,0 0 0,-1 0 0,1 0-1,0 1 1,-1-1 0,1 1 0,-1 0-1,1 0 1,-1 1 0,0-1-1,0 1 1,0-1 0,0 1 0,-1 0-1,1 0 1,-1 0 0,1 1-1,-1-1 1,2 5 0,1 4 14,-1 0-1,-1 1 1,0-1 0,0 1 0,-1-1-1,-1 1 1,0 15 0,-7 93 147,6-114-166,-28 186-1656,25-184 1363,-5-1-111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072"/>
    </inkml:context>
    <inkml:brush xml:id="br0">
      <inkml:brushProperty name="width" value="0.05" units="cm"/>
      <inkml:brushProperty name="height" value="0.05" units="cm"/>
    </inkml:brush>
  </inkml:definitions>
  <inkml:trace contextRef="#ctx0" brushRef="#br0">200 44 14755,'0'-3'164,"-1"0"0,0 0 0,0 0-1,0 0 1,0 0 0,-1 0 0,1 1 0,-1-1-1,0 1 1,-3-5 0,4 6-118,0 0 0,0 1 0,0-1 0,0 0 0,0 0 0,-1 1 1,1-1-1,0 1 0,-1-1 0,1 1 0,0-1 0,-1 1 0,1 0 0,0 0 0,-1-1 0,1 1 0,0 0 0,-1 0 0,1 1 1,-1-1-1,1 0 0,0 0 0,-1 1 0,1-1 0,0 1 0,-2 0 0,-4 2 82,1 1 1,-1 0-1,1 0 0,0 0 1,0 1-1,1 0 0,-1 0 1,1 0-1,0 1 0,0 0 1,1 0-1,-5 8 0,-1 3-10,0 2 0,1-1 0,-7 23 1,10-23-63,1 1 1,-6 36 0,10-48-50,0 0 0,1 0 0,-1 0 0,2 0 0,-1 1 0,1-1 0,0 0 0,1 0 1,-1 0-1,6 11 0,-7-16-7,1-1 1,-1 0 0,1 1 0,0-1 0,0 0-1,-1 1 1,1-1 0,0 0 0,0 0-1,0 0 1,0 0 0,1 0 0,-1 0-1,0 0 1,0 0 0,0 0 0,1-1 0,-1 1-1,0 0 1,1-1 0,-1 1 0,1-1-1,-1 0 1,1 1 0,-1-1 0,1 0-1,-1 0 1,1 0 0,-1 0 0,1 0 0,-1 0-1,1-1 1,-1 1 0,0 0 0,1-1-1,-1 1 1,1-1 0,-1 1 0,2-2 0,3-1 1,-1-1 1,1 1-1,-1-1 1,0-1 0,0 1-1,0-1 1,6-9 0,8-13 82,-1-2 1,-2 0 0,-1-1 0,-1 0-1,-2-1 1,13-47 0,-25 78-77,0 0 0,0-1 1,0 1-1,0 0 0,0-1 0,0 1 1,0 0-1,0-1 0,0 1 0,0 0 1,0-1-1,0 1 0,0 0 0,1 0 1,-1-1-1,0 1 0,0 0 0,0-1 1,1 1-1,-1 0 0,0 0 0,0-1 1,1 1-1,-1 0 0,0 0 0,0 0 1,1-1-1,-1 1 0,0 0 0,1 0 1,-1 0-1,0 0 0,1 0 0,5 11 157,2 33-44,-6-32-65,4 20-486,1 0-1,1 0 1,21 49 0,-29-80 398,0 0-1,1 0 1,-1 0 0,1 0-1,-1 1 1,1-1-1,-1 0 1,1 0 0,0 0-1,0 0 1,-1-1-1,1 1 1,0 0 0,0 0-1,0 0 1,0-1-1,0 1 1,0 0 0,0-1-1,0 1 1,2 0-1,5-6-441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487"/>
    </inkml:context>
    <inkml:brush xml:id="br0">
      <inkml:brushProperty name="width" value="0.05" units="cm"/>
      <inkml:brushProperty name="height" value="0.05" units="cm"/>
    </inkml:brush>
  </inkml:definitions>
  <inkml:trace contextRef="#ctx0" brushRef="#br0">142 75 14435,'11'-40'1619,"-11"39"-1551,1 0-1,-1 0 1,0-1 0,0 1-1,1 0 1,-1-1-1,0 1 1,0 0 0,0 0-1,-1-1 1,1 1-1,0 0 1,0-1-1,-1 1 1,1 0 0,0 0-1,-1-1 1,0 1-1,1 0 1,-1 0-1,0 0 1,1 0 0,-1 0-1,0 0 1,0 0-1,0 0 1,-1-1 0,1 2-7,0 0 0,0 0 0,0-1 1,0 1-1,0 0 0,0 1 0,0-1 1,-1 0-1,1 0 0,0 0 0,0 1 1,0-1-1,0 0 0,1 1 0,-1-1 1,0 1-1,0-1 0,0 1 0,0-1 1,0 1-1,0 0 0,1-1 0,-1 1 1,-1 1-1,-19 24 560,18-22-457,-8 11-74,0 0 0,1 0 0,1 1 0,0 0 0,1 1 0,1-1 0,1 2 0,0-1 0,1 1 0,1 0 0,-3 29 0,7-44-128,-1-1 0,1 1 0,0 0 0,0-1 0,0 1 0,1-1 0,-1 1 0,1 0 0,-1-1 0,1 1 0,0-1 0,0 0 0,0 1 0,0-1 0,0 1 0,0-1 0,1 0 0,-1 0 0,1 0 0,0 0 0,0 0 0,-1 0 0,1 0 0,0-1 0,1 1-1,-1-1 1,0 1 0,3 0 0,0 0-84,0-1-1,0 0 0,0 0 0,0-1 0,0 1 1,0-1-1,0 0 0,0-1 0,0 1 0,0-1 1,0 0-1,0 0 0,9-4 0,23-9-341,4-2-141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955"/>
    </inkml:context>
    <inkml:brush xml:id="br0">
      <inkml:brushProperty name="width" value="0.05" units="cm"/>
      <inkml:brushProperty name="height" value="0.05" units="cm"/>
    </inkml:brush>
  </inkml:definitions>
  <inkml:trace contextRef="#ctx0" brushRef="#br0">114 14 14315,'0'-1'87,"0"1"1,0-1-1,0 0 1,0 1-1,0-1 1,0 1-1,0-1 0,0 1 1,0-1-1,0 0 1,0 1-1,-1-1 1,1 1-1,0-1 0,0 1 1,-1-1-1,1 1 1,0-1-1,-1 1 0,1-1 1,0 1-1,-1-1 1,0 1-22,1 0 0,-1-1 0,1 1 0,-1 0 0,1 0 0,-1 0 0,1 0 0,-1 0 0,1 0 0,-1 1 0,1-1 0,-1 0 0,1 0 0,-1 0 1,1 0-1,-1 1 0,1-1 0,0 0 0,-1 0 0,0 1 0,-2 1 101,0 1 1,1-1-1,-1 0 1,1 1-1,-1 0 1,-2 4-1,-7 14 52,1 1 0,1 0 0,1 0 0,1 1 0,1 0-1,1 1 1,1-1 0,1 1 0,1 0 0,0 38 0,3-57-228,1 1 1,-1 0-1,1 0 1,0-1 0,0 1-1,1-1 1,0 1-1,4 9 1,-5-14-34,-1 0-1,1 0 1,0 0-1,0 0 1,0 0-1,-1 0 1,1 0 0,0 0-1,0 0 1,1 0-1,-1-1 1,0 1-1,0 0 1,0-1-1,0 1 1,1-1 0,0 1-1,0-1-44,0 0 0,0 0 0,0 0 0,-1 0 0,1 0-1,0 0 1,0-1 0,-1 1 0,1-1 0,0 1 0,-1-1 0,1 0 0,0 0-1,-1 0 1,1 0 0,1-1 0,34-30-857,-18 15 304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7.572"/>
    </inkml:context>
    <inkml:brush xml:id="br0">
      <inkml:brushProperty name="width" value="0.05" units="cm"/>
      <inkml:brushProperty name="height" value="0.05" units="cm"/>
    </inkml:brush>
  </inkml:definitions>
  <inkml:trace contextRef="#ctx0" brushRef="#br0">67 16 13075,'-1'-15'2046,"1"15"-2006,0 0-1,0 0 1,0 0-1,-1 0 1,1 0-1,0 0 1,0 0-1,0-1 1,-1 1 0,1 0-1,0 0 1,0 0-1,0 0 1,-1 0-1,1 0 1,0 0-1,0 0 1,-1 0-1,1 0 1,0 0 0,0 0-1,0 1 1,-1-1-1,1 0 1,0 0-1,0 0 1,0 0-1,0 0 1,-1 0-1,1 0 1,0 0 0,0 1-1,0-1 1,0 0-1,-1 0 1,-1 3 148,0-1 0,0 0 0,0 1 0,0-1 0,1 1 0,-1-1 0,-1 5 0,-6 15 225,1 0 0,2 1 0,0-1 0,-4 35 0,8-46-384,1 1-1,1-1 1,0 1-1,0-1 0,1 1 1,1 0-1,0-1 1,0 0-1,1 1 1,9 20-1,-11-31-24,-1 1 0,1-1 0,-1 1 0,1-1 0,0 0-1,-1 1 1,1-1 0,0 0 0,0 0 0,0 1 0,0-1 0,0 0 0,0 0 0,1 0 0,-1 0-1,0-1 1,0 1 0,1 0 0,-1 0 0,0-1 0,1 1 0,-1-1 0,1 1 0,-1-1 0,1 0-1,-1 1 1,1-1 0,-1 0 0,1 0 0,-1 0 0,1 0 0,-1 0 0,1-1 0,-1 1 0,1 0 0,-1-1-1,1 1 1,-1-1 0,1 1 0,-1-1 0,0 0 0,1 0 0,-1 1 0,0-1 0,0 0 0,0 0-1,2-2 1,3-2 8,0-1 0,0-1 0,0 1-1,-1-1 1,1 0 0,-2-1 0,5-7-1,0-3 0,-1-1 0,0-1-1,-2 0 1,0 1 0,5-39-1,-14 78-28,1 0 0,2-1 0,0 1 0,1 0 0,0 0 0,8 31 0,-9-50 20,0-1 0,0 1 0,1 0 0,-1 0 0,0-1 0,0 1 0,1 0 0,-1 0 0,1-1 0,-1 1 1,0 0-1,1-1 0,-1 1 0,1 0 0,0-1 0,-1 1 0,1-1 0,-1 1 0,1-1 0,0 1 0,-1-1 0,1 1 0,0-1 0,0 0 1,-1 1-1,2-1 0,0 0 1,-1 0 0,0 0 0,0-1 0,0 1 0,1 0 0,-1-1 0,0 1 0,0-1 0,0 1 1,0-1-1,0 0 0,0 1 0,0-1 0,0 0 0,1-1 0,4-4 6,0-1 1,0 0-1,7-11 0,-6 8 2,-3 2-13,1 0 0,1 1 0,0 0 0,13-14 0,-19 21 2,1-1 1,0 0-1,0 0 1,0 1-1,0-1 1,0 0-1,0 1 1,0-1-1,1 1 1,-1-1-1,0 1 1,0 0-1,0-1 1,0 1-1,1 0 0,-1 0 1,0 0-1,0 0 1,0 0-1,1 0 1,-1 0-1,0 1 1,0-1-1,0 0 1,1 0-1,-1 1 1,0-1-1,0 1 1,0-1-1,0 1 1,0 0-1,0-1 0,0 1 1,0 0-1,0 0 1,0 0-1,-1 0 1,1-1-1,0 1 1,0 0-1,-1 0 1,1 0-1,-1 1 1,1-1-1,-1 0 1,1 1-1,14 29 36,-14-25-21,1 0 0,1 0 1,-1-1-1,1 1 0,0-1 0,0 0 0,1 0 0,-1 0 0,1 0 0,0-1 0,7 6 0,-10-9-10,1-1 0,-1 1-1,1-1 1,-1 0 0,1 0-1,-1 0 1,1 0-1,-1 0 1,1 0 0,-1 0-1,1 0 1,-1 0-1,1-1 1,-1 1 0,0-1-1,1 1 1,-1-1-1,1 1 1,-1-1 0,0 0-1,0 0 1,1 0-1,-1 0 1,0 0 0,0 0-1,1-1 1,32-34 33,-29 29-30,15-18-5,-6 8-24,-1 1 0,2 0 0,0 1 1,22-16-1,-35 29 18,-1 1-1,1-1 1,0 1 0,0 0 0,0 0 0,0 0-1,0 0 1,0 0 0,0 0 0,0 0 0,0 1-1,0-1 1,0 1 0,0 0 0,0-1 0,1 1 0,-1 0-1,0 0 1,0 0 0,0 1 0,0-1 0,1 1-1,-1-1 1,0 1 0,0-1 0,0 1 0,0 0-1,0 0 1,0 0 0,0 0 0,-1 1 0,1-1-1,0 0 1,0 1 0,-1-1 0,1 1 0,-1 0-1,0-1 1,1 1 0,-1 0 0,0 0 0,1 2-1,18 45 55,-17-41-20,-1 0 0,1-1 0,0 1 0,1-1-1,-1 0 1,2 0 0,7 10 0,-12-16-27,1-1 1,-1 1-1,1-1 0,-1 1 0,1-1 1,-1 1-1,1-1 0,0 0 1,-1 1-1,1-1 0,0 0 1,-1 1-1,1-1 0,0 0 1,-1 0-1,1 0 0,0 0 0,-1 0 1,1 0-1,0 0 0,-1 0 1,1 0-1,0 0 0,0 0 1,-1 0-1,1 0 0,0-1 1,-1 1-1,1 0 0,0-1 0,-1 1 1,1 0-1,-1-1 0,1 1 1,0-1-1,-1 1 0,1-1 1,-1 1-1,1-1 0,17-25 77,-16 23-70,9-19 28,-9 15-37,1 0 0,1 0 1,-1 1-1,1-1 1,0 1-1,1 0 1,0 0-1,0 0 0,0 1 1,7-6-1,-11 11-4,0-1 1,0 1-1,0 0 0,0-1 0,0 1 0,0 0 0,0 0 1,0 0-1,0 0 0,0 0 0,0 0 0,0 0 0,0 0 0,0 0 1,0 0-1,0 1 0,-1-1 0,1 0 0,0 1 0,0-1 0,0 0 1,0 1-1,0-1 0,0 1 0,-1 0 0,1-1 0,0 1 1,0 0-1,-1-1 0,1 1 0,0 1 0,21 32-17,-12-19 23,-10-14-1,0-1 1,1 1 0,-1 0 0,1-1 0,-1 1 0,1-1 0,-1 1-1,1-1 1,0 1 0,-1-1 0,1 1 0,-1-1 0,1 0 0,0 1-1,0-1 1,-1 0 0,1 1 0,0-1 0,-1 0 0,1 0 0,0 0 0,0 0-1,-1 0 1,1 0 0,0 0 0,0 0 0,-1 0 0,1 0 0,0 0-1,0 0 1,-1 0 0,1-1 0,0 1 0,0 0 0,-1-1 0,1 1-1,0 0 1,-1-1 0,1 1 0,-1-1 0,1 1 0,-1-1 0,1 1-1,-1-1 1,1 1 0,-1-1 0,1 0 0,-1 1 0,1-1 0,-1-1-1,5-5 41,-1-1-1,0 1 0,5-14 0,-7 15-19,1 0-2,-1 1-1,0-1 0,0 1 0,1 0 0,5-7 0,-8 11-18,0 1-1,1-1 0,-1 1 0,0 0 0,1-1 1,-1 1-1,0 0 0,1-1 0,-1 1 0,0 0 1,1 0-1,-1-1 0,1 1 0,-1 0 0,1 0 1,-1 0-1,1-1 0,-1 1 0,1 0 0,-1 0 1,1 0-1,-1 0 0,1 0 0,0 0 1,0 1 0,-1-1 0,1 1 0,0-1 0,0 1 1,-1 0-1,1-1 0,0 1 0,0 0 0,-1 0 0,1-1 1,-1 1-1,1 0 0,-1 0 0,1 0 0,-1 0 1,0 0-1,1 1 0,15 54 79,-14-46-118,0 0 0,1-1 0,-1 1 0,2-1 0,-1 0 0,2 0-1,7 13 1,-12-22 31,0 0-1,0 0 0,0 1 1,0-1-1,0 0 0,0 0 0,0 0 1,0 1-1,0-1 0,0 0 1,0 0-1,1 0 0,-1 1 1,0-1-1,0 0 0,0 0 0,0 0 1,0 0-1,1 1 0,-1-1 1,0 0-1,0 0 0,0 0 1,1 0-1,-1 0 0,0 0 0,0 0 1,0 1-1,1-1 0,-1 0 1,0 0-1,0 0 0,1 0 1,-1 0-1,0 0 0,0 0 0,0 0 1,1 0-1,-1 0 0,0 0 1,0 0-1,1-1 0,-1 1 1,0 0-1,0 0 0,0 0 0,1 0 1,-1 0-1,0 0 0,0 0 1,0-1-1,0 1 0,1 0 1,-1 0-1,0 0 0,0 0 0,0-1 1,0 1-1,0 0 0,1 0 1,-1 0-1,0-1 0,0 1 1,0 0-1,0 0 0,0-1 0,1-15-74,-5 4-96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8.815"/>
    </inkml:context>
    <inkml:brush xml:id="br0">
      <inkml:brushProperty name="width" value="0.05" units="cm"/>
      <inkml:brushProperty name="height" value="0.05" units="cm"/>
    </inkml:brush>
  </inkml:definitions>
  <inkml:trace contextRef="#ctx0" brushRef="#br0">7 29 14923,'-1'2'117,"0"-1"0,0 1 0,1-1-1,-1 1 1,1-1 0,-1 1 0,1-1-1,-1 1 1,1-1 0,0 1 0,0-1-1,0 1 1,0 0 0,0-1 0,0 3 0,1-1 72,0 13 38,0 1 1,2-1-1,0 0 0,1 0 1,1 0-1,0-1 0,1 1 0,14 25 1,-19-40-219,-1 1 0,1 0 1,0-1-1,0 1 0,0-1 1,1 0-1,-1 1 0,0-1 1,1 0-1,-1 1 0,0-1 1,1 0-1,-1 0 0,1 0 1,0-1-1,-1 1 0,1 0 1,0 0-1,0-1 0,1 1 1,-1-1-4,0 0 0,-1 0 0,1-1 0,0 1 0,0 0 0,-1-1 0,1 1 0,-1-1 0,1 0 0,0 1 0,-1-1 0,1 0 0,-1 0 0,0 0 0,1 0 0,-1 0 0,0 0 0,1-1 0,-1 1 0,0 0 0,2-3 0,5-10 17,1 1 0,-2-1 0,1 0 0,-2-1 0,9-28 0,12-77 851,-22 168 250,-4-40-1021,1 30 300,1 0 0,15 61 1,-18-98-395,0 1 0,1-1 0,-1 1 0,1-1 0,-1 0 0,1 1 0,-1-1 0,1 0 1,0 1-1,0-1 0,0 0 0,0 0 0,0 0 0,0 0 0,0 0 0,0 0 0,2 1 1,-2-1-8,0-1 1,-1 0 0,1 0 0,0-1 0,0 1 0,0 0 0,-1 0 0,1 0 0,0 0 0,0-1 0,0 1 0,-1 0 0,1-1-1,0 1 1,-1 0 0,1-1 0,0 1 0,-1-1 0,1 0 0,0 1 0,-1-1 0,1 1 0,-1-1 0,1 0 0,-1 1-1,0-1 1,1 0 0,-1 1 0,0-1 0,1 0 0,-1-1 0,11-22-168,8-13-354,-18 35 395,0 0-1,0 0 0,1 0 0,-1 0 1,1 0-1,0 0 0,-1 0 1,1 1-1,0-1 0,0 0 1,0 1-1,3-2 0,-4 3 82,-1 0-1,1 0 1,-1 0-1,1-1 1,-1 1-1,1 0 1,0 0-1,-1 0 1,1 0-1,-1 0 1,1 0-1,-1 1 1,1-1-1,-1 0 1,1 0-1,-1 0 1,1 0-1,-1 1 1,1-1-1,-1 0 1,1 0-1,-1 1 1,1-1-1,-1 0 1,0 1-1,1-1 1,-1 1-1,1-1 1,-1 0-1,1 1 1,8 17-521,-8-14 381,8 16-490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9.404"/>
    </inkml:context>
    <inkml:brush xml:id="br0">
      <inkml:brushProperty name="width" value="0.05" units="cm"/>
      <inkml:brushProperty name="height" value="0.05" units="cm"/>
    </inkml:brush>
  </inkml:definitions>
  <inkml:trace contextRef="#ctx0" brushRef="#br0">1 1 15715,'1'28'1675,"8"39"-1,-2-19-1114,-3-14-307,27 181 1342,-22-170-1584,2 1 1,27 70-1,-27-100-1152,-8-16 375,-3-11 251,-4-3-77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4.273"/>
    </inkml:context>
    <inkml:brush xml:id="br0">
      <inkml:brushProperty name="width" value="0.05" units="cm"/>
      <inkml:brushProperty name="height" value="0.05" units="cm"/>
    </inkml:brush>
  </inkml:definitions>
  <inkml:trace contextRef="#ctx0" brushRef="#br0">4 1 17884,'-3'6'2000,"3"1"-1336,5 6-320,4 0 1265,8-2-1001,2 2-504,4-3-624,3-1 552,-1 2-184,7 3-152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0.301"/>
    </inkml:context>
    <inkml:brush xml:id="br0">
      <inkml:brushProperty name="width" value="0.05" units="cm"/>
      <inkml:brushProperty name="height" value="0.05" units="cm"/>
    </inkml:brush>
  </inkml:definitions>
  <inkml:trace contextRef="#ctx0" brushRef="#br0">110 43 11835,'0'-2'300,"0"0"1,0 0 0,0 0 0,-1-1-1,1 1 1,-1 0 0,1 0 0,-1 0 0,0 0-1,0 0 1,0 0 0,0 0 0,0 1-1,0-1 1,0 0 0,-1 0 0,-2-2 0,3 4-223,1-1 0,-1 1 0,0-1 0,0 1 1,-1-1-1,1 1 0,0-1 0,0 1 0,0 0 1,0 0-1,0-1 0,0 1 0,0 0 0,-1 0 1,1 0-1,0 0 0,0 0 0,0 1 0,0-1 1,0 0-1,0 0 0,-1 1 0,1-1 0,0 1 1,0-1-1,0 1 0,0-1 0,0 1 0,0 0 1,1-1-1,-1 1 0,0 0 0,0 0 0,-1 1 1,-4 5 14,1 0 0,0 0 0,0 0 0,0 0 0,1 1 1,0-1-1,1 1 0,0 0 0,0 0 0,-3 16 0,3-11-50,1 0 0,1 1-1,0 0 1,1-1-1,0 1 1,3 15 0,-3-26-31,0 0 1,1 0-1,0 0 1,-1-1-1,1 1 1,0 0-1,0 0 1,1 0-1,-1-1 1,1 1-1,-1-1 1,1 1-1,0-1 1,0 0-1,0 1 1,2 1-1,-3-4-7,0 1 1,0-1-1,0 1 0,0-1 0,0 1 1,0-1-1,0 0 0,0 1 0,0-1 1,0 0-1,0 0 0,0 0 1,0 0-1,0 0 0,0 0 0,0 0 1,0 0-1,2-1 0,-1 0-1,0 0 0,0 0 0,0 0 0,1-1 0,-1 1 1,0 0-1,-1-1 0,1 1 0,0-1 0,3-3 0,2-5 8,-1 0 0,1 0 0,-2 0 0,1-1 0,-1 1 1,5-19-1,-4 11 27,-2 0 1,0-1 0,3-23 0,-8 34 93,-3 16-73,-3 19 7,4-6-120,1 1 1,1 0-1,1-1 0,1 1 0,1 0 0,5 25 1,-7-47 18,0 0 1,0 1-1,0-1 1,0 1 0,0-1-1,0 1 1,0-1-1,1 0 1,-1 1 0,0-1-1,0 1 1,0-1-1,0 1 1,1-1 0,-1 0-1,0 1 1,0-1-1,1 0 1,-1 1 0,0-1-1,0 0 1,1 1-1,-1-1 1,0 0 0,1 0-1,-1 1 1,1-1-1,-1 0 1,0 0 0,1 0-1,-1 1 1,1-1-1,-1 0 1,0 0 0,1 0-1,-1 0 1,1 0-1,-1 0 1,1 0 0,-1 0-1,1 0 1,0 0-1,12-15-807,-3-2 322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1.529"/>
    </inkml:context>
    <inkml:brush xml:id="br0">
      <inkml:brushProperty name="width" value="0.05" units="cm"/>
      <inkml:brushProperty name="height" value="0.05" units="cm"/>
    </inkml:brush>
  </inkml:definitions>
  <inkml:trace contextRef="#ctx0" brushRef="#br0">6 38 13867,'-5'-31'2436,"4"25"-1243,4 23-290,31 226 1467,21 127 251,-45-323-2246,-10-47-373,0 0 1,0 0-1,0 0 1,0 0-1,0 0 1,1 0-1,-1 0 0,0 0 1,0 0-1,0 0 1,0 0-1,0 0 0,0 0 1,0 0-1,0 0 1,1 0-1,-1 0 0,0 0 1,0 0-1,0 0 1,0 0-1,0 0 1,0 0-1,0 0 0,0 0 1,1 0-1,-1 0 1,0 0-1,0 0 0,0 0 1,0 0-1,0 0 1,0-1-1,0 1 1,0 0-1,0 0 0,0 0 1,0 0-1,0 0 1,0 0-1,1 0 0,-1 0 1,0 0-1,0-1 1,0 1-1,0 0 0,0 0 1,0 0-1,0 0 1,0 0-1,0 0 1,0 0-1,0 0 0,0-1 1,0 1-1,0 0 1,0 0-1,0 0 0,-1 0 1,1 0-1,0 0 1,0 0-1,2-11 41,-2-28-25,-2 0 0,-2 1 0,-14-62 1,17 97-22,-10-35-188,11 35 77,2 8 18,3 8 43,0-2 22,1 0 1,-1-1 0,2 0 0,0 0-1,0 0 1,12 12 0,-17-20 26,1 0 0,-1 1-1,1-1 1,0 0 0,0-1 0,0 1 0,0 0 0,0-1 0,0 0 0,0 0 0,6 2 0,-6-3 2,-1 0 0,0 0 0,1 0 0,-1 0 0,1 0 0,-1-1 0,0 1 1,1-1-1,-1 0 0,0 1 0,1-1 0,-1 0 0,0 0 0,0-1 0,0 1 0,0 0 0,0-1 0,3-2 0,0 0 2,0-2 1,-1 1-1,1 0 0,-1-1 0,0 0 0,0 0 0,-1 0 1,0 0-1,3-10 0,-4 11 5,0 0 0,-1 0 1,0 0-1,0 0 0,0-1 0,0 1 0,-1 0 1,0 0-1,0-1 0,0 1 0,-1 0 0,-2-11 1,3 15-6,0 1 1,0-1-1,0 0 1,0 0-1,-1 1 1,1-1 0,0 0-1,0 0 1,-1 1-1,1-1 1,0 0-1,-1 1 1,1-1-1,-1 0 1,1 1 0,-1-1-1,1 1 1,-1-1-1,1 1 1,-1-1-1,1 1 1,-1-1 0,0 1-1,1 0 1,-1-1-1,0 1 1,1 0-1,-1-1 1,0 1-1,0 0 1,1 0 0,-1 0-1,0 0 1,0 0-1,1 0 1,-1 0-1,0 0 1,0 0-1,0 0 1,1 0 0,-1 0-1,0 0 1,1 1-1,-1-1 1,0 0-1,0 1 1,1-1-1,-1 0 1,0 1 0,1-1-1,-1 1 1,1-1-1,-1 1 1,1-1-1,-1 1 1,0 0-1,-3 3 3,0 0-1,1 0 1,0 1 0,0-1-1,0 1 1,-4 8-1,1 2 15,1 0 0,0 0 1,-4 29-1,8-34-13,0-1 0,0 1 1,1 0-1,0-1 0,1 1 0,0 0 0,3 14 1,-3-22-73,0 0 1,-1 0 0,1 0 0,0 0 0,0 0-1,0 0 1,0-1 0,0 1 0,1 0 0,-1 0-1,0-1 1,1 1 0,0-1 0,-1 1-1,1-1 1,0 0 0,-1 0 0,1 0 0,0 0-1,0 0 1,0 0 0,0 0 0,0-1 0,0 1-1,3 0 1,0-1-103,0 1 0,0-1 0,0 0 0,1-1 0,-1 0-1,0 1 1,0-1 0,0-1 0,7-2 0,12-6-509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1.933"/>
    </inkml:context>
    <inkml:brush xml:id="br0">
      <inkml:brushProperty name="width" value="0.05" units="cm"/>
      <inkml:brushProperty name="height" value="0.05" units="cm"/>
    </inkml:brush>
  </inkml:definitions>
  <inkml:trace contextRef="#ctx0" brushRef="#br0">43 309 12427,'3'-29'1954,"-6"17"-979,2 11-931,1 1 1,0 0 0,-1 0 0,1 0 0,0 0 0,-1 0 0,1 0 0,0 0 0,-1 0 0,1 0 0,0 0 0,-1 0 0,1 0 0,-1 0 0,1 0 0,0 0 0,-1 0 0,1 1 0,0-1 0,-1 0 0,1 0 0,0 0 0,-1 1 0,1-1 0,0 0 0,0 0 0,-1 0 0,1 1 0,0-1 0,0 0 0,-1 1 0,1-1 0,0 1 0,-3 2 110,1 0 0,0 1 0,0-1 0,0 1 0,0-1 0,1 1 0,-1 0 0,1-1 0,-2 9 0,-4 36 714,3 45 351,4-81-1004,0 1-1,2 0 1,0-1-1,0 1 0,5 13 1,-7-26-191,0 1-1,0 0 1,0 0 0,1 0 0,-1 0 0,1 0 0,-1 0 0,0-1 0,1 1-1,-1 0 1,1 0 0,0-1 0,-1 1 0,1 0 0,-1-1 0,1 1-1,0 0 1,0-1 0,-1 1 0,1-1 0,0 1 0,1 0 0,-1-1-9,0-1 0,0 1 0,0 0 0,-1 0 0,1 0-1,0-1 1,0 1 0,0 0 0,-1-1 0,1 1 0,0-1 0,-1 1 0,1-1 0,0 1 0,-1-1 0,1 1 0,-1-1 0,1 1 0,0-3 0,4-3 40,-1-2 1,0 1 0,6-15-1,10-32-135,-3-1-1,-2 0 0,-2-1 1,-3-1-1,-2 0 0,0-69 1,-10 90-119,-3 24 18,5 12 176,-1 0-1,1-1 0,0 1 1,-1 0-1,1 0 1,0 0-1,0 0 1,-1 1-1,1-1 1,0 0-1,-1 0 1,1 0-1,0 0 1,0 0-1,-1 0 1,1 0-1,0 0 1,-1 1-1,1-1 1,0 0-1,0 0 1,0 0-1,-1 1 1,1-1-1,0 0 1,0 0-1,0 1 0,-1-1 1,1 0-1,0 0 1,0 1-1,0-1 1,0 0-1,0 0 1,0 1-1,0-1 1,0 1-1,-4 8 4,0 1-1,1 0 0,0 0 1,1 0-1,-2 17 1,-1 59 309,4-58-205,-1 10-155,1 0 0,2 0 0,1 0 1,3 0-1,8 37 0,-13-74 34,1 2-14,-1 0 1,1-1-1,0 1 1,0-1-1,0 1 1,0-1-1,0 0 0,1 1 1,-1-1-1,0 0 1,1 0-1,2 3 1,5-1-294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003"/>
    </inkml:context>
    <inkml:brush xml:id="br0">
      <inkml:brushProperty name="width" value="0.05" units="cm"/>
      <inkml:brushProperty name="height" value="0.05" units="cm"/>
    </inkml:brush>
  </inkml:definitions>
  <inkml:trace contextRef="#ctx0" brushRef="#br0">2 0 14771,'0'133'2309,"-2"-78"-1698,7 58-1,-2-78-384,8 54 244,-9-78-422,0-1 0,1 0 0,0 0 0,0-1 0,1 1 0,7 11 0,-11-21-47,1 1-1,-1 0 1,0-1-1,1 1 1,-1 0-1,0-1 1,1 1-1,-1-1 1,1 1-1,-1-1 1,1 1-1,-1-1 1,1 0-1,0 1 1,-1-1-1,1 1 1,-1-1-1,1 0 1,0 0-1,-1 1 1,1-1-1,0 0 1,-1 0-1,1 0 1,0 0-1,0 0 1,0 0-1,0 0 0,0-1 0,0 1 0,0-1 0,0 0 1,0 1-1,0-1 0,-1 0 0,1 1 0,0-1 0,0 0 1,-1 0-1,1 0 0,-1 1 0,2-3 0,2-6 0,1 0 0,-2-1 0,4-9 0,-4 9 4,32-98 254,-34 107-253,-1 0-1,0 0 1,1 1-1,-1-1 1,1 0 0,-1 0-1,1 0 1,-1 0 0,1 0-1,0 1 1,-1-1 0,1 0-1,0 0 1,0 1 0,-1-1-1,1 1 1,0-1 0,0 0-1,0 1 1,1-1 0,-1 1-5,-1 0 1,1 0-1,0 0 1,-1 1-1,1-1 1,0 0-1,-1 0 1,1 0-1,0 1 1,-1-1-1,1 0 1,0 1-1,-1-1 1,1 1-1,-1-1 1,1 1-1,-1-1 1,1 1-1,-1-1 1,1 1-1,0 0 1,3 5-11,-1 1 1,1 0 0,-1-1-1,3 9 1,-5-11 11,34 110-50,-29-105-22,0-14 6,2-18-15,-8 22 77,36-145-259,-36 145 262,0 0 0,0 1 0,1-1 1,-1 0-1,0 0 0,0 1 0,1-1 0,-1 0 0,0 0 1,1 1-1,-1-1 0,1 0 0,-1 1 0,1-1 1,-1 1-1,1-1 0,-1 0 0,1 1 0,0-1 1,1 0-1,-2 1 1,1 1 1,-1-1-1,1 0 0,-1 0 1,1 1-1,-1-1 0,0 0 1,1 1-1,-1-1 1,1 0-1,-1 1 0,0-1 1,1 1-1,-1-1 1,0 1-1,0-1 0,1 1 1,-1-1-1,0 1 1,0-1-1,0 1 0,1 0 1,9 41 101,-9-38-98,3 19 0,21 93-92,-21-141-1975,0 11 1601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455"/>
    </inkml:context>
    <inkml:brush xml:id="br0">
      <inkml:brushProperty name="width" value="0.05" units="cm"/>
      <inkml:brushProperty name="height" value="0.05" units="cm"/>
    </inkml:brush>
  </inkml:definitions>
  <inkml:trace contextRef="#ctx0" brushRef="#br0">67 4 17268,'-1'-1'59,"1"1"1,0 0-1,-1-1 0,1 1 1,0 0-1,-1 0 1,1-1-1,-1 1 1,1 0-1,-1 0 1,1 0-1,-1 0 0,1-1 1,0 1-1,-1 0 1,1 0-1,-1 0 1,1 0-1,-1 0 1,1 0-1,-1 0 0,1 0 1,-1 0-1,1 1 1,-1-1-1,1 0 1,-1 0-1,0 0 1,-12 12 694,-6 19 115,15-20-800,0 1 0,1 0 0,0 0-1,0 0 1,1 0 0,1 0 0,0 0 0,1 1-1,1 13 1,-1-25-68,0 0 0,0 0 0,0 1 0,0-1 0,1 0 0,-1 0 0,0 0-1,0 0 1,1 0 0,-1 0 0,0 0 0,1 0 0,-1 1 0,1-1 0,0-1 0,-1 1 0,1 0-1,0 0 1,-1 0 0,1 0 0,0 0 0,0-1 0,0 1 0,0 0 0,0-1 0,0 1 0,0 0-1,0-1 1,0 1 0,0-1 0,0 0 0,0 1 0,0-1 0,0 0 0,1 0 0,-1 0 0,0 0 0,0 0-1,0 0 1,0 0 0,3 0 0,3-2 4,0 0-1,1-1 1,-1 1 0,0-1-1,9-6 1,-4 3-3,-1 0 5,1 1-1,-1 1 0,1 0 1,0 0-1,0 2 0,0-1 0,16 0 1,-24 2 2,1 1 0,-1 1 1,1-1-1,-1 1 0,1-1 1,-1 1-1,0 0 1,0 1-1,1-1 0,-1 1 1,0 0-1,0 0 0,0 0 1,-1 1-1,1-1 0,0 1 1,-1 0-1,0 0 0,1 0 1,-1 0-1,-1 0 0,1 1 1,3 5-1,5 10 51,-4-5 335,-11-28-85,-70-167-900,73 180 519,1 1 0,0-1-1,-1 0 1,1 1 0,0-1 0,-1 0 0,1 0 0,0 1 0,0-1 0,0 0 0,0 1 0,0-1 0,0 0 0,0 0 0,0 1 0,0-1 0,0 0 0,0-1 0,11-3-1091,-4 4 1012,10-4-421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873"/>
    </inkml:context>
    <inkml:brush xml:id="br0">
      <inkml:brushProperty name="width" value="0.05" units="cm"/>
      <inkml:brushProperty name="height" value="0.05" units="cm"/>
    </inkml:brush>
  </inkml:definitions>
  <inkml:trace contextRef="#ctx0" brushRef="#br0">1 19 15259,'4'66'1415,"2"0"0,24 100 0,-13-82-799,-14-64-501,-1-9-67,0 0 1,0-1-1,1 1 1,7 17 0,-10-27-46,0-1 1,0 1 0,1 0 0,-1-1-1,0 1 1,0-1 0,0 1-1,1-1 1,-1 1 0,0-1 0,1 0-1,-1 1 1,0-1 0,1 1 0,-1-1-1,1 0 1,-1 1 0,1-1-1,-1 0 1,1 1 0,-1-1 0,1 0-1,-1 0 1,1 1 0,-1-1 0,1 0-1,-1 0 1,1 0 0,-1 0-1,1 0 1,0 0 0,-1 0 0,1 0-1,-1 0 1,1 0 0,-1 0 0,1 0-1,-1 0 1,1-1 0,-1 1-1,1 0 1,-1 0 0,1 0 0,-1-1-1,1 1 1,-1 0 0,1-1-1,-1 1 1,1 0 0,-1-1 0,0 1-1,1-1 1,-1 1 0,0-1 0,1 1-1,-1-1 1,0 1 0,1-1-1,16-34 168,-16 34-167,20-55 37,-3 0 0,-1-2 0,-4 0 0,-2-1 0,4-62 0,-15 114-157,1-24-708,-1 31 800,0-1-1,0 1 1,0-1 0,0 1 0,0-1 0,0 1-1,-1-1 1,1 1 0,0-1 0,0 1 0,0-1-1,0 1 1,-1 0 0,1-1 0,0 1 0,0-1-1,-1 1 1,1 0 0,0-1 0,-1 1-1,1-1 1,0 1 0,-1 0 0,1 0 0,0-1-1,-1 1 1,1 0 0,-1 0 0,1-1 0,-1 1-1,1 0 1,-1 0 0,1 0 0,-1 0 0,1 0-1,0 0 1,-1 0 0,1 0 0,-1 0 0,1 0-1,-1 0 1,1 0 0,-1 0 0,1 0-1,-1 0 1,0 0 0,-6 5-484</inkml:trace>
  <inkml:trace contextRef="#ctx0" brushRef="#br0" timeOffset="1">207 337 11034,'13'38'1521,"1"-5"-929,-2-9-280,-4-3 1592,2-8-1616,-2-4-208,-4-11 40,-4-2-16,-2-3-184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4.557"/>
    </inkml:context>
    <inkml:brush xml:id="br0">
      <inkml:brushProperty name="width" value="0.05" units="cm"/>
      <inkml:brushProperty name="height" value="0.05" units="cm"/>
    </inkml:brush>
  </inkml:definitions>
  <inkml:trace contextRef="#ctx0" brushRef="#br0">0 443 15307,'2'0'108,"0"1"1,-1-1-1,1 1 0,0-1 0,-1 1 0,1-1 0,0 0 0,0 0 0,-1 0 0,1 0 1,0 0-1,0 0 0,-1-1 0,1 1 0,0 0 0,-1-1 0,1 0 0,2 0 0,0-1-3,-1-1 0,0 1-1,0 0 1,0-1-1,0 1 1,0-1-1,-1 0 1,4-4 0,2-5 97,-1-1 0,1 1 1,7-23-1,-11 28-118,-1-1 0,0 1-1,-1-1 1,1 0 0,-2 0 0,1 0 0,-1 0-1,0 0 1,0 0 0,-2-17 0,1 25-78,0 0 0,0-1 0,0 1 0,0 0 0,0-1 0,0 1 0,0 0 0,0-1 1,0 1-1,0 0 0,0-1 0,-1 1 0,1 0 0,0-1 0,0 1 0,0 0 0,0 0 1,0-1-1,-1 1 0,1 0 0,0 0 0,0-1 0,-1 1 0,1 0 0,0 0 0,0 0 1,-1-1-1,1 1 0,0 0 0,0 0 0,-1 0 0,1 0 0,0 0 0,-1 0 0,1-1 1,0 1-1,-1 0 0,1 0 0,0 0 0,-1 0 0,0 0 0,-10 13 148,-5 23-14,9-13-80,1 1 0,1 0-1,-2 30 1,5-38-21,2 0 0,0 0 1,1 0-1,0-1 0,2 1 1,3 16-1,-5-29-26,0 0-1,0 1 1,0-1 0,1 0 0,-1 0-1,1 0 1,-1-1 0,1 1 0,0 0-1,0-1 1,0 1 0,4 3 0,-4-6-7,-1 1 1,1 0 0,-1 0 0,1 0 0,-1-1-1,1 1 1,0-1 0,-1 1 0,1-1 0,0 0 0,0 0-1,-1 1 1,1-1 0,0-1 0,-1 1 0,1 0-1,0 0 1,0 0 0,-1-1 0,1 1 0,-1-1-1,1 0 1,0 1 0,-1-1 0,3-1 0,4-3 1,0-1 1,0 0-1,0 0 1,-1-1-1,0 0 0,0 0 1,0-1-1,-1 1 1,0-1-1,-1-1 1,7-12-1,1-6 8,-1 0-1,13-44 1,-15 30-9,-1 0 1,-3 0-1,-1-1 1,-2 1 0,-2-1-1,-6-60 1,15 218-35,1-26 89,4-1-1,4 0 0,34 97 1,-53-185-91,1 0 0,-1-1 1,0 1-1,1 0 0,-1 0 0,0-1 1,1 1-1,-1 0 0,0 0 0,0 0 1,0 0-1,0-1 0,0 1 1,0 0-1,0 0 0,0 0 0,0 0 1,0-1-1,0 1 0,0 0 1,-1 1-1,0-2-25,1 0 0,-1 0 0,0 0 0,1 0 0,-1 0 0,0 0 0,1 0 0,-1 0 0,0-1 0,1 1 1,-1 0-1,1 0 0,-1-1 0,1 1 0,-1 0 0,0-1 0,1 1 0,-1 0 0,1-1 0,-1 0 0,-30-28-1389,3-2 1314,1-2 0,-40-66 1,66 99 152,1-1 0,0 1 0,-1 0 0,1-1 0,0 1 0,-1-1 0,1 1 0,0-1 0,0 1 0,-1 0 1,1-1-1,0 1 0,0-1 0,0 1 0,0-1 0,0 1 0,0-1 0,-1 1 0,1-1 0,0 0 0,0 1 1,1-1-1,-1 1 0,0-1 0,0 1 0,0-1 0,0 1 0,0-1 0,0 1 0,1-1 0,-1 1 0,0 0 1,0-1-1,1 1 0,-1-1 0,0 1 0,1 0 0,-1-1 0,1 1 0,-1-1 0,0 1 0,1 0 0,-1 0 0,1-1 1,-1 1-1,1 0 0,0-1 0,30-1-26,-14 2-559,39-13 160,-34 8 82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5.273"/>
    </inkml:context>
    <inkml:brush xml:id="br0">
      <inkml:brushProperty name="width" value="0.05" units="cm"/>
      <inkml:brushProperty name="height" value="0.05" units="cm"/>
    </inkml:brush>
  </inkml:definitions>
  <inkml:trace contextRef="#ctx0" brushRef="#br0">176 1 13363,'-33'31'2829,"18"-18"-1930,2 0 0,-22 26 0,23-23-649,1 0-1,0 0 0,1 1 0,1 1 0,1-1 1,-8 25-1,15-41-242,1 0 0,0 0 0,-1 0 0,1-1 0,0 1 0,0 0 0,0 0 0,0 0 0,0 0 0,0 0 0,0 0 0,0 0 0,0 0 0,0 0 0,0-1 0,0 1 0,1 0 0,-1 0 0,0 0 0,2 1 0,-2-1-5,1-1 0,0 0 0,-1 1 0,1-1 0,-1 0 0,1 0 0,0 0 0,-1 0-1,1 0 1,0 1 0,-1-1 0,1 0 0,0 0 0,-1-1 0,1 1 0,0 0 0,-1 0 0,1 0-1,0 0 1,-1-1 0,2 1 0,7-5-14,0 1 1,0-1-1,9-7 0,-4 3 15,-5 4-11,0 0 0,1 1 1,-1 0-1,1 1 0,0 0 0,0 0 0,0 1 0,0 1 0,20-2 0,-25 4 4,0-1 0,0 1 0,-1 0 0,1 0-1,0 0 1,0 0 0,0 1 0,-1 0-1,1 0 1,-1 0 0,0 1 0,1-1-1,-1 1 1,0 0 0,-1 0 0,1 1-1,0-1 1,-1 1 0,0 0 0,0 0 0,0 0-1,3 6 1,-4-5 61,0-1 0,0 1 0,0-1 0,-1 1 1,0 0-1,0-1 0,0 1 0,-1 0 0,0 0 0,0 0 0,0 0 0,0-1 0,-1 1 0,1 0 0,-1 0 0,-1 0 1,1-1-1,-1 1 0,1-1 0,-1 1 0,0-1 0,-1 0 0,1 1 0,-1-1 0,-3 4 0,0-1 75,0 1 0,0-1 0,-1-1 0,0 1-1,0-1 1,-1 0 0,1-1 0,-1 1 0,0-2 0,-1 1-1,1-1 1,-12 4 0,19-8-180,0 1 0,-1-1 0,1 1 0,-1-1 0,1 1 0,-1-1 0,1 0 0,-1 0 0,1 0 0,-1 0-1,1 0 1,-1 0 0,1 0 0,-1 0 0,1-1 0,-1 1 0,1-1 0,0 1 0,-1-1 0,1 1 0,0-1 0,-1 0 0,1 0 0,-2-1 0,2 0-32,0 0 0,-1 0 0,1 0 0,0 0 0,0 0 0,1 0 0,-1-1 0,0 1 0,1 0 0,-1-1 0,1 1 0,0-1 0,0 1 1,0-5-1,1-13-469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5.891"/>
    </inkml:context>
    <inkml:brush xml:id="br0">
      <inkml:brushProperty name="width" value="0.05" units="cm"/>
      <inkml:brushProperty name="height" value="0.05" units="cm"/>
    </inkml:brush>
  </inkml:definitions>
  <inkml:trace contextRef="#ctx0" brushRef="#br0">20 82 12283,'-2'-1'176,"1"0"1,0 0 0,0 0-1,0-1 1,0 1 0,0-1-1,0 1 1,0 0 0,0-1-1,1 0 1,-1 1 0,1-1 0,-1 1-1,1-1 1,-1 0 0,1 1-1,0-1 1,0 0 0,0 1-1,0-1 1,0 0 0,0 1-1,1-1 1,-1-2 0,1 2 25,0-1 0,0 1 0,1 0 0,-1 0 0,0 0 0,1 0 0,0 0 0,-1 0 1,1 0-1,0 0 0,0 1 0,0-1 0,0 1 0,4-3 0,-4 2-148,0 1 0,0 0 0,0 0 0,0 0 0,0 0 0,0 0 0,0 1 0,1-1 0,-1 1 0,0-1 0,0 1-1,1 0 1,-1 0 0,0 0 0,1 0 0,-1 0 0,0 0 0,0 1 0,1-1 0,-1 1 0,0 0 0,0-1 0,0 1 0,0 0 0,0 0 0,0 0 0,0 1 0,0-1 0,0 0 0,0 1 0,-1-1 0,1 1 0,-1 0 0,1 0 0,-1-1-1,1 1 1,-1 0 0,1 3 0,0 1-37,0 0-1,0 0 0,-1 0 1,0 1-1,-1-1 1,1 1-1,-1-1 0,0 1 1,-1-1-1,1 0 0,-3 11 1,-4 9 46,-13 36 1,14-45-30,-22 57 131,13-38-15,2 0 1,-14 62 0,27-95-139,-1-1 0,1 1-1,0-1 1,0 1 0,0 0 0,0-1-1,0 1 1,0-1 0,1 4-1,0-6-9,-1 1 0,0-1-1,1 1 1,-1-1 0,0 1 0,1-1-1,-1 1 1,1-1 0,-1 1-1,1-1 1,-1 0 0,1 1-1,-1-1 1,1 0 0,-1 0 0,1 0-1,0 1 1,-1-1 0,1 0-1,-1 0 1,1 0 0,0 0-1,-1 0 1,1 0 0,-1 0-1,1 0 1,0 0 0,-1 0 0,1 0-1,-1 0 1,1 0 0,0-1-1,-1 1 1,1 0 0,-1 0-1,1-1 1,-1 1 0,1 0 0,-1-1-1,1 0 1,13-7-1,-1 0-1,0-2 1,0 1 0,-1-2-1,13-13 1,-4 4-221,-18 17-86,21-21-23,-23 23 341,-1 1 0,1-1 0,0 0 1,-1 0-1,1 0 0,-1 1 0,1-1 0,-1 0 1,1 0-1,-1 0 0,0 0 0,1 0 0,-1 0 1,0 0-1,0 0 0,0 0 0,0 0 0,0 0 1,0 0-1,0 0 0,0 0 0,0 0 0,0 0 1,0 0-1,-1 0 0,1 0 0,-1-1 0,-5-3-174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6.452"/>
    </inkml:context>
    <inkml:brush xml:id="br0">
      <inkml:brushProperty name="width" value="0.05" units="cm"/>
      <inkml:brushProperty name="height" value="0.05" units="cm"/>
    </inkml:brush>
  </inkml:definitions>
  <inkml:trace contextRef="#ctx0" brushRef="#br0">1 1 16524,'0'0'39,"0"0"1,0 0-1,1 0 1,-1 0-1,0 0 1,0 0-1,1 0 1,-1 0-1,0 0 1,1 0-1,-1 0 1,0 0-1,0 0 1,1 0-1,-1 0 1,0 0-1,0 0 1,1 0-1,-1 0 1,0 0-1,0 0 1,1 0-1,-1 1 1,0-1-1,0 0 1,1 0-1,-1 0 1,0 0-1,0 1 1,0-1-1,0 0 1,1 0-1,-1 1 1,0-1-1,0 0 1,0 0-1,0 0 1,0 1 0,0-1-1,0 0 1,1 0-1,-1 1 1,3 16 194,-2-12-46,22 140 1752,-9-43-1145,4-2 0,34 101 0,-50-196-734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4.639"/>
    </inkml:context>
    <inkml:brush xml:id="br0">
      <inkml:brushProperty name="width" value="0.05" units="cm"/>
      <inkml:brushProperty name="height" value="0.05" units="cm"/>
    </inkml:brush>
  </inkml:definitions>
  <inkml:trace contextRef="#ctx0" brushRef="#br0">0 90 19252,'4'27'1477,"9"37"0,-13-63-1422,0 1 1,1-1-1,-1 0 1,0 0-1,1 0 0,-1 0 1,1 0-1,0 0 0,-1 0 1,1 0-1,0 0 1,-1 0-1,1 0 0,0 0 1,0 0-1,0 0 0,0-1 1,0 1-1,0 0 1,0-1-1,0 1 0,0-1 1,0 1-1,0-1 0,0 1 1,1-1-1,-1 0 1,0 0-1,0 1 0,0-1 1,0 0-1,1 0 0,-1 0 1,0 0-1,0-1 1,0 1-1,1 0 0,-1 0 1,2-1-1,4-2 50,1 0 0,-1-1-1,0 0 1,12-9 0,-13 9-61,71-54 70,-49 36-120,0 1 1,2 1 0,31-16-1,-56 34 14,0 0-1,0 0 1,1 0-1,-1 0 0,1 1 1,-1 0-1,9-1 0,-12 2 9,-1 0-1,1 0 1,0 0-1,0 0 0,0 1 1,-1-1-1,1 1 0,0-1 1,0 1-1,-1 0 0,1-1 1,-1 1-1,1 0 0,-1 0 1,1 0-1,-1 0 0,1 1 1,-1-1-1,0 0 0,0 0 1,1 1-1,-1-1 0,0 1 1,0-1-1,0 1 0,0 1 1,9 26 312,-8-22-209,0 0 0,0 0 0,1-1 0,6 13 0,-8-18-100,-1 0 0,1 1 0,0-1 0,0 0 0,0 0 0,0 0 0,0 0 0,1 0 0,-1 0 0,0-1 0,0 1 0,1 0 0,-1 0 0,0-1 0,1 1 0,-1-1 0,1 1 0,-1-1 0,0 0 0,1 0 0,-1 1 0,1-1 0,-1 0 1,1 0-1,-1 0 0,1-1 0,-1 1 0,3-1 0,5-2-11,0-1-1,0 0 1,0 0 0,-1-1-1,0 0 1,0 0 0,0-1 0,9-9-1,-6 6-129,1 0-1,18-11 0,-30 20 108,0 0-1,0-1 1,0 1-1,1 0 1,-1 0-1,0 0 1,0 0 0,0-1-1,1 1 1,-1 0-1,0 0 1,0 0-1,1 0 1,-1 0 0,0 0-1,0 0 1,1 0-1,-1 0 1,0 0-1,0-1 1,1 1-1,-1 0 1,0 1 0,0-1-1,1 0 1,-1 0-1,0 0 1,0 0-1,1 0 1,-1 0 0,0 0-1,0 0 1,1 0-1,-1 0 1,0 1-1,0-1 1,0 0 0,1 0-1,-1 0 1,0 1-1,-2 11-932,-12 15-93,4-12 632,-1-4-94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6.906"/>
    </inkml:context>
    <inkml:brush xml:id="br0">
      <inkml:brushProperty name="width" value="0.05" units="cm"/>
      <inkml:brushProperty name="height" value="0.05" units="cm"/>
    </inkml:brush>
  </inkml:definitions>
  <inkml:trace contextRef="#ctx0" brushRef="#br0">1 144 15267,'2'-7'641,"0"-1"-1,1 0 1,0 0-1,0 1 1,1 0-1,0 0 1,0 0-1,10-12 1,-7 11-354,0 1 0,1-1 0,-1 2 0,1-1 0,1 1 0,13-8 0,-20 13-266,0 0 1,0 0-1,-1 0 1,1 0-1,0 0 0,0 0 1,0 1-1,0-1 1,0 1-1,0-1 1,0 1-1,0 0 0,0 0 1,0 0-1,0 0 1,0 0-1,0 0 0,0 1 1,0-1-1,3 2 1,-3-1-10,-1 0 1,1 0-1,-1 0 0,1 1 1,-1-1-1,1 1 1,-1-1-1,0 1 0,0-1 1,0 1-1,0 0 1,0 0-1,0-1 1,0 1-1,0 0 0,0 4 1,2 5 6,-1 1-1,-1 0 1,0 0 0,-1 0 0,-1 18-1,-6 25 88,-15 63-1,-3 15 241,24-128-317,0 0 0,1 0 0,0 1 0,0-1 0,0 0 1,1 0-1,1 9 0,-1-13-21,-1 1 0,1-1 0,-1 0 0,1 1 0,0-1 0,0 0 0,-1 0 0,1 0 0,0 0 0,0 0 0,0 0 1,0 0-1,1 0 0,-1 0 0,0 0 0,0-1 0,0 1 0,1 0 0,-1-1 0,0 1 0,1-1 0,-1 1 0,1-1 0,-1 0 0,0 0 0,1 1 0,-1-1 0,1 0 0,-1 0 0,3-1 0,5 0-97,1 0-1,0-1 0,-1 0 0,0 0 0,0-1 1,1-1-1,-2 1 0,1-1 0,0-1 1,-1 0-1,0 0 0,0-1 0,0 0 1,-1 0-1,11-11 0,-17 16 17,0 0 0,0-1 1,-1 1-1,1 0 0,0 0 0,0 0 1,-1-1-1,1 1 0,-1 0 0,1-1 0,-1 1 1,0 0-1,1-1 0,-1 1 0,0-1 1,0 1-1,0 0 0,0-1 0,0 1 0,0-1 1,-1 1-1,1 0 0,0-1 0,-1 1 1,1 0-1,-1-1 0,-1-1 0,-7-6-614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7.368"/>
    </inkml:context>
    <inkml:brush xml:id="br0">
      <inkml:brushProperty name="width" value="0.05" units="cm"/>
      <inkml:brushProperty name="height" value="0.05" units="cm"/>
    </inkml:brush>
  </inkml:definitions>
  <inkml:trace contextRef="#ctx0" brushRef="#br0">1 72 16283,'3'3'1353,"5"-3"-897,1 0-176,7-2 528,-1-1-232,8-1-224,0-3-168,0-3-344,2-2-312,-4 1 1272,-1 1-848,-4 1-16,1 2-48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7.756"/>
    </inkml:context>
    <inkml:brush xml:id="br0">
      <inkml:brushProperty name="width" value="0.05" units="cm"/>
      <inkml:brushProperty name="height" value="0.05" units="cm"/>
    </inkml:brush>
  </inkml:definitions>
  <inkml:trace contextRef="#ctx0" brushRef="#br0">1 218 15115,'0'0'49,"0"1"0,0-1-1,0 1 1,0-1 0,0 1 0,0-1-1,0 1 1,0-1 0,0 0 0,0 1-1,0-1 1,0 1 0,0-1 0,0 1-1,0-1 1,0 0 0,1 1 0,-1-1-1,0 1 1,0-1 0,0 0 0,1 1-1,-1-1 1,0 0 0,1 1 0,-1-1-1,0 0 1,1 0 0,-1 1 0,0-1-1,1 0 1,-1 0 0,1 1 0,-1-1-1,0 0 1,1 0 0,-1 0 0,1 0-1,-1 0 1,1 0 0,-1 0 0,0 0-1,1 0 1,-1 0 0,1 0 0,-1 0-1,1 0 1,-1 0 0,0 0 0,1 0-1,-1 0 1,1-1 0,-1 1 0,1 0-1,-1 0 1,0 0 0,1-1 0,-1 1-1,0 0 1,1 0 0,-1-1 0,1 1-1,23-21 1103,-22 20-1104,9-10 170,-1-1 1,0 0-1,0 0 0,11-21 0,-16 24-187,-1 0-1,0 0 1,0 0 0,0 0-1,-1-1 1,-1 0-1,4-19 1,-6 28-27,0 0 0,0-1-1,1 1 1,-1 0 0,0 0-1,0 0 1,0 0 0,0 0 0,-1 0-1,1-1 1,0 1 0,0 0-1,-1 0 1,1 0 0,-1 0 0,1 0-1,-1 0 1,1 0 0,-1 0 0,1 0-1,-1 0 1,0 1 0,1-1-1,-1 0 1,0 0 0,0 0 0,0 1-1,0-1 1,0 1 0,0-1-1,0 0 1,-1 0 0,0 1-1,1 0 0,-1 0 0,1 0 0,-1 1 0,1-1 0,-1 0 0,1 1 0,0-1 0,-1 0 0,1 1 0,0 0 0,-1-1 0,1 1 0,0 0 0,0 0 0,-1 0 0,1 0 0,0 0 0,0 0 0,0 0-1,0 0 1,0 0 0,-1 2 0,-5 9 33,0 1 0,1-1-1,0 1 1,1 0-1,1 0 1,0 1-1,1-1 1,-3 21 0,3-10 138,2-1 0,0 1 0,1 0 1,4 27-1,-3-46-115,0-1 1,0 1-1,0 0 1,0-1-1,1 1 0,-1 0 1,1-1-1,0 0 0,1 1 1,4 6-1,-5-9-53,-1-1-1,1 0 0,-1 1 1,1-1-1,0 0 0,-1 0 1,1 0-1,0 0 0,0 0 1,-1 0-1,1-1 0,0 1 1,0-1-1,0 1 0,0-1 1,0 0-1,0 1 0,0-1 1,0 0-1,0 0 0,0-1 1,0 1-1,0 0 0,0-1 1,0 1-1,0-1 1,0 0-1,2-1 0,1 0-39,0 0 1,-1-1-1,0 1 0,1-1 0,-1 0 0,0-1 0,0 1 0,-1-1 1,1 0-1,-1 0 0,0 0 0,0 0 0,0 0 0,3-7 0,3-16-131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8.222"/>
    </inkml:context>
    <inkml:brush xml:id="br0">
      <inkml:brushProperty name="width" value="0.05" units="cm"/>
      <inkml:brushProperty name="height" value="0.05" units="cm"/>
    </inkml:brush>
  </inkml:definitions>
  <inkml:trace contextRef="#ctx0" brushRef="#br0">1 141 13307,'0'-2'1608,"8"2"-904,8-7-120,6-6 2057,6-4-1873,4-4-104,6-1-64,3 1-7,-3 3-81,1 4-144,-10 8-328,-2 6-176,-11 10-368,-5 8-289,-11 3 617,-7 6-136,-7 3-112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8.630"/>
    </inkml:context>
    <inkml:brush xml:id="br0">
      <inkml:brushProperty name="width" value="0.05" units="cm"/>
      <inkml:brushProperty name="height" value="0.05" units="cm"/>
    </inkml:brush>
  </inkml:definitions>
  <inkml:trace contextRef="#ctx0" brushRef="#br0">1 128 14363,'5'9'1392,"8"-8"-759,3-2-201,3-7 568,4-2-152,2-2-144,1-4-120,-1 0-448,-3 0-368,-4-1 1841,-7 1-1513,-8 3 16,-3 0 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9.073"/>
    </inkml:context>
    <inkml:brush xml:id="br0">
      <inkml:brushProperty name="width" value="0.05" units="cm"/>
      <inkml:brushProperty name="height" value="0.05" units="cm"/>
    </inkml:brush>
  </inkml:definitions>
  <inkml:trace contextRef="#ctx0" brushRef="#br0">4 286 12899,'-1'-7'287,"0"0"0,0 0 0,1-1 0,0 1 0,0 0 0,0 0 0,1 0 0,0 0 0,4-12 0,-2 7 154,1 1-1,0 0 0,1 0 1,0 0-1,8-11 1,-11 20-318,0 0-1,0 0 1,0 0 0,0 0 0,0 0 0,0 1-1,0-1 1,1 1 0,-1 0 0,0-1-1,1 1 1,0 0 0,-1 1 0,1-1-1,-1 0 1,1 1 0,4-1 0,-2 0-39,-1 0 0,0 0 0,0 0 1,0 0-1,0-1 0,0 1 0,4-3 0,-1-2-9,1-1-1,-1 0 0,0 0 1,-1 0-1,1-1 1,-2 0-1,9-14 0,-3 6 162,-7 36 169,-3-9-382,0 14-66,1-1-1,2 0 1,12 45 0,-9-57-631,-6-12 662,-1 0 0,0 0-1,1 0 1,-1 0 0,0-1-1,1 1 1,-1 0-1,0 0 1,1 0 0,-1-1-1,0 1 1,1 0 0,-1 0-1,0-1 1,0 1-1,1 0 1,-1-1 0,0 1-1,0 0 1,0-1 0,1 1-1,-1 0 1,0-1-1,0 1 1,0 0 0,0-1-1,0 1 1,0-1 0,0 1-1,0 0 1,0-1-1,0 1 1,0-1 0,0 1-1,0-1 1,2-19-286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0.303"/>
    </inkml:context>
    <inkml:brush xml:id="br0">
      <inkml:brushProperty name="width" value="0.05" units="cm"/>
      <inkml:brushProperty name="height" value="0.05" units="cm"/>
    </inkml:brush>
  </inkml:definitions>
  <inkml:trace contextRef="#ctx0" brushRef="#br0">0 602 16211,'0'0'56,"0"1"0,1-1-1,-1 0 1,0 1 0,0-1-1,0 1 1,1-1 0,-1 1-1,0-1 1,0 0 0,1 1-1,-1-1 1,0 1 0,1-1-1,-1 0 1,0 0 0,1 1-1,-1-1 1,1 0 0,-1 1-1,0-1 1,1 0 0,-1 0-1,1 0 1,-1 0 0,1 1-1,-1-1 1,1 0 0,-1 0-1,1 0 1,-1 0-1,1 0 1,-1 0 0,1 0-1,-1 0 1,1 0 0,-1-1-1,0 1 1,1 0 0,-1 0-1,1 0 1,-1 0 0,1-1-1,-1 1 1,0 0 0,1 0-1,-1-1 1,1 1 0,-1 0-1,0-1 1,1 1 0,-1 0-1,0-1 1,1 0 0,15-30 813,-12 21-663,22-49 314,-3-1-1,-3-1 0,-3-1 0,-2 0 0,-3-2 0,6-81 0,-16 129-390,-2 13-91,1 1 0,-1-1 0,1 0 0,-1 0 0,0 0 0,0 0 1,-1 0-1,1 0 0,-2-6 0,-3 36 233,6 207 65,2-174-1089,20 111 0,-20-163-850,1-8 741,4-13 112,-7 10 458,6-10-558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0.751"/>
    </inkml:context>
    <inkml:brush xml:id="br0">
      <inkml:brushProperty name="width" value="0.05" units="cm"/>
      <inkml:brushProperty name="height" value="0.05" units="cm"/>
    </inkml:brush>
  </inkml:definitions>
  <inkml:trace contextRef="#ctx0" brushRef="#br0">85 0 19292,'1'13'244,"-1"-1"-1,0 1 1,-1-1-1,0 0 1,-1 1-1,0-1 1,-1 0-1,-7 20 1,-2 15 306,10-41-503,-13 82 597,13-77-613,2-1 0,-1 1 1,2 0-1,-1 0 0,2 0 0,2 12 1,-4-22-44,0 0 0,0 1 0,1-1 0,-1 0 0,0 0 0,1 0 0,-1 0 0,1 1 0,-1-1 0,1 0 0,-1 0 0,1 0 0,0 0 0,0 0 0,-1-1 0,1 1 0,0 0 0,0 0 0,0 0 0,0-1 0,0 1 0,0 0 0,0-1 0,0 1 0,0-1 0,1 1 0,-1-1 0,0 0 0,0 1 0,0-1 0,2 0 0,0 0-27,0-1 0,-1 0 0,1 1 0,0-1 0,-1 0 0,1 0 0,-1-1 0,1 1 0,-1 0 0,0-1 0,0 0 0,1 1 0,2-5 0,3-1-85,-4 2 88,0 1-1,1 0 0,0 0 0,-1 1 0,7-4 0,-10 6 39,1 0-1,0 1 1,-1-1-1,1 1 1,0-1-1,-1 1 0,1-1 1,0 1-1,0 0 1,-1 0-1,1 0 0,0 0 1,0 0-1,-1 0 1,1 1-1,0-1 1,-1 1-1,1-1 0,0 1 1,-1-1-1,1 1 1,2 2-1,3 0 10,-1 1 1,-1 1-1,1-1 0,0 1 1,-1 0-1,0 1 0,0-1 1,-1 1-1,1 0 1,5 10-1,-8-11 27,0-1 0,0 1 0,-1-1 0,1 1 0,-1 0 0,0-1 0,0 1 0,-1 0 0,0 0-1,1 0 1,-1 0 0,-1-1 0,1 1 0,-1 0 0,0 0 0,0-1 0,-2 7 0,0-3 41,0-1-1,-1 0 0,1 0 1,-1 0-1,-1 0 0,1-1 1,-1 1-1,0-1 0,0 0 1,-9 6-1,11-9-67,-1-1-1,1 1 0,-1-1 1,0 0-1,0 0 1,0 0-1,-1-1 1,1 1-1,0-1 1,-1 0-1,1 0 0,0-1 1,-1 1-1,1-1 1,-1 0-1,1 0 1,-1 0-1,1-1 1,-8-1-1,3-1-207,1 1 0,0-1 0,-1-1-1,1 0 1,1 0 0,-1-1 0,0 1 0,1-2 0,0 1 0,0-1-1,-8-10 1,4 5-254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1.201"/>
    </inkml:context>
    <inkml:brush xml:id="br0">
      <inkml:brushProperty name="width" value="0.05" units="cm"/>
      <inkml:brushProperty name="height" value="0.05" units="cm"/>
    </inkml:brush>
  </inkml:definitions>
  <inkml:trace contextRef="#ctx0" brushRef="#br0">0 173 13283,'4'-27'2656,"-5"26"-2429,1-1 0,0 0 1,0 0-1,0 1 0,0-1 0,1 0 1,-1 1-1,0-1 0,1 0 0,-1 1 1,1-1-1,-1 0 0,1 1 0,0-1 1,0 1-1,0-1 0,0 1 0,0 0 1,0-1-1,0 1 0,0 0 1,0 0-1,1-1 0,-1 1 0,1 0 1,-1 0-1,0 1 0,1-1 0,0 0 1,-1 0-1,1 1 0,2-1 0,29-13 246,37-20 0,-40 19-790,48-18-1,-75 32 307,1 0 1,-1 0-1,1 0 0,-1 0 1,1 1-1,-1-1 0,1 1 1,5 0-1,6 4-197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1.575"/>
    </inkml:context>
    <inkml:brush xml:id="br0">
      <inkml:brushProperty name="width" value="0.05" units="cm"/>
      <inkml:brushProperty name="height" value="0.05" units="cm"/>
    </inkml:brush>
  </inkml:definitions>
  <inkml:trace contextRef="#ctx0" brushRef="#br0">20 26 14987,'-3'8'534,"0"1"0,0 0 0,1 0 0,0 0 0,1 0 0,-1 1 0,2-1 0,0 17 0,-1-3-103,-1 20-77,2 1 0,1 0 1,3-1-1,1 1 0,15 56 0,-19-94-305,1-1 1,0 0 0,0 0-1,1 0 1,-1 0 0,1 0-1,6 8 1,-8-12-34,0 0 1,0 0-1,0 0 0,0 0 1,0 0-1,0-1 0,0 1 0,1 0 1,-1 0-1,0-1 0,0 1 0,1-1 1,-1 1-1,0-1 0,1 0 0,-1 1 1,0-1-1,1 0 0,-1 0 1,1 0-1,-1 0 0,0 0 0,1 0 1,-1-1-1,1 1 0,-1 0 0,0-1 1,1 1-1,-1-1 0,0 1 1,0-1-1,1 1 0,-1-1 0,2-2 1,4-2 42,0-2 0,0 1 1,-1-1-1,0 0 1,0 0-1,-1 0 0,0-1 1,0 0-1,-1 0 1,5-11-1,0-3 86,-1-1 1,9-41-1,-13 44-105,-1 0 0,-1 0 0,-1 0 0,-1 0-1,-3-32 1,2 41-64,-1-1-1,-1 1 0,1 0 0,-2 0 1,1 0-1,-2 1 0,1-1 1,-2 1-1,1 0 0,-1 0 1,-9-11-1,13 19-63,-1-1 1,0 1-1,0-1 0,1 1 0,-1 0 1,0 0-1,-1 0 0,1 0 1,0 1-1,-1 0 0,1-1 1,0 1-1,-1 0 0,0 0 1,-5 0-1,7 1 4,0 0 0,0 0 0,0 0-1,0 0 1,0 0 0,0 1 0,0-1 0,0 1 0,0-1 0,0 1 0,0 0 0,1 0 0,-1 0-1,0 0 1,1 0 0,-1 0 0,0 0 0,1 0 0,0 1 0,-1-1 0,1 1 0,0-1 0,-1 1-1,1-1 1,0 1 0,0 0 0,0 0 0,1-1 0,-1 1 0,0 2 0,-2 9-586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5.685"/>
    </inkml:context>
    <inkml:brush xml:id="br0">
      <inkml:brushProperty name="width" value="0.05" units="cm"/>
      <inkml:brushProperty name="height" value="0.05" units="cm"/>
    </inkml:brush>
  </inkml:definitions>
  <inkml:trace contextRef="#ctx0" brushRef="#br0">243 138 11242,'21'-98'3845,"-14"58"1358,-43 292-602,-38 222-4403,69-449-356,3-10-76,-1 0 0,0 0 1,-1 0-1,-1-1 0,0 0 1,-1 0-1,0 0 0,-12 18 1,17-31 186,0 1 1,1-1-1,-1 0 1,0 0-1,0 0 1,0 0-1,0 0 1,0 0-1,0-1 1,0 1-1,0 0 1,0 0-1,0-1 1,-1 1-1,1-1 1,0 1 0,0-1-1,-1 1 1,1-1-1,0 0 1,-1 1-1,1-1 1,0 0-1,-1 0 1,1 0-1,0 0 1,-1 0-1,1-1 1,0 1-1,-1 0 1,1-1-1,0 1 1,-2-1-1,-1-2-30,0 1 0,1-1-1,0 0 1,-1 0 0,1 0-1,0 0 1,1 0-1,-1-1 1,1 1 0,-3-5-1,-22-45-794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41.803"/>
    </inkml:context>
    <inkml:brush xml:id="br0">
      <inkml:brushProperty name="width" value="0.05" units="cm"/>
      <inkml:brushProperty name="height" value="0.05" units="cm"/>
    </inkml:brush>
  </inkml:definitions>
  <inkml:trace contextRef="#ctx0" brushRef="#br0">11578 361 8482,'-105'-9'735,"0"-4"0,-110-28 1,-110-15-590,-58 28-66,-103-11 810,392 26-811,-774-73-77,798 83 7,-866-49-313,639 32 214,-357 22 0,-716 82 523,432-3-313,18 86 772,668-106-722,-411 105-16,12 38-89,468-129 50,4 7 0,-218 137 1,305-160 57,2 4 0,4 5 0,-155 154 0,139-110-87,5 4-1,-110 171 0,165-221-80,3 2-1,3 1 1,3 2 0,-40 126 0,-32 231 91,24 5-57,51-266-62,-76 514-205,89-514 206,8 1 0,13 187 0,51 164 46,23 0-250,9 70-357,-23 18 398,-13-108 445,16-107 79,-45-309-232,3 0-1,58 126 0,21-8-24,157 226-1,-186-317-86,5-3 0,5-3 0,119 111 0,-121-138 1,3-5 0,3-3 0,3-4 0,119 63 0,-119-82-1,168 58 0,108 8-66,-199-63 32,500 131-50,-462-135 112,271 22 0,453-45-17,1-78-56,-99-43 49,-5-43 1,-601 99-2,555-108-12,-55-28-18,-25-75 0,-608 213 33,476-218 30,-187 46 53,-309 163-67,-2-3 0,123-119 0,-131 103-18,-3-3 1,82-127 0,80-175-22,-221 371 22,66-121 3,-5-3 0,80-234 0,80-390 253,-212 711-244,32-122 10,-6-2 0,-8-2-1,-7 0 1,0-193-1,-33-948 2,-27 586-320,-65 6-2096,-138-327-1397,200 888 4495,-6 3-1,-8 2 1,-5 2-1,-7 3 1,-7 3-1,-135-195 1,165 277-628,-3 1 1,-2 3 0,-2 2-1,-3 3 1,-2 2 0,-2 2-1,-2 3 1,-127-69 0,71 59-101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0:27.117"/>
    </inkml:context>
    <inkml:brush xml:id="br0">
      <inkml:brushProperty name="width" value="0.05" units="cm"/>
      <inkml:brushProperty name="height" value="0.05" units="cm"/>
    </inkml:brush>
  </inkml:definitions>
  <inkml:trace contextRef="#ctx0" brushRef="#br0">0 939 12579,'17'-49'2834,"195"-737"768,-204 744-3454,7-20 82,-10 121 79,-5-58-356,1-1 1,-1 1 0,0 0 0,0 0 0,0 0 0,0 0 0,0-1-1,0 1 1,0 0 0,0 0 0,0 0 0,0 0 0,0 0 0,0-1 0,-1 1-1,1 0 1,0 0 0,-1 0 0,1-1 0,-1 2 0,-12-15-1334,7 4 1444,-9-9-493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0:27.534"/>
    </inkml:context>
    <inkml:brush xml:id="br0">
      <inkml:brushProperty name="width" value="0.05" units="cm"/>
      <inkml:brushProperty name="height" value="0.05" units="cm"/>
    </inkml:brush>
  </inkml:definitions>
  <inkml:trace contextRef="#ctx0" brushRef="#br0">12 728 12891,'-12'36'1561,"14"-34"-615,2-6-588,5-7-40,69-128 1256,-29 46-1079,0 5-178,9-17-126,112-155 1,-163 250-191,1 1 1,0 0 0,0 0 0,1 1 0,12-9-1,-20 17 0,-1-1-1,1 1 0,0-1 1,-1 1-1,1 0 0,0-1 1,0 1-1,-1 0 0,1 0 1,0-1-1,0 1 0,0 0 0,-1 0 1,1 0-1,0 0 0,0 0 1,0 0-1,-1 1 0,1-1 1,0 0-1,0 0 0,-1 0 1,1 1-1,0-1 0,0 0 1,-1 1-1,1-1 0,0 1 0,-1-1 1,1 1-1,0-1 0,-1 1 1,1-1-1,-1 1 0,1 0 1,-1-1-1,1 1 0,-1 0 1,1-1-1,-1 1 0,0 0 1,1 0-1,1 4 2,0 0-1,-1 0 1,1 0 0,0 9-1,-1-12 0,13 96 22,6 31-76,-16-107-148,2 1 0,1-1-1,14 32 1,-6-27 57,1-4-53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8.393"/>
    </inkml:context>
    <inkml:brush xml:id="br0">
      <inkml:brushProperty name="width" value="0.05" units="cm"/>
      <inkml:brushProperty name="height" value="0.05" units="cm"/>
    </inkml:brush>
  </inkml:definitions>
  <inkml:trace contextRef="#ctx0" brushRef="#br0">1 712 13651,'-1'1'1076,"7"0"-607,14 1 146,-8-4-395,1 0-1,-1-1 1,1 0 0,-1-1-1,0-1 1,18-9-1,66-43 413,-89 53-591,281-208 623,-101 70-541,-134 103-100,221-143 69,-256 173-89,0 1 1,28-9 0,-9 5-13,-53 16-445,0 0-1,0 0 0,-21 1 0,7 0 113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8.843"/>
    </inkml:context>
    <inkml:brush xml:id="br0">
      <inkml:brushProperty name="width" value="0.05" units="cm"/>
      <inkml:brushProperty name="height" value="0.05" units="cm"/>
    </inkml:brush>
  </inkml:definitions>
  <inkml:trace contextRef="#ctx0" brushRef="#br0">3 19 14763,'-1'1'135,"1"0"-1,0 1 1,-1-1 0,1 0-1,0 1 1,0-1 0,0 1-1,0-1 1,0 0-1,0 1 1,0-1 0,0 0-1,0 1 1,1-1-1,-1 1 1,1-1 0,0 2-1,1-3-84,-1 1 0,1 0 0,0-1 0,0 1 0,-1-1 0,1 0 0,0 0 0,0 0 0,0 0 0,0 0 0,-1 0 0,1 0 0,0 0 0,2-2 0,23-2 364,42-14 1,-42 10-182,38-5 1,-56 11-197,1 2 0,-1-1-1,1 1 1,-1 1 0,1-1 0,-1 2 0,19 4 0,-24-5-33,1 1 1,-1 0-1,1 0 0,-1 0 1,0 0-1,0 1 1,0-1-1,0 1 1,0 0-1,-1 1 0,0-1 1,1 1-1,-1-1 1,0 1-1,3 5 0,-2-2 9,-1 1 0,0-1-1,0 0 1,0 1 0,-1 0-1,-1-1 1,1 1 0,0 14-1,-1-6-60,-2 1 0,0 0 1,0-1-1,-2 1 0,0-1 0,-1 0 0,0 0 0,-10 21 0,13-33 9,-1 1 0,1-1 0,-1 0-1,0-1 1,-1 1 0,1 0 0,0 0 0,-1-1 0,0 0-1,0 1 1,0-1 0,0 0 0,-1-1 0,1 1 0,-1 0-1,0-1 1,1 0 0,-6 2 0,-24 1-189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7.600"/>
    </inkml:context>
    <inkml:brush xml:id="br0">
      <inkml:brushProperty name="width" value="0.05" units="cm"/>
      <inkml:brushProperty name="height" value="0.05" units="cm"/>
    </inkml:brush>
  </inkml:definitions>
  <inkml:trace contextRef="#ctx0" brushRef="#br0">14 12 16532,'-14'-11'196,"20"15"-27,25 22 32,61 48 96,152 113 33,-209-165-301,0-1 0,2-2 0,0-1 0,1-2 1,59 16-1,-45-18 14,179 41 166,-231-55-228,1 1 0,0-1-1,-1 0 1,1 0 0,-1 0 0,1 0 0,-1 0 0,1 0 0,-1 0-1,1 0 1,-1 0 0,1 0 0,-1 0 0,1 0 0,-1-1 0,1 1-1,-1 0 1,1 0 0,-1 0 0,1-1 0,-1 1 0,1 0 0,-1-1 0,1 1-1,-1 0 1,0-1 0,1 1 0,-1 0 0,0-1 0,1 1 0,-1-1-1,0 1 1,0-1 0,1 1 0,-1-1 0,0 1 0,0-1 0,0 1-1,1-1 1,-1 0 0,-2-25-280,2 26 297,-5-21-196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9.339"/>
    </inkml:context>
    <inkml:brush xml:id="br0">
      <inkml:brushProperty name="width" value="0.05" units="cm"/>
      <inkml:brushProperty name="height" value="0.05" units="cm"/>
    </inkml:brush>
  </inkml:definitions>
  <inkml:trace contextRef="#ctx0" brushRef="#br0">43 529 13347,'-4'3'279,"-22"21"646,24-23-880,1 0 1,0 0-1,0 0 0,0 1 0,0-1 0,0 0 0,1 1 0,-1-1 0,0 1 0,1-1 1,-1 1-1,1-1 0,-1 1 0,1 0 0,0-1 0,0 1 0,-1 2 0,2-3-22,-1-1 1,0 1-1,0-1 0,0 0 0,0 1 0,0-1 0,1 1 1,-1-1-1,0 1 0,0-1 0,1 0 0,-1 1 0,0-1 1,1 0-1,-1 1 0,0-1 0,1 0 0,-1 0 0,1 1 1,-1-1-1,0 0 0,1 0 0,-1 0 0,1 1 0,-1-1 1,1 0-1,-1 0 0,0 0 0,1 0 0,-1 0 0,1 0 1,-1 0-1,1 0 0,-1 0 0,1 0 0,-1 0 0,1 0 0,-1 0 1,0 0-1,1-1 0,-1 1 0,1 0 0,0-1 0,21-10 549,-10 1-400,0 0 1,0-1-1,-1-1 0,-1 0 0,0 0 0,-1-1 0,10-16 0,1-8 139,24-57 0,-11 3-71,31-137 0,-57 209-239,-7 19-1,0 0-1,0-1 1,1 1 0,-1 0 0,0 0 0,0 0 0,0 0 0,0 0 0,1 0-1,-1 0 1,0 0 0,0 0 0,0-1 0,0 1 0,1 0 0,-1 0 0,0 0-1,0 0 1,0 0 0,1 0 0,-1 0 0,0 0 0,0 0 0,0 0 0,1 0-1,-1 1 1,0-1 0,0 0 0,0 0 0,0 0 0,1 0 0,-1 0 0,0 0-1,0 0 1,0 0 0,0 0 0,1 1 0,-1-1 0,0 0 0,0 0 0,0 0-1,0 0 1,0 1 0,14 30-18,-9-15 9,2 0-37,1 1 0,1-1 0,0 0 0,1-1 0,1 0 0,0-1 0,21 21 0,-25-28 15,1-1 0,-1 1 0,1-1-1,0-1 1,1 1 0,-1-2 0,1 1 0,0-1 0,0 0 0,1-1-1,-1 0 1,1-1 0,-1 1 0,1-2 0,16 2 0,-14-4-10,-1-1 0,1 1 1,13-5-1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0.196"/>
    </inkml:context>
    <inkml:brush xml:id="br0">
      <inkml:brushProperty name="width" value="0.05" units="cm"/>
      <inkml:brushProperty name="height" value="0.05" units="cm"/>
    </inkml:brush>
  </inkml:definitions>
  <inkml:trace contextRef="#ctx0" brushRef="#br0">28 0 17196,'0'4'1072,"-3"15"-984,-3 15-40,2 14 168,1 3-152,0 4-96,0-5-152,0-10-336,3-8 104,-1-24 288,-1-8-104,2-23-88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0.616"/>
    </inkml:context>
    <inkml:brush xml:id="br0">
      <inkml:brushProperty name="width" value="0.05" units="cm"/>
      <inkml:brushProperty name="height" value="0.05" units="cm"/>
    </inkml:brush>
  </inkml:definitions>
  <inkml:trace contextRef="#ctx0" brushRef="#br0">2 1 13131,'-1'-1'2040,"1"4"-1832,1 4 1689,1 2-1785,1-4 16,4-2-160,0-3-64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1.063"/>
    </inkml:context>
    <inkml:brush xml:id="br0">
      <inkml:brushProperty name="width" value="0.05" units="cm"/>
      <inkml:brushProperty name="height" value="0.05" units="cm"/>
    </inkml:brush>
  </inkml:definitions>
  <inkml:trace contextRef="#ctx0" brushRef="#br0">184 338 12667,'-2'-2'108,"1"1"0,-1 0 0,0 0 0,0 0 0,0 0 0,0 0 0,0 0 0,0 0 0,0 1 0,0-1 0,0 1 0,-1 0 0,1-1 1,0 1-1,0 0 0,0 0 0,-1 0 0,1 1 0,0-1 0,-4 2 0,2-1 16,0 1 0,0 0-1,0 0 1,0 1 0,0-1 0,1 1 0,-1 0 0,1-1-1,-5 8 1,-2 2 77,0 0-1,1 1 1,1 1-1,-12 25 1,12-20-70,1 0 0,1 0 0,-5 27 0,9-36-74,0 1 0,1 0 0,1-1 0,-1 1 0,2 0 0,0 0 0,4 21 0,-5-31-42,1 1 0,-1 0 0,1 0 0,-1 0 0,1-1 0,0 1 0,0 0 0,0-1 0,0 1 0,0 0 0,0-1 0,0 0 0,0 1 1,1-1-1,-1 0 0,1 1 0,-1-1 0,1 0 0,-1 0 0,1 0 0,-1 0 0,3 0 0,-1 0 5,-1-1 0,0 0 0,1 0 0,-1 0 0,0 0 0,1 0 0,-1-1 0,0 1 0,0-1 0,1 1 0,-1-1 0,0 0 0,0 0 0,0 0 0,0 0 0,0 0 0,0-1 0,0 1 0,3-3 0,7-7 50,0-1 0,-1 0 0,0-1 0,-1 0 0,0-1 0,-1 0 0,11-22 0,43-114 335,-4-36 24,-51 152-327,-1-1 0,-2-1 0,1-52-1,-6 87-96,1 0 1,-1 0-1,0 0 0,0 0 0,0 0 0,0 0 0,0-1 0,0 1 0,0 0 0,0 0 0,0 0 0,-1 0 0,1 0 0,0 0 0,-1 0 1,1 0-1,-1 0 0,1 0 0,-1 0 0,0-1 0,-1 3 2,1 1 0,0 0 1,1-1-1,-1 1 0,0-1 1,0 1-1,1 0 0,-1 0 1,1-1-1,-1 1 0,1 0 1,-1 3-1,-7 50-147,2 1 0,2 1 0,6 86 0,5-87-922,-6-52 963,0 0-1,0 0 1,0 0-1,1 0 1,-1-1 0,1 1-1,0 0 1,0-1-1,0 1 1,5 5 0,6 1-448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103"/>
    </inkml:context>
    <inkml:brush xml:id="br0">
      <inkml:brushProperty name="width" value="0.05" units="cm"/>
      <inkml:brushProperty name="height" value="0.05" units="cm"/>
    </inkml:brush>
  </inkml:definitions>
  <inkml:trace contextRef="#ctx0" brushRef="#br0">4 60 15219,'-3'-33'1729,"7"15"-961,5 9-248,9 12 1040,5 6-255,16 6-393,3 7-176,8-1-280,4 4-72,8 0-88,2 1-72,2-4-288,0-4-288,-8-5-664,-7-1-328,-15-8 1047,-12 0-255,-15-5-200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1.453"/>
    </inkml:context>
    <inkml:brush xml:id="br0">
      <inkml:brushProperty name="width" value="0.05" units="cm"/>
      <inkml:brushProperty name="height" value="0.05" units="cm"/>
    </inkml:brush>
  </inkml:definitions>
  <inkml:trace contextRef="#ctx0" brushRef="#br0">8 67 13827,'3'15'1339,"-3"-14"-1222,0 1 0,1-1 0,-1 1-1,0-1 1,0 0 0,1 1 0,-1-1 0,1 0-1,-1 0 1,1 1 0,0 1 0,0-3-92,0 0-1,0 0 1,-1 0 0,1 0-1,0 1 1,-1-1 0,1 0 0,0 0-1,-1-1 1,1 1 0,0 0-1,0 0 1,-1 0 0,1 0-1,0-1 1,-1 1 0,1 0 0,0 0-1,-1-1 1,1 1 0,-1-1-1,1 1 1,-1 0 0,1-1-1,0 1 1,-1-1 0,0 1 0,1-1-1,0-1 1,4-2 18,-1-1-1,1 1 1,-1-1-1,0-1 1,5-8-1,-7 12-27,-1 0 1,1-1-1,-1 1 0,0-1 0,0 0 0,0 1 1,0-1-1,-1 0 0,1 0 0,-1 1 1,0-1-1,1 0 0,-1 0 0,-1 0 1,1-3-1,0 5-13,-1 1 1,1 0 0,0-1-1,0 1 1,0-1 0,0 1-1,-1 0 1,1-1 0,0 1-1,-1 0 1,1-1 0,0 1-1,0 0 1,-1 0 0,1-1-1,0 1 1,-1 0 0,1 0-1,-1 0 1,1 0 0,0-1-1,-1 1 1,1 0 0,0 0-1,-1 0 1,1 0 0,-1 0-1,1 0 1,-1 0-1,1 0 1,0 0 0,-1 0-1,1 0 1,-1 0 0,1 0-1,0 0 1,-1 1 0,1-1-1,-1 0 1,1 0 0,0 0-1,-1 0 1,1 1 0,0-1-1,-1 0 1,1 0 0,0 1-1,0-1 1,-1 1 0,-17 16 76,13-11-60,0 1 0,0 0 0,1 0 0,0 1 0,1-1 0,0 1 0,0 0 1,0 0-1,1 0 0,0 0 0,1 0 0,0 1 0,0-1 0,1 0 0,0 1 0,0-1 0,1 0 0,2 10 1,-2-16-15,0 1 0,-1-1 1,1 0-1,0 0 1,0 0-1,1-1 0,-1 1 1,0 0-1,1 0 1,-1-1-1,1 1 0,-1-1 1,1 1-1,0-1 1,0 0-1,0 1 1,0-1-1,0 0 0,0 0 1,0-1-1,0 1 1,0 0-1,0-1 0,0 1 1,0-1-1,0 1 1,1-1-1,-1 0 0,0 0 1,0 0-1,1 0 1,-1-1-1,0 1 0,0-1 1,2 0-1,7-1 9,-1-1-1,0-1 1,0 1-1,-1-1 1,1-1-1,10-7 1,4-4 17,39-37 0,-9 7-10,-52 44-22,1 0 1,0 0 0,-1 0-1,1 1 1,0-1 0,0 1-1,0-1 1,0 1 0,5-1 0,-7 2 1,0 0-1,0 0 1,0 0 0,0 0 0,0 0 0,0 1 0,0-1 0,0 0 0,0 1 0,0-1 0,-1 0 0,1 1 0,0-1 0,0 1 0,0-1 0,0 1 0,-1 0 0,1-1 0,0 1 0,-1 0 0,1 0 0,0-1 0,-1 1-1,1 0 1,-1 0 0,1 0 0,-1 0 0,0 0 0,1 0 0,-1-1 0,0 1 0,0 0 0,1 2 0,6 32 67,-7-28-39,1-1 1,0 1-1,1-1 0,-1 1 1,2-1-1,2 8 0,-5-14-19,1 1-1,-1 0 0,0-1 0,1 1 1,-1-1-1,0 0 0,1 1 1,-1-1-1,0 1 0,1-1 0,-1 1 1,1-1-1,-1 0 0,1 1 0,-1-1 1,1 0-1,-1 0 0,1 1 1,-1-1-1,1 0 0,0 0 0,-1 0 1,1 0-1,-1 0 0,1 0 0,-1 0 1,1 0-1,0 0 0,-1 0 1,1 0-1,-1 0 0,1 0 0,0 0 1,-1 0-1,1 0 0,-1-1 0,1 1 1,-1 0-1,1 0 0,-1-1 1,1 1-1,-1 0 0,1-1 0,-1 1 1,1-1-1,-1 1 0,1-1 0,20-26 191,-18 23-160,20-31 90,-11 16-45,1 0 0,18-20 0,-30 38-87,0 0 1,0 0 0,0 0-1,0 0 1,0 0-1,0 0 1,0 0-1,0 0 1,0 1-1,0-1 1,1 0-1,-1 1 1,0-1-1,0 1 1,1 0-1,-1-1 1,0 1-1,2 0 1,-2 0-2,0 0 0,-1 0 1,1 1-1,0-1 0,-1 0 1,1 1-1,-1-1 0,1 0 1,0 1-1,-1-1 0,1 1 1,-1-1-1,1 1 1,-1 0-1,1-1 0,-1 1 1,0-1-1,1 1 0,-1 0 1,0-1-1,1 1 0,-1 0 1,0 0-1,2 6-15,-1 0 0,0 0 0,0 0 0,0 0 0,-1 7 0,-4 99-1052,4-109 881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1.946"/>
    </inkml:context>
    <inkml:brush xml:id="br0">
      <inkml:brushProperty name="width" value="0.05" units="cm"/>
      <inkml:brushProperty name="height" value="0.05" units="cm"/>
    </inkml:brush>
  </inkml:definitions>
  <inkml:trace contextRef="#ctx0" brushRef="#br0">27 1 14427,'20'209'4391,"2"17"-2401,-21-221-1949,3 25 300,12 48 0,-98-304-816,75 213 380,6 19 29,10 23 58,-6-24 16,-1-1-1,1 1 1,0-1 0,0 0-1,1 0 1,-1 0 0,1 0-1,0 0 1,0-1 0,0 0 0,0 0-1,8 4 1,-9-5-3,0-1 1,0 0-1,1 0 1,-1 0-1,0-1 1,1 1-1,-1-1 1,1 0-1,-1 0 1,1 0-1,-1 0 1,1-1-1,-1 1 1,0-1-1,1 0 0,-1 0 1,0 0-1,0 0 1,1-1-1,2-1 1,6-5 10,0 0 1,-1 0-1,0-1 1,0 0-1,-1-1 1,0 0-1,-1-1 1,9-13-1,7-13 37,24-48 1,-45 80-28,-2 6 0,0 14 28,-7 35 55,3-36-66,1-4-16,-1 13 47,0 0 1,1 0-1,1 0 1,5 28-1,-5-48-62,0-1-1,1 0 0,-1 0 1,1 0-1,0 0 1,0 0-1,0 0 1,0 0-1,0 0 1,0 0-1,0 0 1,1 0-1,-1-1 1,0 1-1,1-1 1,0 1-1,-1-1 1,1 1-1,0-1 0,0 0 1,4 2-1,-3-2-57,0 0 0,0 0 0,0-1 0,1 0-1,-1 1 1,0-1 0,0 0 0,1-1 0,-1 1-1,0-1 1,0 1 0,1-1 0,3-1 0,0-1-60,0 0 1,0 0 0,0 0-1,-1-1 1,1 0 0,-1 0 0,0-1-1,0 1 1,-1-1 0,0-1 0,1 1-1,5-10 1,3-20-270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2.399"/>
    </inkml:context>
    <inkml:brush xml:id="br0">
      <inkml:brushProperty name="width" value="0.05" units="cm"/>
      <inkml:brushProperty name="height" value="0.05" units="cm"/>
    </inkml:brush>
  </inkml:definitions>
  <inkml:trace contextRef="#ctx0" brushRef="#br0">12 0 18148,'-3'2'1176,"-1"6"-1048,0 1-176,6 0-64,4-2-440,4-3 424,-1-1-88,4-3-104</inkml:trace>
  <inkml:trace contextRef="#ctx0" brushRef="#br0" timeOffset="1">353 138 16620,'-4'23'1464,"-5"6"-920,1 3-192,2 6 504,0 0-128,5 0-199,-1-4-41,7-11-200,2-7-136,6-15-376,1-8-192,5-9-441,1-4-127,1-6 696,1-2-208,-2-4-176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2.978"/>
    </inkml:context>
    <inkml:brush xml:id="br0">
      <inkml:brushProperty name="width" value="0.05" units="cm"/>
      <inkml:brushProperty name="height" value="0.05" units="cm"/>
    </inkml:brush>
  </inkml:definitions>
  <inkml:trace contextRef="#ctx0" brushRef="#br0">84 570 13195,'4'-3'2911,"-8"6"-1206,-10 9-305,4 3-802,1 0 1,1 0-1,0 1 1,-11 31-1,16-37-523,-1 1-1,2-1 0,0 1 1,0 0-1,1-1 1,0 1-1,1 0 0,2 21 1,-2-30-66,0 0-1,1 0 1,-1 0-1,0 1 1,1-1 0,0-1-1,-1 1 1,1 0 0,0 0-1,0 0 1,0 0 0,0 0-1,0-1 1,0 1-1,1-1 1,-1 1 0,1-1-1,-1 1 1,1-1 0,-1 0-1,1 1 1,0-1 0,0 0-1,0 0 1,-1 0-1,1-1 1,0 1 0,0 0-1,0-1 1,0 1 0,0-1-1,0 0 1,0 0 0,1 0-1,-1 0 1,0 0-1,0 0 1,0 0 0,0 0-1,0-1 1,0 1 0,3-2-1,5-2 6,1 0 0,-1-1 0,0 0 0,0 0-1,-1-1 1,14-10 0,6-9-67,0-2 0,-2 0 0,0-2 0,-3 0 0,0-2 0,28-49 0,-46 69-20,0-1 0,-1 0-1,5-16 1,-15 38-2,0 1 0,-5 17 1,10-28 74,-17 90 239,16-82-198,0 1 0,1 0 0,-1 0 0,2 0 0,0 0 0,0 0 0,0-1 0,4 12 0,-5-19-34,0 0-1,1-1 1,-1 1 0,0 0 0,1 0 0,-1-1-1,1 1 1,-1 0 0,0 0 0,1-1-1,-1 1 1,1 0 0,0-1 0,-1 1 0,1-1-1,0 1 1,-1-1 0,1 1 0,0-1-1,-1 1 1,1-1 0,0 0 0,0 1 0,0-1-1,1 0 1,-1 0 0,1 0 0,-1 0 1,1 0-1,-1-1 0,0 1 0,1-1 0,-1 1 0,0-1 0,1 1 1,-1-1-1,0 0 0,1 0 0,1-1 0,5-5 8,0-1 0,-1 0 1,10-12-1,-12 13-13,32-40-164,-1-2 0,-3-2 0,-2 0 0,-3-3-1,-2 0 1,-2-2 0,31-111 0,-51 154 109,-1-1-1,0 0 0,-1 0 0,-1 0 1,0 0-1,-2-21 0,1 33 50,0 1 0,0-1 0,0 0 0,-1 1 0,1-1 0,0 0 0,-1 1 0,1-1 0,-1 1 0,0-1 0,0 1 0,1-1 0,-1 1 0,0 0 0,0-1 0,0 1 0,0 0 0,-1 0 0,1 0 0,-2-2 0,2 3 6,0 0-1,0 0 0,0 0 0,0-1 0,0 1 1,-1 1-1,1-1 0,0 0 0,0 0 1,0 0-1,0 1 0,0-1 0,0 0 0,0 1 1,0-1-1,0 1 0,0-1 0,0 1 0,0 0 1,0-1-1,1 1 0,-2 1 0,-4 4 26,0 0 0,0 0-1,1 1 1,0 0 0,0 0-1,-5 10 1,-2 10 79,0 0 1,2 1-1,1-1 0,1 2 0,2-1 1,1 1-1,1 0 0,1 1 1,1 37-1,3-58-94,0 0 0,0 0-1,1 0 1,0-1 0,0 1 0,1-1 0,0 1-1,1-1 1,0 0 0,8 12 0,-8-14-65,0-1 0,0-1 1,1 1-1,-1 0 1,1-1-1,0 0 0,1 0 1,-1-1-1,1 1 0,-1-1 1,1 0-1,0-1 1,0 1-1,0-1 0,7 1 1,30 2-139,0-4-62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4.546"/>
    </inkml:context>
    <inkml:brush xml:id="br0">
      <inkml:brushProperty name="width" value="0.05" units="cm"/>
      <inkml:brushProperty name="height" value="0.05" units="cm"/>
    </inkml:brush>
  </inkml:definitions>
  <inkml:trace contextRef="#ctx0" brushRef="#br0">653 48 12003,'1'-3'397,"-1"0"0,0 0 0,0 0 1,-1 0-1,1 0 0,-1 0 0,1 0 1,-1 0-1,0 0 0,-2-5 0,2 7-289,0 0-1,0 0 1,0 0 0,-1 1-1,1-1 1,0 0-1,0 0 1,-1 1-1,1-1 1,0 1-1,-1-1 1,1 1-1,0 0 1,-1 0-1,1-1 1,0 1-1,-1 0 1,1 0-1,-1 0 1,1 0-1,-1 0 1,1 1 0,0-1-1,-1 0 1,-1 1-1,-7 2 37,0 0 0,0 0 0,0 1 0,0 0 0,1 1 0,-15 9 0,-51 40 85,65-46-182,-9 7-22,1 1-1,1 0 0,1 2 0,0 0 0,1 1 0,1 0 1,1 1-1,1 0 0,1 1 0,0 1 0,-10 33 0,7-8-16,2 0-1,2 0 0,2 1 1,-2 81-1,14 629 66,-1-683-60,-8 81 0,-18 73 24,18-184-34,-5 100 31,8-89 3,-2 0 0,-14 66 0,16-116-20,1 1 0,-1 0 0,-1-1-1,1 0 1,-1 1 0,-6 8 0,8-13-12,0-1 0,0 1 0,0-1 0,-1 1 0,1-1 0,-1 1 0,1-1 0,-1 0 0,0 0 0,1 0 0,-1 0 0,0 0 0,0 0 0,1 0 0,-1-1 0,0 1 0,0 0-1,0-1 1,0 0 0,0 1 0,0-1 0,0 0 0,0 0 0,0 0 0,0 0 0,-4-1 0,-4-2 5,7 2-41,-1 0-1,1 0 1,-1 0 0,1 0 0,0 1 0,-1-1 0,0 1 0,1 0 0,-1 0-1,1 0 1,-8 2 0,12-2 4,-1-1-1,1 1 1,-1 0 0,1 0-1,-1 0 1,1 0 0,-1 0-1,1 0 1,-1-1 0,1 1-1,-1 0 1,1 0-1,-1 1 1,1-1 0,-1 0-1,1 0 1,-1 0 0,0 0-1,1 0 1,-1 0 0,1 1-1,-1-1 1,1 0-1,-1 0 1,1 1 0,-1-1-1,0 0 1,1 1 0,-1-1-1,0 0 1,1 1 0,-1-1-1,0 1 1,0-1 0,1 0-1,-1 1 1,0-1-1,0 1 1,1-1 0,-1 1-1,0-1 1,0 1 0,0-1-1,0 1 1,0-1 0,0 1-1,0-1 1,0 1-1,0-1 1,0 0 0,0 1-1,0-1 1,0 1 0,0-1-1,-1 1 1,1-1 0,0 1-1,0-1 1,-1 1-1,5-7-44,1 0-1,-2-1 1,6-11-1,-6 11 97,0 1-1,1-1 0,-1 1 1,6-6-1,-9 11-16,1 1 1,0-1-1,-1 0 0,1 1 1,-1-1-1,1 1 0,0-1 0,-1 1 1,1-1-1,0 1 0,-1 0 1,1-1-1,0 1 0,0 0 0,0 0 1,-1-1-1,1 1 0,0 0 1,0 0-1,0 0 0,-1 0 0,1 0 1,0 0-1,1 0 0,0 1 4,-1 0-1,1-1 0,0 1 1,-1 0-1,1 0 1,0 0-1,-1 0 1,1 0-1,-1 0 0,2 2 1,3 4 17,0-1 1,-1 1-1,7 11 1,-12-18-28,7 12 21,-1 0 0,0 1 0,-1 0 0,0-1-1,-1 1 1,-1 1 0,0-1 0,-1 1 0,0-1 0,-1 1 0,-1-1 0,-1 25-1,-5 11 29,-3-1 0,-17 60 0,-1 6 7,-53 371 75,65-386-123,3 17 7,5 1-1,13 206 1,-4-297-21,0 0 0,9 35 1,-10-55-2,1 0 1,0 1-1,0-1 1,0-1-1,1 1 1,-1 0 0,1-1-1,1 1 1,-1-1-1,1 0 1,0 0-1,0 0 1,1-1 0,-1 1-1,9 5 1,16 7-102,39 17-1,-57-29-71,1-1 0,-1 0 0,1-1 1,0 0-1,-1-1 0,25 2 0,-34-4 153,1 0 0,-1 0 1,1 0-1,-1-1 0,1 1 1,-1-1-1,1 1 1,3-2-1,14-16-286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7.368"/>
    </inkml:context>
    <inkml:brush xml:id="br0">
      <inkml:brushProperty name="width" value="0.05" units="cm"/>
      <inkml:brushProperty name="height" value="0.05" units="cm"/>
    </inkml:brush>
  </inkml:definitions>
  <inkml:trace contextRef="#ctx0" brushRef="#br0">244 2 12779,'-6'-1'300,"0"1"0,0-1 0,0 1 1,0 1-1,1-1 0,-1 1 0,0 0 0,0 0 1,1 0-1,-1 1 0,-8 4 0,6-2 2,0 1 0,0 0-1,1 1 1,-1 0 0,1 0 0,-8 9-1,1-1-112,1 1 0,1 0 0,1 1 1,-11 18-1,17-25-159,1 0 1,-1 1 0,1-1 0,1 1 0,0 0 0,1-1-1,-1 1 1,2 1 0,-2 14 0,3-23-32,0 0 1,0 0-1,0-1 0,1 1 1,-1 0-1,0 0 0,1 0 1,-1 0-1,1-1 0,-1 1 1,1 0-1,0 0 0,0-1 1,0 1-1,0-1 0,2 3 1,-2-3-2,0 0 0,0 0 1,1 0-1,-1-1 1,0 1-1,1 0 0,-1-1 1,0 1-1,1-1 0,-1 1 1,1-1-1,-1 0 0,1 0 1,-1 0-1,1 0 0,1 0 1,6-1-8,0-1 0,0 0 0,0-1 1,-1 1-1,14-7 0,-10 4 6,-5 2 4,7-4 8,1 2 0,0 0 1,1 0-1,26-3 1,-39 8-8,0-1 1,-1 1 0,1 0-1,0 0 1,0 0 0,0 0-1,0 0 1,0 1 0,0 0-1,0-1 1,-1 1-1,1 0 1,0 0 0,-1 0-1,1 1 1,0-1 0,-1 1-1,0-1 1,1 1 0,-1 0-1,0 0 1,0 0-1,0 0 1,0 1 0,0-1-1,0 0 1,-1 1 0,1-1-1,-1 1 1,0-1 0,0 1-1,2 5 1,-2-2 39,1 0 1,-1 0-1,-1 0 1,1 0-1,-1 0 1,0 0-1,0 0 1,-1 0 0,0 0-1,0 0 1,-2 6-1,0-2 65,-1 0 0,0 0 1,-1-1-1,0 1 0,-11 15 0,3-8 85,-1 0-1,-1-1 1,-1-1 0,0 0-1,-26 18 1,7-12-807,35-21 606,0 0 0,1 0 0,-1 0 0,0 0-1,0 0 1,0 0 0,0 0 0,0 0 0,0-1 0,0 1-1,0 0 1,0 0 0,1 0 0,-1 0 0,0 0 0,0 0-1,0-1 1,0 1 0,0 0 0,0 0 0,0 0 0,0 0-1,0 0 1,0 0 0,0-1 0,0 1 0,0 0 0,0 0-1,0 0 1,0 0 0,0 0 0,0-1 0,0 1 0,-1 0-1,1 0 1,0 0 0,0 0 0,0 0 0,0 0 0,0 0-1,0-1 1,0 1 0,0 0 0,0 0 0,0 0 0,-1 0-1,1 0 1,0 0 0,0 0 0,0 0 0,0 0 0,0 0-1,0 0 1,-1 0 0,1 0 0,0 0 0,0 0 0,0-1-1,0 1 1,0 0 0,-1 1 0,1-1 0,8-12-38,14-5-240,4-2-113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8.040"/>
    </inkml:context>
    <inkml:brush xml:id="br0">
      <inkml:brushProperty name="width" value="0.05" units="cm"/>
      <inkml:brushProperty name="height" value="0.05" units="cm"/>
    </inkml:brush>
  </inkml:definitions>
  <inkml:trace contextRef="#ctx0" brushRef="#br0">28 233 17052,'-1'1'60,"0"-1"1,0 0-1,0 1 1,1-1-1,-1 1 1,0-1-1,0 1 1,1-1-1,-1 1 1,0-1-1,1 1 1,-1 0-1,1-1 1,-1 1-1,1 0 1,-1 0-1,1-1 1,0 1-1,-1 0 1,1 0-1,0 0 1,-1 0-1,1 1 1,-6 23 20,3 0 28,0-1-1,1 0 1,2 1 0,1-1-1,0 1 1,2-1-1,1 0 1,1 0-1,13 40 1,-17-63-99,-1 1 0,1 0 1,0 0-1,0-1 0,0 1 0,0-1 1,0 1-1,0-1 0,1 1 0,-1-1 1,3 3-1,-3-4-1,0 0 1,-1 1-1,1-1 0,0 0 0,0 0 1,-1 0-1,1 0 0,0 0 1,0 0-1,-1 0 0,1-1 0,0 1 1,0 0-1,-1 0 0,1 0 1,0-1-1,-1 1 0,1 0 0,0-1 1,-1 1-1,1-1 0,0 1 1,-1-1-1,1 1 0,-1-1 0,1 1 1,-1-1-1,1 1 0,-1-1 1,1 0-1,-1 1 0,0-1 0,1 0 1,-1 1-1,0-1 0,1-1 1,7-13 120,-1 0 1,0-1 0,-1 0-1,5-21 1,13-73 429,-16 70-321,-1 2-6,-4 18-73,1-1 0,9-25-1,-13 45-155,0 1-1,0 0 1,0-1 0,0 1 0,0 0-1,0-1 1,0 1 0,0 0-1,0-1 1,0 1 0,1 0 0,-1-1-1,0 1 1,0 0 0,0-1-1,0 1 1,1 0 0,-1 0-1,0-1 1,0 1 0,1 0 0,-1 0-1,0-1 1,0 1 0,1 0-1,-1 0 1,0 0 0,1 0-1,-1-1 1,0 1 0,1 0 0,-1 0-1,0 0 1,1 0 0,-1 0-1,0 0 1,1 0 0,-1 0-1,0 0 1,1 0 0,-1 0 0,0 0-1,1 0 1,-1 0 0,0 0-1,1 0 1,-1 1 0,0-1-1,1 0 1,-1 0 0,0 0 0,1 0-1,-1 1 1,0-1 0,0 0-1,1 0 1,-1 1 0,0-1-1,0 0 1,1 0 0,-1 1 0,0-1-1,0 0 1,0 1 0,11 20 86,-11-21-88,14 38 93,-2-7-52,1 0-1,22 40 1,-34-70-42,0 1 0,-1-1 0,1 0 0,0 1 0,0-1 0,0 0 0,0 0-1,0 1 1,0-1 0,1 0 0,-1 0 0,0 0 0,0 0 0,1-1 0,-1 1 0,1 0 0,-1 0 0,0-1-1,1 1 1,3 0 0,-4-1 0,0-1 0,0 1 0,0 0 0,1-1 0,-1 1 0,0-1 0,0 1 0,0-1 0,0 0 0,0 0 0,0 1 0,0-1 0,0 0 0,0 0 0,0 0 0,0 0 0,0 0 0,-1 0 0,2-2 0,3-6 5,0-1 1,-1 0-1,0 0 1,4-16-1,13-60 16,18-57 39,-39 142-61,0 0 0,1 0 0,-1 0 0,0 0 0,1 0 0,-1 0 0,0 0 0,1 0 1,-1 0-1,1 0 0,0 0 0,-1 0 0,1 1 0,0-1 0,-1 0 0,1 0 0,0 1 1,0-1-1,0 0 0,-1 1 0,3-2 0,-3 3 1,1-1-1,0 0 1,-1 0-1,1 0 1,0 1 0,-1-1-1,1 0 1,0 1 0,-1-1-1,1 1 1,0-1-1,-1 0 1,1 1 0,-1-1-1,1 1 1,-1 0 0,1-1-1,-1 1 1,0-1-1,1 1 1,-1 0 0,1 0-1,3 8 11,0 0-1,6 20 0,-10-26-8,7 23 17,-5-18-2,0 1 0,0-1 0,1 0 0,0 0 0,0 0 0,6 9 1,-9-17-16,0 0 0,0 0 1,0 0-1,0 0 1,0 0-1,0 0 1,1 0-1,-1 1 0,0-1 1,0 0-1,0 0 1,0 0-1,0 0 1,0 0-1,0 0 0,1 0 1,-1 0-1,0 0 1,0 0-1,0 1 1,0-1-1,0 0 0,0 0 1,1 0-1,-1 0 1,0 0-1,0 0 0,0 0 1,0 0-1,0 0 1,1 0-1,-1 0 1,0 0-1,0 0 0,0 0 1,0-1-1,0 1 1,0 0-1,1 0 1,-1 0-1,0 0 0,0 0 1,0 0-1,4-8 85,1-12 51,-5 19-135,8-58 267,-6 41-181,0-1 1,1 1-1,1-1 0,11-31 1,-15 49-90,0 0 0,0 1 0,1-1 0,-1 0 1,0 0-1,1 1 0,-1-1 0,0 1 1,1-1-1,-1 0 0,1 1 0,-1-1 1,1 1-1,-1-1 0,1 1 0,-1-1 0,1 1 1,-1 0-1,1-1 0,0 1 0,-1 0 1,1-1-1,0 1 0,-1 0 0,1 0 1,0-1-1,0 1 0,-1 0 0,1 0 0,0 0 1,-1 0-1,1 0 0,0 0 0,0 0 1,-1 0-1,1 1 0,0-1 0,-1 0 1,1 0-1,0 1 0,-1-1 0,1 0 0,0 1 1,-1-1-1,1 0 0,0 1 0,-1-1 1,1 1-1,-1-1 0,1 1 0,-1-1 1,1 1-1,-1 0 0,1 0 0,4 5 2,0 0-1,0 1 0,6 12 0,-9-15 2,20 29 45,-22-33-47,0 0 0,0 0 0,0 0 0,0 0 0,0 1 0,0-1 0,0 0 0,0 0 0,0 0 1,0 0-1,1 0 0,-1 0 0,0 1 0,0-1 0,0 0 0,0 0 0,0 0 0,0 0 0,1 0 1,-1 0-1,0 0 0,0 0 0,0 0 0,0 0 0,1 0 0,-1 0 0,0 0 0,0 0 1,0 0-1,0 0 0,1 0 0,-1 0 0,0 0 0,0 0 0,0 0 0,0 0 0,1 0 0,-1 0 1,0 0-1,0 0 0,0 0 0,0 0 0,0 0 0,1 0 0,-1 0 0,0-1 0,0 1 0,0 0 1,0 0-1,0 0 0,0 0 0,1 0 0,-1-1 0,0 1 0,0 0 0,0 0 0,0 0 1,0 0-1,0 0 0,0-1 0,0 1 0,0 0 0,0 0 0,0 0 0,0 0 0,0-1 0,0 1 1,0 0-1,0 0-4,0 0 1,0 0 0,0 0-1,0 0 1,0 1 0,0-1-1,0 0 1,0 0 0,1 0-1,-1 0 1,0 0 0,0 0-1,0 0 1,0 0 0,0 1-1,0-1 1,0 0 0,0 0-1,1 0 1,-1 0 0,0 0-1,0 0 1,0 0 0,0 0-1,0 0 1,0 0 0,1 0-1,-1 0 1,0 0 0,0 0-1,0 0 1,0 0 0,0 0-1,0 0 1,1 0 0,-1 0-1,0 0 1,0 0 0,0 0-1,0 0 1,0 0 0,0 0-1,1 0 1,-1 0 0,0 0-1,0-1 1,0 1 0,0 0-1,0 0 1,0 0-1,0 0 1,0 0 0,0 0-1,1 0 1,-1-1 0,3 9-358,-1-1 0,0 1 0,0 0 0,0 0 0,0 13 0,6 24-1022,-3-33 744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8.529"/>
    </inkml:context>
    <inkml:brush xml:id="br0">
      <inkml:brushProperty name="width" value="0.05" units="cm"/>
      <inkml:brushProperty name="height" value="0.05" units="cm"/>
    </inkml:brush>
  </inkml:definitions>
  <inkml:trace contextRef="#ctx0" brushRef="#br0">42 228 13803,'0'2'173,"1"0"-1,-1 0 1,1 0 0,0 0 0,0 0-1,0 0 1,0 0 0,0-1 0,1 1-1,-1 0 1,0 0 0,1-1 0,-1 1-1,1-1 1,2 2 0,-4-3-94,1 1 0,0-1 0,0 0 0,0 0 0,0 1 0,0-1 0,0 0 0,0 0 0,0 0 0,0 0 0,0 0 0,0 0 0,0 0 0,0-1 0,0 1 0,0 0 1,0-1-1,0 1 0,0 0 0,-1-1 0,1 1 0,0-1 0,0 1 0,0-1 0,0 1 0,-1-1 0,1 0 0,0 0 0,-1 1 0,1-1 0,-1 0 0,1 0 0,0 0 0,-1 1 0,1-3 0,5-6 243,-1 0 0,0-1 0,0 0 0,-1 0 0,-1 0 0,0-1 0,0 0 0,2-17-1,-4 20-228,0 0-1,-1 0 1,0 0-1,0 0 0,-1 0 1,0 0-1,0 1 0,-1-1 1,0 0-1,-1 0 1,1 1-1,-6-11 0,7 17-85,0-1 1,1 0-1,-1 1 0,0-1 0,0 1 0,0 0 0,0-1 0,-1 1 0,1 0 0,0 0 0,-1 0 0,1 0 0,0 0 0,-1 0 1,1 0-1,-1 0 0,1 0 0,-1 1 0,0-1 0,-2 0 0,3 1-4,-1 0 0,1 0 0,-1 1 0,1-1 0,-1 0 0,1 1 0,-1-1 0,1 1 0,0-1 0,-1 1 0,1 0 0,0 0 0,0 0 0,-1 0 0,1 0 0,0 0 0,0 0 0,-1 1 0,-3 5-1,0-1-1,1 1 1,0 0 0,0 0 0,0 0 0,1 0 0,-3 10-1,0 7-5,1 0 0,0 0-1,-1 45 1,6-57 18,0 0 0,0-1 0,1 1 0,1-1 0,0 1 0,0-1 0,2 1 1,-1-1-1,1 0 0,6 11 0,-9-20-6,1 1-1,-1-1 1,1 0 0,0 1 0,-1-1-1,1 0 1,0 0 0,0 0 0,1 0 0,-1 0-1,0-1 1,1 1 0,-1-1 0,1 0-1,-1 1 1,1-1 0,0 0 0,-1 0 0,1-1-1,0 1 1,0-1 0,-1 1 0,1-1-1,0 0 1,0 0 0,0 0 0,0 0 0,0-1-1,-1 1 1,1-1 0,0 1 0,0-1-1,-1 0 1,4-2 0,4-1-81,-1-1-1,0 0 1,0-1 0,-1 1-1,1-2 1,-1 1-1,0-1 1,8-11 0,-8 10-63,-1-1 0,0 0 0,-1-1 0,0 1 0,-1-1 0,0 0 0,0-1 1,-1 1-1,4-17 0,-5-10-260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9.467"/>
    </inkml:context>
    <inkml:brush xml:id="br0">
      <inkml:brushProperty name="width" value="0.05" units="cm"/>
      <inkml:brushProperty name="height" value="0.05" units="cm"/>
    </inkml:brush>
  </inkml:definitions>
  <inkml:trace contextRef="#ctx0" brushRef="#br0">88 80 12443,'5'-37'2113,"-5"34"-1862,1 0 0,-1 1 0,-1-1 0,1 0 1,0 1-1,0-1 0,-1 0 0,0 1 0,1-1 1,-1 1-1,0-1 0,-2-2 0,3 5-184,0-1 1,-1 1-1,1 0 0,0-1 0,-1 1 1,1 0-1,0-1 0,-1 1 0,1 0 1,-1-1-1,1 1 0,-1 0 0,1 0 1,-1 0-1,1-1 0,0 1 0,-1 0 1,1 0-1,-1 0 0,1 0 0,-1 0 1,1 0-1,-1 0 0,1 0 0,-1 0 1,1 0-1,-1 0 0,1 0 1,-2 1-1,-12 10 990,-8 22-158,17-24-865,0 1-1,0 0 1,1 1-1,0-1 1,1 1-1,0 0 0,1 0 1,0 0-1,0 0 1,1 0-1,1 18 1,0-28-42,1 0 1,-1 1 0,0-1-1,0 0 1,1 0 0,-1 0 0,1 0-1,-1 0 1,1 1 0,-1-1-1,1 0 1,0 0 0,0-1-1,-1 1 1,1 0 0,0 0-1,0 0 1,0 0 0,0-1-1,0 1 1,0 0 0,0-1 0,0 1-1,0-1 1,0 1 0,1-1-1,-1 0 1,0 1 0,0-1-1,0 0 1,0 0 0,1 0-1,-1 0 1,0 0 0,0 0 0,0 0-1,2 0 1,5-1-34,1-1 1,-1 0 0,1 0-1,9-5 1,-3 2-4,-9 3 36,2-1-10,1 1 0,0 0 0,-1 0 1,1 1-1,15-1 0,-23 2 19,1 1-1,0-1 1,-1 0-1,1 0 1,0 1-1,0-1 1,-1 1-1,1-1 1,-1 1-1,1 0 1,-1 0-1,1 0 1,-1 0-1,1 0 1,-1 0-1,0 0 1,1 0-1,-1 0 1,0 1-1,0-1 1,0 0-1,0 1 1,0-1-1,0 1 1,-1-1-1,1 1 1,0 0 0,-1-1-1,1 1 1,-1 0-1,1-1 1,-1 1-1,0 0 1,0 0-1,0 2 1,0 6 50,0 0-1,-1 0 1,0 0 0,-1 0 0,0 0 0,0 0 0,-1 0 0,0-1 0,-6 11 0,-2 2 35,-1 1 0,-21 29-1,23-42-522,10-10 409,-1 0-1,1 0 0,0 0 1,0 0-1,0 0 1,-1 0-1,1 0 0,0 0 1,0 0-1,0 0 1,-1 0-1,1 0 0,0 0 1,0 0-1,0 0 0,0 0 1,-1 0-1,1 0 1,0 0-1,0 0 0,0-1 1,0 1-1,-1 0 1,1 0-1,0 0 0,0 0 1,0 0-1,0-1 1,0 1-1,0 0 0,-1 0 1,1 0-1,0 0 0,0-1 1,0 1-1,0 0 1,-1-3-91,1 0 1,-1 0 0,1 0 0,0 0-1,0 0 1,0 0 0,1-4 0,4-29-335,4-8-168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9.882"/>
    </inkml:context>
    <inkml:brush xml:id="br0">
      <inkml:brushProperty name="width" value="0.05" units="cm"/>
      <inkml:brushProperty name="height" value="0.05" units="cm"/>
    </inkml:brush>
  </inkml:definitions>
  <inkml:trace contextRef="#ctx0" brushRef="#br0">142 228 17484,'6'27'1560,"-3"8"-1016,-3-2-256,1 3 864,2-5-543,4-5-249,-1-3-80,3-6-296,-2-4-200,-1-10-368,-5-3-257,2-9 625,-7-8-144,-8-9-144</inkml:trace>
  <inkml:trace contextRef="#ctx0" brushRef="#br0" timeOffset="1">5 5 15875,'-5'-5'3985,"10"5"-4489,-2 3 456,2 0-104,3 3-152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569"/>
    </inkml:context>
    <inkml:brush xml:id="br0">
      <inkml:brushProperty name="width" value="0.05" units="cm"/>
      <inkml:brushProperty name="height" value="0.05" units="cm"/>
    </inkml:brush>
  </inkml:definitions>
  <inkml:trace contextRef="#ctx0" brushRef="#br0">1 772 20708,'0'-1'64,"9"-13"1331,19-24-1,-25 35-1300,0-1 1,1 1 0,-1 0 0,1 0-1,0 0 1,0 1 0,0-1-1,0 1 1,0 0 0,0 0 0,6-2-1,-8 4-82,-1 0 0,1-1 0,-1 1 0,1 0-1,-1 0 1,1 0 0,-1 0 0,1 0 0,-1 0-1,1 0 1,-1 0 0,1 1 0,-1-1 0,1 1 0,-1-1-1,0 1 1,1 0 0,-1-1 0,0 1 0,0 0-1,1 0 1,-1 0 0,0 0 0,0 0 0,0 0 0,0 0-1,0 0 1,0 0 0,0 1 0,0-1 0,-1 0 0,1 0-1,0 3 1,2 2 1,-1 1-1,0-1 1,0 1-1,-1 0 1,0 0-1,1 8 1,-1 14 62,-1 1 0,-1-1 0,-8 46 0,-26 85 422,-1 5 203,36-164-693,-3 28 166,6-16-52,-2-13-117,-1 0 0,0 0 0,0 1 0,0-1 0,1 0 1,-1 0-1,0 0 0,0 0 0,1 0 0,-1 1 0,0-1 0,0 0 1,1 0-1,-1 0 0,0 0 0,0 0 0,1 0 0,-1 0 0,0 0 0,1 0 1,-1 0-1,0 0 0,0 0 0,1 0 0,-1 0 0,0 0 0,1 0 1,-1 0-1,0-1 0,0 1 0,1 0 0,-1 0 0,0 0 0,0 0 1,1 0-1,-1-1 0,6-4-2,0 1 0,-1-1 1,0-1-1,0 1 0,0-1 1,-1 0-1,5-8 0,28-51-442,-33 57 339,17-34-878,-3-1 0,26-86 0,-32 82 314</inkml:trace>
  <inkml:trace contextRef="#ctx0" brushRef="#br0" timeOffset="1">275 6 22573,'0'-5'1600,"0"6"-1368,-3 2-96,1 1 352,1 2-488,1-2-392,0-2-216,0 1-528,-2 1-504,2 3 871,-1 2-55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0.271"/>
    </inkml:context>
    <inkml:brush xml:id="br0">
      <inkml:brushProperty name="width" value="0.05" units="cm"/>
      <inkml:brushProperty name="height" value="0.05" units="cm"/>
    </inkml:brush>
  </inkml:definitions>
  <inkml:trace contextRef="#ctx0" brushRef="#br0">0 150 16652,'32'-50'2728,"-23"34"-1795,20-26-1,-26 38-834,1 0 1,-1 0 0,1 0-1,0 1 1,0 0 0,0 0-1,1 0 1,-1 0 0,1 1-1,8-4 1,-12 5-88,0 1 0,1-1 0,-1 1-1,1 0 1,-1 0 0,1-1 0,-1 1 0,0 0-1,1 0 1,-1 0 0,1 1 0,-1-1 0,1 0 0,-1 0-1,1 1 1,-1-1 0,0 1 0,1-1 0,-1 1 0,0 0-1,3 1 1,-2 0-3,0 0 0,0 0 0,0 1-1,0-1 1,0 0 0,-1 1 0,1 0 0,-1-1 0,1 1 0,0 3-1,2 6 6,-1-1 0,0 1 0,-1 0-1,1 16 1,-2 22 129,-4 52-1,-1 32 551,4-133-677,0 0 0,0 0 0,0-1 0,0 1 0,0 0 0,0 0 0,0-1 0,0 1 0,1 0 0,-1 0 0,0-1 0,0 1 0,1 0 0,-1-1 0,0 1 0,1 0 0,-1-1 0,1 1 0,-1-1 0,1 1 0,-1 0-1,1-1 1,-1 1 0,1-1 0,-1 1 0,1-1 0,1 1 0,-1-1 8,0 0-1,0 0 0,1 0 0,-1 0 0,0 0 1,0 0-1,0 0 0,1-1 0,-1 1 0,0 0 1,0-1-1,0 1 0,0-1 0,0 1 0,2-2 1,3-2 52,0 0 0,0-1 0,0 1 0,7-9 0,-6 6-305,-1-1 0,0 1 0,-1-1 0,9-16 0,-12 20 48,-1 1-1,1-1 1,-1 0 0,0 0 0,0 0 0,-1 0 0,1 0 0,-1 0 0,0 0 0,0 0 0,0 0 0,0 0 0,-1 0 0,-1-5 0,-3-7-600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0.721"/>
    </inkml:context>
    <inkml:brush xml:id="br0">
      <inkml:brushProperty name="width" value="0.05" units="cm"/>
      <inkml:brushProperty name="height" value="0.05" units="cm"/>
    </inkml:brush>
  </inkml:definitions>
  <inkml:trace contextRef="#ctx0" brushRef="#br0">1 239 13323,'11'0'1840,"11"-9"-744,-1-4-423,5-7 2031,3-1-1544,2-5-463,-1-3-217,1-1-728,-6 3-433,-6 0 561,-3 7-192,-5 4-192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1.155"/>
    </inkml:context>
    <inkml:brush xml:id="br0">
      <inkml:brushProperty name="width" value="0.05" units="cm"/>
      <inkml:brushProperty name="height" value="0.05" units="cm"/>
    </inkml:brush>
  </inkml:definitions>
  <inkml:trace contextRef="#ctx0" brushRef="#br0">1 319 17404,'0'1'133,"1"1"1,0-1 0,0 1-1,0-1 1,-1 1-1,1-1 1,1 0 0,-1 1-1,0-1 1,0 0-1,0 0 1,1 0 0,-1 0-1,0 0 1,1 0-1,-1 0 1,1 0 0,-1-1-1,1 1 1,3 0-1,-3-1-28,0 0-1,1-1 0,-1 1 0,0-1 0,0 0 1,0 1-1,0-1 0,0 0 0,1 0 0,-2-1 1,1 1-1,0 0 0,0-1 0,0 1 0,3-4 1,10-10 105,-1 0 0,0-1 0,-1-1 1,0 0-1,-2-1 0,0 0 1,-1-1-1,0 0 0,-2 0 0,0-1 1,5-22-1,-12 36-217,0-1-1,0 1 1,-1 0 0,1 0 0,-1 0 0,-1 0-1,-1-10 1,2 14-1,0 1-1,-1-1 1,1 1-1,-1-1 1,1 1-1,-1-1 0,0 1 1,0 0-1,1-1 1,-1 1-1,0 0 1,0 0-1,0-1 1,0 1-1,-1 0 1,1 0-1,0 0 0,0 0 1,-1 1-1,1-1 1,0 0-1,-1 0 1,1 1-1,-1-1 1,1 1-1,-1-1 1,1 1-1,-1 0 1,1 0-1,-1-1 0,1 1 1,-1 0-1,-2 1 1,-1 0-12,0 0 1,1 0-1,-1 0 0,0 1 1,1 0-1,0 0 0,-1 0 1,1 1-1,0 0 1,0-1-1,0 2 0,0-1 1,1 0-1,-1 1 1,1-1-1,0 1 0,0 0 1,0 0-1,-3 6 0,-3 6-9,0 1-1,2-1 1,-12 34-1,14-34 63,1 1-1,0 1 1,1-1-1,1 0 1,0 30 0,3-41-10,-1 1 0,1-1 1,0 1-1,1-1 0,-1 1 1,1-1-1,0 0 0,4 6 1,-4-8-9,0-1 1,0 0 0,0 0-1,0 0 1,0-1 0,1 1-1,0 0 1,-1-1 0,1 0-1,0 0 1,0 0 0,0 0-1,1 0 1,-1 0 0,5 1-1,-3-2-35,0 1-1,0-2 1,1 1-1,-1 0 1,0-1 0,1 0-1,-1 0 1,0-1-1,0 0 1,1 1 0,-1-2-1,0 1 1,0-1-1,0 1 1,8-5-1,6-4-155,0-1-1,24-18 0,-36 25 186,24-21-233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1.963"/>
    </inkml:context>
    <inkml:brush xml:id="br0">
      <inkml:brushProperty name="width" value="0.05" units="cm"/>
      <inkml:brushProperty name="height" value="0.05" units="cm"/>
    </inkml:brush>
  </inkml:definitions>
  <inkml:trace contextRef="#ctx0" brushRef="#br0">80 490 15643,'-3'0'99,"1"0"0,-1 0 0,1 0 0,-1 0 0,0 0-1,1 1 1,-1-1 0,1 1 0,-1 0 0,1 0 0,-1 0-1,1 0 1,0 0 0,-1 0 0,1 0 0,0 1 0,0-1-1,-3 4 1,2-2-2,0 0 0,1 1 0,0-1 1,-1 1-1,1 0 0,0-1 0,1 1 0,-1 0 0,1 0 0,-2 7 0,1 1 15,0 0 0,1 0-1,0 1 1,1-1 0,0 1-1,1-1 1,3 13 0,-1-9-37,1-1 0,1-1 0,0 1-1,11 20 1,-15-30-43,1-1-1,1 0 1,-1 0 0,0 0-1,1 0 1,0-1-1,0 1 1,0-1-1,1 0 1,-1 0-1,1 0 1,-1 0 0,1 0-1,0-1 1,0 1-1,0-1 1,0 0-1,1-1 1,5 2-1,-8-3 4,0 0-1,1 0 0,-1 0 1,0 0-1,0-1 0,1 1 0,-1-1 1,0 0-1,0 0 0,0 0 0,0 0 1,0 0-1,0 0 0,0 0 1,0-1-1,0 1 0,0-1 0,-1 1 1,1-1-1,-1 0 0,1 0 1,-1 0-1,0 0 0,1 1 0,-1-2 1,0 1-1,0-2 0,5-8 152,-1 1-1,-1-2 1,5-17-1,-5 12 38,-1 0-1,-1 0 1,0-1-1,-1-21 1,-1 28-100,-1 1 1,-1-1-1,1 1 1,-2 0-1,0 0 1,0 0-1,-8-19 1,10 28-102,-1 0 1,1 0-1,0 0 1,-1-1 0,1 1-1,-1 1 1,0-1 0,0 0-1,0 0 1,0 1-1,-2-3 1,3 4-18,1 0 0,-1 0-1,1 0 1,-1-1 0,1 1 0,0 0-1,-1 0 1,1 0 0,-1 0 0,1 0-1,-1 0 1,1 0 0,-1 0 0,1 0-1,-1 0 1,1 0 0,-1 0 0,1 0 0,-1 0-1,1 1 1,-1-1 0,0 0 0,0 1-1,1 0 0,-1-1 0,0 1 0,1 0 0,-1 0 0,1-1 0,-1 1 0,1 0 1,-1 0-1,1 0 0,0 0 0,-1 0 0,1 0 0,0-1 0,-1 3 0,1 3-5,0 0-1,0 0 1,0 0-1,1 0 1,0 0-1,0-1 0,1 1 1,-1 0-1,1-1 1,0 1-1,1-1 1,-1 1-1,1-1 0,0 0 1,1 0-1,-1 0 1,7 6-1,-10-11 1,1 1 0,-1-1 0,1 1 0,0-1 1,-1 1-1,1-1 0,-1 1 0,1-1 0,0 1 0,-1-1 0,1 0 0,0 0 0,0 1 0,-1-1 0,1 0 0,0 0 0,0 0 0,0 0 0,-1 1 0,1-1 0,0 0 0,0-1 0,-1 1 0,1 0 0,0 0 1,1 0-1,-1-1-1,0 0 1,1 0 0,-1 0 0,0 0 0,0 0 0,0 0-1,0 0 1,0 0 0,0 0 0,0-1 0,-1 1 0,1 0 0,1-2-1,2-6-3,-1-1 1,0 1-1,3-14 0,-6 21 4,10-45 7,-3-1 0,-2 0 1,-1 0-1,-3 0 0,-2 0 1,-2-1-1,-3 2 1,-19-85-1,18 116-94,6 28-26,5 31-8,5-3 96,1 0 1,3 0-1,1-1 0,1-1 1,41 69-1,-15-41 36,2-3-1,67 73 1,-90-113-5,6 5-5,-2 1 0,-1 1 0,31 55 0,-53-84 3,0 0 0,0 0 1,-1 0-1,1 0 0,0 0 0,-1 1 1,0-1-1,1 0 0,-1 0 0,1 0 1,-1 0-1,0 1 0,0-1 0,0 0 1,0 0-1,0 1 0,0-1 0,0 0 1,0 0-1,0 1 0,0-1 0,-1 0 1,1 0-1,-1 0 0,1 0 0,-1 1 1,1-1-1,-1 0 0,-1 1 0,1-1 2,-1 0-1,1-1 0,-1 1 0,0-1 0,0 1 1,1-1-1,-1 0 0,0 0 0,0 0 0,1 0 0,-1 0 1,0 0-1,0 0 0,1-1 0,-1 1 0,0-1 0,0 1 1,1-1-1,-1 1 0,-1-2 0,-10-4 3,0 0-1,1-1 1,0 0-1,1-1 1,-1 0-1,2 0 0,-1-2 1,1 1-1,0-1 1,-12-18-1,17 21-20,0 0 0,0 0 0,1-1 0,0 0-1,0 0 1,1 0 0,0 0 0,0-1 0,1 1 0,0-1-1,1 1 1,0-1 0,0 0 0,1 0 0,0 1 0,0-1-1,4-15 1,12-33-1062,-9 36 631,6-34-1,-7 19 53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3.254"/>
    </inkml:context>
    <inkml:brush xml:id="br0">
      <inkml:brushProperty name="width" value="0.05" units="cm"/>
      <inkml:brushProperty name="height" value="0.05" units="cm"/>
    </inkml:brush>
  </inkml:definitions>
  <inkml:trace contextRef="#ctx0" brushRef="#br0">1 381 15691,'0'0'48,"0"0"0,0 0-1,-1-1 1,1 1-1,0 0 1,0-1 0,0 1-1,0 0 1,0-1-1,0 1 1,1 0 0,-1-1-1,0 1 1,0 0-1,0-1 1,0 1-1,0 0 1,0-1 0,1 1-1,-1 0 1,0-1-1,0 1 1,0 0 0,1 0-1,-1-1 1,0 1-1,0 0 1,1 0 0,-1 0-1,1-1 1,8 7 752,14 22-104,-16-19-374,82 110 902,15 19 6,-104-138-1210,0 0-1,1 1 0,-1-1 0,0 0 1,0 0-1,0 1 0,0-1 0,0 0 1,1 0-1,-1 1 0,0-1 0,0 0 1,1 0-1,-1 0 0,0 1 1,0-1-1,1 0 0,-1 0 0,0 0 1,0 0-1,1 0 0,-1 1 0,0-1 1,0 0-1,1 0 0,-1 0 0,0 0 1,1 0-1,-1 0 0,0 0 1,1 0-1,-1-10 247,-7-18 50,-4 3-134,0 1-1,-2 1 1,0 0 0,-18-21-1,27 39-161,4 4-16,-1 0 0,1 0 0,-1 0 0,1 0 0,-1 0 0,0 0 0,0 0 0,0 0 0,1 0 0,-1 1-1,0-1 1,0 0 0,0 1 0,0-1 0,0 1 0,0-1 0,0 1 0,0-1 0,-2 0 0,3 3-1,0-1 0,0 0 0,0 1 0,0-1 0,1 0 0,-1 1 0,0-1 0,1 0 0,-1 0 0,1 1 0,-1-1 0,2 2 0,4 5-3,-1 1 0,1-1 1,1 0-1,-1-1 0,9 8 0,-11-12-1,0 1-1,0-1 1,0 0 0,0 0-1,0-1 1,1 1-1,-1-1 1,1 0-1,-1 0 1,1 0-1,0-1 1,5 1-1,-8-2 7,1 0-1,-1 0 0,1-1 1,0 1-1,-1-1 0,0 1 0,1-1 1,-1 0-1,1 0 0,-1 0 1,0-1-1,0 1 0,1 0 1,-1-1-1,0 0 0,0 1 0,-1-1 1,1 0-1,0 0 0,0 0 1,-1 0-1,0 0 0,1 0 1,-1 0-1,0-1 0,0 1 0,2-5 1,2-7 40,0-1 0,-1 0 0,3-21 0,-6 32-35,5-34 90,-2 0 0,-2 0 0,-1 0 0,-2-1-1,-1 1 1,-2 0 0,-2 0 0,-18-60 0,23 94-90,0-1 0,-1 1-1,1-1 1,-1 1 0,0 0 0,-1-1 0,1 1 0,-1 0-1,0 1 1,-5-8 0,7 11-10,1 0 0,0 0 0,0 0 1,-1-1-1,1 1 0,0 0 0,0 0 0,-1 0 0,1 0 0,0 0 0,0-1 0,-1 1 1,1 0-1,0 0 0,0 0 0,-1 0 0,1 0 0,0 0 0,-1 0 0,1 0 1,0 0-1,-1 0 0,1 0 0,0 0 0,0 0 0,-1 0 0,1 1 0,0-1 1,0 0-1,-1 0 0,1 0 0,0 0 0,0 0 0,-1 1 0,1-1 0,0 0 1,0 0-1,0 0 0,-1 1 0,-4 14-1,5 17-8,4 7-12,2 0 1,2-1 0,1 0 0,20 50-1,-26-79 16,1 0 0,0 0 0,0 0 0,0-1 0,1 1 0,7 7 0,-10-13 1,0-1 0,0 0 0,0-1 1,0 1-1,0 0 0,0-1 0,1 1 0,-1-1 0,1 1 1,-1-1-1,1 0 0,-1 0 0,1 0 0,-1-1 1,1 1-1,0-1 0,0 1 0,-1-1 0,1 0 1,0 0-1,0 0 0,-1 0 0,1-1 0,0 1 0,4-2 1,1 0-2,1-1 0,-1 0 1,1 0-1,-1-1 1,0 0-1,0 0 0,9-8 1,-13 9 2,-1 0 1,1 0 0,-1 0-1,0-1 1,0 1 0,-1-1-1,1 0 1,-1 0 0,0 0-1,0 0 1,0 0-1,0 0 1,-1-1 0,0 1-1,0-1 1,1-5 0,0-8 3,-1 0 1,-1 0 0,-1 0 0,0 1 0,-1-1-1,-1 0 1,-1 1 0,0 0 0,-10-24 0,5 28 34,8 13-36,1 0 1,0 0-1,0 0 0,-1 1 1,1-1-1,0 0 0,0 0 1,0 0-1,-1 0 0,1 0 1,0 0-1,0 1 0,0-1 1,-1 0-1,1 0 0,0 0 1,0 1-1,0-1 1,0 0-1,0 0 0,0 1 1,-1-1-1,1 0 0,0 0 1,0 0-1,0 1 0,0-1 1,0 0-1,0 0 0,0 1 1,0-1-1,0 1 0,0 29 52,3-18-39,0 1 0,1-1 0,0 0 1,0 0-1,1-1 0,1 0 0,0 0 0,1 0 0,10 13 0,-15-21-64,1 1 0,0-1 0,0 0 0,0 0 1,0 0-1,1-1 0,-1 1 0,1-1 0,-1 1 0,1-1 1,0-1-1,0 1 0,0 0 0,0-1 0,0 0 0,1 0 1,-1 0-1,0 0 0,0-1 0,1 0 0,-1 0 0,0 0 1,1 0-1,-1 0 0,0-1 0,1 0 0,-1 0 0,0 0 1,0-1-1,5-2 0,49-27-422,-30 14 116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4.146"/>
    </inkml:context>
    <inkml:brush xml:id="br0">
      <inkml:brushProperty name="width" value="0.05" units="cm"/>
      <inkml:brushProperty name="height" value="0.05" units="cm"/>
    </inkml:brush>
  </inkml:definitions>
  <inkml:trace contextRef="#ctx0" brushRef="#br0">186 19 15147,'0'-1'90,"0"0"0,0 1 0,0-1 0,0 0 1,0 0-1,0 1 0,-1-1 0,1 0 0,0 0 0,0 1 0,-1-1 0,1 0 0,0 1 0,-1-1 0,1 0 0,-1 1 0,1-1 0,-1 0 0,1 1 0,-1-1 0,1 1 1,-1-1-1,0 1 0,1 0 0,-1-1 0,0 1 0,1-1 0,-1 1 0,0 0 0,-1-1 0,0 1 65,1 0-1,-1 1 1,0-1 0,0 0-1,0 1 1,0-1-1,0 1 1,1-1 0,-1 1-1,0 0 1,0 0-1,-1 1 1,-5 3 198,1 0 1,0 0-1,0 1 0,-8 9 0,2 2-234,1 0-1,0 0 1,2 2-1,0-1 1,1 1-1,1 1 0,1 0 1,0 0-1,2 0 1,-4 24-1,9-26-191,0-18 71,0 1 0,0-1 0,0 0 0,0 0 0,0 0 0,0 0 0,0 1 0,0-1 0,0 0 0,0 0-1,0 0 1,1 0 0,-1 0 0,0 1 0,0-1 0,0 0 0,0 0 0,0 0 0,0 0 0,1 0 0,-1 0 0,0 0-1,0 0 1,0 1 0,0-1 0,1 0 0,-1 0 0,0 0 0,0 0 0,0 0 0,1 0 0,-1 0 0,0 0-1,0 0 1,0 0 0,1 0 0,-1 0 0,0 0 0,21-17-144,-7 4 94,-6 8 35,1 1 0,0 0 0,0 0 0,0 1-1,0 0 1,0 0 0,0 1 0,1 0 0,-1 1 0,1 0-1,13 1 1,-15 0 11,-1 0 0,1 1 0,0 0 0,-1 0 0,1 1 0,-1 0 0,1 0-1,-1 1 1,0 0 0,0 0 0,0 0 0,-1 1 0,1 0 0,10 9 0,-16-11 16,1-1 1,-1 1-1,1 0 1,-1-1-1,0 1 1,0 0-1,0 0 1,0 0-1,0 0 0,0 0 1,-1 0-1,1 0 1,-1 0-1,1 0 1,-1 0-1,0 1 1,1-1-1,-2 3 1,1 0 26,-1 0 0,0-1 1,0 1-1,-1 0 1,1-1-1,-1 0 0,0 1 1,-3 4-1,-2 2 78,-1 0 1,0 0-1,0-1 0,-1 0 0,-14 12 1,11-12-59,1-1 0,-1 0 1,-1-1-1,0 0 0,-26 12 1,38-20-103,1 1 0,-1-1 1,0 0-1,1 1 1,-1-1-1,0 0 0,1 1 1,-1-1-1,0 0 0,1 0 1,-1 0-1,0 0 0,0 0 1,1 0-1,-1 0 0,0 0 1,0 0-1,1 0 0,-1 0 1,0 0-1,0 0 0,1-1 1,-1 1-1,0 0 0,1-1 1,-1 1-1,0 0 0,1-1 1,-1 1-1,1-1 0,-1 1 1,1-1-1,-1 1 0,1-1 1,-1 1-1,1-1 0,-1 1 1,1-1-1,0 0 1,-1 1-1,1-1 0,0 0 1,-1 1-1,1-1 0,0 0 1,0 0-1,0 1 0,0-1 1,0 0-1,0 0 0,0 1 1,0-1-1,0 0 0,0 0 1,1-6-328,0 0 1,1 0 0,-1 0-1,5-10 1,-5 15 372,10-31-765,2-9-160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4.655"/>
    </inkml:context>
    <inkml:brush xml:id="br0">
      <inkml:brushProperty name="width" value="0.05" units="cm"/>
      <inkml:brushProperty name="height" value="0.05" units="cm"/>
    </inkml:brush>
  </inkml:definitions>
  <inkml:trace contextRef="#ctx0" brushRef="#br0">1 97 16363,'5'4'210,"-1"0"-1,0 1 0,0 0 1,0 0-1,0 0 0,-1 0 0,0 0 1,0 1-1,0-1 0,-1 1 0,3 10 1,9 17 634,-6-17-594,36 65 709,-38-71-816,0 0 1,1-1-1,0 0 1,1 0-1,16 14 1,-23-22-129,0 0-1,0-1 1,0 1 0,0 0 0,0 0 0,0-1 0,0 1 0,0 0-1,0-1 1,1 1 0,-1-1 0,0 0 0,0 1 0,1-1 0,-1 0-1,0 0 1,1 0 0,-1 0 0,0 0 0,1 0 0,1 0 0,-2-1-5,1 0 1,-1 0 0,0 1-1,0-1 1,0 0 0,0 0-1,0 0 1,0 0 0,0 0-1,0 0 1,-1 0 0,1-1-1,0 1 1,-1 0 0,1 0-1,0-3 1,2-6 20,0 0 0,-1 0 0,-1 0 0,1-14 0,-2 23-26,0-106 242,-2 70-113,5-50 0,-3 87-133,0 0 0,0 0 1,0 0-1,0-1 0,0 1 1,0 0-1,0 0 1,0 0-1,0 0 0,0 0 1,0 0-1,0-1 1,0 1-1,0 0 0,0 0 1,0 0-1,0 0 0,0 0 1,0 0-1,0-1 1,0 1-1,0 0 0,0 0 1,0 0-1,0 0 0,1 0 1,-1 0-1,0 0 1,0 0-1,0-1 0,0 1 1,0 0-1,0 0 1,0 0-1,0 0 0,1 0 1,-1 0-1,0 0 0,0 0 1,0 0-1,0 0 1,0 0-1,0 0 0,1 0 1,-1 0-1,0 0 0,0 0 1,0 0-1,0 0 1,6 6 24,3 12-8,13 40 25,-13-31 10,1-1 0,16 29-1,-26-55-47,0 1 0,0-1-1,0 0 1,0 0 0,1 1 0,-1-1-1,0 0 1,0 0 0,0 0-1,0 1 1,0-1 0,0 0 0,0 0-1,0 0 1,1 1 0,-1-1-1,0 0 1,0 0 0,0 0 0,0 0-1,1 0 1,-1 1 0,0-1-1,0 0 1,0 0 0,1 0 0,-1 0-1,0 0 1,0 0 0,0 0-1,1 0 1,-1 0 0,0 0 0,0 0-1,1 0 1,-1 0 0,0 0-1,0 0 1,1 0 0,-1 0 0,0 0-1,0 0 1,0 0 0,1 0-1,-1 0 1,0 0 0,5-14 157,-2-23 37,-3 35-186,2-56 236,4-65 200,-6 122-447,0 0 1,0 0-1,0 0 1,0 0-1,0 0 1,1 0-1,-1 0 1,0 0-1,0 1 1,1-1-1,-1 0 0,0 0 1,1 0-1,-1 0 1,1 1-1,0-1 1,0-1-1,0 2-1,-1 0 0,1 0 0,-1 0 0,1 0 0,-1 0 0,0 0 0,1 0 0,-1 1 0,1-1 0,-1 0 0,0 0 0,1 0 0,-1 1 0,0-1 0,1 0 1,-1 1-1,0-1 0,1 0 0,-1 0 0,0 1 0,0-1 0,1 1 0,-1-1 0,0 0 0,0 1 0,1 0 0,16 37 30,-14-31-22,41 102 84,-44-109-122,0 0 0,0 0 0,0 0 0,0 0 0,0 0 1,0 0-1,0 0 0,0 0 0,0 0 0,0 0 0,0 0 0,0 0 0,0 0 0,0 0 0,0 0 0,0 0 0,-1 0 0,1 0 0,0 0 0,0 0 0,0 0 0,0 0 0,0 0 0,0 0 0,0 0 0,0 0 0,0 0 0,0 0 0,0 0 0,0 0 0,0 0 1,0 0-1,0 0 0,0 0 0,0 0 0,0 0 0,0 0 0,0 0 0,0 0 0,0 0 0,0 1 0,0-1 0,0 0 0,0 0 0,-8-8-850,-6-10-114,10 11 379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5.058"/>
    </inkml:context>
    <inkml:brush xml:id="br0">
      <inkml:brushProperty name="width" value="0.05" units="cm"/>
      <inkml:brushProperty name="height" value="0.05" units="cm"/>
    </inkml:brush>
  </inkml:definitions>
  <inkml:trace contextRef="#ctx0" brushRef="#br0">1 51 15811,'0'0'53,"1"0"0,-1 0 0,0 0 0,0 0-1,1 0 1,-1 1 0,0-1 0,1 0-1,-1 0 1,0 0 0,1 0 0,-1 0 0,0 1-1,0-1 1,1 0 0,-1 0 0,0 0 0,0 1-1,1-1 1,-1 0 0,0 1 0,0-1-1,0 0 1,0 0 0,1 1 0,-1-1 0,0 0-1,0 1 1,0-1 0,0 0 0,0 1 0,0-1-1,0 0 1,0 1 0,0-1 0,0 0-1,0 1 1,0-1 0,1 22 368,-1-8-113,2 14-29,1 0 0,2 0 0,1 0 0,1 0 0,19 46 1,-25-72-247,0 0 0,-1 0 0,1-1 0,0 1 0,0 0 1,1-1-1,-1 1 0,0 0 0,0-1 0,1 1 0,-1-1 1,1 0-1,-1 1 0,3 0 0,-3-2-13,0 0-1,-1 0 1,1 0 0,-1 0-1,1 0 1,-1 0 0,1 0-1,0 0 1,-1 0 0,1 0-1,-1 0 1,1 0 0,-1-1-1,1 1 1,-1 0 0,1 0-1,-1-1 1,1 1 0,-1 0-1,1-1 1,-1 1 0,0-1-1,1 1 1,-1 0 0,1-1-1,-1 1 1,0-1 0,0 1-1,1-1 1,-1 0 0,3-6 75,0 1 1,-1 0 0,0-1-1,-1 0 1,1 1-1,0-11 1,0-12 79,0-1-1,-3 0 1,0 0-1,-2 0 1,-1 0-1,-1 0 1,-11-32-1,26 95-87,10 30-71,-13-45-31,0-1-107,0 0-1,1-1 0,0 0 1,22 29-1,-30-44 56,1 0 0,0 0 0,0 0 0,0 0 0,0 0 0,0 0 0,0 0 0,0 0 0,0-1 0,0 1 0,0 0 0,1-1 0,-1 1 0,0-1 0,0 1 0,1-1 0,-1 0 0,0 1 0,1-1 0,-1 0 0,0 0 0,3 0 0,-3 0 6,0-1-1,1 0 1,-1 1 0,0-1-1,0 0 1,1 1-1,-1-1 1,0 0 0,0 0-1,0 0 1,0 0 0,0 0-1,-1 0 1,1 0-1,0-1 1,0 1 0,-1 0-1,1 0 1,-1-1-1,1 1 1,-1 0 0,1-2-1,5-27-513,-1-8-142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5.524"/>
    </inkml:context>
    <inkml:brush xml:id="br0">
      <inkml:brushProperty name="width" value="0.05" units="cm"/>
      <inkml:brushProperty name="height" value="0.05" units="cm"/>
    </inkml:brush>
  </inkml:definitions>
  <inkml:trace contextRef="#ctx0" brushRef="#br0">1 157 16620,'0'1'92,"-1"1"0,1-1 1,0 0-1,0 0 0,0 1 1,0-1-1,0 0 1,0 1-1,0-1 0,1 0 1,-1 0-1,0 1 1,1-1-1,-1 0 0,2 2 1,0 3 68,18 59 960,3 0 1,3-2-1,45 79 1,-69-137-1064,1 0-1,0 0 1,1 0 0,0-1 0,6 8 0,-10-12-63,0 0 1,1 1 0,-1-1 0,0 0 0,1 0 0,-1 1-1,1-1 1,-1 0 0,0 0 0,1 0 0,-1 0 0,0 1-1,1-1 1,-1 0 0,1 0 0,-1 0 0,0 0 0,1 0 0,-1 0-1,1 0 1,-1 0 0,1 0 0,-1 0 0,0 0 0,1-1-1,-1 1 1,1 0 0,-1 0 0,0 0 0,1 0 0,0-1-1,0 0-31,0-1-1,-1 1 1,1-1-1,0 1 1,0-1-1,-1 1 1,1-1-1,-1 0 1,1 1-1,-1-1 1,0 0-1,0 1 1,1-3-1,0-26-648,0-1 0,-2 1 0,-1-1-1,-9-42 1,-35-121-1843,42 180 2358,-35-116-34,57 185 2243,49 128 953,-52-148-2859,1-1 0,2-1 0,26 38 0,-44-71-163,15 20-380,-14-20 390,-1 1 1,1 0-1,-1-1 1,0 1-1,1 0 0,-1-1 1,1 1-1,0-1 1,-1 1-1,1-1 1,-1 1-1,1-1 1,0 1-1,-1-1 0,1 0 1,0 1-1,-1-1 1,1 0-1,0 0 1,0 1-1,-1-1 1,1 0-1,1 0 0,-1-6-300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6.255"/>
    </inkml:context>
    <inkml:brush xml:id="br0">
      <inkml:brushProperty name="width" value="0.05" units="cm"/>
      <inkml:brushProperty name="height" value="0.05" units="cm"/>
    </inkml:brush>
  </inkml:definitions>
  <inkml:trace contextRef="#ctx0" brushRef="#br0">7 15 14539,'-6'-14'3481,"16"35"-2157,262 338 1852,-162-225-2616,-46-58 604,-86-99-919,0 1 0,-2 1 0,0 1 0,-34-22 0,23 17-201,-103-68-221,127 83 93,11 10 81,0 0 0,0 0 0,0 0 0,-1 0 0,1 0 1,0-1-1,0 1 0,0 0 0,0 0 0,0 0 0,0 0 1,0 0-1,0-1 0,0 1 0,0 0 0,0 0 0,0 0 1,0 0-1,0 0 0,0-1 0,0 1 0,0 0 1,0 0-1,1 0 0,-1 0 0,0 0 0,0-1 0,0 1 1,0 0-1,0 0 0,0 0 0,0 0 0,0 0 0,0 0 1,1 0-1,-1-1 0,0 1 0,0 0 0,0 0 0,1 0 1,23-3-221,-6 2 163,-13 0 8,0 0 0,0 0 0,-1-1 0,1 1-1,0-1 1,-1 0 0,1 0 0,-1-1-1,0 1 1,0-1 0,0 0 0,0 0 0,0 0-1,-1 0 1,1-1 0,-1 0 0,0 0 0,3-4-1,-1-1-333,0 0-1,-1-1 0,0 0 0,0 1 0,-1-1 1,-1-1-1,3-14 0,-3 9-328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985"/>
    </inkml:context>
    <inkml:brush xml:id="br0">
      <inkml:brushProperty name="width" value="0.05" units="cm"/>
      <inkml:brushProperty name="height" value="0.05" units="cm"/>
    </inkml:brush>
  </inkml:definitions>
  <inkml:trace contextRef="#ctx0" brushRef="#br0">1 3 21901,'5'12'1904,"-5"-11"-1376,-1 1-232,4 0 704,0 1-271,1 0-361,2 1-232,1-2-568,1-1-353,-6-2 633,-4-9-144,-12-12-96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6.835"/>
    </inkml:context>
    <inkml:brush xml:id="br0">
      <inkml:brushProperty name="width" value="0.05" units="cm"/>
      <inkml:brushProperty name="height" value="0.05" units="cm"/>
    </inkml:brush>
  </inkml:definitions>
  <inkml:trace contextRef="#ctx0" brushRef="#br0">0 356 15515,'15'16'3989,"22"29"-3190,-3 4-385,-23-31-213,1-1 0,1 0 1,20 20-1,-33-37-193,1 1-1,-1-1 1,0 1 0,1-1-1,-1 1 1,1-1-1,-1 0 1,1 1 0,-1-1-1,1 0 1,0 1 0,-1-1-1,1 0 1,-1 0 0,1 0-1,0 1 1,-1-1 0,1 0-1,-1 0 1,1 0-1,0 0 1,-1 0 0,1 0-1,0 0 1,-1 0 0,1 0-1,-1-1 1,2 1 0,-1-1 2,-1 1 0,1-1 1,0 0-1,0 0 1,0 0-1,-1 0 0,1 1 1,0-1-1,-1 0 1,1 0-1,-1 0 0,1 0 1,-1-1-1,1 0 1,5-39 197,-6 40-201,12-161 532,-12 160-535,0-1-1,1 1 0,-1 0 1,1 0-1,-1-1 1,1 1-1,0 0 0,0 0 1,1-2-1,-1 3-2,-1 1 0,0 0-1,0-1 1,1 1-1,-1 0 1,0-1 0,1 1-1,-1 0 1,0 0-1,1-1 1,-1 1 0,1 0-1,-1 0 1,0 0 0,1-1-1,-1 1 1,1 0-1,-1 0 1,1 0 0,-1 0-1,0 0 1,1 0 0,-1 0-1,1 0 1,-1 0-1,1 0 1,-1 0 0,1 1-1,3 1 4,0 0-1,-1 0 1,0 1-1,1 0 1,-1-1-1,0 1 1,4 6 0,-4-6 6,-1 0 0,1 0 0,0-1 0,0 1 0,0-1 1,0 1-1,0-1 0,7 3 0,-9-5-3,0 0 0,0 0-1,0-1 1,0 1 0,0 0 0,0-1-1,1 1 1,-1-1 0,0 0 0,0 1 0,-1-1-1,1 0 1,0 1 0,0-1 0,0 0-1,0 0 1,-1 0 0,1 0 0,0 0-1,-1 0 1,1 0 0,-1 0 0,1 0-1,-1 0 1,1 0 0,-1-2 0,14-36 112,-12 32-91,11-40 101,-10 34-95,0-1 0,1 0 0,1 1 0,0-1 0,13-21 0,-18 34-34,0 0 0,1 0 1,0 0-1,-1 0 0,1 0 0,0 0 0,-1 0 0,1 0 1,0 1-1,0-1 0,-1 0 0,1 1 0,0-1 0,0 0 1,0 1-1,0-1 0,0 1 0,0 0 0,0-1 0,0 1 1,0 0-1,0-1 0,0 1 0,1 0 0,-1 0 0,0 0 1,0 0-1,1 0 0,1 1 0,-1 1-1,0-1 1,1 0 0,-1 1-1,0 0 1,0-1 0,0 1-1,0 0 1,2 2-1,-3-2 3,0-1 0,0 0 0,1 1 0,-1-1 0,1 1 0,-1-1 0,1 0 0,-1 0 0,1 0 0,0 0 0,-1 0 0,1 0 0,0-1 0,0 1 0,0-1 0,0 1 0,2 0 0,-4-2 0,1 1 0,0-1 0,-1 1 0,1 0 1,0-1-1,-1 1 0,1-1 0,-1 1 0,1-1 0,-1 0 0,1 1 0,-1-1 0,1 0 0,-1 1 0,0-1 0,1 0 0,-1 1 0,0-1 0,1 0 0,-1 0 0,0 0 0,6-24 22,-4 15-14,1-3-20,2 0 0,-1 0 1,10-16-1,-12 25-258,0-1-1,1 1 1,0 0 0,0 0 0,1 0-1,-1 0 1,1 0 0,0 1 0,0-1-1,0 1 1,8-5 0,-21 9-844,-5-1 513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7.267"/>
    </inkml:context>
    <inkml:brush xml:id="br0">
      <inkml:brushProperty name="width" value="0.05" units="cm"/>
      <inkml:brushProperty name="height" value="0.05" units="cm"/>
    </inkml:brush>
  </inkml:definitions>
  <inkml:trace contextRef="#ctx0" brushRef="#br0">8 99 17500,'-6'-8'1712,"5"3"-1152,1 1-264,4 0 881,3-1-297,5-2-688,2 2-384,5-5-792,3-2-729,7-1 1361,0 0-264,7 0-272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7.668"/>
    </inkml:context>
    <inkml:brush xml:id="br0">
      <inkml:brushProperty name="width" value="0.05" units="cm"/>
      <inkml:brushProperty name="height" value="0.05" units="cm"/>
    </inkml:brush>
  </inkml:definitions>
  <inkml:trace contextRef="#ctx0" brushRef="#br0">95 0 15979,'-11'11'751,"1"0"0,1 1 0,0 0-1,0 0 1,2 1 0,-1 0-1,1 1 1,1-1 0,1 1-1,-6 19 1,11-32-741,-1-1 0,1 1 0,0 0 0,0 0 0,-1 0 0,1 0 0,0 0 0,0 0 0,0 0 0,0 0 0,0 0 0,0 0 0,0 0 0,0 0 0,1-1 0,-1 1 0,0 0 0,0 0 0,1 0 0,-1 0 0,1 0 0,-1 0 0,1-1 0,-1 1 0,1 0 0,0 0 0,0 0 5,0-1 0,0 0 0,0 0 0,0 0 0,0 0-1,1 0 1,-1 0 0,0 0 0,0 0 0,0 0 0,0-1-1,0 1 1,0 0 0,0-1 0,0 1 0,0 0 0,0-1-1,1 0 1,8-5 92,-1 0 0,17-14-1,-26 19-106,13-10-7,-5 3-14,0 1 1,1 0-1,0 0 0,0 1 1,15-7-1,-22 12 17,0 0-1,0 0 1,-1 1 0,1-1-1,0 1 1,0 0 0,0 0-1,0-1 1,0 1 0,0 0-1,-1 1 1,1-1 0,0 0-1,0 0 1,3 2 0,-3-1 1,0 0 1,0 1 0,0-1 0,0 0 0,0 1 0,-1-1-1,1 1 1,-1 0 0,1 0 0,-1-1 0,0 1 0,0 0 0,0 0-1,0 0 1,0 0 0,1 4 0,2 7 22,-1 0 0,-1 0 0,0 0 0,-1 0 0,0 0 0,-1 0-1,-1 1 1,0-1 0,-1 0 0,0 0 0,-1 0 0,0 0 0,-1-1 0,0 1 0,-10 18 0,12-28-105,1-1 0,-1 1 0,1 0 0,-1-1 0,0 0 1,0 1-1,0-1 0,0 0 0,0 0 0,-1 0 0,1 0 0,0-1 1,-1 1-1,0-1 0,-4 3 0,3-3 29,1-1 0,0 1-1,-1-1 1,1 0 0,0 0 0,-1 0 0,1 0-1,-1 0 1,1-1 0,0 0 0,-1 1 0,1-1-1,-6-3 1,-26-13-441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0.281"/>
    </inkml:context>
    <inkml:brush xml:id="br0">
      <inkml:brushProperty name="width" value="0.05" units="cm"/>
      <inkml:brushProperty name="height" value="0.05" units="cm"/>
    </inkml:brush>
  </inkml:definitions>
  <inkml:trace contextRef="#ctx0" brushRef="#br0">426 1 14147,'-1'0'41,"1"0"1,-1 0-1,0 0 0,0 0 0,1 0 1,-1 0-1,0 0 0,0 0 1,1 0-1,-1 0 0,0 0 0,1 1 1,-1-1-1,0 0 0,1 0 0,-1 1 1,0-1-1,1 0 0,-1 1 1,0-1-1,1 1 0,-1-1 0,1 1 1,-1-1-1,1 1 0,-1-1 1,1 1-1,-1 0 0,1-1 0,0 1 1,-1 0-1,1-1 0,0 1 1,-1 1-1,-13 32 387,11-25-81,-7 18 168,-2-1-1,-1 0 0,-1 0 1,-1-1-1,-1-1 0,-1-1 0,-27 28 1,35-41-477,-1 0 0,2 1 0,-1 0 0,1 0 0,1 1 0,0 0 0,1 0 0,0 1 0,1 0 0,1 0 0,-4 14 0,0 13-24,-3 55-1,10-77-13,0 0 0,2-1 0,0 1 0,1 0 0,8 29-1,-10-45-14,1 0 0,-1 0 0,1 1 0,0-1 0,0 0-1,0 0 1,0 0 0,0 0 0,0 0 0,0 0 0,1-1-1,-1 1 1,1 0 0,0-1 0,-1 1 0,1-1-1,0 1 1,0-1 0,0 0 0,3 2 0,0 1 12,0 0 0,-1 0 0,0 0 0,0 1 0,0-1-1,-1 1 1,1 0 0,-1 0 0,0 0 0,3 10 0,4 4 13,-5-11 6,21 41 46,-25-46-13,0 0-1,0 0 1,0 0-1,0 0 1,0 0-1,-1 1 1,1-1 0,-1 0-1,0 0 1,0 1-1,0-1 1,-1 0-1,1 0 1,-2 4 0,0-4 30,0 1 0,0-1-1,-1 0 1,0 0 0,0 0 0,1 0 0,-2 0 0,1-1 0,0 1 0,-1-1 0,-3 2 0,-9 8 135,-2 3-129,2 1 0,0 1 0,1 0 0,1 1 0,-22 36 0,19-22-98,0 1 0,-21 66 0,38-99 13,0 1 0,-1-1 1,1 0-1,0 1 0,0-1 0,0 0 1,0 1-1,0-1 0,-1 0 0,1 1 0,0-1 1,0 0-1,0 0 0,-1 1 0,1-1 1,0 0-1,-1 0 0,1 1 0,0-1 1,-1 0-1,1 0 0,0 0 0,0 0 0,-1 1 1,1-1-1,-1 0 0,0 0 6,0 0-1,0-1 1,0 1-1,0 0 1,0-1-1,0 1 1,1-1-1,-1 1 1,0-1-1,0 1 1,0-1-1,1 1 1,-1-1 0,0 0-1,0 0 1,0 0-13,5 22-91,-3-17 98,0 0 0,-1 0 0,1 0 0,-1 0 0,0 0 0,0 5 1,-9 73-21,1 104 0,9-177 1,1 0 1,0 0-1,0 0 1,0-1-1,7 15 1,1 6-17,5 21-17,-3-6 7,27 62 0,-37-102 39,0 0 1,0-1 0,0 1 0,1-1 0,0 0 0,-1 0 0,1 0 0,1 0 0,-1 0 0,0 0-1,0-1 1,1 0 0,0 0 0,3 2 0,8 2-76,0 0 0,23 5-1,-25-8-205,0 1 0,-1 0 0,16 8 0,-18-7-19,0 1 0,-1 0 0,1 1-1,11 11 1,-7-3-206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4.122"/>
    </inkml:context>
    <inkml:brush xml:id="br0">
      <inkml:brushProperty name="width" value="0.05" units="cm"/>
      <inkml:brushProperty name="height" value="0.05" units="cm"/>
    </inkml:brush>
  </inkml:definitions>
  <inkml:trace contextRef="#ctx0" brushRef="#br0">0 0 14667,'7'43'2377,"-4"-18"-1770,1 1 1,1-1-1,2 0 0,16 41 0,-23-64-600,1 0 0,0 0 0,-1 0 0,1-1 0,0 1 0,0 0 0,0-1 0,1 1 0,-1-1 1,0 1-1,1-1 0,-1 1 0,0-1 0,1 0 0,0 0 0,-1 0 0,1 0 0,0 0 0,-1 0 0,1 0 0,0-1 0,0 1 0,0 0 0,0-1 0,0 0 0,0 1 0,0-1 0,0 0 0,0 0 0,0 0 0,0 0 0,-1 0 0,1-1 0,0 1 0,0-1 0,0 1 0,0-1 0,0 0 0,0 1 0,-1-1 0,1 0 0,0 0 0,-1 0 0,3-3 0,17-11-16,22-21 0,-33 26 7,0 1 1,1-1 0,0 2-1,1 0 1,-1 0 0,2 1-1,-1 1 1,23-9 0,-32 14 4,0 1 0,0-1 1,-1 1-1,1-1 0,0 1 1,0 0-1,0 0 0,0 0 1,0 1-1,0-1 1,0 1-1,0-1 0,0 1 1,-1 0-1,1 0 0,0 1 1,0-1-1,3 3 0,-3-2 3,1 2 0,-1-1 0,1 0 0,-1 1-1,0-1 1,-1 1 0,1 0 0,0 0 0,-1 0 0,3 8-1,0 3 30,0 0 0,-1 0 0,-1 0-1,0 1 1,1 30 0,-4-31 79,-1-1 0,0 1-1,-1-1 1,-1 0 0,0 0 0,-1 0 0,0 0 0,-1 0 0,-12 22 0,14-30-82,-1 0 0,0-1 0,0 1 0,0-1 0,-1 0-1,0 0 1,0 0 0,0 0 0,-12 7 0,13-10-105,0 0-1,-1 0 0,1 0 1,-1 0-1,1-1 0,-1 0 1,0 0-1,0 0 0,0-1 1,1 1-1,-1-1 0,0 0 1,0-1-1,0 1 0,-7-2 1,1-2-34,1 1 0,-1-1 1,1-1-1,0 0 0,-12-8 1,-16-13-336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4.539"/>
    </inkml:context>
    <inkml:brush xml:id="br0">
      <inkml:brushProperty name="width" value="0.05" units="cm"/>
      <inkml:brushProperty name="height" value="0.05" units="cm"/>
    </inkml:brush>
  </inkml:definitions>
  <inkml:trace contextRef="#ctx0" brushRef="#br0">0 226 16444,'15'0'1832,"0"-5"-1216,-2-6-256,0-5 1184,6-4-1047,0-3-81,2-6-176,1-1-264,-2-1-776,-3 2 711,-4 10-151,1 7-80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4.938"/>
    </inkml:context>
    <inkml:brush xml:id="br0">
      <inkml:brushProperty name="width" value="0.05" units="cm"/>
      <inkml:brushProperty name="height" value="0.05" units="cm"/>
    </inkml:brush>
  </inkml:definitions>
  <inkml:trace contextRef="#ctx0" brushRef="#br0">296 0 18876,'-4'26'1424,"-2"13"-1136,-3 10-120,2 12 529,0 7-329,3 6-144,-1 1-48,5-5-96,0-7-32,3-11-152,-3-8-176,3-12-432,-3-9-233,-7-15 729,-3-5-184,-12-12-136</inkml:trace>
  <inkml:trace contextRef="#ctx0" brushRef="#br0" timeOffset="1">1 357 15899,'10'-18'1361,"11"15"-849,1 3-152,8 1 984,3 2-600,8-3-352,2-4 8,3 1-263,-1 2-282,-8-1 218,-1 5-73,-9 7-137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7.034"/>
    </inkml:context>
    <inkml:brush xml:id="br0">
      <inkml:brushProperty name="width" value="0.05" units="cm"/>
      <inkml:brushProperty name="height" value="0.05" units="cm"/>
    </inkml:brush>
  </inkml:definitions>
  <inkml:trace contextRef="#ctx0" brushRef="#br0">26 268 15195,'-2'-2'130,"0"0"0,0 0 0,0 0-1,0 0 1,0 0 0,1 0 0,-1-1-1,0 1 1,1-1 0,0 1 0,0-1-1,0 0 1,0 1 0,0-1 0,0 0 0,1 0-1,-1 0 1,1 1 0,0-1 0,0 0-1,0 0 1,0 0 0,0 0 0,1 0-1,-1 1 1,1-1 0,1-3 0,0-5 98,2 1 0,-1 0 0,1 0 0,1 0-1,0 1 1,7-11 0,-5 11-160,0-1-1,2 1 0,-1 1 0,1-1 0,0 1 0,1 1 0,0 0 1,0 0-1,0 1 0,1 0 0,0 1 0,0 0 0,0 1 0,17-4 1,-21 6-58,-1 1 1,0 0-1,0 1 1,1 0-1,-1 0 0,0 0 1,1 0-1,-1 1 1,0 0-1,0 1 1,0-1-1,10 5 1,-11-4-5,0 1 1,-1 0-1,1 0 0,-1 0 1,1 1-1,-1 0 1,0 0-1,-1 0 0,1 0 1,-1 0-1,0 1 1,0-1-1,0 1 0,0 0 1,-1 0-1,3 7 1,0 4 27,-1 1 1,0 0-1,-1-1 0,-1 1 1,0 1-1,-1-1 1,-1 0-1,-3 25 1,-4 6 331,-21 80 1,24-116-280,0 3 181,6-13-158,4-8-67,2-2-49,1 0 0,-1 0 0,1 1 0,1 0 0,-1 1 0,1 0 0,0 0 0,0 1 0,20-6 0,-26 9-1,0 1 0,0 0 1,0 1-1,0-1 0,-1 1 0,1 0 1,0 0-1,0 0 0,0 0 0,0 0 1,0 1-1,0 0 0,0 0 0,-1 0 0,1 0 1,0 1-1,-1-1 0,1 1 0,-1 0 1,1 0-1,-1 1 0,0-1 0,0 0 1,0 1-1,0 0 0,0 0 0,-1 0 1,1 0-1,-1 0 0,0 0 0,0 1 1,2 5-1,-1-2 21,0 0 0,-1 1 0,0-1 0,0 1 0,-1-1 0,0 1 0,0 0 0,-1-1 0,0 1 0,0 0 0,-1 0 0,0-1 0,0 1 0,-1-1 0,0 1 0,0-1 0,-1 0 0,0 1 0,-7 11 0,4-9 77,0 1 0,-1-1 1,0 0-1,0 0 0,-1-1 0,-1 0 1,1-1-1,-1 1 0,-1-2 0,1 1 1,-22 11-1,21-15-5,0 1-1,-1-2 1,-17 5 0,25-7-130,0 0 1,1-1-1,-1 1 0,0-1 1,1 0-1,-1 0 1,0 0-1,0 0 1,1 0-1,-1-1 0,0 1 1,1-1-1,-1 0 1,0 1-1,1-1 1,-1 0-1,1-1 0,0 1 1,-1 0-1,-2-3 1,4 3-38,0 0 0,1 0 0,-1 0 0,0 0 0,1 0 0,-1 0 0,1 0 0,0 0 0,-1 0 0,1-1 0,0 1 0,0 0 0,-1 0 0,1 0 0,0 0 0,0-1 0,0 1 0,0 0 0,1 0 0,-1 0 0,0-1 0,0 1 1,1 0-1,-1 0 0,1 0 0,-1 0 0,2-2 0,0 0-38,0-1 1,0 1-1,1 0 1,-1 0-1,1 0 0,0 0 1,4-3-1,18-11-609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7.480"/>
    </inkml:context>
    <inkml:brush xml:id="br0">
      <inkml:brushProperty name="width" value="0.05" units="cm"/>
      <inkml:brushProperty name="height" value="0.05" units="cm"/>
    </inkml:brush>
  </inkml:definitions>
  <inkml:trace contextRef="#ctx0" brushRef="#br0">1 1 16484,'12'31'1336,"-3"18"-928,1 6-152,0 9 424,2 5-96,-1 0-72,-1-3-104,0-10-168,0-5-39,-7-14-137,-3-5-168,-4-19-673,-9-6 713,-10-11-136,-3-6-40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7.822"/>
    </inkml:context>
    <inkml:brush xml:id="br0">
      <inkml:brushProperty name="width" value="0.05" units="cm"/>
      <inkml:brushProperty name="height" value="0.05" units="cm"/>
    </inkml:brush>
  </inkml:definitions>
  <inkml:trace contextRef="#ctx0" brushRef="#br0">0 1 17332,'12'20'1328,"12"-3"-984,5-1-144,13-6 528,2-3-368,9-6-120,4-1-120,-4-7-608,-2 2-1344,-3-7 1592,-5 1-216,-11-1-208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7.452"/>
    </inkml:context>
    <inkml:brush xml:id="br0">
      <inkml:brushProperty name="width" value="0.05" units="cm"/>
      <inkml:brushProperty name="height" value="0.05" units="cm"/>
    </inkml:brush>
  </inkml:definitions>
  <inkml:trace contextRef="#ctx0" brushRef="#br0">1 111 19220,'13'0'1640,"4"1"-1119,-4 1-177,18-4 880,7-5-424,10-6-320,4-2-64,8-3-144,-2 1-152,-7 0-544,-1 1-392,-18 8 680,-8 8-160,-14 8-96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11.737"/>
    </inkml:context>
    <inkml:brush xml:id="br0">
      <inkml:brushProperty name="width" value="0.05" units="cm"/>
      <inkml:brushProperty name="height" value="0.05" units="cm"/>
    </inkml:brush>
  </inkml:definitions>
  <inkml:trace contextRef="#ctx0" brushRef="#br0">10 50 12235,'0'0'122,"-1"0"0,1 0 0,0 0 0,-1 0 0,1 0 0,0 0 0,-1 0 0,1 0 0,0 0-1,-1 0 1,1 0 0,0 0 0,-1 0 0,1 1 0,0-1 0,-1 0 0,1 0 0,0 0 0,0 1 0,-1-1 0,1 0 0,0 0 0,0 0 0,-1 1 0,1-1 0,0 0 0,0 1 0,0-1 0,0 0 0,-1 0 0,1 1 0,0-1 0,0 0 0,0 1 0,0-1 0,0 1 0,4 15 1515,-2-12-1524,0 1 0,0-2 1,1 1-1,-1 0 0,7 6 0,-3-5-90,0-1 0,1 0-1,0 0 1,0-1 0,0 1-1,0-2 1,1 1 0,-1-1 0,10 2-1,13 1-54,32 2 0,-26-4 50,-29-3-15,1 1-1,0-1 1,0-1-1,-1 1 1,1-1-1,0-1 1,0 1-1,-1-1 0,1-1 1,-1 1-1,13-8 1,-1-1 12,0-1 1,30-27-1,-26 21 3,-19 14-18,0 1 1,1 0-1,-1 0 0,1 0 1,0 0-1,-1 1 1,1 0-1,1 0 1,-1 0-1,0 1 0,0-1 1,1 1-1,-1 1 1,0-1-1,1 1 1,-1 0-1,1 0 0,6 1 1,-6-1-2,0 0 0,0 0 0,0-1 1,0 0-1,0 0 0,0 0 0,0-1 1,0 0-1,0 0 0,0-1 0,8-4 0,-14 8-83,0-1-1,0 1 0,0 0 0,0 0 0,0-1 0,0 1 0,0 0 0,0 0 0,0-1 0,0 1 0,0 0 0,-1 0 0,1-1 0,0 1 0,-1 0 0,1-1 0,0 1 0,-1 0 0,1-1 0,-1 1 1,1-1-1,-1 1 0,1-1 0,-1 1 0,1-1 0,-1 1 0,0-1 0,1 1 0,-2-1 0,-8 1-381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14.544"/>
    </inkml:context>
    <inkml:brush xml:id="br0">
      <inkml:brushProperty name="width" value="0.05" units="cm"/>
      <inkml:brushProperty name="height" value="0.05" units="cm"/>
    </inkml:brush>
  </inkml:definitions>
  <inkml:trace contextRef="#ctx0" brushRef="#br0">0 76 12059,'16'10'3898,"-1"2"-3660,9-2-202,-1-1-1,1-1 0,0-2 0,1 0 0,0-1 0,0-2 1,0 0-1,0-2 0,0-1 0,43-5 0,-55 2 79,-1-1 0,1 0-1,-1-1 1,0-1 0,0 0-1,0 0 1,-1-2 0,0 1-1,17-16 1,-16 13-14,-1 1-1,2 1 1,-1-1 0,1 2 0,1 0-1,26-10 1,-32 15-94,-1 1 0,1 1 1,-1-1-1,1 1 0,-1 0 0,1 1 0,-1 0 0,0 0 0,11 3 0,-7-1 28,0-1-1,21 1 1,-17-8-187,-15 5 137,0 0-1,-1 0 0,1 0 0,0 0 0,0 0 0,0 0 1,0 0-1,0 0 0,0 0 0,-1 0 0,1 0 0,0 0 1,0 0-1,0-1 0,0 1 0,0 0 0,0 0 0,0 0 1,0 0-1,-1 0 0,1 0 0,0 0 0,0-1 1,0 1-1,0 0 0,0 0 0,0 0 0,0 0 0,0 0 1,0-1-1,0 1 0,0 0 0,0 0 0,0 0 0,0 0 1,0 0-1,0-1 0,0 1 0,0 0 0,0 0 0,0 0 1,0 0-1,0 0 0,0 0 0,1-1 0,-1 1 0,0 0 1,0 0-1,0 0 0,0 0 0,0 0 0,0 0 0,-13-3-159,-5 0-66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15.506"/>
    </inkml:context>
    <inkml:brush xml:id="br0">
      <inkml:brushProperty name="width" value="0.05" units="cm"/>
      <inkml:brushProperty name="height" value="0.05" units="cm"/>
    </inkml:brush>
  </inkml:definitions>
  <inkml:trace contextRef="#ctx0" brushRef="#br0">1 33 11122,'16'4'760,"-1"-1"0,1-1 0,0 0 0,0-1 0,0-1 0,26-3-1,37 2-139,27 12-307,28 1 1,-113-12-149,0 0 1,0-2 0,-1 0-1,31-8 1,-38 7-88,-1 0-1,0-1 1,0-1 0,0 0 0,-1-1-1,15-9 1,-21 10-1277,-7 1 934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27.282"/>
    </inkml:context>
    <inkml:brush xml:id="br0">
      <inkml:brushProperty name="width" value="0.05" units="cm"/>
      <inkml:brushProperty name="height" value="0.05" units="cm"/>
    </inkml:brush>
  </inkml:definitions>
  <inkml:trace contextRef="#ctx0" brushRef="#br0">452 25 9898,'0'-1'188,"0"0"0,0-1-1,1 1 1,-1 0 0,0 0 0,0 0 0,0 0-1,0-1 1,-1 1 0,1 0 0,0 0-1,0 0 1,-1-2 0,0 2-73,1 1-1,0-1 1,-1 1 0,1 0-1,0-1 1,-1 1 0,1-1-1,0 1 1,-1 0 0,1 0-1,-1-1 1,1 1 0,-1 0-1,1 0 1,-1 0 0,1-1-1,0 1 1,-1 0-1,1 0 1,-1 0 0,1 0-1,-2 0 1,0 0 4,0 0-1,0 1 0,0-1 1,1 1-1,-1-1 1,0 1-1,0 0 1,0 0-1,1 0 1,-1 0-1,0 0 1,1 0-1,-1 0 0,-2 3 1,-13 15 21,1 1-1,-15 24 1,-10 11 90,29-39-158,-103 131 376,86-106-386,-40 75-1,61-98-64,-1 0-1,2 0 0,1 1 1,0 0-1,-5 38 1,9-42-10,1 1 0,1-1 0,1 1 0,0 0 1,1-1-1,0 1 0,10 29 0,24 72-3,41 120-17,-51-159 92,-2 1-1,20 126 1,3 64 88,37 284 158,-61 70 156,-25-576-399,-2-1 0,-2 1 0,-2-1-1,-2 0 1,-2-1 0,-33 81 0,39-112-14,-62 128 455,60-128-465,0 0 0,-1-1 0,-1 0 0,-1-1 0,1 0 0,-2-1-1,-21 17 1,30-26-25,-1 0 0,1 0 0,-1-1-1,0 1 1,1-1 0,-1 0-1,-7 1 1,-15 5-73,29-8 2,52-24-182,-49 23 236,0 0 0,0 0 0,0 1 0,0-1 0,0 2-1,0-1 1,1 1 0,10 0 0,-13 1 1,0 1 0,0-1 0,0 1 0,0 0 0,0 0 0,0 1 0,0-1 0,-1 1 0,1 0 0,-1 0 0,0 0 0,0 0 0,0 1 0,0-1 0,0 1 0,-1-1 0,3 6 0,1 2 3,0 0 0,-1 0 1,-1 0-1,0 1 1,4 13-1,-2 17 13,-2-1 1,-1 1 0,-5 59-1,1-28-2,0-37-1,-2-1-1,-1 0 1,-12 47-1,-37 98 41,36-129-41,3 0-1,2 0 0,-10 89 1,13-75-4,-3 0 1,-37 115 0,5-24-1,27-91-5,-17 80-4,30-122 3,1 0 0,1 1 0,2-1 0,1 30 0,23 71-24,-7-43 10,-2 33 22,-4 2-1,-6 0 1,-10 121 0,4-206-6,3 54 1,0-74-32,0 1-1,0-1 0,1 0 1,0 0-1,1 0 1,1 0-1,10 20 0,-13-28 20,0 0 1,0 0-1,0 0 0,0 0 0,0 0 0,1 0 1,-1-1-1,1 1 0,0-1 0,0 0 0,0 0 1,0 0-1,0 0 0,0 0 0,1 0 0,-1-1 1,0 0-1,1 0 0,6 2 0,8 4 6,12 4-14,-28-10 18,-1-1 0,0 0 0,1 0 0,-1 0 1,1 0-1,-1 0 0,1-1 0,-1 1 1,1 0-1,-1-1 0,1 1 0,-1-1 1,0 1-1,1-1 0,-1 1 0,0-1 1,1 0-1,-1 0 0,1-1 0,3-1-2,-1 1-1,1-1 1,0 1-1,0 0 1,0 0-1,0 1 1,0-1-1,0 1 1,7-1-1,20-5-1,3-5 6,-24 9 1,-1 0 0,0-1 0,0 0 1,-1 0-1,1-1 0,11-8 0,-17 10 13,0 1 1,0 0-1,1 0 0,-1 0 1,1 0-1,-1 1 0,1-1 0,-1 1 1,1 0-1,0 1 0,0-1 0,7 1 1,30-5 99,-41 5-107,2 0 17,10-13 58,-12 13-242,-2-2 268,0-1 0,0 1-1,0-1 1,0 1 0,0 0 0,0 0 0,-1-1-1,1 1 1,-1 0 0,-2-2 0,-4-6 5,-5-10 73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29.535"/>
    </inkml:context>
    <inkml:brush xml:id="br0">
      <inkml:brushProperty name="width" value="0.05" units="cm"/>
      <inkml:brushProperty name="height" value="0.05" units="cm"/>
    </inkml:brush>
  </inkml:definitions>
  <inkml:trace contextRef="#ctx0" brushRef="#br0">90 5 13315,'-1'0'46,"1"-1"-1,-1 1 1,0-1 0,0 1-1,1 0 1,-1-1 0,0 1-1,0 0 1,1-1 0,-1 1-1,0 0 1,0 0 0,0 0-1,0 0 1,1 0 0,-1 0-1,0 0 1,0 0 0,0 0-1,0 0 1,1 0 0,-1 0-1,0 1 1,0-1 0,0 0-1,1 1 1,-1-1 0,0 0-1,1 1 1,-1-1 0,0 1-1,1-1 1,-1 1 0,0 0 0,1-1-1,-1 1 1,1-1 0,-1 1-1,1 0 1,-1 0 0,1-1-1,-1 2 1,-3 5 92,1 0 0,0 0 0,-4 12 1,6-15-18,-10 36 262,1 2 0,3-1 0,1 1 0,2 0 0,2 0 0,1 0 0,3 0 0,1 1 0,12 53 0,-9-66-220,1-1 0,12 29 0,-16-49-146,1-1 1,-1 0-1,2 0 0,-1 0 0,1 0 1,0-1-1,1 1 0,0-1 0,0-1 1,0 1-1,9 5 0,-13-10-7,-1-1-1,1 1 1,0-1-1,0 0 1,0 0-1,0 0 1,0 0-1,0 0 1,0-1 0,1 1-1,-1 0 1,0-1-1,0 0 1,1 1-1,-1-1 1,0 0-1,0 0 1,1-1 0,-1 1-1,0 0 1,0-1-1,0 1 1,1-1-1,-1 0 1,0 1-1,0-1 1,0 0 0,0-1-1,0 1 1,0 0-1,-1 0 1,1-1-1,0 1 1,-1-1-1,1 0 1,2-2 0,0-2 56,0-1 0,0 1 0,0-1 0,-1 0 0,0 0 0,0 0 0,-1 0 0,0 0 0,2-14 0,-2 8 75,-1 0 1,-1-1 0,0 1 0,-1 0-1,0-1 1,-5-17 0,5 25-80,0 0 0,-1 1 1,0-1-1,0 0 0,-1 1 1,1-1-1,-1 1 0,0 0 0,-1-1 1,1 2-1,-1-1 0,0 0 1,0 1-1,-1 0 0,1 0 0,-7-5 1,9 8-47,1 0 0,-1 0 1,0 1-1,0-1 0,0 0 0,1 1 1,-1-1-1,0 1 0,0-1 1,0 1-1,0 0 0,0 0 1,0 0-1,0 0 0,0 0 0,0 0 1,0 1-1,0-1 0,0 1 1,-2 0-1,1 1-77,0-1 0,0 1 0,1 0 1,-1 0-1,1 0 0,-1 0 0,1 1 0,0-1 1,0 1-1,0-1 0,-3 5 0,2-2-114,0 0 0,0 0 0,1 1 0,0-1 0,0 1 0,0-1 0,1 1 0,0-1 0,0 1 0,0 0 0,1 0 0,-1 0 0,2 9 0,4-4-423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29.955"/>
    </inkml:context>
    <inkml:brush xml:id="br0">
      <inkml:brushProperty name="width" value="0.05" units="cm"/>
      <inkml:brushProperty name="height" value="0.05" units="cm"/>
    </inkml:brush>
  </inkml:definitions>
  <inkml:trace contextRef="#ctx0" brushRef="#br0">42 0 16732,'-7'26'135,"1"0"1,1 1-1,1-1 1,2 1-1,1 0 1,1 0-1,1-1 1,1 1-1,1 0 1,2-1-1,1 0 1,0 0-1,2 0 1,1-1-1,2 0 1,0-1-1,28 44 1,-36-63-104,1 0 0,0 0 1,0 0-1,0-1 0,1 1 1,0-1-1,0 0 0,0-1 1,6 4-1,-9-6-3,0 0-1,-1 0 1,1-1 0,0 1 0,0-1 0,-1 0 0,1 1-1,0-1 1,0 0 0,0 0 0,-1 0 0,1 0-1,0 0 1,0 0 0,0-1 0,-1 1 0,1-1-1,0 1 1,-1-1 0,1 0 0,0 1 0,-1-1-1,1 0 1,-1 0 0,1 0 0,-1 0 0,1-1 0,-1 1-1,0 0 1,0-1 0,0 1 0,1 0 0,-1-1-1,-1 1 1,2-3 0,3-5 127,0 0-1,-2-1 1,1 1 0,-1-1 0,0 1-1,-1-1 1,0 0 0,0 0-1,-1-13 1,0-8 481,-6-55 0,2 62-387,0 0 0,-2 1 0,-1 0 0,-13-33 0,14 44-192,0 1 0,-1 0 0,0 0 0,0 0 0,-1 1 0,0 0 0,-1 1 0,0-1 1,-1 2-1,-14-13 0,21 19-78,-1 0 0,1 1 1,-1-1-1,0 1 0,0-1 0,1 1 1,-1 0-1,0 0 0,0 0 0,0 1 1,0-1-1,0 1 0,0-1 1,0 1-1,0 0 0,0 0 0,0 0 1,-1 1-1,1-1 0,0 1 0,0 0 1,-3 1-1,3-1-117,0 1 0,0 0 0,-1 0 0,2 0 0,-1 1 0,0-1 0,0 1 0,1-1 0,-1 1 0,1 0-1,0 0 1,0 0 0,0 0 0,0 0 0,0 1 0,1-1 0,-3 7 0,-4 34-996,7-31 372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0.401"/>
    </inkml:context>
    <inkml:brush xml:id="br0">
      <inkml:brushProperty name="width" value="0.05" units="cm"/>
      <inkml:brushProperty name="height" value="0.05" units="cm"/>
    </inkml:brush>
  </inkml:definitions>
  <inkml:trace contextRef="#ctx0" brushRef="#br0">0 6 17188,'4'-6'1384,"1"16"-1000,-4 10-168,5 12 496,0 7-168,4 9-224,0 7-104,1 5-95,1 0-25,-2-1-72,1-3 0,-2-7 8,-2-9-88,-4-13-489,0-7 73,-6-19 368,-2-8-96,-5-13-64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0.821"/>
    </inkml:context>
    <inkml:brush xml:id="br0">
      <inkml:brushProperty name="width" value="0.05" units="cm"/>
      <inkml:brushProperty name="height" value="0.05" units="cm"/>
    </inkml:brush>
  </inkml:definitions>
  <inkml:trace contextRef="#ctx0" brushRef="#br0">94 128 16428,'-1'-1'92,"-1"0"1,1 0 0,-1 0 0,1 0 0,-1 0 0,1 1-1,-1-1 1,1 0 0,-1 1 0,0-1 0,1 1 0,-1 0-1,0 0 1,1-1 0,-1 1 0,0 0 0,-1 1 0,2-1-41,-1 0 0,1 1 1,0-1-1,0 1 0,0-1 1,0 1-1,0 0 0,0-1 1,0 1-1,0 0 0,1 0 1,-1 0-1,0 0 0,0-1 1,1 1-1,-1 0 0,0 0 1,1 0-1,-1 2 0,-1 0 16,1 1-1,0-1 1,0 1 0,1-1-1,-1 1 1,1 0-1,0-1 1,-1 1-1,2 0 1,-1-1 0,0 1-1,1 0 1,0-1-1,2 8 1,-1-5-57,1 1 1,1-1-1,-1 1 0,1-1 1,0 0-1,1 0 0,-1-1 1,1 1-1,7 5 0,-11-10 9,1 1 0,-1-1-1,1 0 1,-1 0-1,1 0 1,-1 0-1,1 0 1,0-1 0,-1 1-1,1 0 1,0-1-1,0 0 1,-1 1 0,1-1-1,0 0 1,0 0-1,0 0 1,-1 0 0,1 0-1,0 0 1,0 0-1,0-1 1,-1 1 0,1 0-1,0-1 1,0 0-1,-1 1 1,1-1-1,-1 0 1,1 0 0,0 0-1,-1 0 1,0 0-1,1 0 1,-1-1 0,0 1-1,1 0 1,-1-1-1,0 1 1,0-1 0,1-2-1,3-5 100,0 1 1,-1-1-1,0-1 0,0 1 0,-1 0 1,0-1-1,-1 0 0,0 1 0,-1-1 1,0 0-1,0-13 0,-1 18-60,0-1 0,0 0 0,-1 0 0,1 0 0,-1 0-1,-1 0 1,1 0 0,-1 1 0,0-1 0,0 0 0,-1 1 0,1 0 0,-1 0-1,0 0 1,-1 0 0,1 0 0,-1 0 0,0 1 0,-9-8 0,11 11-48,0 0 0,0 0 1,0 0-1,0 0 0,0 0 0,-1 0 1,1 0-1,0 1 0,-1-1 0,1 1 1,-1 0-1,1 0 0,0 0 1,-1 0-1,1 0 0,-1 0 0,1 1 1,0-1-1,-1 1 0,1 0 1,0-1-1,-1 1 0,1 0 0,0 0 1,0 1-1,0-1 0,0 0 0,0 1 1,0-1-1,0 1 0,1-1 1,-4 5-1,-1 0 3,1 1 0,-1 0 0,1 1 0,1-1 0,-1 1 0,1 0 0,-5 13 0,3-3-123,1 1 0,1-1 0,-2 24 0,5-32-160,0 0 0,1-1-1,0 1 1,1 0 0,0-1 0,0 1 0,1-1 0,4 11 0,-6-18 159,1 0 0,0 0 0,0-1 0,0 1 0,0 0 0,0-1 0,0 1 0,0-1 0,0 1 0,1-1 0,-1 0 0,0 0 0,1 1 0,-1-1 0,1 0 0,0 0 0,-1 0 0,1 0 0,0-1 0,2 2 0,1-1-106,0 0 1,1-1 0,-1 1-1,0-1 1,1 0-1,5-1 1,23-3-677</inkml:trace>
  <inkml:trace contextRef="#ctx0" brushRef="#br0" timeOffset="1">591 275 13139,'6'24'916,"1"6"205,12 31 0,-17-54-915,1 0-1,0 0 1,1-1-1,-1 1 0,1-1 1,0 0-1,1 0 1,-1-1-1,1 1 1,7 5-1,-11-10-141,0 0 0,0 0 0,1 0-1,-1 0 1,1 0 0,-1-1 0,0 1-1,1 0 1,-1-1 0,1 1 0,0-1-1,-1 1 1,1-1 0,-1 0 0,1 0-1,-1 0 1,1 0 0,0 0 0,-1 0-1,1 0 1,0 0 0,2-1 0,-2 0 6,0-1 1,0 1-1,1 0 1,-1-1 0,0 0-1,-1 1 1,1-1 0,0 0-1,0 0 1,-1 0-1,1 0 1,2-4 0,1-5 106,-1 1 1,1-1 0,-2 1-1,1-1 1,1-14-1,-2 6 74,0-1-1,-2 0 0,-1 1 0,0-1 0,-5-34 1,2 39-143,0 0 1,-1-1 0,-1 2 0,0-1 0,0 0 0,-2 1 0,-13-22 0,18 32-86,-1 1 0,0-1 0,1 1 0,-2-1 0,1 1-1,0 0 1,0 0 0,-1 0 0,0 1 0,0-1 0,1 1 0,-1 0 0,-9-3 0,11 5-16,-1-1 0,1 1 0,-1-1 0,1 1 0,-1 0 1,1 0-1,-1 0 0,1 1 0,-1-1 0,1 1 0,0-1 0,-1 1 0,1 0 0,-1 0 0,1 0 0,0 0 1,0 0-1,0 0 0,-1 1 0,1-1 0,1 1 0,-1-1 0,0 1 0,0 0 0,-2 3 0,-2 3-3,1-1 0,1 1 1,-1 1-1,2-1 0,-1 1 0,1-1 0,0 1 0,0 0 0,-1 14 0,1-3-570,1 0 0,1 0 0,1 26 0,0-46 555,0 0-1,0 0 1,0 0 0,0 0-1,0 0 1,0 0-1,0 0 1,1 0 0,-1 0-1,0 0 1,0 0-1,0 0 1,0 0 0,0 0-1,0 0 1,0 0 0,0 0-1,0 0 1,0 0-1,0 0 1,0 0 0,1 0-1,-1 0 1,0 0-1,0 0 1,0 0 0,0 0-1,0 0 1,0 0-1,0 0 1,0 1 0,0-1-1,0 0 1,0 0-1,0 0 1,0 0 0,0 0-1,0 0 1,0 0-1,0 0 1,0 0 0,0 0-1,0 0 1,0 0 0,0 0-1,0 1 1,0-1-1,0 0 1,0 0 0,0 0-1,0 0 1,0 0-1,3-8-253,2-17-323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1.923"/>
    </inkml:context>
    <inkml:brush xml:id="br0">
      <inkml:brushProperty name="width" value="0.05" units="cm"/>
      <inkml:brushProperty name="height" value="0.05" units="cm"/>
    </inkml:brush>
  </inkml:definitions>
  <inkml:trace contextRef="#ctx0" brushRef="#br0">50 577 14259,'-2'0'100,"0"0"1,0 0-1,1 0 0,-1 0 1,0 0-1,0 1 1,0-1-1,1 1 0,-1-1 1,0 1-1,1 0 0,-1 0 1,1 0-1,-1 0 0,1 0 1,-1 0-1,1 0 0,0 0 1,-1 1-1,1-1 1,0 0-1,0 1 0,-1 1 1,0 1 28,0 0 1,1 0 0,-1 0-1,1 0 1,0 0 0,0 0-1,1 1 1,-1-1 0,1 7-1,0 7 135,2 0 0,0 0 0,9 30 0,-11-47-260,6 25 267,13 31 0,-16-50-210,-1-1 0,1 0 0,0 0 1,1 0-1,-1-1 0,1 1 0,0-1 0,0 0 1,1 0-1,9 8 0,-13-12-35,0-1 1,0 1-1,-1 0 0,1-1 0,0 1 1,0-1-1,0 0 0,0 1 0,0-1 1,0 0-1,0 1 0,0-1 0,0 0 1,0 0-1,0 0 0,0 0 1,0 0-1,0 0 0,0 0 0,0 0 1,0 0-1,0-1 0,0 1 0,0 0 1,0-1-1,2 0 0,-1 0 26,-1-1 0,1 1 1,-1-1-1,1 1 0,-1-1 0,1 0 0,-1 0 0,0 0 1,0 0-1,0 0 0,2-4 0,0-5 159,0 0 1,0 0-1,1-21 0,-2 5 35,-1 0-1,-2 0 1,-1 0-1,-1 1 0,-1-1 1,-1 1-1,-2 0 1,0 0-1,-2 0 0,-1 1 1,-17-31-1,8 28-100,5 16-79,13 12-64,1 0 0,0 0 0,-1 0-1,1-1 1,-1 1 0,1 0-1,-1 0 1,1 0 0,-1 0 0,1 0-1,0 0 1,-1 0 0,1 0 0,-1 0-1,1 0 1,-1 0 0,1 0-1,-1 0 1,1 0 0,0 1 0,-1-1-1,1 0 1,-1 0 0,1 0 0,0 1-1,-1-1 1,1 0 0,-1 1-1,0 0 0,0 1-1,1-1 0,-1 0 0,1 1 1,-1-1-1,1 0 0,-1 1 0,1-1 1,0 1-1,-1-1 0,1 1 0,0-1 1,0 1-1,0-1 0,0 1 0,1-1 1,0 4-1,6 25-2,-4-22-1,0-1 0,0 0-1,0 0 1,1 0 0,7 10-1,-10-16 5,-1 0-1,1 0 0,0 0 0,-1-1 0,1 1 0,0 0 0,0 0 1,-1-1-1,1 1 0,0-1 0,0 1 0,0-1 0,0 1 0,0-1 1,0 0-1,0 1 0,0-1 0,0 0 0,0 0 0,2 0 0,-2 0 2,1-1-1,-1 1 1,0-1-1,1 0 1,-1 1-1,0-1 1,0 0-1,0 0 1,0 0-1,0 0 1,0 0-1,0 0 1,0 0-1,0 0 1,0-1-1,-1 1 1,1 0-1,0 0 1,-1-1-1,1-1 1,5-13 7,0 0 0,-1-1 1,-1 1-1,-1-1 0,-1 0 1,0 0-1,-1-20 0,-1-14 41,-9-57 1,9 103-48,-16-102 57,13 95-50,0 0 0,0 0-1,-1 1 1,-1-1-1,0 1 1,-9-16-1,3 17 5,11 10-14,-1 0 1,1 0-1,0 0 0,-1 0 0,1 0 1,0 1-1,0-1 0,-1 0 1,1 0-1,0 0 0,0 0 1,-1 0-1,1 1 0,0-1 1,0 0-1,0 0 0,-1 0 0,1 0 1,0 1-1,0-1 0,0 0 1,0 0-1,-1 1 0,1-1 1,0 0-1,0 0 0,0 1 0,0-1 1,0 0-1,0 1 0,-1 3 1,0 0 0,1 1 0,-1-1 1,1 1-1,0 6 0,7 41-5,1-1 0,3 0 0,2-1 1,30 75-1,-33-99 7,1 0 0,1 0 1,2-2-1,0 1 0,2-2 0,0 0 1,2-1-1,0-1 0,2 0 0,0-2 1,1 0-1,1-1 0,27 16 0,-2-6-2,42 28 25,-79-49-24,0 0 0,-1 1 1,0 0-1,-1 1 0,0 0 1,9 13-1,-15-20 0,-1 0 0,0-1 1,0 1-1,-1 0 0,1 0 0,0 0 0,-1 0 1,1 1-1,-1-1 0,0 0 0,1 4 1,-1-5-2,0-1 0,0 1 0,-1-1 0,1 1 0,0-1 0,0 1 0,0-1 0,-1 1 0,1-1 0,0 1 0,-1-1 1,1 1-1,0-1 0,-1 1 0,1-1 0,-1 1 0,1-1 0,-1 0 0,1 1 0,-1-1 0,1 0 0,-1 1 0,1-1 0,-1 0 1,1 0-1,-1 0 0,1 0 0,-1 1 0,1-1 0,-1 0 0,0 0 0,1 0 0,-1 0 0,1 0 0,-1 0 0,0 0 0,1 0 1,-1-1-1,1 1 0,-1 0 0,1 0 0,-1 0 0,1-1 0,-1 1 0,1 0 0,-2-1 0,-14-7 14,0 0-1,0-1 1,1-1-1,0-1 0,0 0 1,-18-19-1,17 16-4,-8-6-7,1-2 0,0 0 0,2-1 0,1-2-1,-20-29 1,38 50-46,-1 0 1,1 0-1,0 0 0,0-1 0,0 1 0,1-1 1,-1 1-1,1-1 0,0 1 0,1-1 0,-1 0 0,1 0 1,0 1-1,0-1 0,0 0 0,1 1 0,-1-1 0,1 0 1,1 1-1,-1-1 0,0 1 0,1-1 0,0 1 0,0 0 1,0 0-1,5-7 0,11-14-1477,20-39 0,-33 54 1248,-1 1-1,0-2 0,0 1 0,-1 0 0,-1-1 0,1 1 0,0-21 1,-4-23-734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2.660"/>
    </inkml:context>
    <inkml:brush xml:id="br0">
      <inkml:brushProperty name="width" value="0.05" units="cm"/>
      <inkml:brushProperty name="height" value="0.05" units="cm"/>
    </inkml:brush>
  </inkml:definitions>
  <inkml:trace contextRef="#ctx0" brushRef="#br0">12 264 12699,'-5'-13'738,"-2"-9"818,7 21-562,4 11 135,13 25-310,0-1 0,3-1 0,0-1 1,32 37-1,-34-45-538,252 292 2211,-231-273-2034,-64-79 247,-155-149-86,54 58-653,125 127 34,1 0-1,0-1 0,0 1 0,0 0 0,-1 0 0,1 0 1,0 0-1,0 0 0,0 0 0,0-1 0,0 1 1,-1 0-1,1 0 0,0 0 0,0 0 0,0-1 0,0 1 1,0 0-1,0 0 0,0 0 0,0-1 0,0 1 0,0 0 1,0 0-1,-1 0 0,1-1 0,0 1 0,0 0 0,1 0 1,-1 0-1,0-1 0,0 1 0,0 0 0,0 0 0,0 0 1,0-1-1,0 1 0,0 0 0,0 0 0,0 0 0,0 0 1,1-1-1,11 0-19,27 7 3,-24-4 7,-9-1 7,1 0 1,0-1 0,0 1-1,-1-2 1,1 1-1,0-1 1,-1 0-1,1-1 1,0 1 0,-1-1-1,0 0 1,1-1-1,-1 0 1,0 0 0,0 0-1,-1-1 1,8-5-1,-7 4 5,-1-1-1,0 0 1,0 0-1,0 0 1,-1 0-1,0-1 1,0 1-1,-1-1 1,0 0-1,0 0 0,-1-1 1,0 1-1,0 0 1,0-1-1,0-8 1,-1 0 2,-1 0 1,-1 1-1,0-1 0,-1 0 1,-1 1-1,0 0 0,-1-1 1,-1 1-1,0 1 1,-1-1-1,-1 1 0,0 0 1,-1 0-1,0 1 1,-1 0-1,-1 1 0,0-1 1,0 2-1,-1 0 0,-16-12 1,24 20-8,0 1 0,0 0 0,0 0 0,-1 0 0,1 0 0,-1 1 1,1-1-1,-1 1 0,0 0 0,0 0 0,1 1 0,-7-2 0,9 3 2,-1-1-1,1 0 1,0 0 0,-1 0-1,1 1 1,0-1-1,-1 1 1,1-1 0,0 1-1,0-1 1,0 1-1,0 0 1,-1 0 0,1-1-1,0 1 1,0 0-1,0 0 1,0 0 0,1 0-1,-1 0 1,0 0-1,0 0 1,1 1 0,-1-1-1,0 0 1,1 0-1,0 1 1,-1-1 0,1 0-1,-1 0 1,1 1-1,0-1 1,0 1 0,0-1-1,0 0 1,0 3-1,1 8-5,0 0-1,0 0 0,1 0 0,1 0 0,0 0 0,0-1 0,1 1 0,11 19 1,-1-4-3,1 0 0,26 32 0,-31-45 9,1-1 0,1 0 0,0-1 0,1 0 0,0-1 0,1-1 0,29 18 0,-33-23 2,0 0 0,0-1 1,1 0-1,-1-1 0,1 0 0,0 0 1,0-1-1,0-1 0,0 0 1,0 0-1,0-1 0,0 0 0,16-4 1,-25 4-1,0 0 0,0-1 1,0 1-1,0-1 1,0 0-1,0 0 0,0 0 1,0 0-1,-1 0 0,1 0 1,0 0-1,0-1 0,-1 1 1,1 0-1,-1-1 0,0 0 1,1 1-1,1-3 0,-2 0 1,1 1 0,-1-1 0,1 1 0,-1-1-1,0 0 1,-1 0 0,1 1 0,0-1-1,-1-6 1,-1-7 4,0 1-1,-1-1 0,-8-27 0,8 34-3,-8-30 17,-25-70 0,27 96-7,7 23-13,7 22-5,2-7 4,18 35 0,-21-49 1,0-1 0,1-1 0,0 1 0,0-1 0,1 0-1,12 12 1,-18-19-25,1 1-1,-1-1 1,0 0-1,1 0 0,-1 0 1,1 0-1,0 0 1,-1 0-1,1 0 1,0 0-1,-1-1 1,1 1-1,0-1 1,0 1-1,-1-1 1,1 1-1,0-1 0,0 0 1,0 0-1,0 0 1,0 0-1,-1-1 1,1 1-1,0 0 1,0-1-1,0 1 1,-1-1-1,1 0 1,0 1-1,-1-1 0,3-1 1,-1-1-18,-1 1 0,1-1 0,-1 0 1,0 0-1,0 0 0,0 0 0,0 0 0,-1 0 0,1 0 0,-1-1 0,1 1 1,-1-1-1,0 1 0,-1-1 0,2-5 0,0-35-248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2.504"/>
    </inkml:context>
    <inkml:brush xml:id="br0">
      <inkml:brushProperty name="width" value="0.05" units="cm"/>
      <inkml:brushProperty name="height" value="0.05" units="cm"/>
    </inkml:brush>
  </inkml:definitions>
  <inkml:trace contextRef="#ctx0" brushRef="#br0">0 0 9746,'3'65'648,"1"-7"-584,2 0-64,3-5-312,-1 0-528,1-5 728,0-2-144,-2 2-104</inkml:trace>
  <inkml:trace contextRef="#ctx0" brushRef="#br0" timeOffset="0.51">91 998 8394,'2'11'1040,"1"-5"-688,-3-15-528,-3-9 1680,-5-8-1200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7.868"/>
    </inkml:context>
    <inkml:brush xml:id="br0">
      <inkml:brushProperty name="width" value="0.05" units="cm"/>
      <inkml:brushProperty name="height" value="0.05" units="cm"/>
    </inkml:brush>
  </inkml:definitions>
  <inkml:trace contextRef="#ctx0" brushRef="#br0">0 162 19460,'6'24'1705,"12"-18"-1057,7-6-216,12-14 648,8-3-192,5-11-168,3 1-88,1-3-327,-1 3-313,-5 7-329,-11 4 337,-19 6-128,-15 7-96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3.505"/>
    </inkml:context>
    <inkml:brush xml:id="br0">
      <inkml:brushProperty name="width" value="0.05" units="cm"/>
      <inkml:brushProperty name="height" value="0.05" units="cm"/>
    </inkml:brush>
  </inkml:definitions>
  <inkml:trace contextRef="#ctx0" brushRef="#br0">7 420 12827,'-3'-7'933,"-1"-7"4498,12 21-4196,10 13-317,30 31-169,-42-46-703,-1 0-1,1 0 1,0-1 0,0 0-1,1 0 1,-1-1 0,8 4-1,-12-7-34,-1 1 0,0-1 0,1 0 0,-1 1 1,0-1-1,1 0 0,-1 0 0,0 0 0,1 0 0,-1 0 0,0-1 0,1 1 0,-1 0 0,0 0 0,1-1 1,-1 1-1,0-1 0,0 1 0,1-1 0,-1 0 0,0 1 0,0-1 0,0 0 0,0 0 0,0 0 0,0 0 1,0 0-1,0 0 0,0 0 0,0 0 0,-1 0 0,1 0 0,0-1 0,0-1 0,1-2 19,1-1-1,-1 0 1,0-1-1,-1 1 1,0 0-1,1-7 1,0-29 119,-2 0 0,-2 0-1,-1 1 1,-10-42 0,21 104-89,0 0-1,1 0 1,1-1-1,15 23 0,-25-41-57,1-1 0,0 1-1,0-1 1,0 0-1,0 0 1,0 1 0,0-1-1,0 0 1,0 0-1,0 0 1,1 0 0,-1 0-1,0 0 1,1-1-1,-1 1 1,0 0-1,1-1 1,2 2 0,-3-3 1,0 1 0,0 0 0,0 0 1,0 0-1,0-1 0,0 1 0,-1 0 1,1-1-1,0 1 0,0-1 0,0 1 1,0-1-1,-1 1 0,1-1 0,0 0 1,-1 1-1,1-1 0,0 0 0,-1 0 1,1 1-1,-1-1 0,1-1 0,3-5 12,-1 1-1,-1-1 1,1 0 0,-1 0-1,0 0 1,1-10-1,7-85 110,5-26 6,-14 127-130,-1-1 0,0 1 0,0 0 1,1-1-1,-1 1 0,0-1 0,1 1 1,-1 0-1,1-1 0,0 1 1,0 0-1,-1 0 0,1 0 0,0-1 1,0 1-1,2-1 0,-3 2 1,1-1-1,-1 1 0,1 0 0,0 0 1,-1 0-1,1 0 0,-1 0 1,1 0-1,0 0 0,-1 0 1,1 0-1,-1 0 0,1 0 1,-1 1-1,1-1 0,0 0 1,-1 0-1,1 0 0,-1 1 1,1-1-1,-1 0 0,1 1 1,-1-1-1,1 0 0,-1 1 1,1 0-1,4 5 3,0-1-1,-1 1 1,1 1 0,4 9-1,-7-14-2,55 99 31,-57-101-42,0 0-1,1 1 1,-1-1-1,0 1 1,0-1-1,0 0 1,1 1 0,-1-1-1,0 1 1,0-1-1,1 0 1,-1 1-1,0-1 1,1 0 0,-1 1-1,0-1 1,1 0-1,-1 0 1,0 0-1,1 1 1,-1-1 0,1 0-1,-1 0 1,1 0-1,-1 0 1,0 0 0,1 1-1,-1-1 1,2 0-1,1-13-773,-5-31-835,1 38 1446,-1-66-873,4 33 312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3.940"/>
    </inkml:context>
    <inkml:brush xml:id="br0">
      <inkml:brushProperty name="width" value="0.05" units="cm"/>
      <inkml:brushProperty name="height" value="0.05" units="cm"/>
    </inkml:brush>
  </inkml:definitions>
  <inkml:trace contextRef="#ctx0" brushRef="#br0">25 227 18252,'-2'0'70,"1"0"0,0 0 1,0 1-1,0-1 0,0 1 1,-1-1-1,1 1 0,0 0 0,0-1 1,0 1-1,0 0 0,0 0 0,1 0 1,-1 0-1,0 0 0,0 0 0,0 0 1,1 0-1,-1 0 0,1 0 1,-1 0-1,1 0 0,-1 0 0,1 1 1,-1-1-1,1 0 0,0 0 0,0 0 1,0 1-1,0-1 0,0 2 1,-1 42 346,1-44-392,0 3 7,0 8 41,1 0 1,0 0-1,1 0 0,0 0 1,1-1-1,6 19 1,-9-30-68,0 0 1,0 0-1,1 1 1,-1-1-1,0 0 0,0 0 1,0 0-1,1 0 1,-1 0-1,0 1 1,0-1-1,1 0 1,-1 0-1,0 0 1,0 0-1,1 0 1,-1 0-1,0 0 1,0 0-1,1 0 1,-1 0-1,0 0 1,0 0-1,1 0 1,-1 0-1,0 0 0,0 0 1,1 0-1,-1 0 1,0-1-1,0 1 1,1 0-1,-1 0 1,0 0-1,0 0 1,0 0-1,1-1 1,-1 1-1,0 0 1,0 0-1,0 0 1,0-1-1,1 1 1,-1 0-1,0 0 1,0-1-1,0 1 0,0 0 1,0 0-1,0 0 1,0-1-1,0 1 1,0-1-1,8-13 127,-7 13-119,13-32 209,17-36 127,-28 64-334,0 1-1,0-1 1,0 0-1,0 1 1,1 0-1,0 0 1,0 0-1,0 0 1,0 1-1,8-5 1,-11 7-12,0 1 1,0-1-1,0 1 1,1 0-1,-1-1 1,0 1-1,0 0 1,0 0-1,0 0 1,1-1-1,-1 1 1,0 1-1,0-1 1,0 0-1,1 0 1,-1 0-1,0 1 1,0-1-1,0 0 1,0 1-1,0-1 1,0 1-1,0 0 1,0-1-1,0 1 1,0 0-1,0-1 1,0 1-1,1 2 1,3 0 84,-5-4-48,1 1 1,-1-1 0,0 0-1,1 0 1,-1 0-1,0 0 1,0 0-1,0 0 1,0 0 0,0 0-1,0 0 1,0 1-1,0-1 1,0 0-1,0 0 1,0 0 0,-1-1-1,-7-22 200,-1 1 0,-1 0-1,-1 0 1,-1 1 0,-27-36-1,39 58-284,0 0 1,0-1-1,0 1 0,0 0 0,0 0 0,0 0 0,0-1 0,0 1 0,0 0 0,0 0 0,0 0 1,0-1-1,0 1 0,0 0 0,0 0 0,0 0 0,0-1 0,0 1 0,0 0 0,0 0 0,0 0 1,0 0-1,0-1 0,0 1 0,1 0 0,-1 0 0,0 0 0,0 0 0,0-1 0,0 1 0,0 0 0,1 0 1,-1 0-1,0 0 0,0 0 0,0 0 0,0 0 0,1-1 0,-1 1 0,0 0 0,1 0 0,11-5-1563,-5 2 513,-5 2 982,-1 0 0,0 0-1,0 0 1,1-1-1,-1 1 1,0-1 0,0 1-1,-1-1 1,1 1-1,0-1 1,0 1 0,-1-1-1,1-2 1,2-16-791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4.372"/>
    </inkml:context>
    <inkml:brush xml:id="br0">
      <inkml:brushProperty name="width" value="0.05" units="cm"/>
      <inkml:brushProperty name="height" value="0.05" units="cm"/>
    </inkml:brush>
  </inkml:definitions>
  <inkml:trace contextRef="#ctx0" brushRef="#br0">1 158 16948,'10'30'2124,"20"37"0,-13-30-1706,4 10 189,2 0 0,30 44 1,-52-89-556,1 0 1,-1 0-1,1 0 1,0 0-1,0 0 1,-1 0-1,1 0 1,1-1-1,-1 1 1,4 2-1,-5-4-33,0 0 1,0 0-1,0 1 1,-1-1-1,1 0 0,0 0 1,0-1-1,0 1 0,0 0 1,-1 0-1,1 0 1,0 0-1,0-1 0,-1 1 1,1 0-1,0-1 0,0 1 1,-1-1-1,1 1 1,0-1-1,-1 1 0,1-1 1,-1 1-1,1-1 0,0 1 1,-1-1-1,1 0 1,-1 1-1,0-1 0,1 0 1,-1 0-1,0 1 0,1-1 1,-1 0-1,0 0 1,0 0-1,1-1 0,4-14 140,0-1-1,0-1 1,-2 1 0,0 0-1,0-26 1,-4-90 132,0 107-261,1 16-44,0-11-78,-1 1 0,0-1 1,-2 1-1,-1-1 0,0 1 0,-9-24 0,13 43 26,-1 0 1,1-1-1,0 1 0,-1 0 0,0 0 0,1 0 0,-1 0 0,0 0 0,0 0 0,1 0 0,-1 0 0,0 0 0,0 0 0,0 0 0,0 0 0,-2 0 1,2 0 6,1 1 1,-1 0 0,1 1 0,-1-1 0,1 0-1,-1 0 1,1 0 0,-1 0 0,1 0 0,-1 0-1,1 1 1,-1-1 0,1 0 0,-1 0 0,1 1-1,0-1 1,-1 0 0,1 1 0,-1-1 0,1 0-1,0 1 1,-1-1 0,1 0 0,0 1 0,0-1-1,-1 1 1,1 0 0,-3 4-217,1 1 0,-1 0 0,1 0 1,1 0-1,-3 9 0,-2 21-575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4.822"/>
    </inkml:context>
    <inkml:brush xml:id="br0">
      <inkml:brushProperty name="width" value="0.05" units="cm"/>
      <inkml:brushProperty name="height" value="0.05" units="cm"/>
    </inkml:brush>
  </inkml:definitions>
  <inkml:trace contextRef="#ctx0" brushRef="#br0">0 1 12339,'19'16'1072,"-4"-5"-792,-2 1-208,-3-9 720,0-3-528,-4-10-144,-3-6-64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5.182"/>
    </inkml:context>
    <inkml:brush xml:id="br0">
      <inkml:brushProperty name="width" value="0.05" units="cm"/>
      <inkml:brushProperty name="height" value="0.05" units="cm"/>
    </inkml:brush>
  </inkml:definitions>
  <inkml:trace contextRef="#ctx0" brushRef="#br0">61 665 10114,'1'1'140,"0"0"-1,0 0 1,0-1 0,1 1-1,-1 0 1,0 0-1,0-1 1,0 1-1,1-1 1,-1 1 0,0-1-1,1 1 1,-1-1-1,0 0 1,1 0 0,-1 1-1,0-1 1,1 0-1,-1 0 1,1-1-1,1 1 1,-1-1-9,-1 0 0,0 0 0,0 0 0,0 0 0,0 0-1,0 0 1,0-1 0,0 1 0,0 0 0,-1 0 0,1-1 0,0 1 0,-1 0 0,1-1 0,-1 1 0,1-1-1,-1 1 1,0-1 0,0 1 0,0-2 0,2-10 339,-1 1 1,0-1-1,-2 0 1,1 1-1,-5-23 0,4 28-323,0 0-1,-1 0 1,0 0-1,-1 0 1,1 1-1,-1-1 0,0 1 1,-1 0-1,0 0 1,0 0-1,-8-9 1,11 14-123,0 0 1,0 0-1,0 0 1,-1 0-1,1 0 1,0 0 0,-1 0-1,1 0 1,-1 1-1,1-1 1,-1 0-1,1 1 1,-1-1-1,1 1 1,-1 0 0,-1-1-1,2 1-11,0 1 0,0-1 0,-1 0 0,1 0-1,0 1 1,0-1 0,0 0 0,0 1 0,0-1 0,1 1 0,-1 0 0,0-1 0,0 1-1,0 0 1,0-1 0,1 1 0,-1 0 0,-1 1 0,0 2 4,-1 0 0,1 0 0,0 0 0,1 0 0,-1 0 0,1 1 0,0-1 0,0 1 0,-1 7 0,1 3 23,0 0 0,2 0 0,0 0 0,0-1 0,1 1 0,7 23 0,-6-27-4,1-1 1,0 1 0,0-1-1,1 0 1,0-1 0,1 1 0,0-1-1,0 0 1,13 12 0,-17-19-23,0 0 1,0 0-1,0 0 1,0-1 0,0 1-1,0-1 1,0 0-1,1 0 1,-1 0-1,0 0 1,1 0 0,-1 0-1,1 0 1,-1-1-1,1 1 1,0-1-1,-1 0 1,1 0-1,-1 0 1,1 0 0,3-1-1,-2 0 1,-1 0 0,1 0 1,-1-1-1,0 0 0,0 1 0,0-1 0,0 0 0,0 0 0,0-1 1,0 1-1,-1-1 0,1 1 0,-1-1 0,1 0 0,1-3 0,4-7 13,-1 0-1,0-1 0,-1 1 0,-1-1 0,0-1 0,0 1 0,-2-1 0,3-19 0,-2 1 13,-1 1-1,-5-61 0,0 58-64,-2 1 0,-2-1 1,-1 1-1,-1 1 0,-2-1 0,-2 1 1,-1 1-1,-24-44 0,4 29-63,30 43 74,1 1 0,-1 1 0,0-1 0,0 0 0,0 1 1,-1-1-1,1 1 0,-1 0 0,1 0 0,-1 0 0,-6-2 0,9 4 11,0 0-1,0 0 0,0 0 1,1-1-1,-1 1 0,0 0 1,0 0-1,0 0 0,0 0 1,0 0-1,1 1 0,-1-1 1,0 0-1,0 0 0,0 1 0,0-1 1,1 0-1,-1 1 0,0-1 1,0 0-1,1 1 0,-1-1 1,0 1-1,1 0 0,-2 0 1,1 1-1,0 0 0,0-1-1,0 1 1,0 0 0,1 0 0,-1 0 0,1-1 0,-1 1 0,1 0 0,-1 4 0,1 2-2,0 1 1,0-1-1,1 1 0,2 10 0,2 0 12,1 1 0,1-1 0,1 0 0,0-1 0,1 0 0,1 0 0,16 21 0,95 107 119,-121-146-125,15 17 13,-2-1 16,0-1 1,2 0 0,0-1-1,0-1 1,1 0 0,19 11 0,-34-23-25,0-1 0,0 1 0,0-1 0,0 1 0,1-1 0,-1 1 0,0-1 0,0 0 0,0 0 0,0 0 0,1 1 1,-1-1-1,1-1 0,-1 1-2,-1 0 1,0 0 0,1 0 0,-1 0-1,0 0 1,1 0 0,-1-1-1,0 1 1,1 0 0,-1 0 0,0-1-1,0 1 1,1 0 0,-1 0-1,0-1 1,0 1 0,1 0 0,-1-1-1,0 1 1,0 0 0,0-1-1,0 1 1,1 0 0,-1-1 0,0 1-1,0-1 1,0-1 3,0 1-1,0-1 1,0 1 0,0-1 0,-1 0-1,1 1 1,0-1 0,-1 1-1,1-1 1,-1 0 0,0 1-1,1 0 1,-1-1 0,0 1 0,-2-3-1,-3-3-4,0 1 1,-1 0-1,0 0 0,0 0 0,0 1 1,-1 0-1,1 0 0,-10-3 0,-71-27-23,39 18 16,18 6 38,19 7 33,-1-1 0,1 0 1,1 0-1,-1-1 0,-14-10 0,25 16-52,0-1-1,0 0 1,0 0-1,1 0 0,-1 0 1,0 0-1,0 0 0,0 0 1,1 0-1,-1-1 1,1 1-1,-1 0 0,1 0 1,-1-1-1,1 1 1,0 0-1,0 0 0,-1-1 1,1 1-1,0 0 0,0-1 1,0 1-1,0 0 1,1-1-1,-1 1 0,0 0 1,0 0-1,1-1 1,-1 1-1,1 0 0,-1 0 1,1-1-1,0 1 1,-1 0-1,1 0 0,0 0 1,0 0-1,1-1 0,5-6 12,0 1-1,1-1 0,0 1 0,8-5 1,-1 0-197,81-67-898,-62 53 819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08.741"/>
    </inkml:context>
    <inkml:brush xml:id="br0">
      <inkml:brushProperty name="width" value="0.05" units="cm"/>
      <inkml:brushProperty name="height" value="0.05" units="cm"/>
    </inkml:brush>
  </inkml:definitions>
  <inkml:trace contextRef="#ctx0" brushRef="#br0">306 53 13299,'0'-2'146,"1"0"1,-1-1-1,0 1 1,0-1-1,0 1 1,0-1-1,-1 1 0,1-1 1,-1 1-1,1 0 1,-1-1-1,0 1 1,-2-5-1,2 6-74,0 0-1,0 0 0,0-1 1,-1 1-1,1 0 1,-1 0-1,1 0 0,-1 0 1,1 0-1,-1 1 1,1-1-1,-1 0 1,0 1-1,1-1 0,-1 1 1,0 0-1,0-1 1,1 1-1,-1 0 1,-3 0-1,0 1 78,0-1 1,-1 1-1,1 0 0,0 0 1,0 1-1,0 0 1,0 0-1,0 0 0,0 0 1,0 1-1,1 0 0,0 0 1,-1 0-1,-5 6 1,-7 6 150,1 1 0,-13 19 0,29-35-295,-15 19 86,2 1 0,0 0 1,1 1-1,2 0 0,0 1 0,1 0 1,1 1-1,-7 32 0,8-25-55,2 0 0,2 0 0,0 0 0,2 1 0,1-1 0,6 36 1,-5-55-28,1 1 0,0-1 0,1 0 1,1 0-1,0-1 0,0 1 0,9 14 1,-12-23-8,1 1 1,-1-1-1,1 1 1,0-1-1,0 0 1,0 0-1,0 0 1,0 0-1,0 0 1,1 0-1,-1-1 1,0 1 0,1-1-1,0 1 1,-1-1-1,1 0 1,0 0-1,-1 0 1,1-1-1,0 1 1,0-1-1,0 1 1,0-1-1,0 0 1,0 0-1,0 0 1,-1 0-1,1-1 1,0 1-1,0-1 1,0 0 0,0 0-1,4-2 1,0-1 4,-1 1 0,0-2 1,0 1-1,0 0 1,0-1-1,-1 0 1,0-1-1,0 1 0,0-1 1,-1 0-1,0 0 1,0 0-1,0-1 1,2-6-1,-4 8 0,0 0 0,-1 0 0,1 1 0,-1-1 1,0-1-1,0 1 0,-1 0 0,1 0 0,-1-7 0,-1 9-2,1 0 1,-1-1-1,1 1 0,-1 0 0,0 0 1,0 1-1,-1-1 0,1 0 0,0 0 1,-1 0-1,0 1 0,0-1 1,0 1-1,0-1 0,0 1 0,-3-3 1,4 4-3,0 0 0,-1 0 0,1 0 0,0 0 0,-1 0 0,1 0 0,-1 0 0,1 1 0,-1-1 0,1 0 0,-1 1 0,1-1 0,-1 1 0,0 0 0,1-1 0,-1 1 0,0 0 0,1 0 0,-4 0 0,4 1-1,-1-1 0,1 1 0,0-1 0,0 1 0,-1 0 0,1 0 0,0 0 0,0-1 0,0 1 0,0 0 0,0 0 0,0 1 0,0-1 0,0 0 0,0 0 0,0 0 0,1 1 0,-2 0 0,1 2-1,-1 1 1,0-1 0,1 0-1,0 0 1,0 1 0,1-1-1,-1 1 1,1-1 0,0 0-1,0 1 1,0-1 0,1 1-1,1 6 1,-2-10-2,0 0 1,1 1-1,-1-1 1,1 0-1,-1 1 1,1-1-1,-1 0 1,1 1-1,0-1 1,0 0-1,-1 0 1,1 0-1,0 0 1,0 0-1,0 0 0,1 0 1,-1 0-1,0 0 1,0 0-1,0 0 1,2 0-1,-2-1 1,1 0 0,-1 0-1,0 0 1,1 0-1,-1 0 1,1 0 0,-1 0-1,0 0 1,1-1 0,-1 1-1,0-1 1,1 1 0,-1-1-1,0 1 1,0-1-1,1 0 1,0-1 0,6-4 2,-1 0-1,-1 0 1,1-1 0,-1 0 0,6-8 0,64-94 19,-75 107-22,0 1-1,0 0 1,0 0-1,0 0 0,0 0 1,0 0-1,0 0 1,0 0-1,0 0 0,1 0 1,-1 1-1,0-1 1,1 0-1,-1 1 1,1-1-1,1 1 0,-3 0 1,1 0 0,0 0-1,0 0 1,0 0 0,0 0-1,0 0 1,-1 1 0,1-1-1,0 0 1,0 1 0,-1-1-1,1 0 1,0 1-1,0-1 1,-1 1 0,1-1-1,0 1 1,-1 0 0,1-1-1,0 2 1,3 3-2,-1 0 0,0 1 0,0 0 0,-1 0 0,4 10 0,-5-11 1,16 48 11,-4 1 0,10 72 0,-25-110-424,0-16-378,1-7-45,1 4 577,0 1 89,0-1 0,0 0 1,0 0-1,0 0 0,-1 1 1,1-1-1,-1 0 0,-1-4 1,-4-5-550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09.208"/>
    </inkml:context>
    <inkml:brush xml:id="br0">
      <inkml:brushProperty name="width" value="0.05" units="cm"/>
      <inkml:brushProperty name="height" value="0.05" units="cm"/>
    </inkml:brush>
  </inkml:definitions>
  <inkml:trace contextRef="#ctx0" brushRef="#br0">48 307 11634,'2'3'230,"0"1"-1,0-1 0,-1 1 0,1-1 0,-1 1 0,0-1 0,0 1 0,0 0 0,0 0 0,-1-1 0,0 1 0,1 0 0,-1 0 0,-1 5 0,2 8 564,1 44 879,-1-37-1148,0 0 0,1 0-1,1 0 1,10 37 0,-12-60-509,-1 1 0,1-1 1,-1 1-1,1-1 0,-1 1 1,1-1-1,0 1 0,0-1 1,0 0-1,-1 1 0,1-1 1,0 0-1,1 0 0,-1 0 1,0 0-1,2 1 0,-2-1-15,-1-1-1,1 0 0,0 0 1,-1 0-1,1 0 1,-1 0-1,1 0 0,0 0 1,-1 0-1,1 0 0,0 0 1,-1-1-1,1 1 0,0 0 1,-1 0-1,1-1 1,-1 1-1,1 0 0,-1-1 1,1 1-1,-1 0 0,1-1 1,-1 1-1,1-1 1,-1 1-1,1-1 0,3-4-101,-1 0 0,0 1 0,0-1 0,-1 0 0,1 0 0,-1-1 0,2-6 1,2-13-190,-2 0 1,0 0 0,0-39 0,-2 3-111</inkml:trace>
  <inkml:trace contextRef="#ctx0" brushRef="#br0" timeOffset="1">16 1 15931,'-7'2'1577,"1"7"-1169,4 4-184,2 1 632,1-1-464,2-3-312,4-4 64,0-5-72,-11-2-104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08.845"/>
    </inkml:context>
    <inkml:brush xml:id="br0">
      <inkml:brushProperty name="width" value="0.05" units="cm"/>
      <inkml:brushProperty name="height" value="0.05" units="cm"/>
    </inkml:brush>
  </inkml:definitions>
  <inkml:trace contextRef="#ctx0" brushRef="#br0">3 2267 9106,'-1'-7'887,"0"-1"0,1 0 0,0 0 0,0 1 0,0-1 0,3-8 1,-1-23 240,-5-43-803,0 41-23,4-42 0,16-105 885,-13 132-1110,-3-60 0,-1 0-11,4 15-33,7-116 71,-7 0-62,0 12 26,2 101-16,4-53 41,-4 66-45,-5 54-20,6-39 0,-3 48 43,-3 0 1,-2-56-1,-1 51 11,4-50 0,-2 62 199,-2 20-520,-3 12-757,1 10 399,4-8 186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09.325"/>
    </inkml:context>
    <inkml:brush xml:id="br0">
      <inkml:brushProperty name="width" value="0.05" units="cm"/>
      <inkml:brushProperty name="height" value="0.05" units="cm"/>
    </inkml:brush>
  </inkml:definitions>
  <inkml:trace contextRef="#ctx0" brushRef="#br0">1 445 14619,'0'1'240,"0"0"-1,0 1 0,0-1 1,0 0-1,0 0 1,0 0-1,0 0 1,0 1-1,1-1 1,-1 0-1,1 0 1,-1 0-1,1 0 1,-1 0-1,2 2 0,-2-3-175,1 0 0,0 0 0,-1 0 0,1 1-1,0-1 1,0 0 0,-1 0 0,1 0 0,0 0-1,-1 0 1,1 0 0,0 0 0,-1-1 0,1 1-1,0 0 1,-1 0 0,1-1 0,0 1 0,-1 0 0,1 0-1,0-1 1,-1 1 0,1-1 0,-1 1 0,1-1-1,-1 1 1,1-1 0,-1 1 0,1-1 0,-1 0-1,9-7 111,-1-1 0,0-1-1,0 1 1,-1-1 0,0 0-1,-1-1 1,-1 1 0,7-18 0,28-95-61,-34 102-57,42-187 93,-51 241-111,1 0 0,2 1-1,1-1 1,1 1 0,2-1-1,14 57 1,7-17-298,-18-55-281,0 1-1,7 34 1,-13-42 183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5.268"/>
    </inkml:context>
    <inkml:brush xml:id="br0">
      <inkml:brushProperty name="width" value="0.05" units="cm"/>
      <inkml:brushProperty name="height" value="0.05" units="cm"/>
    </inkml:brush>
  </inkml:definitions>
  <inkml:trace contextRef="#ctx0" brushRef="#br0">1 0 12635,'29'13'3442,"46"8"-2603,-55-16-450,32 9 56,94 23 343,-121-33-558,0 0 1,0-2-1,47-1 0,-29-7 242,-35 4-390,0 0-1,0 1 0,-1 0 1,1 0-1,0 1 0,0 0 0,10 2 1,-18-2-108,1 0 1,0 0-1,0 0 1,0 0-1,-1 1 1,1-1-1,0 0 1,0 1-1,-1-1 1,1 1-1,0-1 0,0 0 1,-1 1-1,1 0 1,0 0-1,0-1-7,-1 1-1,0-1 1,0 0-1,0 1 0,0-1 1,0 0-1,0 1 1,0-1-1,1 1 0,-1-1 1,0 0-1,0 1 1,0-1-1,0 0 1,-1 1-1,1-1 0,0 0 1,0 1-1,0-1 1,0 0-1,0 1 0,0-1 1,0 0-1,-1 1 1,1-1-1,-1 1-17,0 0-1,0 0 1,0 0 0,1 0-1,-1 0 1,-1 0-1,1-1 1,0 1 0,0 0-1,0-1 1,0 1 0,0-1-1,-1 1 1,1-1-1,0 1 1,0-1 0,-1 0-1,-1 0 1,-13 1-397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8.690"/>
    </inkml:context>
    <inkml:brush xml:id="br0">
      <inkml:brushProperty name="width" value="0.05" units="cm"/>
      <inkml:brushProperty name="height" value="0.05" units="cm"/>
    </inkml:brush>
  </inkml:definitions>
  <inkml:trace contextRef="#ctx0" brushRef="#br0">239 88 18044,'3'-14'1036,"-2"9"-704,0-1-1,0 0 0,0 0 0,-1 0 0,0 0 0,-1-8 0,1 13-261,-1-1 0,1 1 0,0 0 1,-1 0-1,0-1 0,1 1 0,-1 0 0,0 0 0,1 0 0,-1 0 1,0 0-1,0 0 0,0 0 0,0 0 0,0 0 0,0 0 0,0 1 1,0-1-1,0 0 0,-1 1 0,1-1 0,0 1 0,0-1 0,-1 1 1,1-1-1,0 1 0,0 0 0,-1 0 0,1 0 0,0 0 0,-1 0 1,1 0-1,0 0 0,-2 0 0,-3 1 39,1 0-1,-1 1 1,1-1-1,0 1 1,0 0-1,-1 0 1,1 0-1,1 1 1,-1 0-1,0 0 1,1 0-1,-1 1 1,1-1-1,0 1 1,-4 5-1,-7 7 5,2 1 0,-18 27 0,22-30-98,0 1 0,1 0 0,0 0 0,2 1 0,0 0 0,0 0 0,1 0 0,1 1 0,-2 26 0,5-42-18,1 1 1,1-1-1,-1 1 1,0-1-1,0 1 1,0-1 0,1 1-1,-1-1 1,1 1-1,-1-1 1,1 0-1,0 1 1,-1-1 0,1 0-1,0 0 1,0 0-1,0 1 1,0-1-1,0 0 1,0 0 0,0 0-1,0 0 1,1-1-1,-1 1 1,0 0-1,0 0 1,1-1 0,-1 1-1,1-1 1,-1 1-1,0-1 1,1 1-1,1-1 1,7 2-20,0-1 0,0-1 0,-1 0 0,13-1 0,4 0-12,-14 2 15,0 0 0,1 1 0,-1 0 0,0 1 0,0 0 0,-1 1 0,1 1 0,-1-1 0,0 2 0,0 0 0,14 9 0,-21-12 23,0 0 0,0 1 0,0-1 0,0 1 0,-1 0 0,1 0 0,-1 0 0,0 1 0,0-1 0,-1 1 0,1 0-1,-1-1 1,0 1 0,0 0 0,-1 0 0,1 0 0,-1 1 0,0-1 0,-1 0 0,1 0 0,-1 1 0,0-1 0,0 0 0,-1 1 0,0-1 0,0 0 0,0 0 0,-3 9-1,0-5 77,0 0-1,-1 0 0,0 0 1,-1 0-1,0-1 0,0 0 1,0 0-1,-1 0 0,-1-1 1,1 0-1,-1 0 0,0-1 0,-11 6 1,4-3 76,-1 0 0,0-1 0,0 0-1,-1-2 1,0 0 0,-28 6 0,39-11-245,4 0-29,0 0 1,-1 0 0,1-1 0,0 1 0,-1-1 0,1 0 0,0 0 0,-1 0 0,1 0 0,-1 0 0,1 0 0,0-1 0,-1 1 0,-3-2 0,5 1 28,1 0 1,0 1-1,0-1 1,0 0-1,0 1 1,0-1-1,0 0 1,0 0-1,0 1 1,0-1-1,0 0 1,0 0-1,0 1 1,0-1-1,1 0 1,-1 0-1,0 1 1,0-1 0,1 0-1,-1 1 1,1-2-1,11-16-330,-10 16 183,12-18-643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5.718"/>
    </inkml:context>
    <inkml:brush xml:id="br0">
      <inkml:brushProperty name="width" value="0.05" units="cm"/>
      <inkml:brushProperty name="height" value="0.05" units="cm"/>
    </inkml:brush>
  </inkml:definitions>
  <inkml:trace contextRef="#ctx0" brushRef="#br0">16 539 12619,'4'3'164,"1"-1"1,-1 0-1,1-1 1,-1 1 0,1-1-1,0 1 1,-1-2-1,1 1 1,0 0-1,0-1 1,0 0 0,-1 0-1,1 0 1,0-1-1,0 1 1,0-1-1,-1 0 1,1-1 0,0 1-1,-1-1 1,1 0-1,-1 0 1,0-1-1,0 1 1,6-5 0,-5 3-7,0-1 0,0 1 1,-1-1-1,1 0 0,-1 0 0,0-1 1,-1 1-1,0-1 0,1 0 1,-2 0-1,1 0 0,-1 0 1,0 0-1,0-1 0,0 1 1,-1-1-1,0 1 0,0-9 1,-2-2 22,0 0 1,-2 1 0,0-1 0,0 1-1,-2-1 1,0 1 0,0 1 0,-14-26 0,-10-12 98,-35-50 1,57 93-254,-5-9-40,5 7-137,-1 1-1,0 0 1,-10-11-1,17 30-1092,1-2 879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6.449"/>
    </inkml:context>
    <inkml:brush xml:id="br0">
      <inkml:brushProperty name="width" value="0.05" units="cm"/>
      <inkml:brushProperty name="height" value="0.05" units="cm"/>
    </inkml:brush>
  </inkml:definitions>
  <inkml:trace contextRef="#ctx0" brushRef="#br0">0 0 13219,'5'1'1492,"229"51"1056,-160-39-2198,-62-10-297,126 20 357,-110-20-332,0-1 0,55-3 1,-48-5 12,-33 5-108,0 1 0,0-1 0,0 1 0,0-1 0,0 0 0,0 0 0,-1 0 0,1 0 0,0 0 0,0-1 0,-1 1 0,1 0 0,2-4 0,-5 5-14,0-1 1,1 1-1,-1 0 0,0-1 1,1 1-1,-1 0 1,0-1-1,0 1 0,1 0 1,-1 0-1,0 0 1,0 0-1,0 0 0,1 0 1,-1 0-1,0 0 1,0 0-1,0 0 0,-8 5-143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6.847"/>
    </inkml:context>
    <inkml:brush xml:id="br0">
      <inkml:brushProperty name="width" value="0.05" units="cm"/>
      <inkml:brushProperty name="height" value="0.05" units="cm"/>
    </inkml:brush>
  </inkml:definitions>
  <inkml:trace contextRef="#ctx0" brushRef="#br0">1 579 13635,'88'-94'3470,"-81"85"-3293,-1 1 0,-1-1 1,0 0-1,0-1 0,0 1 0,-2-1 0,1 0 0,-1 0 1,0 0-1,-1 0 0,0-1 0,-1 1 0,0-15 1,-1-8 292,-1 1 0,-2 0 1,-7-33-1,8 54-556,-1 0 0,0 0 0,-1 0-1,0 0 1,0 0 0,-1 1 0,-1-1 0,0 1-1,0 1 1,-1-1 0,0 1 0,-1 1 0,-8-9-1,4 4-213,3 3-104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8.027"/>
    </inkml:context>
    <inkml:brush xml:id="br0">
      <inkml:brushProperty name="width" value="0.05" units="cm"/>
      <inkml:brushProperty name="height" value="0.05" units="cm"/>
    </inkml:brush>
  </inkml:definitions>
  <inkml:trace contextRef="#ctx0" brushRef="#br0">0 1 12619,'12'3'310,"27"8"181,-1 2 0,42 20 0,47 23-230,-108-49-234,1 0 1,1-2-1,-1-1 1,35 4-1,-51-8 3,0 0 0,-1 1 0,1-2-1,0 1 1,-1 0 0,1-1-1,0 0 1,-1 0 0,1 0-1,-1 0 1,1 0 0,-1-1-1,1 0 1,-1 0 0,4-2 0,-5 2-12,-1 0 0,1 0 0,0 0 1,-1 0-1,0 0 0,1 0 0,-1 0 1,0-1-1,0 1 0,0 0 1,0-1-1,-1 1 0,1-1 0,-1 1 1,1-1-1,-1 1 0,0-1 0,0 1 1,0-1-1,0 1 0,-1-1 0,1 1 1,-2-4-1,2 5-31,0 0 1,0 1-1,0-1 0,0 0 1,0 0-1,0 1 0,-1-1 0,1 0 1,0 1-1,0-1 0,-1 0 1,1 1-1,-1-1 0,1 1 1,-1-1-1,1 0 0,0 1 1,-1-1-1,0 1 0,1-1 0,-1 1 1,1 0-1,-1-1 0,0 1 1,1 0-1,-1-1 0,0 1 1,0-1-1,-4 5-138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8.807"/>
    </inkml:context>
    <inkml:brush xml:id="br0">
      <inkml:brushProperty name="width" value="0.05" units="cm"/>
      <inkml:brushProperty name="height" value="0.05" units="cm"/>
    </inkml:brush>
  </inkml:definitions>
  <inkml:trace contextRef="#ctx0" brushRef="#br0">0 574 11146,'1'-3'139,"-1"1"-1,0 0 0,1 0 1,0 0-1,0 0 0,-1 0 1,1-1-1,0 1 0,1 1 1,-1-1-1,0 0 0,0 0 1,1 0-1,0 1 0,-1-1 1,1 0-1,0 1 0,-1 0 1,1-1-1,0 1 0,0 0 1,0 0-1,0 0 0,0 0 1,3 0-1,-4 0 46,-1 1-1,0-1 1,0 1-1,0 0 1,0-1-1,0 1 1,0-1 0,0 1-1,0 0 1,0-1-1,0 1 1,0-1-1,0 1 1,0 0-1,0-1 1,-1 1-1,1-1 1,0 1 0,0 0-1,0-1 1,0 1-1,-1 0 1,1-1-1,0 1 1,0 0-1,-1-1 1,-1-4-240,8 8 247,-2-1-163,1-1 0,-1 1 0,0-1 0,0-1 1,1 1-1,-1 0 0,1-1 0,-1 0 1,0 0-1,1-1 0,-1 1 0,1-1 0,5-1 1,-1 0 18,29-3 166,-1-3 0,0 0-1,-1-3 1,0-1 0,49-24 0,-81 34-171,0 0 0,0 0 1,-1 0-1,1-1 1,0 1-1,-1-1 1,0 0-1,0 0 1,0-1-1,0 1 0,0 0 1,-1-1-1,1 0 1,-1 0-1,0 1 1,0-1-1,0 0 1,-1-1-1,0 1 0,1 0 1,-1 0-1,-1-1 1,1 1-1,-1 0 1,1-1-1,-1 1 0,-1-1 1,1 1-1,-1 0 1,1-1-1,-1 1 1,0 0-1,-3-6 1,-1-3 22,0 1 0,-1 0 1,0 0-1,-1 1 0,0-1 1,-1 2-1,0-1 0,-1 1 1,-10-10-1,-11-12-1626,2 0 0,-26-40-1,23 22 681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3.532"/>
    </inkml:context>
    <inkml:brush xml:id="br0">
      <inkml:brushProperty name="width" value="0.05" units="cm"/>
      <inkml:brushProperty name="height" value="0.05" units="cm"/>
    </inkml:brush>
  </inkml:definitions>
  <inkml:trace contextRef="#ctx0" brushRef="#br0">95 16 10738,'-7'-14'2439,"4"13"-502,3 10-1369,0 4-418,0 1 0,-1 0 1,-4 19-1,0 5 95,-20 566 1230,10-131-1053,-7 95-243,19-467-139,5 183 129,-2 27-18,-5-128-83,23 216 0,-9-244-20,-10-84-35,-17 119 0,10-123 9,2-34-21,6-32 7,1 0-18,0-1 0,-1 1-1,1-1 1,0 1-1,-1 0 1,1-1 0,-1 1-1,1 0 1,-1 0-1,1-1 1,-1 1-1,1 0 1,-1 0 0,0 0-1,1 0 1,-1-1-1,0 1 1,0 0 0,0 0-1,0 0 1,0 0-1,0 0 1,0 0 0,0 0-1,0 1 1,3-13-1671,3-1 1263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4.508"/>
    </inkml:context>
    <inkml:brush xml:id="br0">
      <inkml:brushProperty name="width" value="0.05" units="cm"/>
      <inkml:brushProperty name="height" value="0.05" units="cm"/>
    </inkml:brush>
  </inkml:definitions>
  <inkml:trace contextRef="#ctx0" brushRef="#br0">22 31 9674,'-2'-26'2764,"2"21"-1301,-1 19-834,12 267 1720,1-56-1867,-18 183 400,5-416-1077,-2-1 1,1 0 0,-1 1 0,-6-13 0,1-1-40,-2 2-24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5.831"/>
    </inkml:context>
    <inkml:brush xml:id="br0">
      <inkml:brushProperty name="width" value="0.05" units="cm"/>
      <inkml:brushProperty name="height" value="0.05" units="cm"/>
    </inkml:brush>
  </inkml:definitions>
  <inkml:trace contextRef="#ctx0" brushRef="#br0">1 62 12715,'2'11'1356,"-2"-11"-1334,0 1 1,0-1-1,0 1 0,0-1 1,0 1-1,0-1 1,0 1-1,0 0 0,1-1 1,-1 1-1,0-1 0,0 1 1,0-1-1,0 1 1,1-1-1,-1 1 0,0-1 1,1 1-1,-1-1 1,0 0-1,1 1 0,-1-1 1,0 1-1,1-1 0,-1 0 1,1 1-1,-1-1 1,1 0-1,-1 0 0,0 1 1,2-1-1,6 2 93,1 0-1,0-1 1,-1 0 0,1 0-1,0-1 1,0 0-1,0 0 1,0-1 0,0-1-1,9-2 1,17-1 168,17 1-92,0 2 0,0 3 0,64 8-1,-62-5-74,0-3-1,64-6 0,-6 0 9,-24 4-69,5 1 1,144-18-1,-106 2-38,1 6-1,197 11 1,-172-1 3,216-26 0,-284 19-12,-1 4 0,1 3 0,0 5 0,141 25 0,-97-8 0,248 7 0,242-5-15,-480-17 14,265-20 1,-314 3-13,0 4 1,168 12-1,-190 0 15,1-4-1,-1-3 0,121-16 1,-69-3 161,-78 16 872,-16 3-3528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6.295"/>
    </inkml:context>
    <inkml:brush xml:id="br0">
      <inkml:brushProperty name="width" value="0.05" units="cm"/>
      <inkml:brushProperty name="height" value="0.05" units="cm"/>
    </inkml:brush>
  </inkml:definitions>
  <inkml:trace contextRef="#ctx0" brushRef="#br0">15 25 12915,'-3'-3'295,"-8"-11"2134,14 10-1245,10 2-363,62 1 476,-8 0-942,75 8 0,-139-7-353,0 1-1,0-1 1,1 1 0,-1 0-1,0 0 1,0 0 0,0 0-1,0 1 1,-1-1 0,1 1-1,0 0 1,0 0 0,-1 0-1,1 0 1,-1 0 0,4 5-1,-3-3 5,-1 0 1,1 0-1,-1 0 0,-1 0 0,1 1 0,0-1 0,-1 0 0,0 1 0,0-1 1,0 9-1,0 2 43,-2 0 1,1 0 0,-2 0 0,0 0-1,-1-1 1,-6 19 0,2-11 83,-1-1 0,-1 0 1,-1 0-1,-19 30 0,21-39-135,0-1 0,0 0 1,-2 0-1,1-1 0,-1 0 0,-1-1 0,0 0 0,-19 12 0,29-20 21,0-1-1,0 0 1,0 0-1,0 1 1,0-1-1,0 0 1,0 0-1,0 0 1,0 0-1,0-1 1,0 1-1,0 0 1,0 0-1,0 0 1,0-1-1,0 1 1,0-1-1,1 1 1,-1-1-1,0 1 1,0-1-1,0 1 1,0-1-1,1 0 0,-1 1 1,0-1-1,1 0 1,-1 0-1,0 1 1,1-1-1,-1-1 1,-4-3-13,-11-10 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1.141"/>
    </inkml:context>
    <inkml:brush xml:id="br0">
      <inkml:brushProperty name="width" value="0.05" units="cm"/>
      <inkml:brushProperty name="height" value="0.05" units="cm"/>
    </inkml:brush>
  </inkml:definitions>
  <inkml:trace contextRef="#ctx0" brushRef="#br0">275 2 13595,'-9'-1'321,"-1"1"0,1-1 0,0 2 1,0-1-1,-1 1 0,1 0 0,0 1 0,0 0 0,0 1 1,1 0-1,-1 0 0,0 1 0,1 0 0,0 0 0,0 1 1,-9 7-1,7-4-152,1 0 1,0 1-1,0 1 1,1 0-1,0 0 1,1 0-1,0 1 1,1 0 0,0 0-1,0 1 1,-3 12-1,4-9-145,1 0 1,0 0-1,1 0 1,1 0-1,0 0 0,1 0 1,1 1-1,0-1 0,4 19 1,-3-23-19,1-1 0,1 1 1,0-1-1,0 1 0,1-1 0,1 0 1,0 0-1,0-1 0,0 0 1,1 0-1,1 0 0,0 0 0,9 9 1,-11-14-6,0 0 0,-1-1 1,1 1-1,1-1 1,-1 0-1,0 0 1,1 0-1,-1-1 1,1 0-1,0 0 0,0-1 1,0 1-1,0-1 1,0-1-1,0 1 1,0-1-1,0 0 1,0 0-1,0-1 0,0 0 1,0 0-1,0 0 1,0-1-1,8-2 1,-8 1 3,1 0 0,0-1 0,-1 1 0,0-1 0,1 0 0,-2-1 0,1 1 0,0-1 0,-1-1 0,0 1 0,0-1 0,-1 1 1,1-1-1,-1-1 0,0 1 0,-1-1 0,0 1 0,0-1 0,4-13 0,-7 18 1,1 1 0,0-1-1,-1 0 1,1 1 0,-1-1 0,0 0-1,0 0 1,1 1 0,-1-1 0,0 0 0,-1 0-1,1 1 1,0-1 0,0 0 0,-1 0-1,1 1 1,-1-1 0,0 0 0,1 1 0,-1-1-1,0 1 1,0-1 0,0 1 0,0-1 0,0 1-1,0-1 1,0 1 0,-1 0 0,1 0-1,0 0 1,-4-2 0,2 2 5,0 0-1,1 0 1,-1 1-1,-1-1 1,1 1-1,0 0 1,0 0-1,0 0 1,0 0-1,0 0 1,0 1-1,0 0 1,0-1 0,0 1-1,0 0 1,1 0-1,-6 3 1,-1 1 7,0 1 1,1 0 0,0 1-1,-1 0 1,2 0 0,-1 1-1,1 0 1,-9 14 0,72-80 75,-53 55-92,32-35 12,-32 35-14,1 0 0,0-1 0,0 1 0,0 1 0,0-1 0,0 1 0,0-1 0,8-1 0,-11 4-1,0 0 1,0 0-1,0 0 0,0 0 0,0 0 0,0 0 0,0 1 0,0-1 0,0 0 0,0 1 0,0-1 0,0 1 0,0-1 0,0 1 0,-1-1 0,1 1 0,0 0 0,0-1 0,-1 1 0,1 0 1,0 0-1,-1 0 0,1-1 0,0 1 0,-1 0 0,0 0 0,1 0 0,0 1 0,-1-1 2,1 0 1,-1 0-1,1 0 0,-1 0 0,1 0 1,-1 0-1,0 0 0,0 0 1,1 0-1,-1 0 0,0 0 1,0 0-1,0 0 0,0 0 1,0 0-1,0 0 0,0 0 1,-1 0-1,1 0 0,0 0 1,0 0-1,-1 0 0,1 0 0,-1 0 1,1 0-1,-2 2 0,2-3 1,-1 0-1,1 0 1,0 1-1,-1-1 0,1 0 1,0 0-1,-1 0 1,1 1-1,0-1 0,-1 0 1,1 0-1,0 0 1,-1 0-1,1 0 0,-1 0 1,1 0-1,0 0 1,-1 0-1,1 0 0,-1 0 1,1 0-1,0 0 1,-1 0-1,1 0 0,0-1 1,-1 1-1,1 0 1,0 0-1,-1 0 0,1 0 1,0-1-1,-1 1 1,1 0-1,0 0 1,-1-1-1,-7-12 88,4 7-18,3 22-40,1-15-65,0 0 1,0 0-1,0 0 0,0 0 1,0 0-1,0 0 0,0 0 1,-1-1-1,1 1 1,0 0-1,-1 0 0,1 0 1,0 0-1,-1 0 1,1 0-1,-1 0 0,0-1 1,1 1-1,-1 0 1,0-1-1,1 1 0,-1 0 1,0-1-1,0 1 0,0-1 1,1 1-1,-1-1 1,0 1-1,0-1 0,0 1 1,0-1-1,0 0 1,-2 1-1,-1-1-159,0 0 0,-1 0 0,1 0 0,0 0 0,-1-1 0,-6-1 0,-15-5-266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9.109"/>
    </inkml:context>
    <inkml:brush xml:id="br0">
      <inkml:brushProperty name="width" value="0.05" units="cm"/>
      <inkml:brushProperty name="height" value="0.05" units="cm"/>
    </inkml:brush>
  </inkml:definitions>
  <inkml:trace contextRef="#ctx0" brushRef="#br0">56 334 17148,'0'0'44,"0"0"1,0 0-1,0 0 0,0 0 1,0 1-1,0-1 1,0 0-1,-1 0 0,1 0 1,0 1-1,0-1 1,0 0-1,0 0 1,0 0-1,0 1 0,0-1 1,1 0-1,-1 0 1,0 0-1,0 1 0,0-1 1,0 0-1,0 0 1,0 0-1,0 0 1,0 1-1,0-1 0,0 0 1,1 0-1,-1 0 1,0 0-1,0 0 1,0 1-1,0-1 0,0 0 1,1 0-1,-1 0 1,0 0-1,0 0 0,0 0 1,1 0-1,-1 0 1,11-3 809,10-13 531,-7 2-971,-1 0 1,-1-1 0,-1 0-1,0-1 1,14-28 0,-19 32-272,0-1-1,-1 0 1,-1 0 0,0-1-1,0 1 1,-1-1 0,-1 0 0,1-19-1,-3 29-101,0 0 0,-1 1-1,1-1 1,-1 0-1,0 0 1,0 0 0,0 1-1,0-1 1,-1 0-1,0 1 1,-2-5 0,3 7-26,1 0 1,-1 0-1,0 0 1,0 0-1,0 0 1,0 0-1,0 0 1,-1 0-1,1 0 1,0 1-1,0-1 1,-1 0-1,1 1 1,0-1-1,-1 1 1,1-1-1,0 1 1,-1 0 0,1-1-1,-1 1 1,1 0-1,0 0 1,-1 0-1,1 0 1,-1 1-1,1-1 1,-1 0-1,1 0 1,0 1-1,-1-1 1,1 1-1,0-1 1,-2 2-1,-3 2 17,0-1 0,0 2 0,0-1 0,1 1 0,0-1 0,0 2 0,0-1 0,1 0 0,-1 1 0,1 0 0,-5 11 0,-3 5 14,1 1 0,-7 25 0,6-15-27,3 0 1,0 1 0,2 0-1,2 1 1,1-1 0,2 1-1,2 50 1,1-79-15,-1 0-1,1 0 1,0 0 0,1 0 0,0-1-1,-1 1 1,2-1 0,4 10-1,-6-14-12,0 1 1,0-1-1,0 1 0,0-1 0,1 0 0,-1 1 1,0-1-1,1 0 0,-1 0 0,1 0 0,0 0 0,-1 0 1,1-1-1,0 1 0,-1 0 0,1-1 0,0 1 0,0-1 1,-1 1-1,1-1 0,0 0 0,0 0 0,0 0 1,0 0-1,-1 0 0,1 0 0,0-1 0,0 1 0,0-1 1,-1 1-1,4-2 0,3-2-46,-1 0 0,1 0 0,-1-1 0,0 0 0,0 0 0,0 0 0,0-1 0,-1 0 0,0-1 0,-1 0 0,1 1 0,4-10 1,15-28-132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1.605"/>
    </inkml:context>
    <inkml:brush xml:id="br0">
      <inkml:brushProperty name="width" value="0.05" units="cm"/>
      <inkml:brushProperty name="height" value="0.05" units="cm"/>
    </inkml:brush>
  </inkml:definitions>
  <inkml:trace contextRef="#ctx0" brushRef="#br0">19 40 9978,'2'-31'5097,"-2"22"-642,0 9-4414,0 0 1,-1 0-1,1 0 1,0 0-1,0 0 1,0 0 0,-1 0-1,1 0 1,0 1-1,0-1 1,0 0 0,0 0-1,-1 0 1,1 0-1,0 0 1,0 0-1,0 0 1,0 0 0,0 0-1,-1 1 1,1-1-1,0 0 1,0 0-1,0 0 1,0 0 0,0 0-1,0 1 1,0-1-1,-1 0 1,1 0 0,0 0-1,0 0 1,0 1-1,0-1 1,0 0-1,0 0 1,0 0 0,0 1-1,0-1 1,0 0-1,0 0 1,0 0 0,0 0-1,0 1 1,0-1-1,0 0 1,1 0-1,-1 0 1,0 1 0,10 110 577,6-1 0,4 0 0,58 180 0,-68-270-579,-7-15-32,-5-14-113,-3-2-164,0-1 0,-1 1 0,-1 0 0,1 1 0,-9-11 1,-45-48-193,47 54 276,-21-22-283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2.066"/>
    </inkml:context>
    <inkml:brush xml:id="br0">
      <inkml:brushProperty name="width" value="0.05" units="cm"/>
      <inkml:brushProperty name="height" value="0.05" units="cm"/>
    </inkml:brush>
  </inkml:definitions>
  <inkml:trace contextRef="#ctx0" brushRef="#br0">12 223 14675,'-1'-1'223,"0"0"1,0 1-1,0-1 0,0 0 1,1 0-1,-1 1 1,0-1-1,1 0 0,-1 0 1,1 0-1,-1 0 0,1 0 1,-1 0-1,1 0 0,-1 0 1,1 0-1,-1-2 0,2 3-32,0-1 1,-1 0-1,1 1 0,0-1 0,-1 1 0,1-1 1,0 1-1,-1 0 0,1-1 0,0 1 1,0 0-1,0-1 0,-1 1 0,1 0 0,0 0 1,1 0-1,17-6-43,140-70 1562,-116 53-1572,1 1-1,1 2 0,90-25 0,-126 43-149,-1 0 1,1 1-1,0 0 0,12 1 0,-20 0-29,0 0 1,1 0-1,-1 0 1,0 0-1,0 0 1,0 0-1,1 0 1,-1 0-1,0 1 0,0-1 1,0 0-1,0 1 1,0-1-1,1 1 1,-1 0-1,0-1 1,0 1-1,0 0 1,0-1-1,-1 1 0,1 0 1,0 0-1,0 0 1,0 0-1,-1 0 1,1 0-1,0 0 1,-1 0-1,1 0 1,-1 0-1,1 0 0,-1 0 1,0 1-1,1-1 1,-1 0-1,0 0 1,0 0-1,0 1 1,0-1-1,0 2 0,-1 1-68,0-1-1,-1 0 1,1 1-1,-1-1 0,0 0 1,0 0-1,0 0 0,0 0 1,-1-1-1,1 1 0,-1-1 1,1 1-1,-1-1 0,0 0 1,0 0-1,0 0 0,-7 3 1,-27 15-553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2.439"/>
    </inkml:context>
    <inkml:brush xml:id="br0">
      <inkml:brushProperty name="width" value="0.05" units="cm"/>
      <inkml:brushProperty name="height" value="0.05" units="cm"/>
    </inkml:brush>
  </inkml:definitions>
  <inkml:trace contextRef="#ctx0" brushRef="#br0">0 192 13115,'1'1'136,"0"0"0,-1 0 0,1 0 0,0 0 0,0 0 0,0 0 0,0 0 0,0 0 0,0-1 0,0 1-1,0 0 1,0-1 0,0 1 0,0-1 0,0 1 0,0-1 0,1 1 0,-1-1 0,0 0 0,0 0 0,0 0 0,1 0 0,-1 0 0,0 0 0,0 0 0,1 0 0,-1 0 0,0 0 0,0-1 0,2 0 0,46-12 1979,-40 9-1652,157-58 2685,72-54-2630,-227 108-1784,-28 12 585,-5 4 235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3.236"/>
    </inkml:context>
    <inkml:brush xml:id="br0">
      <inkml:brushProperty name="width" value="0.05" units="cm"/>
      <inkml:brushProperty name="height" value="0.05" units="cm"/>
    </inkml:brush>
  </inkml:definitions>
  <inkml:trace contextRef="#ctx0" brushRef="#br0">7 7 11883,'0'-1'106,"0"1"0,0 0 0,0-1 0,0 1 0,0 0 1,0 0-1,0-1 0,0 1 0,0 0 0,0 0 1,1-1-1,-1 1 0,0 0 0,0 0 0,0 0 1,0-1-1,1 1 0,-1 0 0,0 0 0,0 0 1,0 0-1,1-1 0,-1 1 0,0 0 0,0 0 0,1 0 1,-1 0-1,0 0 0,0 0 0,1 0 0,-1 0 1,0-1-1,0 1 0,1 0 0,-1 0 0,0 0 1,1 0-1,-1 12 3418,0-3-3621,-7 97 2723,3-76-2303,2 0-1,1 0 1,4 38-1,-3-66-306,0 1-1,0-1 1,1 0 0,-1 1 0,1-1 0,0 0-1,-1 0 1,1 1 0,0-1 0,0 0-1,0 0 1,1 0 0,-1 0 0,0 0-1,1 0 1,-1-1 0,1 1 0,0 0-1,0-1 1,1 2 0,-1-2-9,0-1 1,0 1 0,1-1-1,-1 1 1,0-1-1,0 0 1,0 0-1,0 0 1,0 0-1,0 0 1,1-1-1,-1 1 1,0 0-1,0-1 1,0 0-1,0 0 1,0 1-1,0-1 1,-1 0-1,1 0 1,0-1 0,2 0-1,4-4-68,1 0 0,-1 0 0,-1-1 0,1 0 0,-1 0 0,0-1 0,0 0 0,7-11 0,-12 15-8,0 0 1,0 0 0,0 0 0,0 0 0,-1 0-1,1 0 1,-1-1 0,0 1 0,0 0 0,-1-1-1,1 1 1,-1 0 0,0-1 0,0 1 0,0-1-1,-1 1 1,0 0 0,0-1 0,0 1 0,0 0 0,-3-7-1,-13-18-321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3.650"/>
    </inkml:context>
    <inkml:brush xml:id="br0">
      <inkml:brushProperty name="width" value="0.05" units="cm"/>
      <inkml:brushProperty name="height" value="0.05" units="cm"/>
    </inkml:brush>
  </inkml:definitions>
  <inkml:trace contextRef="#ctx0" brushRef="#br0">7 10 18172,'-3'-10'1696,"2"10"-1160,-2 0-256,3 6 993,0 1-561,0 2-800,0-2-480,2 2 512,-2-4-136,0-6-120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9.669"/>
    </inkml:context>
    <inkml:brush xml:id="br0">
      <inkml:brushProperty name="width" value="0.05" units="cm"/>
      <inkml:brushProperty name="height" value="0.05" units="cm"/>
    </inkml:brush>
  </inkml:definitions>
  <inkml:trace contextRef="#ctx0" brushRef="#br0">38 0 12523,'-2'22'2276,"-7"40"0,1-10-1678,2-4-181,0-5-46,2 0 0,1 0 0,5 60 0,2-82-282,-4-21-92,0 1 0,0 0 1,0 0-1,0 0 0,0-1 1,1 1-1,-1 0 0,0-1 1,1 1-1,-1 0 0,0 0 1,1-1-1,-1 1 0,1-1 1,-1 1-1,1 0 0,-1-1 1,1 1-1,-1-1 0,1 1 1,1 0-1,-2-2-40,1 1 1,-1-1-1,0 1 0,0-1 1,1 1-1,-1-1 0,0 0 1,0 1-1,0-1 0,0 1 1,0-1-1,0 1 0,0-1 0,0 0 1,0 1-1,0-1 0,0 1 1,0-1-1,0 0 0,0 1 1,0-1-1,-1 1 0,1-1 1,-1 0-1,1-3-49,-2-4-157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0.213"/>
    </inkml:context>
    <inkml:brush xml:id="br0">
      <inkml:brushProperty name="width" value="0.05" units="cm"/>
      <inkml:brushProperty name="height" value="0.05" units="cm"/>
    </inkml:brush>
  </inkml:definitions>
  <inkml:trace contextRef="#ctx0" brushRef="#br0">0 369 13339,'2'0'163,"0"-1"1,0 0 0,-1 0-1,1 1 1,0-1-1,0 0 1,-1 0-1,1-1 1,-1 1-1,1 0 1,-1 0 0,0-1-1,1 1 1,-1-1-1,0 1 1,0-1-1,0 0 1,0 1 0,0-1-1,1-3 1,6-8 386,129-229 1719,-101 175-2143,-25 50-133,-10 17 6,-1 0 1,0 0-1,0-1 1,0 1-1,0 0 1,1 0-1,-1 0 1,0 0-1,0 0 1,0 0-1,0 0 1,1 1-1,-1-1 1,0 0 0,0 0-1,0 0 1,0 0-1,0 0 1,1 0-1,-1 0 1,0 0-1,0 0 1,0 0-1,0 0 1,0 1-1,1-1 1,-1 0-1,0 0 1,0 0-1,0 0 1,0 0-1,0 0 1,0 1 0,0-1-1,0 0 1,0 0-1,0 0 1,0 0-1,0 0 1,0 1-1,0-1 1,1 0-1,-1 0 1,0 0-1,-1 0 1,1 1-1,0-1 1,0 0-1,0 0 1,-1 37-51,1-34 49,-12 82-73,6-39 226,-2 58 1,8-104-116,0 0 0,0 0 0,0 0 0,-1 0 0,1 0 0,0 0 0,0 0 0,0 0 0,2-11 77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0.598"/>
    </inkml:context>
    <inkml:brush xml:id="br0">
      <inkml:brushProperty name="width" value="0.05" units="cm"/>
      <inkml:brushProperty name="height" value="0.05" units="cm"/>
    </inkml:brush>
  </inkml:definitions>
  <inkml:trace contextRef="#ctx0" brushRef="#br0">21 0 13171,'0'0'54,"1"0"1,0 0-1,-1 0 1,1 0-1,-1 0 1,1 1-1,-1-1 1,1 0-1,0 0 1,-1 0-1,1 1 1,-1-1-1,1 0 1,-1 0-1,1 1 1,-1-1-1,1 1 1,-1-1-1,0 0 1,1 1-1,-1-1 1,1 1-1,-1-1 1,0 1-1,1-1 1,-1 1-1,0-1 1,0 1-1,0-1 1,1 1-1,-1-1 1,0 1-1,0 0 1,0-1-1,0 1 1,0 0-1,4 29 508,-4-22-312,2 27 204,-2 0-1,-7 62 0,-23 68-288,27-141-1147,3-23 739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1.263"/>
    </inkml:context>
    <inkml:brush xml:id="br0">
      <inkml:brushProperty name="width" value="0.05" units="cm"/>
      <inkml:brushProperty name="height" value="0.05" units="cm"/>
    </inkml:brush>
  </inkml:definitions>
  <inkml:trace contextRef="#ctx0" brushRef="#br0">0 58 10402,'4'-21'1843,"-4"18"-1547,0 0-1,1 0 1,-1 1 0,1-1-1,-1 0 1,1 1 0,0-1-1,0 0 1,0 1-1,0-1 1,3-3 0,-4 6-265,0 0 1,0 0 0,0 0-1,1 0 1,-1 0 0,0-1-1,0 1 1,0 0-1,0 0 1,0 0 0,0 0-1,0 0 1,1 0 0,-1 0-1,0 0 1,0 0 0,0 0-1,0 0 1,0 0-1,0 0 1,1 0 0,-1 0-1,0 0 1,0 0 0,0 0-1,0 0 1,0 0 0,0 0-1,0 1 1,1-1-1,-1 0 1,0 0 0,0 0-1,0 0 1,0 0 0,0 0-1,0 0 1,0 0 0,0 0-1,0 0 1,1 1-1,-1-1 1,0 0 0,0 0-1,0 0 1,0 0 0,0 0-1,4 11 691,-1 10-135,0 32 228,-2-33-516,4 35-1,-5-55-296,0 0-1,0 0 1,0 1-1,0-1 0,0 0 1,0 0-1,0 1 1,1-1-1,-1 0 1,0 0-1,0 1 0,0-1 1,0 0-1,0 0 1,0 0-1,0 1 1,1-1-1,-1 0 1,0 0-1,0 0 0,0 1 1,0-1-1,1 0 1,-1 0-1,0 0 1,0 0-1,1 0 0,-1 0 1,0 1-1,0-1 1,0 0-1,1 0 1,-1 0-1,0 0 0,0 0 1,1 0-1,-1 0 1,0 0-1,0 0 1,1 0-1,-1 0 0,0 0 1,0 0-1,1 0 1,-1 0-1,0-1 1,0 1-1,0 0 1,1 0-1,-1 0 0,0 0 1,0 0-1,1 0 1,-1-1-1,0 1 1,0 0-1,0 0 0,0 0 1,0-1-1,1 1 1,-1 0-1,15-18-43,-7 9-5,-7 8 38,0 0 0,0 0 0,0 0-1,0 0 1,1 0 0,-1 0 0,0 0-1,1 1 1,-1-1 0,1 1 0,-1-1 0,0 1-1,1-1 1,-1 1 0,1 0 0,-1 0-1,1 0 1,-1-1 0,1 2 0,1-1 0,-2 0-1,1 1 0,-1-1 1,0 1-1,0 0 0,1-1 1,-1 1-1,0 0 1,0 0-1,0 0 0,0 0 1,0 0-1,0 0 0,0 0 1,-1 0-1,1 0 1,0 0-1,1 3 0,-1 0 13,1 0 1,-1 0-1,0 0 0,1 1 0,-2-1 0,1 0 0,-1 1 1,1-1-1,-1 0 0,0 1 0,-1-1 0,1 0 0,-2 5 1,1-5 64,-1 0 0,0 0 1,0-1-1,0 1 0,0-1 1,-1 1-1,1-1 0,-1 0 1,0 0-1,0 0 0,0 0 1,-4 2-1,5-3-38,1-1 1,-1 0-1,0 0 0,1 0 0,-1 0 0,0 0 0,0 0 1,0 0-1,1-1 0,-1 1 0,0-1 0,0 1 1,0-1-1,0 0 0,0 0 0,0 0 0,0 0 0,0 0 1,0 0-1,0-1 0,0 1 0,0 0 0,0-1 1,0 0-1,0 1 0,0-1 0,-1-1 0,1 0-128,0 0-1,0 0 0,0 0 0,1-1 1,-1 1-1,1 0 0,-1-1 1,1 1-1,0-1 0,0 0 1,0 1-1,1-1 0,-1 0 1,0 1-1,1-4 0,-2-12-273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1.636"/>
    </inkml:context>
    <inkml:brush xml:id="br0">
      <inkml:brushProperty name="width" value="0.05" units="cm"/>
      <inkml:brushProperty name="height" value="0.05" units="cm"/>
    </inkml:brush>
  </inkml:definitions>
  <inkml:trace contextRef="#ctx0" brushRef="#br0">0 85 14203,'3'-1'1112,"-2"-2"-832,4-1-104,0-3 376,1 0-127,3-5-121,-1 2-56,-1-1-80,2 1-32,-2 1-40,0 2-16,-4 4-184,-1 3-160,-1 4-232,-2 0 416,-5 7-80,2 0-64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9.777"/>
    </inkml:context>
    <inkml:brush xml:id="br0">
      <inkml:brushProperty name="width" value="0.05" units="cm"/>
      <inkml:brushProperty name="height" value="0.05" units="cm"/>
    </inkml:brush>
  </inkml:definitions>
  <inkml:trace contextRef="#ctx0" brushRef="#br0">274 53 16075,'0'-2'231,"0"-1"0,-1 1 0,1 0-1,0 0 1,-1-1 0,0 1 0,1 0 0,-1 0-1,0 0 1,0 0 0,0 0 0,-1 0-1,1 0 1,0 0 0,-1 0 0,1 0-1,-1 1 1,1-1 0,-1 1 0,0-1 0,0 1-1,0 0 1,0 0 0,0-1 0,0 1-1,0 1 1,0-1 0,0 0 0,0 0-1,-1 1 1,1-1 0,0 1 0,0 0-1,-1 0 1,1 0 0,0 0 0,0 0 0,-5 1-1,-1 0-38,0 1-1,0 1 1,1-1-1,-1 1 1,0 0-1,1 1 0,0 0 1,0 0-1,-11 9 1,6-3-135,1 1 1,0 1 0,1 0 0,0 0-1,1 1 1,1 0 0,0 1 0,0 0-1,2 0 1,0 0 0,0 1 0,1 0-1,-4 22 1,7-26-51,1-1 0,0 1 0,0-1 0,1 1-1,1 0 1,0-1 0,0 1 0,1-1 0,3 13 0,-2-16-17,0 0 0,0 0 0,0 0 0,1-1 0,0 1 0,0-1 0,0 0 0,1 0 0,0-1 0,0 1 0,0-1 0,1 0 0,0 0 0,6 3 0,-7-5-83,-1-1-1,0 0 1,0 0 0,1 0 0,-1 0 0,1-1 0,0 0 0,-1 0 0,1 0 0,0-1 0,0 1 0,0-1 0,-1 0 0,1 0 0,0-1 0,0 0 0,-1 0-1,1 0 1,0 0 0,5-3 0,-2 1-31,0-1 0,0 0 0,-1-1 0,0 0 0,1 0 0,-2 0 0,1-1 0,-1 0-1,0-1 1,8-9 0,20-38-540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2.241"/>
    </inkml:context>
    <inkml:brush xml:id="br0">
      <inkml:brushProperty name="width" value="0.05" units="cm"/>
      <inkml:brushProperty name="height" value="0.05" units="cm"/>
    </inkml:brush>
  </inkml:definitions>
  <inkml:trace contextRef="#ctx0" brushRef="#br0">14 340 12843,'-4'16'1649,"-4"16"127,7-31-1588,1 1 0,0 0 0,-1-1-1,1 1 1,0 0 0,0-1 0,0 1 0,0-1-1,1 1 1,-1 0 0,0-1 0,1 1 0,0 2-1,0-4-154,-1 1-1,0-1 0,0 0 1,1 0-1,-1 0 0,0 0 1,0 0-1,0 0 0,1 0 1,-1 0-1,0 0 0,1 1 1,-1-1-1,0 0 0,0 0 1,1-1-1,-1 1 0,0 0 1,0 0-1,1 0 0,-1 0 1,0 0-1,0 0 0,1 0 1,-1 0-1,0 0 0,0 0 1,0-1-1,1 1 0,-1 0 1,0 0-1,0 0 0,0 0 1,1-1-1,-1 1 0,0 0 0,0 0 1,0-1-1,0 1 0,0 0 1,0 0-1,1 0 0,-1-1 1,0 1-1,0 0 0,0 0 1,0-1-1,0 1 0,0 0 1,0-1-1,0 1 0,0 0 1,6-16 339,-6 15-310,23-83 766,18-134 1,-30 146-755,-5 55-44,-2 25-9,1 31 7,-5-35-22,6 101 128,-4-57 81,13 81-1,-15-128-271,0 0 0,1 1 0,-1-1 0,0 0 0,0 0 0,1 0 0,-1 0 0,1 0 0,-1 0 0,1 0 0,-1 0 1,1 0-1,0 0 0,-1 0 0,1 0 0,0 0 0,1 1 0,-1-2 6,0 0 0,-1-1 0,1 1 0,-1 0 0,1 0 0,-1-1 0,1 1 0,-1 0-1,1-1 1,-1 1 0,0-1 0,1 1 0,-1-1 0,1 1 0,-1 0 0,0-1 0,1 1 0,-1-1 0,0 0 0,0 1 0,1-1 0,-1 1 0,0-1 0,0 1 0,0-1 0,0 0-1,0 1 1,0-1 0,0 1 0,0-1 0,0 0 0,0 1 0,0-1 0,3-20-422,-2-6-161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2.694"/>
    </inkml:context>
    <inkml:brush xml:id="br0">
      <inkml:brushProperty name="width" value="0.05" units="cm"/>
      <inkml:brushProperty name="height" value="0.05" units="cm"/>
    </inkml:brush>
  </inkml:definitions>
  <inkml:trace contextRef="#ctx0" brushRef="#br0">0 85 13987,'12'99'4624,"-10"-76"-4338,14 98 667,-14-108-840,2 1 0,0 0 0,0-1 1,1 0-1,1 0 0,10 17 0,-16-29-95,0 1 0,1-1 0,0 0 1,-1 0-1,1 0 0,0 0 0,-1 0 1,1 0-1,0 0 0,0-1 0,0 1 1,0 0-1,0 0 0,0-1 0,0 1 1,0 0-1,0-1 0,0 1 0,0-1 1,0 1-1,0-1 0,1 0 0,-1 0 1,0 1-1,0-1 0,0 0 0,1 0 1,-1 0-1,0 0 0,0 0 0,1 0 1,-1-1-1,0 1 0,0 0 0,0-1 1,0 1-1,1-1 0,-1 1 0,0-1 1,0 1-1,0-1 0,0 0 0,0 1 1,0-1-1,0 0 0,-1 0 0,1 0 1,0 0-1,0 0 0,0-1 0,5-5 76,-1-1 0,0 0 0,0 0 0,-1 0 0,5-12-1,0-6 76,-1 1 0,-1-1-1,7-50 1,-12 58-128,0-1-1,-2 0 1,0 1 0,-1-1 0,-1 0 0,-7-25 0,8 37-35,-1 0 0,-1 1 0,1-1 0,-1 1 0,0 0 1,-7-10-1,9 15-5,0-1 0,0 1 0,0-1 0,-1 1 0,1 0 0,0 0 0,-1-1 1,1 1-1,-1 0 0,1 0 0,-1 0 0,0 0 0,1 1 0,-1-1 0,0 0 0,1 1 0,-1-1 0,0 1 1,0 0-1,0-1 0,1 1 0,-1 0 0,0 0 0,0 0 0,0 1 0,0-1 0,1 0 0,-1 0 1,-3 2-1,0 1 0,0-1 0,-1 2 0,1-1 1,0 1-1,1-1 0,-1 1 0,1 1 1,-1-1-1,1 1 0,1-1 0,-1 1 1,1 0-1,0 1 0,-4 6 0,-1 5-208,1 0 0,0 0-1,-6 26 1,10-19-642,4-15 296,5-13-262,1-12 243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4.079"/>
    </inkml:context>
    <inkml:brush xml:id="br0">
      <inkml:brushProperty name="width" value="0.05" units="cm"/>
      <inkml:brushProperty name="height" value="0.05" units="cm"/>
    </inkml:brush>
  </inkml:definitions>
  <inkml:trace contextRef="#ctx0" brushRef="#br0">72 22 11923,'0'-1'116,"0"0"0,0 0 0,0 0 1,0 0-1,0 0 0,0 0 1,0 0-1,0 1 0,0-1 0,1 0 1,-1 0-1,0 0 0,0 0 1,1 0-1,-1 1 0,1-1 0,-1 0 1,1 0-1,-1 1 0,1-1 1,-1 0-1,1 0 0,0 1 0,1-2 1,-1 2 16,0 0 0,-1 0 0,1 1 1,0-1-1,0 0 0,0 0 0,0 1 0,0-1 1,0 0-1,0 1 0,0-1 0,0 1 0,0 0 1,-1-1-1,1 1 0,0-1 0,0 1 0,-1 0 1,1 0-1,0-1 0,-1 1 0,1 0 0,0 1 1,10 16 1318,-12-16-852,-6-11-412,-5-2 241,10 11-145,5 8-214,-2-7-69,-1 0 1,0 0 0,0 0-1,0-1 1,1 1 0,-1 0-1,0 0 1,0 0 0,0 0-1,0 0 1,-1 0-1,1 0 1,0 0 0,0 0-1,-1 0 1,1 0 0,0-1-1,-1 1 1,1 0 0,-1 0-1,1 0 1,-1-1-1,0 2 1,-16 17 132,15-17-87,2-2-42,0 0 0,0 0 1,0 1-1,0-1 0,-1 0 0,1 0 0,0 0 1,0 0-1,0 0 0,0 0 0,0 0 1,-1 0-1,1 1 0,0-1 0,0 0 1,0 0-1,-1 0 0,1 0 0,0 0 0,0 0 1,0 0-1,-1 0 0,1 0 0,0 0 1,0 0-1,0 0 0,-1 0 0,1 0 0,0 0 1,0 0-1,0-1 0,0 1 0,-1 0 1,1 0-1,0 0 0,0 0 0,0 0 0,0 0 1,-1-1-1,-1 1 0,2 7 14,0 47 607,-9 59 1,1-58-352,2-22-117,-2 57 1,12-75-88,-1-9-209,-1-7-638,-3-2 660,0 1 0,0-1 0,0 0 0,0 0 0,-1 0 0,1 1 0,-1-1 0,1 1 1,-1-1-1,0 1 0,-3-3 0,-13-14-298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5.042"/>
    </inkml:context>
    <inkml:brush xml:id="br0">
      <inkml:brushProperty name="width" value="0.05" units="cm"/>
      <inkml:brushProperty name="height" value="0.05" units="cm"/>
    </inkml:brush>
  </inkml:definitions>
  <inkml:trace contextRef="#ctx0" brushRef="#br0">45 46 11795,'0'-4'423,"3"-30"2271,-2 27-866,-1 21 273,-6 246 965,6-258-3046,0 0 0,0 0-1,0 1 1,1-1-1,-1 0 1,0 0-1,1 0 1,-1 0 0,2 3-1,-2-4-15,1-1 0,-1 0 0,0 0 1,0 0-1,0 1 0,0-1 0,1 0 0,-1 0 0,0 0 0,0 0 0,1 0 0,-1 0 0,0 1 0,0-1 0,1 0 1,-1 0-1,0 0 0,0 0 0,1 0 0,-1 0 0,0 0 0,0 0 0,1 0 0,-1 0 0,0 0 0,0 0 0,1 0 1,-1 0-1,0-1 0,0 1 0,0 0 0,1 0 0,-1 0 0,0 0 0,0 0 0,1 0 0,-1-1 0,0 1 0,0 0 1,0 0-1,1-1 0,3-4 29,0 0 0,0 0 0,0-1 0,4-7 0,-5 8-38,8-13 30,20-26-1,-28 40-23,0 0-1,1 0 1,-1 1 0,1-1-1,0 1 1,0 0-1,0 0 1,0 0-1,0 1 1,1-1-1,-1 1 1,9-3-1,-11 5-1,0 0 0,0 0 0,0-1-1,0 1 1,0 1 0,1-1-1,-1 0 1,0 0 0,0 1-1,0-1 1,0 1 0,0 0-1,0-1 1,0 1 0,0 0 0,-1 0-1,1 0 1,0 1 0,0-1-1,-1 0 1,1 1 0,-1-1-1,1 1 1,-1-1 0,0 1-1,0 0 1,1-1 0,-1 1 0,0 0-1,0 0 1,-1 0 0,1 0-1,0 0 1,0 2 0,1 2-1,-1-1 1,0 1-1,0-1 1,0 1-1,0 0 1,-1 0-1,0-1 1,0 1-1,-1 0 1,1-1-1,-3 9 0,-1-6 36,1 0 0,-1-1-1,-1 1 1,1-1 0,-1 0-1,-1 0 1,1-1-1,-1 1 1,0-1 0,-1 0-1,-10 7 1,9-7 40,-1 0 1,0 0-1,0-1 1,-1-1-1,1 1 1,-1-1-1,0-1 1,0 0-1,-12 2 1,20-5-123,1 0 0,-1 0 1,0 1-1,1-2 0,-1 1 0,0 0 1,0 0-1,1 0 0,-1-1 1,0 1-1,1-1 0,-1 0 1,1 1-1,-1-1 0,1 0 0,-1 0 1,1 0-1,-1 0 0,1 0 1,0 0-1,0 0 0,-1 0 1,1-1-1,0 1 0,0-1 0,0 1 1,0 0-1,-1-4 0,-1-3-130,0 0 0,0 0 0,1 0 0,-2-15 0,1 8 99,-3-14-428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5.428"/>
    </inkml:context>
    <inkml:brush xml:id="br0">
      <inkml:brushProperty name="width" value="0.05" units="cm"/>
      <inkml:brushProperty name="height" value="0.05" units="cm"/>
    </inkml:brush>
  </inkml:definitions>
  <inkml:trace contextRef="#ctx0" brushRef="#br0">1 160 14387,'4'-14'1480,"3"4"-839,2-2-225,4 2 704,2 1-136,8-2-216,3-2-96,1 0-224,5 0-103,-2 0-145,-4 1-176,-6 0-489,-2 2-287,-15 6 608,-7 1-144,-13 4-112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5.865"/>
    </inkml:context>
    <inkml:brush xml:id="br0">
      <inkml:brushProperty name="width" value="0.05" units="cm"/>
      <inkml:brushProperty name="height" value="0.05" units="cm"/>
    </inkml:brush>
  </inkml:definitions>
  <inkml:trace contextRef="#ctx0" brushRef="#br0">4 601 13659,'-3'18'1896,"3"-16"-355,3-10-151,-3 8-1371,89-159 3366,-30 59-2944,55-127-206,-53 101-221,-89 164-2034,0-1 751,20-21 726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6.298"/>
    </inkml:context>
    <inkml:brush xml:id="br0">
      <inkml:brushProperty name="width" value="0.05" units="cm"/>
      <inkml:brushProperty name="height" value="0.05" units="cm"/>
    </inkml:brush>
  </inkml:definitions>
  <inkml:trace contextRef="#ctx0" brushRef="#br0">1 361 14403,'0'1'85,"0"0"0,0 0 0,1 0 0,-1-1 0,0 1 0,1 0 0,-1 0 0,1 0 0,-1-1 0,1 1 0,-1 0 0,1 0 0,-1-1 0,1 1 0,0 0 0,-1-1 0,1 1 0,0-1 0,0 1 0,0-1 0,-1 1 0,2-1 0,-1 0-10,0 0 0,0 0 0,-1 0 0,1-1 0,0 1 0,-1 0 1,1-1-1,0 1 0,-1 0 0,1-1 0,0 1 0,-1-1 0,1 1 0,-1-1 0,1 1 0,-1-1 0,1 0 0,-1 1 0,1-1 1,0-1-1,3-6 367,0-1 0,0 0 0,3-11 0,-6 17-379,15-55 1030,15-100 1,-17 73-905,-9 68-174,-2 23-5,-1 32 2,-1-27-9,23 200-151,-24-210 133,0-1-1,0 1 1,0 0-1,0-1 1,0 1-1,0 0 1,0-1-1,0 1 1,0 0-1,0-1 1,1 1-1,-1-1 1,0 1 0,0-1-1,1 1 1,-1 0-1,0-1 1,1 1-1,-1-1 1,1 1-1,-1-1 1,1 1-1,-1-1 1,0 0-1,1 1 1,0-1 0,0 1-1,-1-2 42,1 0 1,0 1-1,-1-1 1,1 0-1,-1 0 1,1 1-1,-1-1 0,1 0 1,-1 0-1,0 0 1,1 0-1,-1 0 0,0 1 1,0-1-1,0 0 1,1-2-1,1-9-87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6.717"/>
    </inkml:context>
    <inkml:brush xml:id="br0">
      <inkml:brushProperty name="width" value="0.05" units="cm"/>
      <inkml:brushProperty name="height" value="0.05" units="cm"/>
    </inkml:brush>
  </inkml:definitions>
  <inkml:trace contextRef="#ctx0" brushRef="#br0">1 0 15227,'1'24'2301,"0"3"-1596,0-1 0,9 40 0,-7-51-567,1 0 0,0 0 0,1-1 1,1 1-1,12 22 0,-17-35-105,0 0 0,0-1 0,0 1 0,1 0 0,-1 0 0,1-1 0,-1 1 0,1-1 0,-1 1-1,1-1 1,0 0 0,-1 0 0,1 1 0,0-1 0,0-1 0,4 3 0,-5-3-1,0 0-1,1 0 1,-1 0 0,1 0 0,-1 0 0,1 0-1,-1-1 1,1 1 0,-1 0 0,1-1 0,-1 1-1,1-1 1,-1 1 0,0-1 0,1 0 0,-1 0-1,0 0 1,2-1 0,2-3 56,0 0 0,-1 0 1,1 0-1,-1-1 0,0 0 0,-1 0 1,1 0-1,3-11 0,0 0 93,-1 0-1,8-35 1,-13 44-152,0 1 0,0-1 0,-1 0 0,0 0 1,0 0-1,0 0 0,-1 0 0,-1 0 0,-2-9 1,4 15-26,-1 1 1,1-1-1,-1 0 1,1 1-1,-1-1 1,0 1-1,0-1 1,0 1-1,0-1 1,0 1-1,0 0 1,0-1-1,0 1 1,-1 0-1,1 0 1,0 0-1,-1 0 1,1 0-1,-1 0 1,1 0-1,-1 1 1,-1-2-1,1 2-57,-1 0-1,1 0 0,0 0 0,-1 0 0,1 0 0,0 0 1,-1 1-1,1-1 0,0 1 0,0 0 0,0-1 0,-1 1 1,1 0-1,-3 2 0,-2 2-188,0-1-1,0 2 1,0-1-1,1 1 1,-1 0-1,1 0 1,-8 12-1,6-6-269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6.337"/>
    </inkml:context>
    <inkml:brush xml:id="br0">
      <inkml:brushProperty name="width" value="0.05" units="cm"/>
      <inkml:brushProperty name="height" value="0.05" units="cm"/>
    </inkml:brush>
  </inkml:definitions>
  <inkml:trace contextRef="#ctx0" brushRef="#br0">164 143 10826,'-7'-3'784,"0"-1"-1,1-1 1,-1 1-1,1-1 0,-9-9 1,-10-7 3112,25 21-3835,0-1 1,0 1-1,0 0 1,0 0-1,0 0 1,0-1-1,0 1 1,0 0-1,0 0 1,0 0-1,0 0 1,0-1-1,0 1 1,0 0-1,0 0 1,0 0-1,0-1 1,0 1 0,0 0-1,0 0 1,0 0-1,0-1 1,0 1-1,0 0 1,0 0-1,1 0 1,-1 0-1,0 0 1,0-1-1,0 1 1,0 0-1,0 0 1,1 0-1,-1 0 1,0 0-1,0 0 1,0-1-1,0 1 1,1 0-1,-1 0 1,0 0-1,0 0 1,0 0-1,0 0 1,1 0-1,-1 0 1,0 0-1,0 0 1,1 0-1,19-8 633,26-3-638,-20 5 167,40-17 1,-44 15-152,0 0 0,43-8-1,-64 16-68,1 0-1,-1 0 0,0 0 0,1 0 0,-1 0 1,0 1-1,1-1 0,-1 0 0,0 0 0,0 1 0,1-1 1,-1 1-1,0-1 0,0 1 0,1 0 0,-1-1 1,0 1-1,0 0 0,0 0 0,0 0 0,0 0 1,0 0-1,0 0 0,1 2 0,-2-3-1,0 1 0,0-1 0,-1 1-1,1 0 1,0-1 0,0 1 0,0-1-1,0 1 1,-1-1 0,1 1 0,0-1 0,0 1-1,-1-1 1,1 0 0,0 1 0,-1-1 0,1 1-1,-1-1 1,1 0 0,0 1 0,-1-1 0,1 0-1,-1 1 1,0-1 0,-14 10 3,13-8-3,-11 6 1,-1-1 0,1 0 1,-1-1-1,0 0 0,-1-1 0,1-1 0,-30 5 0,0-3-4,-61-2 0,48-2 3,37 1-24,18 0-9,12-3 8,44-5-13,60-14 0,19-2-92,-125 20 91,22-1-74,-29 1 98,0 1-1,0 0 0,0 0 1,0 0-1,0 0 0,0 0 1,0 1-1,0-1 0,0 0 0,0 0 1,0 1-1,0-1 0,0 1 1,0-1-1,0 0 0,0 1 0,-1 0 1,1-1-1,0 1 0,1 1 1,-4-1 10,0 0-1,0 0 1,0 0 0,0 0 0,-1 0 0,1 0 0,0-1 0,0 1 0,-4 0 0,4-1 3,-33 7 4,0-2 0,0-1 0,-1-2 0,-57-3 0,54-7-32,38 8 27,1 0 1,-1 0-1,1 0 1,0 0-1,-1 0 1,1 0-1,-1 0 1,1 0-1,0 0 1,-1-1-1,1 1 1,0 0-1,-1 0 1,1 0-1,0-1 1,-1 1-1,1 0 1,0-1-1,0 1 1,-1 0-1,1-1 1,0 1-1,0 0 1,-1-1-1,1 1 0,19-5-41,39 2-24,87 6-1,-27 1-300,-115-4 316,0 0 1,0 1-1,0-1 0,0-1 1,0 1-1,1 0 0,-1-1 1,0 0-1,0 1 0,0-1 1,0-1-1,-1 1 0,1 0 1,0-1-1,4-2 0,-56 31-222,41-23 292,0 0 0,0-1 1,-1 0-1,0 0 0,1-1 1,-1 0-1,0-1 0,0 0 1,0 0-1,0-1 1,-15-2-1,17 2-105,0-1 0,0 0 1,0 0-1,1-1 0,-1 0 0,0 0 0,1-1 1,0 0-1,-1 0 0,1 0 0,0-1 0,1 0 1,-1 0-1,1 0 0,-9-10 0,2-1-213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8.501"/>
    </inkml:context>
    <inkml:brush xml:id="br0">
      <inkml:brushProperty name="width" value="0.05" units="cm"/>
      <inkml:brushProperty name="height" value="0.05" units="cm"/>
    </inkml:brush>
  </inkml:definitions>
  <inkml:trace contextRef="#ctx0" brushRef="#br0">2 410 10866,'-1'13'1384,"1"-9"-657,-1 1-1,1-1 1,1 0 0,-1 0 0,2 8-1,-2-13-600,1 1-1,-1 0 1,1-1-1,-1 1 1,1-1 0,-1 1-1,1 0 1,-1-1-1,0 1 1,1-1-1,-1 1 1,1-1 0,-1 0-1,0 1 1,0-1-1,1 1 1,-1-1-1,0-1 1,10-44 930,-2 0-1,2-70 1,-6 60-773,7-124-99,-9 306-86,1-80-74,-2 3 13,0-9-4,1 1-1,2 0 1,12 50 0,-16-90-87,0-1 1,0 1 0,0 0-1,0 0 1,0-1-1,0 1 1,1 0 0,-1 0-1,0-1 1,0 1 0,1 0-1,-1-1 1,1 1 0,-1 0-1,0-1 1,1 1 0,-1-1-1,1 1 1,0-1 0,-1 1-1,1-1 1,-1 1 0,1-1-1,0 1 1,-1-1 0,1 0-1,0 1 1,-1-1 0,3 1-1,-3-2-26,1 1-1,0-1 1,0 0 0,-1 1-1,1-1 1,0 0 0,-1 0-1,1 1 1,0-1 0,-1 0-1,1 0 1,-1 0-1,1 0 1,-1 0 0,0 1-1,1-1 1,-1 0 0,0 0-1,0 0 1,0 0 0,0 0-1,0-2 1,3-13-595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0.424"/>
    </inkml:context>
    <inkml:brush xml:id="br0">
      <inkml:brushProperty name="width" value="0.05" units="cm"/>
      <inkml:brushProperty name="height" value="0.05" units="cm"/>
    </inkml:brush>
  </inkml:definitions>
  <inkml:trace contextRef="#ctx0" brushRef="#br0">140 40 17156,'0'-2'150,"0"0"0,-1 0-1,0 0 1,1 0 0,-1 0 0,0 0 0,0 1 0,0-1 0,0 0 0,0 1 0,0-1 0,0 0 0,-1 1 0,1 0-1,-1-1 1,1 1 0,-1 0 0,1 0 0,-1 0 0,0 0 0,0 0 0,1 0 0,-1 0 0,0 0 0,0 1 0,0-1 0,0 1-1,0-1 1,0 1 0,0 0 0,0 0 0,0 0 0,0 0 0,0 0 0,0 1 0,0-1 0,0 0 0,0 1 0,1-1 0,-1 1-1,0 0 1,0 0 0,0 0 0,1 0 0,-1 0 0,0 0 0,-2 2 0,-1 2-17,1 0 0,-1 0-1,1 1 1,-1-1 0,2 1 0,-1 0 0,1 0 0,0 0 0,0 1 0,0-1-1,-2 11 1,1 0-26,0 1 0,1 0 0,-1 21 0,3-22-51,1 0 1,1 0-1,5 33 1,-6-45-48,1-1 0,0 1 0,1 0 1,-1-1-1,1 1 0,0-1 0,0 1 0,0-1 0,0 0 0,1 0 1,0 0-1,0 0 0,0 0 0,0-1 0,1 0 0,-1 1 0,1-1 1,6 4-1,-8-6-4,1 0 0,0 0 0,0-1 0,0 1 0,0-1 1,0 1-1,0-1 0,-1 0 0,1 0 0,0 0 0,0 0 1,0-1-1,0 1 0,0-1 0,0 0 0,0 0 0,-1 0 0,1 0 1,0 0-1,-1 0 0,1-1 0,-1 0 0,5-2 0,4-6 11,1 1 0,-2-2 0,15-15 0,-22 22-11,53-68 60,-42 51-48,2 0 1,0 1-1,2 1 0,27-24 1,-44 42-18,0 0 1,0 0 0,0 1 0,0-1-1,0 0 1,0 1 0,0-1-1,0 1 1,0-1 0,1 1-1,-1-1 1,0 1 0,0 0-1,0-1 1,1 1 0,-1 0-1,0 0 1,0 0 0,1 0-1,-1 0 1,0 0 0,0 1-1,2-1 1,-1 2 1,0-1-1,-1 0 1,1 0 0,-1 1-1,0-1 1,1 1 0,-1-1-1,0 1 1,0-1 0,0 1-1,0 0 1,0 0 0,0-1-1,1 5 1,2 7 9,-1 0 0,0 0 1,2 15-1,-4-17 3,0-1 0,1 0 0,1 1 1,0-1-1,0 0 0,6 12 0,-9-22-12,0 1 0,0-1 0,1 1-1,-1-1 1,0 0 0,0 1 0,1-1-1,-1 1 1,0-1 0,1 0 0,-1 1 0,0-1-1,1 0 1,-1 0 0,1 1 0,-1-1 0,0 0-1,1 0 1,-1 0 0,1 0 0,-1 1-1,1-1 1,-1 0 0,1 0 0,-1 0 0,0 0-1,1 0 1,-1 0 0,1 0 0,-1 0 0,1 0-1,-1 0 1,1 0 0,0-1 0,15-13 41,13-29 11,-26 38-46,11-20 21,36-57 47,-45 75-68,0 1-1,0 0 1,1-1-1,-1 2 1,1-1 0,1 1-1,-1 0 1,14-8 0,-18 12-7,-1 0 1,1 1-1,0-1 1,0 0-1,0 1 1,0 0 0,0-1-1,0 1 1,0 0-1,0 0 1,0 0-1,0 0 1,0 0 0,0 1-1,0-1 1,0 1-1,0-1 1,0 1-1,0 0 1,0-1-1,0 1 1,0 0 0,-1 0-1,1 1 1,0-1-1,-1 0 1,1 0-1,-1 1 1,1-1 0,-1 1-1,0-1 1,0 1-1,2 2 1,3 6 5,0 0 1,0 1-1,-1-1 0,5 17 1,-8-20-2,4 10 5,-6-13-11,1-1 0,0 0 0,0 1 0,0-1 0,1 0 0,-1 0 0,1 0 0,0 0 0,0 0 0,0 0 1,2 3-1,-3-6-21,-1 0 1,1 0 0,-1 1 0,1-1 0,0 0 0,-1 0 0,1 0 0,-1 0-1,1 1 1,0-1 0,-1 0 0,1 0 0,-1 0 0,1 0 0,0-1-1,-1 1 1,1 0 0,-1 0 0,1 0 0,0 0 0,-1-1 0,1 1 0,-1 0-1,1 0 1,-1-1 0,1 1 0,-1 0 0,1-1 0,-1 1 0,1-1-1,-1 1 1,0-1 0,1 1 0,-1-1 0,0 1 0,1-1 0,-1 1 0,0-1-1,1 1 1,-1-2 0,15-28-1072,-13 24 897,3-6 0,1 1 0,0 0 0,10-12 0,8-6-348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8.957"/>
    </inkml:context>
    <inkml:brush xml:id="br0">
      <inkml:brushProperty name="width" value="0.05" units="cm"/>
      <inkml:brushProperty name="height" value="0.05" units="cm"/>
    </inkml:brush>
  </inkml:definitions>
  <inkml:trace contextRef="#ctx0" brushRef="#br0">1 18 13091,'2'-5'368,"7"-6"1003,-9 10-1342,0 1 0,0 0 0,1 0 0,-1 0 0,0 0 0,0 0-1,0 0 1,0 0 0,1 0 0,-1 0 0,0 0 0,0 0 0,1 0-1,-1 0 1,0 0 0,0 0 0,0 0 0,1 0 0,-1 0 0,0 0-1,0 0 1,0 0 0,1 0 0,-1 0 0,0 0 0,0 0 0,0 0 0,0 0-1,1 1 1,-1-1 0,0 0 0,0 0 0,0 0 0,0 0 0,1 1-1,-1-1 1,0 0 0,0 0 0,0 0 0,0 0 0,0 1 0,0-1-1,0 0 1,0 0 0,0 0 0,0 1 0,0-1 0,0 0 0,0 0-1,0 0 1,0 1 0,0-1 0,0 0 0,0 0 0,0 0 0,0 1 0,4 17 905,-2 0 1,1 35 0,-3-35-619,1 0 0,1 0 0,5 21 0,-7-38-306,0-1 0,1 1 0,-1 0 0,0-1 0,0 1 0,1-1-1,-1 1 1,0-1 0,1 1 0,-1-1 0,0 1 0,1-1 0,-1 1 0,1-1-1,-1 0 1,1 1 0,-1-1 0,1 0 0,-1 1 0,1-1 0,-1 0 0,1 0-1,0 1 1,-1-1 0,1 0 0,-1 0 0,1 0 0,0 0 0,-1 0 0,1 0-1,-1 0 1,1 0 0,0 0 0,-1 0 0,1 0 0,-1 0 0,1-1 0,0 1-1,-1 0 1,1 0 0,-1 0 0,1-1 0,-1 1 0,1 0 0,-1-1 0,1 1-1,0-1 1,34-26 65,-19 14-50,-11 10-23,0-1 0,1 1 0,0 0 0,0 0 1,0 1-1,0 0 0,0 0 0,0 0 0,0 1 0,1 0 1,-1 0-1,0 1 0,13 0 0,-15 0-2,0 1 1,-1 0-1,1 0 0,0 0 1,-1 0-1,1 1 0,-1-1 1,1 1-1,-1 0 0,1 0 1,-1 1-1,0-1 0,0 0 1,0 1-1,-1 0 0,1 0 1,-1 0-1,1 0 0,-1 0 1,0 0-1,0 0 0,0 1 1,-1-1-1,2 6 1,-1-4 27,-1 0 0,0 0 1,0 0-1,0 0 1,0 1-1,-1-1 0,0 0 1,-1 1-1,1-1 1,-1 0-1,0 0 1,0 0-1,0 0 0,-1 0 1,0 0-1,0 0 1,0 0-1,0 0 0,-1-1 1,0 1-1,0-1 1,0 0-1,-4 4 1,-6 7 176,-1-1 0,-1 0 0,0-2 1,-30 21-1,43-32-262,0 1 0,0-1 0,1 0 1,-1 0-1,0 0 0,0 0 0,-1 0 0,1 0 1,0-1-1,0 1 0,0-1 0,-1 1 0,1-1 1,0 0-1,0 0 0,-5 0 0,4-1-51,1 0 0,-1 0 0,1-1 0,0 1 0,0-1 0,-1 1 0,1-1 0,0 0 0,0 1 0,0-1 0,1 0 0,-1 0 0,-2-4 0,-13-17-325,1-6-141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9.357"/>
    </inkml:context>
    <inkml:brush xml:id="br0">
      <inkml:brushProperty name="width" value="0.05" units="cm"/>
      <inkml:brushProperty name="height" value="0.05" units="cm"/>
    </inkml:brush>
  </inkml:definitions>
  <inkml:trace contextRef="#ctx0" brushRef="#br0">0 76 13939,'6'-1'1616,"3"-2"-1048,1 0-143,4 0 1087,5-4-800,4 0-136,4-2-88,-1-2-80,1 1-184,-1 1-144,-2 3-424,-4-1-296,-6 7 528,-1 0-112,-8 2-104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9.857"/>
    </inkml:context>
    <inkml:brush xml:id="br0">
      <inkml:brushProperty name="width" value="0.05" units="cm"/>
      <inkml:brushProperty name="height" value="0.05" units="cm"/>
    </inkml:brush>
  </inkml:definitions>
  <inkml:trace contextRef="#ctx0" brushRef="#br0">164 138 13539,'2'20'1576,"-1"3"-1008,-1 6-120,0 2 825,0 10-393,0-1-104,0 0-168,0 0-112,2-6-136,-2-5-80,0-8-320,0-2 1153,-5-20-1049,4-11 64,-2-5 48</inkml:trace>
  <inkml:trace contextRef="#ctx0" brushRef="#br0" timeOffset="1">94 11 14395,'-1'-1'92,"1"0"1,-1 0-1,0 0 1,0 1-1,1-1 0,-1 0 1,0 1-1,0-1 1,0 0-1,0 1 0,0-1 1,0 1-1,0 0 0,0-1 1,0 1-1,0 0 1,0-1-1,-1 1 0,1 0 1,0 0-1,0 0 1,0 0-1,0 0 0,0 0 1,0 1-1,0-1 0,-2 1 1,1 0 19,0 0 0,0 1 0,0-1-1,0 1 1,1-1 0,-1 1 0,1 0 0,-1 0 0,1 0 0,-1 0 0,1 0 0,-1 3 0,-3 4 88,2 1 1,-1-1-1,1 1 1,1 0 0,-2 12-1,2-7-27,0 0 0,1 1 0,1-1 0,1 0-1,0 0 1,1 0 0,1 0 0,0 0 0,6 16 0,-9-30-159,0 0 0,0 0 1,1 0-1,-1 0 0,0-1 1,1 1-1,-1 0 0,1 0 1,-1 0-1,1 0 0,0 0 1,-1 0-1,1-1 0,0 1 1,-1 0-1,1-1 0,0 1 1,0 0-1,0-1 0,0 1 1,0-1-1,-1 1 0,1-1 1,0 0-1,0 1 0,0-1 1,0 0-1,0 0 0,0 0 1,2 1-1,-1-2-4,-1 0 1,1 0-1,-1 0 1,1 0-1,-1 0 1,0 0-1,0 0 0,1 0 1,-1 0-1,0-1 1,0 1-1,0 0 1,0-1-1,0 1 1,-1-1-1,1 1 0,0-1 1,0-2-1,5-12 4,0-1 0,-2 1 1,0-1-1,-1 0 0,0 0 0,-1 0 0,-1-1 0,-1 1 0,-1 0 0,-3-23 0,4 38-29,-1 0 1,1 0-1,-1 0 0,1 0 1,-1 0-1,0 0 0,0 0 0,0 1 1,0-1-1,0 0 0,0 1 1,0-1-1,-1 0 0,1 1 1,0 0-1,-1-1 0,1 1 0,-4-2 1,4 3-26,-1-1 1,1 1-1,0 0 1,-1 0-1,1-1 1,0 1-1,-1 0 1,1 1 0,-1-1-1,1 0 1,0 0-1,-1 0 1,1 1-1,0-1 1,-1 1-1,1-1 1,0 1-1,0 0 1,-1-1-1,1 1 1,0 0 0,0 0-1,0 0 1,0-1-1,0 1 1,0 1-1,-1 0 1,-4 5-237,1 1-1,0-1 1,1 1 0,0 0 0,0 0 0,0 0-1,1 0 1,0 1 0,-1 9 0,0 4-300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0.355"/>
    </inkml:context>
    <inkml:brush xml:id="br0">
      <inkml:brushProperty name="width" value="0.05" units="cm"/>
      <inkml:brushProperty name="height" value="0.05" units="cm"/>
    </inkml:brush>
  </inkml:definitions>
  <inkml:trace contextRef="#ctx0" brushRef="#br0">1 66 13107,'0'1'175,"1"0"1,0 0 0,-1 1-1,1-1 1,-1 0-1,1 0 1,-1 0 0,0 0-1,1 0 1,-1 1-1,0-1 1,0 0-1,0 0 1,0 0 0,0 1-1,0-1 1,0 0-1,0 0 1,0 0 0,-1 2-1,1 3 356,0 4-27,3 62 1568,-2-67-1964,-1 0-1,1 0 1,1 1-1,-1-1 0,1 0 1,0 0-1,0 0 1,0 0-1,1-1 1,5 9-1,-7-12-94,-1 0-1,1 0 0,-1-1 1,1 1-1,0 0 1,-1-1-1,1 1 1,0-1-1,-1 1 0,1-1 1,0 1-1,0-1 1,-1 0-1,1 1 1,0-1-1,0 0 1,0 0-1,-1 1 0,1-1 1,0 0-1,0 0 1,0 0-1,0 0 1,0 0-1,-1 0 0,1 0 1,0 0-1,0-1 1,1 1-1,0-1 4,0 0 0,-1-1-1,1 1 1,0 0 0,-1-1 0,1 1-1,-1-1 1,0 0 0,1 1-1,-1-1 1,2-3 0,2-5 20,-1 1 0,0-1 0,5-19 0,-6 13 8,0-1 0,2-27 1,-5 36-20,0 0 0,0 0 0,-1 0 0,0 0 1,-1 1-1,1-1 0,-6-12 0,7 18-17,0 1-1,-1 0 1,1 0 0,-1 0-1,1 0 1,-1 0-1,1 0 1,-1 0-1,0 0 1,1 0-1,-1 0 1,0 0 0,0 1-1,0-1 1,0 0-1,0 1 1,0-1-1,0 0 1,0 1-1,0-1 1,-2 0 0,2 1-26,0 0 0,0 0 0,0 0 1,0 1-1,0-1 0,0 0 1,0 1-1,0-1 0,0 1 1,0-1-1,0 1 0,1-1 1,-1 1-1,0-1 0,0 1 1,0 0-1,1-1 0,-1 1 0,-1 1 1,-2 4-126,0 0 1,0-1-1,1 2 1,0-1-1,-5 13 1,0 9-59,0 1-67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8.476"/>
    </inkml:context>
    <inkml:brush xml:id="br0">
      <inkml:brushProperty name="width" value="0.05" units="cm"/>
      <inkml:brushProperty name="height" value="0.05" units="cm"/>
    </inkml:brush>
  </inkml:definitions>
  <inkml:trace contextRef="#ctx0" brushRef="#br0">53 68 14163,'-2'0'116,"0"0"-1,1 0 1,-1 0 0,0 0-1,1 0 1,-1 1 0,1-1 0,-1 0-1,1 1 1,-1-1 0,0 1-1,1-1 1,0 1 0,-1 0-1,1 0 1,-1 0 0,1 0 0,0 0-1,0 0 1,-3 2 0,2 0 44,0 0 0,1 0 0,-1 0 1,0 0-1,1 0 0,0 0 0,-1 0 1,1 0-1,-1 7 0,1-5-43,0 1 0,1 0 1,-1 0-1,1-1 0,1 1 0,-1 0 1,1 0-1,0-1 0,0 1 0,0 0 0,1-1 1,2 6-1,-4-10-100,0 0 0,1-1 0,-1 1 0,0-1 0,1 1 0,-1 0 1,0-1-1,1 1 0,-1-1 0,1 1 0,-1-1 0,1 1 0,-1-1 0,1 1 0,-1-1 0,1 1 0,0-1 1,-1 0-1,1 1 0,0-1 0,-1 0 0,1 0 0,0 1 0,-1-1 0,1 0 0,1 0 0,-1 0 3,0-1 0,0 1-1,-1-1 1,1 1 0,0-1-1,0 1 1,0-1 0,-1 1-1,1-1 1,0 0-1,-1 0 1,1 1 0,-1-1-1,1 0 1,0 0 0,0-1-1,13-37 370,-9 14-2,-1 1 0,-1-1 0,-1-42 0,-2 67-380,0 0 0,0 0 0,0 0 0,0 0 0,0 0-1,-1 0 1,1 0 0,0 0 0,0 0 0,0 0-1,0 0 1,0 0 0,0 0 0,0 0 0,0 0-1,0 0 1,0 0 0,0 0 0,0 0 0,-1 0-1,1 0 1,0 0 0,0 0 0,0 0 0,0 0-1,0 0 1,0 0 0,0 0 0,0 0 0,0 0 0,0 0-1,0 0 1,-1 0 0,1 0 0,0 0 0,0 0-1,0 0 1,0 0 0,0 0 0,0 0 0,0 0-1,0 0 1,0 0 0,0 0 0,0 0 0,0 0-1,0-1 1,0 1 0,0 0 0,0 0 0,0 0 0,0 0-1,-1 0 1,1 0 0,0 0 0,0 0 0,0 0-1,0-1 1,-3 9 136,2-3-113,0 0 0,1 0 1,0 0-1,0 0 0,0 0 1,1 0-1,0 0 1,2 8-1,-3-13-29,0 1 0,0-1 0,0 0 0,0 0 0,0 0 0,0 0 0,0 0 1,0 1-1,0-1 0,0 0 0,0 0 0,0 0 0,0 0 0,0 0 0,0 0 0,0 1 0,0-1 0,0 0 0,0 0 0,0 0 0,0 0 1,0 0-1,1 0 0,-1 0 0,0 0 0,0 1 0,0-1 0,0 0 0,0 0 0,0 0 0,0 0 0,1 0 0,-1 0 0,0 0 0,0 0 1,0 0-1,0 0 0,0 0 0,0 0 0,1 0 0,-1 0 0,0 0 0,0 0 0,0 0 0,0 0 0,0 0 0,1 0 0,-1 0 0,0 0 0,0 0 1,0 0-1,0 0 0,0 0 0,1 0 0,3-10 46,1-13 71,-5 18-50,0 0-1,0 0 1,-1 1 0,0-1-1,1 0 1,-1 1 0,-4-9-1,3 13 120,0 6-107,0 5-12,2 32-320,0-41 239,1 0 1,-1 0-1,0 0 0,0 1 1,1-1-1,-1 0 0,1 0 1,0 0-1,0 0 0,-1 0 1,1 0-1,1 0 0,-1 0 1,0 0-1,3 3 0,5-5-72,1-4-35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27.215"/>
    </inkml:context>
    <inkml:brush xml:id="br0">
      <inkml:brushProperty name="width" value="0.05" units="cm"/>
      <inkml:brushProperty name="height" value="0.05" units="cm"/>
    </inkml:brush>
  </inkml:definitions>
  <inkml:trace contextRef="#ctx0" brushRef="#br0">1769 1 12075,'-7'3'1187,"7"-3"-1137,0 0 0,0 0-1,0 1 1,0-1 0,-1 0-1,1 0 1,0 0 0,0 0 0,0 0-1,0 0 1,-1 0 0,1 0-1,0 0 1,0 0 0,0 0-1,0 0 1,-1 0 0,1 0 0,0 0-1,0 0 1,0 0 0,-1 0-1,1 0 1,0 0 0,0 0-1,0 0 1,0 0 0,-1 0 0,1 0-1,0 0 1,0 0 0,0 0-1,0-1 1,0 1 0,-1 0 0,1 0-1,0 0 1,0 0 0,0 0-1,0 0 1,0-1 0,0 1-1,0 0 1,-1 0 0,1 0 0,0 0-1,0-1 1,0 1 0,0 0-1,-1-1 36,0 1 0,1 0 0,-1 0 0,0 0 0,0 0-1,0 0 1,0 0 0,1 0 0,-1 0 0,0 0 0,0 0 0,0 0-1,0 0 1,1 1 0,-1-1 0,0 0 0,0 1 0,0-1 0,1 0-1,-1 1 1,0-1 0,1 1 0,-1-1 0,0 1 0,1 0-1,-1-1 1,0 2 0,-11 5 72,-47-1 595,44-6-602,0 2 0,0 0 0,-20 5 0,20-3-127,-104 28 98,100-29-86,0-1 0,0 0 0,0-1 0,-29-2 0,18-1 116,-57 4-1,70-2-61,1-1 1,0 0-1,-31-7 0,34 5-34,0 0 1,0 2 0,0-1-1,0 2 1,0-1 0,0 2-1,-19 2 1,-26 7 1,-70 3 1,-43 6 58,159-17-95,-1-1 1,0 0 0,0-1 0,0 0 0,1-1 0,-1 0 0,0-1 0,-24-7 0,6 1 17,0 2 0,-1 2 1,1 0-1,-1 2 0,1 2 1,-1 1-1,0 1 0,1 1 0,0 2 1,-50 15-1,75-18-33,0-1 0,0 1-1,0-1 1,0 0 0,0-1 0,0 1-1,0-1 1,-11-1 0,1-6-63,12 6-320,1 10-396,3-8 742,-8 28-2736,7-27 2106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27.774"/>
    </inkml:context>
    <inkml:brush xml:id="br0">
      <inkml:brushProperty name="width" value="0.05" units="cm"/>
      <inkml:brushProperty name="height" value="0.05" units="cm"/>
    </inkml:brush>
  </inkml:definitions>
  <inkml:trace contextRef="#ctx0" brushRef="#br0">127 294 11042,'1'13'753,"-1"-5"-236,1 0 0,0 0 0,1 0 1,0-1-1,5 16 0,-6-34 2663,-4-9-2069,-79-171 142,31 81-1205,46 90-46,5 20-3,0 0 1,0-1 0,0 1 0,0-1 0,0 1-1,0 0 1,1-1 0,-1 1 0,0 0 0,0-1 0,0 1-1,1 0 1,-1-1 0,0 1 0,0 0 0,1-1-1,-1 1 1,0 0 0,0 0 0,1-1 0,-1 1-1,0 0 1,1 0 0,-1 0 0,0-1 0,1 1-1,2 0-2,0 0 0,0 0 0,0 0-1,0 0 1,-1 0 0,1 1 0,0-1-1,0 1 1,4 1 0,4 1-79,0-1 0,1-1 0,-1 0 0,0 0 0,1-1 0,-1 0 0,1-1 0,-1-1 0,0 1 0,1-2 0,-1 0 0,12-4 0,-10 4-89,-5 2-58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2:38.672"/>
    </inkml:context>
    <inkml:brush xml:id="br0">
      <inkml:brushProperty name="width" value="0.05" units="cm"/>
      <inkml:brushProperty name="height" value="0.05" units="cm"/>
    </inkml:brush>
  </inkml:definitions>
  <inkml:trace contextRef="#ctx0" brushRef="#br0">115 126 12387,'-2'-1'3560,"-5"-8"-1826,-13-18-1131,19 26-549,0-1 0,0 1 0,-1 0 0,1 0-1,0 0 1,0 0 0,-1 0 0,1 0 0,-1 0 0,1 0-1,-1 0 1,1 1 0,-1-1 0,1 0 0,-4 0-1,5 2-40,-1-1 1,0 1-1,1-1 0,-1 0 0,1 1 0,-1-1 0,1 1 0,0 0 0,-1-1 0,1 1 0,-1-1 0,1 1 0,0 0 0,0-1 0,-1 1 0,1-1 0,0 1 0,0 0 1,0-1-1,0 1 0,0 0 0,0 0 0,0-1 0,0 1 0,0 0 0,0-1 0,0 1 0,0 0 0,0-1 0,0 1 0,1 0 0,-1-1 0,1 2 0,3 4-9,1-20 97,-4 2 31,0 0 0,-1 1 0,-2-15 0,2 26-125,0 0 1,0 0-1,0 0 1,0 0-1,0 0 1,0 0-1,0 0 0,0 0 1,0 0-1,0 0 1,0 0-1,0 0 1,0 0-1,0 0 1,0 0-1,0 0 1,0 0-1,0 0 1,0 0-1,0 0 1,0 0-1,-1 0 1,1 0-1,0 0 1,0-1-1,0 1 1,0 0-1,0 0 1,0 0-1,0 0 1,0 0-1,0 0 1,0 0-1,-1 9 83,-1 13-18,2-16-58,0 1-1,0 0 0,0 0 1,1 0-1,0-1 0,2 12 0,2-38 86,-5 9-47,1-1 1,-2 1-1,0 0 1,-2-16 0,-4 71 139,6-17-145,0 57 19,1-84-65,0 0 0,0 0 0,0 0 0,0 0 1,0 0-1,1 0 0,-1 0 0,0 0 0,0 0 0,0 0 0,0 0 0,0 0 1,0 0-1,0 0 0,0 0 0,0 0 0,0 0 0,0 0 0,0 0 0,0 0 1,0 0-1,0 0 0,0 0 0,0 0 0,0 0 0,0 0 0,0 0 0,1 0 1,-1 0-1,0 0 0,0 1 0,0-1 0,0 0 0,0 0 0,0 0 0,0 0 1,0 0-1,0 0 0,0 0 0,0 0 0,0 0 0,0 0 0,0 0 0,0 0 1,0 0-1,0 0 0,0 0 0,0 0 0,0 0 0,0 0 0,3-8 26,2-12 8,1-33 51,-4 31-40,-2 18-18,-1 7 5,-13 77 174,21-182-39,-14 179-200,14-100 41,-3-25-5,-4 43-10,0 7-1,-4 25-8,-7 34 22,8-57 16,-1-10-12,-2-15 1,5 20-9,-6-32 10,2 80-34,1 5 20,2-44-7,-1-8 3,1-4-9,0-2-107,0-1 0,0 0-1,1 0 1,0 0 0,1 0 0,0 0-1,0 1 1,0-1 0,1 0 0,1-10-1,-2 16 103,0 1 0,1 0 0,-1-1 0,0 1 0,0 0 0,0 0-1,0-1 1,0 1 0,0 0 0,0-1 0,0 1 0,1 0 0,-1-1-1,0 1 1,0 0 0,0 0 0,1-1 0,-1 1 0,0 0 0,0 0-1,1 0 1,-1-1 0,0 1 0,0 0 0,1 0 0,-1 0 0,0 0-1,1 0 1,-1-1 0,0 1 0,0 0 0,1 0 0,-1 0 0,0 0-1,1 0 1,-1 0 0,0 0 0,1 0 0,-1 0 0,0 0 0,1 0-1,-1 1 1,0-1 0,1 0 0,-1 0 0,0 0 0,0 0 0,1 0-1,-1 0 1,0 1 0,1-1 0,14 17-599,-5 0 561,-16-26 745,6 8-667,-2-2 59,1 1 0,0-1-1,-1 0 1,1 1 0,0-1-1,0 0 1,1 0 0,-2-4-1,21 48-33,-37-135 168,18 94-213,0 0-1,0 1 0,0-1 1,0 0-1,0 0 0,0 0 1,0 0-1,0 0 0,0 0 1,0 1-1,0-1 0,-1 0 1,1 0-1,0 0 0,0 0 1,0 0-1,0 0 0,0 0 1,0 1-1,0-1 0,0 0 0,0 0 1,-1 0-1,1 0 0,0 0 1,0 0-1,0 0 0,0 0 1,0 0-1,0 0 0,0 0 1,-1 0-1,1 0 0,0 0 1,0 0-1,0 0 0,0 0 1,0 0-1,-1 0 0,1 0 1,0 0-1,0 0 0,0 0 1,0 0-1,0 0 0,0 0 0,-1 0 1,1 0-1,0 0 0,0 0 1,0 0-1,0-1 0,0 1 1,0 0-1,0 0 0,0 0 1,0 0-1,-1 0 0,-2 11 12,2-7-7,0 0-3,1 0 0,-1 0-1,1 0 1,0 0 0,0 0-1,0 0 1,0-1-1,2 6 1,6-45 45,-4 5-23,0 5 21,-5 46 4,-6 66 145,17-139 66,-7 32-237,2-12 24,-5 33-49,0 0 1,0 0-1,0 0 1,0 0-1,0 0 0,0 0 1,-1 0-1,1 0 1,0 0-1,0 0 0,0 0 1,0 0-1,0 0 1,0 0-1,0 0 0,0 0 1,0 0-1,0 0 0,0 0 1,0 0-1,0-1 1,0 1-1,-1 0 0,1 0 1,0 0-1,0 0 1,0 0-1,0 0 0,0 0 1,0 0-1,0 0 1,0 0-1,0 0 0,0 0 1,0 0-1,0 0 0,0 0 1,0 0-1,0-1 1,0 1-1,0 0 0,0 0 1,0 0-1,0 0 1,0 0-1,0 0 0,0 0 1,0 0-1,0 0 1,0 0-1,0 0 0,-7 17-223,3-6-66,4-8 221,-1 0 0,1-1 0,-1 1 0,0-1 0,0 1 0,0-1 0,0 1 0,0-1 0,-1 0 0,1 1 0,-1-1 0,1 0 0,-1 0 0,0 0 0,0 0 0,0 0 0,0 0 0,-4 2 0,-4-3-276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2:40.100"/>
    </inkml:context>
    <inkml:brush xml:id="br0">
      <inkml:brushProperty name="width" value="0.05" units="cm"/>
      <inkml:brushProperty name="height" value="0.05" units="cm"/>
    </inkml:brush>
  </inkml:definitions>
  <inkml:trace contextRef="#ctx0" brushRef="#br0">29 110 11610,'-5'22'1668,"6"-18"-670,3-15-395,-3 6-433,7-24 618,-8 27-734,0 1 0,1-1 0,-1 1 1,0-1-1,0 1 0,0 0 0,0-1 0,0 1 1,-1-1-1,1 1 0,0-1 0,-1 1 0,1 0 1,0-1-1,-1 1 0,0-2 0,0 3-27,0-1 0,0 1 0,1-1 0,-1 1 0,0 0 0,0-1-1,1 1 1,-1 0 0,0-1 0,0 1 0,0 0 0,0 0 0,0 0 0,1 0 0,-1 0 0,0 0-1,0 0 1,0 0 0,-1 1 0,1-1-16,1 0-1,-1 0 1,1 0 0,-1 1 0,1-1-1,0 0 1,-1 0 0,1 0-1,-1 0 1,1 0 0,-1 0-1,1 0 1,-1 0 0,1 0-1,-1 0 1,1 0 0,-1 0-1,1 0 1,-1-1 0,1 1-1,0 0 1,-1 0 0,1 0 0,-1-1-1,1 1 1,0 0 0,-1-1-1,1 1 1,0 0 0,-1-1-1,1 1 1,0 0 0,-1-1-1,1 1 1,0 0 0,0-1-1,-1 1 1,1-1 0,0 1 0,0-1-1,0 1 1,0 0 0,0-1-1,-1 1 1,1-1 0,0 1-1,0-1 1,0 1 0,0-1-1,0 1 1,1-1 0,-1 1-1,0-1 1,0 1 0,0-1-1,0 1 1,0 0 0,1-2-1,3-17 35,0-7 548,-3 25-412,-1 3-7,-1 16 112,1 13-5,2-26-107,1-19 6,0-3-134,-2-3 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3.440"/>
    </inkml:context>
    <inkml:brush xml:id="br0">
      <inkml:brushProperty name="width" value="0.05" units="cm"/>
      <inkml:brushProperty name="height" value="0.05" units="cm"/>
    </inkml:brush>
  </inkml:definitions>
  <inkml:trace contextRef="#ctx0" brushRef="#br0">89 1 13635,'-26'104'4818,"1"57"-2968,19-115-1562,3-23-219,-1 1-25,2 0-1,0 45 1,3-65 7,1-4-3,3-12 39,4-20 53,55-266 396,-61 279-512,-4 13-2,-3 11-18,-4 11-8,-2 14-7,0 0-1,3 1 0,-5 33 1,-5 97 29,14-86 45,15-148 40,12-242-38,-25 308-71,-2 10 1,-3 11-3,-10 78-13,10-51-572,-1-1 0,-15 44 0,16-72-69,4-16 213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0.841"/>
    </inkml:context>
    <inkml:brush xml:id="br0">
      <inkml:brushProperty name="width" value="0.05" units="cm"/>
      <inkml:brushProperty name="height" value="0.05" units="cm"/>
    </inkml:brush>
  </inkml:definitions>
  <inkml:trace contextRef="#ctx0" brushRef="#br0">78 457 18460,'-2'-2'178,"0"1"-1,0 0 1,0 0 0,0 0-1,0 0 1,0 0-1,0 0 1,0 0 0,-1 1-1,1-1 1,0 1 0,0 0-1,-1-1 1,1 1 0,0 0-1,-1 1 1,-3-1-1,4 1-95,0 1-1,0-1 0,1 0 0,-1 0 0,1 1 0,-1-1 0,1 1 0,-1-1 0,1 1 0,0 0 0,0 0 0,0-1 0,0 1 0,0 0 0,0 0 0,0 0 0,1 0 0,-1 0 1,1 0-1,-1 4 0,-2 10 115,0 0-1,1 1 1,1-1 0,0 1 0,1-1 0,1 1 0,1-1 0,0 1 0,7 22 0,-9-38-179,1 1 0,-1-1 0,1 1 0,-1-1 0,1 0 0,0 1 0,-1-1 0,1 0 0,0 1 0,0-1 0,0 0 0,0 0 0,0 0 0,0 0 0,0 0 0,1 0 0,-1 0 0,0 0 0,0 0 0,3 0 0,-3-1-2,1 0 0,-1 0 0,1 0 0,-1 0 0,1 0 0,0 0-1,-1-1 1,1 1 0,-1-1 0,1 1 0,-1-1 0,1 0 0,-1 1 0,0-1 0,1 0 0,-1 0-1,0 0 1,0 0 0,0 0 0,1 0 0,-1 0 0,1-2 0,11-13 36,0 0-1,-1-1 1,-1 0-1,-1-1 1,0 0 0,-1 0-1,8-26 1,3-16 93,12-65 0,-19 68-40,-2 0 0,-3 0-1,2-74 1,-12 108-49,-1 15-16,-2 11 53,3 3-72,-1 0 1,1 1 0,1-1 0,-1 0 0,1 1 0,0-1 0,0 1 0,1 6 0,-1 3 15,-7 172 323,8-154-293,2 0 0,2-1-1,11 50 1,-12-72-123,0 0 0,1-1 0,8 19-1,-10-26 31,0 0 0,0 0 0,0 0-1,0 0 1,0 0 0,1 0 0,-1-1 0,1 1-1,0-1 1,0 0 0,0 1 0,0-1-1,0-1 1,7 4 0,-9-5 18,0 1 0,0-1 1,1 1-1,-1-1 0,0 0 0,1 0 1,-1 0-1,0 0 0,1 0 0,-1 0 0,0 0 1,0 0-1,2 0 0,-2-1-4,0 1 0,-1-1 1,1 1-1,0-1 0,0 0 0,-1 1 0,1-1 0,-1 0 0,1 1 0,-1-1 0,1 0 0,-1 0 1,1 0-1,0-1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4.571"/>
    </inkml:context>
    <inkml:brush xml:id="br0">
      <inkml:brushProperty name="width" value="0.05" units="cm"/>
      <inkml:brushProperty name="height" value="0.05" units="cm"/>
    </inkml:brush>
  </inkml:definitions>
  <inkml:trace contextRef="#ctx0" brushRef="#br0">179 27 13131,'0'-1'139,"0"0"1,-1 0 0,1 0-1,-1 1 1,1-1 0,-1 0-1,1 0 1,-1 0 0,1 1-1,-1-1 1,0 0 0,1 1-1,-1-1 1,0 0 0,0 1-1,1-1 1,-1 1 0,0-1-1,0 1 1,0 0 0,0-1-1,0 1 1,0 0 0,1 0-1,-1-1 1,0 1 0,0 0-1,0 0 1,-2 0 0,1 1 40,0 0 1,0 0 0,-1 0-1,1 0 1,0 0 0,1 0-1,-1 0 1,0 1 0,0-1-1,0 1 1,1 0 0,-2 1-1,-4 6 133,1-1 0,0 1-1,0 0 1,-7 16 0,-4 22-102,2 1 1,-10 54-1,27-98-203,5-7-5,8-8 1,-15 11-3,12-9 2,0 0-1,25-13 0,-33 20-4,-1 1 0,1-1 0,0 1-1,-1-1 1,1 1 0,0 0 0,0 1 0,0-1-1,0 1 1,0 0 0,0 0 0,0 0-1,0 0 1,0 0 0,-1 1 0,6 1 0,-8-2 1,0 1 1,0-1 0,0 0 0,0 1-1,0-1 1,0 1 0,0-1 0,0 1-1,0 0 1,0-1 0,0 1-1,0 0 1,-1 0 0,1 0 0,0-1-1,-1 1 1,1 0 0,0 0 0,-1 0-1,1 0 1,-1 0 0,0 0 0,1 0-1,-1 0 1,1 2 0,-1-1 1,-1 0 0,1 0 1,0-1-1,-1 1 0,1 0 1,-1 0-1,1 0 0,-1 0 1,0 0-1,0 0 1,0-1-1,-2 4 0,-4 4 25,0 0 0,-1-1 0,-14 13 0,6-8 52,1 0 0,-2 0 0,1-2 0,-2 0-1,-28 14 1,45-25-74,0 1-1,0-1 0,0 0 1,1 1-1,-1-1 1,0 0-1,0 1 1,0-1-1,0 0 0,0 0 1,0 0-1,0 0 1,1 0-1,-1 0 1,0 0-1,0 0 0,0 0 1,0 0-1,0-1 1,0 1-1,0 0 0,1 0 1,-1-1-1,0 1 1,0-1-1,0 1 1,1-1-1,-2 0 0,1 0 0,1 0 0,0 0-1,0 0 1,0 0-1,-1 0 1,1 0-1,0-1 1,0 1-1,0 0 1,1 0-1,-1 0 1,0 0-1,0 0 1,0 0-1,1 0 1,-1 0 0,1 0-1,-1 1 1,1-1-1,-1 0 1,1 0-1,-1 0 1,1 0-1,1-1 1,77-84-10,-58 66 5,-1-1 0,-1-1 0,26-38 0,-37 47 5,-1 0 0,-1-1 0,8-22 0,-12 30 53,0-1 0,-1 1 0,0 0-1,0 0 1,0-1 0,-1 1 0,0-1-1,0 1 1,0 0 0,-3-13 0,3 18-33,-1 1 0,1-1-1,0 0 1,0 1 0,0-1 0,-1 0 0,1 1 0,0-1 0,-1 1 0,1-1 0,-1 0 0,1 1 0,-1-1 0,1 1 0,-1-1 0,1 1 0,-1 0 0,1-1 0,-1 1-1,0-1 1,1 1 0,-1 0 0,1 0 0,-1-1 0,0 1 0,1 0 0,-2 0 0,0 0 19,0 0-1,0 0 0,0 0 1,0 1-1,1-1 1,-1 0-1,0 1 1,0 0-1,0-1 1,-2 3-1,-3 1 57,0 0-1,0 1 1,-9 8-1,13-9-46,-10 6-693,1 1 0,1 1 0,0 0 0,-10 15 0,20-22 108,5 0-201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5.132"/>
    </inkml:context>
    <inkml:brush xml:id="br0">
      <inkml:brushProperty name="width" value="0.05" units="cm"/>
      <inkml:brushProperty name="height" value="0.05" units="cm"/>
    </inkml:brush>
  </inkml:definitions>
  <inkml:trace contextRef="#ctx0" brushRef="#br0">7 525 14339,'-2'9'941,"1"-5"-646,0-1 0,0 1 0,1-1 0,-1 1 1,1-1-1,0 1 0,0 0 0,1 6 0,1-11-70,-1 0-1,1 0 1,-1 0 0,1 0 0,-1-1-1,0 1 1,1 0 0,-1-1 0,0 1-1,0-1 1,0 0 0,1-2 0,55-119 1925,-22 44-1616,2 2-244,84-191 24,-120 263-417,-7 14-173,-9 17-718,10-17 365,0 0 1,0 0-1,2 1 0,-6 18 1,7-10-86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5.550"/>
    </inkml:context>
    <inkml:brush xml:id="br0">
      <inkml:brushProperty name="width" value="0.05" units="cm"/>
      <inkml:brushProperty name="height" value="0.05" units="cm"/>
    </inkml:brush>
  </inkml:definitions>
  <inkml:trace contextRef="#ctx0" brushRef="#br0">0 399 11090,'2'18'2683,"3"-32"104,3-31-198,1-84 275,9-76-1676,-14 187-1175,-1 13-5,1 12 0,7 55 48,6 89-1,-4-18-2161,-12-131 1620,-1-6 361,0-2-43,1-20-364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5.971"/>
    </inkml:context>
    <inkml:brush xml:id="br0">
      <inkml:brushProperty name="width" value="0.05" units="cm"/>
      <inkml:brushProperty name="height" value="0.05" units="cm"/>
    </inkml:brush>
  </inkml:definitions>
  <inkml:trace contextRef="#ctx0" brushRef="#br0">0 40 14387,'6'137'3021,"-4"-123"-2819,0 0 0,1 0 0,0 0 0,2 0 0,-1 0 0,2-1 0,8 17 0,-12-27-159,-1-1 1,1 1-1,0-1 0,0 0 0,0 0 0,0 1 1,0-1-1,0-1 0,0 1 0,1 0 1,-1 0-1,1-1 0,-1 0 0,1 1 1,3 0-1,-3-1-4,-1-1 1,0 0-1,0 1 1,0-1-1,0 0 1,0 0-1,0 0 1,1-1-1,-1 1 1,0 0-1,0-1 1,0 0-1,0 1 1,0-1-1,0 0 0,0 0 1,0 0-1,0 0 1,-1 0-1,1-1 1,2-1-1,3-4 99,-1 0 0,0-1 0,0 1-1,-1-1 1,0 0 0,0-1-1,-1 1 1,0-1 0,0 0 0,-1 0-1,2-11 1,-1 2 96,0 1 0,-2 0 0,0-1 0,-1 0 0,-1-21 0,-1 32-144,0-1 0,-1 1-1,1-1 1,-2 1 0,1 0 0,-6-11-1,7 16-65,0 0-1,0 0 0,0 0 1,0 1-1,-1-1 0,1 0 1,-1 1-1,1-1 0,-1 1 1,0-1-1,0 1 1,-1-2-1,1 3-13,1-1 0,0 1 0,0 0 0,-1-1 0,1 1-1,0 0 1,0 0 0,-1 0 0,1 0 0,0 0 0,-1 0 0,1 0 0,0 0 0,-1 1 0,1-1 0,0 0 0,0 1 0,-1-1 0,1 1 0,0-1-1,0 1 1,-1 1 0,-3 1-94,1 0 0,1 1 1,-1-1-1,0 1 0,1 0 0,0 0 0,0 0 0,0 1 0,-3 5 0,4-5-194,-1 0 1,0-1-1,0 1 0,0-1 1,-1 0-1,1 0 1,-1 0-1,-5 4 0,-2-5-291,4-8-193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9.033"/>
    </inkml:context>
    <inkml:brush xml:id="br0">
      <inkml:brushProperty name="width" value="0.05" units="cm"/>
      <inkml:brushProperty name="height" value="0.05" units="cm"/>
    </inkml:brush>
  </inkml:definitions>
  <inkml:trace contextRef="#ctx0" brushRef="#br0">55 4 11194,'4'1'7161,"7"2"-3711,73 14-3416,20-10 557,-101-8-466,-5 1-46,-9-3-15,-19 1-32,-1 8-19,6-1 4,0 0 0,0-2 0,-1-1 0,1-1 0,-34-3 0,59 2-17,0 0 0,0 0-1,0 0 1,0 0 0,0 0 0,0 0 0,0 0-1,0 0 1,0 0 0,1 0 0,-1 0 0,0 0-1,0 0 1,0 0 0,0-1 0,0 1 0,0 0-1,0 0 1,0 0 0,0 0 0,0 0 0,0 0-1,0 0 1,0 0 0,0 0 0,0 0 0,0 0 0,0 0-1,0 0 1,0-1 0,0 1 0,0 0 0,0 0-1,0 0 1,0 0 0,-1 0 0,1 0 0,0 0-1,0 0 1,0 0 0,0 0 0,0 0 0,0 0-1,0 0 1,0 0 0,0 0 0,0 0 0,0 0 0,0 0-1,0 0 1,0 0 0,0 0 0,0-1 0,0 1-1,-1 0 1,1 0 0,0 0 0,0 0 0,0 0-1,0 0 1,0 0 0,0 0 0,0 0 0,0 0-1,0 1 1,0-1 0,0 0 0,8-5-9,13-2-9,10 1 9,1 2 0,0 2 1,0 1-1,0 1 0,0 2 0,56 9 1,-75-10 14,-20-6-1,-19-6 5,11 9-20,-1 0 0,1 1 0,-1 1 1,1 0-1,0 1 0,-28 5 0,21-2-25,-1-2 0,-24 0-1,46-2 33,0 0 0,0 0 0,0 1 0,0-1 0,1-1-1,-1 1 1,0 0 0,0 0 0,0 0 0,0 0 0,0-1 0,1 1 0,-1 0-1,0-1 1,0 1 0,0 0 0,1-1 0,-1 1 0,0-1 0,1 1 0,-1-1-1,0 0 1,0 0 0,1 0 0,1 0 1,-1 1-1,1-1 0,-1 0 1,1 1-1,-1-1 0,1 1 1,-1-1-1,1 1 0,-1-1 0,1 1 1,0-1-1,-1 1 0,1 0 1,0-1-1,-1 1 0,1 0 1,0 0-1,0 0 0,-1-1 0,1 1 1,0 0-1,0 0 0,-1 0 1,1 0-1,0 0 0,1 0 0,128-5 19,-1 1-1491,-117 3 1261,-2 1-76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1.259"/>
    </inkml:context>
    <inkml:brush xml:id="br0">
      <inkml:brushProperty name="width" value="0.05" units="cm"/>
      <inkml:brushProperty name="height" value="0.05" units="cm"/>
    </inkml:brush>
  </inkml:definitions>
  <inkml:trace contextRef="#ctx0" brushRef="#br0">66 32 12755,'0'-3'343,"0"1"1,0-1 0,-1 0-1,1 0 1,-1 1-1,0-1 1,-1-4 0,2 7-288,0-1 1,-1 1-1,1 0 1,0-1-1,0 1 1,0 0-1,-1 0 1,1-1 0,0 1-1,0 0 1,-1 0-1,1-1 1,0 1-1,0 0 1,-1 0-1,1 0 1,0 0 0,-1-1-1,1 1 1,0 0-1,-1 0 1,1 0-1,0 0 1,-1 0-1,1 0 1,-1 0 0,0 0 20,1 0 0,-1 1 0,0-1 0,0 1 0,0-1 0,1 0 0,-1 1 0,0-1 0,1 1 0,-1 0 0,0-1 1,1 1-1,-1 0 0,1-1 0,-2 2 0,-3 7 92,0 0 0,1-1-1,0 1 1,0 1 0,1-1 0,0 0 0,1 1-1,-3 19 1,1 5-40,2 41 1,2-51-58,2 0 1,6 35-1,-7-49-53,2 0-1,-1-1 0,2 1 1,-1-1-1,1 1 0,1-1 1,-1 0-1,10 12 0,-13-19-14,0-1 0,0 1 0,0-1 0,0 0-1,1 0 1,-1 0 0,0 0 0,0 0 0,1 0 0,-1 0-1,1 0 1,-1 0 0,1 0 0,-1-1 0,1 1 0,-1-1-1,1 1 1,-1-1 0,4 1 0,-4-1 3,1-1 0,-1 1 1,0 0-1,1-1 0,-1 1 0,1-1 0,-1 0 1,0 1-1,0-1 0,1 0 0,-1 0 1,0 0-1,0 1 0,0-1 0,0-1 1,0 1-1,0 0 0,1-1 0,1-3 24,0-1 0,0 0 1,0 1-1,0-1 0,-1 0 0,0-1 0,0 1 0,1-12 0,-2 8 28,0 0 1,-1 0 0,0 0-1,-1-1 1,-3-13-1,4 19-20,-1 1 0,-1-1 0,1 1-1,-1 0 1,1-1 0,-1 1 0,0 0-1,-1 0 1,1 1 0,-1-1 0,1 0-1,-1 1 1,0 0 0,-6-5 0,8 7-27,0 0 0,1 1-1,-1-1 1,0 0 0,0 1 0,0-1 0,0 1 0,0 0 0,0-1 0,1 1 0,-1 0 0,0-1 0,0 1 0,0 0 0,0 0 0,0 0-1,0 0 1,0 0 0,0 0 0,0 0 0,0 0 0,0 1 0,0-1 0,0 0 0,0 0 0,0 1 0,-1 0 0,0 0 1,0 1 0,1-1 0,-1 1 0,1-1 1,0 1-1,-1 0 0,1 0 0,0 0 0,0 0 0,0 0 1,1-1-1,-2 4 0,-1 5-225,0 1 0,1 0 0,-2 20 0,4-24-121,-1-3 208,1 0 0,-1 0-1,1 0 1,0 0 0,1 0-1,-1 0 1,2 6 0,1-12-282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1.664"/>
    </inkml:context>
    <inkml:brush xml:id="br0">
      <inkml:brushProperty name="width" value="0.05" units="cm"/>
      <inkml:brushProperty name="height" value="0.05" units="cm"/>
    </inkml:brush>
  </inkml:definitions>
  <inkml:trace contextRef="#ctx0" brushRef="#br0">38 1 12563,'-7'11'2763,"3"-3"-2240,0-1 0,0 0 0,1 1 0,-5 16 0,5-8-293,1 0 0,0 0 0,2 0-1,1 30 1,0-39-163,-1 0-1,1 0 1,1 0 0,-1-1-1,1 1 1,0 0 0,1-1-1,0 0 1,0 1-1,0-1 1,1 0 0,0-1-1,7 10 1,-9-13-31,0-1 1,0 1 0,-1-1-1,1 1 1,0-1-1,0 0 1,1 0-1,-1 0 1,0 0-1,0-1 1,0 1-1,0 0 1,1-1 0,-1 0-1,0 1 1,1-1-1,-1 0 1,0 0-1,1 0 1,-1-1-1,0 1 1,0-1-1,1 1 1,-1-1 0,0 0-1,0 1 1,0-1-1,0 0 1,0 0-1,0-1 1,0 1-1,0 0 1,0-1-1,2-2 1,3-2 81,1-1 0,-2 0 0,1-1 0,-1 1 1,0-1-1,8-15 0,-10 14-48,0 0 0,0 0 1,-1-1-1,0 1 0,0 0 1,-1-1-1,-1 0 0,1 1 0,-1-13 1,-1 18-65,0 1 0,0 0 0,0 0 0,-1 0 0,1 0 0,-1 0 0,0 0 0,1 0 0,-1 0 1,-1 0-1,1 0 0,0 0 0,-1 0 0,0 0 0,1 1 0,-1-1 0,0 1 0,0-1 0,0 1 0,-1 0 0,1 0 0,-1 0 1,1 0-1,-1 0 0,1 1 0,-1-1 0,0 1 0,0-1 0,0 1 0,0 0 0,-5-1 0,3 1-98,0 1 0,0-1 0,0 1 0,0 0 0,0 1 0,0-1 0,0 1 0,0 0 0,0 0 0,0 0 0,-9 4 0,11-4-45,1 1 0,-1-1 0,0 1-1,1-1 1,-1 1 0,1 0 0,-1 0-1,1 0 1,0 1 0,0-1 0,0 0-1,0 1 1,0-1 0,1 1 0,-1 0-1,1-1 1,0 1 0,-1 0 0,1 0-1,0 4 1,0 4-587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2.021"/>
    </inkml:context>
    <inkml:brush xml:id="br0">
      <inkml:brushProperty name="width" value="0.05" units="cm"/>
      <inkml:brushProperty name="height" value="0.05" units="cm"/>
    </inkml:brush>
  </inkml:definitions>
  <inkml:trace contextRef="#ctx0" brushRef="#br0">2 0 13851,'0'0'79,"0"1"-1,1-1 1,-1 0 0,1 0-1,-1 0 1,1 1-1,-1-1 1,0 0 0,1 1-1,-1-1 1,0 0 0,1 1-1,-1-1 1,0 1 0,0-1-1,1 0 1,-1 1 0,0-1-1,0 1 1,0-1 0,0 1-1,1-1 1,-1 0-1,0 1 1,0-1 0,0 1-1,0-1 1,0 1 0,0-1-1,0 1 1,0-1 0,0 1-1,-1 0 1,2 22 662,-1-22-518,-3 61 1504,0 29-645,9 101 1,-4-158-1370,-2-30 83,-2-20 193,-3-15-97,1-5-43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2.459"/>
    </inkml:context>
    <inkml:brush xml:id="br0">
      <inkml:brushProperty name="width" value="0.05" units="cm"/>
      <inkml:brushProperty name="height" value="0.05" units="cm"/>
    </inkml:brush>
  </inkml:definitions>
  <inkml:trace contextRef="#ctx0" brushRef="#br0">107 42 15667,'-2'1'136,"0"-1"-1,-1 1 0,1-1 1,0 1-1,-1 0 0,1 0 0,0 0 1,0 0-1,0 0 0,0 1 1,0-1-1,0 0 0,0 1 0,1 0 1,-1-1-1,0 1 0,1 0 1,-1 0-1,1 0 0,0 0 1,-1 0-1,1 0 0,0 0 0,-1 4 1,0-2 12,1 1 1,-1 0-1,1-1 1,-1 1-1,1 0 1,1 0-1,-1 0 1,1 0-1,0 0 1,1 10-1,-1-14-130,0-1 0,0 1 0,0 0 0,0 0-1,0-1 1,1 1 0,-1 0 0,0 0 0,0-1 0,1 1 0,-1 0-1,0-1 1,1 1 0,-1 0 0,1-1 0,-1 1 0,1-1 0,-1 1 0,1-1-1,0 1 1,-1-1 0,1 1 0,-1-1 0,1 0 0,0 1 0,0-1-1,-1 0 1,1 1 0,1-1 0,-1 0 5,1 0-1,0 0 1,-1-1 0,1 1 0,-1 0-1,1-1 1,-1 0 0,1 1-1,-1-1 1,1 0 0,-1 1-1,0-1 1,2-1 0,3-3 32,0 0 0,0 0 1,-1 0-1,0-1 0,5-6 1,-7 8-27,-1-1 0,1 0 1,-1 0-1,0 0 0,0 0 0,0 0 1,-1 0-1,0-1 0,0 1 1,0 0-1,-1-1 0,0-8 1,0 13-22,0-1 0,0 0 1,0 0-1,-1 1 0,1-1 1,-1 0-1,1 1 1,-1-1-1,0 1 0,0-1 1,1 0-1,-1 1 1,0 0-1,0-1 0,-1 1 1,1 0-1,0-1 1,0 1-1,-1 0 0,1 0 1,0 0-1,-1 0 1,1 0-1,-1 0 0,1 0 1,-1 1-1,0-1 1,1 1-1,-1-1 0,0 1 1,0-1-1,1 1 1,-1 0-1,0 0 0,1 0 1,-1 0-1,0 0 1,0 0-1,1 1 0,-1-1 1,-2 1-1,-1 0 3,1 1 0,-1-1 0,1 1 1,-1 0-1,1 0 0,0 1 0,0-1 0,0 1 0,0 0 0,0 0 0,1 0 0,-1 1 0,1-1 0,-6 8 1,6-6-194,0-1 0,0 0 0,0 1 1,1 0-1,0-1 0,0 1 0,0 0 1,0 0-1,1 0 0,0 0 1,0 1-1,0-1 0,0 8 0,1-13 157,0 1-8,0-1 1,0 1 0,0-1 0,0 1 0,0 0 0,0-1 0,0 1 0,0-1-1,1 1 1,-1 0 0,0-1 0,0 1 0,1-1 0,-1 1 0,0-1-1,0 1 1,1-1 0,-1 1 0,1-1 0,-1 1 0,0-1 0,1 0-1,-1 1 1,1-1 0,-1 1 0,1-1 0,0 1 0,12 4-615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2.897"/>
    </inkml:context>
    <inkml:brush xml:id="br0">
      <inkml:brushProperty name="width" value="0.05" units="cm"/>
      <inkml:brushProperty name="height" value="0.05" units="cm"/>
    </inkml:brush>
  </inkml:definitions>
  <inkml:trace contextRef="#ctx0" brushRef="#br0">1 0 14083,'2'60'5494,"0"-38"-5227,1 0 0,1-1 0,0 0 0,2 0 0,11 29 0,-17-48-246,1 0 0,0 0 0,0-1 0,0 1 0,0 0 0,0 0 0,0 0-1,0-1 1,1 1 0,-1-1 0,0 1 0,1-1 0,0 1 0,-1-1 0,1 0 0,0 0 0,-1 0-1,1 0 1,0 0 0,0 0 0,0 0 0,0-1 0,0 1 0,0-1 0,2 1 0,-2-1-4,1-1 1,-1 1 0,0-1 0,0 0-1,0 0 1,1 0 0,-1 0 0,0 0 0,0 0-1,-1-1 1,1 1 0,0-1 0,0 1-1,-1-1 1,1 0 0,-1 1 0,1-1 0,-1 0-1,0 0 1,0 0 0,1 0 0,0-3-1,2-5 36,0 0-1,0 0 0,-1 0 1,0 0-1,-1 0 0,0-1 0,0-10 1,-2 15-27,1 1 0,-1 0 0,0-1 0,-1 1 0,1 0 0,-1-1 1,0 1-1,0 0 0,-1 0 0,0 0 0,0 0 0,0 0 0,0 0 0,-1 0 0,-5-7 1,7 11-15,0 0 0,0-1 0,0 1 0,0 0 0,-1 0 1,1 0-1,0 1 0,0-1 0,-1 0 0,1 0 0,0 1 1,-1-1-1,1 1 0,-1-1 0,1 1 0,-1-1 0,1 1 0,-1 0 1,1 0-1,-1 0 0,-2 0 0,2 0-32,0 1 0,0 0-1,0 0 1,0 0 0,0 0-1,0 0 1,0 0 0,0 0 0,0 0-1,0 1 1,1-1 0,-1 1-1,-1 2 1,-2 1-112,1 1 0,-1 0 0,1 0 0,1 0 0,0 1-1,-1 0 1,2-1 0,-3 9 0,4-12-169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2.053"/>
    </inkml:context>
    <inkml:brush xml:id="br0">
      <inkml:brushProperty name="width" value="0.05" units="cm"/>
      <inkml:brushProperty name="height" value="0.05" units="cm"/>
    </inkml:brush>
  </inkml:definitions>
  <inkml:trace contextRef="#ctx0" brushRef="#br0">0 1 13931,'4'10'4833,"5"24"-3114,10 233 2169,-17-176-3259,19 116-1,-19-197-582,0 0 0,0-1 0,1 1 0,6 14 0,-8-23-57,-1 1-1,1-1 0,0 0 0,-1 1 0,1-1 0,0 0 0,0 1 0,0-1 0,0 0 0,0 0 0,0 0 0,1 0 1,-1 0-1,0 0 0,0 0 0,1 0 0,-1-1 0,1 1 0,-1 0 0,0-1 0,1 1 0,-1-1 0,1 0 0,0 1 0,-1-1 1,1 0-1,-1 0 0,1 0 0,-1 0 0,1 0 0,-1 0 0,1 0 0,-1-1 0,1 1 0,-1-1 0,3 0 0,-2 0-40,0 0-1,0 0 1,0 0-1,0-1 1,-1 1-1,1-1 1,0 1-1,-1-1 1,1 1-1,-1-1 1,0 0-1,1 0 1,-1 1-1,0-1 1,0 0-1,0 0 1,0 0-1,-1 0 1,1-1 0,0 1-1,0-3 1,1-15-254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4.358"/>
    </inkml:context>
    <inkml:brush xml:id="br0">
      <inkml:brushProperty name="width" value="0.05" units="cm"/>
      <inkml:brushProperty name="height" value="0.05" units="cm"/>
    </inkml:brush>
  </inkml:definitions>
  <inkml:trace contextRef="#ctx0" brushRef="#br0">85 91 12723,'-1'-13'1045,"-1"14"-83,0 22 395,0-4-1159,-18 102 951,-13 105 100,38-284-964,7-310 330,-15 338-427,-1 19 39,0 18-68,-2 18-10,-13 215-129,15-162-370,3-52 238,1-18-28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7.112"/>
    </inkml:context>
    <inkml:brush xml:id="br0">
      <inkml:brushProperty name="width" value="0.05" units="cm"/>
      <inkml:brushProperty name="height" value="0.05" units="cm"/>
    </inkml:brush>
  </inkml:definitions>
  <inkml:trace contextRef="#ctx0" brushRef="#br0">65 78 12587,'4'3'4730,"3"14"-2585,5 7-1269,-12-24-870,0 0 1,0 0 0,1 0 0,-1 0-1,0 0 1,0 0 0,0 0 0,0 0 0,0 0-1,0 0 1,0 1 0,0-1 0,0 0-1,1 0 1,-1 0 0,0 0 0,0 0-1,0 0 1,0 0 0,0 0 0,0 0-1,1 0 1,-1 0 0,0 0 0,0 0-1,0 0 1,0 0 0,0 0 0,0 0-1,0 0 1,1 0 0,-1 0 0,0 0 0,0-1-1,0 1 1,0 0 0,0 0 0,0 0-1,0 0 1,0 0 0,1 0 0,-1 0-1,0 0 1,0 0 0,0 0 0,0-1-1,0 1 1,0 0 0,0 0 0,0 0-1,0 0 1,0 0 0,3-11 185,-2-10 69,-1 17-175,-1 0 0,1 0 1,-1 0-1,1 0 0,-1 0 1,0 0-1,-1 1 0,1-1 1,-1 0-1,0 1 1,0-1-1,-2-3 0,3 6-60,0 0 0,0 0 0,1 0 0,-1 0-1,0 0 1,0 1 0,0-1 0,0 0 0,0 1-1,-1-1 1,1 0 0,0 1 0,0-1 0,0 1 0,-1 0-1,1-1 1,0 1 0,0 0 0,-1 0 0,1 0-1,0 0 1,0 0 0,-1 0 0,1 0 0,0 0 0,0 0-1,-1 1 1,1-1 0,0 0 0,0 1 0,0-1-1,-1 1 1,1 0 0,0-1 0,0 1 0,0 0 0,0 0-1,0-1 1,0 1 0,0 0 0,0 1 0,-3 2-7,1-1 0,0 1 1,0 0-1,1 0 0,-1 0 0,1 0 1,0 1-1,0-1 0,0 1 1,1-1-1,-1 1 0,1 0 1,0-1-1,0 1 0,1 0 0,0 0 1,0 0-1,0 5 0,0-11-18,0 1-1,0 0 1,0 0-1,1 0 0,-1-1 1,0 1-1,0 0 1,0 0-1,0 0 0,1-1 1,-1 1-1,0 0 0,0 0 1,0 0-1,1 0 1,-1-1-1,0 1 0,0 0 1,1 0-1,-1 0 1,0 0-1,0 0 0,1 0 1,-1 0-1,0 0 1,0 0-1,1 0 0,-1 0 1,0 0-1,0 0 1,1 0-1,-1 0 0,0 0 1,0 0-1,1 0 0,-1 0 1,0 0-1,0 0 1,1 0-1,-1 1 0,0-1 1,0 0-1,0 0 1,1 0-1,-1 0 0,0 1 1,0-1-1,0 0 1,1 0-1,-1 0 0,0 1 1,0-1-1,0 0 0,0 0 1,0 1-1,0-1 1,0 0-1,1 0 0,-1 1 1,0-1-1,0 0 1,0 0-1,0 1 0,0-1 1,0 0-1,0 0 1,0 1-1,-1-1 0,14-18 23,-10 12-21,8-17 19,-1 1 0,9-36 0,-37 124 10,18-66-31,0 0 1,0 1 0,0-1-1,0 0 1,0 0-1,0 0 1,-1 0 0,1 1-1,0-1 1,0 0 0,0 0-1,0 0 1,0 0-1,0 0 1,-1 0 0,1 1-1,0-1 1,0 0 0,0 0-1,0 0 1,0 0-1,-1 0 1,1 0 0,0 0-1,0 0 1,0 0-1,0 0 1,-1 0 0,1 0-1,0 0 1,0 0 0,0 0-1,0 0 1,-1 0-1,1 0 1,0 0 0,0 0-1,0 0 1,0 0 0,-1 0-1,1 0 1,0 0-1,0 0 1,0-1 0,0 1-1,0 0 1,-1 0-1,1 0 1,0 0 0,0 0-1,0 0 1,0-1 0,0 1-1,0 0 1,0 0-1,-1 0 1,1 0 0,0-1-1,0 1 1,0 0 0,0 0-1,0 0 1,0 0-1,0-1 1,0 1 0,-5-11 15,-5-10 19,5 16-15,4 16-2,3 0-39,0 15-186,1 1 0,13 42 1,-20-75 95,-9-9-34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9.890"/>
    </inkml:context>
    <inkml:brush xml:id="br0">
      <inkml:brushProperty name="width" value="0.05" units="cm"/>
      <inkml:brushProperty name="height" value="0.05" units="cm"/>
    </inkml:brush>
  </inkml:definitions>
  <inkml:trace contextRef="#ctx0" brushRef="#br0">72 18 13331,'13'4'6629,"-31"-20"-5286,18 15-1342,0 1 1,-1-1-1,1 1 0,0 0 0,-1-1 1,1 1-1,0 0 0,-1 0 0,1-1 0,-1 1 1,1 0-1,0 0 0,-1 0 0,1-1 0,-1 1 1,1 0-1,-1 0 0,1 0 0,-1 0 1,1 0-1,-1 0 0,1 0 0,0 0 0,-1 0 1,1 0-1,-1 0 0,1 0 0,-1 0 1,1 1-1,-1-1 0,1 0 0,-1 1 0,0 0 0,0 0-1,0 0 1,1 0-1,-1 0 0,0 0 1,1 0-1,-1 0 0,1 0 1,0 0-1,-1 1 1,1-1-1,0 2 0,-3 43-23,3-41 23,0-4-1,0 0 0,0 0 0,0-1 0,0 1 0,0 0 0,0 0 0,0 0 0,0 0 0,0 0 0,1 0 0,-1 0 0,0 0 0,0-1 0,1 1 0,-1 0 0,1 0 0,-1 0 1,1-1-1,-1 1 0,1 0 0,0 0 0,-1-1 0,1 1 0,0-1 0,0 2 0,0-2-8,0-1-1,-1 1 1,1 0-1,-1 0 1,1-1-1,0 1 1,-1 0-1,1-1 1,-1 1-1,1-1 1,-1 1-1,1-1 1,-1 1-1,1-1 1,-1 1-1,1-1 1,-1 1-1,0-1 1,1 1-1,-1-1 1,0 0 0,1 1-1,-1-1 1,0 1-1,0-1 1,0 0-1,0 1 1,0-1-1,0 0 1,1 0-1,-2 1 1,1-1-1,0-1 1,0 1-37,0 1 1,1-1 0,-1 1-1,0-1 1,0 0-1,0 1 1,0-1 0,0 0-1,-1 1 1,1-1-1,0 0 1,0 1 0,0-1-1,0 1 1,-1-1-1,1 0 1,0 1 0,-1-1-1,1 1 1,0-1-1,-1 1 1,1-1 0,-1 1-1,1-1 1,-1 1-1,1-1 1,-1 1 0,1 0-1,-1-1 1,1 1-1,-1 0 1,0-1 0,1 1-1,-2 0 1,-23-2-469,25 2 515,-28 3-409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5.869"/>
    </inkml:context>
    <inkml:brush xml:id="br0">
      <inkml:brushProperty name="width" value="0.05" units="cm"/>
      <inkml:brushProperty name="height" value="0.05" units="cm"/>
    </inkml:brush>
  </inkml:definitions>
  <inkml:trace contextRef="#ctx0" brushRef="#br0">9 130 13459,'2'10'3879,"-2"-7"-3760,1 0 1,-1 0-1,0 0 0,1 0 0,0 0 1,0 0-1,2 4 0,-2-9-20,-1 1 1,1-1-1,0 1 0,0-1 1,-1 0-1,1 1 0,-1-1 1,1 0-1,-1 0 0,0 0 1,1-1-1,0-7 138,1 0 0,-1 0-1,-1 0 1,1-1 0,-2 1-1,0 0 1,-2-14 0,3 24-228,0 0 1,0 0-1,0-1 1,0 1-1,0 0 1,0 0-1,0 0 1,0 0-1,0 0 1,0-1-1,-1 1 1,1 0-1,0 0 1,0 0-1,0 0 1,0 0-1,0 0 1,0-1-1,0 1 1,0 0-1,0 0 1,0 0-1,-1 0 1,1 0-1,0 0 0,0 0 1,0 0-1,0 0 1,0 0-1,0 0 1,-1 0-1,1-1 1,0 1-1,0 0 1,0 0-1,0 0 1,0 0-1,-1 0 1,1 0-1,0 0 1,0 0-1,0 0 1,0 1-1,0-1 1,-1 0-1,1 0 1,0 0-1,0 0 1,0 0-1,0 0 1,0 0-1,0 0 1,-1 0-1,-5 10 212,-1 13-69,6-17-121,0-3-28,0-1 0,0 1-1,1-1 1,-1 1 0,1 0-1,0-1 1,0 1-1,0 0 1,0-1 0,0 1-1,1 2 1,0-5-1,0-1-1,-1 1 1,1 0-1,0-1 0,-1 1 1,1-1-1,-1 0 1,1 1-1,-1-1 1,1 1-1,-1-1 1,1 0-1,-1 1 1,1-1-1,-1 0 1,0 0-1,1 1 1,-1-1-1,0-1 1,10-19 15,20-66 422,-31 90-416,-2 6 11,-1-1-1,1 1 1,-1-1 0,-1 0-1,-9 13 1,23-25 28,-2-1-34,-7 4-24,0 0 0,0 1 0,0-1 0,0 0 0,0 0 0,0 1 0,-1-1 0,1 0 0,0 0 0,0 1 0,-1-1 0,1 0 0,0 1 1,-1-1-1,1 1 0,-1-1 0,0-1 0,1 2-2,0 0 1,0 0-1,0-1 1,0 1-1,0 0 1,0-1-1,0 1 1,-1 0-1,1 0 1,0 0-1,0-1 1,0 1 0,0 0-1,-1 0 1,1 0-1,0-1 1,0 1-1,0 0 1,-1 0-1,1 0 1,0 0-1,0-1 1,0 1-1,-1 0 1,1 0-1,0 0 1,-1 0 0,1 0-1,0 0 1,0 0-1,-1 0 1,1 0-1,0 0 1,0 0-1,-1 0 1,1 0-1,0 0 1,0 0-1,-1 0 1,1 0-1,0 0 1,0 0 0,-1 0-1,1 1 1,-5 13 32,4 23-36,1-26-214,1 0 0,1 0 0,4 19-1,0-46-574,-6-4 490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8.095"/>
    </inkml:context>
    <inkml:brush xml:id="br0">
      <inkml:brushProperty name="width" value="0.05" units="cm"/>
      <inkml:brushProperty name="height" value="0.05" units="cm"/>
    </inkml:brush>
  </inkml:definitions>
  <inkml:trace contextRef="#ctx0" brushRef="#br0">1 1515 9954,'4'14'2289,"0"-1"635,2-28-1459,-4 8-1069,1 1 1,0-1-1,1 1 1,-1 0-1,1 0 1,0 1-1,9-11 1,1-2-75,8-11 165,-10 10-331,1 2-1,0-1 1,2 2-1,0 0 1,1 0-1,20-15 1,12-5 175,56-58-1,-89 81-319,26-26 23,-1-2 0,-1-1 0,50-75 0,13-57-3,-31 78-7,-29 43-16,23-24-20,3-4 0,-26 27 18,46-68 13,-61 76-16,-16 26 1,1 0 0,1 1 0,1 0 0,19-20 0,-30 36-5,0 0 0,-1 0 0,1 0 1,-1-1-1,0 1 0,0-1 0,3-7 0,5-9 0,-8 15 2,0 1 4,10-16 30,-10 17 25,-6 11 58,-10-3-2962,13-2 2300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4.196"/>
    </inkml:context>
    <inkml:brush xml:id="br0">
      <inkml:brushProperty name="width" value="0.05" units="cm"/>
      <inkml:brushProperty name="height" value="0.05" units="cm"/>
    </inkml:brush>
  </inkml:definitions>
  <inkml:trace contextRef="#ctx0" brushRef="#br0">63 82 11258,'1'-6'742,"-1"-1"-1,1 1 1,-1 0-1,0 0 0,-2-10 1,0 7 2117,3 34-1583,5 24-616,-4-31-557,-2-15-53,0-6 18,-3-10-32,0 0-1,-1 0 0,0 0 1,-1 0-1,-1 1 1,-6-13-1,12 25-32,0 0 0,-1-1 0,1 1 0,0-1 0,0 1 1,0 0-1,-1-1 0,1 1 0,0 0 0,0-1 0,-1 1 0,1 0 0,0-1 0,-1 1 0,1 0 0,0 0 0,-1-1 0,1 1 0,-1 0 1,1 0-1,0 0 0,-1-1 0,1 1 0,-1 0 0,1 0 0,-1 0 0,1 0 0,0 0 0,-1 0 0,1 0 0,-1 0 0,-6 12 70,2 23 46,6-15-65,1 0 1,0 0 0,1 0 0,2-1 0,7 23 0,-12-41-50,0 1 1,0-1-1,1 1 1,-1-1-1,1 1 0,0-1 1,-1 0-1,1 1 0,0-1 1,0 0-1,-1 0 1,1 0-1,0 0 0,0 0 1,0 1-1,1-2 1,-1 1-1,2 1 0,-3-2-1,1 0-1,0 0 0,-1 0 0,1 0 0,0 0 0,-1-1 0,1 1 0,0 0 0,-1 0 0,1-1 1,-1 1-1,1-1 0,-1 1 0,1 0 0,-1-1 0,1 1 0,-1-1 0,1 1 0,-1-1 0,1 1 1,-1-1-1,0 0 0,1 1 0,-1-1 0,0 1 0,1-2 0,2-6 18,0 1 0,0-1 0,-1 0 0,3-16 0,-3 13 33,-1 0 1,0-1 0,0 1 0,-1-1 0,-1 1-1,0-1 1,0 1 0,-2 0 0,1 0 0,-6-16-1,7 26-45,1 0 0,0 0 0,0 0-1,-1 1 1,1-1 0,-1 0-1,1 0 1,-1 1 0,1-1-1,-1 0 1,1 1 0,-1-1-1,0 1 1,1-1 0,-1 0-1,0 1 1,0 0 0,1-1-1,-1 1 1,0-1 0,0 1 0,0 0-1,0-1 1,0 1 1,0 1 0,0-1 0,0 0 0,1 0 0,-1 1 0,0-1 0,0 0 0,0 1 0,1-1 0,-1 1 0,0-1-1,1 1 1,-1-1 0,0 1 0,1 0 0,-1-1 0,1 1 0,-2 1 0,-1 3 27,0 1 0,0 0 0,0-1 0,1 1-1,-2 7 1,-3 12 47,-4 36 0,9-51-214,1 1 0,1-1 1,0 1-1,0-1 0,4 22 0,-1-28-1221,2-11 623,2-16 272,-6 19 380,9-30-471,1-5-190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5.132"/>
    </inkml:context>
    <inkml:brush xml:id="br0">
      <inkml:brushProperty name="width" value="0.05" units="cm"/>
      <inkml:brushProperty name="height" value="0.05" units="cm"/>
    </inkml:brush>
  </inkml:definitions>
  <inkml:trace contextRef="#ctx0" brushRef="#br0">16 1 12323,'-4'9'518,"2"1"0,-1 0 1,1 0-1,0 0 0,1 0 0,0 0 1,1 0-1,0 1 0,1-1 1,2 13-1,-3-23-476,0 1-1,0 0 1,0-1 0,0 1-1,0 0 1,0-1 0,0 1-1,0-1 1,0 1 0,1 0-1,-1-1 1,0 1 0,1-1-1,-1 1 1,0 0 0,1-1-1,-1 1 1,0-1 0,1 1-1,-1-1 1,1 1 0,6-9 609,3-21-4,-7 14-287,-1 0 1,-1 1-1,0-1 0,-2-19 1,0 32 132,-2 8-315,0 7-65,3-12-105,0 3 4,-1-1 0,1 1 0,0 0 0,0-1 0,1 1 0,-1 0 0,1-1 0,1 4 0,-2-6-19,0-1 0,0 0 0,0 0 0,0 0 0,0 0 0,0 0 0,0 0 0,0 0 0,0 0 0,0 0 0,0 0 0,0 0 0,0 0 0,0 0 0,1 0 0,-1 0 0,0 0 0,0 0 0,0 1 0,0-1 0,0 0 0,0 0 0,0 0 0,0 0 0,0 0 0,0 0-1,0 0 1,0 0 0,1 0 0,-1 0 0,0 0 0,0 0 0,0 0 0,0 0 0,0-1 0,0 1 0,0 0 0,0 0 0,0 0 0,0 0 0,0 0 0,0 0 0,1 0 0,-1 0 0,0 0 0,0 0 0,0 0 0,0 0 0,0 0 0,0 0 0,0 0 0,0 0 0,0 0 0,0-1 0,0 1 0,0 0 0,0 0 0,0 0 0,0 0 0,0 0 0,0 0 0,0 0 0,0 0 0,0 0 0,0 0 0,0 0 0,0-1 0,0 1 0,-3 5-541,-2 9 382,-3 4-36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5.893"/>
    </inkml:context>
    <inkml:brush xml:id="br0">
      <inkml:brushProperty name="width" value="0.05" units="cm"/>
      <inkml:brushProperty name="height" value="0.05" units="cm"/>
    </inkml:brush>
  </inkml:definitions>
  <inkml:trace contextRef="#ctx0" brushRef="#br0">2 40 12891,'-1'4'992,"3"2"-728,4-4-88,9-2 360,3-3-152,11-4-136,2 1-24,9-1-120,5 0-104,4-1-272,-2 3 256,2-1-56,2 3-56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6.356"/>
    </inkml:context>
    <inkml:brush xml:id="br0">
      <inkml:brushProperty name="width" value="0.05" units="cm"/>
      <inkml:brushProperty name="height" value="0.05" units="cm"/>
    </inkml:brush>
  </inkml:definitions>
  <inkml:trace contextRef="#ctx0" brushRef="#br0">0 327 11674,'38'0'1025,"-3"-3"-745,3-1-104,0-5 352,0 1-240,3-1-360,1-1-152,1 3 184,0 0-104,1 2-48</inkml:trace>
  <inkml:trace contextRef="#ctx0" brushRef="#br0" timeOffset="1">1108 85 10994,'43'-3'745,"-3"0"-641,2-1-32,1 0 168,1-5-96,1-2-256,-1-2-433,-1 0 497,-3-2-72,1 5-56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6.761"/>
    </inkml:context>
    <inkml:brush xml:id="br0">
      <inkml:brushProperty name="width" value="0.05" units="cm"/>
      <inkml:brushProperty name="height" value="0.05" units="cm"/>
    </inkml:brush>
  </inkml:definitions>
  <inkml:trace contextRef="#ctx0" brushRef="#br0">0 4 9098,'17'-1'393,"-5"-1"2,1 1-1,-1 1 0,1 0 1,-1 1-1,1 0 0,-1 1 1,1 1-1,-1-1 1,15 7-1,25 14 415,-23-9-668,0-2 0,53 15 0,-58-20-206,-19-1 26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2.890"/>
    </inkml:context>
    <inkml:brush xml:id="br0">
      <inkml:brushProperty name="width" value="0.05" units="cm"/>
      <inkml:brushProperty name="height" value="0.05" units="cm"/>
    </inkml:brush>
  </inkml:definitions>
  <inkml:trace contextRef="#ctx0" brushRef="#br0">253 148 13379,'1'-14'1329,"0"0"1,-1 0 0,-1 0-1,-5-26 1,5 37-1057,0 0 0,0-1 0,0 1 0,0 0 0,-1-1 0,1 1 0,-1 0 0,0 0 0,0 0 0,0 1 0,-3-4 0,3 5-164,1 0 1,-1-1-1,0 1 1,1 0-1,-1 1 0,0-1 1,0 0-1,1 0 1,-1 1-1,0-1 0,0 1 1,0-1-1,0 1 0,0 0 1,0 0-1,0 0 1,0 0-1,0 0 0,0 0 1,0 1-1,-2 0 0,-2 1-15,0 0 0,1 1-1,-1 0 1,1 0-1,0 0 1,0 0-1,0 1 1,0 0-1,0 0 1,1 0-1,0 1 1,-6 7-1,-1 3 8,0 0 0,-16 33 0,15-22-78,1 0 0,2 1 0,-12 46 0,18-55-19,0 1 1,1-1-1,0 1 0,2 0 0,0-1 1,4 30-1,-3-43-5,0 0 0,0-1 0,1 1 0,-1-1 0,1 1-1,0-1 1,0 0 0,1 0 0,-1 0 0,1 0 0,0 0 0,0 0 0,0-1 0,4 4 0,-5-6 0,0 1 1,1 0-1,-1-1 0,1 1 1,-1-1-1,1 0 0,0 0 1,-1 0-1,1 0 0,0-1 0,0 1 1,0-1-1,0 1 0,-1-1 1,1 0-1,0 0 0,0 0 1,0-1-1,0 1 0,0-1 1,-1 0-1,1 1 0,4-3 1,0-1 0,1 0 0,-1 0 0,-1 0 0,1-1 0,-1 0 0,1-1 0,-2 1 0,1-1 0,0 0 0,-1-1 0,0 1 0,4-8 0,3-8 3,0 0-1,14-39 1,-14 27 17,15-70 1,-23 86-11,-1-1 1,-1 0-1,-1 0 0,0 0 0,-4-25 1,1 37-4,-1 8-3,-3 12 1,-1 29-12,0 0 1,3 0-1,2 0 1,1 0-1,8 60 1,-7-95 3,1-1 1,0 0 0,1 0-1,-1 0 1,1 0-1,3 8 1,-4-13 1,-1-1 1,1 1-1,-1 0 1,0-1-1,1 1 1,0 0-1,-1-1 0,1 1 1,-1-1-1,1 1 1,0 0-1,-1-1 1,1 0-1,0 1 1,-1-1-1,1 1 0,0-1 1,0 0-1,-1 0 1,1 1-1,1-1 1,0 0-1,-1 0 1,0-1 0,1 1 0,-1 0-1,0-1 1,0 1 0,1-1-1,-1 0 1,0 1 0,0-1-1,0 0 1,1 0 0,-1 0-1,0 0 1,0 1 0,-1-1-1,3-2 1,17-22-7,23-36 0,13-18 0,-48 70 3,0 0 0,0 0 0,1 1 1,0 0-1,18-11 0,-24 17 3,0 0-1,-1 0 1,1 1-1,0-1 1,1 1-1,-1-1 1,0 1-1,0 0 1,1 0-1,-1 1 1,0-1-1,1 1 1,-1 0-1,1-1 1,-1 2-1,0-1 1,1 0-1,-1 1 1,0-1-1,1 1 1,-1 0-1,0 0 1,1 0-1,-1 1 1,0-1-1,0 1 1,0-1-1,-1 1 1,1 0-1,0 0 1,0 1-1,-1-1 0,0 1 1,3 2 0,5 9-5,0 0 1,-2 0-1,1 1 1,-2 1-1,9 23 1,-7-17 11,-8-21-3,-1 0 0,1 1-1,-1-1 1,1 0 0,0 0-1,0 0 1,-1 1 0,1-1-1,0 0 1,0 0 0,0 0-1,1 1 1,-2-2-1,1 0 0,-1 0 1,0 0-1,0 0 0,1 0 1,-1 0-1,0 0 0,1 0 0,-1 0 1,0 0-1,0 0 0,1 0 1,-1 0-1,0 0 0,0 0 1,1 0-1,-1 0 0,0 0 0,0-1 1,1 1-1,-1 0 0,0 0 1,0 0-1,1 0 0,-1-1 0,0 1 1,0 0-1,0 0 0,0 0 1,1-1-1,-1 1 0,0 0 0,0 0 1,0-1-1,2-3 22,0 1-1,-1-1 1,0 0 0,0 0-1,0 0 1,0-7 0,2-26 163,-3 0 0,-1 0 1,-1 0-1,-3 0 0,-12-52 1,5 55-18,6 26-108,3 23-130,3-6-84,1 0 1,0 0-1,1-1 1,0 1-1,3 8 1,-4-13-41,0 0 0,1-1 1,-1 1-1,1-1 1,0 1-1,0-1 0,0 0 1,0 0-1,0 0 0,1 0 1,-1 0-1,1 0 1,0-1-1,3 3 0,-4-4 101,-1 0-1,0-1 1,0 1 0,1-1-1,-1 0 1,0 1-1,1-1 1,-1 0 0,0 0-1,1 0 1,-1 0-1,0 0 1,1 0-1,-1 0 1,0-1 0,1 1-1,-1 0 1,0-1-1,0 1 1,1-1-1,-1 1 1,0-1 0,2-1-1,24-23-965,-3-3 55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7.224"/>
    </inkml:context>
    <inkml:brush xml:id="br0">
      <inkml:brushProperty name="width" value="0.05" units="cm"/>
      <inkml:brushProperty name="height" value="0.05" units="cm"/>
    </inkml:brush>
  </inkml:definitions>
  <inkml:trace contextRef="#ctx0" brushRef="#br0">0 12 12355,'30'9'1040,"10"-6"-864,9-2-96,6-1 336,5-3-344,3-1-88,-3-2 56,-3 1-16,-6-1-48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7.644"/>
    </inkml:context>
    <inkml:brush xml:id="br0">
      <inkml:brushProperty name="width" value="0.05" units="cm"/>
      <inkml:brushProperty name="height" value="0.05" units="cm"/>
    </inkml:brush>
  </inkml:definitions>
  <inkml:trace contextRef="#ctx0" brushRef="#br0">0 1 15379,'47'0'1033,"1"0"-897,2 0-72,6 4 256,1 2-160,1 4-176,-1 0-112,-4-2-168,-7 1-81,-5-6 281,-2-3-24,-7-9-72,-4-2-64</inkml:trace>
  <inkml:trace contextRef="#ctx0" brushRef="#br0" timeOffset="1">753 34 12859,'7'14'1296,"0"-1"-744,-1-5-200,-1-6 816,6-2-431,0-7-297,0-3-152,2 0-344,2 1-192,-2 3 880,-2 6-648,-4 7-32,-2 6-32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8.141"/>
    </inkml:context>
    <inkml:brush xml:id="br0">
      <inkml:brushProperty name="width" value="0.05" units="cm"/>
      <inkml:brushProperty name="height" value="0.05" units="cm"/>
    </inkml:brush>
  </inkml:definitions>
  <inkml:trace contextRef="#ctx0" brushRef="#br0">235 1 11931,'0'20'1144,"0"7"-888,-4 10-128,0 5 784,-3 7-664,1-1-32,-3 2-56,-1-1-24,2-1 8,-4-4-24,1-5-120,1-1-104,-2-5-984,-2-1 1008,1-5-184,2-3-112</inkml:trace>
  <inkml:trace contextRef="#ctx0" brushRef="#br0" timeOffset="1">52 868 11787,'-7'36'1360,"0"-2"-712,-2-4-240,5-4 752,-2-5-208,6-3-335,-1-5-145,1-6-440,0-6-232,0-2 192,-6-5-56,-6-1-80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8.685"/>
    </inkml:context>
    <inkml:brush xml:id="br0">
      <inkml:brushProperty name="width" value="0.05" units="cm"/>
      <inkml:brushProperty name="height" value="0.05" units="cm"/>
    </inkml:brush>
  </inkml:definitions>
  <inkml:trace contextRef="#ctx0" brushRef="#br0">32 0 12531,'-4'0'1032,"-1"5"-712,-2 6-128,3 9 744,1 6-504,1 16-88,1 6-24,0 18-48,-2 7-7,1 5-41,2-1-48,0-4-320,0-2-152,0-14 248,2-7-48,-1-16-57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9.105"/>
    </inkml:context>
    <inkml:brush xml:id="br0">
      <inkml:brushProperty name="width" value="0.05" units="cm"/>
      <inkml:brushProperty name="height" value="0.05" units="cm"/>
    </inkml:brush>
  </inkml:definitions>
  <inkml:trace contextRef="#ctx0" brushRef="#br0">85 0 11979,'0'65'800,"-1"1"-720,-2 3-88,0 2 128,0 1-104,0-5-96,0-2-24,-1-11-8,0-7 8,-2-12 24,2-8 16,-1-13-120,2-4-953,3-8 1017,-2 7-104,3-1-112</inkml:trace>
  <inkml:trace contextRef="#ctx0" brushRef="#br0" timeOffset="1">55 888 12531,'-4'60'1272,"-4"-2"-696,0-2-208,1-11 616,-1-5-191,3-14-177,-1-8-144,6-16-432,-4 1-200,1-15 168,1 2-48,2 2-120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5.752"/>
    </inkml:context>
    <inkml:brush xml:id="br0">
      <inkml:brushProperty name="width" value="0.05" units="cm"/>
      <inkml:brushProperty name="height" value="0.05" units="cm"/>
    </inkml:brush>
  </inkml:definitions>
  <inkml:trace contextRef="#ctx0" brushRef="#br0">3 51 12651,'-2'1'7608,"9"-3"-5058,28-9-2415,13 7 364,-21 2-388,0 0 0,0-2 0,-1-1 0,32-11 0,-56 15-102,0 0-1,0 1 0,0-1 0,0 0 0,0 1 1,0-1-1,0 1 0,0 0 0,0-1 0,0 1 0,0 0 1,0 0-1,0 0 0,0 1 0,0-1 0,0 0 0,0 1 1,0 0-1,0-1 0,0 1 0,-1 0 0,4 1 1,-31 1 160,-24 0-174,-85 15 1,90-10-50,26-3-28,17-3-4,13-2 35,78-1-56,-52 1 101,46-4 1,-80 3 2,-2 1 2,-1 1 0,1-1 1,0 0-1,-1 0 0,1 0 0,0 0 1,-1 0-1,1 0 0,-1-1 0,1 1 1,0 0-1,-1 0 0,1 0 0,0-1 0,-1 1 1,1 0-1,-1 0 0,1-1 0,-1 1 1,1-1-1,-1 1 0,1 0 0,-1-1 1,1 1-1,-1-1 0,0 1 0,1-1 0,-1 1 1,1-1-1,-1 0 0,0 1 0,0-1 1,1 1-1,-1-1 0,0 0 0,0 1 1,0-2-1,0 1 0,0 1-1,-1 0 1,1-1 0,0 1 0,-1 0 0,1-1 0,0 1 0,-1 0-1,1-1 1,-1 1 0,1 0 0,-1-1 0,1 1 0,0 0 0,-1 0-1,1 0 1,-1 0 0,1-1 0,-1 1 0,1 0 0,-1 0-1,1 0 1,-1 0 0,1 0 0,-1 0 0,1 0 0,-1 0 0,1 1-1,-1-1 1,1 0 0,-1 0 0,-17 3-18,0 0 9,-1 0 1,0-1 0,-29-2-1,45 0 8,3 0 1,0 0 0,0 0 0,0 0-1,0 0 1,0 0 0,0 0 0,0 0 0,0 0 0,0 0 0,0-1 0,0 1 0,0 0 0,0 0 0,0 0 0,0 0 0,0 0 0,0 0-1,0 0 1,0 0 0,0 0 0,0 0 0,0 0 0,0-1 0,0 1 0,0 0 0,0 0 0,0 0 0,0 0 0,0 0 0,0 0 0,0 0-1,-1 0 1,1 0 0,0 0 0,0 0 0,0 0 0,0 0 0,0 0 0,0 0 0,0 0 0,0 0 0,0 0 0,0 0 0,0 0 0,-1 0-1,1 0 1,0 0 0,0 0 0,0 0 0,0 0 0,0 0 0,0 0 0,0 0 0,0 0 0,0 0 0,10-1-51,21 7-109,-23-4-103,-1 0 0,1-1 1,0 1-1,0-1 0,-1-1 1,1 0-1,0 0 0,0 0 1,9-2-1,-7-2-226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7.632"/>
    </inkml:context>
    <inkml:brush xml:id="br0">
      <inkml:brushProperty name="width" value="0.05" units="cm"/>
      <inkml:brushProperty name="height" value="0.05" units="cm"/>
    </inkml:brush>
  </inkml:definitions>
  <inkml:trace contextRef="#ctx0" brushRef="#br0">11 332 13915,'-2'4'637,"1"-1"-413,0-1 1,-1 1-1,1 0 1,1 0-1,-1 0 0,0 0 1,1 0-1,-1 0 1,1 0-1,0 0 0,0 0 1,0 3-1,1-6-163,0 0 0,-1 0 0,1 0-1,-1 0 1,1-1 0,0 1 0,-1 0 0,1 0-1,-1 0 1,1-1 0,-1 1 0,1 0 0,-1-1 0,1 1-1,-1 0 1,1-1 0,-1 1 0,1 0 0,-1-1 0,1 1-1,-1-1 1,0 1 0,1-1 0,-1 1 0,0-1-1,0 0 1,1 1 0,-1-1 0,12-18 406,68-132 1193,8-14-1071,-86 163-587,0-2 5,0 0 0,1 0-1,0 0 1,0 0 0,5-4-1,-8 8-5,0 0 0,0 0-1,0-1 1,1 1-1,-1 0 1,0 0 0,0 0-1,0 0 1,0 0 0,1 0-1,-1 0 1,0 0-1,0 0 1,0 0 0,0 0-1,1 0 1,-1 0-1,0 0 1,0 0 0,0 0-1,1 0 1,-1 0 0,0 0-1,0 0 1,0 0-1,0 0 1,1 0 0,-1 0-1,0 1 1,0-1-1,0 0 1,0 0 0,0 0-1,1 0 1,-1 0 0,0 0-1,0 1 1,0-1-1,0 0 1,0 0 0,0 0-1,0 0 1,0 0 0,0 1-1,1-1 1,-1 0-1,0 0 1,0 0 0,0 1-1,0-1 1,0 0-1,0 0 1,0 0 0,0 0-1,0 1 1,0-1 0,0 0-1,0 0 1,-1 0-1,1 1 1,0-1 0,0 0-1,0 0 1,0 18 17,0-17-16,-25 165 96,6-61-9,9-38-17,12-62-707,3-11 22,4-10-369,0-24 110,-4 15 276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8.065"/>
    </inkml:context>
    <inkml:brush xml:id="br0">
      <inkml:brushProperty name="width" value="0.05" units="cm"/>
      <inkml:brushProperty name="height" value="0.05" units="cm"/>
    </inkml:brush>
  </inkml:definitions>
  <inkml:trace contextRef="#ctx0" brushRef="#br0">50 1 13595,'-5'5'407,"1"1"-1,-1 0 1,1 0-1,0 1 1,1-1 0,-1 1-1,1-1 1,0 1-1,1 0 1,0 0 0,0 1-1,1-1 1,-1 9-1,0 7-31,1 1-1,4 42 1,-3-59-296,1 1-1,0-1 1,0 0 0,1 0-1,0 0 1,0 0 0,0-1 0,1 1-1,4 8 1,-6-14-66,-1-1 0,0 1 1,0-1-1,1 1 0,-1-1 0,0 1 1,1-1-1,-1 1 0,0-1 0,1 1 1,-1-1-1,1 0 0,-1 1 0,1-1 1,-1 0-1,1 1 0,-1-1 0,1 0 1,-1 0-1,1 1 0,-1-1 0,1 0 1,0 0-1,-1 0 0,1 0 0,-1 0 0,1 0 1,-1 0-1,1 0 0,0 0 0,-1 0 1,1 0-1,0 0 0,1-1 10,-1 0 0,1 0 0,-1-1-1,0 1 1,0 0 0,1 0 0,-1-1-1,0 1 1,0 0 0,0-1 0,1-2-1,16-43 266,-18 47-286,6-20 121,-1 0-1,3-29 0,-7 40-98,0 0 0,-1 0 1,0 0-1,-1 0 0,0 0 0,0 0 0,-1 1 0,-3-11 1,5 18-22,0 0 1,0 0 0,-1 0-1,1 0 1,-1 0 0,1 0 0,-1 0-1,1 0 1,-1 0 0,1 0 0,-1 0-1,0 0 1,0 0 0,0 0 0,1 1-1,-1-1 1,0 0 0,0 1 0,0-1-1,0 0 1,0 1 0,0-1 0,0 1-1,0 0 1,0-1 0,-1 1 0,1 0-1,0 0 1,0-1 0,0 1-1,0 0 1,0 0 0,0 0 0,-1 0-1,1 1 1,0-1 0,0 0 0,0 0-1,0 1 1,0-1 0,0 1 0,0-1-1,0 1 1,-2 0 0,0 1-24,-1 1 0,1-1 0,0 1 0,0 0 0,0 0 0,0 0 0,0 0 0,0 0 0,1 1 0,-4 6 0,-4 18-999,10-28 975,0 1 0,-1-1 0,1 1 0,0 0 0,0-1-1,0 1 1,0 0 0,0-1 0,0 1 0,0-1 0,0 1 0,0 0 0,0-1 0,0 1-1,0-1 1,0 1 0,1 0 0,-1-1 0,0 1 0,0-1 0,1 1 0,-1-1 0,0 1 0,1-1-1,-1 1 1,1-1 0,-1 1 0,0-1 0,1 1 0,-1-1 0,1 0 0,-1 1 0,1-1-1,0 0 1,-1 1 0,1-1 0,-1 0 0,1 0 0,-1 1 0,1-1 0,0 0 0,-1 0-1,1 0 1,1 0 0,11-1-580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8.468"/>
    </inkml:context>
    <inkml:brush xml:id="br0">
      <inkml:brushProperty name="width" value="0.05" units="cm"/>
      <inkml:brushProperty name="height" value="0.05" units="cm"/>
    </inkml:brush>
  </inkml:definitions>
  <inkml:trace contextRef="#ctx0" brushRef="#br0">12 9 13043,'5'-9'4344,"-10"26"-2747,-6 109 726,11-106-2081,0-1 1,2 1-1,0-1 1,7 29-1,-9-47-230,0 0-1,1 0 1,-1 0-1,0 0 1,1 1-1,-1-1 1,1 0-1,-1 0 1,1 0-1,-1 0 0,1 0 1,0 0-1,0 0 1,-1 0-1,1-1 1,0 1-1,0 0 1,1 1-1,-1-2-5,-1 0-1,1 0 1,-1 0 0,1 0-1,0 0 1,-1 0 0,1 0-1,-1 0 1,1-1 0,0 1 0,-1 0-1,1 0 1,-1 0 0,1-1-1,-1 1 1,1 0 0,-1 0-1,1-1 1,-1 1 0,1-1-1,-1 1 1,1 0 0,-1-1-1,0 1 1,1-1 0,2-4 9,1 1 0,-1-1-1,-1 1 1,1-1 0,-1 0 0,3-9 0,1-7 24,-1 1 0,5-39-1,-9 47-19,0 1-1,-1 0 0,-1 0 1,1-1-1,-2 1 0,0 0 0,-3-12 1,5 21-14,-1 1-1,1-1 1,-1 0 0,0 1 0,0-1 0,1 0 0,-1 1 0,0-1 0,0 1 0,0-1 0,-1 1 0,1 0 0,0-1 0,0 1 0,-1 0 0,1 0-1,-1 0 1,1 0 0,-1 0 0,1 0 0,-1 0 0,-3-1 0,4 2-23,1 0-1,-1 0 1,0 0 0,0 0 0,1 1-1,-1-1 1,0 0 0,0 0 0,1 0-1,-1 0 1,0 1 0,1-1 0,-1 0-1,0 1 1,1-1 0,-1 1 0,0-1-1,1 0 1,-1 1 0,0 0-1,0 1-96,0-1-1,0 1 1,0-1-1,0 1 1,0 0-1,0 0 1,0-1-1,1 1 1,-1 0-1,1 0 1,-1 2-1,1-3-9,-1 1-31,1 1 1,0-1 0,-1 0-1,1 1 1,0-1 0,0 1-1,0-1 1,0 0 0,1 1-1,-1-1 1,2 3 0,3 0-559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8.918"/>
    </inkml:context>
    <inkml:brush xml:id="br0">
      <inkml:brushProperty name="width" value="0.05" units="cm"/>
      <inkml:brushProperty name="height" value="0.05" units="cm"/>
    </inkml:brush>
  </inkml:definitions>
  <inkml:trace contextRef="#ctx0" brushRef="#br0">19 1 13283,'1'0'90,"-1"0"1,0 0-1,1 0 1,-1 0 0,0 0-1,1-1 1,-1 1-1,0 0 1,1 0-1,-1 0 1,0 0-1,1 0 1,-1 0-1,0 0 1,1 0-1,-1 0 1,1 0 0,-1 1-1,0-1 1,1 0-1,-1 0 1,0 0-1,1 0 1,-1 0-1,0 1 1,0-1-1,1 0 1,-1 0 0,0 0-1,1 1 1,-1-1-1,0 0 1,1 1-1,2 15 1684,-8 29-278,4-35-1083,-3 20 58,-11 138-598,9-187-1629,4-1 1088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3.416"/>
    </inkml:context>
    <inkml:brush xml:id="br0">
      <inkml:brushProperty name="width" value="0.05" units="cm"/>
      <inkml:brushProperty name="height" value="0.05" units="cm"/>
    </inkml:brush>
  </inkml:definitions>
  <inkml:trace contextRef="#ctx0" brushRef="#br0">6 125 14235,'-3'26'1366,"1"37"1,3-52-1084,0-1 1,0 1-1,1 0 1,1 0-1,0-1 1,5 13-1,30 56 1686,87 136 0,-83-148-1743,-33-51-154,-1-1-1,0 1 1,-1 0 0,-1 1 0,5 22 0,-8-30 27,-2-1 1,1 1-1,-2-1 0,1 1 0,-1-1 1,0 1-1,0 0 0,-1-1 0,-1 1 1,1-1-1,-1 1 0,-6 14 0,7-20-38,-1 0-1,1-1 1,-1 1-1,0 0 1,1 0-1,-1-1 1,0 0-1,-1 1 1,1-1-1,0 0 1,-1 0-1,1 0 1,-1 0-1,0 0 1,1-1-1,-1 1 1,0-1-1,0 0 1,0 0-1,-4 1 1,5-1-21,-1-1 0,0 0 0,0 0 1,1 0-1,-1-1 0,0 1 0,1-1 1,-1 1-1,0-1 0,1 0 0,-1 0 1,1 0-1,-1 0 0,1 0 0,0-1 1,-1 1-1,1-1 0,0 1 0,0-1 1,0 0-1,0 0 0,0 0 0,1 0 1,-3-3-1,-3-6-17,1 0 1,0 0 0,1-1-1,0 1 1,1-1 0,0 0-1,1 0 1,0-1 0,1 1-1,1-1 1,0 1 0,0-1-1,1 0 1,1 1 0,2-14-1,3-13-40,1 0-1,3 1 0,21-58 1,29-53 7,24-73 4,-82 216 6,12-52 10,-13 55-9,-1-1 0,0 1 1,1-1-1,-1 1 0,-1-1 0,1 0 0,0 1 0,-1-1 0,0 1 0,0 0 0,0-1 0,0 1 0,-3-5 0,4 6 0,-1 1-1,0 0 0,0 0 1,0 0-1,0 0 1,0 0-1,0 0 1,0 0-1,-1 0 1,1 0-1,0 0 0,0 1 1,-1-1-1,1 1 1,0-1-1,-1 1 1,1-1-1,-1 1 0,1 0 1,-1-1-1,1 1 1,0 0-1,-1 0 1,1 0-1,-1 0 0,1 1 1,-1-1-1,1 0 1,-1 1-1,1-1 1,0 0-1,-1 1 0,1 0 1,0-1-1,-1 1 1,0 1-1,-4 1 1,1 1 0,-1-1-1,1 1 1,0 1 0,1-1-1,-1 1 1,-3 5 0,-2 3-14,2 0 1,-1 1 0,2 0 0,0 0 0,1 1 0,0 0 0,1 0 0,1 1 0,0-1 0,1 1-1,1 0 1,1 0 0,0 27 0,1-40-33,0-1-1,0 1 1,0-1-1,0 0 1,1 1-1,-1-1 1,1 1-1,-1-1 1,1 0-1,0 0 1,0 1-1,0-1 1,0 0-1,1 0 1,-1 0 0,1 0-1,-1 0 1,1 0-1,-1-1 1,1 1-1,0 0 1,0-1-1,0 1 1,2 0-1,-1-1-62,0 0 1,0-1-1,0 1 0,1-1 0,-1 0 1,0 0-1,0-1 0,0 1 0,0 0 0,0-1 1,0 0-1,0 0 0,0 1 0,0-2 0,-1 1 1,1 0-1,0-1 0,0 1 0,2-3 0,11-7-522,0 0-1,-1-2 0,-1 1 0,1-2 0,12-16 0,57-82-1463,-39 46 883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9.306"/>
    </inkml:context>
    <inkml:brush xml:id="br0">
      <inkml:brushProperty name="width" value="0.05" units="cm"/>
      <inkml:brushProperty name="height" value="0.05" units="cm"/>
    </inkml:brush>
  </inkml:definitions>
  <inkml:trace contextRef="#ctx0" brushRef="#br0">61 15 13819,'0'-1'147,"0"0"0,-1 0 0,1 1-1,0-1 1,-1 0 0,1 0 0,-1 1 0,1-1 0,-1 0 0,1 1 0,-1-1 0,0 1-1,1-1 1,-1 1 0,0-1 0,1 1 0,-1-1 0,0 1 0,0-1 0,1 1 0,-1 0-1,0 0 1,0-1 0,0 1 0,1 0 0,-2 0 0,1 0-7,0 1 1,0-1 0,0 1-1,1 0 1,-1-1-1,0 1 1,1 0 0,-1-1-1,0 1 1,1 0-1,-1 0 1,1 0 0,-1-1-1,1 1 1,0 0-1,-1 0 1,1 0 0,-1 1-1,0 5 138,-1 0 0,1-1 0,0 1 0,0 0 0,1 9-1,5 15 42,-5-30-305,0 1 0,0-1 0,1 1 1,-1-1-1,1 1 0,-1-1 0,1 0 0,0 1 0,-1-1 1,1 0-1,0 1 0,0-1 0,0 0 0,0 0 0,0 0 1,0 0-1,2 2 0,-2-3-10,0 0 0,-1 0 0,1-1 0,0 1 0,-1 0 0,1 0 0,0 0 0,-1 0 0,1-1 1,-1 1-1,1 0 0,0 0 0,-1-1 0,1 1 0,-1-1 0,1 1 0,-1 0 0,1-1 0,-1 1 0,1-1 0,-1 1 0,0-1 0,1 1 0,-1-1 1,0 0-1,1 1 0,-1-1 0,0 1 0,0-1 0,1 0 0,-1 1 0,0-1 0,0 0 0,0 1 0,0-1 0,0 0 0,0 0 0,3-28 49,-3 22-36,-2-32 53,2 38-70,0 0 1,0 0-1,0-1 0,-1 1 0,1 0 0,-1 0 1,1 0-1,0-1 0,-1 1 0,0 0 1,1 0-1,-1 0 0,0 0 0,1 0 0,-1 0 1,0 0-1,0 0 0,0 1 0,0-1 1,0 0-1,0 0 0,0 1 0,0-1 0,0 1 1,-2-2-1,1 2-2,1 1 0,0-1 0,-1 0 0,1 0-1,0 1 1,0-1 0,0 1 0,-1-1 0,1 1 0,0 0 0,0-1 0,0 1 0,0 0 0,0 0-1,0 0 1,0-1 0,0 1 0,1 0 0,-1 0 0,0 0 0,0 1 0,1-1 0,-1 0 0,1 0-1,-1 2 1,-14 33 316,14-34-253,1 3-78,-1-1 0,1 1-1,0-1 1,1 0 0,-1 1 0,1-1 0,0 1-1,0-1 1,0 0 0,1 0 0,-1 0 0,1 1 0,0-2-1,0 1 1,0 0 0,1 0 0,3 4 0,-5-8-58,-1 1-1,1-1 1,-1 0 0,0 0 0,1 0 0,-1 1 0,1-1 0,-1 0 0,1 0 0,-1 0 0,1 0 0,-1 0 0,1 0 0,-1 0 0,1 0 0,-1 0 0,1 0 0,-1 0 0,1 0 0,-1-1-1,1 1 1,-1 0 0,0 0 0,1 0 0,-1-1 0,1 1 0,-1 0 0,1 0 0,-1-1 0,0 1 0,1 0 0,-1-1 0,0 1 0,1-1 0,-1 1 0,4-5-523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9.740"/>
    </inkml:context>
    <inkml:brush xml:id="br0">
      <inkml:brushProperty name="width" value="0.05" units="cm"/>
      <inkml:brushProperty name="height" value="0.05" units="cm"/>
    </inkml:brush>
  </inkml:definitions>
  <inkml:trace contextRef="#ctx0" brushRef="#br0">72 36 11242,'0'0'92,"1"-1"0,-1 1-1,1 0 1,-1-1 0,0 1-1,1 0 1,-1-1 0,0 1-1,1-1 1,-1 1 0,0-1-1,0 1 1,1 0 0,-1-1-1,0 1 1,0-1 0,0 1-1,1-1 1,-1 1 0,0-1-1,0 1 1,0-1 0,0 1-1,0-1 1,0 0 0,0 1-1,0-1 1,-1 1 0,1-1-1,0 1 1,0-1 0,0 1-1,0 0 1,-1-1 0,1 1-1,0-1 1,0 1 0,-1-1-1,1 1 1,0 0 0,-1-1-1,0 0 1,1 1 0,-1-1 0,1 1 1,-1-1-1,1 1 0,-1 0 0,0-1 0,1 1 0,-1 0 0,0-1 0,1 1 0,-1 0 0,1 0 0,-1 0 0,0 0 0,1 0 0,-1-1 0,0 1 0,0 0 1,1 0-1,-1 1 0,0-1 0,1 0 0,-1 0 0,0 0 0,1 0 0,-1 1 0,1-1 0,-1 0 0,0 0 0,1 1 0,-1-1 0,1 1 0,-1-1 1,1 0-1,-2 1 0,-1 4 26,0-1 0,-1 0 0,1 1 1,1 0-1,-1 0 0,1-1 1,0 1-1,0 1 0,0-1 0,1 0 1,0 0-1,0 1 0,0-1 1,0 1-1,1-1 0,0 0 0,0 1 1,1-1-1,-1 1 0,1-1 1,1 0-1,1 8 0,-3-12-113,1 0 0,-1 0 0,0-1 0,0 1 0,1 0-1,-1 0 1,0 0 0,1-1 0,-1 1 0,1 0 0,-1-1 0,1 1 0,-1 0-1,1-1 1,0 1 0,-1-1 0,1 1 0,0-1 0,-1 1 0,1-1 0,0 1-1,0-1 1,-1 1 0,1-1 0,0 0 0,0 0 0,0 0 0,-1 1 0,1-1-1,0 0 1,0 0 0,0 0 0,0 0 0,-1 0 0,1 0 0,0 0-1,0-1 1,0 1 0,0 0 0,-1 0 0,1-1 0,0 1 0,0 0 0,-1-1-1,1 1 1,0-1 0,0 1 0,-1-1 0,1 1 0,-1-1 0,1 0 0,0 1-1,-1-1 1,1 1 0,0-2 0,3-3 40,0 0 0,-1 0 0,1 0-1,-1 0 1,0-1 0,3-7 0,-3 5 21,0 0 0,-1-1 0,0 1 0,1-10 0,-3 15-52,0 1 1,0-1-1,1 1 1,-1-1-1,-1 1 0,1 0 1,0-1-1,0 1 0,-1-1 1,0 1-1,1 0 1,-1-1-1,0 1 0,0 0 1,0 0-1,0 0 0,-1 0 1,1 0-1,-2-2 0,2 3-32,0 1-1,0-1 0,1 1 0,-1-1 0,0 1 0,0 0 0,0-1 0,0 1 0,0 0 0,0 0 0,0-1 0,1 1 0,-1 0 0,0 0 0,0 0 0,0 0 0,0 0 0,0 1 1,0-1-1,0 0 0,0 0 0,0 0 0,-1 1 0,-22 13-209,5-4 150,-5-4-84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49.327"/>
    </inkml:context>
    <inkml:brush xml:id="br0">
      <inkml:brushProperty name="width" value="0.05" units="cm"/>
      <inkml:brushProperty name="height" value="0.05" units="cm"/>
    </inkml:brush>
  </inkml:definitions>
  <inkml:trace contextRef="#ctx0" brushRef="#br0">9098 313 14827,'-3'1'42,"0"0"0,0 0 1,-1 0-1,1 0 0,0 0 0,0-1 0,-1 0 0,1 0 0,0 0 0,-1 0 0,1 0 1,0 0-1,-1-1 0,1 0 0,0 0 0,0 0 0,0 0 0,-1 0 0,1 0 0,1-1 1,-5-2-1,-6-5-204,-1 0 0,1-1 0,-13-14 1,4 4-96,0 4 99,1 1 0,-2 1 0,1 1 0,-2 2 0,0 0 0,0 1 0,-1 1 1,-43-9-1,-12 3 380,-119-7 1,-214 7 432,53 5-772,190-1-45,-751-33-125,-807 70-313,1452-19 595,-617 41 8,6 68 47,700-77-74,-287 100 0,-162 117-339,560-223 292,-173 82-281,174-77 33,-88 62 0,89-47 106,3 3 1,2 3-1,2 3 1,4 3-1,-92 120 1,96-102 321,-66 124 0,95-148 30,3 1 0,2 2 0,-19 76 0,16-18 152,5 1 0,6 1 0,5 1 0,5 182 0,9-253-256,2-1 0,2 1 0,2-1 0,2-1-1,3 0 1,2 0 0,2-1 0,2-1 0,38 68-1,7-12-9,4-4 0,127 143-1,195 151-84,356 213-257,63-85 440,-519-361 26,386 153-1,-408-211-130,490 117 0,-489-166-32,345 24 0,279-61-91,0-88-186,-11-65-298,144-85 16,-15-78 513,-713 192 102,326-169 0,-134 8-19,-351 181-21,179-148 1,-182 121-34,223-242 1,-306 293 31,-4-2 0,48-83 1,-68 95 32,-2-1 1,-2-1 0,29-96-1,-32 67 76,-5-1 0,-3-1 0,-3 0-1,-5 0 1,-4-102 0,-8 85 16,-5 0 1,-4 0-1,-4 2 1,-34-101-1,23 114-67,-4 1-1,-4 2 1,-3 2 0,-5 2-1,-2 1 1,-83-102 0,39 72-22,-5 4 1,-4 4 0,-166-128 0,144 139-45,-3 6 0,-5 5 0,-2 6 0,-243-96 0,184 101-76,-2 8 0,-3 8 1,-206-26-1,182 49 18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52.049"/>
    </inkml:context>
    <inkml:brush xml:id="br0">
      <inkml:brushProperty name="width" value="0.05" units="cm"/>
      <inkml:brushProperty name="height" value="0.05" units="cm"/>
    </inkml:brush>
  </inkml:definitions>
  <inkml:trace contextRef="#ctx0" brushRef="#br0">1 822 13419,'8'-15'115,"0"1"0,1 0 0,1 1 0,0 0 0,1 1 0,0 0 0,1 0 0,0 1 0,1 1 0,16-11 0,18-8-114,81-38-1,-122 64 21,158-73 17,152-77-104,-214 98 0,97-69 0,-157 95 36,-14 10-18,0-1 0,49-45 0,-64 46 19,-11 4 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52.484"/>
    </inkml:context>
    <inkml:brush xml:id="br0">
      <inkml:brushProperty name="width" value="0.05" units="cm"/>
      <inkml:brushProperty name="height" value="0.05" units="cm"/>
    </inkml:brush>
  </inkml:definitions>
  <inkml:trace contextRef="#ctx0" brushRef="#br0">0 50 13091,'8'-3'152,"0"1"0,0-1 0,0 1 0,0 1 0,0-1 0,0 1 0,0 1 0,15 0 0,16-2 60,67-11-132,-36 3-84,112-1 0,-176 11 9,1 0-1,-1 1 0,1 0 1,-1 0-1,1 0 0,-1 1 1,0-1-1,0 2 0,0-1 1,12 7-1,-15-7 10,-1 0 0,1 1 0,0 0 1,-1 0-1,1-1 0,-1 2 0,0-1 0,0 0 0,0 0 0,0 1 0,-1-1 0,1 0 0,-1 1 1,0 0-1,0-1 0,0 1 0,0 0 0,-1 0 0,0-1 0,0 8 0,0 13 80,-2 0 0,-1 0 0,-1-1 0,-1 1 0,-1-1 0,-10 26 0,-5 5 228,-41 75 0,-8-15-90,-7-7 47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28.716"/>
    </inkml:context>
    <inkml:brush xml:id="br0">
      <inkml:brushProperty name="width" value="0.05" units="cm"/>
      <inkml:brushProperty name="height" value="0.05" units="cm"/>
    </inkml:brush>
  </inkml:definitions>
  <inkml:trace contextRef="#ctx0" brushRef="#br0">0 760 11306,'1'-1'244,"-1"0"-1,0 0 1,1 0-1,0 0 0,-1 1 1,1-1-1,-1 0 1,1 0-1,0 1 0,0-1 1,-1 0-1,1 1 1,0-1-1,0 1 0,0-1 1,0 1-1,0-1 1,1 0-1,19-7 2671,18-4-2125,-1-1 0,48-25-1,-48 20-660,80-25-1,43 15-40,-120 23-53,1-2 1,0-2 0,43-14-1,232-94 192,-291 108-218,1 1 0,0 2 0,0 0 1,0 2-1,29-1 0,-4-2 15,94-25 1,-100 19-14,0 3 0,80-8 0,12 24 1,-95-3-10,-31-2 7,0-1-1,0-1 1,0 0-1,0-1 0,0 0 1,0-1-1,11-4 1,78-36 42,-78 31-40,2 1-1,-1 2 1,46-13-1,47 5-5,43-11 34,-86 9-23,111-45 0,-164 55-13,0 1 0,1 1 0,28-6 0,-39 11-3,0 1 0,1 0 0,-1 1 1,0 0-1,0 1 0,1 0 0,-1 0 0,17 6 0,-21-6 24,0 0 0,0 0-1,0 0 1,0-1 0,1 0-1,-1 0 1,0-1 0,0 1-1,0-2 1,0 1 0,0-1-1,0 0 1,11-5 0,-10 6 216,-10 6-337,2-5-106,-3-15 160,4-8-61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0.267"/>
    </inkml:context>
    <inkml:brush xml:id="br0">
      <inkml:brushProperty name="width" value="0.05" units="cm"/>
      <inkml:brushProperty name="height" value="0.05" units="cm"/>
    </inkml:brush>
  </inkml:definitions>
  <inkml:trace contextRef="#ctx0" brushRef="#br0">0 2065 11530,'23'-47'882,"2"2"0,2 0 0,2 2 0,48-54-1,98-95-526,144-161 3,-170 185-94,164-199 284,-166 193 76,-62 77-247,7-25-189,-60 77 87,69-76 0,-76 93 19,42-55 0,-67 83-294,0 0-1,0-1 1,1 1 0,-1 0-1,0 0 1,0-1 0,0 1 0,0 0-1,0-1 1,0 1 0,0 0-1,0-1 1,0 1 0,0 0-1,0-1 1,0 1 0,0 0 0,0-1-1,0 1 1,0 0 0,0-1-1,0 1 1,0 0 0,-1-1-1,1 1 1,0 0 0,0-1 0,0 1-1,0 0 1,-1 0 0,1-1-1,0 1 1,0 0 0,-1 0 0,1-1-1,-15-8-1006,7 4 1162,-10-7-415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1.202"/>
    </inkml:context>
    <inkml:brush xml:id="br0">
      <inkml:brushProperty name="width" value="0.05" units="cm"/>
      <inkml:brushProperty name="height" value="0.05" units="cm"/>
    </inkml:brush>
  </inkml:definitions>
  <inkml:trace contextRef="#ctx0" brushRef="#br0">2 1252 11803,'-1'12'1803,"2"-16"641,8-21-549,138-227 1022,-1 2-2673,-24-7-189,66-116-58,-130 279 56,-53 86 167,-7 8-379,-11 13-630,2-2 461,4-9 81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3.823"/>
    </inkml:context>
    <inkml:brush xml:id="br0">
      <inkml:brushProperty name="width" value="0.05" units="cm"/>
      <inkml:brushProperty name="height" value="0.05" units="cm"/>
    </inkml:brush>
  </inkml:definitions>
  <inkml:trace contextRef="#ctx0" brushRef="#br0">2 10 12059,'0'0'71,"0"0"1,0 0 0,0-1-1,-1 1 1,1 0 0,0 0-1,0-1 1,0 1 0,0 0-1,0 0 1,-1-1 0,1 1-1,0 0 1,0-1 0,0 1 0,0 0-1,0 0 1,0-1 0,0 1-1,0 0 1,0-1 0,0 1-1,0 0 1,0-1 0,0 1-1,0 0 1,1 0 0,-1-1-1,0 1 1,0 0 0,0 0 0,0-1-1,1 1 1,8 6 1232,24 26-436,-19-17-378,55 46 654,4-2 0,137 84-1,179 71-218,-218-123-653,322 133 73,-473-217-328,-1 2 0,0 1 0,0 0 0,-1 1 0,-1 1 0,0 1 0,0 1 0,-2 0-1,1 1 1,-2 0 0,0 1 0,-1 1 0,-1 0 0,16 28 0,-38-51-420,1 0 268,0 0 0,1 0-1,-15-6 1,-8 0-61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4.570"/>
    </inkml:context>
    <inkml:brush xml:id="br0">
      <inkml:brushProperty name="width" value="0.05" units="cm"/>
      <inkml:brushProperty name="height" value="0.05" units="cm"/>
    </inkml:brush>
  </inkml:definitions>
  <inkml:trace contextRef="#ctx0" brushRef="#br0">336 1 13683,'-25'73'1367,"4"2"0,-13 88-1,-7 156 80,22-153-887,-81 467 377,24-170-259,69-422-601,2-12-44,-3 55 0,29-161-3509,-15 57 2873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3.915"/>
    </inkml:context>
    <inkml:brush xml:id="br0">
      <inkml:brushProperty name="width" value="0.05" units="cm"/>
      <inkml:brushProperty name="height" value="0.05" units="cm"/>
    </inkml:brush>
  </inkml:definitions>
  <inkml:trace contextRef="#ctx0" brushRef="#br0">53 1 18548,'-11'24'1158,"1"1"0,-10 38 0,16-49-815,1-1 1,1 1-1,1 0 1,0 0-1,1 0 1,2 21 0,-2-33-317,0 0 1,0 0 0,0 0-1,1 0 1,-1 0 0,1 0-1,0 0 1,0 0 0,-1 0-1,1 0 1,0 0 0,1 0-1,-1 0 1,0-1 0,0 1-1,1-1 1,-1 1 0,1-1-1,-1 1 1,1-1 0,0 0-1,0 0 1,-1 0 0,1 0-1,0 0 1,0 0 0,0 0-1,0 0 1,0-1 0,0 1-1,0-1 1,0 0 0,1 0-1,-1 1 1,0-1 0,0 0-1,0-1 1,0 1 0,0 0-1,0-1 1,0 1 0,4-2-1,2-2-14,1 0 1,-1 0-1,0 0 0,-1-1 0,1 0 1,-1-1-1,9-8 0,-9 7-3,1 0 1,1 1-1,-1 0 0,19-9 1,-26 14-11,0 1 0,0-1 0,0 1 1,0 0-1,0-1 0,0 1 1,0 0-1,0 0 0,1-1 1,-1 1-1,0 0 0,0 0 0,0 0 1,0 1-1,0-1 0,0 0 1,0 0-1,0 1 0,0-1 1,0 0-1,0 1 0,0-1 1,0 1-1,0-1 0,2 2 0,-2 0 3,1-1-1,-1 1 0,0 0 0,1 0 0,-1 0 0,0 0 0,0 0 0,0 0 0,0 1 0,-1-1 0,2 4 1,0 6 23,-1 0 1,0 1 0,-1 17 0,-1-3 130,-1-1 0,-1-1 1,-2 1-1,0 0 0,-2-1 1,-1 0-1,-1-1 0,-1 0 1,-15 27-1,22-45-143,-1-1-1,1 0 1,-1 0 0,1-1-1,-1 1 1,-5 3 0,8-7-36,0 0 1,0-1 0,1 1-1,-1-1 1,0 1-1,0-1 1,0 1 0,0-1-1,1 0 1,-1 1-1,0-1 1,0 0 0,0 0-1,0 1 1,0-1 0,0 0-1,0 0 1,0 0-1,0 0 1,0 0 0,0-1-1,0 1 1,0 0-1,0 0 1,0-1 0,0 1-1,0 0 1,1-1 0,-1 1-1,0-1 1,0 1-1,0-1 1,1 1 0,-1-1-1,0 0 1,0 0-1,1 1 1,-1-1 0,1 0-1,-1 0 1,1 1 0,-1-1-1,1 0 1,-1-1-1,-4-7-291,1 0-1,1 0 1,0 0-1,0-1 0,0 1 1,2-1-1,-3-18 1,3-72-730,4 29 163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5.362"/>
    </inkml:context>
    <inkml:brush xml:id="br0">
      <inkml:brushProperty name="width" value="0.05" units="cm"/>
      <inkml:brushProperty name="height" value="0.05" units="cm"/>
    </inkml:brush>
  </inkml:definitions>
  <inkml:trace contextRef="#ctx0" brushRef="#br0">1031 1 12907,'1'1'116,"-1"0"1,1 0-1,-1 0 0,0 1 1,1-1-1,-1 0 0,0 0 1,0 1-1,0-1 1,0 0-1,0 0 0,0 1 1,0-1-1,0 0 0,-1 0 1,1 0-1,-1 2 1,-10 25 182,4-13 167,-130 442 2360,4-14-2196,-45 34-324,-47 141 8,141-352-206,-101 285 483,169-511-511,2-8 65,2 0 0,-17 67-1,37-171-1410,-2 34 1040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6.814"/>
    </inkml:context>
    <inkml:brush xml:id="br0">
      <inkml:brushProperty name="width" value="0.05" units="cm"/>
      <inkml:brushProperty name="height" value="0.05" units="cm"/>
    </inkml:brush>
  </inkml:definitions>
  <inkml:trace contextRef="#ctx0" brushRef="#br0">4 65 13571,'9'-53'2796,"-7"42"877,-7 92-2014,-4 143-313,9-184-1292,3-1 1,1 0 0,15 63 0,-16-92-47,-1-1 1,1 1 0,1-1 0,0 0-1,0-1 1,10 16 0,-12-21-7,0-1 0,0 0 0,0 0 1,0 0-1,0 0 0,0 0 0,1 0 1,-1-1-1,0 1 0,1-1 0,0 0 1,-1 0-1,1 0 0,0 0 0,-1 0 1,1 0-1,0-1 0,0 1 0,0-1 1,0 0-1,-1 0 0,1 0 0,0 0 1,0 0-1,0-1 0,0 1 0,3-2 1,3-1 2,0 0 1,0-1 0,0-1 0,0 0 0,-1 0-1,0 0 1,0-1 0,0 0 0,0-1-1,-1 1 1,0-2 0,-1 1 0,0-1-1,0 0 1,6-10 0,0-2 6,-2-1 0,0 0 0,-1-1 0,-1 0 0,7-30 0,20-127 5,-35 174-20,-2 19-2,-19 136 23,19-126 7,1-1-1,1 1 0,1 0 1,6 32-1,-5-50-12,-1 0 0,1 0 0,0 0 0,0 0-1,0-1 1,1 1 0,6 9 0,-8-14-9,-1 0 1,1 0 0,0 0-1,0 0 1,0 0-1,0 0 1,0-1-1,0 1 1,0 0-1,1 0 1,-1-1-1,0 1 1,0-1-1,1 1 1,-1-1-1,0 1 1,0-1-1,1 0 1,-1 0-1,0 0 1,1 0-1,-1 0 1,1 0-1,-1 0 1,0 0-1,1 0 1,-1 0-1,0-1 1,0 1-1,1-1 1,-1 1-1,0-1 1,0 1-1,1-1 1,-1 0-1,0 1 1,0-1-1,0 0 1,0 0-1,1-1 1,2-2 0,1 0 0,-2-1 1,1 1-1,0-1 0,-1 0 1,0 0-1,0 0 0,0 0 1,-1 0-1,4-11 0,1-7 8,5-32 0,-6 24-3,5-33-1,10-35 6,-21 99-14,0 0-1,0 0 0,1 1 1,-1-1-1,0 0 0,0 0 1,0 0-1,0 0 0,0 0 1,0 0-1,0 0 0,0 0 1,0 0-1,0 0 0,0 0 1,1 0-1,-1 0 0,0 0 0,0 0 1,0 0-1,0 0 0,0 0 1,0 0-1,0 0 0,0 0 1,0 0-1,1 0 0,-1 0 1,0 0-1,0 0 0,0 0 1,0 0-1,0 0 0,0 0 1,0 0-1,0 0 0,0-1 1,0 1-1,0 0 0,0 0 0,1 0 1,-1 0-1,0 0 0,0 0 1,0 0-1,0 0 0,0 0 1,0 0-1,0 0 0,0-1 1,0 1-1,0 0 0,0 0 1,0 0-1,0 0 0,0 0 1,0 0-1,0 0 0,0 0 0,0 0 1,0-1-1,0 1 0,3 13-17,2 23 2,-5-32 9,6 48-8,-4-18 16,3-1 0,0 1 1,17 54-1,-21-86-2,-1-1 0,1 0 1,-1 1-1,1-1 0,0 0 1,-1 1-1,1-1 0,0 0 0,0 0 1,0 0-1,0 0 0,2 2 1,-3-3-1,1 0 1,-1 1 0,1-1 0,-1 0-1,1 0 1,-1 0 0,1 1 0,-1-1 0,1 0-1,-1 0 1,1 0 0,0 0 0,-1 0-1,1 0 1,-1 0 0,1-1 0,-1 1 0,1 0-1,-1 0 1,1 0 0,-1 0 0,1-1 0,0 1-1,3-4 0,0 1 0,0 0 0,-1-1 0,1 0-1,-1 0 1,4-5 0,82-115-7,-45 59 2,2 3 1,96-99 0,-135 155 2,-5 2 0,1 1 0,0 0 0,1 0 0,-1 0 0,0 1-1,1-1 1,0 1 0,-1-1 0,1 1 0,0 1 0,0-1 0,0 0 0,1 1 0,6-2 0,-9 3 1,-1 0 0,0 0 0,0 1 0,0-1 0,0 0-1,0 0 1,0 0 0,0 1 0,0-1 0,0 1 0,0-1 0,0 1 0,0-1 0,0 1 0,0-1 0,0 1 0,0 0 0,0-1 0,-1 1 0,1 0 0,0 0 0,-1 0 0,2 1 0,-1 1-2,1 0 1,-1-1 0,0 1-1,0 0 1,0 1 0,-1-1-1,1 0 1,0 4 0,-1 8-6,0 0-1,-3 25 1,2-36 8,-4 42 119,-3 0 1,-25 84 0,39-152-449,-2 0 1,0 0 0,-2 0-1,0-24 1,-1 40 195,-1-1 0,0 1 1,0-1-1,-1 1 0,0 0 0,0-1 1,0 1-1,-1 0 0,0-1 1,0 1-1,-1 0 0,0 1 0,0-1 1,-4-6-1,-19-11-597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7.296"/>
    </inkml:context>
    <inkml:brush xml:id="br0">
      <inkml:brushProperty name="width" value="0.05" units="cm"/>
      <inkml:brushProperty name="height" value="0.05" units="cm"/>
    </inkml:brush>
  </inkml:definitions>
  <inkml:trace contextRef="#ctx0" brushRef="#br0">0 3 20180,'5'-3'1225,"-5"4"-1241,-2 4-136,5 2-265,3-1-359,-3 1 600,-2 1-128,2 2-112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7.708"/>
    </inkml:context>
    <inkml:brush xml:id="br0">
      <inkml:brushProperty name="width" value="0.05" units="cm"/>
      <inkml:brushProperty name="height" value="0.05" units="cm"/>
    </inkml:brush>
  </inkml:definitions>
  <inkml:trace contextRef="#ctx0" brushRef="#br0">28 212 15251,'1'1'79,"-1"-1"-1,1 0 1,-1 1-1,1-1 1,-1 0-1,1 0 1,-1 0-1,1 1 1,-1-1-1,1 0 1,-1 0-1,1 0 1,0 0-1,-1 0 1,1 0 0,-1 0-1,1 0 1,0 0-1,-1 0 1,1 0-1,-1-1 1,1 1-1,-1 0 1,1 0-1,-1 0 1,1-1-1,-1 1 1,1 0-1,-1-1 1,1 1-1,-1 0 1,1-1-1,-1 1 1,0-1-1,1 1 1,0-2-1,16-20 1072,-15 19-869,6-9 30,-1 0 0,0-1 0,-1 0 0,6-17 0,-10 25-288,-1 0 0,1 0 0,-1 0 0,0 0 0,0 0 0,-1 0 0,1 0 0,-1 0 0,-1 0 0,1 0 0,0 0 0,-1 0 0,0 0 0,-1 0 0,-1-7 0,2 12-20,1-1 1,0 0-1,-1 0 1,1 0-1,0 0 1,-1 0-1,1 1 1,-1-1 0,1 0-1,-1 0 1,0 1-1,1-1 1,-1 0-1,0 1 1,1-1-1,-1 1 1,0-1-1,0 1 1,0-1-1,1 1 1,-1 0-1,0-1 1,0 1-1,0 0 1,0-1-1,0 1 1,0 0-1,0 0 1,0 0-1,0 0 1,1 0-1,-1 0 1,0 0-1,0 0 1,0 1-1,0-1 1,0 0-1,0 0 1,0 1-1,1-1 1,-1 1-1,0-1 1,0 1-1,0-1 1,1 1-1,-1-1 1,0 1-1,1 0 1,-1-1-1,0 1 1,1 0-1,-2 1 1,-2 3 19,0 0 0,-1 1 0,2 0 1,-1 0-1,1 0 0,-3 7 0,-3 14 71,1 1 0,1-1 0,2 1 0,1 0 0,1 0 1,1 0-1,1 1 0,4 30 0,-3-57-85,0 0 0,0 0 0,1 0 1,-1 0-1,0 0 0,1 0 0,-1-1 0,1 1 0,-1 0 1,1 0-1,0 0 0,0-1 0,0 1 0,0 0 1,0-1-1,0 1 0,0-1 0,1 1 0,-1-1 0,3 2 1,-3-2-6,1-1 1,0 0-1,-1 0 0,1 0 1,-1 0-1,1 0 1,-1-1-1,1 1 1,0 0-1,-1-1 1,1 1-1,-1-1 1,1 0-1,-1 1 0,0-1 1,1 0-1,-1 0 1,0 0-1,1 0 1,-1 0-1,0 0 1,0 0-1,0-1 0,2-1 1,67-83 34,-55 65-28,0 0-1,2 2 1,1 0-1,33-28 1,-50 45-10,1 1 0,0-1 0,0 1 0,0 0-1,0 0 1,0-1 0,0 1 0,0 1 0,0-1 0,1 0 0,-1 0 0,0 1 0,1-1 0,-1 1-1,0 0 1,1 0 0,-1 0 0,0 0 0,1 0 0,-1 0 0,0 1 0,1-1 0,-1 1-1,0 0 1,4 1 0,-4 0 2,1 0-1,-1 0 1,1 0-1,-1 1 1,0-1 0,1 1-1,-1 0 1,-1 0-1,1 0 1,0 0-1,-1 0 1,1 0-1,-1 0 1,0 0 0,0 0-1,1 6 1,12 100 235,-14-108-233,0-1 0,0 1 0,0-1 0,0 1 0,0-1 0,0 1 0,0-1-1,0 1 1,0 0 0,0-1 0,0 1 0,0-1 0,0 1 0,1-1 0,-1 1 0,0-1 0,0 1-1,1-1 1,-1 1 0,0-1 0,0 0 0,1 1 0,-1-1 0,1 1 0,-1-1 0,0 0-1,1 1 1,0-1 0,9-10 108,6-27-8,-10 14-44,6-37 0,-11 53-44,0-1 0,-1 0 0,1 1 0,-2-1 0,1 0-1,-1 1 1,0-1 0,-1 1 0,-2-9 0,3 14 8,-1-1 0,1 0-1,-1 1 1,0-1 0,0 1-1,0 0 1,0-1 0,0 1 0,0 0-1,0 0 1,-1 1 0,1-1-1,-1 0 1,0 1 0,1-1 0,-1 1-1,-5-2 1,-6-3 180,14 6-201,0 0 1,0 0 0,-1 0 0,1 0 0,0 0-1,0 0 1,-1 0 0,1 0 0,0-1 0,0 1-1,0 0 1,-1 0 0,1 0 0,0 0-1,0-1 1,0 1 0,0 0 0,0 0 0,-1 0-1,1-1 1,0 1 0,0 0 0,0 0 0,0 0-1,0-1 1,0 1 0,0 0 0,0 0 0,0-1-1,0 1 1,0 0 0,0 0 0,0-1 0,0 1-1,0 0 1,0 0 0,0-1 0,8-6 72,13-2-30,117-13-2098,-114 18 1670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8.954"/>
    </inkml:context>
    <inkml:brush xml:id="br0">
      <inkml:brushProperty name="width" value="0.05" units="cm"/>
      <inkml:brushProperty name="height" value="0.05" units="cm"/>
    </inkml:brush>
  </inkml:definitions>
  <inkml:trace contextRef="#ctx0" brushRef="#br0">13 371 10218,'20'-38'4967,"4"-26"-3121,-11 24-1032,2 2-297,-2 8-100,-2 0 0,10-49-1,-20 77-378,-1-1 0,0 1 0,1 0 0,-1-1-1,0 1 1,0 0 0,0-1 0,-1 1 0,1-1-1,-1 1 1,1 0 0,-1 0 0,0-1 0,0 1 0,1 0-1,-2 0 1,-1-4 0,3 6-15,-1-1-1,0 1 1,1-1 0,-1 0-1,0 1 1,1 0 0,-1-1-1,0 1 1,0-1-1,0 1 1,1 0 0,-1-1-1,0 1 1,0 0 0,0 0-1,0 0 1,1 0 0,-1 0-1,-1 0 1,0 0 2,0 0 0,0 1-1,0 0 1,0-1 0,0 1 0,0 0 0,0 0 0,0 0 0,1 0 0,-1 0 0,-2 2-1,-3 4 24,0 0-1,0 0 0,1 0 0,0 1 1,0 0-1,1 1 0,0-1 0,1 1 0,-1 0 1,2 0-1,-1 0 0,1 0 0,-2 13 0,3-12-36,0 0-1,0 0 1,1 0-1,1 1 1,0-1-1,0 0 1,1 1-1,0-1 1,1 0-1,0 0 1,1 0-1,5 15 1,-7-22-54,1 0-1,0 0 1,-1 0 0,1-1-1,0 1 1,0 0 0,1-1-1,-1 0 1,0 1 0,1-1-1,0 0 1,-1 0-1,1-1 1,6 4 0,-8-5 3,1 1 0,-1-1 0,1 1 1,-1-1-1,1 0 0,0 0 0,-1 0 1,1 0-1,-1 0 0,1 0 0,-1 0 0,1 0 1,-1-1-1,1 1 0,-1-1 0,1 1 0,-1-1 1,1 0-1,-1 1 0,1-1 0,-1 0 1,0 0-1,0 0 0,1 0 0,-1 0 0,0 0 1,0 0-1,0-1 0,0 1 0,0 0 0,0 0 1,0-3-1,11-22-280,-4-4-107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9.768"/>
    </inkml:context>
    <inkml:brush xml:id="br0">
      <inkml:brushProperty name="width" value="0.05" units="cm"/>
      <inkml:brushProperty name="height" value="0.05" units="cm"/>
    </inkml:brush>
  </inkml:definitions>
  <inkml:trace contextRef="#ctx0" brushRef="#br0">152 31 13203,'0'0'192,"1"-1"0,-1 0 0,1 0 0,-1 0 0,0 0 0,1 0 0,-1 0 0,0 0 0,0 0 0,0 0 0,0 0 0,0 0 0,0-1 0,0 1 0,0 0 0,0 0 0,-1 0 0,1 0 0,0 0 0,-1 0 0,1 0 0,0 1 0,-1-1 0,1 0 0,-1 0 0,0 0 0,1 0 0,-1 0 0,0 0 0,0 1-68,0-1-1,0 1 0,0 0 0,-1 0 0,1 0 0,0 0 0,0 0 0,0 0 0,0 0 1,0 0-1,0 1 0,0-1 0,0 0 0,0 0 0,0 1 0,1-1 0,-1 1 0,0-1 1,0 1-1,0-1 0,0 1 0,0 0 0,1-1 0,-1 1 0,0 0 0,1 0 0,-1-1 1,0 1-1,0 1 0,-14 19-3,1 0 1,1 1-1,1 0 1,0 1-1,2 0 1,1 1-1,1 0 1,-10 47-1,17-68-125,-1 11 3,0 0 0,0-1-1,1 19 1,1-29-5,0 0-1,1 1 1,-1-1-1,1 0 1,0 1-1,0-1 1,0 0-1,2 4 1,-2-5-4,0-1 1,0 0-1,0 1 0,0-1 1,0 0-1,0 0 1,0 0-1,0 0 0,0 0 1,0 0-1,1 0 1,-1-1-1,0 1 0,1 0 1,-1-1-1,1 1 1,-1-1-1,3 1 0,-2 0 0,-1-1-1,1-1 1,0 1-1,-1 0 1,1 0-1,-1-1 1,0 1-1,1 0 0,-1-1 1,1 0-1,-1 1 1,0-1-1,1 0 1,-1 0-1,0 1 1,0-1-1,1 0 1,-1 0-1,0 0 1,0-1-1,1 0 0,19-28-134,-1-10 61,-2-1 0,-2-1-1,21-84 1,-28 92 36,2-12-64,-23 74-40,8-13 76,0 0 0,1 0 0,1 0-1,0 0 1,1 1 0,2 27 0,-1-42 77,0 0 0,1 0 0,-1 1-1,0-1 1,1 0 0,-1 0 0,1 0 0,-1 0 0,1 0 0,-1 0-1,1 0 1,1 1 0,-1-2 9,-1 1-1,0-1 1,0 0 0,1 0-1,-1 0 1,0 0 0,0 0-1,1 1 1,-1-1-1,0 0 1,1 0 0,-1 0-1,0 0 1,1 0 0,-1 0-1,0 0 1,1 0-1,-1 0 1,0 0 0,1 0-1,-1 0 1,0-1 0,1 1-1,-1 0 1,0 0-1,0 0 1,1 0 0,-1 0-1,0-1 1,0 1 0,1 0-1,-1 0 1,0 0-1,0-1 1,1 1 0,-1 0-1,0 0 1,0-1-1,0 1 1,0 0 0,1-1-1,-1 1 1,0 0 0,0 0-1,0-1 1,0 1-1,0-1 1,5-8-46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1.822"/>
    </inkml:context>
    <inkml:brush xml:id="br0">
      <inkml:brushProperty name="width" value="0.05" units="cm"/>
      <inkml:brushProperty name="height" value="0.05" units="cm"/>
    </inkml:brush>
  </inkml:definitions>
  <inkml:trace contextRef="#ctx0" brushRef="#br0">1 175 14203,'2'1'127,"-1"0"0,1 1 0,-1-1 0,1 0 0,-1 1-1,1 0 1,-1-1 0,0 1 0,0 0 0,0 0 0,0 0 0,0-1 0,0 4 0,9 30 357,-5-16 76,89 273 2981,78 133-2347,-170-421-1182,8 20 28,-9-24-27,-1 1 0,1 0 0,-1 0 0,0 0 0,1-1 0,-1 1 0,0 0 0,0 0 0,0 0 0,1 0 0,-1 0 0,0 0 0,0-1 0,-1 1 1,1 0-1,0 0 0,0 0 0,0 0 0,0 0 0,-1 1 0,0-2 2,0 0 0,0-1 0,0 1 0,-1 0 0,1 0-1,0 0 1,0-1 0,0 1 0,0 0 0,0-1 0,0 1 0,0-1 0,0 0 0,0 1 0,1-1 0,-1 0 0,0 1 0,0-1 0,0 0 0,1 0 0,-1 0 0,-1-1 0,-10-13 77,0 0 1,1-1-1,1 0 1,0-1 0,-13-30-1,-25-93 74,36 97-164,3 1 0,1-1 0,2-1 0,2 1-1,3-67 1,3 74-14,2 1-1,1-1 1,1 1 0,2 0-1,2 1 1,1 0 0,18-38-1,-27 69 11,4-10-14,0 1 0,1 0 0,16-21-1,-21 30 13,0 1-1,0 0 0,0 0 0,1 0 0,-1 0 0,0 0 0,1 1 0,0-1 0,-1 1 0,6-3 1,-6 4 0,-1 0 1,1-1-1,-1 1 0,1 0 1,0 0-1,-1 0 1,1 0-1,0 0 1,-1 1-1,1-1 1,0 0-1,-1 1 1,1-1-1,-1 1 1,1-1-1,-1 1 1,1 0-1,-1 0 1,1 0-1,2 2 1,1 2-5,1 1 1,-1 0 0,0 0 0,0 0 0,-1 1 0,1 0 0,-1 0 0,-1 0 0,4 9 0,3 10-1,8 35 0,-16-53 15,0 1 1,0 0 0,-1-1-1,0 1 1,-1 0-1,0 0 1,0 0-1,-1 0 1,0-1 0,0 1-1,-4 11 1,2-13 11,0 0 1,0 0 0,-1-1 0,0 1 0,0-1 0,0 0-1,-1 0 1,0 0 0,0 0 0,-1-1 0,1 0-1,-1 0 1,-10 6 0,4-3-42,0-1 1,-1 0 0,0-1-1,0 0 1,-1-1-1,0-1 1,1 0-1,-1 0 1,-26 1-1,39-4-33,0-1 0,1 0 0,-1 0 0,0 0 0,0 0-1,0 0 1,0 0 0,0 0 0,0 0 0,1-1 0,-1 1 0,0 0-1,0 0 1,0-1 0,0 1 0,1 0 0,-1-1 0,0 1 0,-1-1 0,2 0 7,0 1 0,0-1 1,0 1-1,0-1 0,0 1 1,1-1-1,-1 1 1,0 0-1,0-1 0,0 1 1,0-1-1,0 1 0,0-1 1,1 1-1,-1 0 0,0-1 1,0 1-1,1 0 1,-1-1-1,0 1 0,1 0 1,-1-1-1,0 1 0,1 0 1,0-1-1,3-2-160,0 0 0,0 0 0,0 0 0,1 1 0,6-4 0,15-2-509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2.828"/>
    </inkml:context>
    <inkml:brush xml:id="br0">
      <inkml:brushProperty name="width" value="0.05" units="cm"/>
      <inkml:brushProperty name="height" value="0.05" units="cm"/>
    </inkml:brush>
  </inkml:definitions>
  <inkml:trace contextRef="#ctx0" brushRef="#br0">41 399 13523,'-1'-2'417,"1"0"1,0 0-1,-1 0 1,1 0-1,-1 0 0,0 0 1,0 1-1,1-1 1,-1 0-1,-1 0 1,1 0-1,0 1 0,-2-3 1,0 30 2392,3 15-2672,6 49 1,1 14-54,-20-222 180,12 108-268,1-7 9,0 16-9,0 1 1,1-1-1,-1 1 1,0 0 0,1-1-1,-1 1 1,0-1-1,1 1 1,-1 0-1,0-1 1,1 1 0,-1 0-1,1-1 1,-1 1-1,1 0 1,-1 0 0,1-1-1,-1 1 1,1 0-1,-1 0 1,1 0 0,-1 0-1,1 0 1,-1-1-1,1 1 1,0 0-1,-1 0 1,1 1 0,0-1-1,0 0-1,-1-1-1,1 1 0,0 0 1,0 0-1,0-1 0,-1 1 1,1-1-1,0 1 0,0-1 1,-1 1-1,1-1 0,0 1 1,-1-1-1,1 1 0,0-1 1,-1 0-1,1 1 0,-1-1 1,1 0-1,-1 0 1,0 1-1,1-1 0,-1 0 1,0 0-1,1 0 0,-1 1 1,0-1-1,0 0 0,0 0 1,0 0-1,0 0 0,0 0 1,0 1-1,0-2 0,0-1 1,0 1 0,0 0-1,0-1 1,0 1-1,-1 0 1,1-1-1,-1 1 1,1 0-1,-1 0 1,0-1 0,-1-2-1,1 5 5,1-1 0,0 1 0,0 0 0,0 0 0,0 0 0,0 0 0,-1-1 0,1 1 0,0 0 0,0 0 0,0 0 0,-1 0 0,1-1 0,0 1 0,0 0 0,-1 0 0,1 0 0,0 0 0,0 0 0,0 0 0,-1 0 0,1 0 0,0 0 0,0 0 0,-1 0 0,1 0 0,0 0 0,0 0 0,-1 0 0,1 0 0,0 0 0,0 0 0,-1 0 0,1 0 0,0 0 0,-8 10 10,-1 14 13,9-24-23,-7 35 52,0 0 0,3 0 0,1 1 0,1 0-1,4 46 1,3-54 38,-5-28-88,0 0 0,0 0 0,0 1 0,0-1 0,0 0 0,0 0 0,0 0 0,1 1 0,-1-1 0,0 0 0,0 0 0,0 0 0,0 0 0,0 1 0,0-1 0,1 0 1,-1 0-1,0 0 0,0 0 0,0 0 0,1 0 0,-1 0 0,0 1 0,0-1 0,0 0 0,1 0 0,-1 0 0,0 0 0,0 0 0,0 0 0,1 0 0,-1 0 0,0 0 0,0 0 0,0 0 1,1 0-1,8-12 64,2-11-5,-2-1 0,11-44 0,6-16-8,-23 78-52,0-4-1,1 0 1,1 1-1,-1-1 1,13-16-1,-16 25 0,0 0 0,0-1 0,0 1-1,0 0 1,0 0 0,0 0 0,0 0-1,1 0 1,-1 0 0,0 0 0,1 0-1,-1 0 1,1 1 0,-1-1 0,1 1-1,-1-1 1,1 1 0,0-1 0,-1 1 0,1 0-1,-1 0 1,1 0 0,0 0 0,-1 0-1,1 0 1,0 0 0,-1 1 0,1-1-1,-1 0 1,1 1 0,-1-1 0,1 1-1,-1 0 1,1 0 0,-1-1 0,1 1-1,-1 0 1,0 0 0,2 2 0,5 4-4,-1 0 1,0 1 0,-1 0 0,1 0-1,-1 0 1,7 15 0,-1 0 28,12 34-1,-49-144 353,6 19-210,-27-82 380,46 150-544,0 0 0,0 0-1,-1-1 1,1 1 0,0 0-1,0 0 1,0-1 0,0 1-1,0 0 1,0 0 0,0-1-1,0 1 1,0 0 0,0 0-1,0-1 1,0 1 0,0 0-1,1 0 1,-1-1 0,0 1-1,0 0 1,0 0 0,0 0-1,0-1 1,0 1 0,1 0-1,-1 0 1,0 0 0,0-1-1,0 1 1,1 0 0,-1 0-1,0 0 1,0 0 0,0 0-1,1-1 1,-1 1 0,0 0-1,0 0 1,1 0 0,-1 0-1,0 0 1,0 0 0,1 0-1,-1 0 1,0 0 0,0 0-1,1 0 1,-1 0 0,0 0-1,0 0 1,1 0 0,-1 0-1,0 0 1,0 0 0,1 1-1,17 5 33,-13-4-23,1-1-81,-1 1-1,0-1 1,1 0-1,-1-1 1,1 1 0,-1-1-1,1 0 1,-1 0 0,1-1-1,-1 0 1,0 0 0,1 0-1,-1-1 1,0 1-1,0-1 1,0 0 0,0-1-1,0 1 1,0-1 0,0 0-1,-1-1 1,0 1 0,1-1-1,-1 1 1,-1-1-1,5-5 1,-2 0-197,0 1 0,0-1 0,-1-1 0,0 1 0,0-1 0,-1 1 0,-1-1-1,0-1 1,0 1 0,-1 0 0,0-1 0,1-19 0,-5-26-489,-5-3-146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3.258"/>
    </inkml:context>
    <inkml:brush xml:id="br0">
      <inkml:brushProperty name="width" value="0.05" units="cm"/>
      <inkml:brushProperty name="height" value="0.05" units="cm"/>
    </inkml:brush>
  </inkml:definitions>
  <inkml:trace contextRef="#ctx0" brushRef="#br0">114 0 13099,'-1'3'200,"0"0"-1,1 0 1,-1 0 0,0 0 0,1 0 0,0 0-1,0 0 1,0 0 0,0 0 0,0 0 0,2 5-1,-1 4 190,1 19-9,3 1 0,0-1 1,2 0-1,1 0 0,2-1 0,0 0 1,2-1-1,2 0 0,0-1 0,2-1 1,1 0-1,1-1 0,26 28 1,-31-37-334,-12-17-47,-1 0-1,0 0 0,0 0 1,0 0-1,0 0 1,0 0-1,0 0 0,0 0 1,0 0-1,1 1 1,-1-1-1,0 0 0,0 0 1,0 0-1,0 0 1,0 0-1,0 0 0,0 0 1,0 0-1,0 0 1,0 1-1,0-1 1,0 0-1,0 0 0,0 0 1,0 0-1,0 0 1,0 0-1,0 0 0,0 1 1,0-1-1,0 0 1,0 0-1,0 0 0,0 0 1,0 0-1,0 0 1,0 0-1,0 1 0,0-1 1,0 0-1,0 0 1,0 0-1,0 0 0,0 0 1,0 0-1,0 0 1,0 0-1,-1 0 0,1 0 1,0 1-1,0-1 1,0 0-1,0 0 0,0 0 1,-25-12-168,13 4 117,-81-39-255,49 26 425,-69-44 0,112 64-94,-1 0-1,1 0 1,0 0 0,-1 0-1,1 0 1,0 0-1,-1 0 1,1 0-1,0-1 1,0 1-1,0 0 1,0-1-1,0 1 1,1-1-1,-1 1 1,0-1-1,1 0 1,-1 1-1,1-1 1,-1 1-1,1-1 1,0 0-1,-1-2 1,2 2 8,0 0 0,0 0 0,0 0 0,0 0 0,0 0 0,0 0 1,0 0-1,1 0 0,-1 1 0,1-1 0,-1 0 0,1 1 0,0-1 0,-1 1 0,1 0 1,0 0-1,3-2 0,82-45 522,-60 35-646,0-1 1,-1-2-1,0 0 1,-2-2-1,33-29 1,-18 3-38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5.373"/>
    </inkml:context>
    <inkml:brush xml:id="br0">
      <inkml:brushProperty name="width" value="0.05" units="cm"/>
      <inkml:brushProperty name="height" value="0.05" units="cm"/>
    </inkml:brush>
  </inkml:definitions>
  <inkml:trace contextRef="#ctx0" brushRef="#br0">524 2492 12835,'11'-1'317,"-1"0"0,1 0 1,-1-1-1,0 0 0,1-1 0,-1 0 1,10-5-1,67-37 402,-73 37-512,182-104 975,359-187-451,141-43-1033,-223 68-18,-54 30 55,-358 211 246,106-63 217,-141 79 67,0-1 0,-2-1-1,0-2 1,21-24 0,-28 22-97,-1-1 0,-1 0 0,20-45 0,-28 51-170,-1 1 1,0-1-1,-1 1 0,-1-2 0,-1 1 1,1-22-1,-3-116-196,-3 77 63,2 43 77,-2-84-126,1 104 160,-2-1 0,1 1 0,-2 0-1,0 1 1,-8-20 0,11 32 24,-1-1 1,1 0-1,-1 1 0,0 0 0,-1-1 1,1 1-1,0 0 0,-1 0 0,0 1 1,0-1-1,0 0 0,0 1 1,0 0-1,0-1 0,0 1 0,-1 1 1,-4-3-1,-2 1 16,-1 0 0,0 1 0,0 0 0,-19 0 0,16 1-6,11 1-30,0 0 0,0-1-1,0 1 1,0 0 0,1-1 0,-1 1 0,0-1 0,0 0 0,0 0 0,0 0 0,1-1 0,-1 1 0,0-1 0,1 1 0,-1-1 0,1 0-1,0 0 1,-1 0 0,-2-4 0,3 5 8,1 0-1,-1-1 0,0 1 0,0 0 1,1 0-1,-1 0 0,0 0 1,0 0-1,-1 0 0,1 0 0,0 1 1,0-1-1,0 1 0,0 0 1,0-1-1,-1 1 0,-2 1 0,-44 3-137,35-2 104,-41 6-62,1 2 0,0 3 1,1 3-1,-61 25 0,-200 107-114,97-42-32,-548 185-259,443-174 502,271-94 9,2 2-1,1 3 1,1 2-1,-50 40 1,78-55 1,-163 129 7,131-107-5,-94 50 0,10-23 4,-231 74 0,359-136-2,0 1 0,1-1 0,-1 1 0,0 0 0,1 1 0,0-1 0,-10 9 0,14-10-2,0 0-1,0 0 1,0 1 0,0-1-1,0 1 1,1-1 0,0 1-1,-1 0 1,1 0 0,0-1 0,0 1-1,0 0 1,1 0 0,-1 0-1,1 0 1,0 0 0,0 0-1,0 0 1,0 0 0,0 0-1,1 4 1,1 4 0,1 0 0,0 0 0,0 0 1,1 0-1,9 17 0,34 52-2,-23-41 3,121 226 119,51 83 170,-183-328-243,24 29 0,-34-45-39,1 0 1,0 0-1,0 0 0,1 0 1,-1-1-1,1 0 0,-1 0 1,1 0-1,0 0 0,0-1 1,0 0-1,8 3 0,-11-5-12,-1 1 0,0-1-1,1 0 1,-1 0-1,0 0 1,1 0-1,-1 0 1,0 0 0,1 0-1,-1 0 1,0 0-1,0 0 1,1-1 0,-1 1-1,0-1 1,1 1-1,-1-1 1,0 1 0,0-1-1,0 0 1,0 0-1,0 1 1,0-1 0,0 0-1,0 0 1,0 0-1,2-2 1,-2 0 3,0 0 0,1 0-1,-1 0 1,0 0 0,-1 0 0,1 0 0,0-1 0,-1 1-1,0 0 1,1-4 0,-2-35-13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3.749"/>
    </inkml:context>
    <inkml:brush xml:id="br0">
      <inkml:brushProperty name="width" value="0.05" units="cm"/>
      <inkml:brushProperty name="height" value="0.05" units="cm"/>
    </inkml:brush>
  </inkml:definitions>
  <inkml:trace contextRef="#ctx0" brushRef="#br0">83 1 12835,'-6'23'1137,"-8"38"-590,-8 27-269,-15 150-1,34 35-218,21 0-40,-7-118-1,2 20-27,15 292 88,-30 1-329,-8-364-104,8-87 233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4.289"/>
    </inkml:context>
    <inkml:brush xml:id="br0">
      <inkml:brushProperty name="width" value="0.05" units="cm"/>
      <inkml:brushProperty name="height" value="0.05" units="cm"/>
    </inkml:brush>
  </inkml:definitions>
  <inkml:trace contextRef="#ctx0" brushRef="#br0">144 0 17836,'2'3'240,"0"0"0,0 0 1,-1 0-1,1 0 0,-1 0 0,0 0 1,0 1-1,0-1 0,0 0 0,0 7 1,2 7 232,13 42 650,3-1-1,2-1 0,37 71 0,-36-87-1083,2-1-1,1-2 1,2-1-1,63 67 0,-90-104-50,0 0-1,0 0 0,0 0 0,1 0 0,-1 0 0,0 0 0,0 0 0,0 0 0,0 0 0,0 1 0,0-1 0,0 0 0,0 0 0,0 0 0,0 0 0,0 0 0,0 0 1,1 0-1,-1 0 0,0 0 0,0 0 0,0 1 0,0-1 0,0 0 0,0 0 0,0 0 0,0 0 0,0 0 0,0 0 0,0 0 0,0 1 0,0-1 0,0 0 0,0 0 1,0 0-1,0 0 0,0 0 0,0 0 0,-1 0 0,1 0 0,0 0 0,0 1 0,0-1 0,0 0 0,0 0 0,0 0 0,0 0 0,0 0 0,0 0 0,0 0 0,0 0 1,0 0-1,-1 0 0,1 0 0,0 0 0,0 0 0,0 0 0,0 0 0,0 0 0,0 1 0,0-1 0,0 0 0,-1 0 0,1 0 0,0 0 0,-8-1-375,-10-4-233,0-1 1,0 0-1,0-2 1,-27-15-1,14 7 19,28 14 563,-139-73-1080,109 56 1865,1-1 0,-36-32 0,65 50-527,0-1 0,0 0 0,0 0 0,0 0-1,0-1 1,1 1 0,-4-6 0,5 8-153,1-1 0,0 1 0,-1 0 0,1 0 0,0 0-1,0 0 1,0 0 0,-1 0 0,1-1 0,0 1 0,1 0 0,-1 0 0,0 0 0,0 0-1,0 0 1,1-1 0,-1 1 0,1 0 0,-1 0 0,1 0 0,-1 0 0,1 0 0,-1 0-1,1 0 1,0 0 0,0 1 0,-1-1 0,1 0 0,0 0 0,0 0 0,2 0-1,11-9 124,2 1 0,-1 1-1,1 1 1,0 0-1,28-8 1,-10 3-191,11-3-239,-22 8 64,0 0-1,-1-2 1,-1-1-1,36-21 1,-39 13-69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7:31.597"/>
    </inkml:context>
    <inkml:brush xml:id="br0">
      <inkml:brushProperty name="width" value="0.05" units="cm"/>
      <inkml:brushProperty name="height" value="0.05" units="cm"/>
    </inkml:brush>
  </inkml:definitions>
  <inkml:trace contextRef="#ctx0" brushRef="#br0">1 495 12171,'5'-1'154,"0"0"1,0 0-1,1 0 1,-1-1 0,7-3-1,10-2-87,393-86 119,-203 49 49,-56 14-168,0 7 1,2 6-1,0 8 0,305 21 1,231 12-31,-140-11-9,311 18 53,-462-21-20,669-13-27,-718-20-28,224-12 3,21 20-4,-96 3-2,1563-2 0,-1674 16-6,1074-42 17,-1116 26-12,236-15 5,479-12 10,122 43 7,-1102 1-15,131-1 12,-165-3 4,-2-3 0,63-13 0,-106 15-24,55-13 51,-55 13-57,-1 0-1,1-1 1,-1 1-1,0-1 0,1 0 1,-1 0-1,-1-1 1,7-4-1,-10 6 0,0 1 0,0-1 0,0 1-1,1-1 1,-1 1 0,-1-1 0,1 0 0,0 1 0,0-1 0,-1 0-1,1 0 1,-1 0 0,1 0 0,-1 1 0,0-1 0,1 0-1,-1 0 1,0 0 0,-1 0 0,1 0 0,0 0 0,0 0 0,-1 1-1,1-1 1,-2-3 0,-11-11-46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7:32.105"/>
    </inkml:context>
    <inkml:brush xml:id="br0">
      <inkml:brushProperty name="width" value="0.05" units="cm"/>
      <inkml:brushProperty name="height" value="0.05" units="cm"/>
    </inkml:brush>
  </inkml:definitions>
  <inkml:trace contextRef="#ctx0" brushRef="#br0">262 114 14299,'-13'-8'896,"-4"3"-824,-2-2-56,0-2-8,1 0-88,-1-2-200,-1-1-120,-4-2-1184,-5 0 1328,-10 1-216,-5 1-161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7:33.196"/>
    </inkml:context>
    <inkml:brush xml:id="br0">
      <inkml:brushProperty name="width" value="0.05" units="cm"/>
      <inkml:brushProperty name="height" value="0.05" units="cm"/>
    </inkml:brush>
  </inkml:definitions>
  <inkml:trace contextRef="#ctx0" brushRef="#br0">4039 0 10010,'-410'54'1780,"-361"43"-992,-5-46-498,572-48-95,-587 29 288,679-22-480,-146 17-3,197-17-1,1 2 1,-69 24-1,102-26 1,1 2 1,1 0-1,0 2 1,1 0-1,0 2 1,2 1-1,-41 38 1,25-17 0,3 1 0,1 3 1,-37 58-1,64-89 7,0 1-1,1-1 1,0 2-1,1-1 1,0 0-1,1 1 1,0 0-1,-3 24 1,6-27 1,1 1 1,0-1-1,0 1 0,1 0 1,1-1-1,0 1 0,0-1 1,1 0-1,0 0 1,1 0-1,8 16 0,3 0-6,1-1-1,2 0 1,0-2-1,1 0 0,1-1 1,1-1-1,1-1 1,1 0-1,1-2 0,34 20 1,29 11-29,162 66 0,-149-73 30,303 123-38,-281-123-14,174 36 1,421 28-68,5-57-524,-540-45 492,0-7 1,-1-8-1,0-8 0,239-57 1,-338 54 117,0-3 1,-2-4 0,104-54-1,-85 30 121,-2-5-1,93-75 1,-181 127-76,53-41 266,72-69-1,-116 99-212,-2-2 0,1 0 0,-2-1 0,-1-1-1,-1 0 1,0-1 0,-2 0 0,11-27 0,-13 24-1,-2 0 1,0 0-1,-2-1 0,0 1 1,1-35-1,-6 46-44,0 0 0,-1 1 0,-1-1 0,0 1 0,0-1 0,-1 1 0,-1 0 0,-1 0 1,0 0-1,0 1 0,-14-24 0,6 19 3,0 0-1,-2 0 1,0 1 0,0 1 0,-1 0 0,-1 1 0,-20-12 0,-136-72 279,-84-18 321,197 94-568,-2 3 0,-87-16 0,-71 9-321,144 23 172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20.917"/>
    </inkml:context>
    <inkml:brush xml:id="br0">
      <inkml:brushProperty name="width" value="0.05" units="cm"/>
      <inkml:brushProperty name="height" value="0.05" units="cm"/>
    </inkml:brush>
  </inkml:definitions>
  <inkml:trace contextRef="#ctx0" brushRef="#br0">1 393 10642,'5'4'93,"1"0"-1,0-1 1,1 0 0,-1-1-1,1 0 1,-1 0-1,1 0 1,0 0-1,-1-1 1,12 0 0,10 0 21,35-3 0,-46 1 9,480-34 981,389-29-894,444-21 144,-1221 82-279,1116-33 173,-933 33-226,260-9-3,266-38-22,-450 25-18,548 12 381,-267-20 295,-542 24-621,225-25 136,-298 28-74,-18 3 338,1 1-1,19-1 286,-53 18-506,5-2-275,-2 3-62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1.387"/>
    </inkml:context>
    <inkml:brush xml:id="br0">
      <inkml:brushProperty name="width" value="0.05" units="cm"/>
      <inkml:brushProperty name="height" value="0.05" units="cm"/>
    </inkml:brush>
  </inkml:definitions>
  <inkml:trace contextRef="#ctx0" brushRef="#br0">0 137 12091,'7'-2'214,"-1"-1"1,1 1 0,-1 0 0,1 1-1,-1 0 1,1 0 0,0 0 0,10 1-1,56 7-377,-65-6 283,183 39 270,-127-23-307,72 8 0,39-10-49,311-14-1,-106-29-15,124-4 19,844 53 282,-126 20-299,-1-63 17,-150 20-20,-353 23 27,2-28 48,-618 3-87,954-25 54,-858 29-58,1013-7 16,-1-47-3,-385-22 78,-443 38-28,-278 28 380,202 6 0,-239 13-106,-62-8-287,-1 0 1,1 0-1,0 1 0,0 0 1,-1 0-1,1 0 0,-1 0 1,0 1-1,0-1 0,0 1 1,6 5-1,-10-8-52,1 1-1,-1-1 1,0 0 0,1 0-1,-1 1 1,0-1 0,1 0-1,-1 1 1,0-1 0,1 0-1,-1 1 1,0-1-1,0 1 1,1-1 0,-1 0-1,0 1 1,0-1 0,0 1-1,0-1 1,0 1 0,0-1-1,1 1 1,-1-1 0,0 0-1,0 1 1,0-1 0,-1 1-1,1-1 1,0 1-1,0-1 1,0 1 0,0-1-1,0 0 1,0 1 0,-1-1-1,1 1 1,0-1 0,0 0-1,-1 1 1,1-1 0,0 1-1,0-1 1,-1 0 0,0 1-1,-1 0-1,0 0 0,0 0 0,-1 0 0,1-1 0,0 1 0,-1-1 0,1 1 0,-3-1 0,-30 2-58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02.729"/>
    </inkml:context>
    <inkml:brush xml:id="br0">
      <inkml:brushProperty name="width" value="0.05" units="cm"/>
      <inkml:brushProperty name="height" value="0.05" units="cm"/>
    </inkml:brush>
  </inkml:definitions>
  <inkml:trace contextRef="#ctx0" brushRef="#br0">0 236 11803,'498'-53'1427,"-96"6"-1359,923 9-459,-753 61 744,-89 0-79,3-39-198,19-52-96,-184 22 116,-311 44-90,117-10 209,-113 12-191,0 0 0,0 1 0,1 1 0,-1 0 0,0 0 0,20 8 0,-24-6-40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14.792"/>
    </inkml:context>
    <inkml:brush xml:id="br0">
      <inkml:brushProperty name="width" value="0.05" units="cm"/>
      <inkml:brushProperty name="height" value="0.05" units="cm"/>
    </inkml:brush>
  </inkml:definitions>
  <inkml:trace contextRef="#ctx0" brushRef="#br0">64 262 9138,'-64'-2'3347,"160"21"-3325,100-14 83,-35-2 118,355-4 127,-407-2-310,354-31 441,214 7 803,-161 13-1086,1-24-333,-395 28 67,222-15-148,484-48 5,-395 27 194,1 36 422,-405 10-936,-32-5 423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17.163"/>
    </inkml:context>
    <inkml:brush xml:id="br0">
      <inkml:brushProperty name="width" value="0.05" units="cm"/>
      <inkml:brushProperty name="height" value="0.05" units="cm"/>
    </inkml:brush>
  </inkml:definitions>
  <inkml:trace contextRef="#ctx0" brushRef="#br0">379 670 10994,'-20'6'-38,"0"2"0,0 0-1,1 1 1,0 1-1,1 1 1,-30 22 0,20-10-563,0 2 1,2 0 0,-25 33-1,41-47 246,2 2-1,0-1 0,0 1 0,1 0 0,-10 28 0,11-25 681,1 1 1,1 1-1,1-1 0,1 0 1,0 1-1,1 0 0,1-1 1,2 21-1,0-21 88,1 0 0,0 0 0,1 0 0,1 0 1,1-1-1,1 0 0,0 0 0,11 19 0,-10-23-517,0-1 0,1 1-1,0-1 1,1-1 0,0 0 0,13 11-1,5-1 150,0 0-1,1-2 0,1-2 1,1 0-1,0-2 1,40 12-1,-27-13 99,1-3 0,0-1 0,1-2 0,50 0 0,222-9 144,73 5-93,-301 4-90,475 21 390,-119-45-458,291 3-24,-503 25-2,550 20 45,-497-24-59,400 4-9,-171 21 38,-450-26-37,1-2-1,0-3 1,132-16-1,-167 9 7,0-1 1,0-1-1,0-2 1,-1-1-1,-1-1 0,0-1 1,-1-2-1,0-2 0,-1 0 1,28-24-1,-34 22 0,-1-1 1,-1 0-1,-1-2 1,-1 0-1,-1-1 1,0-1-1,-2 0 1,16-35-1,-23 39 3,0 1 0,-1-1 0,0-1-1,-2 1 1,-1-1 0,0 0 0,-2 0 0,0 0 0,-1 0-1,-1-1 1,-6-41 0,1 44-10,-1 0 0,0 1-1,-1 0 1,-1 0 0,-1 0 0,0 1-1,-1 0 1,-1 1 0,-24-28 0,4 10-28,-2 2 0,-1 0 1,-40-27-1,28 28 10,-1 1-1,-2 2 0,0 3 1,-2 1-1,-82-25 0,-277-54 77,155 46-6,34-2-23,-433-92-23,330 107-110,-349-3 0,-330 79 114,-377 113 431,1309-137-428,-493 81-260,539-83 220,1 0 0,-1 2 0,-28 14 0,28-7 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59.092"/>
    </inkml:context>
    <inkml:brush xml:id="br0">
      <inkml:brushProperty name="width" value="0.05" units="cm"/>
      <inkml:brushProperty name="height" value="0.05" units="cm"/>
    </inkml:brush>
  </inkml:definitions>
  <inkml:trace contextRef="#ctx0" brushRef="#br0">1199 67 10242,'-212'-20'3794,"192"17"-3617,-1 2 0,1 1 0,-41 4-1,-59 17-69,33-5 81,12-6-4,29-5-4,-64 17-1,95-18-166,1 1 1,-1 0-1,1 1 0,0 1 1,1 0-1,0 1 0,0 0 0,-16 14 1,-169 178 79,187-187-76,0-1 0,1 1 0,0 1-1,1 0 1,1 0 0,-10 25 0,15-32 6,1 0-1,0-1 1,0 1 0,1 0 0,0 0 0,0 0-1,1 0 1,0 0 0,0 0 0,1 0 0,0 0-1,0 0 1,0 0 0,1 0 0,0-1-1,0 1 1,1-1 0,3 8 0,5 4 31,1-1 0,0 0 0,27 30 0,53 40-4,-57-54-32,-10-12-9,0 0 1,2-1-1,0-2 0,35 18 1,-17-14-2,2-2 0,49 14 0,-37-14 8,-1 3 0,-1 3 0,95 58 0,-127-69-12,0-2 1,0 0-1,1-2 1,1-1-1,-1-1 0,2-1 1,-1-1-1,1-2 1,0-1-1,37 1 1,16-5 70,-1-5-1,136-23 1,-149 20-40,0 4 0,119 8 0,-111-1-21,-62-3-10,0 1 1,0-2 0,0 0-1,0-1 1,0 0 0,0 0-1,-1-2 1,1 0 0,-1 0-1,0-1 1,0 0 0,0-1-1,11-8 1,2-2 16,1-1 16,0 0 0,1 2 0,54-21 0,-72 32-32,-1 1 0,0-1 0,-1 0 0,1-1-1,-1 0 1,0 0 0,0-1 0,0 1 0,-1-2-1,0 1 1,0-1 0,6-8 0,3-7 8,-1-1 1,18-43-1,-29 59-24,-1 0 0,0 0 0,0 0 0,-1 0 0,0 0 0,0 0 0,0-1 0,-1 1 0,0 0-1,-3-13 1,-2-7-126,-12-40 0,10 41 86,1 5 30,-2 0-1,0 1 1,-1-1-1,-18-29 1,1 11-15,-34-40 1,-50-73 169,56 73-66,43 65-28,0 0-1,-1 2 1,-1-1-1,0 1 0,-1 1 1,0 1-1,-1 0 1,0 0-1,0 2 1,-1 0-1,0 0 1,0 2-1,-21-6 0,-6 1 17,0 2 0,-1 1 0,1 3 0,-51-1 0,31 8 137,-104 15 0,100-8-180,-85 1 1,131-10-149,-1-2-1,1 0 1,0-1 0,0-1-1,0 0 1,0-2 0,1-1-1,-22-9 1,2-8-92,9-3-71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7.988"/>
    </inkml:context>
    <inkml:brush xml:id="br0">
      <inkml:brushProperty name="width" value="0.05" units="cm"/>
      <inkml:brushProperty name="height" value="0.05" units="cm"/>
    </inkml:brush>
  </inkml:definitions>
  <inkml:trace contextRef="#ctx0" brushRef="#br0">13 1 15307,'-4'18'1841,"-2"38"-768,3 0 0,5 63 0,-1-62-402,9 95 1195,-10-152-1887,0 0 0,0 0 0,0 0 1,0 0-1,0 0 0,1 0 0,-1-1 1,0 1-1,0 0 0,0 0 1,0 0-1,0 0 0,0 0 0,1 0 1,-1 0-1,0 0 0,0 0 0,0 0 1,0 0-1,0 0 0,1 0 1,-1 0-1,0 0 0,0 0 0,0 0 1,0 0-1,0 0 0,1 0 0,-1 0 1,0 0-1,0 0 0,0 0 1,0 0-1,0 0 0,0 0 0,1 0 1,-1 0-1,0 1 0,0-1 0,0 0 1,0 0-1,0 0 0,0 0 1,0 0-1,1 0 0,-1 0 0,0 1 1,0-1-1,0 0 0,0 0 0,0 0 1,0 0-1,0 0 0,0 1 1,0-1-1,0 0 0,6-12-1037,2-19 137,-2 12 294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5.340"/>
    </inkml:context>
    <inkml:brush xml:id="br0">
      <inkml:brushProperty name="width" value="0.05" units="cm"/>
      <inkml:brushProperty name="height" value="0.05" units="cm"/>
    </inkml:brush>
  </inkml:definitions>
  <inkml:trace contextRef="#ctx0" brushRef="#br0">9 12 18556,'-1'-12'1363,"-2"14"-562,-1 21-196,3-6-276,2 0 1,0 0-1,1 0 1,1 0-1,5 19 1,31 83 508,-34-104-741,231 502 1448,-182-409-1412,-44-88-2,19 28 1,-29-48-128,0 0 1,0 0-1,0 0 1,0-1-1,0 1 0,0 0 1,0 0-1,0 0 1,0 0-1,0 0 1,0 0-1,0-1 1,0 1-1,0 0 1,0 0-1,0 0 1,0 0-1,0 0 1,0 0-1,0 0 1,0 0-1,0-1 1,1 1-1,-1 0 1,0 0-1,0 0 1,0 0-1,0 0 1,0 0-1,0 0 1,0 0-1,0 0 1,0 0-1,1 0 0,-1 0 1,0-1-1,0 1 1,0 0-1,0 0 1,0 0-1,0 0 1,1 0-1,-1 0 1,0 0-1,0 0 1,0 0-1,0 0 1,0 0-1,0 0 1,0 1-1,1-1 1,-1 0-1,0 0 1,0 0-1,0 0 1,0 0-1,0 0 1,0 0-1,1 0 0,-2-14 100,-6-26 85,-2 1 1,-15-42 0,-35-78 141,55 149-314,2 5-10,-14-37 31,-2 0 0,-28-46 1,33 72-37,7 14-6,5 3 3,1 0 0,0 0 0,-1 1 0,1-1 0,0 0 0,0 0 0,0 1 0,0-1 0,1 0 0,-1 1 0,0-1 0,0 0 0,1 0 0,-1 1 0,1-1 0,-1 0 0,2 1 0,2 9-6,2 0 1,-1 0 0,1-1 0,1 0 0,0 0 0,0-1 0,1 0 0,0 0-1,1-1 1,0 0 0,13 9 0,-16-12 3,0-2 0,1 1-1,-1-1 1,1 0 0,-1 0 0,1 0 0,0-1 0,0 0-1,0-1 1,0 0 0,1 0 0,-1 0 0,0-1-1,0 0 1,1 0 0,-1-1 0,0 0 0,0 0-1,13-4 1,-7-1 1,0 1-1,0-2 1,-1 0-1,0 0 1,19-15-1,49-53-4,-5 6-4,-73 67 10,0 0 1,1 0-1,-1 1 1,0-1-1,1 1 1,-1-1-1,1 1 1,-1 0-1,1 0 1,0 0-1,-1 0 0,1 1 1,0-1-1,0 1 1,0-1-1,-1 1 1,1 0-1,0 0 1,0 1-1,0-1 1,3 1-1,-2 1 0,0 0 0,0 0 1,0 0-1,-1 0 0,1 1 0,-1-1 0,1 1 0,-1 0 1,0 0-1,0 0 0,0 1 0,4 5 0,-2-1 2,0 0-3,1-1 1,-1 0 0,1 0 0,13 10 0,-17-15 0,-1-1 1,1 0 0,0 0 0,-1 0 0,1 0 0,0 0 0,0 0 0,0 0 0,0-1 0,0 1 0,0-1 0,0 1-1,0-1 1,0 0 0,0 0 0,0 0 0,0 0 0,0 0 0,1-1 0,-1 1 0,0 0 0,0-1 0,0 0 0,-1 1-1,1-1 1,0 0 0,2-1 0,7-6 3,0-1-1,0-1 1,-1 0 0,0 0-1,-1 0 1,0-1 0,0-1-1,8-15 1,-7 11-1,1 0 0,0 1 0,23-22 0,-32 35-1,0 0-1,1 0 1,-1 0 0,1 0-1,0 1 1,-1-1-1,1 1 1,0 0 0,0 0-1,4-2 1,-5 3-1,-1 0 0,1 0 0,0 0 1,-1 0-1,1 0 0,-1 0 0,1 0 0,0 1 1,-1-1-1,1 0 0,-1 1 0,1-1 0,0 1 1,2 1-1,1 3 0,1-1 1,-1 1-1,0 0 0,-1 0 1,1 0-1,-1 1 1,5 9-1,18 21 7,-25-33-6,0-1 1,0 0-1,0 0 0,0-1 1,1 1-1,-1 0 1,1-1-1,-1 1 0,1-1 1,-1 0-1,5 2 0,-2-2 1,1-1 0,-1 1 0,0-1 0,0 0 0,1 0 1,-1-1-1,0 0 0,0 0 0,0 0 0,7-2 0,50-23 2,-39 15-31,9-3-138,50-23-1816,-82 37 1943,1-1 0,-1 1 0,0 0 0,1 0 0,-1 0 0,0 0 0,1 0 0,-1 0 0,1 0 0,-1-1 0,0 1 0,1 0 0,-1 0 0,0-1 0,1 1 0,-1 0 0,0 0 0,0-1 0,1 1 0,-1 0 0,0-1 0,0 1 0,0 0-1,1-1 1,-1 1 0,0 0 0,0-1 0,0 1 0,0-1 0,0 1 0,0 0 0,0-1 0,0 1 0,0-1 0,0 1 0,0 0 0,0-1 0,0 1 0,0-1 0,0 1 0,0 0 0,0-1 0,0 1 0,-16-8-705,-10 3-93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8.391"/>
    </inkml:context>
    <inkml:brush xml:id="br0">
      <inkml:brushProperty name="width" value="0.05" units="cm"/>
      <inkml:brushProperty name="height" value="0.05" units="cm"/>
    </inkml:brush>
  </inkml:definitions>
  <inkml:trace contextRef="#ctx0" brushRef="#br0">0 48 13499,'39'-4'5858,"28"-12"-4775,-23 4-544,-25 8-429,-10 1-87,-1 0 1,1 1 0,0 1 0,0-1 0,0 2 0,0-1 0,0 1-1,17 2 1,-25-2-20,0 1 0,0-1 0,0 1 0,0-1 0,0 1 0,-1-1 0,1 1 0,0 0-1,0-1 1,0 1 0,-1 0 0,1 0 0,0 0 0,-1-1 0,1 1 0,-1 0 0,1 0 0,-1 0 0,1 0-1,-1 0 1,0 0 0,1 0 0,-1 0 0,0 0 0,0 0 0,0 0 0,0 0 0,0 0 0,0 0 0,0 0-1,0 1 1,0-1 0,-1 0 0,1 0 0,0 0 0,-1 0 0,1 0 0,-1 1 0,-2 7 22,-1-1 1,1 0-1,-7 10 1,9-16-22,-4 6 22,1 1 12,0-1 1,-1 0-1,0 0 1,0-1 0,-1 1-1,0-1 1,0 0-1,-13 10 1,18-16-53,0-1-1,1 0 1,-1 1-1,0-1 1,0 0 0,0 0-1,1 1 1,-1-1-1,0 0 1,0 0 0,0 0-1,0 0 1,0 0-1,1 0 1,-1 0-1,0-1 1,0 1 0,0 0-1,1 0 1,-1-1-1,0 1 1,0 0 0,0-1-1,1 1 1,-1-1-1,0 1 1,1-1 0,-1 1-1,0-2 1,0 2-22,1-1 0,-1 1-1,0-1 1,1 1 0,-1 0 0,1-1 0,-1 1 0,0-1 0,1 1 0,-1 0-1,0 0 1,0-1 0,1 1 0,-1 0 0,0 0 0,0 0 0,1 0 0,-1 0-1,0 0 1,0 0 0,1 0 0,-1 0 0,0 0 0,0 1 0,-6 2-263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9.177"/>
    </inkml:context>
    <inkml:brush xml:id="br0">
      <inkml:brushProperty name="width" value="0.05" units="cm"/>
      <inkml:brushProperty name="height" value="0.05" units="cm"/>
    </inkml:brush>
  </inkml:definitions>
  <inkml:trace contextRef="#ctx0" brushRef="#br0">0 180 13811,'6'0'879,"-1"-1"1,1 0-1,-1 0 0,0 0 0,9-3 1,46-24 885,-33 14-1067,218-88 457,-245 102-1151,20-11 49,-19 10-41,0 1 1,0-1 0,0 1-1,0-1 1,0 0 0,0 1-1,0-1 1,0 0-1,-1 0 1,1 0 0,0 0-1,-1 0 1,1 1-1,-1-1 1,1 0 0,-1-1-1,1 0 1,-3 2 4,0 0 1,0 1-1,0-1 1,0 1-1,0-1 1,0 1-1,0 0 1,1 0-1,-4 2 1,-32 18 68,-89 46 51,105-57-115,0-1 0,0-1 1,-1-1-1,-26 4 0,45-10-19,-1-1 0,1 0-1,0 0 1,-1 0 0,1 0-1,-7-1 1,10 1-3,0 0 0,0 0-1,0 0 1,0 0 0,-1 0 0,1 0-1,0 0 1,0 0 0,0 0 0,0 0-1,-1 0 1,1-1 0,0 1 0,0 0 0,0 0-1,0 0 1,0 0 0,-1 0 0,1 0-1,0 0 1,0-1 0,0 1 0,0 0-1,0 0 1,0 0 0,0 0 0,0 0 0,0-1-1,0 1 1,-1 0 0,1 0 0,0 0-1,0 0 1,0-1 0,0 1 0,0 0-1,0 0 1,0 0 0,0-1 0,0 1 0,0 0-1,1 0 1,12-10-29,43-17-33,1 3 0,1 3-1,82-20 1,-119 38-17,-28 8-16,-33 11 29,38-15 73,-8 3-13,-112 38 119,103-36-45,-1-1 0,1-2 0,-1 0 1,-27 1-1,46-4-123,18 9-1336,27 10-332,-25-13 1156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9.822"/>
    </inkml:context>
    <inkml:brush xml:id="br0">
      <inkml:brushProperty name="width" value="0.05" units="cm"/>
      <inkml:brushProperty name="height" value="0.05" units="cm"/>
    </inkml:brush>
  </inkml:definitions>
  <inkml:trace contextRef="#ctx0" brushRef="#br0">75 79 12755,'-26'7'1521,"16"-5"-498,-1 1 0,-17 7 0,69-17 2547,68-25-2410,-55 15-920,1 2-1,103-14 1,-156 29-237,-1 0 0,1-1 0,0 1 0,0 0 0,0 0 0,0 0-1,0 0 1,0 1 0,-1-1 0,1 1 0,0-1 0,0 1 0,0-1 0,-1 1-1,1 0 1,0 0 0,-1 0 0,1 0 0,0 0 0,-1 0 0,1 0 0,-1 1 0,0-1-1,1 0 1,-1 1 0,0-1 0,2 4 0,-2-2 5,0 1-1,0 0 1,0 0-1,-1 0 1,1 0 0,-1 0-1,0 0 1,0 0 0,0 0-1,-1 0 1,1 0 0,-3 5-1,-2 13 64,-2-1-1,-1 0 1,0 0 0,-1-1-1,-2 0 1,-15 23-1,6-13 174,-2-1 0,-1-2 0,-30 29 0,26-34-397,25-21-245,3-2-12,13-12-189,5 0 301,2 0-99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0.613"/>
    </inkml:context>
    <inkml:brush xml:id="br0">
      <inkml:brushProperty name="width" value="0.05" units="cm"/>
      <inkml:brushProperty name="height" value="0.05" units="cm"/>
    </inkml:brush>
  </inkml:definitions>
  <inkml:trace contextRef="#ctx0" brushRef="#br0">1 37 12187,'5'-11'1508,"-5"9"-1268,0 0 0,1 1-1,-1-1 1,1 1 0,-1 0 0,1-1-1,-1 1 1,1-1 0,0 1 0,0 0-1,0-1 1,0 1 0,0 0 0,0 0-1,0 0 1,0 0 0,2-1 0,-2 3-73,0 1 1,0-1-1,0 1 1,-1-1-1,1 1 1,0 0-1,-1-1 1,1 1-1,-1 0 1,1 0-1,-1 0 1,0-1-1,0 1 1,0 4 0,0-2 76,5 104 1860,-5-62-1465,9 55-1,-9-100-629,0 0 0,0 0-1,0 0 1,0 0 0,0 0-1,1-1 1,-1 1 0,0 0-1,1 0 1,-1 0 0,0-1-1,1 1 1,-1 0 0,1 0-1,-1-1 1,1 1 0,-1 0 0,1-1-1,-1 1 1,1-1 0,0 1-1,-1-1 1,2 2 0,-1-2-1,0 0 0,0 0-1,0 0 1,0 0 0,-1-1 0,1 1 0,0 0 0,0 0 0,0 0 0,-1-1 0,1 1 0,0 0 0,0-1 0,0 1 0,-1-1 0,1 1-1,0-1 1,0 0 0,5-4 29,-1-1 0,1 0 0,6-10-1,-12 16-35,51-77 85,-28 41-31,37-46 1,-58 80-55,0-1 0,0 1 0,0 0-1,0 0 1,1 0 0,-1 0-1,1 1 1,-1-1 0,5-1 0,-6 2-1,0 1 1,0 0-1,-1 0 1,1 0-1,0 0 1,0 0-1,0 0 1,-1 0-1,1 0 1,0 0-1,0 0 1,0 1-1,-1-1 1,1 0-1,0 0 1,0 1-1,-1-1 1,1 0-1,0 1 1,-1-1-1,1 1 1,0-1-1,-1 1 1,1-1-1,-1 1 1,1 0-1,-1-1 1,1 1-1,-1 0 1,1-1-1,-1 1 1,0 0-1,1 0 1,-1-1-1,0 1 1,0 0-1,1 1 1,3 11 40,-1 1 1,0 0-1,-1 0 0,0 0 1,-1 26-1,-1-25 63,1 1-1,0 0 1,7 26 0,-3-46-904,-1-6 670,2-6-35,2-5-70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1.251"/>
    </inkml:context>
    <inkml:brush xml:id="br0">
      <inkml:brushProperty name="width" value="0.05" units="cm"/>
      <inkml:brushProperty name="height" value="0.05" units="cm"/>
    </inkml:brush>
  </inkml:definitions>
  <inkml:trace contextRef="#ctx0" brushRef="#br0">1 102 15579,'-1'1'124,"1"-1"-1,0 1 0,0 0 0,0-1 1,0 1-1,0 0 0,0-1 0,0 1 1,0 0-1,0-1 0,0 1 0,1 0 1,-1-1-1,0 1 0,0-1 0,1 1 1,-1 0-1,0-1 0,1 1 0,-1-1 1,0 1-1,1-1 0,-1 1 0,1-1 1,-1 1-1,1-1 0,-1 1 0,1-1 1,0 0-1,-1 1 0,1-1 0,-1 0 1,1 1-1,0-1 0,-1 0 0,1 0 1,0 0-1,-1 1 0,1-1 0,0 0 1,-1 0-1,1 0 0,0 0 0,-1 0 1,1 0-1,0-1 0,-1 1 0,1 0 1,0 0-1,34-3 644,-1 0 0,1-3-1,36-10 1,1 1-439,-15 3-279,-28 4-461,1 3-1,0 0 0,31 0 1,-62 4 291,-1 0 0,1-1 0,0 1 1,0-1-1,0 1 0,0-1 1,0 1-1,0-1 0,0 1 0,1-1 1,-1 0-1,1 1 0,-1-1 0,0-3 1,-1-12-400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1.669"/>
    </inkml:context>
    <inkml:brush xml:id="br0">
      <inkml:brushProperty name="width" value="0.05" units="cm"/>
      <inkml:brushProperty name="height" value="0.05" units="cm"/>
    </inkml:brush>
  </inkml:definitions>
  <inkml:trace contextRef="#ctx0" brushRef="#br0">0 1 15051,'0'1'154,"1"0"1,-1-1-1,1 1 0,-1-1 0,1 1 0,-1-1 0,1 1 1,-1-1-1,1 1 0,-1-1 0,1 0 0,-1 1 0,1-1 0,0 0 1,-1 1-1,1-1 0,0 0 0,-1 0 0,1 0 0,0 0 1,-1 0-1,1 1 0,0-1 0,0 0 0,-1 0 0,1-1 1,1 1-1,27 0 951,-24-1-818,41-2 629,-31 1-761,0 1 0,-1 0 0,1 1 0,0 0 0,18 4 0,-30-3-129,-1 0-1,0 0 0,0 0 1,1 0-1,-1 0 0,0 0 1,0 0-1,0 1 1,0-1-1,0 1 0,-1 0 1,1-1-1,0 1 0,-1 0 1,1 0-1,-1 0 1,0 0-1,0 0 0,1 0 1,-1 0-1,-1 1 0,1-1 1,0 0-1,0 1 1,-1-1-1,0 0 0,1 1 1,-1-1-1,0 1 0,0 4 1,-1 5 100,0 1 0,-1 0 0,0 0 0,-6 17-1,-1-4-302,-1 0-1,0-1 0,-2-1 0,-2 0 0,-18 27 1,29-49-105,0-8-99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2.201"/>
    </inkml:context>
    <inkml:brush xml:id="br0">
      <inkml:brushProperty name="width" value="0.05" units="cm"/>
      <inkml:brushProperty name="height" value="0.05" units="cm"/>
    </inkml:brush>
  </inkml:definitions>
  <inkml:trace contextRef="#ctx0" brushRef="#br0">171 12 14259,'-4'-2'190,"1"0"0,0 1 0,-1 0 0,1-1 1,-1 1-1,1 1 0,-1-1 0,1 0 0,-1 1 0,0 0 0,1 0 0,-1 0 0,0 0 0,1 0 1,-1 1-1,0 0 0,1-1 0,-1 1 0,1 1 0,-1-1 0,1 0 0,0 1 0,-1 0 0,1 0 1,0 0-1,0 0 0,0 0 0,1 1 0,-1-1 0,0 1 0,-2 3 0,-2 2 1,1 0 0,0 1 0,0 0 0,1 0 0,0 0 0,0 0 0,1 1 0,0 0-1,-4 17 1,6-17-111,1-1-1,0 0 0,1 1 0,0-1 0,0 1 1,1-1-1,0 0 0,1 1 0,0-1 1,6 18-1,-7-24-62,1 0 0,-1-1 0,1 1 0,-1 0 0,1-1 0,0 1 0,0-1 0,0 1 0,0-1 0,1 0 0,-1 0 0,0 0 0,1 0 0,0-1 0,3 3 1,-3-3-9,0 0 1,0-1-1,0 1 0,0-1 1,0 1-1,1-1 1,-1 0-1,0 0 1,0 0-1,0-1 1,0 1-1,1-1 1,-1 0-1,0 0 1,0 0-1,0 0 1,5-3-1,0-1 14,0 0-1,-1-1 1,1 0-1,-1 0 1,-1 0-1,1-1 1,-1 0-1,0-1 0,-1 1 1,1-1-1,-2 0 1,1 0-1,-1-1 1,0 1-1,-1-1 1,0 0-1,0 0 1,-1 0-1,0 0 1,-1-1-1,0 1 0,0 0 1,-1-1-1,-1-10 1,0 17-1,0 0-1,1-1 1,-1 1 0,-1 0 0,1 0-1,0 0 1,-1 1 0,1-1 0,-1 0-1,0 1 1,0-1 0,0 1 0,0-1-1,-1 1 1,1 0 0,0 0 0,-1 0-1,0 0 1,1 0 0,-1 1 0,0-1-1,0 1 1,0 0 0,-3-1 0,3 1-22,1 1 0,0 0 1,-1-1-1,1 1 0,0 0 1,-1 0-1,1 0 0,-1 1 1,1-1-1,0 1 0,-1-1 1,1 1-1,0 0 0,0 0 1,0 0-1,-1 0 0,1 0 1,0 0-1,0 1 0,0-1 1,1 1-1,-1-1 0,0 1 1,1 0-1,-1-1 0,1 1 1,-1 0-1,1 0 0,0 0 1,0 0-1,0 1 0,-2 2 1,1 7-910,6-9-345,15-15 107,-4-4 474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2.655"/>
    </inkml:context>
    <inkml:brush xml:id="br0">
      <inkml:brushProperty name="width" value="0.05" units="cm"/>
      <inkml:brushProperty name="height" value="0.05" units="cm"/>
    </inkml:brush>
  </inkml:definitions>
  <inkml:trace contextRef="#ctx0" brushRef="#br0">152 18 11410,'6'-14'2023,"-6"14"-1956,-1 0-1,1-1 0,0 1 1,0 0-1,0 0 1,0 0-1,0-1 1,-1 1-1,1 0 1,0 0-1,0 0 0,0 0 1,-1-1-1,1 1 1,0 0-1,0 0 1,0 0-1,-1 0 0,1 0 1,0 0-1,0 0 1,-1 0-1,1 0 1,0 0-1,0-1 0,-1 1 1,1 0-1,0 0 1,0 1-1,-1-1 1,1 0-1,0 0 0,-3 0 234,0 1 0,1 0 0,-1-1-1,1 1 1,0 0 0,-1 0-1,1 1 1,-4 2 0,-4 4 51,0 0 0,1 1 0,0 0 0,1 1 1,0 0-1,1 0 0,0 1 0,0 0 0,1 0 1,-9 22-1,9-15-196,0-1 1,2 1-1,0 0 1,0 0-1,2 0 1,-1 35-1,3-46-138,1 0 0,-1-1-1,1 1 1,1-1 0,-1 0-1,1 1 1,0-1-1,1 0 1,-1 0 0,1 0-1,0 0 1,1-1 0,0 1-1,8 9 1,-10-12-12,1-1 0,0 0 0,0 0-1,-1 0 1,1 0 0,0 0 0,1-1 0,-1 1 0,0-1 0,0 0 0,1 0 0,-1 0-1,1 0 1,-1 0 0,1-1 0,-1 0 0,1 0 0,-1 0 0,1 0 0,-1 0-1,1-1 1,-1 1 0,0-1 0,1 0 0,-1 0 0,0 0 0,1-1 0,-1 1 0,4-3-1,1-2 17,0 1 1,0-2-1,0 1 0,-1-1 0,0 0 0,-1 0 0,1-1 0,-1 1 0,-1-2 0,1 1 0,-2-1 0,8-16 1,-3 4 51,-1-1 0,-1-1 0,-1 1 0,4-32 1,-7 37 0,-2 0 1,0-23 0,-1 35-56,0-1 1,-1 1 0,0-1-1,0 1 1,0 0 0,-1-1-1,0 1 1,0 0 0,0 0-1,0 0 1,-4-5 0,5 8-33,0 1 1,0 0 0,0 0 0,0 0-1,0 0 1,0 0 0,0 0 0,-1 0-1,1 0 1,0 0 0,-1 0 0,1 1-1,0-1 1,-1 0 0,1 1-1,-1-1 1,1 1 0,-1 0 0,1 0-1,-1-1 1,1 1 0,-1 0 0,1 0-1,-1 0 1,1 0 0,-1 1 0,1-1-1,-1 0 1,1 1 0,-1-1 0,1 1-1,-1-1 1,1 1 0,0 0-1,-1-1 1,1 1 0,0 0 0,-2 2-1,-4 2-430,-1 2 0,1-1 0,1 1 1,-11 13-1,16-18 299,0-1-409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58.928"/>
    </inkml:context>
    <inkml:brush xml:id="br0">
      <inkml:brushProperty name="width" value="0.05" units="cm"/>
      <inkml:brushProperty name="height" value="0.05" units="cm"/>
    </inkml:brush>
  </inkml:definitions>
  <inkml:trace contextRef="#ctx0" brushRef="#br0">260 165 12035,'0'0'117,"0"-1"-1,0 1 1,0 0 0,1 0 0,-1-1 0,0 1 0,0-1 0,0 1 0,0 0 0,0-1 0,0 1 0,0 0 0,0-1 0,0 1 0,0 0 0,0-1-1,0 1 1,-1 0 0,1-1 0,0 1 0,0 0 0,0-1 0,0 1 0,0 0 0,-1 0 0,1-1 0,0 1 0,0 0 0,-1-1 0,1 1 0,0 0 0,0 0-1,-1 0 1,1-1 0,0 1 0,-1 0 0,1 0 0,0 0 0,-1 0 0,1 0 0,0-1 0,-1 1 0,1 0 0,0 0 0,-1 0 0,1 0 0,0 0 0,-1 0-1,1 0 1,0 0 0,-1 0 0,-27 0 2072,13 1-2033,4-2-55,0 1 0,-1 0 0,1 1 0,0 0 0,0 1 1,0 0-1,0 1 0,0 0 0,1 1 0,-1 0 0,1 1 0,0 0 0,0 0 0,1 1 0,-12 10 0,18-14-100,1 0 0,0 0 0,-1 1 0,1-1 0,1 1 1,-1-1-1,0 1 0,1 0 0,-1 0 0,1 0 0,0 0 0,0 0 1,0 0-1,0 0 0,0 0 0,1 0 0,-1 0 0,1 1 0,0-1 1,0 0-1,0 0 0,1 5 0,2 7 7,1 0 1,0 0-1,9 22 1,3 10 19,-15-39-10,1-1 1,1 1 0,0 0-1,0 0 1,0-1 0,1 0-1,0 1 1,8 9 0,-10-15-3,-1 0 0,1 0 0,0-1 1,0 1-1,0-1 0,0 1 0,0-1 1,0 0-1,0 0 0,0 0 0,0 0 1,1 0-1,-1 0 0,0 0 0,1-1 1,-1 0-1,1 1 0,-1-1 0,0 0 1,1 0-1,-1 0 0,1 0 0,-1-1 1,1 1-1,-1-1 0,0 1 0,1-1 1,-1 0-1,0 0 0,0 0 0,0 0 1,4-3-1,3-1 41,0-1 1,0 0-1,-1 0 1,0-1-1,0 0 1,-1-1-1,0 0 1,0 0-1,7-12 1,-10 14-7,0-1 0,-1 0 0,1-1 0,-1 1 0,-1-1 0,1 1-1,-1-1 1,-1 0 0,0 0 0,0 1 0,0-1 0,-1-16 0,-1 19-29,0 0 0,-1 1 0,1-1-1,-1 1 1,0-1 0,0 1-1,0 0 1,-1-1 0,-4-5-1,3 6-8,2 0-1,-1-1 0,0 1 0,1-1 0,0 0 1,0 0-1,-3-8 0,5 12-12,1 1 0,-1 0 0,0 0 0,0-1-1,0 1 1,-1 0 0,1-1 0,0 1 0,0 0 0,0 0-1,0-1 1,0 1 0,0 0 0,0-1 0,0 1 0,0 0-1,-1 0 1,1 0 0,0-1 0,0 1 0,0 0-1,-1 0 1,1-1 0,0 1 0,0 0 0,0 0 0,-1 0-1,1 0 1,0 0 0,0-1 0,-1 1 0,1 0 0,-8 6-18,-2 13 25,10-16-5,1 0 0,-1 0 0,0 0-1,1-1 1,-1 1 0,1 0 0,0 0 0,0-1-1,0 1 1,0-1 0,0 1 0,3 2 0,22 37-25,-19-31 30,-3-5-7,0 0-1,0 0 1,0-1-1,1 1 1,0-1 0,0-1-1,1 1 1,6 4-1,-10-7 1,0-1 0,0 0 0,0 0 0,0 0-1,1 0 1,-1-1 0,0 1 0,0-1 0,0 1 0,1-1 0,-1 0-1,0 1 1,1-1 0,-1 0 0,0-1 0,0 1 0,1 0 0,-1-1 0,0 1-1,0-1 1,1 0 0,-1 0 0,0 1 0,0-2 0,0 1 0,0 0-1,3-3 1,9-7 26,0-1 0,-1 0 0,0-1 1,19-26-1,-27 31-13,0 0 1,0 0-1,-1 0 1,0-1-1,-1 0 0,0 1 1,0-1-1,0-1 1,-1 1-1,1-19 1,-2 18 36,-1 0 0,0 0 1,-1 0-1,0 0 0,0 0 1,-1 0-1,0 1 0,-5-13 0,5 18-26,0 0 0,0 1 0,-1-1 0,1 0-1,-1 1 1,1 0 0,-1 0 0,0-1 0,0 2 0,0-1-1,-1 0 1,1 1 0,-1-1 0,0 1 0,1 0-1,-1 0 1,0 1 0,0-1 0,0 1 0,0 0 0,-1 0-1,-4-1 1,5 1-21,-1 1 0,0-1 0,1 1 0,-1 0-1,0 0 1,0 0 0,1 0 0,-1 1 0,-5 1 0,6 0-5,1-1 1,0 1-1,0 0 1,0 0-1,0 0 1,0 0-1,0 0 1,0 1-1,1-1 1,-1 1-1,1-1 1,-4 7-1,-11 15-670,1 1-1,2 0 0,1 1 1,-19 51-1,30-65 122,7-14-176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3.675"/>
    </inkml:context>
    <inkml:brush xml:id="br0">
      <inkml:brushProperty name="width" value="0.05" units="cm"/>
      <inkml:brushProperty name="height" value="0.05" units="cm"/>
    </inkml:brush>
  </inkml:definitions>
  <inkml:trace contextRef="#ctx0" brushRef="#br0">1 0 16692,'1'1'82,"-1"-1"0,1 0 1,0 1-1,-1 0 1,1-1-1,0 1 1,-1-1-1,1 1 0,0 0 1,-1-1-1,1 1 1,-1 0-1,0 0 0,1-1 1,-1 1-1,1 0 1,-1 0-1,0 0 1,0 0-1,0-1 0,1 1 1,-1 0-1,0 0 1,0 0-1,0 0 1,0 1-1,-3 29 167,1-18 185,-1 36 137,7 82 0,-2-105-479,2 0 0,1 0 1,1 0-1,17 46 0,-21-68-72,0 0 0,0 0 0,0 0 0,0-1-1,1 1 1,5 6 0,-7-9-9,0 0 0,0 0 0,-1-1 0,1 1 0,0 0 0,0-1 0,0 1 0,0 0 0,1-1 0,-1 1 0,0-1 0,0 0 0,0 1 0,0-1 0,0 0 0,1 0 0,-1 0 0,0 0 0,0 0 0,0 0 0,1 0 0,-1 0 0,0 0 0,0 0 0,0-1 0,0 1 0,0 0 0,1-1 0,-1 1 0,0-1 0,1-1 0,3-1 37,-1-1-1,0 0 1,0 0-1,0 0 1,0 0-1,-1-1 1,1 1-1,2-7 1,23-45 276,-23 43-255,93-238 840,-87 218-865,-11 28-39,1 0 0,0 0 1,0 0-1,1 0 0,-1 0 1,1 1-1,5-8 0,-8 12-4,1 0 0,-1 0 0,0 0-1,0 0 1,0-1 0,0 1 0,0 0-1,1 0 1,-1 0 0,0 0 0,0 0-1,0 0 1,0 0 0,1 0-1,-1 0 1,0 0 0,0 0 0,0 0-1,1 0 1,-1 0 0,0 0 0,0 0-1,0 0 1,0 0 0,1 0 0,-1 0-1,0 0 1,0 0 0,0 0 0,0 0-1,1 0 1,-1 1 0,0-1 0,0 0-1,0 0 1,0 0 0,0 0-1,1 0 1,-1 0 0,0 1 0,0-1-1,0 0 1,0 0 0,5 12 16,0 11 5,0 21 27,10 60 56,-15-103-101,0 0 1,0 0 0,0 0-1,0-1 1,1 1-1,-1 0 1,0 0 0,0 0-1,1-1 1,-1 1 0,0 0-1,1-1 1,-1 1-1,1 0 1,-1-1 0,1 1-1,-1 0 1,1-1 0,-1 1-1,2 0 1,-1-1 0,-1 0-1,1-1 1,-1 1 0,0 0-1,1 0 1,-1-1 0,1 1-1,-1 0 1,1-1 0,-1 1 0,0-1-1,1 1 1,-1 0 0,0-1-1,0 1 1,1-1 0,-1 1-1,0-1 1,0 1 0,1-1 0,-1 0-1,10-35 137,-10 36-141,4-26 84,6-22 84,-7 36-137,-1 18-78,-2-3-139,0 1 0,0 0-1,0-1 1,0 1 0,-1-1 0,0 1-1,1-1 1,-1 1 0,0-1 0,-1 0-1,-2 6 1,2-8-179,1-5-135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5.756"/>
    </inkml:context>
    <inkml:brush xml:id="br0">
      <inkml:brushProperty name="width" value="0.05" units="cm"/>
      <inkml:brushProperty name="height" value="0.05" units="cm"/>
    </inkml:brush>
  </inkml:definitions>
  <inkml:trace contextRef="#ctx0" brushRef="#br0">15 41 17364,'-9'-10'1992,"5"1"-1368,2 2-272,2 2 1577,2 3-1969,1-3-1849,2 4 1753,4-1-304,-2 2-264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4.091"/>
    </inkml:context>
    <inkml:brush xml:id="br0">
      <inkml:brushProperty name="width" value="0.05" units="cm"/>
      <inkml:brushProperty name="height" value="0.05" units="cm"/>
    </inkml:brush>
  </inkml:definitions>
  <inkml:trace contextRef="#ctx0" brushRef="#br0">58 17 18876,'4'-6'1688,"-5"2"-1143,-4 1-265,2 3 680,1 0 168,-6 2-1008,3 1-648,0-3-392,-6 0 728,1-5-136,-2 1-152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4.529"/>
    </inkml:context>
    <inkml:brush xml:id="br0">
      <inkml:brushProperty name="width" value="0.05" units="cm"/>
      <inkml:brushProperty name="height" value="0.05" units="cm"/>
    </inkml:brush>
  </inkml:definitions>
  <inkml:trace contextRef="#ctx0" brushRef="#br0">152 97 15979,'0'-18'1077,"0"-23"17,0 38-961,0 0 1,-1 0 0,1 0 0,-1 1-1,1-1 1,-1 0 0,0 1 0,0-1 0,0 1-1,-1-1 1,-1-2 0,3 5-106,0 0 1,0 0-1,0-1 1,0 1-1,0 0 1,-1 0-1,1 0 1,0 0-1,0-1 0,0 1 1,0 0-1,-1 0 1,1 0-1,0 0 1,0 0-1,-1 0 1,1 0-1,0 0 1,0 0-1,0 0 1,-1-1-1,1 1 0,0 0 1,0 0-1,-1 0 1,1 1-1,0-1 1,0 0-1,0 0 1,-1 0-1,1 0 1,0 0-1,0 0 1,0 0-1,-1 0 0,1 0 1,0 0-1,0 1 1,-1-1-1,-6 11 518,-3 17-63,1 11-258,3-1-1,-4 66 1,8 81-87,5-95-9,3 1 0,4-1 0,4-1 0,5 0 0,39 116 0,-53-182-18,-8-16-16,-6-12-27,0-5-48,2 0-1,-1 0 1,1-1 0,1 1-1,0-2 1,-5-11-1,-1-3 0,-105-214 129,116 239-139,0-1-1,0 0 1,0 1-1,0-1 1,1 0-1,-1 0 1,0 0-1,1 1 1,-1-1-1,1 0 1,0 0-1,0 0 1,0 0-1,0-2 1,1 2-2,-1 1 0,1 0 0,0 0 1,0 0-1,0 0 0,0 0 0,0 0 1,0 0-1,0 1 0,0-1 0,0 0 1,0 0-1,0 1 0,1-1 0,-1 1 1,0-1-1,1 1 0,-1-1 0,3 1 1,56-21-454,62-29 1,-107 42 270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5.605"/>
    </inkml:context>
    <inkml:brush xml:id="br0">
      <inkml:brushProperty name="width" value="0.05" units="cm"/>
      <inkml:brushProperty name="height" value="0.05" units="cm"/>
    </inkml:brush>
  </inkml:definitions>
  <inkml:trace contextRef="#ctx0" brushRef="#br0">1 245 16211,'-1'-17'1972,"4"34"-508,-1-2-1256,1 1 49,1 15-46,2 0 0,1 0 0,19 52 0,-25-81-200,0 1 0,0 0 0,0-1 0,1 0 0,-1 1 0,1-1-1,0 0 1,0 0 0,-1 1 0,1-1 0,1-1 0,-1 1 0,0 0-1,0-1 1,1 1 0,4 2 0,-5-4 4,0 0-1,0 1 1,0-1 0,0 0 0,0 0 0,0 0-1,0 0 1,0 0 0,0-1 0,0 1-1,-1 0 1,1-1 0,0 0 0,0 1-1,0-1 1,0 0 0,0 0 0,-1 0-1,1 0 1,-1 0 0,1-1 0,0 1-1,-1 0 1,2-3 0,5-4 60,-1-1 0,0-1-1,0 1 1,-1-1 0,0-1 0,-1 1 0,0-1 0,5-16-1,-4 10 59,-2 1 0,0-1 0,-1 0 0,-1 0 0,1-21 0,-6 19 25,2 19-153,1 0 0,0 0 0,0-1 0,0 1 0,0 0 0,0 0 0,0 0 0,0 0 0,-1-1 0,1 1 0,0 0 0,0 0 0,0 0 0,0 0-1,-1 0 1,1 0 0,0 0 0,0-1 0,0 1 0,-1 0 0,1 0 0,0 0 0,0 0 0,0 0 0,-1 0 0,1 0 0,0 0 0,0 0 0,0 0 0,-1 0 0,1 0 0,0 0 0,0 0 0,-1 0 0,1 1 0,0-1 0,0 0 0,0 0 0,-1 0 0,0 1 9,0 1 1,-1-1 0,1 1-1,0-1 1,0 1-1,0 0 1,0-1 0,0 1-1,0 0 1,0 0 0,1 0-1,-1-1 1,1 1-1,-1 2 1,-1 9 0,0 0 0,1 0 0,0 0 0,1 0-1,0 0 1,1 0 0,1 0 0,0-1 0,1 1 0,0 0 0,10 23 0,-12-34-13,0 0 0,0 0 0,1 0 0,-1 0 0,0 0 0,1 0 0,0 0 0,-1 0 0,1 0 0,0-1 0,0 1 0,0-1 0,0 1 0,0-1 0,0 0 0,0 0 0,0 0 0,1 0 0,-1 0 0,0-1 0,1 1 0,-1-1 0,1 1 0,-1-1 0,1 0 0,-1 0 0,0 0 0,1 0 0,-1 0 0,1-1 0,-1 1 0,1-1 0,-1 1 0,0-1 0,0 0 0,1 0 0,2-2 0,5-2 13,-1-1-1,0 0 0,-1 0 0,1-1 0,-1 0 0,0 0 0,9-11 0,-8 6 2,1 0-1,-2 0 1,1-1 0,-2 0-1,0 0 1,0 0-1,-1-1 1,-1 0 0,0-1-1,-1 1 1,-1-1 0,0 0-1,1-19 1,-6 20-9,-1 12-3,2 3-3,0 0-1,1 0 0,-1 0 0,1 1 0,-1-1 0,1 0 0,-1 0 0,1 0 0,0 1 1,0-1-1,-1 0 0,1 0 0,0 1 0,0 0 0,2 55-3,-2-53 3,1-1 0,-1 1-1,1-1 1,0 1 0,0-1 0,0 1-1,1-1 1,-1 0 0,1 0 0,0 1-1,0-1 1,0-1 0,5 6-1,-6-7 3,0 0 0,0 0 0,0-1 0,0 1 0,0 0-1,0-1 1,0 1 0,0-1 0,0 0 0,0 1 0,1-1-1,-1 0 1,0 1 0,0-1 0,0 0 0,1 0 0,-1 0-1,0 0 1,0 0 0,3-1 0,-2 0 2,1 0-1,0 0 1,0 0 0,-1 0-1,1 0 1,-1-1-1,1 0 1,3-2 0,1-3 7,0-1 0,0 1 0,0-1 0,6-9 0,-4 3 7,-1-1-1,0 0 1,-1 0-1,11-32 1,-15 36-12,0 1 0,-1-2 1,0 1-1,-1 0 0,0 0 0,-1 0 1,0-1-1,-2-15 0,1 26-5,1 0-1,0 0 0,0 0 0,0 0 1,0 0-1,0 0 0,-1 0 1,1 0-1,0 0 0,-1 0 1,1 0-1,-1 1 0,1-1 1,-1 0-1,0 0 0,1 0 0,-1 1 1,0-1-1,1 0 0,-1 1 1,0-1-1,0 0 0,-1 0 1,2 1-2,-1 1 1,0-1 0,0 0 0,1 0-1,-1 1 1,0-1 0,0 0 0,1 1-1,-1-1 1,0 1 0,1-1 0,-1 1-1,1-1 1,-1 1 0,0-1 0,1 1-1,-1 0 1,1-1 0,-1 1 0,1 0-1,0-1 1,-1 1 0,1 0 0,0-1-1,0 1 1,-1 0 0,1 0 0,0 0-1,0 0 1,-4 13-2,0 0-1,1 0 1,1 0-1,0 1 1,1-1 0,1 20-1,1-11 4,2 0 0,0 0 0,8 27 0,-10-45 5,1 0 0,-1 0 0,1 0 0,1 0 0,-1 0 0,1 0 0,0-1 0,0 1 0,6 6 0,-7-9-30,0 0 0,0-1 0,0 1 1,0-1-1,0 1 0,0-1 0,0 0 0,0 0 1,1 0-1,-1 0 0,0 0 0,1-1 1,-1 1-1,1-1 0,-1 0 0,1 1 1,-1-1-1,1 0 0,-1 0 0,1-1 0,-1 1 1,1 0-1,2-2 0,0 1-43,0-1-1,-1-1 1,1 1-1,0-1 1,-1 0-1,0 0 1,1 0-1,-1 0 1,0-1-1,-1 0 1,1 0-1,-1 0 1,1 0-1,-1 0 1,0-1-1,-1 1 1,1-1-1,-1 0 1,2-5-1,13-38-282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6.814"/>
    </inkml:context>
    <inkml:brush xml:id="br0">
      <inkml:brushProperty name="width" value="0.05" units="cm"/>
      <inkml:brushProperty name="height" value="0.05" units="cm"/>
    </inkml:brush>
  </inkml:definitions>
  <inkml:trace contextRef="#ctx0" brushRef="#br0">0 240 15379,'1'-4'164,"-1"0"-1,1 0 0,0 0 0,0 0 1,0 1-1,0-1 0,1 0 1,0 1-1,-1-1 0,1 1 0,1 0 1,-1-1-1,0 1 0,1 0 1,0 1-1,-1-1 0,1 0 1,0 1-1,0-1 0,1 1 0,-1 0 1,0 0-1,1 0 0,0 1 1,-1-1-1,1 1 0,0 0 0,-1 0 1,1 0-1,0 0 0,0 1 1,0 0-1,4 0 0,-7 0-152,0 0-1,0 1 1,0-1-1,0 1 1,-1-1-1,1 1 1,0-1-1,0 1 1,0-1 0,-1 1-1,1 0 1,0 0-1,-1-1 1,1 1-1,-1 0 1,1 0-1,-1 0 1,1-1-1,-1 1 1,1 0 0,-1 0-1,0 0 1,1 0-1,-1 0 1,0 0-1,0 0 1,0 0-1,0 0 1,0 0-1,0 0 1,0 0 0,0 0-1,0 0 1,-1 0-1,1 1 1,-9 44 256,6-37-124,1 5-25,0 1 0,1 0 0,0-1 0,1 1 0,1 0 0,0-1 0,1 1 1,1-1-1,8 26 0,-4-17-91,2-1 1,0 0 0,2-1-1,0 0 1,18 24 0,-25-40-20,0 1 0,0-1 0,0-1 0,1 1 0,0-1 0,0 0 0,0 0 0,7 4 0,-9-6-3,-1-1-1,1 0 1,-1 0-1,1 0 1,0 0-1,-1 0 1,1-1-1,0 1 0,0-1 1,-1 0-1,1 0 1,0 0-1,0 0 1,0 0-1,-1-1 1,1 1-1,0-1 1,0 1-1,-1-1 0,1 0 1,3-2-1,1-2 6,-1 1-1,1-1 1,-1 0-1,0 0 1,-1-1-1,0 0 0,0 0 1,0 0-1,0-1 1,6-13-1,2-5 34,16-46 0,-20 45-24,-1-1 1,-1 1-1,-1-1 1,-1 0-1,-2-1 1,-1 1 0,-1-1-1,-3-34 1,-6 37 4,8 25-23,0-1 0,0 1-1,0 0 1,-1-1-1,1 1 1,0 0-1,0-1 1,0 1 0,-1 0-1,1 0 1,0-1-1,-1 1 1,1 0-1,0 0 1,-1 0-1,1-1 1,0 1 0,-1 0-1,1 0 1,0 0-1,-1 0 1,1 0-1,0 0 1,-1 0 0,0 0-1,0 0 1,1 1-1,-1-1 1,0 0-1,1 1 1,-1-1-1,1 1 1,-1-1 0,1 1-1,-1-1 1,1 1-1,-1-1 1,1 1-1,-1 0 1,1-1-1,0 1 1,-1-1-1,1 2 1,-5 8 1,1 1 0,0 0 0,1 0 0,0 0 0,1 0 0,0 0 0,0 17 0,1 1-2,6 52 0,-4-70 3,1 0-1,0 0 1,1 0 0,0 0-1,1 0 1,0-1 0,6 12-1,-9-20 2,0 0-1,1 0 0,-1 0 0,1 0 0,-1 0 0,1 0 0,0-1 0,0 1 0,-1-1 0,1 1 0,0-1 0,0 0 0,0 1 0,1-1 0,-1 0 0,3 1 0,-2-2 1,-1 0 0,1 0 0,0 0 0,-1 0 0,1-1-1,-1 1 1,1-1 0,-1 1 0,0-1 0,1 0 0,-1 0 0,1 0 0,-1 0-1,0 0 1,0-1 0,0 1 0,0-1 0,0 1 0,2-3 0,5-5 11,-1 0 1,0 0-1,0 0 1,-1-1-1,0 0 0,-1-1 1,0 0-1,6-14 1,-3 3 26,-2 0 0,0 0 0,6-35-1,-12 52-23,0 2-2,0-1 1,-1 0-1,1 1 0,-1-1 1,0 0-1,0 0 0,0 1 1,0-1-1,0 0 0,-1 1 1,-1-5-1,2 8-12,0 0 0,-1 0 1,1 0-1,-1 1 0,1-1 0,0 0 0,-1 0 1,1 0-1,-1 1 0,1-1 0,0 0 1,-1 0-1,1 1 0,0-1 0,0 0 0,-1 1 1,1-1-1,0 0 0,0 1 0,-1-1 1,1 0-1,0 1 0,0-1 0,0 1 1,0-1-1,-1 0 0,1 1 0,0-1 0,0 1 1,-5 14 55,3-10-48,0 0 1,1 0-1,0 0 1,0 0 0,0 1-1,1-1 1,-1 0-1,2 8 1,-1-13-12,0 0 0,0 0 1,0 1-1,0-1 0,0 0 1,0 0-1,0 0 0,0 1 0,0-1 1,0 0-1,1 0 0,-1 0 1,0 1-1,0-1 0,0 0 0,0 0 1,1 0-1,-1 0 0,0 1 0,0-1 1,0 0-1,0 0 0,1 0 1,-1 0-1,0 0 0,0 0 0,1 0 1,-1 0-1,0 0 0,0 1 0,0-1 1,1 0-1,-1 0 0,0 0 1,0 0-1,1 0 0,-1-1 0,11-5 32,9-15 11,-19 20-38,69-87 98,-59 73-93,-1-1-1,-1 0 1,0 0-1,6-19 1,-14 31-3,0 0 0,0 0 1,0 0-1,0 0 0,-1 0 0,1-9 1,-1 13-8,0-1 1,0 0-1,0 0 1,0 1 0,0-1-1,0 0 1,-1 1-1,1-1 1,0 0 0,0 1-1,-1-1 1,1 0 0,0 1-1,-1-1 1,1 1-1,0-1 1,-1 0 0,1 1-1,-1-1 1,1 1-1,-1-1 1,1 1 0,-1-1-1,0 1 1,1 0-1,-1-1 1,1 1 0,-1 0-1,0-1 1,1 1-1,-1 0 1,0 0 0,1 0-1,-1 0 1,0-1-1,0 1 1,1 0 0,-1 0-1,0 0 1,1 0-1,-1 1 1,0-1 0,0 0-1,1 0 1,-1 0-1,0 1 1,0-1 0,-2 2-2,1-1 0,0 1 0,-1-1 0,1 1 1,0 0-1,0 0 0,0-1 0,1 2 0,-1-1 1,0 0-1,1 0 0,-1 0 0,1 1 0,0-1 1,-1 1-1,1-1 0,0 4 0,-3 4-6,1 0-1,0 0 1,-1 12-1,3-14 7,0 0 1,1 1-1,0-1 1,0 1-1,1-1 1,0 1-1,1-1 0,-1 0 1,2 1-1,3 9 1,-5-15-9,0 0 0,1-1-1,-1 1 1,1 0 0,0 0 0,0-1 0,0 1 0,0-1 0,0 0 0,1 1 0,-1-1 0,0 0 0,1 0 0,0-1 0,0 1 0,-1 0-1,1-1 1,0 0 0,0 0 0,0 0 0,0 0 0,0 0 0,1 0 0,-1-1 0,0 0 0,0 1 0,0-1 0,1 0 0,4-1 0,0-1-38,-1 1 0,1-1 0,-1-1 0,0 1 1,0-1-1,0-1 0,9-5 0,2-3 3,23-19-1,-11 5-92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8.415"/>
    </inkml:context>
    <inkml:brush xml:id="br0">
      <inkml:brushProperty name="width" value="0.05" units="cm"/>
      <inkml:brushProperty name="height" value="0.05" units="cm"/>
    </inkml:brush>
  </inkml:definitions>
  <inkml:trace contextRef="#ctx0" brushRef="#br0">0 77 15235,'6'17'334,"-1"0"-1,-1 0 1,-1 0 0,2 30-1,0-7-18,28 167 493,-11-75 304,7 144 0,-30-263-581,-3-18 94,-4-25-161,-12-88-334,5-1-1,6 0 1,6-139 0,4 249-135,0-18-21,7-47 1,-7 68 21,1-1 0,-1 1 0,1 0 0,1-1 0,-1 1 0,1 0 0,0 0 0,0 1 0,1-1 0,0 1 0,0 0 0,8-9 0,-10 12 1,-1 1 0,0 0 1,1-1-1,-1 1 0,1 0 0,-1 0 1,1 0-1,0 0 0,-1 0 0,1 1 1,0-1-1,0 0 0,0 1 0,-1-1 1,1 1-1,0 0 0,0 0 1,0 0-1,0 0 0,0 0 0,0 0 1,0 0-1,-1 0 0,1 1 0,0-1 1,0 1-1,0 0 0,0-1 0,-1 1 1,1 0-1,0 0 0,-1 0 1,1 0-1,-1 0 0,1 0 0,-1 1 1,0-1-1,1 0 0,-1 1 0,0-1 1,1 3-1,2 0 6,-1 1 0,0 0 1,-1 0-1,1 0 0,-1 1 1,0-1-1,-1 1 0,1-1 1,-1 1-1,0 0 0,0-1 0,-1 11 1,-2 0 80,0-1-1,-2 0 1,0 0 0,0 0 0,-2 0-1,0-1 1,0 0 0,-1 0 0,-1 0-1,-1-1 1,1 0 0,-2-1 0,0 0-1,-18 17 1,17-21-409,6-9-176,5 0 469,0 0 1,0 0-1,0 0 1,0-1-1,1 1 1,-1 0-1,0 0 1,0 0 0,1 0-1,-1 0 1,1 0-1,-1 0 1,1 0-1,0 0 1,0-2-1,12-18-242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9.310"/>
    </inkml:context>
    <inkml:brush xml:id="br0">
      <inkml:brushProperty name="width" value="0.05" units="cm"/>
      <inkml:brushProperty name="height" value="0.05" units="cm"/>
    </inkml:brush>
  </inkml:definitions>
  <inkml:trace contextRef="#ctx0" brushRef="#br0">1 189 15371,'0'1'121,"0"0"0,0 0-1,0 0 1,0 1 0,0-1-1,0 0 1,0 0 0,0 0 0,1 0-1,-1 1 1,0-1 0,1 0-1,-1 0 1,1 0 0,-1 0-1,1 0 1,0 0 0,-1 0-1,1 0 1,0 0 0,0 0 0,0-1-1,-1 1 1,1 0 0,0 0-1,0-1 1,0 1 0,0-1-1,1 1 1,-1-1 0,0 1-1,0-1 1,2 1 0,2 1-5,0-1 0,1 1 1,-1-1-1,1 0 0,-1 0 0,1-1 1,-1 0-1,1 0 0,-1 0 1,1 0-1,-1-1 0,1 0 0,-1 0 1,0-1-1,1 0 0,-1 0 0,0 0 1,0 0-1,0-1 0,0 1 0,-1-1 1,1-1-1,-1 1 0,1-1 1,3-3-1,-2 1-27,0 0-1,-1 0 1,1 0 0,-1 0 0,0-1-1,-1 0 1,1 0 0,-1 0-1,-1-1 1,0 1 0,0-1 0,0 0-1,-1 0 1,0 0 0,0 0 0,0-10-1,-2 15-63,0 0 0,0 0 0,-1 0 0,1 0 0,-1 1 0,1-1 0,-1 0 0,0 0 0,0 0 0,-1 1 0,1-1 0,0 1 0,-1-1 0,1 1 0,-4-4 0,4 5-18,0 0 1,-1 0 0,1 0-1,0 0 1,-1 0 0,1 0-1,-1 1 1,1-1 0,-1 0-1,0 1 1,1-1 0,-1 1-1,0 0 1,1-1 0,-1 1-1,0 0 1,1 0-1,-1 0 1,0 0 0,1 0-1,-1 1 1,0-1 0,1 1-1,-1-1 1,0 1 0,1-1-1,-3 2 1,-3 2-5,0 1 0,0-1 0,1 1-1,0 0 1,0 1 0,0-1 0,0 1 0,1 0 0,0 1 0,0-1-1,1 1 1,0 0 0,0 0 0,-4 12 0,1-3-6,1 1 1,1 1-1,0-1 1,1 1-1,-2 25 1,5-36-8,1 0 0,0 0 0,0 0 0,0 0 0,3 13 1,-2-18-5,-1-1 1,1 1-1,-1-1 1,1 1-1,-1-1 1,1 0-1,0 1 1,0-1-1,0 0 1,0 0-1,0 1 1,0-1-1,0 0 1,0 0-1,0 0 1,0 0-1,1-1 1,-1 1-1,0 0 1,1 0 0,-1-1-1,0 1 1,1-1-1,-1 1 1,1-1-1,-1 1 1,1-1-1,-1 0 1,1 0-1,-1 0 1,1 0-1,2 0 1,4-1-180,-1-1-1,1 0 1,-1 0 0,1 0 0,-1-1 0,0 0 0,0-1-1,0 1 1,11-9 0,59-49-1904,-61 47 1853,21-21-462,-2-1-135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9.746"/>
    </inkml:context>
    <inkml:brush xml:id="br0">
      <inkml:brushProperty name="width" value="0.05" units="cm"/>
      <inkml:brushProperty name="height" value="0.05" units="cm"/>
    </inkml:brush>
  </inkml:definitions>
  <inkml:trace contextRef="#ctx0" brushRef="#br0">120 0 14251,'-2'1'187,"-1"0"-1,0 0 1,0 0-1,1 0 1,-1 0-1,0 1 1,1-1 0,0 1-1,-1 0 1,1 0-1,0 0 1,0 0-1,0 0 1,-3 4-1,-22 36 1445,17-23-1313,2-1 1,1 1-1,0 1 0,-8 39 0,13-45-250,0 1-1,0-1 0,2 1 0,-1 0 0,2 0 0,0-1 0,5 24 0,-5-35-59,-1-1 0,1 0 0,-1 0 0,1 1 0,0-1 0,0 0 0,0 0 0,0 0 0,0 0 0,1 0 0,-1 0 0,1 0 0,-1-1 0,1 1 0,-1 0 0,1-1 0,0 1 0,2 0-1,-3-1 1,1-1 0,-1 0-1,1 0 1,-1 0-1,1 0 1,-1 0-1,1 0 1,-1 0-1,1 0 1,-1 0-1,0-1 1,1 1-1,-1-1 1,1 1-1,-1-1 1,0 1 0,1-1-1,-1 0 1,0 0-1,0 1 1,0-1-1,1 0 1,-1 0-1,0 0 1,0 0-1,0-1 1,-1 1-1,2-2 1,5-6 51,-1 0 1,0 0 0,-1-1-1,0 0 1,0 0 0,-1 0-1,0-1 1,-1 0-1,2-13 1,-2 6 74,0 0 0,-2 0 0,0 0 0,-3-35-1,1 47-90,0 0 0,-1 0-1,1 0 1,-1 0-1,-1 1 1,1-1-1,-4-5 1,6 10-46,-1 0-1,1 0 1,0 0 0,-1 0 0,1 0 0,-1 1 0,0-1 0,1 0 0,-1 0 0,0 0 0,0 1-1,1-1 1,-1 0 0,0 1 0,0-1 0,0 1 0,0-1 0,0 1 0,0 0 0,0-1-1,0 1 1,0 0 0,0-1 0,0 1 0,0 0 0,0 0 0,0 0 0,0 0 0,0 0 0,0 0-1,0 0 1,0 0 0,0 1 0,0-1 0,0 0 0,0 1 0,0-1 0,0 0 0,1 1-1,-1-1 1,0 1 0,0 0 0,0-1 0,0 1 0,1 0 0,-1-1 0,0 1 0,0 1 0,-1 1-165,-1 0 0,1 1 0,1-1 0,-1 1 0,0-1 0,1 1 0,0-1 1,-1 1-1,0 7 0,2-9 93,-1 0 0,1 0 0,0-1 1,-1 1-1,1 0 0,0 0 0,0 0 0,0 0 0,0 0 1,1 0-1,-1-1 0,0 1 0,1 0 0,-1 0 1,1 0-1,0-1 0,0 1 0,-1 0 0,1-1 0,0 1 1,3 2-1,7-2-620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0.133"/>
    </inkml:context>
    <inkml:brush xml:id="br0">
      <inkml:brushProperty name="width" value="0.05" units="cm"/>
      <inkml:brushProperty name="height" value="0.05" units="cm"/>
    </inkml:brush>
  </inkml:definitions>
  <inkml:trace contextRef="#ctx0" brushRef="#br0">1 129 14979,'3'14'342,"-1"0"1,0 0-1,-1 0 0,0 0 0,-1 0 0,-3 26 1,0 10 383,3 20 354,13 113-1,-9-155-965,2 1 1,1-1-1,1 0 0,1-1 1,1 0-1,24 43 0,-29-60-108,7 12 83,-8-20 7,-4-14 42,-5-88-10,4 1 0,4-1 0,5 0 0,32-154 0,-37 236-128,15-52-6,-16 63 3,1 0-1,-1 0 1,1 1 0,1 0 0,0-1-1,-1 1 1,9-9 0,-11 14 1,0 0 1,0 0-1,0 0 1,1 0-1,-1 0 1,0 0 0,0 0-1,1 0 1,-1 1-1,0-1 1,1 0-1,2 0 1,-4 1 0,1 0-1,-1 0 1,1 0 0,0 0 0,-1 0 0,1 0-1,0 0 1,-1 0 0,1 0 0,-1 1-1,1-1 1,-1 0 0,1 0 0,0 1-1,-1-1 1,1 0 0,-1 1 0,1-1-1,-1 0 1,1 1 0,0 0 0,0 1-2,1 0 0,-1 1 1,0-1-1,0 0 0,0 1 0,0-1 1,0 1-1,0 0 0,-1-1 1,1 1-1,-1-1 0,0 5 0,0 11 0,-1-1 0,-1-1 0,0 1 0,-1 0 0,-1 0 0,-1-1 0,-11 28 1,-1-7 45,-1 0 0,-26 37 0,31-54-22,9-12-23,0 0 0,-1-1 0,0 1 0,0-1-1,-1 0 1,0-1 0,0 1 0,-1-1 0,-7 5 0,14-10-8,0-1 0,0 0 0,-1 0 0,1 0 0,0 1-1,-1-1 1,1 0 0,0 0 0,-1 0 0,1 0 0,0 0 0,-1 0 0,1 0 0,0 0 0,-1 0 0,1 0 0,0 0 0,-1 0 0,1 0 0,0 0 0,-1 0 0,1 0 0,0 0 0,-1 0 0,1 0 0,0 0 0,-1 0 0,1-1 0,0 1-1,-1 0 1,1 0 0,0 0 0,0-1 0,-1 1 0,1 0 0,0 0 0,0-1 0,0 1 0,-1 0 0,1-1 0,0 1 0,0 0 0,0-1 0,-2-16-522,4-1 282,2 0-1,0 1 0,1 0 1,0 0-1,13-25 1,-16 37 196,22-53-480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0.597"/>
    </inkml:context>
    <inkml:brush xml:id="br0">
      <inkml:brushProperty name="width" value="0.05" units="cm"/>
      <inkml:brushProperty name="height" value="0.05" units="cm"/>
    </inkml:brush>
  </inkml:definitions>
  <inkml:trace contextRef="#ctx0" brushRef="#br0">26 1 15731,'-6'50'1833,"3"10"-1169,-2 13-200,-2 6 1136,4 7-872,1-3-39,2-11-153,5-11-120,3-21-200,-1-9-104,3-21-336,0-10-256,-2-19 1216,-3-5-768,0-8 0,-3 1-16</inkml:trace>
  <inkml:trace contextRef="#ctx0" brushRef="#br0" timeOffset="1">139 396 13587,'3'2'175,"0"0"1,1 0-1,-1-1 0,0 1 1,1-1-1,-1 0 1,1 0-1,-1 0 0,1 0 1,0-1-1,-1 1 0,1-1 1,0 0-1,-1 0 0,1 0 1,-1-1-1,6 0 1,-3-1 21,0-1 1,0 1 0,0-1-1,0 0 1,-1 0-1,1-1 1,-1 0 0,0 0-1,6-5 1,-4 2 46,0 0 1,0-1-1,-1 1 1,-1-1-1,10-15 1,-13 18-170,0 1 0,0 0 1,0 0-1,-1-1 0,1 1 1,-1-1-1,0 1 0,0-1 1,-1 0-1,0 1 0,1-1 1,-1 0-1,-1 1 0,0-7 1,1 10-64,0 1 0,0-1 0,-1 0 0,1 0 0,0 0 0,-1 1 0,1-1 0,0 0 0,-1 0 0,1 1 0,-1-1 0,1 0 0,-1 1 0,1-1 0,-1 0 0,0 1 0,1-1 0,-1 1 0,0-1 0,1 1 0,-1-1 0,0 1 0,0 0 0,1-1 0,-1 1 0,0 0 0,0-1 0,0 1 0,1 0 0,-1 0 0,0 0 0,0 0 0,0 0 0,0 0 0,0 0 0,1 0 0,-1 0 0,0 0 0,0 1 0,0-1 0,0 0 0,1 0 0,-1 1 0,0-1 0,0 1 0,1-1 0,-2 2 0,-3 0 26,0 2 1,0-1 0,1 0-1,-1 1 1,1 0 0,-4 4-1,-4 8 14,1-1-1,0 2 0,1-1 0,1 1 0,1 1 0,0 0 0,1 0 1,1 0-1,1 1 0,0 0 0,2 0 0,0 0 0,0 24 1,3-40-46,-1 0 0,1 1 1,0-1-1,0 0 1,1 1-1,-1-1 0,1 0 1,0 0-1,-1 0 1,1 1-1,1-1 0,-1 0 1,0 0-1,1 0 1,0-1-1,-1 1 0,1 0 1,0-1-1,0 1 1,1-1-1,-1 1 0,0-1 1,1 0-1,0 0 1,-1 0-1,1 0 0,0-1 1,0 1-1,0-1 1,0 0-1,0 0 0,0 0 1,0 0-1,1 0 1,-1-1-1,0 1 0,0-1 1,1 0-1,5 0 1,2-1-189,-1 0 1,0 0 0,1-1 0,-1 0 0,0-1 0,0 0 0,10-5 0,65-36-2024,-82 43 2206,8-5-200,-1-1 0,14-11 1,14-22-597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3.026"/>
    </inkml:context>
    <inkml:brush xml:id="br0">
      <inkml:brushProperty name="width" value="0.05" units="cm"/>
      <inkml:brushProperty name="height" value="0.05" units="cm"/>
    </inkml:brush>
  </inkml:definitions>
  <inkml:trace contextRef="#ctx0" brushRef="#br0">143 162 12931,'0'-1'106,"0"1"1,0-1-1,0 0 0,-1 0 1,1 0-1,0 0 0,0 0 1,-1 0-1,1 0 1,0 0-1,-1 0 0,1 0 1,-1 1-1,1-1 0,-1 0 1,0 0-1,1 0 1,-1 1-1,-1-2 0,2 2-29,-1 0 1,0-1-1,1 1 0,-1 0 0,0 0 0,0 0 0,1 0 0,-1 0 0,0 0 0,0 0 0,1 0 1,-1 0-1,0 0 0,1 0 0,-1 0 0,0 1 0,1-1 0,-1 0 0,-1 1 0,-1 1 117,-1 0-1,1 1 0,0-1 0,0 1 0,0-1 0,0 1 0,0 0 0,-2 4 1,-7 11 40,0 0 1,2 1-1,0 0 1,1 1-1,1 0 1,1 0 0,0 1-1,-5 38 1,11-59-218,1 1 0,0 0 0,0-1 0,0 1 0,0 0 0,0-1 0,0 1 0,0 0 0,0 0 0,0-1 0,0 1 0,0 0 0,1-1 0,-1 1 0,0 0 0,0-1 0,1 1 0,-1 0 0,1 0 0,-1-1-8,1 0 1,-1 0 0,0 0 0,1 0 0,-1 0-1,1 1 1,-1-1 0,0 0 0,1-1-1,-1 1 1,0 0 0,1 0 0,-1 0-1,1 0 1,-1 0 0,0 0 0,1 0-1,-1 0 1,0-1 0,1 1 0,-1 0-1,0 0 1,1-1 0,-1 1 0,24-24 287,-22 21-262,18-19 124,6-9 62,2 2 0,50-43 1,-74 69-216,0 0 1,1 0 0,-1 1-1,1 0 1,-1 0-1,1 0 1,0 0 0,7-1-1,-10 2-2,0 1 0,0 0-1,-1 0 1,1-1-1,0 1 1,0 1 0,0-1-1,0 0 1,0 0-1,-1 1 1,1-1 0,0 1-1,0 0 1,-1-1-1,1 1 1,0 0 0,-1 0-1,1 0 1,-1 0-1,1 0 1,-1 1 0,1-1-1,-1 0 1,0 1-1,2 1 1,2 6 119,-1 1 0,0-1 0,0 1 0,-1 0-1,0 0 1,-1 0 0,2 18 0,-12-330 1941,10 299-1794,5 7-135,12 12-98,-5-4-34,-13-11-33,1 0 0,-1 0 0,1 0 0,-1 0 0,1-1 0,-1 1 0,1 0 0,0-1 0,-1 1 1,1-1-1,0 1 0,0-1 0,-1 0 0,1 0 0,0 0 0,0 0 0,-1 0 0,1 0 0,0 0 1,0 0-1,-1-1 0,1 1 0,0-1 0,-1 1 0,1-1 0,0 0 0,-1 0 0,1 0 0,-1 0 1,1 0-1,-1 0 0,0 0 0,1 0 0,-1 0 0,0-1 0,0 1 0,0 0 0,0-1 1,0 1-1,0-1 0,0 1 0,1-4 0,3-11-201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7.177"/>
    </inkml:context>
    <inkml:brush xml:id="br0">
      <inkml:brushProperty name="width" value="0.05" units="cm"/>
      <inkml:brushProperty name="height" value="0.05" units="cm"/>
    </inkml:brush>
  </inkml:definitions>
  <inkml:trace contextRef="#ctx0" brushRef="#br0">3 1 19780,'3'13'1513,"0"8"-1393,-7 7-384,0 3 135,4-4-935,2-1 888,10-13-168,2 0-136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4.066"/>
    </inkml:context>
    <inkml:brush xml:id="br0">
      <inkml:brushProperty name="width" value="0.05" units="cm"/>
      <inkml:brushProperty name="height" value="0.05" units="cm"/>
    </inkml:brush>
  </inkml:definitions>
  <inkml:trace contextRef="#ctx0" brushRef="#br0">3 91 14547,'-2'-20'1386,"1"-41"-1,4 51-263,1 16-312,2 18-141,176 826 2239,-180-842-2867,3 18 340,-7-21 0,-6-16-66,-106-263 802,86 202-1103,-10-34-53,38 102-26,6 7 25,15 10 3,-8-4 10,-5-6 13,0 0 0,0 0 0,1 0 0,-1-1 0,1 0 0,-1-1 0,1 0 1,0 0-1,-1-1 0,1 0 0,0-1 0,0 0 0,12-3 0,-14 3-63,0-1 0,0 0-1,0 0 1,0-1 0,0 0 0,0 0 0,-1 0 0,1-1-1,-1 0 1,0 0 0,-1-1 0,1 0 0,-1 0 0,1 0-1,-1-1 1,4-6 0,2-11-156,-9 3-74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5.131"/>
    </inkml:context>
    <inkml:brush xml:id="br0">
      <inkml:brushProperty name="width" value="0.05" units="cm"/>
      <inkml:brushProperty name="height" value="0.05" units="cm"/>
    </inkml:brush>
  </inkml:definitions>
  <inkml:trace contextRef="#ctx0" brushRef="#br0">1 172 12075,'18'-3'11985,"-19"5"-11965,1 0 1,0 0-1,-1 0 1,1 0-1,0 0 1,0 0 0,1 0-1,-1 0 1,0-1-1,1 1 1,-1 0-1,1 0 1,-1 0-1,2 2 1,1 5-8,10 82-7,-10-59 5,2-1 1,0-1 0,2 1-1,20 53 1,-26-81-10,1-1 1,-1 0-1,0 1 0,1-1 0,-1 0 0,1 0 0,0 0 1,0 0-1,0 0 0,0 0 0,0-1 0,0 1 1,0-1-1,1 1 0,-1-1 0,1 0 0,3 2 0,-5-3 1,1 0-1,-1 0 1,0 1-1,1-1 1,-1 0-1,1 0 1,-1 0-1,1-1 0,-1 1 1,1 0-1,-1-1 1,1 1-1,-1-1 1,0 1-1,1-1 1,-1 1-1,0-1 1,1 0-1,-1 0 0,0 0 1,0 0-1,0 0 1,0 0-1,0 0 1,0 0-1,0 0 1,0 0-1,0 0 0,0-1 1,-1 1-1,1 0 1,0-3-1,11-26 27,-1-1 0,12-57-1,-17 59-31,2 0-1,1 1 1,21-48-1,-29 74 1,-1 1-1,1-1 0,0 0 0,0 1 1,0-1-1,0 1 0,0 0 0,1-1 1,-1 1-1,0 0 0,1 0 0,-1 0 1,3-2-1,-3 3 2,0 0-1,0 0 1,0 0-1,0 0 1,-1 0 0,1 0-1,0 0 1,0 0-1,0 0 1,-1 1-1,1-1 1,0 0 0,0 1-1,0-1 1,-1 0-1,1 1 1,0-1 0,-1 1-1,1-1 1,0 1-1,-1-1 1,1 1 0,-1 0-1,1-1 1,-1 1-1,1 0 1,-1-1 0,1 1-1,-1 0 1,0 0-1,1 1 1,4 9-15,0 0-1,-1 0 1,0 1 0,-1 0 0,0 0-1,3 24 1,5 26 6,-8-61 34,1-6-13,3-7 1,17-64 39,-13 40-19,20-47 0,-31 83-32,0 0 1,1-1-1,-1 1 1,0 0-1,0 0 0,0-1 1,0 1-1,0 0 1,0 0-1,0 0 1,0-1-1,0 1 0,0 0 1,1 0-1,-1 0 1,0-1-1,0 1 0,0 0 1,0 0-1,1 0 1,-1-1-1,0 1 1,0 0-1,0 0 0,1 0 1,-1 0-1,0 0 1,0 0-1,1 0 1,-1 0-1,0 0 0,0-1 1,1 1-1,-1 0 1,0 0-1,0 0 0,1 0 1,-1 1-1,5 9-16,1 28-10,-5-29 15,0-3 7,6 22-6,-7-28 11,0 1 1,0-1-1,1 0 1,-1 1-1,0-1 0,0 1 1,1-1-1,-1 0 1,0 0-1,0 1 0,1-1 1,-1 0-1,0 0 1,1 1-1,-1-1 0,0 0 1,1 0-1,-1 0 1,1 1-1,-1-1 0,0 0 1,2 0-1,-2 0 2,1 0-1,0 0 0,0-1 1,0 1-1,0 0 1,-1-1-1,1 1 1,0 0-1,-1-1 1,1 1-1,0-1 0,-1 1 1,1-1-1,0 0 1,-1 1-1,2-2 1,38-51 40,-33 42-38,0 0 0,0 1-1,1 0 1,1 1 0,0 0 0,10-9 0,-18 17-4,1 0 0,0 0 0,0 0 0,0 0 0,0 0 0,-1 0 0,1 0 1,0 1-1,0-1 0,0 1 0,4-1 0,-5 1-1,0 0 1,0 0-1,0 0 1,0 0 0,0 0-1,0 1 1,-1-1-1,1 0 1,0 1-1,0-1 1,0 1-1,0-1 1,-1 1-1,1-1 1,0 1-1,0-1 1,-1 1-1,2 1 1,1 3-3,0-1 0,-1 1-1,0 0 1,0 0 0,0 0 0,0 0-1,1 8 1,-2-9 3,0 1 0,0-1-1,0 0 1,1 1 0,0-1 0,0 0-1,0 0 1,3 4 0,-4-7 1,-1-1 0,1 0 1,0 0-1,-1 1 0,1-1 1,-1 0-1,1 0 0,0 0 0,-1 0 1,1 0-1,0 0 0,-1 0 1,1 0-1,0 0 0,-1 0 0,1 0 1,0-1-1,-1 1 0,1 0 0,-1 0 1,1-1-1,0 1 0,-1 0 1,1 0-1,-1-1 0,1 1 0,-1-1 1,1 1-1,-1-1 0,1 1 1,-1-1-1,1 0 0,17-19 22,-16 17-20,45-59 40,-32 40-31,1 1 1,28-29-1,-43 49-12,0-1-1,0 1 1,0 0-1,1 0 1,-1 0-1,0 0 1,1 0 0,-1 0-1,1 0 1,-1 1-1,1-1 1,0 0 0,-1 1-1,1-1 1,0 1-1,-1 0 1,4-1-1,-5 2 1,1-1 0,0 0-1,0 0 1,0 1-1,0-1 1,-1 1 0,1-1-1,0 1 1,0-1-1,-1 1 1,1 0 0,0-1-1,-1 1 1,1 0-1,0-1 1,-1 1-1,1 0 1,-1 0 0,0-1-1,1 1 1,-1 0-1,1 1 1,1 5-2,-1-1 0,0 1 0,0-1 0,0 1 0,-1 0 0,0 11 0,-1-6 52,-4 40-544,5-50 487,-1 0 1,1 1-1,-1-1 0,1 0 0,-1 0 1,0 0-1,0 1 0,0-1 0,0 0 1,0 0-1,-1 0 0,1-1 1,0 1-1,-1 0 0,0 0 0,1-1 1,-3 3-1,3-4 7,1 0 1,-1 0-1,1 1 0,-1-1 1,0 0-1,1 0 0,-1 0 1,1 1-1,-1-1 1,1 0-1,-1 0 0,0 0 1,1 0-1,-1 0 1,1 0-1,-1 0 0,1-1 1,-1 1-1,1 0 0,-1 0 1,0 0-1,1-1 1,-1 1-1,1 0 0,-1 0 1,1-1-1,0 1 0,-1-1 1,-11-14-86,12 14 84,-17-28-127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5.562"/>
    </inkml:context>
    <inkml:brush xml:id="br0">
      <inkml:brushProperty name="width" value="0.05" units="cm"/>
      <inkml:brushProperty name="height" value="0.05" units="cm"/>
    </inkml:brush>
  </inkml:definitions>
  <inkml:trace contextRef="#ctx0" brushRef="#br0">1 0 16596,'9'13'1144,"-5"3"-992,-1 0-72,4 0-72,0-1-312,6-2 288,3 0-88,8-3-80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5.918"/>
    </inkml:context>
    <inkml:brush xml:id="br0">
      <inkml:brushProperty name="width" value="0.05" units="cm"/>
      <inkml:brushProperty name="height" value="0.05" units="cm"/>
    </inkml:brush>
  </inkml:definitions>
  <inkml:trace contextRef="#ctx0" brushRef="#br0">88 7 15651,'15'-6'1871,"-15"6"-1836,0 0 0,0 0 0,0 0 0,1 0 1,-1 0-1,0 0 0,0 0 0,0 0 0,0 0 0,0 0 1,0 0-1,0 0 0,0 0 0,0 0 0,1 1 0,-1-1 1,0 0-1,0 0 0,0 0 0,0 0 0,0 0 0,0 0 1,0 0-1,0 0 0,0 0 0,0 1 0,0-1 0,0 0 1,0 0-1,0 0 0,0 0 0,0 0 0,0 0 0,0 0 1,0 1-1,0-1 0,0 0 0,0 0 0,0 0 0,0 0 1,0 0-1,0 0 0,0 0 0,0 0 0,0 1 0,0-1 1,0 0-1,0 0 0,0 0 0,0 0 0,0 0 0,-1 0 1,1 0-1,0 0 0,-18 24 2765,11-15-2526,4-6-95,-43 61 1334,42-57-1465,0 0 1,0 0-1,0 1 1,1-1-1,0 1 0,0 0 1,-1 10-1,4-17-47,0-1-1,-1 1 1,1-1-1,0 1 1,0 0-1,0-1 1,0 1-1,0-1 1,0 1 0,0 0-1,0-1 1,1 1-1,-1-1 1,0 1-1,0-1 1,0 1-1,1-1 1,-1 1-1,0-1 1,0 1-1,1-1 1,-1 1-1,0-1 1,1 1-1,-1-1 1,1 1-1,0-1 1,0 1-4,0-1-1,0 0 1,0 1-1,0-1 1,0 0-1,0 0 1,0 0-1,0 0 1,0 0-1,0 0 1,0 0-1,0-1 1,1 1-1,0-1 1,41-19-194,-32 15 126,3-2-11,0 1 0,1 1 0,0 1-1,17-4 1,-26 7 59,0 0 0,1 0 0,-1 1 0,1 0 0,-1 0 0,0 0 0,1 1 0,-1 0-1,0 0 1,0 1 0,0 0 0,11 4 0,-15-5 26,0 0 0,0 1 0,0-1 0,0 0 0,-1 1 0,1-1 0,0 1 0,-1 0 0,1-1 0,-1 1 1,0 0-1,1 0 0,-1 0 0,0 0 0,0 0 0,0 0 0,0 0 0,-1 1 0,1-1 0,-1 0 0,1 0 0,-1 1 0,0-1 0,0 0 0,0 0 0,0 1 0,0-1 0,0 0 0,-1 1 0,1-1 0,-1 0 0,1 0 0,-1 0 0,-1 3 1,-3 6 74,0 0 1,0-1 0,-1 0 0,0 0 0,-10 11 0,3-4 137,-1-2 0,-20 20 0,28-30-197,1-1-1,0 1 1,-1-2-1,0 1 0,0 0 1,0-1-1,0 0 1,0 0-1,-1-1 1,1 0-1,-8 2 1,13-4-70,0 0 1,0 0-1,0 0 1,0 0-1,-1 0 1,1 0-1,0-1 1,0 1-1,0 0 1,0 0-1,0-1 1,0 1-1,0-1 1,0 1-1,0-1 1,1 1-1,-1-1 1,0 1-1,0-1 1,0 0-1,1 0 1,-1 1-1,0-1 1,0 0-1,1 0 1,-1 0-1,1 0 1,-2-1 0,1-2-57,-1 0 0,1 0 1,0 0-1,0 0 1,0-1-1,0-4 1,0-13-410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7.082"/>
    </inkml:context>
    <inkml:brush xml:id="br0">
      <inkml:brushProperty name="width" value="0.05" units="cm"/>
      <inkml:brushProperty name="height" value="0.05" units="cm"/>
    </inkml:brush>
  </inkml:definitions>
  <inkml:trace contextRef="#ctx0" brushRef="#br0">0 199 15043,'8'-24'699,"2"2"0,0-1 0,1 1-1,1 1 1,1 0 0,16-19 0,-28 39-674,-1 0 0,1 1-1,-1-1 1,1 0 0,0 1 0,-1-1 0,1 0 0,0 1-1,-1-1 1,1 1 0,0-1 0,0 1 0,0 0 0,-1-1 0,1 1-1,0 0 1,0-1 0,2 1 0,-3 0-12,0 0 1,1 1 0,-1-1-1,1 0 1,-1 0-1,0 1 1,1-1 0,-1 0-1,0 1 1,1-1-1,-1 0 1,0 1 0,0-1-1,1 1 1,-1-1 0,0 1-1,0-1 1,0 0-1,0 1 1,0-1 0,1 1-1,-1-1 1,0 1-1,0-1 1,0 1 0,-2 38 346,-9 29-91,-10 95 198,21-162-462,0 6 20,0 0 0,0 0 0,0 0 0,2 8 0,-2-14-19,0 0 0,1 1 1,-1-1-1,1 0 1,-1 1-1,1-1 0,-1 0 1,1 0-1,-1 1 0,1-1 1,0 0-1,0 0 0,0 0 1,0 0-1,0 0 1,0 0-1,0 0 0,0 0 1,0 0-1,0-1 0,0 1 1,0 0-1,1-1 1,-1 1-1,0-1 0,1 1 1,-1-1-1,2 1 0,2-1 18,-1-1 0,1 1-1,0-1 1,-1 0-1,1 0 1,-1 0-1,1-1 1,-1 1-1,0-1 1,1 0 0,-1-1-1,0 1 1,0-1-1,6-4 1,7-7 116,26-28 1,-22 21 3,-2-1 0,0-1 0,-1-1 0,28-50 0,-46 74-142,-1 0 0,1 0 0,0-1 0,0 1 0,0 0 0,0 0 0,0 0 0,0 0-1,0 0 1,0 0 0,0 0 0,0-1 0,0 1 0,0 0 0,0 0 0,0 0 0,0 0 0,0 0 0,0 0-1,1 0 1,-1 0 0,0-1 0,0 1 0,0 0 0,0 0 0,0 0 0,0 0 0,0 0 0,0 0-1,0 0 1,0 0 0,0 0 0,0 0 0,1-1 0,-1 1 0,0 0 0,0 0 0,0 0 0,0 0-1,0 0 1,0 0 0,0 0 0,1 0 0,-1 0 0,0 0 0,0 0 0,0 0 0,0 0 0,0 0-1,0 0 1,0 0 0,1 0 0,-1 0 0,0 0 0,0 0 0,0 0 0,0 0 0,0 0 0,0 1 0,0-1-1,0 0 1,1 0 0,-1 0 0,0 0 0,0 0 0,0 0 0,0 0 0,2 13 47,-3 24-32,1-32-2,0 3-14,0 0 0,1 0 0,0 1 0,0-1 0,0 0 0,1-1 1,1 1-1,-1 0 0,5 8 0,-6-14 2,0 0 1,0 0 0,0 0-1,1-1 1,-1 1 0,0 0-1,1-1 1,0 1 0,-1-1-1,1 0 1,0 1 0,-1-1-1,1 0 1,0 0 0,4 2-1,-3-3 9,-1 0 0,1 1 0,-1-1 0,1 0 0,-1 0-1,1 0 1,0-1 0,-1 1 0,1-1 0,-1 1 0,1-1 0,-1 0-1,0 0 1,1 0 0,-1 0 0,4-3 0,1-1 36,1 0 1,-1-1-1,-1 0 0,1-1 1,-1 1-1,0-1 0,0 0 1,-1-1-1,0 1 0,-1-1 1,1 0-1,4-15 0,-5 14 0,-1 0 0,0 0 0,0-1 0,-1 1 0,-1 0 0,1-1-1,-2 1 1,1-1 0,-1 0 0,-1 1 0,0-1 0,-2-9 0,3 17-39,-1-1 1,0 1-1,0 0 0,0 0 1,0 0-1,0-1 0,0 1 1,-1 0-1,1 1 1,-1-1-1,1 0 0,-1 0 1,0 1-1,0-1 1,-2-1-1,3 3-8,0-1 0,0 1 1,1 0-1,-1-1 0,0 1 0,0 0 0,0 0 1,0 0-1,0 0 0,0 0 0,0 0 1,0 0-1,1 0 0,-1 0 0,0 0 0,0 1 1,0-1-1,0 0 0,0 1 0,0-1 1,1 0-1,-1 1 0,0-1 0,0 1 0,1 0 1,-1-1-1,0 1 0,1-1 0,-1 1 0,0 0 1,1 0-1,-1-1 0,1 1 0,-1 0 1,1 0-1,0 0 0,-1-1 0,1 1 0,0 0 1,0 0-1,-1 2 0,1-3-3,-1 1 1,1 0-1,-1 0 0,1 0 1,0-1-1,-1 1 0,1 0 1,0 0-1,0 0 0,0 0 1,0 0-1,0 0 0,0 0 1,0-1-1,0 1 0,0 0 1,0 0-1,1 2 0,-1-3 2,1 0 0,-1 1 0,0-1-1,1 0 1,-1 0 0,1 1 0,-1-1-1,0 0 1,1 0 0,-1 0 0,1 0-1,-1 1 1,1-1 0,-1 0 0,1 0 0,-1 0-1,1 0 1,-1 0 0,1 0 0,-1 0-1,0 0 1,1-1 0,-1 1 0,2 0-1,1-1-1,1-1 0,0 1 0,0-1 0,-1 0 0,1 0 0,5-5 0,-1 0-77,-6 4-64,0 1-1,0 0 1,0 0 0,1 0-1,-1 0 1,1 0 0,-1 0-1,1 1 1,3-2 0,-6 4 60,0-1 1,0 1-1,1 0 0,-1 0 1,0 0-1,0-1 1,0 1-1,0 0 1,0 0-1,0 0 0,0 0 1,0 0-1,0-1 1,-1 1-1,1 0 1,0 0-1,-1 0 1,1-1-1,-1 2 0,0 3-195,-2 14-355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7.559"/>
    </inkml:context>
    <inkml:brush xml:id="br0">
      <inkml:brushProperty name="width" value="0.05" units="cm"/>
      <inkml:brushProperty name="height" value="0.05" units="cm"/>
    </inkml:brush>
  </inkml:definitions>
  <inkml:trace contextRef="#ctx0" brushRef="#br0">0 26 15267,'10'-13'1553,"-3"4"-913,0 5-272,-2 10 680,-1 7-96,-3 10-224,-1 4-159,2 4-249,-1 2-176,1-1-400,2-3-161,2-7-383,0-7-120,4-14 616,-2-2-192,1-16-248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7.975"/>
    </inkml:context>
    <inkml:brush xml:id="br0">
      <inkml:brushProperty name="width" value="0.05" units="cm"/>
      <inkml:brushProperty name="height" value="0.05" units="cm"/>
    </inkml:brush>
  </inkml:definitions>
  <inkml:trace contextRef="#ctx0" brushRef="#br0">13 27 15955,'0'21'1382,"-8"67"-869,3 0 1,5 1-1,4-1 1,20 121-1,-24-204-491,7 27 61,-7-31-69,0 0 0,1 0 0,-1 0 0,0 0 0,1 0 0,-1 0 1,1 1-1,-1-1 0,1 0 0,-1 0 0,1-1 0,0 1 0,-1 0 0,1 0 0,0 0 0,0 0 1,0 0-1,0-1 0,0 1 0,0 0 0,1 0 0,-1-1 1,0-1 0,0 1-1,0-1 1,-1 1 0,1-1 0,0 1-1,0-1 1,-1 0 0,1 1 0,0-1-1,-1 0 1,1 0 0,-1 1 0,1-1-1,-1 0 1,1 0 0,-1 0 0,0 1 0,1-1-1,-1 0 1,0 0 0,0 0 0,0 0-1,0 0 1,0-1 0,5-27 154,-5 28-155,7-220 635,-7 172-671,0 48 18,0 0 0,0 0 1,0 0-1,0 0 1,0 0-1,1-1 0,-1 1 1,0 0-1,1 0 1,-1 0-1,0 0 0,1 0 1,-1 0-1,1 0 1,0 0-1,-1 1 1,1-1-1,0 0 0,0 0 1,-1 0-1,1 1 1,0-1-1,0 0 0,0 1 1,0-1-1,0 0 1,0 1-1,0 0 0,0-1 1,0 1-1,0-1 1,0 1-1,0 0 0,0 0 1,0 0-1,0 0 1,0 0-1,3 0 0,-1-1 2,-1 1 0,1-1-1,0 1 1,0-1 0,0 0-1,0 0 1,-1 0 0,4-2-1,6-7 19,0 0-1,0-1 1,-1 0-1,0-1 0,-1 0 1,0-1-1,-1 0 1,0 0-1,-2-1 1,1 0-1,-1 0 1,-1-1-1,-1 0 0,0 0 1,-1 0-1,-1-1 1,0 0-1,1-18 1,-4 32-12,0 0 0,0-1 1,0 1-1,-1 0 1,1 0-1,0 0 1,-1 0-1,0 0 0,1-1 1,-1 1-1,0 0 1,-2-2-1,3 3-1,-1 1 0,1-1 0,-1 0 0,1 1-1,-1-1 1,0 1 0,1-1 0,-1 1 0,0-1 0,0 1 0,1-1 0,-1 1-1,0 0 1,0 0 0,0-1 0,0 1 0,1 0 0,-1 0 0,0 0-1,0 0 1,-1 0 0,-1 1 3,0-1-1,0 1 1,0 0 0,1 0-1,-1 1 1,0-1 0,1 0-1,-1 1 1,1 0 0,0-1-1,-1 1 1,1 0-1,0 0 1,0 0 0,-3 5-1,-4 8 23,0 0-1,1 0 1,1 0-1,0 1 1,1 0-1,1 1 1,1-1-1,0 1 1,1 0-1,1 0 1,0 0-1,1 25 1,1-40-22,0 0 0,1 0 1,-1 0-1,0 1 1,1-1-1,-1 0 0,1 0 1,-1 0-1,1 0 0,0 0 1,0 0-1,0 0 0,0 0 1,0 0-1,1-1 1,-1 1-1,1 0 0,2 2 1,-1-2-1,-1-1-1,1 0 1,0 1 0,0-1 0,0 0 0,0 0 0,-1-1 0,1 1 0,0-1 0,1 1 0,-1-1 0,0 0 0,3-1 0,30-1 5,-22 1-6,0 0 1,0 1 0,24 2-1,-34-1-4,0 0 0,0 0-1,0 0 1,0 0-1,0 1 1,-1 0-1,1-1 1,0 1 0,-1 1-1,0-1 1,1 0-1,-1 1 1,0 0-1,0-1 1,0 1 0,-1 0-1,4 5 1,-1 0-9,-1 0 0,0 0 1,-1 0-1,1 1 0,-2 0 1,1-1-1,-1 1 0,0 0 0,0 13 1,-1-17-11,-1 1 0,0-1 1,0 0-1,0 1 0,-1-1 0,0 0 1,0 1-1,0-1 0,0 0 1,-1 0-1,0 0 0,0 0 0,-1 0 1,1 0-1,-1-1 0,0 1 0,-4 4 1,6-8-9,0 0-1,0 0 1,0 0 0,0 0 0,0-1 0,-1 1-1,1 0 1,0-1 0,0 1 0,-1 0 0,1-1 0,0 0-1,-1 1 1,1-1 0,-1 0 0,1 0 0,0 1 0,-1-1-1,1 0 1,-1-1 0,1 1 0,-1 0 0,1 0 0,-3-1-1,1-1 5,-1 1-1,1-1 1,0 0-1,-1 0 0,1 0 1,0 0-1,0-1 1,-5-4-1,-19-26-204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8.395"/>
    </inkml:context>
    <inkml:brush xml:id="br0">
      <inkml:brushProperty name="width" value="0.05" units="cm"/>
      <inkml:brushProperty name="height" value="0.05" units="cm"/>
    </inkml:brush>
  </inkml:definitions>
  <inkml:trace contextRef="#ctx0" brushRef="#br0">1 13 18196,'0'11'1200,"0"-6"-1480,0-4-160,0-7 640,1-4-200,-1-4-192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0.133"/>
    </inkml:context>
    <inkml:brush xml:id="br0">
      <inkml:brushProperty name="width" value="0.05" units="cm"/>
      <inkml:brushProperty name="height" value="0.05" units="cm"/>
    </inkml:brush>
  </inkml:definitions>
  <inkml:trace contextRef="#ctx0" brushRef="#br0">15 156 11642,'0'0'28,"0"0"0,0 0-1,0 0 1,0 0 0,0-1-1,0 1 1,0 0 0,0 0-1,0 0 1,0 0-1,0 0 1,0 0 0,0 0-1,0 0 1,0 0 0,0-1-1,0 1 1,0 0-1,0 0 1,0 0 0,0 0-1,1 0 1,-1 0 0,0 0-1,0 0 1,0 0-1,0 0 1,0 0 0,0-1-1,0 1 1,0 0 0,0 0-1,0 0 1,1 0-1,-1 0 1,0 0 0,0 0-1,0 0 1,0 0 0,0 0-1,0 0 1,0 0-1,0 0 1,1 0 0,-1 0-1,0 0 1,0 0 0,0 0-1,0 0 1,0 0-1,0 0 1,0 0 0,0 0-1,0 0 1,1 1 0,-1-1-1,0 0 1,3 9 628,1 16 105,4 206 3755,-5-69-3396,-3-155-1074,20 227 1024,-12-205-781,-2-24-53,-1-16 6,-3-1-131,-1-1 1,0 1-1,-1-1 1,0 0 0,-3-17-1,-14-65 312,12 71-328,4 20-86,-15-59 64,15 58-80,-1 0 0,0 0 0,0 0 0,0 0-1,-1 0 1,0 1 0,0-1 0,0 1 0,-5-5-1,8 9 6,0 0 1,0-1-1,0 1 0,-1 0 0,1 0 0,0 0 0,0 0 0,0 0 1,-1 0-1,1-1 0,0 1 0,0 0 0,0 0 0,0 0 0,-1 0 1,1 0-1,0 0 0,0 0 0,-1 0 0,1 0 0,0 0 0,0 0 1,0 0-1,-1 0 0,1 0 0,0 0 0,0 0 0,0 0 0,-1 0 1,1 0-1,0 1 0,0-1 0,0 0 0,-1 0 0,1 0 0,0 0 1,0 0-1,0 0 0,0 1 0,0-1 0,-1 0 0,1 0 0,0 0 1,0 0-1,0 1 0,0-1 0,0 0 0,0 0 0,0 0 0,0 1 1,0-1-1,-1 0 0,1 0 0,0 0 0,0 1 0,0-1 0,0 0 1,0 0-1,0 0 0,1 1 0,-1-1 0,0 0 0,0 0 0,0 1 1,0-1-1,0 14-49,0-11 45,1 0 1,-1 0-1,1-1 1,-1 1-1,1 0 1,0-1-1,0 1 1,0-1-1,0 1 1,0-1-1,1 1 1,-1-1-1,1 0 1,0 0-1,-1 0 1,1 0-1,0 0 1,0 0-1,0 0 1,1 0-1,-1-1 1,0 1-1,1-1 1,-1 0-1,1 0 1,-1 0-1,1 0 1,-1 0-1,1 0 1,0-1-1,-1 1 1,1-1-1,0 0 1,0 0-1,-1 0 1,1 0-1,3-1 1,5-1 4,-1 0 0,0-1 1,0 0-1,0 0 0,0-1 0,0-1 0,-1 0 1,15-9-1,-4-1 4,-1 0 0,-1-1 0,0-1 0,-1-1 0,-1-1 0,-1 0 0,0 0 0,20-39 0,-21 30-28,0 0 0,-2-1 1,-1 0-1,-1-1 1,-2-1-1,7-43 1,-15 71 19,2-7-21,-1 0-1,0 1 0,0-1 1,-1 0-1,-1 0 0,-2-17 1,3 26 20,0 0-1,-1 0 1,1 0 0,0 0 0,-1 0 0,1 0-1,-1 0 1,1 0 0,-1 0 0,1 0-1,-1 0 1,0 1 0,1-1 0,-1 0 0,-1-1-1,1 2 3,1 0-1,-1-1 1,1 1-1,-1 0 1,1 0-1,-1 0 1,0 0-1,1 0 1,-1 0-1,1 0 1,-1 0-1,1 0 1,-1 0-1,1 0 1,-1 0-1,1 0 1,-1 1-1,1-1 1,-1 0-1,1 0 1,-1 1-1,1-1 1,-1 0-1,-2 3-12,0 0-1,0-1 0,1 1 1,-1 0-1,1 0 1,-1 1-1,-3 6 1,-14 27-11,2 1 1,1 1-1,3 1 1,-20 79-1,34-119 28,-3 13 7,1 0 0,1 0-1,-1 23 1,2-34-5,0 0 1,0 1-1,1-1 1,-1 1-1,0-1 0,1 0 1,-1 1-1,1-1 1,0 0-1,0 0 0,0 1 1,0-1-1,0 0 0,0 0 1,1 0-1,-1 0 1,1-1-1,-1 1 0,1 0 1,0 0-1,0-1 0,0 1 1,-1-1-1,1 0 1,1 0-1,-1 1 0,4 0 1,0 0 2,0-1 0,1 0 1,-1-1-1,0 1 1,1-1-1,-1 0 0,0-1 1,11-1-1,51-17 16,-51 13-23,-1 1 1,33-5-1,-47 10 1,0 0 0,0-1 0,0 1 0,0 0 0,0 0 1,1 1-1,-1-1 0,0 0 0,0 1 0,0-1 0,0 1 0,-1-1 1,1 1-1,0 0 0,0 0 0,0 0 0,0 0 0,-1 0 0,1 1 0,-1-1 1,1 0-1,2 3 0,-2 0 3,0-1 0,-1 1 0,1-1 0,-1 1 0,0-1 0,0 1 0,0 0 0,0 0 0,0 0 0,-1-1 0,0 6 0,0 19 78,-1-1 0,-1 1 1,-8 35-1,20-84-1159,5-40 589,-5 24 189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0.558"/>
    </inkml:context>
    <inkml:brush xml:id="br0">
      <inkml:brushProperty name="width" value="0.05" units="cm"/>
      <inkml:brushProperty name="height" value="0.05" units="cm"/>
    </inkml:brush>
  </inkml:definitions>
  <inkml:trace contextRef="#ctx0" brushRef="#br0">0 218 15107,'17'-7'680,"-1"0"0,-1 0 0,1-1 1,-1-1-1,24-20 0,-30 22-479,-1 0 1,1-1-1,-2-1 1,1 1-1,-1-1 1,-1 0 0,1-1-1,-2 1 1,10-21-1,-14 27-170,0 1 1,-1-1-1,1 1 0,0-1 0,-1 0 0,0 0 0,0 1 0,0-1 1,0 0-1,0 1 0,-1-5 0,1 6-26,0 1-1,0 0 1,0-1 0,-1 1-1,1-1 1,0 1 0,0-1-1,-1 1 1,1 0 0,0-1-1,0 1 1,-1 0 0,1-1-1,0 1 1,-1 0 0,1-1-1,-1 1 1,1 0 0,0 0-1,-1 0 1,1-1 0,-1 1-1,1 0 1,0 0 0,-1 0-1,0 0 1,0 0-1,0 0 1,-1 0-1,1 0 0,0 1 1,-1-1-1,1 1 1,0-1-1,0 1 0,0-1 1,-1 1-1,1-1 1,0 1-1,0 0 0,-1 1 1,-8 7 37,0 0 1,0 1 0,1 0-1,1 0 1,0 1-1,-14 23 1,8-8 62,1 2 0,-11 31 0,20-47-51,0 1 0,0 0 0,1 1 0,1-1 0,-2 22 0,4-32-42,0 0 0,0 1-1,0-1 1,0 0 0,1 0-1,-1 0 1,1 0 0,0 0-1,0 0 1,0 0 0,0-1-1,0 1 1,1 0 0,-1 0-1,1-1 1,0 1 0,0-1-1,0 1 1,0-1 0,0 0-1,0 0 1,1 0 0,-1 0-1,1 0 1,-1-1 0,1 1-1,0-1 1,0 1 0,-1-1-1,1 0 1,3 0 0,5 1-74,0-1 0,-1-1 0,1 0 0,0 0 0,-1-1 0,1 0 0,-1-1 1,1 0-1,-1-1 0,0 0 0,0-1 0,0 0 0,0-1 0,15-9 0,19-20-124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7.644"/>
    </inkml:context>
    <inkml:brush xml:id="br0">
      <inkml:brushProperty name="width" value="0.05" units="cm"/>
      <inkml:brushProperty name="height" value="0.05" units="cm"/>
    </inkml:brush>
  </inkml:definitions>
  <inkml:trace contextRef="#ctx0" brushRef="#br0">0 1 15331,'1'10'272,"-1"4"-86,1-1 0,0 1-1,1 0 1,1-1 0,0 1 0,7 16 0,-10-29-214,1 0 1,0 1 0,0-1 0,0 0 0,0 0 0,0 0 0,0 0 0,0 0-1,0 0 1,0 0 0,0-1 0,1 1 0,-1 0 0,0 0 0,1-1 0,0 1-1,0 0-90,0-1 0,-1 1 0,1-1 0,-1 1-1,0 0 1,1 0 0,-1 0 0,0 0-1,1 0 1,-1 0 0,0 0 0,0 1-1,1 1 1,7 15-477,0 2-1,-2-1 1,0 1 0,8 39 0,0 0 687,-5-1 6240,-10-58-6335,1 0 1,-1 0 0,0 0 0,0 0 0,0 0 0,0 0 0,0 0-1,0 0 1,1 0 0,-1 0 0,0 0 0,0 0 0,0 0 0,0-1-1,0 1 1,0 0 0,0 0 0,1 0 0,-1 0 0,0 0 0,0 0-1,0 0 1,0-1 0,0 1 0,0 0 0,0 0 0,0 0 0,0 0-1,0 0 1,0-1 0,0 1 0,0 0 0,0 0 0,0 0 0,0 0-1,0 0 1,0 0 0,0-1 0,0 1 0,0 0 0,0 0-1,0 0 1,0 0 0,0 0 0,0-1 0,0 1 0,0 0 0,0 0-1,-1 0 1,1 0 0,-3-8-103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1.802"/>
    </inkml:context>
    <inkml:brush xml:id="br0">
      <inkml:brushProperty name="width" value="0.05" units="cm"/>
      <inkml:brushProperty name="height" value="0.05" units="cm"/>
    </inkml:brush>
  </inkml:definitions>
  <inkml:trace contextRef="#ctx0" brushRef="#br0">1 138 16371,'62'189'2356,"-59"-181"-2304,4 11 70,1-1-1,13 23 1,-19-38-96,0 1 1,0-1 0,0 1-1,1-1 1,0 0-1,-1 0 1,1 0 0,0 0-1,0-1 1,1 1 0,-1-1-1,1 0 1,-1 0-1,1 0 1,-1 0 0,1-1-1,7 2 1,-8-3-3,0 0 1,1 0 0,-1 0-1,0-1 1,1 1-1,-1-1 1,0 0 0,0 0-1,0-1 1,1 1-1,-1 0 1,-1-1-1,1 0 1,0 0 0,0 0-1,-1 0 1,1 0-1,-1 0 1,1-1 0,-1 1-1,0-1 1,2-3-1,6-8 120,-1 0-1,15-29 1,8-33 331,9-14 153,-41 89-616,1 0-1,-1 0 1,1 0-1,-1 0 1,1 0 0,-1 0-1,1 1 1,0-1-1,-1 0 1,1 0 0,0 1-1,0-1 1,0 1-1,-1-1 1,1 0 0,0 1-1,0-1 1,0 1-1,1-1 1,-1 1-5,0 0-1,-1 0 1,1 1-1,0-1 1,-1 0-1,1 0 1,0 1 0,-1-1-1,1 0 1,-1 1-1,1-1 1,-1 0-1,1 1 1,-1-1 0,1 1-1,-1-1 1,1 1-1,-1-1 1,1 1-1,-1-1 1,0 1 0,1 0-1,3 6 28,-1 0 1,0 1-1,4 14 0,-4-11-15,-2-6-11,2 2 6,0 1 1,0-1-1,6 12 1,-8-18-13,-1-1 0,1 1 0,-1 0 0,0 0 0,1 0 0,0 0 0,-1-1 0,1 1 0,-1 0 0,1-1 0,0 1 0,-1 0 0,1-1 0,0 1 0,0-1 0,0 1 0,-1-1 0,1 0 0,0 1 0,0-1 0,0 0 0,0 1 0,0-1 0,0 0 0,0 0 0,0 0 0,0 0 0,-1 0 0,1 0 0,0 0 0,0 0 0,0 0 0,0 0 0,0-1 0,0 1 0,0 0 0,0-1 0,0 1 0,1-2 0,5-4 10,-1 0 0,0-1-1,0 0 1,0 0-1,-1-1 1,0 1-1,0-1 1,5-14-1,3-2 5,8-15 4,-10 16-7,2 0 0,0 1 0,2 1 1,20-23-1,-34 42-13,0 1 0,0-1 0,0 1 1,0 0-1,1 0 0,-1-1 0,0 1 0,1 0 0,-1 0 1,1 0-1,-1 1 0,1-1 0,0 0 0,-1 1 0,1-1 1,0 1-1,0-1 0,-1 1 0,1 0 0,0 0 0,3 0 1,-3 0-1,-1 1 1,0 0-1,1 0 1,-1-1-1,0 1 1,1 0-1,-1 1 1,0-1-1,0 0 1,0 0-1,0 0 1,0 1-1,0-1 1,0 0-1,-1 1 1,1-1-1,0 1 1,-1-1-1,1 2 0,3 10 6,-1 0 0,-1-1-1,0 1 1,0 19-1,-2-23-13,1-2-36,0 1 0,-1 0 0,0 0 0,-1-1 0,0 1 0,0 0 0,-1-1 0,-2 9 0,4-15 23,-1-1 1,1 1-1,0-1 1,0 1-1,-1 0 0,1-1 1,0 1-1,-1-1 0,1 1 1,-1-1-1,1 1 1,0-1-1,-1 1 0,1-1 1,-1 0-1,1 1 1,-1-1-1,0 0 0,1 1 1,-1-1-1,1 0 0,-1 0 1,0 0-1,1 1 1,-1-1-1,1 0 0,-1 0 1,0 0-1,1 0 0,-1 0 1,0 0-1,1 0 1,-1 0-1,0 0 0,1-1 1,-1 1-1,1 0 0,-1 0 1,0 0-1,1-1 1,-1 0-1,-3 0-15,1-2-1,0 1 1,0 0 0,0-1-1,-5-5 1,-17-22-262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2.191"/>
    </inkml:context>
    <inkml:brush xml:id="br0">
      <inkml:brushProperty name="width" value="0.05" units="cm"/>
      <inkml:brushProperty name="height" value="0.05" units="cm"/>
    </inkml:brush>
  </inkml:definitions>
  <inkml:trace contextRef="#ctx0" brushRef="#br0">0 0 15883,'8'0'1033,"-1"5"-1249,1 0-72,2 4 424,0 1-216,8 0-41</inkml:trace>
  <inkml:trace contextRef="#ctx0" brushRef="#br0" timeOffset="1">604 10 14035,'-11'9'1098,"0"0"0,1 1 0,1 0 0,-17 21 0,17-18-671,1-1 0,1 1 1,0 1-1,-7 21 0,10-24-379,0 0 0,1 1 0,1-1 0,0 1 0,1-1 0,0 1 0,0 0 0,1-1 0,1 1 0,0 0 0,1-1 0,0 1 0,1-1 0,5 17 0,-7-25-58,0-1 1,0 0 0,0 0-1,0 0 1,0 0 0,0-1-1,0 1 1,1 0-1,-1 0 1,1-1 0,-1 1-1,1-1 1,-1 1 0,1-1-1,0 0 1,0 1-1,3 0 1,-3-1-28,0-1 0,0 1 0,0-1 0,0 0 1,0 0-1,0 0 0,0 0 0,0 0 0,0 0 0,0-1 0,0 1 0,0-1 0,0 1 0,0-1 1,3-2-1,3-1-58,-1-1 1,0 0 0,0-1-1,0 1 1,-1-1 0,0-1-1,8-9 1,8-15-185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2.829"/>
    </inkml:context>
    <inkml:brush xml:id="br0">
      <inkml:brushProperty name="width" value="0.05" units="cm"/>
      <inkml:brushProperty name="height" value="0.05" units="cm"/>
    </inkml:brush>
  </inkml:definitions>
  <inkml:trace contextRef="#ctx0" brushRef="#br0">82 200 14819,'-8'7'349,"1"1"0,-1-1 0,2 1 0,-1 1 0,1-1 0,0 1 0,1 1 0,0-1 0,1 0 0,0 1 0,-6 20 0,8-23-201,1 1 0,0-1 0,0 0 1,0 1-1,1-1 0,0 0 0,1 1 1,1 7-1,-2-13-130,0-1 0,1 1 0,-1-1 0,0 1 0,1-1 0,-1 0 0,1 1 0,-1-1 0,1 0 0,0 1 0,0-1 0,-1 0 0,1 0 0,0 0 0,0 0 0,0 0-1,0 0 1,0 0 0,1 0 0,-1 0 0,0 0 0,0 0 0,1-1 0,-1 1 0,0-1 0,1 1 0,-1-1 0,0 1 0,1-1 0,-1 0 0,1 1 0,-1-1 0,1 0 0,-1 0 0,1 0 0,-1 0 0,0-1 0,1 1 0,-1 0 0,1-1 0,-1 1 0,0-1 0,1 1 0,-1-1 0,0 1 0,3-3 0,7-2 6,0-2 0,0 0 0,-1 0 0,0 0 0,16-17 0,44-52 29,-45 48-31,-17 18-14,38-37 6,-43 44-12,-1 1 0,1-1 0,0 1 0,0 0 0,0 0 0,1 0-1,-1 1 1,0-1 0,1 1 0,-1 0 0,1 0 0,-1 0 0,1 0-1,5 0 1,-8 1 4,0 0-1,0 1 0,1-1 1,-1 1-1,0-1 1,0 1-1,1 0 1,-1-1-1,0 1 0,0 0 1,0 0-1,0 0 1,0 0-1,0 0 0,0 0 1,0 0-1,0 0 1,-1 0-1,1 0 1,0 1-1,-1-1 0,1 0 1,-1 0-1,1 1 1,-1 1-1,10 41 177,-8-28-95,-1-15-71,-1 1 1,0-1-1,1 1 1,-1-1 0,1 1-1,0-1 1,-1 1-1,1-1 1,0 1-1,2 2 1,-3-4-10,0 0-1,1 0 1,-1 1-1,0-1 1,1 0-1,-1 0 1,0 0-1,1 0 1,-1 0-1,0 1 1,1-1 0,-1 0-1,0 0 1,1 0-1,-1 0 1,1 0-1,-1 0 1,0 0-1,1 0 1,-1 0-1,0 0 1,1 0-1,-1 0 1,0-1 0,1 1-1,-1 0 1,0 0-1,1 0 1,-1-1-1,4-1 29,-1-1 0,-1 0 0,1 0 0,0 0 0,-1 0-1,4-6 1,-1 2-37,1-1 32,47-61 107,-47 62-134,0 1-1,0 0 1,0 0-1,1 0 1,0 1 0,1 0-1,10-6 1,-16 10-5,0 0 0,-1 0 0,1 1 0,0-1 1,-1 0-1,1 1 0,0 0 0,0-1 0,0 1 0,-1 0 1,1 0-1,0-1 0,0 2 0,0-1 0,0 0 0,-1 0 1,1 0-1,0 1 0,0-1 0,-1 1 0,1 0 0,0-1 0,0 1 1,-1 0-1,1 0 0,-1 0 0,1 0 0,-1 0 0,1 1 1,-1-1-1,0 0 0,0 1 0,1-1 0,-1 0 0,0 1 1,0 0-1,0-1 0,-1 1 0,1-1 0,0 1 0,0 2 0,3 8 20,-1-1-1,-1 1 0,0 0 0,1 24 0,-3-30 11,0-5-21,0 0 1,0 0-1,0 0 0,0 0 1,0 0-1,0 0 1,1 0-1,-1 0 0,0 0 1,0 0-1,1 0 1,-1 0-1,1 0 0,-1 0 1,1 0-1,-1-1 1,1 1-1,0 0 0,-1 0 1,2 1-1,-1-2-1,0 0 0,0 0-1,-1 0 1,1 0 0,0 0-1,-1 0 1,1 0 0,0 0-1,0 0 1,-1 0 0,1 0-1,0 0 1,-1-1 0,1 1 0,0 0-1,-1-1 1,1 1 0,0 0-1,-1-1 1,1 1 0,0-2-1,7-4 32,-1-1 1,-1 0-1,9-11 0,-10 12-26,18-23 32,6-9-204,2 1 1,47-42-1,-75 76 136,0 1 0,0 0 0,0-1 0,0 1-1,0 1 1,0-1 0,1 0 0,-1 1 0,1-1 0,-1 1-1,1 0 1,-1 0 0,8 0 0,-10 1 21,1 0-1,0 1 1,-1-1 0,1 1-1,0-1 1,-1 1 0,1 0 0,0-1-1,-1 1 1,1 0 0,-1 0-1,0 0 1,1 0 0,-1 1-1,0-1 1,1 0 0,-1 0 0,0 1-1,0-1 1,0 1 0,0-1-1,-1 1 1,1-1 0,0 1 0,-1 0-1,1-1 1,-1 1 0,1 0-1,-1-1 1,1 4 0,2 11 193,-1 1 0,0 22 1,-1-21 39,-1-17-218,0-1-1,0 0 0,0 0 1,-1 0-1,1 1 1,0-1-1,0 0 1,0 0-1,0 1 0,0-1 1,0 0-1,0 0 1,0 1-1,0-1 0,0 0 1,0 0-1,0 0 1,0 1-1,1-1 0,-1 0 1,0 0-1,0 1 1,0-1-1,0 0 0,0 0 1,0 0-1,0 1 1,1-1-1,-1 0 0,0 0 1,0 0-1,0 0 1,1 1-1,-1-1 1,0 0-1,0 0 0,0 0 1,1 0-1,-1 0 1,0 0-1,6-9 54,3-18-757,1-17-756,-10 41 1018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3.251"/>
    </inkml:context>
    <inkml:brush xml:id="br0">
      <inkml:brushProperty name="width" value="0.05" units="cm"/>
      <inkml:brushProperty name="height" value="0.05" units="cm"/>
    </inkml:brush>
  </inkml:definitions>
  <inkml:trace contextRef="#ctx0" brushRef="#br0">0 248 16059,'1'1'79,"0"-1"-1,-1 1 0,1 0 1,0 0-1,-1-1 1,1 1-1,0 0 0,0-1 1,0 1-1,0-1 0,-1 1 1,1-1-1,0 1 0,0-1 1,0 0-1,0 1 0,0-1 1,0 0-1,0 0 1,0 0-1,0 0 0,0 0 1,0 0-1,2 0 0,-1-1 33,0 1-1,1-1 1,-1 0-1,0 0 1,0 0-1,1-1 0,-1 1 1,0 0-1,0-1 1,2-2-1,6-6 314,-1 0-1,17-24 0,-19 24-135,46-68 751,-49 71-980,0 0 0,0 0 0,-1-1 0,0 1 0,0-1 0,-1 0 1,0 1-1,0-1 0,0-11 0,-2 19-55,0-1 0,0 1 0,0-1 0,0 1 0,0-1 1,0 1-1,0-1 0,0 1 0,0-1 0,0 1 0,0-1 0,0 0 1,0 1-1,-1-1 0,1 1 0,0 0 0,0-1 0,-1 1 0,1-1 1,0 1-1,-1-1 0,1 1 0,0-1 0,-1 1 0,1 0 0,0-1 1,-1 1-1,1 0 0,-1 0 0,1-1 0,-1 1 0,0 0 0,0 0 1,0 0-1,-1 0 1,1 0 0,0 0-1,-1 0 1,1 1-1,0-1 1,0 1-1,0-1 1,0 1 0,-1-1-1,1 1 1,-1 1-1,-4 2 16,0 1 0,0-1 0,-9 11 0,4 0 17,0-1 0,1 2 0,1-1 0,0 1 0,2 1 0,0-1 0,0 1 0,2 1 1,0-1-1,1 1 0,0-1 0,2 1 0,0 0 0,1 22 0,1-35-30,0-1 0,1 1 0,0-1 1,0 0-1,0 1 0,1-1 0,-1 0 0,1 1 0,0-1 0,4 6 1,-5-9-50,0 1-1,0-1 1,0 0 0,0 0 0,0 0 0,0 0 0,1 0 0,-1 0 0,0 0 0,0-1 0,1 1 0,-1 0 0,1-1 0,-1 1 0,1-1 0,-1 1 0,1-1-1,-1 0 1,1 0 0,-1 1 0,1-1 0,-1 0 0,1 0 0,-1-1 0,1 1 0,-1 0 0,1 0 0,-1-1 0,1 1 0,-1-1 0,0 1 0,1-1-1,-1 0 1,3-1 0,5-4-56,-1-1-1,0 0 0,0 0 1,-1-1-1,0 0 0,7-10 1,21-27-327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4.213"/>
    </inkml:context>
    <inkml:brush xml:id="br0">
      <inkml:brushProperty name="width" value="0.05" units="cm"/>
      <inkml:brushProperty name="height" value="0.05" units="cm"/>
    </inkml:brush>
  </inkml:definitions>
  <inkml:trace contextRef="#ctx0" brushRef="#br0">116 209 15387,'1'-2'126,"-1"0"1,1 1-1,-1-1 0,0 0 0,1 0 0,-1 1 0,0-1 0,0 0 0,0 1 1,0-1-1,-1 0 0,1 0 0,0 1 0,-1-1 0,1 0 0,-1 1 1,1-1-1,-1 0 0,0 1 0,0-1 0,0 1 0,0-1 0,0 1 0,0 0 1,0-1-1,0 1 0,-3-2 0,3 3-51,0-1 0,-1 1 0,1-1 0,-1 1 1,1 0-1,-1 0 0,1 0 0,-1 0 0,1 0 0,-1 0 0,1 0 0,-1 0 1,1 0-1,-1 1 0,1-1 0,-1 1 0,1-1 0,0 1 0,-1-1 0,1 1 0,0 0 1,-1 0-1,1 0 0,0-1 0,0 1 0,0 1 0,0-1 0,0 0 0,0 0 1,0 0-1,0 0 0,-1 3 0,-5 6 69,0 1 0,1-1 1,1 1-1,0 1 0,0-1 0,1 1 0,-4 21 1,3-12-93,2 2 0,1-1 0,1 30 0,0-49-46,1 0 0,0-1 0,1 1 1,-1 0-1,0 0 0,1-1 1,-1 1-1,1-1 0,0 1 0,0 0 1,0-1-1,0 0 0,0 1 0,1-1 1,1 3-1,-2-4-2,0-1 1,-1 1-1,1-1 0,0 1 1,-1-1-1,1 0 1,0 0-1,-1 1 0,1-1 1,0 0-1,0 0 0,0 0 1,-1 0-1,1 1 0,0-1 1,0 0-1,-1 0 1,1-1-1,0 1 0,1 0 1,0-1 5,1 0 0,-1 0 1,1 0-1,-1 0 0,1-1 1,-1 1-1,0-1 1,3-2-1,20-20 76,-1-1 1,-1-2-1,27-40 1,37-41 94,-82 103-178,0 0-1,0 0 1,1 0 0,-1 1 0,9-5 0,-13 9-4,0-1 1,0 0 0,0 1-1,0-1 1,1 1-1,-1-1 1,0 1-1,0 0 1,1-1-1,-1 1 1,0 0 0,0 0-1,1 0 1,-1 0-1,0 0 1,0 0-1,1 0 1,-1 0 0,0 1-1,0-1 1,1 0-1,-1 1 1,0-1-1,0 1 1,0-1-1,0 1 1,0 0 0,1-1-1,-1 1 1,0 0-1,-1 0 1,1 0-1,0 0 1,0 0-1,1 1 1,3 7-5,-1 0 1,0 0-1,0 1 0,-1-1 0,0 1 1,2 12-1,-3-12 10,0 1 0,1-1 1,1 0-1,0 0 0,6 12 1,-10-22-5,0 0 0,1 0 1,-1 1-1,0-1 0,0 0 0,0 0 1,0 0-1,1 0 0,-1 0 1,0 0-1,0 0 0,0 0 0,0 0 1,1 1-1,-1-1 0,0 0 1,0 0-1,0 0 0,1 0 1,-1 0-1,0 0 0,0 0 0,0 0 1,0-1-1,1 1 0,-1 0 1,0 0-1,0 0 0,0 0 0,1 0 1,-1 0-1,0 0 0,0 0 1,0 0-1,0 0 0,0-1 1,1 1-1,-1 0 0,0 0 0,0 0 1,0 0-1,0 0 0,0-1 1,0 1-1,0 0 0,1 0 0,-1 0 1,0 0-1,0-1 0,0 1 1,0 0-1,0 0 0,0 0 1,0-1-1,0 1 0,0 0 0,0 0 1,0-1-1,4-12 39,-2 1 50,-1-1 0,0 0 1,0 1-1,-1-1 0,-1 0 1,0 1-1,-1-1 1,0 1-1,-1-1 0,0 1 1,-1 0-1,-1 0 0,0 0 1,0 1-1,-13-19 0,12 19 138,13 7-177,6 0-56,8-6-224,0 2 0,1 0 0,0 2 1,0 0-1,1 2 0,0 0 0,0 2 0,33-1 1,-45 1-99,-6-9-89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5.035"/>
    </inkml:context>
    <inkml:brush xml:id="br0">
      <inkml:brushProperty name="width" value="0.05" units="cm"/>
      <inkml:brushProperty name="height" value="0.05" units="cm"/>
    </inkml:brush>
  </inkml:definitions>
  <inkml:trace contextRef="#ctx0" brushRef="#br0">0 49 15555,'1'0'61,"-1"0"0,1 0 0,-1 0-1,0 0 1,1 1 0,-1-1 0,0 0 0,1 0-1,-1 0 1,0 1 0,1-1 0,-1 0-1,0 0 1,0 1 0,1-1 0,-1 0 0,0 1-1,0-1 1,0 0 0,1 1 0,-1-1-1,0 0 1,0 1 0,0-1 0,0 1 0,0-1-1,0 0 1,0 1 0,0-1 0,0 0-1,0 1 1,0 0 0,3 17 353,6 71 1621,-4-31-1104,14 68-1,-19-125-917,0 0-1,1 0 1,-1 1 0,0-1-1,1 0 1,-1 0-1,1 1 1,-1-1 0,1 0-1,-1 0 1,1 0-1,0 0 1,0 0-1,0 0 1,1 1 0,-1-2-7,-1 0 0,1 0 0,0 0 0,0 0 1,-1 0-1,1 0 0,0 0 0,0 0 0,-1-1 1,1 1-1,0 0 0,-1-1 0,1 1 0,0 0 1,-1-1-1,1 1 0,-1-1 0,1 1 0,0-1 1,-1 1-1,1-1 0,-1 1 0,1-1 0,-1 0 1,0 1-1,1-1 0,-1 0 0,0 1 0,1-1 1,-1 0-1,16-27 101,-2-1 0,0 0 0,17-60 1,5-10 94,-36 98-199,1 0 1,-1 0-1,1-1 1,-1 1-1,1 0 1,0 0-1,-1 0 1,1 0-1,0 0 1,0 0-1,0 0 1,0 0-1,1-1 1,-2 2-3,0 0 1,1 0-1,-1 0 1,0 0-1,1 0 1,-1 0-1,0 1 1,0-1-1,1 0 1,-1 0-1,0 0 0,0 0 1,1 1-1,-1-1 1,0 0-1,0 0 1,0 0-1,1 1 1,-1-1-1,0 0 1,0 0-1,0 1 1,0-1-1,1 0 1,-1 1-1,0-1 1,0 0-1,0 0 1,0 1-1,0-1 0,0 0 1,0 1-1,0-1 1,3 42 71,-2-33-65,-1 15 23,0-15-11,0 0-1,1 1 1,0-1-1,0 0 1,1 0-1,3 11 1,-5-20-17,0 0 0,0 0 0,0 1 0,0-1 0,0 0 0,0 0 0,1 0 0,-1 1 0,0-1 0,0 0 0,0 0 0,0 0 0,0 0 0,1 1 0,-1-1 0,0 0 0,0 0 0,0 0 0,1 0 0,-1 0 0,0 0 0,0 0 0,0 0 0,1 1 0,-1-1 0,0 0 0,0 0 0,1 0 0,-1 0 0,0 0 0,0 0 0,0 0 0,1 0 0,-1 0 0,0 0 0,0-1 0,1 1 0,9-7 53,5-15-9,-14 21-38,24-39 80,-6 10-28,1 0 0,37-43 0,-55 71-60,1-1-1,-1 1 0,1 0 1,-1 0-1,1 0 0,0 0 0,0 0 1,0 0-1,0 1 0,4-2 1,-7 3-2,1 0 1,0 0-1,-1 0 1,1 0 0,-1 0-1,1 0 1,0 0 0,-1 0-1,1 0 1,0 0 0,-1 0-1,1 0 1,0 1 0,-1-1-1,1 0 1,-1 0 0,1 1-1,-1-1 1,1 0 0,-1 1-1,2 0 1,-2 0-1,1 0 1,0 0-1,0 0 0,0 0 0,-1 1 1,1-1-1,-1 0 0,1 1 0,-1-1 1,0 0-1,1 1 0,-1-1 0,0 2 1,2 19-83,-2 0 0,-1 0 0,-3 22 0,2-20-536,3-14-285,5-21 429,-4 7 439,10-17-418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5.500"/>
    </inkml:context>
    <inkml:brush xml:id="br0">
      <inkml:brushProperty name="width" value="0.05" units="cm"/>
      <inkml:brushProperty name="height" value="0.05" units="cm"/>
    </inkml:brush>
  </inkml:definitions>
  <inkml:trace contextRef="#ctx0" brushRef="#br0">98 181 14395,'-6'3'414,"1"0"-1,0 1 1,0 0 0,0 0 0,0 1-1,1 0 1,-1-1 0,1 1-1,1 1 1,-1-1 0,-4 9-1,0 2 154,1 0-1,-10 32 0,15-43-496,1-1 1,0 0-1,0 0 1,1 1-1,-1-1 1,1 0-1,0 1 1,0-1-1,1 8 1,-1-12-59,1 1 0,-1-1 0,0 1 0,0 0 0,0-1 0,1 1 0,-1-1 0,0 1 0,1-1 1,-1 1-1,0-1 0,1 1 0,-1-1 0,1 0 0,-1 1 0,1-1 0,-1 0 0,1 1 0,-1-1 0,1 0 0,-1 1 0,1-1 0,-1 0 1,1 0-1,0 0 0,0 1 0,1-1 4,0-1 0,0 1-1,0 0 1,0-1 0,0 1 0,-1-1 0,1 0 0,0 1 0,0-1 0,-1 0 0,1 0 0,3-2-1,34-30 207,4-3-49,-39 33-165,0 0 0,0 1 0,0 0 0,0 0 1,0 0-1,1 0 0,-1 1 0,1 0 0,4-1 1,-8 2-8,1-1 0,-1 1 0,0 0 0,0 0 0,1 0 0,-1 1 0,0-1 0,0 0 0,0 0 0,0 1 1,1-1-1,-1 0 0,0 1 0,0-1 0,0 1 0,0 0 0,0-1 0,0 1 0,0 0 0,0 0 1,0-1-1,0 1 0,-1 0 0,2 2 0,2 1 2,-3-4 2,-1 0 0,0 0 0,0 0 0,1 0 0,-1 0 0,0 0 0,0 0-1,1 0 1,-1-1 0,0 1 0,1 0 0,-1 0 0,0 0 0,0 0 0,0 0 0,1 0 0,-1-1 0,0 1-1,0 0 1,1 0 0,-1 0 0,0-1 0,0 1 0,0 0 0,0 0 0,1 0 0,-1-1 0,0 1 0,0 0-1,0 0 1,0-1 0,0 1 0,0 0 0,0-1 0,0 1 0,0 0 0,0 0 0,0-1 0,5-13 116,-5 13-108,5-19 236,-1-1 1,2-21 0,-5 32-131,0 1-1,-1-1 1,-1 1 0,1-1 0,-1 1 0,-1 0 0,-3-10 0,9 18-362,-1 1-1,0 0 1,0-1-1,1 0 1,-1 0-1,0 0 1,0 0-1,0 0 1,0 0 0,4-3-1,-1 0-6,0-1-1,0 1 1,0-1 0,0-1-1,-1 1 1,0-1 0,0 0 0,0 0-1,4-8 1,11-25-601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5.981"/>
    </inkml:context>
    <inkml:brush xml:id="br0">
      <inkml:brushProperty name="width" value="0.05" units="cm"/>
      <inkml:brushProperty name="height" value="0.05" units="cm"/>
    </inkml:brush>
  </inkml:definitions>
  <inkml:trace contextRef="#ctx0" brushRef="#br0">27 1 14371,'-2'43'2133,"-10"56"-1,7-65-1456,1 0-1,1 0 1,3 41-1,1-62-574,0 1 0,2 0 1,-1-1-1,2 1 0,0-1 0,0 0 1,1 0-1,1 0 0,0-1 0,10 16 0,-14-26-83,-1 0-1,0-1 0,1 1 1,-1 0-1,1-1 0,0 1 0,-1-1 1,1 1-1,0-1 0,0 0 0,0 0 1,0 0-1,0 0 0,0 0 0,0 0 1,1 0-1,-1-1 0,0 1 1,0-1-1,1 0 0,-1 0 0,0 0 1,0 0-1,1 0 0,-1 0 0,0 0 1,1-1-1,-1 1 0,0-1 0,0 0 1,0 1-1,0-1 0,0 0 1,0 0-1,0-1 0,0 1 0,0 0 1,0-1-1,3-2 0,4-4 57,-1-1-1,0 0 0,0 0 1,-1 0-1,0-1 0,8-14 1,7-16-28,-2 0 1,-2-1 0,-1 0-1,-2-2 1,-2 0 0,9-52-1,-22 94-89,0 0 0,1 0 0,-1 0 0,0-1 0,0 1 0,0 0 0,0 0 0,0 0 0,0 0 0,0 0 0,-1-1 0,1 1 0,0 0 0,0 0 0,-1 0 0,0-1 0,1 1 2,-1 1 1,1 0-1,0 0 0,-1 0 1,1 0-1,-1 0 0,1 0 1,-1 0-1,1 0 0,0 0 1,-1 0-1,1 1 0,-1-1 1,1 0-1,0 0 0,-1 0 1,1 0-1,0 0 0,-1 1 1,1-1-1,0 0 0,-1 0 1,1 1-1,0-1 0,-1 0 1,1 1-1,0-1 0,-1 1 1,-26 33-1102,10-7 536</inkml:trace>
  <inkml:trace contextRef="#ctx0" brushRef="#br0" timeOffset="1">275 385 13787,'17'26'1432,"-1"-2"-872,-2-1-240,-1-2 705,-3-5-305,0-10-600,1-6-224,-2-12 144,3-5-104,-2-11-144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6.663"/>
    </inkml:context>
    <inkml:brush xml:id="br0">
      <inkml:brushProperty name="width" value="0.05" units="cm"/>
      <inkml:brushProperty name="height" value="0.05" units="cm"/>
    </inkml:brush>
  </inkml:definitions>
  <inkml:trace contextRef="#ctx0" brushRef="#br0">0 656 12619,'1'1'81,"0"0"0,0 0 0,0 0 0,1 0-1,-1 0 1,0 0 0,0 0 0,1 0 0,-1 0 0,1-1 0,-1 1 0,0-1 0,1 1 0,-1-1 0,1 1 0,-1-1 0,1 0 0,0 0 0,-1 1 0,1-1 0,-1 0 0,2-1 0,0 0 35,0 1 0,0-1 0,0 0 0,0-1-1,0 1 1,0-1 0,0 1 0,-1-1 0,1 0 0,3-3 0,2-3 191,0 0 0,-1 0 0,0-1 0,0 0 0,7-13 0,-9 12-44,0 1 0,-1-1-1,5-14 1,-8 20-188,0 0 0,0 0 0,-1 0 0,1 1 0,-1-1 1,0 0-1,0 0 0,0 0 0,0 0 0,-1 0 0,0 0 0,-1-4 1,2 7-53,0 0 1,0 0 0,-1 0 0,1 0 0,0 1-1,-1-1 1,1 0 0,-1 0 0,1 0 0,-1 1-1,1-1 1,-1 0 0,0 0 0,1 1 0,-1-1-1,0 0 1,0 1 0,1-1 0,-1 1 0,0-1-1,0 1 1,0 0 0,0-1 0,0 1 0,1 0-1,-3-1 1,2 1 0,-1 1 1,0-1-1,1 0 0,-1 1 0,1-1 0,0 1 0,-1 0 1,1-1-1,-1 1 0,1 0 0,0 0 0,-1 0 0,1 0 0,-1 1 1,-5 5 36,2-1 0,-1 1 0,1-1 0,-6 12 0,2-1-2,1-1-1,1 1 0,0 1 0,2-1 1,0 1-1,1 0 0,0 0 0,2 1 1,0-1-1,1 1 0,3 29 0,-2-46-48,0 0-1,0-1 0,0 1 0,1 0 1,-1 0-1,1 0 0,-1-1 0,1 1 1,0 0-1,-1-1 0,1 1 0,0-1 1,0 1-1,0-1 0,0 1 1,0-1-1,1 1 0,-1-1 0,0 0 1,1 0-1,-1 0 0,1 0 0,-1 0 1,1 0-1,-1 0 0,1 0 1,0-1-1,0 1 0,-1 0 0,1-1 1,0 0-1,0 1 0,-1-1 0,1 0 1,0 0-1,0 0 0,0 0 0,2-1 1,4 0 6,-1 0 1,1-1-1,-1-1 0,1 1 1,-1-1-1,0 0 1,0-1-1,6-3 1,10-9 7,-1 0 1,-1-2-1,0 0 1,33-40-1,-19 16 16,43-71-1,-60 83-28,-1-1 1,-1 0-1,-1-2 0,-2 1 0,-2-2 0,-1 0 1,-1 0-1,-2-1 0,4-54 0,-10 78 5,-1-1-1,-1 1 0,0 0 1,-4-18-1,4 26-10,0 1 0,1 0 0,-1-1 0,0 1 0,0 0 0,-1-1 0,1 1 0,0 0 0,-1 0 0,0 0 0,-2-2 0,3 3-1,0 0-1,0 0 1,0 1 0,0-1-1,-1 1 1,1-1 0,0 1-1,0-1 1,-1 1 0,1 0-1,0-1 1,-1 1 0,1 0-1,0 0 1,-1 0 0,1 0-1,0 0 1,-1 0 0,1 1-1,0-1 1,-1 0 0,-1 2 0,-2 0 5,1 0 1,0 1 0,0-1 0,0 1-1,0 0 1,0 1 0,0-1 0,1 1-1,-1-1 1,1 1 0,0 0 0,1 0 0,-1 0-1,0 1 1,1-1 0,-3 9 0,-2 5 20,1-1 1,1 1 0,-3 23 0,3-15-8,2 0-1,1 0 1,1 0-1,1 0 1,1 0 0,1 0-1,7 27 1,-7-41-14,1 0 1,1 0-1,0-1 0,1 1 1,0-1-1,1 0 1,0 0-1,1 0 0,0-1 1,1 0-1,0-1 0,0 1 1,1-2-1,0 1 0,0-1 1,21 13-1,-22-16 1,1-1 1,0 0-1,16 5 1,-22-7-10,1-1-1,-1-1 1,1 1 0,-1 0-1,0-1 1,1 0 0,-1 0 0,1 0-1,-1 0 1,1 0 0,-1-1 0,1 1-1,4-3 1,-7 3-20,-1 0 0,1-1 0,0 1 0,-1 0 0,1-1 0,0 1-1,-1-1 1,1 1 0,-1-1 0,1 0 0,-1 1 0,1-1 0,-1 1 0,1-1 0,-1 0 0,0 0 0,1 1 0,-1-1 0,0 0 0,1 0-1,-1 1 1,0-1 0,0 0 0,0 0 0,0 1 0,0-1 0,0 0 0,0 0 0,0 0 0,0 1 0,0-1 0,0 0 0,0 0 0,-1 1-1,1-1 1,0 0 0,-1 0 0,1 1 0,-1-2 0,-1-2-151,-1-1 1,0 1-1,1 0 0,-1 1 0,-5-6 0,-19-17-637,-1 2 0,-1 0 0,-45-27 1,-42-15 1745,102 56-87,14 10-835,0 0 1,0 0-1,0 0 0,0 0 1,0-1-1,0 1 1,0 0-1,-1 0 0,1 0 1,0 0-1,0 0 1,0 0-1,0-1 0,0 1 1,0 0-1,0 0 0,0 0 1,0 0-1,0 0 1,0-1-1,0 1 0,1 0 1,-1 0-1,0 0 1,0 0-1,0 0 0,0-1 1,0 1-1,0 0 1,0 0-1,0 0 0,0 0 1,0 0-1,0 0 1,1 0-1,-1 0 0,0-1 1,0 1-1,0 0 1,0 0-1,0 0 0,0 0 1,1 0-1,-1 0 1,0 0-1,0 0 0,0 0 1,29-3 1098,-15 3-1089,28-6-317,-1-2 1,64-21 0,-68 17 72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7.390"/>
    </inkml:context>
    <inkml:brush xml:id="br0">
      <inkml:brushProperty name="width" value="0.05" units="cm"/>
      <inkml:brushProperty name="height" value="0.05" units="cm"/>
    </inkml:brush>
  </inkml:definitions>
  <inkml:trace contextRef="#ctx0" brushRef="#br0">148 6 17540,'0'0'35,"0"-1"-1,0 1 1,0 0 0,0 0 0,0 0-1,0-1 1,0 1 0,0 0 0,0 0-1,0 0 1,0-1 0,0 1 0,0 0-1,0 0 1,0 0 0,-1-1 0,1 1-1,0 0 1,0 0 0,0 0 0,0 0-1,0-1 1,-1 1 0,1 0 0,0 0 0,0 0-1,0 0 1,-1 0 0,1 0 0,0-1-1,0 1 1,0 0 0,-1 0 0,1 0-1,0 0 1,0 0 0,0 0 0,-1 0-1,1 0 1,0 0 0,0 0 0,-1 0-1,1 0 1,0 0 0,0 0 0,-1 0-1,-13 10 817,-16 23 6,25-27-497,-20 22 175,7-9-171,-31 43-1,49-62-363,0 1 0,0-1 0,0 0 0,0 0 0,0 0 0,0 0-1,0 1 1,0-1 0,0 0 0,0 0 0,0 0 0,0 0-1,1 0 1,-1 1 0,0-1 0,0 0 0,0 0 0,0 0 0,0 0-1,0 0 1,0 0 0,0 1 0,0-1 0,1 0 0,-1 0 0,0 0-1,0 0 1,0 0 0,0 0 0,0 0 0,0 0 0,1 0-1,-1 0 1,0 0 0,0 0 0,0 0 0,0 0 0,0 1 0,1-1-1,-1 0 1,0 0 0,0 0 0,0-1 0,0 1 0,1 0-1,-1 0 1,0 0 0,0 0 0,0 0 0,0 0 0,0 0 0,1 0-1,-1 0 1,0 0 0,0 0 0,0 0 0,0 0 0,0-1-1,0 1 1,0 0 0,1 0 0,-1 0 0,11-3-39,1-1-15,19-7-199,51-10 0,-72 20 193,0-1 1,0 1-1,0 1 0,0 0 0,1 0 0,-1 1 0,0 0 0,0 1 0,14 4 1,-22-5 51,1-1 0,0 1 1,-1 0-1,1 0 0,-1 1 1,1-1-1,-1 0 0,0 1 1,0 0-1,1-1 0,-1 1 1,0 0-1,0 0 1,-1 0-1,1 0 0,0 1 1,-1-1-1,1 0 0,-1 1 1,0-1-1,0 1 0,0-1 1,0 1-1,0-1 1,-1 1-1,1 0 0,-1 0 1,1-1-1,-1 1 0,0 5 1,-1-2 62,0 1 0,-1-1 1,0 0-1,0 0 0,0 0 1,0 0-1,-1-1 1,0 1-1,0-1 0,-1 1 1,1-1-1,-9 8 0,3-3 129,-1 0-1,-1 0 1,0-1-1,0-1 1,0 0-1,-1-1 1,0 0 0,-1 0-1,0-1 1,0-1-1,0-1 1,-27 7-1,40-11-228,-1 0 0,0 0 0,0 1 0,0-1 0,0 0 0,0 0 0,0 0 0,0 0 0,0 0 0,0 0 0,0 0 0,0-1 0,0 1 0,1 0 0,-1-1 0,0 1 0,0 0 0,0-1 0,0 1 0,0-1 0,1 1 0,-1-1 0,0 1 0,0-2 0,0 1-18,1 0 1,0 0-1,-1 0 0,1 0 0,0 0 1,0 0-1,0 0 0,0 0 0,0 0 0,0 0 1,0 0-1,0 0 0,1 0 0,-1 0 1,0 0-1,1 0 0,-1 0 0,1-1 0,3-5-189,0-1 0,0 1-1,0 0 1,7-7 0,10-10-466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8.078"/>
    </inkml:context>
    <inkml:brush xml:id="br0">
      <inkml:brushProperty name="width" value="0.05" units="cm"/>
      <inkml:brushProperty name="height" value="0.05" units="cm"/>
    </inkml:brush>
  </inkml:definitions>
  <inkml:trace contextRef="#ctx0" brushRef="#br0">7 22 18580,'0'8'1760,"-2"-10"-1592,0-1 521,-1 2-41,5-2-584,1 3-296,-1 0-216,1 0-401,-3-3 689,-1-4-136,-5-3-112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7.807"/>
    </inkml:context>
    <inkml:brush xml:id="br0">
      <inkml:brushProperty name="width" value="0.05" units="cm"/>
      <inkml:brushProperty name="height" value="0.05" units="cm"/>
    </inkml:brush>
  </inkml:definitions>
  <inkml:trace contextRef="#ctx0" brushRef="#br0">162 257 17940,'4'3'1528,"-8"14"-1032,-4 4-216,1 8 881,0 3-417,3 1-416,-2 1-152,5-7-288,1-2-160,2-11-424,4-6-185,-3-9 649,0-8-176,-2-3-192</inkml:trace>
  <inkml:trace contextRef="#ctx0" brushRef="#br0" timeOffset="1">1 3 16884,'7'-3'1320,"-1"5"-1032,-3 2-120,10 0 296,4 1-584,4-4 112,5-1-128,7 0-88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8.208"/>
    </inkml:context>
    <inkml:brush xml:id="br0">
      <inkml:brushProperty name="width" value="0.05" units="cm"/>
      <inkml:brushProperty name="height" value="0.05" units="cm"/>
    </inkml:brush>
  </inkml:definitions>
  <inkml:trace contextRef="#ctx0" brushRef="#br0">0 0 16315,'50'11'2718,"-41"-10"-2431,0 1-1,0 0 1,0 0 0,16 7 0,-22-8-262,-1 0 0,1 1 0,-1-1 0,0 1 0,0 0 0,0 0 0,1-1 0,-2 1 1,1 1-1,0-1 0,0 0 0,-1 0 0,1 1 0,-1-1 0,0 1 0,0-1 0,0 1 0,0 0 1,0-1-1,1 5 0,-1 3 65,-1 1 1,1-1-1,-2 0 0,1 0 1,-1 0-1,-1 1 0,0-1 1,0 0-1,-6 12 0,-37 86 666,22-65-434,14-28-175,1 1 0,1 0 0,0 0-1,-9 32 1,16-47-139,0 0-1,-1 0 1,1 0 0,0 0 0,0-1-1,0 1 1,0 0 0,0 0-1,0 0 1,0 0 0,0 0 0,0 0-1,1 0 1,-1 0 0,0 0-1,1 0 1,-1 0 0,0-1-1,1 1 1,-1 0 0,1 0 0,-1 0-1,1-1 1,0 1 0,-1 0-1,1-1 1,1 2 0,0-1 0,0-1 0,0 1 0,-1 0 1,1-1-1,0 1 0,1-1 0,-1 0 0,0 0 1,0 1-1,0-1 0,0-1 0,2 1 0,9-2 8,0-1 0,-1 0 0,15-6-1,-25 8-12,21-7-215,0-1 1,0-1-1,-1-2 0,0 0 1,-1-1-1,-1-1 0,27-24 0,-23 11 717,-23 26-512,-1 0 0,1-1 0,0 1 0,-1 0 0,1-1 0,-1 1 1,1 0-1,-1-1 0,1 1 0,-1 0 0,0-1 0,0 1 0,0-1 0,0 1 0,0 0 0,0-1 1,0 1-1,0-1 0,0 1 0,-1 0 0,1-1 0,-1 1 0,0-2 0,-13-11-274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8.615"/>
    </inkml:context>
    <inkml:brush xml:id="br0">
      <inkml:brushProperty name="width" value="0.05" units="cm"/>
      <inkml:brushProperty name="height" value="0.05" units="cm"/>
    </inkml:brush>
  </inkml:definitions>
  <inkml:trace contextRef="#ctx0" brushRef="#br0">2 240 13371,'-2'2'1560,"9"-5"-848,8-3-280,12-7 1609,10-3-1145,6-4-400,2-3-248,5-7-608,-1-1 992,-2-4-576,-3 1-48,-8 4-64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8.989"/>
    </inkml:context>
    <inkml:brush xml:id="br0">
      <inkml:brushProperty name="width" value="0.05" units="cm"/>
      <inkml:brushProperty name="height" value="0.05" units="cm"/>
    </inkml:brush>
  </inkml:definitions>
  <inkml:trace contextRef="#ctx0" brushRef="#br0">2 250 16948,'0'1'105,"-1"1"1,1 0-1,0-1 1,0 1-1,0 0 1,1-1 0,-1 1-1,0 0 1,1-1-1,-1 1 1,1-1-1,-1 1 1,1 0-1,0-1 1,1 3 0,-1-3-65,0-1 1,0 1-1,0-1 1,0 1-1,0 0 1,0-1-1,0 0 1,0 1-1,0-1 1,0 0-1,0 1 1,0-1-1,0 0 1,0 0-1,0 0 1,0 0-1,0 0 1,0 0-1,0 0 1,0 0-1,0 0 1,0-1-1,0 1 1,0 0 0,0-1-1,2 0 1,11-5 190,-1-1 1,1 0 0,-2 0 0,1-1-1,-1-1 1,16-15 0,-6 3-36,-1-1-1,22-28 1,-40 46-175,5-7 37,0 1 1,9-20 0,-15 28-51,-1 1-1,0-1 0,0 0 1,-1 0-1,1 0 0,0 0 1,-1 0-1,1 0 0,-1 0 1,1 0-1,-1 0 1,0 0-1,0 0 0,0-1 1,0 1-1,0 0 0,-1 0 1,1 0-1,-1 0 1,1 0-1,-1 0 0,0 0 1,1 0-1,-3-2 0,2 2-1,-1 1 0,1 0 0,-1 0-1,1 0 1,-1 0 0,1 0 0,-1 0-1,0 0 1,0 1 0,1-1 0,-1 1-1,0-1 1,0 1 0,0 0-1,0-1 1,1 1 0,-1 0 0,0 0-1,0 0 1,0 1 0,0-1 0,0 0-1,1 1 1,-1-1 0,0 1 0,0 0-1,1-1 1,-4 3 0,-3 1 13,-1 1 0,1 0 0,0 0 0,-10 8 1,3 2 2,-1 0 0,2 1 1,0 0-1,1 1 0,1 1 1,1 0-1,0 1 1,1 0-1,1 0 0,1 1 1,1 0-1,0 1 1,2-1-1,-3 23 0,7-36-12,0 0 0,0 0-1,1 0 1,0 0 0,2 12 0,-2-17-8,1 0 0,-1 0 0,1 0-1,-1 0 1,1 0 0,0-1 0,0 1 0,0 0 0,0 0 0,0-1 0,0 1 0,1 0 0,-1-1 0,1 0 0,-1 1 0,1-1 0,-1 0 0,1 1 0,-1-1 0,1 0 0,0 0 0,0 0 0,0-1 0,3 2 0,1-1-28,-1 0 1,1 0-1,-1-1 1,1 0-1,-1 0 1,1 0-1,-1-1 1,1 1-1,-1-2 1,1 1-1,9-4 1,6-3-75,32-19 0,-52 27 100,67-39-80,3-5-39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0.402"/>
    </inkml:context>
    <inkml:brush xml:id="br0">
      <inkml:brushProperty name="width" value="0.05" units="cm"/>
      <inkml:brushProperty name="height" value="0.05" units="cm"/>
    </inkml:brush>
  </inkml:definitions>
  <inkml:trace contextRef="#ctx0" brushRef="#br0">1 258 14147,'3'12'1328,"1"-8"-720,10-4-199,14-14 1039,9-9-656,16-9-264,6-1-32,7-4-64,0-2-72,-6 6-288,-6 3-176,-12 12-600,-12 5 1040,-17 11-424,-10 4-40,-20 6-64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0.850"/>
    </inkml:context>
    <inkml:brush xml:id="br0">
      <inkml:brushProperty name="width" value="0.05" units="cm"/>
      <inkml:brushProperty name="height" value="0.05" units="cm"/>
    </inkml:brush>
  </inkml:definitions>
  <inkml:trace contextRef="#ctx0" brushRef="#br0">1 303 14563,'8'12'1560,"5"-12"-1063,10-8-105,9-8 576,12-11-336,5-2-40,8-11-160,1 0-248,-1-2-680,-4 1 552,-6 4-184,-5 2-72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1.238"/>
    </inkml:context>
    <inkml:brush xml:id="br0">
      <inkml:brushProperty name="width" value="0.05" units="cm"/>
      <inkml:brushProperty name="height" value="0.05" units="cm"/>
    </inkml:brush>
  </inkml:definitions>
  <inkml:trace contextRef="#ctx0" brushRef="#br0">1 25 15539,'1'-2'187,"1"1"0,-1 0 0,1-1 0,-1 1 0,1 0 0,-1 0 0,1 0 0,0 0 0,0 1-1,-1-1 1,1 0 0,3 0 0,7-2-1,0 0 0,1 1-1,-1 1 1,1 0 0,0 0-1,-1 1 1,1 1 0,0 0 0,-1 1-1,1 0 1,-1 1 0,0 1-1,0 0 1,0 0 0,17 9-1,-24-10-172,0 1 0,0-1 0,0 1 0,0 0 0,0 0 0,-1 0 0,0 1 0,0 0 0,0 0 0,0 0 0,-1 0 0,0 0-1,0 1 1,-1-1 0,1 1 0,-1 0 0,0 0 0,0 0 0,-1 0 0,0 0 0,0 0 0,-1 0 0,1 0 0,-1 0 0,0 0-1,-1 1 1,0-1 0,-1 6 0,-3 10 2,-2 0 0,0 0-1,-1-1 1,-1 0 0,-1 0 0,-14 22-1,-83 108-448,97-138 388,-1 0 0,0-1 0,-21 20 0,14-23-86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5.112"/>
    </inkml:context>
    <inkml:brush xml:id="br0">
      <inkml:brushProperty name="width" value="0.05" units="cm"/>
      <inkml:brushProperty name="height" value="0.05" units="cm"/>
    </inkml:brush>
  </inkml:definitions>
  <inkml:trace contextRef="#ctx0" brushRef="#br0">1 122 14227,'1'0'100,"1"1"0,-1-1 1,1 1-1,-1 0 0,1 0 0,-1-1 0,1 1 0,-1 0 1,0 0-1,0 0 0,1 0 0,-1 0 0,0 1 0,0-1 0,0 0 1,0 0-1,0 1 0,-1-1 0,1 1 0,0-1 0,-1 1 1,1-1-1,-1 1 0,1 1 0,2 7 126,-1 0 0,1 19 0,0-7 127,0 0-140,4 25 416,18 62 0,-24-105-600,1-1-1,-1 1 0,0 0 0,1-1 1,0 1-1,3 4 0,-4-8-23,-1 1 0,1-1-1,-1 1 1,1-1 0,-1 1 0,1-1-1,-1 1 1,1-1 0,0 0 0,-1 1-1,1-1 1,0 0 0,-1 0-1,1 1 1,0-1 0,-1 0 0,1 0-1,0 0 1,-1 0 0,1 0 0,0 0-1,0 0 1,-1 0 0,1 0-1,0 0 1,-1 0 0,1-1 0,0 1-1,-1 0 1,1 0 0,0-1 0,-1 1-1,1 0 1,-1-1 0,1 1 0,0-1-1,-1 1 1,1-1 0,-1 1-1,1-1 1,-1 1 0,0-1 0,1 1-1,-1-1 1,1 0 0,-1 0 0,7-9 15,0 1 1,-1-1-1,-1 0 1,1-1-1,3-12 1,19-63 51,-18 53-34,5-16 72,19-53 227,-22 78-151,-12 24-180,0 0-1,0-1 1,0 1-1,0 0 1,0 0-1,0 0 1,1-1-1,-1 1 1,0 0-1,0 0 1,0 0-1,0 0 1,0 0-1,0-1 1,1 1-1,-1 0 0,0 0 1,0 0-1,0 0 1,0 0-1,1 0 1,-1 0-1,0-1 1,0 1-1,0 0 1,1 0-1,-1 0 1,0 0-1,0 0 1,0 0-1,1 0 1,-1 0-1,0 0 1,0 0-1,0 0 1,1 0-1,-1 0 0,0 0 1,0 0-1,0 1 1,1-1-1,-1 0 1,0 0-1,0 0 1,0 0-1,0 0 1,1 0-1,-1 0 1,0 1-1,0-1 1,0 0-1,0 0 1,0 0-1,0 0 1,1 1-1,-1-1 1,3 13 224,4 46 394,-6-42-453,1 0 1,0-1-1,1 1 0,9 26 0,-12-43-159,1 1-1,-1 0 0,0 0 0,1 0 1,-1 0-1,1 0 0,-1 0 0,1 0 1,-1-1-1,1 1 0,0 0 0,-1 0 0,1-1 1,0 1-1,0 0 0,0-1 0,-1 1 1,1-1-1,0 1 0,0-1 0,0 1 1,0-1-1,0 0 0,1 1 0,0-1 0,-1-1 0,1 1 0,-1 0-1,1 0 1,-1-1 0,1 1 0,-1-1-1,1 1 1,-1-1 0,1 1 0,-1-1 0,1 0-1,1-2 1,5-3 14,0-1 0,-1-1-1,12-13 1,-18 19-22,46-62 64,-32 43-42,0 0 0,1 1-1,0 1 1,34-29 0,-49 47-23,1 0 0,-1 0 0,0 0 0,1 0 0,-1 0 1,1 0-1,0 0 0,-1 1 0,1-1 0,0 0 0,-1 1 1,1 0-1,0-1 0,-1 1 0,1 0 0,3 0 0,-4 0 2,0 1-1,0-1 1,0 0-1,0 1 1,0-1-1,0 1 1,0 0-1,0-1 0,0 1 1,0 0-1,-1-1 1,1 1-1,0 0 1,0 0-1,-1 0 1,1 0-1,0 0 0,-1 0 1,1 1-1,2 5 21,0 0 0,-1 0 0,0 1 0,-1-1 0,2 14-1,-2-14-10,-1-4-15,3 18-11,-1-1 0,-1 1 0,-2 34 1,1-55-25,0 1 0,0-1-1,0 0 1,0 0 0,0 1 0,0-1 0,0 0 0,0 0 0,0 0 0,0 1 0,0-1 0,0 0 0,0 0 0,0 1 0,0-1 0,0 0-1,0 0 1,0 0 0,0 1 0,-1-1 0,1 0 0,0 0 0,0 0 0,0 1 0,0-1 0,0 0 0,-1 0 0,1 0 0,0 0-1,0 1 1,0-1 0,-1 0 0,1 0 0,0 0 0,0 0 0,0 0 0,-1 0 0,1 0 0,0 0 0,0 0 0,-1 0 0,1 0 0,0 0-1,0 0 1,-1 0 0,1 0 0,0 0 0,0 0 0,-1 0 0,1 0 0,0 0 0,0 0 0,0 0 0,-1 0 0,1 0 0,0-1 0,0 1-1,0 0 1,-1 0 0,1 0 0,0 0 0,0 0 0,0-1 0,0 1 0,-1 0 0,1 0 0,0 0 0,0-1 0,0 1 0,-17-22-720,7 8 460,-16-12-422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5.542"/>
    </inkml:context>
    <inkml:brush xml:id="br0">
      <inkml:brushProperty name="width" value="0.05" units="cm"/>
      <inkml:brushProperty name="height" value="0.05" units="cm"/>
    </inkml:brush>
  </inkml:definitions>
  <inkml:trace contextRef="#ctx0" brushRef="#br0">23 32 17228,'10'3'1096,"-10"-6"1064,-7-2-2376,-5-8 824,-2 0-71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5.927"/>
    </inkml:context>
    <inkml:brush xml:id="br0">
      <inkml:brushProperty name="width" value="0.05" units="cm"/>
      <inkml:brushProperty name="height" value="0.05" units="cm"/>
    </inkml:brush>
  </inkml:definitions>
  <inkml:trace contextRef="#ctx0" brushRef="#br0">22 0 15635,'1'0'59,"0"0"0,0 0 0,0 1 0,0-1 0,0 0-1,0 0 1,1 0 0,-1 1 0,0-1 0,0 1 0,0-1 0,0 1-1,0-1 1,-1 1 0,1 0 0,0-1 0,0 1 0,0 0 0,0-1-1,-1 1 1,1 0 0,0 0 0,-1 0 0,1 0 0,0 0 0,-1 0-1,0 0 1,1 0 0,-1 0 0,1 0 0,-1 0 0,0 0 0,0 0-1,0 2 1,1 5 105,-1-1 0,0 1 0,0 0 0,-2 9 0,0-1 357,-5 186 899,7-195-1402,1 0 0,-1 1 0,2-1-1,-1 0 1,5 13 0,-6-18-24,1-1 0,-1 1 0,1-1 1,0 0-1,-1 0 0,1 1 0,0-1 1,0 0-1,0 0 0,0 0 0,0 0 0,0 0 1,0 0-1,0 0 0,0 0 0,0 0 1,1 0-1,-1-1 0,0 1 0,1 0 1,-1-1-1,0 1 0,1-1 0,-1 0 0,1 1 1,-1-1-1,0 0 0,1 0 0,-1 0 1,1 0-1,-1 0 0,1 0 0,-1 0 1,1-1-1,1 0 0,7-2-81,0-1 1,-1 0-1,1-1 0,10-7 0,-13 7 20,0 1-1,0 0 1,1 0-1,0 1 1,0 0-1,0 0 1,9-1-1,-16 4 69,1 0-1,0 0 0,-1 0 0,1 0 0,0 0 1,-1 0-1,1 1 0,-1-1 0,1 1 0,-1-1 1,1 1-1,-1 0 0,1-1 0,-1 1 0,0 0 1,1 0-1,-1 0 0,0 0 0,0 0 0,1 0 1,-1 1-1,0-1 0,0 0 0,0 1 0,-1-1 1,1 0-1,0 1 0,0-1 0,-1 1 0,1-1 1,-1 1-1,1-1 0,-1 1 0,0 0 0,1 1 0,1 7 118,-1 1-1,0 0 0,-1 19 1,0-30-117,0 8 103,0-1-1,-1 1 1,0-1-1,0 1 1,-1-1 0,0 0-1,-1 1 1,1-1 0,-1 0-1,0-1 1,-1 1 0,-6 9-1,5-10 17,-1 1-1,0-1 0,0 0 0,-1-1 1,1 0-1,-1 0 0,0 0 0,-1-1 1,1 0-1,-16 6 0,7-4 6,-1 0-1,1-1 1,-1-1-1,-32 4 1,48-7-159,0-1 0,0 0 0,0 0 0,0 0 0,0 0 0,0 0 0,0 0 0,0 0 0,0 0 0,0 0 0,0 0 0,0 0 0,0-1 0,0 1 0,0 0 0,0-1 0,0 1 0,0-1 0,0 1 0,0-1 1,0 0-1,0 1 0,1-1 0,-1 0 0,0 1 0,1-1 0,-1 0 0,0 0 0,1 0 0,-1 0 0,0-1 0,1 0-11,0 0 1,0 0 0,0-1-1,0 1 1,0 0 0,0 0-1,1-1 1,-1 1-1,1 0 1,0 0 0,0 0-1,-1 0 1,3-4 0,11-17-353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8.973"/>
    </inkml:context>
    <inkml:brush xml:id="br0">
      <inkml:brushProperty name="width" value="0.05" units="cm"/>
      <inkml:brushProperty name="height" value="0.05" units="cm"/>
    </inkml:brush>
  </inkml:definitions>
  <inkml:trace contextRef="#ctx0" brushRef="#br0">292 84 14059,'1'-8'713,"4"-35"1238,-5 42-1837,0 0 0,0-1 0,0 1 0,0 0-1,0-1 1,0 1 0,0 0 0,-1-1 0,1 1-1,0 0 1,-1 0 0,1-1 0,-1 1 0,0 0-1,1 0 1,-1 0 0,0 0 0,0 0 0,1-1 0,-1 2-1,0-1 1,0 0 0,0 0 0,0 0 0,0 0-1,-2 0 1,1 0-31,1 1 0,0 0 0,0 0 0,-1 0 0,1 0 0,0 0 0,-1 0 0,1 0 0,0 0 0,0 1 0,-1-1 0,1 0 0,0 1 0,0-1 0,0 1-1,-1 0 1,1-1 0,0 1 0,0 0 0,0 0 0,-1 1 0,-21 24 619,4 2-460,2 2-1,0 0 1,-13 37-1,-31 100-33,37-88-126,-22 131-1,38-156-45,3 1-1,2-1 0,5 79 0,0-116-27,0 1 0,1 0 0,0 0 0,2-1 1,0 0-1,1 0 0,10 21 0,-13-33-6,0 1 0,0-1 0,1 0 0,0 0 0,0 0 0,0 0 1,0-1-1,1 1 0,-1-1 0,1 0 0,0-1 0,1 1 0,-1-1 0,1 0 0,-1 0 1,1-1-1,0 0 0,0 0 0,0 0 0,0 0 0,0-1 0,0 0 0,1-1 0,5 1 0,3-2-68,1-1-1,-1 0 0,-1 0 0,1-2 0,0 0 0,18-8 0,-1-2-324,50-29 0,-51 22 168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6.344"/>
    </inkml:context>
    <inkml:brush xml:id="br0">
      <inkml:brushProperty name="width" value="0.05" units="cm"/>
      <inkml:brushProperty name="height" value="0.05" units="cm"/>
    </inkml:brush>
  </inkml:definitions>
  <inkml:trace contextRef="#ctx0" brushRef="#br0">1 218 15211,'6'0'241,"1"0"-1,0 0 1,-1-1 0,0 0-1,1-1 1,-1 1-1,0-1 1,1 0-1,-1-1 1,0 0 0,-1 0-1,1 0 1,0 0-1,-1-1 1,0 0 0,8-8-1,-1 1 6,0-2 1,-1 1-1,0-2 0,-1 1 1,10-20-1,-16 27-132,-1 0 0,0-1 0,-1 1 0,1-1 0,1-11 0,-4 17-99,1 1 1,-1-1 0,0 0-1,0 0 1,0 0 0,1 0-1,-1 1 1,0-1 0,0 0-1,0 0 1,0 0 0,0 0-1,-1 0 1,1 1 0,0-1 0,0 0-1,-1 0 1,1 0 0,0 1-1,-1-1 1,1 0 0,0 0-1,-1 1 1,1-1 0,-1 0-1,0 1 1,1-1 0,-1 0-1,0 1 1,1-1 0,-1 1-1,0-1 1,1 1 0,-1 0-1,0-1 1,0 1 0,1 0 0,-1-1-1,0 1 1,0 0 0,0 0-1,0 0 1,0-1 0,1 1-1,-1 0 1,0 0 0,0 1-1,0-1 1,0 0 0,0 0-1,1 0 1,-1 0 0,0 1-1,0-1 1,-1 1 0,-3 1 25,1 0 1,-1 0-1,1 0 1,-1 1-1,1 0 1,0 0-1,0 0 1,1 0-1,-1 0 1,0 1-1,1 0 1,-6 7-1,-1 4 18,1 0 0,-10 20 0,10-17-51,1 1 0,1 0 1,0 0-1,2 0 0,0 1 0,2 0 1,0 0-1,1 0 0,0 0 0,4 34 1,-2-52-40,0 1 0,0 0 0,0 0 0,1-1 0,0 1 0,-1 0 0,1 0 0,0-1 1,0 1-1,0-1 0,1 1 0,-1-1 0,1 1 0,-1-1 0,1 0 0,0 0 0,0 0 0,0 0 1,0 0-1,0 0 0,0 0 0,1-1 0,-1 1 0,0-1 0,1 0 0,-1 1 0,5 0 1,-3-2-36,0 1 1,1-1 0,-1 0 0,1 0 0,-1-1 0,0 1 0,1-1-1,-1 0 1,0 0 0,0 0 0,0-1 0,0 0 0,0 1 0,0-1-1,0-1 1,6-3 0,29-26-275,3-13-99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6.764"/>
    </inkml:context>
    <inkml:brush xml:id="br0">
      <inkml:brushProperty name="width" value="0.05" units="cm"/>
      <inkml:brushProperty name="height" value="0.05" units="cm"/>
    </inkml:brush>
  </inkml:definitions>
  <inkml:trace contextRef="#ctx0" brushRef="#br0">143 0 16956,'-9'15'350,"2"1"0,-1 0 0,2 1 0,0-1 1,1 1-1,-4 30 0,-5 105 638,12-115-830,3-1 1,0 0-1,3 0 0,1-1 1,1 1-1,19 58 0,-17-78-121,-8-16-36,0 0 0,0 0 0,0 0 1,0 0-1,0 0 0,0 0 0,0 0 1,0 0-1,0 0 0,0 0 0,0-1 0,0 1 1,0 0-1,0 0 0,0 0 0,0 0 1,0 0-1,0 0 0,0 0 0,0 0 0,0 0 1,0 0-1,0-1 0,0 1 0,0 0 1,0 0-1,0 0 0,0 0 0,0 0 1,0 0-1,0 0 0,0 0 0,1 0 0,-1 0 1,0 0-1,0 0 0,0 0 0,0 0 1,0 0-1,0 0 0,0-1 0,0 1 0,0 0 1,0 0-1,0 0 0,0 0 0,1 0 1,-1 0-1,0 0 0,0 0 0,0 0 0,0 0 1,0 0-1,0 0 0,0 0 0,0 0 1,0 0-1,0 1 0,1-1 0,-1 0 1,0 0-1,0 0 0,0 0 0,0 0 0,0 0 1,0 0-1,0 0 0,0 0 0,0-4 14,0 1-1,-1-1 1,1 1-1,-1-1 1,0 1 0,0-1-1,-2-3 1,-13-28-77,-1 1 0,-1 1 0,-3 1 0,-24-31 0,45 62 61,-1 1-1,1 0 1,-1-1-1,1 1 1,0-1 0,-1 1-1,1-1 1,0 1-1,-1-1 1,1 0-1,0 1 1,-1-1 0,1 1-1,0-1 1,0 0-1,0 1 1,0-1-1,-1 0 1,1 1-1,0-1 1,0 1 0,1-2-1,10-3 33,1 2-6,17-9 32,0-2 1,30-18-1,23-11-464,-82 42 383,1 1-1,-1 0 0,1-1 0,-1 1 1,1 0-1,-1-1 0,1 1 1,-1 0-1,1 0 0,-1-1 1,1 1-1,-1 0 0,1 0 1,-1 0-1,1 0 0,-1 0 0,1 0 1,-1 0-1,1 0 0,-1 0 1,1 0-1,0 0 0,-1 0 1,1 0-1,-1 0 0,1 0 1,-1 1-1,1-1 0,-1 0 1,1 0-1,-1 1 0,1-1 0,-1 0 1,0 1-1,1-1 0,-1 0 1,1 1-1,-1-1 0,0 1 1,1 0-1,2 6-234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8.260"/>
    </inkml:context>
    <inkml:brush xml:id="br0">
      <inkml:brushProperty name="width" value="0.05" units="cm"/>
      <inkml:brushProperty name="height" value="0.05" units="cm"/>
    </inkml:brush>
  </inkml:definitions>
  <inkml:trace contextRef="#ctx0" brushRef="#br0">0 405 13115,'1'1'118,"0"0"0,-1 0 0,1 0 1,-1 0-1,1 0 0,-1 0 0,0 0 1,1 0-1,-1 0 0,0 0 0,0 0 0,1 0 1,-1 0-1,0 0 0,0 0 0,0 0 0,0 0 1,-1 0-1,1 2 0,0 1 242,1 21 923,6 86 1238,-6-99-2366,1 0-1,1 0 1,0 0 0,0-1 0,2 1 0,9 19 0,-14-29-133,1-1 0,0 1 0,0-1 0,0 0 1,0 1-1,0-1 0,0 0 0,0 1 0,1-1 0,-1 0 0,0 0 0,1 0 0,-1 0 0,1 0 0,-1-1 1,1 1-1,-1 0 0,1-1 0,-1 1 0,1-1 0,2 1 0,-2-1 4,1 0 0,-1-1-1,0 1 1,0 0 0,0-1 0,1 0-1,-1 1 1,0-1 0,0 0 0,0 0-1,0 0 1,0-1 0,3-2 0,4-4 57,0 0 0,-1 0 1,0-1-1,12-19 0,-3 1 104,0-1 0,14-34 0,-24 45-76,-1 0 0,0 0 0,-1 0-1,-1-1 1,3-23 0,-8 34 146,-3 14-166,-2 17-37,5 1-32,0-1-1,4 36 1,-1-48-25,0-1 1,0 1-1,1-1 0,0 1 1,1-1-1,0 0 1,7 12-1,-10-21 4,0 0 0,0 0-1,1 0 1,-1 0-1,0 0 1,1 0 0,-1 0-1,1-1 1,0 1 0,0 0-1,0-1 1,-1 0-1,1 1 1,0-1 0,1 0-1,-1 0 1,0 0-1,0 0 1,0 0 0,1-1-1,-1 1 1,0-1-1,1 1 1,-1-1 0,1 0-1,-1 0 1,0 0 0,1 0-1,2-1 1,0-1 1,-1 1 1,1-1 0,-1 0-1,0 0 1,0-1-1,0 1 1,0-1 0,0 0-1,0 0 1,-1-1-1,1 1 1,-1-1-1,5-6 1,-1 0 19,-1 1-1,0-1 1,-1-1 0,0 1-1,0-1 1,-1 0 0,-1 0-1,0 0 1,0 0 0,1-14-1,-4 19 14,1 0-1,-1 1 1,-1-1-1,1 0 1,-1 1-1,0-1 1,0 0-1,0 1 0,-1-1 1,0 1-1,0 0 1,0-1-1,-1 1 1,1 0-1,-1 1 1,-1-1-1,1 0 1,-1 1-1,1 0 1,-1 0-1,0 0 0,-9-6 1,12 9-30,0 0 1,0 1-1,0-1 1,0 0-1,0 1 1,0-1-1,0 1 1,0 0-1,-1-1 1,1 1-1,0 0 1,0 0-1,0-1 1,0 1-1,-1 0 1,1 0-1,0 0 1,0 1-1,0-1 1,-1 0-1,1 0 1,-1 1-1,1 0-5,1-1 0,-1 0 0,1 1 0,-1-1-1,1 1 1,0-1 0,-1 1 0,1 0 0,0-1 0,-1 1 0,1-1-1,0 1 1,0 0 0,-1-1 0,1 1 0,0-1 0,0 1-1,0 0 1,0-1 0,0 1 0,0 0 0,0-1 0,0 1 0,0 0-1,0-1 1,1 1 0,-1 0 0,0-1 0,0 1 0,0-1-1,1 1 1,-1-1 0,0 1 0,1 0 0,-1-1 0,1 1 0,-1-1-1,1 1 1,-1-1 0,1 1 0,1 2-7,1 0 0,-1-1 0,1 1 0,-1-1 0,1 1 0,0-1 0,0 0 0,0 0 0,0 0 0,0-1-1,0 1 1,0-1 0,1 1 0,-1-1 0,5 1 0,-2-1-14,0-1 1,1 1-1,-1-1 0,0 0 0,0-1 0,0 1 0,1-1 0,6-3 1,1 0-30,-1 0 0,0-2 0,0 0 0,0 0 1,-1-1-1,0 0 0,12-11 0,-14 10 21,-1 0 0,0-1 1,-1 0-1,0-1 0,10-14 0,-15 19 29,0 0 0,0-1 0,0 1 0,-1-1 0,1 0 0,-1 1 0,-1-1 0,1 0 0,-1 0 0,0 0 0,-1-1 0,0-10 0,1 16 1,-1 0 0,0 0 0,0 0 0,0-1 1,-1 1-1,1 0 0,0 0 0,0 0 0,0 0 1,-1 0-1,1 0 0,-1 0 0,1 0 0,-1 0 0,1 0 1,-1 0-1,1 0 0,-1 1 0,0-1 0,0 0 0,1 0 1,-1 1-1,0-1 0,0 0 0,0 1 0,0-1 1,0 1-1,0-1 0,0 1 0,0-1 0,0 1 0,0 0 1,0-1-1,0 1 0,0 0 0,-2 0 0,1 0 1,0 1-1,0-1 0,0 1 0,-1-1 1,1 1-1,0 0 0,0 0 1,0 0-1,0 0 0,0 0 0,1 1 1,-1-1-1,0 1 0,1-1 1,-1 1-1,-2 3 0,-3 5 5,1 0 0,0 1 0,1 0 0,0 0 0,1 0 0,0 0 0,1 1 0,0-1 0,1 1 0,0 0 0,1 0 0,1 0 0,-1 0 0,2 0 0,0 0 0,0 0 0,1 0 0,0-1 0,6 16 0,-7-24-3,0 0 0,1 1 0,-1-1 0,1 0-1,0 0 1,0 0 0,0 0 0,0 0 0,0-1 0,1 1-1,-1-1 1,1 1 0,0-1 0,0 0 0,0 0 0,0 0 0,0-1-1,0 1 1,0-1 0,1 1 0,-1-1 0,0 0 0,1 0-1,-1-1 1,1 1 0,-1-1 0,1 0 0,-1 0 0,1 0 0,-1 0-1,1 0 1,0-1 0,3-1 0,3 0-2,0-1 0,0-1 0,0 0 1,-1 0-1,0-1 0,0 0 0,0-1 0,0 0 0,-1 0 0,10-10 1,2-4-32,-1-2 1,-1 0 0,-1-1 0,-1-1-1,-1 0 1,-1-2 0,-1 1 0,-1-1 0,-2-1-1,14-51 1,-23 75 26,5-34-17,-6 36 19,0-1 1,0 1-1,0 0 0,0-1 1,0 1-1,0 0 1,0 0-1,0-1 0,-1 1 1,1 0-1,0-1 1,-1 1-1,1 0 1,-1 0-1,1 0 0,-1 0 1,0-1-1,1 1 1,-1 0-1,0 0 1,0 0-1,0 0 0,-1 0 1,1 0-1,-1 1 1,1 0-1,0 0 1,-1 0-1,1 0 1,-1 0-1,1 0 1,0 0-1,-1 1 1,1-1-1,-1 0 1,1 1-1,0-1 1,0 1-1,-1-1 1,1 1-1,0 0 1,0 0-1,-1-1 1,1 1-1,0 0 1,0 0-1,0 0 1,0 0-1,0 0 1,1 0-1,-1 1 1,0-1-1,0 1 1,-26 42-5,25-41 3,-9 18 6,1 0-1,1 1 0,-7 28 0,13-39 7,0 0 0,1 1 0,0-1 0,1 1 0,0 0 0,1 0 0,0-1 0,4 18 0,-4-27-7,0 0-1,0 0 1,1-1 0,-1 1-1,1 0 1,-1 0-1,1-1 1,0 1 0,0 0-1,0-1 1,0 1-1,0 0 1,0-1 0,0 0-1,0 1 1,1-1-1,-1 0 1,1 1-1,-1-1 1,1 0 0,-1 0-1,1 0 1,0 0-1,-1-1 1,1 1 0,0 0-1,0-1 1,-1 1-1,1-1 1,0 0 0,0 1-1,0-1 1,0 0-1,0 0 1,-1 0 0,1 0-1,0-1 1,0 1-1,0 0 1,0-1 0,-1 1-1,1-1 1,2-1-1,5-1 8,1-2 0,-1 1 0,0-1 0,-1 0-1,1-1 1,13-11 0,-9 4 1,-1 1 0,0-2 0,-1 0 0,0 0 0,15-29 0,-20 33-5,-1-1 1,0 0-1,-1 0 0,0 0 0,-1 0 0,0 0 0,-1-1 1,0 0-1,1-19 0,-3 30-6,0 0 0,0 0 1,0 0-1,0 0 0,0 0 1,0 1-1,0-1 0,0 0 1,0 0-1,0 0 0,-1 0 1,1 0-1,0 0 0,-1 0 0,1 1 1,0-1-1,-1 0 0,1 0 1,-1 0-1,1 1 0,-1-1 1,0 0-1,1 1 0,-2-2 1,1 2-2,0 0 1,1 1 0,-1-1 0,0 0 0,0 0 0,0 1 0,0-1-1,1 0 1,-1 1 0,0-1 0,0 1 0,1-1 0,-1 1 0,0-1 0,1 1-1,-1 0 1,1-1 0,-1 1 0,0 1 0,-5 5-6,1 1-1,0 0 1,-6 11 0,1 5-15,-9 33 0,16-49 15,1 0 0,1 0 0,-1 0 0,1 0 0,1 0 0,0 0 0,0 0 0,1 10 0,-1-18 6,0 1-1,0-1 1,0 1 0,1-1-1,-1 1 1,0-1 0,0 1 0,0-1-1,1 1 1,-1-1 0,0 1 0,0-1-1,1 0 1,-1 1 0,0-1-1,1 1 1,-1-1 0,0 0 0,1 1-1,-1-1 1,1 0 0,-1 0-1,0 1 1,1-1 0,-1 0 0,1 0-1,-1 0 1,1 1 0,-1-1-1,1 0 1,-1 0 0,1 0 0,-1 0-1,1 0 1,-1 0 0,1 0 0,-1 0-1,1 0 1,-1 0 0,1 0-1,-1-1 1,1 1 0,-1 0 0,1 0-1,-1 0 1,1-1 0,-1 1-1,0 0 1,1-1 0,-1 1 0,1 0-1,-1-1 1,22-17-4,-22 17 4,86-101 4,-59 67 6,53-53-1,-77 85-11,1 0 0,0 0 0,0 0 1,0 0-1,0 0 0,1 1 0,-1 0 0,5-2 1,-8 4 0,0-1 1,0 1-1,0 0 1,0 0 0,0 0-1,1 0 1,-1 0 0,0 0-1,0 0 1,0 0 0,0 0-1,0 0 1,0 0 0,0 1-1,0-1 1,0 1 0,0-1-1,0 0 1,0 1 0,0 0-1,0-1 1,-1 1-1,1-1 1,0 1 0,0 0-1,0 0 1,-1-1 0,1 1-1,0 0 1,-1 0 0,1 0-1,-1 0 1,1 0 0,-1 0-1,0 0 1,1 0 0,-1 0-1,0 0 1,1 0 0,-1 2-1,2 8 8,-1 0 0,0 0 0,0 13 0,-1-16 1,0-1 0,0 0 0,0 0-1,1 1 1,0-1 0,1 0-1,0 0 1,0 0 0,4 9 0,-5-15-5,0 0 1,0 0 0,0 0-1,0-1 1,0 1 0,0 0 0,0 0-1,0-1 1,0 1 0,0-1 0,0 1-1,1-1 1,-1 1 0,0-1 0,0 0-1,1 0 1,-1 1 0,0-1 0,0 0-1,1 0 1,-1 0 0,0 0-1,1-1 1,-1 1 0,0 0 0,0-1-1,0 1 1,1 0 0,-1-1 0,0 1-1,0-1 1,0 0 0,0 1 0,2-2-1,5-3 4,0 0-1,0-1 0,8-7 1,-15 13-9,24-23-108,-19 16-95,0 1 0,1 0 1,0 1-1,0-1 1,0 1-1,1 0 1,13-5-1,-21 10 189,0 0-1,0 0 0,0 0 1,0 0-1,0 0 1,0 0-1,0 0 0,0 0 1,0 0-1,0 0 1,0 0-1,0 0 0,0 0 1,0 0-1,0 0 1,0 0-1,0 1 0,0-1 1,0 0-1,0 0 1,0 0-1,0 0 0,0 0 1,0 0-1,0 0 1,0 0-1,0 0 0,0 0 1,0 0-1,0 0 1,0 0-1,0 0 0,0 0 1,0 0-1,0 0 1,0 0-1,0 0 1,0 0-1,0 0 0,1 0 1,-1 0-1,0 0 1,0 1-1,0-1 0,0 0 1,0 0-1,0 0 1,0 0-1,0 0 0,0 0 1,0 0-1,0 0 1,0 0-1,0 0 0,0-1 1,0 1-1,-6 8-338,-10 5-31,-8-2-265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9.253"/>
    </inkml:context>
    <inkml:brush xml:id="br0">
      <inkml:brushProperty name="width" value="0.05" units="cm"/>
      <inkml:brushProperty name="height" value="0.05" units="cm"/>
    </inkml:brush>
  </inkml:definitions>
  <inkml:trace contextRef="#ctx0" brushRef="#br0">1 160 16211,'1'0'74,"-1"0"0,1 1 0,0-1 0,0 0-1,0 0 1,-1 1 0,1-1 0,0 1 0,0-1-1,-1 1 1,1-1 0,0 1 0,-1-1 0,1 1-1,0-1 1,-1 1 0,1 0 0,-1-1-1,1 1 1,-1 0 0,1 0 0,-1-1 0,0 1-1,1 0 1,-1 0 0,0 1 0,4 27 271,-4-20-109,3 57 1067,0 16-370,4 0 0,21 103 1,-26-179-882,0 1 0,0-1 1,0 1-1,1-1 1,5 9-1,-8-14-46,1-1 0,-1 1 0,0 0 1,1 0-1,-1-1 0,1 1 0,0 0 0,-1 0 0,1-1 0,0 1 1,-1-1-1,1 1 0,0 0 0,-1-1 0,1 0 0,0 1 0,0-1 1,0 1-1,0-1 0,-1 0 0,1 0 0,0 1 0,0-1 0,0 0 1,0 0-1,0 0 0,0 0 0,0 0 0,-1 0 0,1 0 0,0 0 0,0 0 1,0-1-1,0 1 0,0 0 0,0-1 0,-1 1 0,1 0 0,0-1 1,0 1-1,0-1 0,-1 1 0,1-1 0,0 0 0,-1 1 0,1-1 1,0 0-1,-1 1 0,1-2 0,3-3 14,-1 0-1,0 0 1,-1 0 0,1 0-1,-1 0 1,0-1 0,0 1 0,0-1-1,-1 0 1,0 1 0,0-1-1,0-11 1,-1-5 73,-4-44 1,3 61-82,-6-40 60,6 44-69,1-1 0,0 0-1,-1 0 1,1 1 0,-1-1-1,0 1 1,1-1 0,-1 0 0,0 1-1,0-1 1,0 1 0,0-1-1,0 1 1,0 0 0,-1 0 0,1-1-1,0 1 1,-1 0 0,-2-1-1,4 2-2,0 0 0,0 0 0,0 1 0,-1-1 0,1 0 0,0 1 0,0-1 0,0 0 0,0 0 0,0 1 0,0-1 0,0 0 0,0 1 0,0-1 0,0 0 0,0 1 0,0-1 0,0 0 0,0 1 0,0-1 0,0 0 0,0 1 0,0-1 0,0 0 0,1 0 0,-1 1 0,0-1 0,0 0 0,0 1 0,0-1 0,1 0-1,-1 0 1,0 0 0,0 1 0,1-1 0,-1 0 0,1 0 0,7 14-12,-6-11 13,0 0 0,1-1-1,-1 1 1,1-1 0,0 1 0,0-1-1,-1 0 1,1 0 0,1 0 0,-1-1-1,0 1 1,0-1 0,1 0 0,-1 1-1,0-2 1,1 1 0,-1 0 0,1-1-1,0 1 1,-1-1 0,1 0 0,-1 0-1,1-1 1,-1 1 0,1-1 0,-1 1 0,1-1-1,-1 0 1,1-1 0,-1 1 0,0 0-1,0-1 1,4-2 0,4-3 15,0-1 0,-1-1 0,0 1 0,0-2 0,-1 1 1,0-1-1,13-20 0,-4 3 37,-1-1 0,-1-1-1,21-54 1,-29 61-24,-1-1-1,-1 0 0,-1 1 0,-1-2 1,-1 1-1,0-24 0,-3 45-25,0-1 0,0 1-1,0 0 1,0 0 0,-1-1-1,1 1 1,-1 0 0,1 0-1,-1 0 1,-1-4 0,1 6-3,1-1 1,0 1-1,0 0 1,-1 0-1,1-1 1,0 1 0,0 0-1,-1 0 1,1 0-1,0 0 1,-1-1-1,1 1 1,0 0-1,-1 0 1,1 0 0,0 0-1,-1 0 1,1 0-1,0 0 1,-1 0-1,1 0 1,0 0-1,-1 0 1,1 0 0,0 0-1,-1 0 1,1 0-1,0 0 1,-1 0-1,1 1 1,0-1 0,0 0-1,-1 0 1,1 0-1,0 0 1,-1 1-1,1-1 1,0 0-1,-4 4 1,1-1 0,0 1 0,0-1-1,1 1 1,-1 0 0,1 0 0,0 0-1,0 0 1,-1 5 0,-12 35-3,3 0 0,2 1 0,1 1 0,3-1 0,2 1 1,2 73-1,2-112 3,0-1 1,1 1-1,0-1 1,0 1-1,0-1 1,1 1-1,0-1 1,5 11-1,-6-15 0,0 0 0,1-1 0,-1 1 0,0 0 0,1-1 0,-1 0 0,1 1 0,-1-1 0,1 0 0,0 0 0,0 0 0,-1 0 0,1 0 0,0 0 1,0 0-1,0 0 0,0-1 0,0 1 0,0-1 0,0 0 0,0 1 0,0-1 0,0 0 0,0 0 0,0-1 0,1 1 0,-1 0 0,0-1 0,0 1 0,3-2 0,6-2 3,0 0-1,0-1 1,-1 0 0,0 0-1,0-2 1,0 1 0,-1-1-1,0 0 1,9-10 0,8-9 17,35-47 1,-40 46-11,30-51 1,-47 68-27,-5 9-11,-10 14-4,-1 6-11,0 0 0,2 1 0,0 1 0,1-1 0,2 1 1,0 1-1,1-1 0,-4 27 0,10-47 4,0 0-1,0 1 1,0-1-1,0 0 1,0 0 0,0 0-1,0 1 1,0-1 0,0 0-1,0 0 1,1 1 0,-1-1-1,1 0 1,-1 0 0,1 0-1,-1 0 1,1 0-1,-1 0 1,1 0 0,0 0-1,0 0 1,-1 0 0,1 0-1,0 0 1,0 0 0,2 1-1,-2-2 5,1 1 0,0-1-1,-1 0 1,1 0-1,-1 0 1,1 0 0,0 0-1,-1 0 1,1 0-1,-1-1 1,1 1 0,-1 0-1,1-1 1,0 1 0,-1-1-1,0 0 1,1 1-1,-1-1 1,1 0 0,-1 0-1,2-1 1,18-14-351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9.686"/>
    </inkml:context>
    <inkml:brush xml:id="br0">
      <inkml:brushProperty name="width" value="0.05" units="cm"/>
      <inkml:brushProperty name="height" value="0.05" units="cm"/>
    </inkml:brush>
  </inkml:definitions>
  <inkml:trace contextRef="#ctx0" brushRef="#br0">16 1 15275,'1'28'1585,"-1"14"-865,-2 4-184,-3 13 656,1 2-64,1 7-143,0-3-153,3-7-312,3-4-88,9-12-176,6-11-56,14-22-320,5-9-312,10-22-600,2-9 800,6-9 40,-1-2-160,0-2-121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0.847"/>
    </inkml:context>
    <inkml:brush xml:id="br0">
      <inkml:brushProperty name="width" value="0.05" units="cm"/>
      <inkml:brushProperty name="height" value="0.05" units="cm"/>
    </inkml:brush>
  </inkml:definitions>
  <inkml:trace contextRef="#ctx0" brushRef="#br0">101 486 17228,'-13'12'425,"1"1"0,1 0 0,0 1 1,-18 29-1,25-36-333,1-1-1,0 1 1,0 0 0,0 0 0,1 0 0,0 0 0,1 0-1,0 1 1,0-1 0,0 0 0,1 1 0,0-1-1,0 1 1,2 8 0,-1-14-72,-1 0 1,1 0-1,-1 0 0,1 0 1,0 0-1,0 0 1,0 0-1,0 0 0,0 0 1,0-1-1,0 1 0,0 0 1,1-1-1,-1 1 0,1-1 1,-1 0-1,1 1 0,0-1 1,-1 0-1,1 0 0,0 0 1,0 0-1,0 0 0,0 0 1,0-1-1,0 1 0,0-1 1,0 1-1,0-1 0,0 0 1,0 0-1,0 0 0,0 0 1,0 0-1,0 0 0,4-2 1,2 1 4,-1-1 1,0 0 0,0 0 0,0-1-1,0 0 1,0 0 0,0-1-1,-1 0 1,9-6 0,-2-1 12,-1 0 0,-1-1 0,0 0 0,-1-1 0,0 0 0,11-19 0,-17 24-13,1 0 0,-1 0-1,-1 0 1,0-1 0,0 1-1,0-1 1,-1 0 0,0 1-1,-1-1 1,0 0 0,0 0-1,-1 0 1,-1-10 0,1 17-21,0 0 0,-1 0 0,1 0 0,0 0 0,-1 0 0,0 0 0,1 0 0,-1 0 1,0 0-1,0 0 0,0 0 0,0 1 0,-1-1 0,1 0 0,0 1 0,-1-1 0,1 1 0,-1-1 0,0 1 1,1 0-1,-1-1 0,0 1 0,0 0 0,1 0 0,-1 1 0,0-1 0,0 0 0,0 1 0,0-1 0,0 1 0,0-1 1,-1 1-1,1 0 0,0 0 0,0 0 0,0 0 0,0 0 0,0 1 0,-3 0 0,-1 0-3,0 1-1,0-1 0,-1 2 1,1-1-1,1 1 1,-1 0-1,0 0 0,1 0 1,-1 1-1,1 0 0,-7 6 1,-9 15-115,20-23 71,0-1-1,0 0 1,0 0-1,0 1 1,0-1 0,0 1-1,0-1 1,1 1-1,-1-1 1,1 1 0,-1-1-1,1 1 1,0 0-1,0-1 1,-1 1 0,1 0-1,0 1 1,1-3 15,-1 1 0,1-1 0,-1 0 0,0 0 0,1 0 0,-1 0 0,1 1 0,-1-1 0,1 0 0,-1 0 0,0 0 0,1 0 0,-1 0 0,1 0 1,-1 0-1,1 0 0,-1 0 0,0-1 0,1 1 0,-1 0 0,1 0 0,-1 0 0,0 0 0,1-1 0,-1 1 0,1 0 0,-1 0 0,0-1 0,1 1 0,-1 0 0,0 0 0,0-1 0,1 0 0,14-11-549,0-5-512,0-1 1,13-21 0,-15 20 321,1 1 0,26-28 0,-33 39 946,14-13 656,1 1 1,45-31-1,-61 46-691,0 0 0,0 0 0,1 1 0,-1 0 0,1 1 0,0-1 0,0 1 0,0 1 0,0-1 0,0 1 0,0 0-1,0 1 1,0 0 0,0 0 0,1 0 0,-1 1 0,9 2 0,-12-2-81,0 0 0,0 1 0,-1-1 0,1 1 0,0 0-1,-1 0 1,0 0 0,1 0 0,-1 0 0,0 1 0,0 0 0,-1-1-1,1 1 1,0 0 0,-1 1 0,4 4 0,-4-3 13,0 0 1,0 0-1,0 1 1,-1-1-1,1 1 0,-1-1 1,-1 1-1,1-1 0,-1 1 1,0 8-1,-2 5 124,-1 1 0,-1-1 0,-1 0 0,0-1 0,-13 28 0,6-19 25,8-21-169,1 0 0,0 1 0,0-1 0,0 1-1,1 0 1,0 0 0,1 0 0,-2 11 0,3-17-52,0-1-1,0 1 1,0-1 0,0 0-1,0 1 1,1-1 0,-1 1-1,0-1 1,0 0 0,0 1-1,0-1 1,1 0 0,-1 1-1,0-1 1,0 0 0,1 1-1,-1-1 1,0 0-1,0 1 1,1-1 0,-1 0-1,0 0 1,1 0 0,-1 1-1,0-1 1,1 0 0,-1 0-1,1 0 1,-1 0 0,0 0-1,1 1 1,-1-1 0,1 0-1,-1 0 1,0 0 0,1 0-1,-1 0 1,1 0 0,-1 0-1,0-1 1,1 1-1,-1 0 1,1 0 0,-1 0-1,0 0 1,1 0 0,-1-1-1,0 1 1,1 0 0,-1 0-1,0-1 1,1 1 0,-1 0-1,1-1 1,18-14 52,-13 7-64,-1 0 0,-1 0 0,1 0 0,-1 0 0,-1-1 0,0 0 0,0 1 0,0-1 0,-1 0 0,-1 0 0,2-14 0,-3 11-44,0 0-1,0 0 0,-1 0 1,-1 0-1,0 0 1,0 0-1,-2 1 1,-5-17-1,0 12-28,9 16 80,0 0 0,0-1 0,0 1-1,0 0 1,0 0 0,0-1 0,0 1 0,0 0-1,0-1 1,-1 1 0,1 0 0,0 0 0,0-1 0,0 1-1,-1 0 1,1 0 0,0 0 0,0-1 0,0 1-1,-1 0 1,1 0 0,0 0 0,-1 0 0,1-1-1,0 1 1,0 0 0,-1 0 0,1 0 0,0 0-1,-1 0 1,1 0 0,0 0 0,0 0 0,-1 0-1,1 0 1,0 0 0,-1 0 0,1 0 0,0 0-1,-1 0 1,1 0 0,0 0 0,0 0 0,-1 1 0,1-1-1,0 0 1,0 0 0,-1 0 0,1 0 0,0 1-1,0-1 1,-1 0 0,1 1 1,0 0-1,0 0 1,0 0-1,0 0 1,0-1-1,0 1 1,0 0-1,0 0 1,0 0-1,0 0 1,0-1 0,1 1-1,-1 0 1,0 0-1,1 0 1,-1-1-1,0 1 1,1 0-1,-1 0 1,1-1-1,-1 1 1,1-1 0,0 1-1,-1 0 1,1-1-1,0 1 1,-1-1-1,2 1 1,22 15-10,-19-14 14,-1 0-1,1 0 1,0-1-1,0 1 1,0-1-1,0 0 1,0 0-1,0-1 1,0 0-1,0 0 1,0 0-1,0 0 1,6-2-1,-3 0 4,0 0 0,-1 0 0,1-1 0,-1 0 0,1-1 0,-1 0 0,11-7 0,-5 1 8,0-1 0,-1 0 1,0-1-1,0 0 0,-1-1 0,-1 0 1,12-20-1,-14 20-11,0 0 0,-2-1 0,1 1 1,-2-1-1,0-1 0,0 1 0,-2-1 0,3-16 0,-5 30-5,-1 0 0,0 0 0,0 0 0,0 1 0,0-1 0,0 0 0,0 0 0,0 0 0,0 1 0,0-1 0,0 0 0,0 0 0,0 0 0,-1 1 0,1-1 0,0 0 0,-1 0 0,1 1 0,0-1 0,-1 0 0,0 1-1,1 0 1,-1 0-1,0 0 1,1 0 0,-1 1-1,1-1 1,0 0-1,-1 0 1,1 1-1,-1-1 1,1 0-1,-1 1 1,1-1-1,0 0 1,-1 1 0,1-1-1,0 1 1,-1-1-1,1 1 1,0-1-1,-1 1 1,-18 34-39,5-1 44,-17 68-1,26-82 13,2 0 0,0 0-1,1 0 1,1 0 0,1 21-1,0-39-11,0 0-1,1 1 0,-1-1 0,0 0 0,1 0 1,0 0-1,-1 0 0,1 0 0,0 0 0,0 0 1,0 0-1,0-1 0,0 1 0,3 2 0,-3-3-1,0 0 0,0 0 0,0-1 0,0 1 0,1-1 0,-1 1 0,0-1 0,0 1 0,1-1 0,-1 0 0,0 0 0,1 1 0,-1-1 0,0 0 0,1 0 0,-1 0 0,0 0 0,0-1 0,1 1 0,-1 0 0,0-1 0,1 1 0,-1-1 0,0 1 0,0-1 0,2 0 0,8-5 1,0-1 0,0 0 1,-1 0-1,0-1 0,17-18 0,43-54-31,-58 66 15,161-210-611,-173 224 616,0 0 1,0-1-1,1 1 0,-1 0 0,0-1 0,0 1 1,0 0-1,0 0 0,1-1 0,-1 1 0,0 0 0,0 0 1,0-1-1,1 1 0,-1 0 0,0 0 0,0 0 1,1-1-1,-1 1 0,0 0 0,0 0 0,1 0 0,-1 0 1,0 0-1,1-1 0,-1 1 0,0 0 0,1 0 1,-1 0-1,0 0 0,1 0 0,-1 0 0,0 0 0,1 0 1,-3 14-99,-15 33 133,11-33-22,-6 15 23,8-21-6,1-1 0,-1 1 0,1 0 1,1 0-1,0 0 0,0 0 1,-1 12-1,3-19-19,0-1-1,0 0 1,0 0-1,0 0 1,0 1 0,0-1-1,0 0 1,0 0 0,0 0-1,0 1 1,0-1 0,1 0-1,-1 0 1,0 0 0,0 0-1,0 0 1,0 1 0,0-1-1,0 0 1,1 0 0,-1 0-1,0 0 1,0 0 0,0 0-1,0 1 1,1-1 0,-1 0-1,0 0 1,0 0 0,0 0-1,1 0 1,-1 0 0,0 0-1,0 0 1,0 0 0,0 0-1,1 0 1,-1 0 0,0 0-1,0 0 1,0 0 0,1 0-1,-1 0 1,0 0-1,0 0 1,0-1 0,1 1-1,-1 0 1,0 0 0,0 0-1,0 0 1,0 0 0,12-8 65,78-72-97,-58 49-155,35-26 0,-63 54 144,0 0 0,0 0 0,0 0 0,1 1 0,-1 0 1,1 0-1,7-2 0,-11 4 30,0 0 1,0 0-1,0-1 1,0 1-1,0 0 1,0 0-1,0 1 1,1-1-1,-1 0 1,0 0-1,0 0 1,0 1-1,0-1 1,0 0-1,0 1 1,0-1-1,0 1 1,0 0-1,0-1 1,0 1-1,-1-1 1,1 1-1,0 0 1,0 0-1,-1 0 1,1-1-1,0 1 1,-1 0-1,1 0 1,-1 0-1,1 0 1,-1 0-1,1 0 1,-1 0-1,0 0 1,1 0-1,-1 0 1,0 2-1,3 15 37,-1 0 0,-1 1 0,0-1 0,-3 23 0,1-15 138,2 29 1,-2-54-160,1 1 0,0-1 0,0 0 0,1 0 1,-1 0-1,0 0 0,0 1 0,0-1 0,1 0 1,-1 0-1,1 0 0,-1 0 0,1 0 0,-1 0 0,1 0 1,0 0-1,-1 0 0,3 2 0,-3-3-29,1 0 0,-1 0 0,1 0 0,-1 0 0,1-1 0,-1 1 0,1 0 0,0 0 0,-1 0 0,1 0 0,-1-1 0,1 1 1,-1 0-1,1-1 0,-1 1 0,1 0 0,-1-1 0,0 1 0,1 0 0,-1-1 0,1 1 0,-1-1 0,0 1 0,1-1 0,-1 0 0,5-7-182,0 1 1,-1-2 0,4-8-1,7-14-63,3-5-79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1.299"/>
    </inkml:context>
    <inkml:brush xml:id="br0">
      <inkml:brushProperty name="width" value="0.05" units="cm"/>
      <inkml:brushProperty name="height" value="0.05" units="cm"/>
    </inkml:brush>
  </inkml:definitions>
  <inkml:trace contextRef="#ctx0" brushRef="#br0">0 1 17236,'7'0'231,"0"1"-1,0 0 1,-1 0 0,1 1 0,0-1 0,-1 2 0,0-1 0,1 1-1,-1 0 1,0 0 0,0 0 0,-1 1 0,9 6 0,-11-7-182,1 0 0,0 1 0,-1-1 0,0 1 0,0-1 0,0 1 0,0 0 1,-1 0-1,0 0 0,1 1 0,-1-1 0,-1 0 0,1 1 0,-1 0 0,0-1 0,0 1 1,0 0-1,0-1 0,-1 8 0,-2 3 14,-1-1 1,-1 0-1,0 0 1,0 0-1,-2-1 0,0 0 1,0 0-1,-14 19 1,10-15 87,1 0 0,0 1 0,-10 30 0,19-47-139,-1 0 0,1 0-1,0 0 1,0 0 0,-1 0 0,1 0 0,0 1 0,0-1-1,0 0 1,0 0 0,0 0 0,0 0 0,0 0 0,0 0 0,1 0-1,-1 0 1,0 0 0,1 1 0,-1-1 0,1 0 0,-1 0-1,1 1 1,0-2 0,0 1-1,0-1 0,0 1 1,0-1-1,0 1 0,0-1 1,0 0-1,0 1 0,0-1 1,0 0-1,0 0 0,0 0 1,0 0-1,0 0 0,0 0 1,0 0-1,0 0 0,2 0 1,4-2-13,0 0 1,0 0-1,0-1 1,-1 0 0,9-4-1,2-3-342,0-1 0,-1-1 0,0 0-1,-1-1 1,0 0 0,-1-2 0,14-16-1,-18 12-192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1.675"/>
    </inkml:context>
    <inkml:brush xml:id="br0">
      <inkml:brushProperty name="width" value="0.05" units="cm"/>
      <inkml:brushProperty name="height" value="0.05" units="cm"/>
    </inkml:brush>
  </inkml:definitions>
  <inkml:trace contextRef="#ctx0" brushRef="#br0">35 161 16099,'-17'5'1609,"5"-5"-1025,7 0-216,10-5 752,10-2-224,12-3-335,6-1-145,7-7-296,4 1-248,4-4-593,-1 1 657,-1-6-120,-7-4-112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2.993"/>
    </inkml:context>
    <inkml:brush xml:id="br0">
      <inkml:brushProperty name="width" value="0.05" units="cm"/>
      <inkml:brushProperty name="height" value="0.05" units="cm"/>
    </inkml:brush>
  </inkml:definitions>
  <inkml:trace contextRef="#ctx0" brushRef="#br0">4 84 15835,'0'-1'1035,"-1"7"-305,-1 24 45,1 41-369,2-49-320,-2-11-1,1-1 1,1 1-1,0 0 0,0-1 1,5 18-1,-6-28-71,0 0 1,0 0 0,0 1-1,0-1 1,0 0-1,1 0 1,-1 1-1,0-1 1,0 0 0,0 0-1,0 1 1,1-1-1,-1 0 1,0 0 0,0 1-1,0-1 1,1 0-1,-1 0 1,0 0-1,0 0 1,1 0 0,-1 1-1,0-1 1,1 0-1,-1 0 1,0 0-1,0 0 1,1 0 0,-1 0-1,0 0 1,1 0-1,-1 0 1,12-6 389,10-17 246,-19 20-508,4-6-9,-1 1 0,1-1 0,-2 0 0,1-1 0,-2 1 0,6-15 0,18-66 27,-14 38-88,-10 40-66,-4 9-5,1-1-1,0 1 1,0-1 0,1 1-1,-1 0 1,1-1-1,2-2 1,-4 5 0,0 1-1,0 0 0,0 0 1,0 0-1,0 0 1,1-1-1,-1 1 1,0 0-1,0 0 0,0 0 1,0 0-1,0 0 1,0 0-1,1 0 1,-1-1-1,0 1 0,0 0 1,0 0-1,0 0 1,1 0-1,-1 0 0,0 0 1,0 0-1,0 0 1,0 0-1,1 0 1,-1 0-1,0 0 0,0 0 1,0 0-1,1 0 1,-1 0-1,0 0 1,0 0-1,0 0 0,0 0 1,1 0-1,-1 0 1,0 1-1,0-1 1,4 8 5,-1 12 31,-4-17-34,0-1 0,0 1 0,0-1 0,0 0 0,0 1 0,-1-1 0,1 0 0,-4 4 0,4-5 25,1 0-1,-1-1 1,1 1 0,-1-1 0,0 1 0,1-1 0,-1 1 0,0-1 0,1 1 0,-1-1 0,0 1-1,0-1 1,1 0 0,-1 0 0,0 1 0,0-1 0,0 0 0,1 0 0,-1 0 0,0 0 0,0 0-1,0 0 1,0 0 0,1 0 0,-1 0 0,0 0 0,0-1 0,0 1 0,1 0 0,-1 0 0,0-1-1,-1 0 1,-5-5 107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3.463"/>
    </inkml:context>
    <inkml:brush xml:id="br0">
      <inkml:brushProperty name="width" value="0.05" units="cm"/>
      <inkml:brushProperty name="height" value="0.05" units="cm"/>
    </inkml:brush>
  </inkml:definitions>
  <inkml:trace contextRef="#ctx0" brushRef="#br0">7 0 15395,'0'0'3185,"0"2"-2913,0-1-312,-3 4-1280,0-4 1168,3 2-208,0 0-160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0.531"/>
    </inkml:context>
    <inkml:brush xml:id="br0">
      <inkml:brushProperty name="width" value="0.05" units="cm"/>
      <inkml:brushProperty name="height" value="0.05" units="cm"/>
    </inkml:brush>
  </inkml:definitions>
  <inkml:trace contextRef="#ctx0" brushRef="#br0">111 91 14859,'0'0'36,"0"0"1,-1 0-1,1 0 0,0-1 0,0 1 0,0 0 1,0 0-1,0 0 0,0 0 0,0-1 0,0 1 0,0 0 1,0 0-1,0 0 0,0 0 0,0-1 0,0 1 1,0 0-1,0 0 0,0 0 0,0 0 0,0-1 1,0 1-1,0 0 0,0 0 0,1 0 0,-1 0 1,0 0-1,0-1 0,0 1 0,0 0 0,0 0 1,0 0-1,0 0 0,1 0 0,-1 0 0,0 0 1,0-1-1,0 1 0,0 0 0,0 0 0,1 0 0,-1 0 1,0 0-1,0 0 0,0 0 0,0 0 0,1 0 1,-1 0-1,0 0 0,0 0 0,0 0 0,0 0 1,1 0-1,-1 0 0,0 0 0,0 0 0,7 13 730,5 24 153,94 520 3549,-67-323-3923,-35-212-545,-1-7-85,0 0 1,-1 0-1,-1 1 1,-1 16-1,-3-20-419,-5-12-255,6-1 596,0-1 0,0 1 0,0-1 0,0 1 0,1-1 0,-1 0 0,0 0 0,-1-3 0,-37-53-1667,3-2 1,3-2-1,-46-113 0,65 138 2033,2-1 0,2 0 0,1-1 0,2 0 0,1-1 0,0-43 0,6 66 131,1 0 0,1 0 0,1 1 0,0-1 0,1 0 0,1 0 0,1 1 1,0 0-1,1 0 0,1 0 0,0 1 0,1 0 0,1 0 0,0 1 0,1 0 0,22-23 0,-23 29-136,-1 0 0,2 1-1,-1 0 1,1 0-1,0 1 1,0 1 0,1-1-1,-1 2 1,20-7 0,-26 10-180,0 0 1,-1 0 0,1 1-1,0-1 1,0 1-1,-1 0 1,1-1 0,0 2-1,0-1 1,0 0 0,-1 1-1,1 0 1,0 0 0,0 0-1,-1 0 1,1 0-1,-1 1 1,1 0 0,-1 0-1,0 0 1,0 0 0,0 0-1,0 1 1,0-1 0,0 1-1,-1 0 1,1-1-1,-1 1 1,1 1 0,-1-1-1,0 0 1,-1 0 0,3 5-1,0 4 0,0-1-1,-1 1 1,-1-1-1,0 1 1,0 0-1,-1 0 1,-1 19-1,-10 86 129,9-108-130,-19 115 203,-3 14 56,20-111-204,2-1 0,0 1 0,4 30 0,-1-48-90,-1 0 0,2 0 0,-1-1 0,1 1 0,1-1 0,-1 0 0,1 1 0,1-2 0,0 1 0,0 0 0,0-1 0,1 0 0,0 0-1,0-1 1,1 0 0,0 0 0,0 0 0,0-1 0,1 0 0,-1 0 0,11 4 0,-6-4-168,-1 0 1,1-1-1,0 0 1,0 0-1,0-2 1,0 1-1,1-2 0,-1 1 1,0-2-1,1 0 1,-1 0-1,1-1 1,-1-1-1,24-5 0,8-10-461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4.136"/>
    </inkml:context>
    <inkml:brush xml:id="br0">
      <inkml:brushProperty name="width" value="0.05" units="cm"/>
      <inkml:brushProperty name="height" value="0.05" units="cm"/>
    </inkml:brush>
  </inkml:definitions>
  <inkml:trace contextRef="#ctx0" brushRef="#br0">163 29 11274,'0'-1'246,"1"0"-1,-1 0 1,1 0-1,-1-1 1,1 1-1,-1 0 1,0 0-1,0 0 1,0-1-1,0 1 1,0 0-1,0 0 0,0 0 1,0-1-1,0 1 1,-1-1-1,1 1-98,0 1-1,-1-1 0,1 1 0,-1-1 0,1 1 1,0-1-1,-1 1 0,1 0 0,-1-1 0,1 1 0,-1 0 1,1-1-1,-1 1 0,1 0 0,-1 0 0,1 0 1,-1-1-1,1 1 0,-1 0 0,1 0 0,-1 0 1,0 0-1,0 0 0,-2 0 62,0 0 0,0 1 0,1-1 1,-1 1-1,0 0 0,0 0 0,1 0 0,-1 0 0,1 0 1,-1 0-1,1 1 0,-4 2 0,-7 7-64,1 1 0,1 0 0,0 1 0,0 0 0,1 0 0,1 2 0,0-1 0,1 1 0,-6 16 0,13-28-146,-1-1-1,1 1 1,1-1-1,-1 1 0,0 0 1,1-1-1,-1 1 1,1 0-1,0 4 1,0-6-1,1 0-1,-1-1 1,0 1 0,0 0 0,1-1 0,-1 1 0,1-1 0,-1 1 0,0 0 0,1-1 0,-1 1-1,1-1 1,0 1 0,-1-1 0,1 1 0,-1-1 0,1 0 0,0 1 0,-1-1 0,1 0-1,0 0 1,-1 1 0,1-1 0,0 0 0,-1 0 0,1 0 0,0 0 0,0 0 0,-1 0 0,1 0-1,0 0 1,-1 0 0,1 0 0,0 0 0,0 0 0,-1 0 0,1-1 0,1 0 0,19-3-77,34-14 1,-36 11 37,0 1 0,30-6 1,-41 11 32,1 0 0,-1 0 1,1 1-1,-1 0 0,1 0 1,0 1-1,-1 0 1,0 1-1,11 3 0,-16-4 7,0 0-1,-1 1 1,1-1 0,0 1-1,-1-1 1,1 1-1,-1 0 1,1 0 0,-1 0-1,0 1 1,0-1-1,0 0 1,0 1 0,0 0-1,0-1 1,-1 1-1,1 0 1,-1 0 0,0 0-1,0 0 1,0 0-1,0 0 1,-1 0 0,1 0-1,-1 0 1,0 0-1,0 0 1,0 3-1,0-2 34,0 0 0,0 0-1,-1-1 1,0 1-1,1 0 1,-1-1 0,-1 1-1,1-1 1,0 1-1,-1-1 1,0 0 0,0 0-1,0 1 1,-4 4-1,1-4 55,1 0-1,0 0 1,-1 0-1,0-1 1,0 1-1,0-1 0,0 0 1,-10 3-1,5-2-54,0-1-1,-1 0 0,1-1 0,-1 0 0,1-1 1,-1 0-1,0-1 0,1 0 0,-22-3 0,4-7-1325,27 10 1225,0-1 0,0 1 0,0-1 0,0 0-1,0 1 1,0-1 0,0 0 0,0 0 0,0 1 0,0-1 0,0 0 0,0 0 0,1 0 0,-1 0 0,0 0 0,1 0 0,-1 0 0,0-1 0,1 1 0,-1-2 0,5 0-603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4.797"/>
    </inkml:context>
    <inkml:brush xml:id="br0">
      <inkml:brushProperty name="width" value="0.05" units="cm"/>
      <inkml:brushProperty name="height" value="0.05" units="cm"/>
    </inkml:brush>
  </inkml:definitions>
  <inkml:trace contextRef="#ctx0" brushRef="#br0">37 0 17340,'-4'9'322,"0"-1"1,1 1-1,0 0 1,0 0-1,1 0 1,1 0-1,-1 1 1,1-1 0,1 11-1,-2 6 167,-9 148 797,11-150-1168,0-1 1,2 1 0,1-1-1,1 0 1,10 32 0,-14-52-114,1 0 0,1 0 0,-1 1 0,0-1 0,1-1 0,0 1 0,0 0 0,0 0 0,0-1 0,0 1 0,0-1 0,1 1 0,-1-1 0,1 0 0,-1 0 0,5 2 0,-5-3-5,1 0 0,0 0 1,-1-1-1,1 1 0,0-1 0,0 1 1,0-1-1,-1 0 0,1 0 1,0 0-1,0 0 0,0-1 0,-1 1 1,1-1-1,0 0 0,-1 0 0,1 0 1,0 0-1,2-2 0,7-4 13,0-1-1,-1 0 0,0-1 0,0 0 1,-1-1-1,-1 0 0,1-1 1,-2 0-1,1 0 0,-1-1 0,-1 0 1,0 0-1,8-23 0,-13 32-6,-1 0-1,0 0 0,0 0 0,0-1 1,0 1-1,-1 0 0,0 0 0,1 0 0,-1-1 1,0 1-1,0 0 0,-1 0 0,0-5 1,-3 6-5,1 9 1,-2 8 3,4-8-5,-2 4 1,1 0 0,1 0-1,-1 0 1,2 0-1,-1 0 1,2 0-1,1 12 1,-2-22 0,0-1-1,0 1 1,0-1 0,0 1-1,0-1 1,1 1 0,-1-1-1,0 1 1,0-1 0,0 1-1,1-1 1,-1 1 0,0-1-1,1 1 1,-1-1 0,0 1 0,1-1-1,-1 0 1,1 1 0,-1-1-1,1 0 1,-1 1 0,1-1-1,-1 0 1,1 0 0,-1 1-1,1-1 1,-1 0 0,1 0-1,-1 0 1,1 0 0,-1 0-1,1 0 1,0 0 0,-1 0-1,1 0 1,-1 0 0,1 0-1,-1 0 1,1 0 0,-1 0-1,1 0 1,-1 0 0,1-1-1,-1 1 1,1 0 0,-1 0 0,1-1-1,-1 1 1,1 0 0,-1-1-1,1 1 1,-1-1 0,1 0-1,27-26 19,-23 23-16,78-94 24,12-12-13,-85 104-21,-7 14-6,-8 23 50,3-16 101,2-22-114,0-18 219,0 26-268,-1-1 0,1 0 0,0 0-1,0 1 1,0-1 0,0 0 0,0 0 0,0 0 0,-1 1 0,1-1-1,0 0 1,0 0 0,0 0 0,0 0 0,-1 0 0,1 1-1,0-1 1,0 0 0,-1 0 0,1 0 0,0 0 0,0 0 0,0 0-1,-1 0 1,1 0 0,0 0 0,0 0 0,-1 0 0,1 0-1,0 0 1,0 0 0,-1 0 0,1 0 0,0 0 0,0 0 0,0 0-1,-1 0 1,1 0 0,0 0 0,0 0 0,-1-1 0,1 1-1,0 0 1,0 0 0,0 0 0,0 0 0,-1 0 0,1-1 0,0 1-1,0 0 1,0 0 0,0 0 0,0-1 0,-1 1 0,1 0-1,0 0 1,0 0 0,0-1 0,0 1 0,0 0 0,0 0 0,0-1-1,0 1 1,0 0 0,0 0 0,0-1 0,0 1 0,0 0-1,-11 10-635,7-7 236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5.865"/>
    </inkml:context>
    <inkml:brush xml:id="br0">
      <inkml:brushProperty name="width" value="0.05" units="cm"/>
      <inkml:brushProperty name="height" value="0.05" units="cm"/>
    </inkml:brush>
  </inkml:definitions>
  <inkml:trace contextRef="#ctx0" brushRef="#br0">0 542 13091,'0'0'109,"0"1"1,0-1-1,0 0 0,0 0 1,1 1-1,-1-1 0,0 0 1,0 1-1,0-1 1,0 0-1,0 0 0,0 1 1,0-1-1,1 0 0,-1 0 1,0 1-1,0-1 0,0 0 1,1 0-1,-1 1 1,0-1-1,0 0 0,0 0 1,1 0-1,-1 0 0,0 1 1,0-1-1,1 0 1,-1 0-1,0 0 0,1 0 1,-1 0-1,0 0 0,0 0 1,1 0-1,-1 0 1,0 0-1,1 0 0,-1 0 1,0 0-1,1 0 0,-1 0 1,1 0-1,13-12 2243,12-25-644,-25 35-1505,28-48 955,37-90 1,8-58-809,-69 189-159,-7 23-97,-9 32-33,10-41-49,0 0-13,-20 104 26,19-97-21,1 0-1,0 0 0,1 0 0,1 1 0,0-1 0,5 23 0,-2-25-11,0 0-1,1 0 0,1-1 0,-1 1 1,1-1-1,1 0 0,0-1 0,11 11 1,-18-19 4,0 0 1,0 0 0,1 0-1,-1 0 1,0 0-1,0 0 1,1 0 0,-1 0-1,0 0 1,0 0-1,0 0 1,1 0 0,-1 0-1,0 0 1,0 0-1,0 0 1,1 0 0,-1 0-1,0 0 1,0 0-1,0 0 1,1-1 0,-1 1-1,0 0 1,0 0-1,0 0 1,0 0 0,1-1-1,-1 1 1,0 0-1,0 0 1,0 0 0,0 0-1,0-1 1,0 1-1,0 0 1,0 0 0,1 0-1,-1-1 1,0 1-1,0 0 1,0 0 0,0-1-1,0 1 1,0 0-1,0 0 1,0-1 0,3-14-52,-2 13 39,43-162-368,-33 133 341,1 1 0,1 1 0,21-36 0,-33 63 37,0 0 1,1 0-1,-1 0 0,0 1 0,1-1 1,-1 0-1,1 1 0,0-1 0,-1 1 0,1-1 1,0 1-1,0 0 0,0 0 0,4-2 1,-5 3 0,0 0 0,0 0 0,0 0 0,0 0 0,1 0 0,-1 0 0,0 1 1,0-1-1,0 0 0,0 1 0,0-1 0,0 1 0,0-1 0,0 1 0,0-1 1,0 1-1,-1 0 0,1-1 0,0 1 0,0 0 0,0 0 0,-1 0 0,1 0 1,-1 0-1,1-1 0,0 1 0,-1 0 0,0 0 0,1 0 0,-1 1 0,1 0 0,3 8-18,-1 1 0,0-1-1,1 11 1,3 9 20,-7-30 4,0 0 0,1 1-1,-1-1 1,0 0-1,0 0 1,0 1-1,0-1 1,0 0 0,1 0-1,-1 1 1,0-1-1,0 0 1,1 0-1,-1 0 1,0 1-1,0-1 1,1 0 0,-1 0-1,0 0 1,0 0-1,1 1 1,-1-1-1,0 0 1,1 0-1,-1 0 1,0 0 0,1 0-1,-1 0 1,0 0-1,1 0 1,-1 0-1,0 0 1,0 0 0,1 0-1,-1 0 1,0 0-1,1 0 1,-1-1-1,0 1 1,1 0-1,-1 0 1,0 0 0,0 0-1,1-1 1,-1 1-1,0 0 1,0 0-1,1 0 1,-1-1-1,0 1 1,0 0 0,18-17 9,-12 11-4,29-25-3,1 1 0,1 2 0,1 2 1,51-26-1,-82 48-9,1 0-1,0 0 1,0 1 0,0 0-1,1 0 1,-1 1 0,0 0 0,1 1-1,14-1 1,-22 2 5,1 0 0,-1 1 0,1-1 0,0 1 0,-1-1 0,1 1 0,-1 0-1,0-1 1,1 1 0,-1 0 0,1 0 0,-1 0 0,0 0 0,0 0 0,0 0 0,0 1 0,1-1 0,-2 0-1,1 0 1,0 1 0,0-1 0,0 1 0,0-1 0,-1 1 0,1-1 0,-1 1 0,1-1 0,-1 1 0,0-1-1,0 1 1,1 3 0,0 7 30,-1-1 0,1 1 0,-3 16 0,1-17 20,1-2-16,0-2 7,0 0-1,-1 0 0,0 0 0,0 0 0,0 0 1,-1 0-1,0 0 0,-4 8 0,6-14-63,-1-1 0,1 0 0,0 1 0,0-1 0,-1 0-1,1 1 1,0-1 0,-1 0 0,1 1 0,0-1 0,-1 0 0,1 0-1,-1 1 1,1-1 0,0 0 0,-1 0 0,1 0 0,-1 0 0,1 1-1,-1-1 1,1 0 0,0 0 0,-1 0 0,1 0 0,-1 0 0,1 0-1,-1 0 1,1 0 0,-1 0 0,1-1 0,0 1 0,-1 0 0,1 0-1,-1 0 1,1 0 0,-1-1 0,1 1 0,0 0 0,-1 0 0,1-1 0,0 1-1,-1 0 1,1-1 0,0 1 0,-1 0 0,1-1 0,0 1 0,0 0-1,-1-1 1,-19-27-577,9 13 451,-15-14-240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6.302"/>
    </inkml:context>
    <inkml:brush xml:id="br0">
      <inkml:brushProperty name="width" value="0.05" units="cm"/>
      <inkml:brushProperty name="height" value="0.05" units="cm"/>
    </inkml:brush>
  </inkml:definitions>
  <inkml:trace contextRef="#ctx0" brushRef="#br0">0 1 16115,'8'10'1033,"-1"1"-945,-1-2-248,4 2 336,-3 2-136,7-2-40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6.704"/>
    </inkml:context>
    <inkml:brush xml:id="br0">
      <inkml:brushProperty name="width" value="0.05" units="cm"/>
      <inkml:brushProperty name="height" value="0.05" units="cm"/>
    </inkml:brush>
  </inkml:definitions>
  <inkml:trace contextRef="#ctx0" brushRef="#br0">2 291 15091,'-1'17'1611,"1"-17"-1577,0 0-1,0 0 1,0 0-1,0 0 1,0 1-1,1-1 0,-1 0 1,0 0-1,0 0 1,0 0-1,0 0 1,1 0-1,-1 1 0,0-1 1,0 0-1,0 0 1,1 0-1,-1 0 0,0 0 1,0 0-1,0 0 1,1 0-1,-1 0 1,0 0-1,0 0 0,0 0 1,1 0-1,-1 0 1,0 0-1,0 0 1,1 0-1,-1 0 0,0 0 1,0 0-1,0-1 1,0 1-1,1 0 0,2-2 160,-1 1-1,1-1 0,-1 0 0,1-1 0,-1 1 0,0 0 0,4-5 0,10-15 204,-1 0-1,-2 0 1,0-2-1,-1 1 1,-1-1-1,-2-1 0,12-45 1,-20 65-315,0 0 1,-1 0-1,1 0 0,-1 0 1,-1 0-1,0-7 0,1 11-64,0 0 0,0 1 0,0-1 0,-1 0 0,1 1 0,0-1 0,0 0-1,-1 1 1,1-1 0,0 1 0,-1-1 0,1 1 0,-1-1 0,1 0 0,-1 1 0,1 0-1,-1-1 1,1 1 0,-1-1 0,1 1 0,-2-1 0,1 1 1,0 0 1,0 0-1,0 0 1,0 0-1,0 0 1,0 0-1,0 1 1,0-1-1,0 0 1,0 0-1,0 1 1,0-1-1,0 1 1,1-1-1,-1 1 1,0-1-1,0 1 1,0 0-1,-1 1 1,-4 4 46,-1 0 0,1 1 1,0 0-1,1 0 0,0 1 0,0 0 1,1 0-1,-7 15 0,1 2-12,-11 47-1,21-71-53,-3 7-27,1 1 0,0 0 0,1 0 0,-1 0 1,2 0-1,-1 0 0,2 0 0,-1 0 0,2 10 0,-1-18-19,-1 0 0,0 0 0,1 0 0,-1 0 0,1 0 0,-1 0 0,1 0 0,-1 0-1,1 0 1,0 0 0,0-1 0,-1 1 0,1 0 0,0 0 0,0-1 0,0 1 0,0-1 0,0 1 0,0 0 0,0-1 0,0 0 0,0 1 0,0-1 0,0 0 0,0 1 0,0-1 0,0 0 0,0 0 0,0 0 0,0 0 0,0 0-1,0 0 1,1 0 0,-1 0 0,0-1 0,0 1 0,0 0 0,0-1 0,1 1 0,5-3-407,-1 0 0,0 1 0,1-2 0,9-6 0,2-3-101,-2 0-1,20-20 0,3-8-505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7.138"/>
    </inkml:context>
    <inkml:brush xml:id="br0">
      <inkml:brushProperty name="width" value="0.05" units="cm"/>
      <inkml:brushProperty name="height" value="0.05" units="cm"/>
    </inkml:brush>
  </inkml:definitions>
  <inkml:trace contextRef="#ctx0" brushRef="#br0">146 154 16227,'-23'19'1869,"-35"40"-1,48-48-1470,1 0 1,1 1 0,0 0-1,0 0 1,-9 22-1,17-32-363,-1-1-1,0 1 0,1-1 0,-1 1 0,1 0 0,-1-1 0,1 1 0,0 0 0,-1-1 1,1 1-1,0 0 0,0 0 0,0-1 0,1 1 0,-1 0 0,0-1 0,1 1 0,-1 0 1,2 2-1,-1-3-28,0 0 1,0 0 0,0 0-1,0-1 1,1 1 0,-1 0-1,0 0 1,0-1 0,1 1 0,-1-1-1,0 1 1,1-1 0,-1 0-1,1 0 1,-1 1 0,1-1-1,-1 0 1,0 0 0,1 0-1,-1-1 1,1 1 0,-1 0 0,1 0-1,0-1 1,14-4-15,0 0 0,-1-1 1,1-1-1,-1 0 0,-1-1 0,0 0 0,14-11 1,20-12 16,-37 25 3,0 0 0,1 0 1,0 1-1,19-6 1,-29 11-7,0-1 1,0 0-1,0 1 1,0 0 0,0-1-1,0 1 1,0 0 0,0 0-1,0 0 1,0 0 0,0 0-1,0 1 1,0-1 0,0 1-1,0-1 1,0 1 0,0 0-1,0 0 1,0-1 0,-1 1-1,1 1 1,0-1 0,-1 0-1,1 0 1,0 1 0,-1-1-1,1 1 1,-1-1-1,0 1 1,0-1 0,0 1-1,1 0 1,-2 0 0,1 0-1,0 0 1,0-1 0,0 4-1,1 2 75,-1 1-1,1 0 1,-2 0-1,1 0 1,-1 0-1,0-1 1,-1 1-1,-1 9 1,1-55 891,4-20-759,-3 0 0,-12-105 0,12 163-227,0-1 1,-1 1-1,1 0 1,0-1-1,0 1 1,0-1 0,0 1-1,0-1 1,0 1-1,0 0 1,0-1 0,1 1-1,-1-1 1,0 1-1,0-1 1,0 1 0,0 0-1,0-1 1,1 1-1,-1-1 1,0 1-1,0 0 1,1-1 0,-1 1-1,0 0 1,1-1-1,-1 1 1,0 0 0,1 0-1,-1-1 1,1 1-1,-1 0 1,0 0 0,1 0-1,-1-1 1,1 1-1,0 0 1,19 1-934,-5 0 247,33-13-125,-22 3 314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7.562"/>
    </inkml:context>
    <inkml:brush xml:id="br0">
      <inkml:brushProperty name="width" value="0.05" units="cm"/>
      <inkml:brushProperty name="height" value="0.05" units="cm"/>
    </inkml:brush>
  </inkml:definitions>
  <inkml:trace contextRef="#ctx0" brushRef="#br0">5 0 18268,'-3'2'1544,"3"13"-1096,-1 8-208,1 18 801,0 6-345,3 10-432,2 3-88,4 3-136,0-1-264,1-9 1472,1-4-1168,2-13 72,1-8 40</inkml:trace>
  <inkml:trace contextRef="#ctx0" brushRef="#br0" timeOffset="1">140 859 16748,'-2'23'1728,"1"-8"-1272,-5-13 2169,6-16-2209,2-8 64,2-9-112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5.179"/>
    </inkml:context>
    <inkml:brush xml:id="br0">
      <inkml:brushProperty name="width" value="0.05" units="cm"/>
      <inkml:brushProperty name="height" value="0.05" units="cm"/>
    </inkml:brush>
  </inkml:definitions>
  <inkml:trace contextRef="#ctx0" brushRef="#br0">1 1381 13451,'26'-44'1850,"-3"5"-1374,124-163 1002,-66 95-1027,-16 20-156,324-464 360,-185 261-922,-186 266 133,0-4-353,-15 20 111,-13 11 72,-15 15 61,-10 16-70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5.599"/>
    </inkml:context>
    <inkml:brush xml:id="br0">
      <inkml:brushProperty name="width" value="0.05" units="cm"/>
      <inkml:brushProperty name="height" value="0.05" units="cm"/>
    </inkml:brush>
  </inkml:definitions>
  <inkml:trace contextRef="#ctx0" brushRef="#br0">266 1 13323,'-2'4'158,"-1"0"0,1 1 0,0 0 0,0-1 0,1 1 0,0 0 0,-1 0 0,1 0 0,1 0 0,-1 0 0,1 0-1,0 9 1,-2 18 67,-25 100 451,-53 155 0,30-136-286,-35 131 579,81-253-694,4-29-271,0 0 1,0 0-1,0 1 1,0-1-1,0 0 1,0 0-1,0 0 0,0 1 1,0-1-1,0 0 1,0 0-1,0 0 1,0 1-1,0-1 1,0 0-1,0 0 1,1 0-1,-1 0 1,0 1-1,0-1 1,0 0-1,0 0 1,0 0-1,0 0 1,0 0-1,1 1 1,-1-1-1,0 0 1,0 0-1,0 0 1,0 0-1,1 0 1,-1 0-1,0 0 1,0 0-1,0 0 0,1 1 1,-1-1-1,0 0 1,0 0-1,0 0 1,1 0-1,-1 0 1,0 0-1,0 0 1,0 0-1,0 0 1,1-1-1,-1 1 1,0 0-1,0 0 1,0 0-1,1 0 1,-1 0-1,0 0 1,0 0-1,0 0 1,0 0-1,1-1 1,-1 1-1,6-5 67,1 0 1,-1 0-1,0-1 0,0 0 0,5-7 1,5-6 45,53-53 148,110-91 1,-135 129-481,1 2 1,1 2 0,2 1 0,59-24 0,-57 33-71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1.281"/>
    </inkml:context>
    <inkml:brush xml:id="br0">
      <inkml:brushProperty name="width" value="0.05" units="cm"/>
      <inkml:brushProperty name="height" value="0.05" units="cm"/>
    </inkml:brush>
  </inkml:definitions>
  <inkml:trace contextRef="#ctx0" brushRef="#br0">29 783 11170,'-29'-10'2341,"60"4"-2258,531-114 165,-480 109-226,90-1 1,84 13 17,45-3-37,372-83-11,-141 9 2,-285 54 5,259-26-86,-305 19 98,-1-9-1,269-88 0,-444 118-10,406-117-2,-340 104 3,1 4-1,168-10 1,-204 26-234,-68 7 125,-33-2 41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0.936"/>
    </inkml:context>
    <inkml:brush xml:id="br0">
      <inkml:brushProperty name="width" value="0.05" units="cm"/>
      <inkml:brushProperty name="height" value="0.05" units="cm"/>
    </inkml:brush>
  </inkml:definitions>
  <inkml:trace contextRef="#ctx0" brushRef="#br0">1 77 14811,'2'0'174,"-1"1"1,1-1-1,0 1 0,0-1 1,-1 1-1,1 0 0,0-1 0,-1 1 1,1 0-1,-1 0 0,1 1 1,-1-1-1,1 0 0,-1 0 0,0 1 1,0-1-1,1 0 0,-1 1 1,0-1-1,0 1 0,1 2 0,18 41 1501,-17-36-1252,26 75 1329,18 97 1,-7-28-1192,-38-142-541,1-1-1,1-1 0,0 1 1,0 0-1,7 11 0,-10-20-17,-1-1-1,0 1 1,0-1-1,1 1 1,-1-1-1,0 1 1,1-1-1,-1 1 1,1-1-1,-1 1 1,1-1-1,-1 1 1,1-1-1,-1 0 1,1 1-1,-1-1 0,1 0 1,-1 0-1,1 1 1,-1-1-1,1 0 1,0 0-1,-1 0 1,1 0-1,-1 0 1,1 0-1,0 0 1,-1 0-1,1 0 1,0 0-1,-1 0 1,1 0-1,-1 0 1,1 0-1,0 0 1,-1-1-1,1 1 1,-1 0-1,1 0 1,-1-1-1,1 1 1,-1 0-1,1-1 0,-1 1 1,1-1-1,-1 1 1,1-1-1,-1 1 1,0-1-1,1 0 1,14-29 40,-14 27-40,61-204 155,-30 86-87,-4 33-55,23-88-1990,-51 175 1875,3-12-82,-3 12 170,0 1 0,0 0 0,0 0 0,0 0-1,0-1 1,0 1 0,1 0 0,-1 0 0,0 0 0,0-1 0,0 1-1,0 0 1,0 0 0,0 0 0,0-1 0,0 1 0,0 0-1,-1 0 1,1 0 0,0-1 0,0 1 0,0 0 0,0 0-1,0 0 1,0 0 0,0-1 0,0 1 0,0 0 0,-1 0 0,1 0-1,0 0 1,0-1 0,0 1 0,0 0 0,-1 0 0,1 0-1,0 0 1,0 0 0,0 0 0,0 0 0,-1 0 0,1-1-1,-8 5-513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3.639"/>
    </inkml:context>
    <inkml:brush xml:id="br0">
      <inkml:brushProperty name="width" value="0.05" units="cm"/>
      <inkml:brushProperty name="height" value="0.05" units="cm"/>
    </inkml:brush>
  </inkml:definitions>
  <inkml:trace contextRef="#ctx0" brushRef="#br0">1 109 11418,'0'-108'2636,"1"131"-1537,8 37 0,-1-3-715,176 1029 1433,-32-222-1762,-60-185 24,-86-632-179,-3 1 0,-4 89 1,1-135 69,0 0-12,-1 1 0,1 0 1,0 0-1,-1 0 0,1 0 0,-1-1 0,0 1 0,0 0 0,0 0 1,0-1-1,-2 4 0,3-5 39,0-1 0,-1 0 1,1 0-1,0 0 0,0 0 1,0 0-1,0 1 0,0-1 1,-1 0-1,1 0 0,0 0 0,0 0 1,0 0-1,0 0 0,-1 0 1,1 0-1,0 0 0,0 0 1,0 0-1,-1 0 0,1 0 1,0 0-1,0 0 0,0 0 0,-1 0 1,1 0-1,0 0 0,0 0 1,0 0-1,-1 0 0,1 0 1,0 0-1,0 0 0,0 0 1,0 0-1,-1-1 0,1 1 0,0 0 1,0 0-1,0 0 0,0 0 1,0 0-1,-1-1 0,1 1 1,0 0-1,0 0 0,0 0 1,0 0-1,0-1 0,-12-21-198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4.246"/>
    </inkml:context>
    <inkml:brush xml:id="br0">
      <inkml:brushProperty name="width" value="0.05" units="cm"/>
      <inkml:brushProperty name="height" value="0.05" units="cm"/>
    </inkml:brush>
  </inkml:definitions>
  <inkml:trace contextRef="#ctx0" brushRef="#br0">1 676 12803,'0'1'56,"-1"-1"1,1 1 0,1-1-1,-1 1 1,0-1 0,0 1-1,0 0 1,0-1 0,0 1-1,0-1 1,1 1 0,-1-1-1,0 1 1,0-1 0,1 1-1,-1-1 1,0 0 0,1 1-1,-1-1 1,1 1 0,-1-1-1,0 0 1,1 1-1,-1-1 1,1 0 0,-1 1-1,1-1 1,-1 0 0,1 0-1,-1 1 1,1-1 0,-1 0-1,1 0 1,0 0 0,0 0-1,0 0 33,1-1-1,-1 0 0,1 0 1,-1 0-1,0 0 0,0 0 1,1 0-1,-1 0 0,0 0 1,0 0-1,0 0 1,1-3-1,5-6 289,-1 0-1,7-18 1,13-42-28,-4 0 0,-2-1 0,-4-1-1,-3-1 1,-3 0 0,1-125 0,-10 214-356,0-1 0,1 1 0,1-1 0,0 0 0,1 0 0,1 0 1,1 0-1,0-1 0,0 1 0,2-2 0,-1 1 0,2-1 0,0 0 0,0-1 0,2 0 0,21 20 0,-30-30 15,13 11-84,0 0 0,21 26 0,-33-36 57,1 2 1,-2-1 0,1 0 0,0 1 0,-1-1-1,0 1 1,0-1 0,0 1 0,-1 0 0,1 0-1,-1 0 1,0 0 0,-1 0 0,1 0 0,-1 8-1,-7 19-78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6.624"/>
    </inkml:context>
    <inkml:brush xml:id="br0">
      <inkml:brushProperty name="width" value="0.05" units="cm"/>
      <inkml:brushProperty name="height" value="0.05" units="cm"/>
    </inkml:brush>
  </inkml:definitions>
  <inkml:trace contextRef="#ctx0" brushRef="#br0">399 305 8170,'9'-26'1043,"0"-1"1,-2 0-1,-2 0 1,0-1-1,-2 1 1,1-47-1,-4 71-938,0 0 1,0 0-1,-1 0 1,1 0-1,-1-1 1,1 1-1,-1 0 0,0 0 1,0 0-1,0 0 1,-1 0-1,1 1 0,-1-1 1,1 0-1,-1 1 1,0-1-1,0 1 1,0-1-1,-5-2 0,5 3-39,-1 1-1,0 0 0,0 0 1,0 0-1,0 0 0,0 0 0,0 1 1,0-1-1,0 1 0,0 0 1,0 0-1,0 0 0,0 1 0,0-1 1,0 1-1,0-1 0,0 1 1,0 0-1,0 0 0,-5 3 0,-7 3 44,1 0 0,0 2-1,1 0 1,-1 0 0,2 1-1,-1 1 1,-12 13 0,1 3-43,0 1 1,-23 36 0,26-30-45,1 0-1,1 1 1,-15 42 0,25-55-19,2-1 1,1 2-1,1-1 1,1 1 0,1-1-1,-1 44 1,4-57 0,1 0 0,0 0 1,0 0-1,1 0 0,0-1 0,6 17 1,-7-23-3,0 0 1,0 1-1,0-1 1,0 0 0,1 0-1,-1 0 1,0 0-1,1-1 1,0 1-1,-1 0 1,1-1-1,0 1 1,0-1 0,0 1-1,0-1 1,0 0-1,0 0 1,0 0-1,1 0 1,-1 0 0,0-1-1,0 1 1,1 0-1,-1-1 1,1 0-1,-1 0 1,0 0 0,1 0-1,2 0 1,5-2 7,1 0 1,-1-1-1,0 0 1,0-1-1,0 0 1,0-1-1,-1 0 1,1 0-1,15-13 1,-3 0 32,-1 0 1,29-34 0,-42 44-28,-4 4 6,1-1 0,0 0 0,-1 0 0,0 0 0,0-1 1,-1 1-1,0-1 0,0 0 0,5-12 0,-9 14 92,0 6-67,1 14-9,0-15-38,1 0 0,-1 1 0,1-1 0,-1 0 1,1 0-1,-1 0 0,1 0 0,0 0 0,-1 0 0,1 0 1,0 0-1,0 0 0,0-1 0,0 1 0,0 0 0,0 0 1,0-1-1,0 1 0,0-1 0,0 1 0,0-1 0,3 1 0,-3 0 0,1-1 0,0-1 0,0 1 0,0 0 0,0 0-1,0-1 1,-1 1 0,1-1 0,0 1 0,0-1 0,-1 0-1,1 1 1,2-3 0,3-1-1,-1-1 0,1 0 0,-1-1 0,0 1 0,8-11-1,25-40-4,-39 56 6,0 0 0,0-1 0,0 1 0,1 0 0,-1 0 0,0-1 0,0 1 0,0 0 0,0 0 0,0 0 0,0-1 0,0 1 0,1 0 0,-1 0 0,0 0 0,0 0 0,0-1 0,1 1 0,-1 0 0,0 0 0,0 0 0,0 0 0,1 0 0,-1 0 0,0-1 0,0 1 0,0 0 0,1 0 0,-1 0 0,0 0 0,0 0 0,1 0 0,-1 0 0,0 0 0,0 0 0,1 0 0,-1 0 0,0 0 0,0 0 0,1 0 0,-1 1 0,0-1 0,0 0 0,0 0 0,1 0 0,-1 0 0,0 0 0,0 0 0,0 1 0,1-1 0,-1 0 0,0 0 0,0 0 0,0 0 0,0 1 0,1-1 0,-1 0 0,0 0 0,0 0 0,0 1 0,0-1 0,0 0 0,0 0 0,0 1 0,0-1 0,0 0 0,0 1 0,1 19 6,-1-17-4,-4 126 44,2 67 61,7-164-47,-5-32-62,0 1-1,0-1 1,0 0 0,0 0-1,0 1 1,0-1 0,0 0-1,0 0 1,1 1 0,-1-1-1,0 0 1,0 0 0,0 1-1,0-1 1,0 0 0,1 0-1,-1 0 1,0 1 0,0-1-1,0 0 1,1 0 0,-1 0-1,0 0 1,0 0 0,1 1-1,-1-1 1,0 0 0,0 0-1,1 0 1,-1 0 0,0 0 0,9-13-356,-1-13-140,-1 0 0,-2-1 0,4-28 0,-5 11 27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7.042"/>
    </inkml:context>
    <inkml:brush xml:id="br0">
      <inkml:brushProperty name="width" value="0.05" units="cm"/>
      <inkml:brushProperty name="height" value="0.05" units="cm"/>
    </inkml:brush>
  </inkml:definitions>
  <inkml:trace contextRef="#ctx0" brushRef="#br0">18 402 10986,'10'13'1337,"-3"3"-817,-1 1-136,1 3 816,-3 3-384,1 0-40,-4 0-63,1 1-41,-2-2-128,0 2-56,0 1-96,-2-2-32,1-3-296,1-5-272,0-6 464,-2-23-320,2-11-8</inkml:trace>
  <inkml:trace contextRef="#ctx0" brushRef="#br0" timeOffset="1">28 17 15195,'-7'-16'1233,"1"22"-945,0 4-136,2 4 664,0 3-816,4-5-1393,0-1 1257,4-12-176,0-12-152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8.023"/>
    </inkml:context>
    <inkml:brush xml:id="br0">
      <inkml:brushProperty name="width" value="0.05" units="cm"/>
      <inkml:brushProperty name="height" value="0.05" units="cm"/>
    </inkml:brush>
  </inkml:definitions>
  <inkml:trace contextRef="#ctx0" brushRef="#br0">0 9 14411,'0'-1'128,"0"1"0,0 0 0,1-1 0,-1 1 0,0 0 0,0-1-1,0 1 1,0-1 0,0 1 0,1 0 0,-1-1 0,0 1 0,0 0 0,1 0 0,-1-1 0,0 1 0,0 0 0,1-1-1,-1 1 1,0 0 0,1 0 0,-1 0 0,0-1 0,1 1 0,-1 0 0,0 0 0,1 0 0,-1 0 0,1 0 0,-1 0-1,0 0 1,1 0 0,-1 0 0,1 0 0,-1 0 0,0 0 0,1 0 0,22 2 712,-6 1-468,97-3 379,-64-2-659,0 2 1,0 3-1,72 13 1,-117-15-93,1 0 0,-1 1 0,0-1 0,0 1 0,0 1 1,0-1-1,0 0 0,-1 1 0,1 0 0,4 4 0,-8-5 0,1 0 0,-1 0-1,1 0 1,-1 0-1,1 0 1,-1 0-1,0 0 1,0 0-1,0 1 1,-1-1 0,1 0-1,0 1 1,-1-1-1,0 0 1,1 1-1,-1-1 1,0 1-1,0-1 1,0 1 0,-1-1-1,1 1 1,0-1-1,-1 0 1,-1 3-1,-2 9 0,-1 0 0,-1-1 0,-1 1 0,1-2 0,-2 1 0,-15 20 0,-64 65 12,63-73-5,-45 46-8,27-29-579,-62 79 1,90-99 366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8.478"/>
    </inkml:context>
    <inkml:brush xml:id="br0">
      <inkml:brushProperty name="width" value="0.05" units="cm"/>
      <inkml:brushProperty name="height" value="0.05" units="cm"/>
    </inkml:brush>
  </inkml:definitions>
  <inkml:trace contextRef="#ctx0" brushRef="#br0">1 16 15763,'8'-16'1409,"-2"25"-993,-6 6-192,-3 18 968,2 8-496,1 9-464,-2 0-104,6 4-56,1-3 16,0-14-88,5-6-88,1-12-144,0-6-144,-1-13-360,-1-3 384,-9-14 128,-6 0-152,-8-5-24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8.856"/>
    </inkml:context>
    <inkml:brush xml:id="br0">
      <inkml:brushProperty name="width" value="0.05" units="cm"/>
      <inkml:brushProperty name="height" value="0.05" units="cm"/>
    </inkml:brush>
  </inkml:definitions>
  <inkml:trace contextRef="#ctx0" brushRef="#br0">1 164 16347,'0'-1'1297,"8"-5"-881,7-3-128,8-3 504,4-4-216,12-3-160,5-2 0,2-1-128,3 2-224,-4 4-520,-3 3-232,-9 6-808,-7 6 1184,-19 5-256,-7 5-232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9.629"/>
    </inkml:context>
    <inkml:brush xml:id="br0">
      <inkml:brushProperty name="width" value="0.05" units="cm"/>
      <inkml:brushProperty name="height" value="0.05" units="cm"/>
    </inkml:brush>
  </inkml:definitions>
  <inkml:trace contextRef="#ctx0" brushRef="#br0">0 184 15483,'11'-15'1513,"3"1"-905,4-2-208,10-4 696,3 0-168,4 1-216,0 1-95,-2 2-257,-1 3-160,-3 3-400,-6 4-336,-8 1 448,-2 2-113,-7-6-87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0.082"/>
    </inkml:context>
    <inkml:brush xml:id="br0">
      <inkml:brushProperty name="width" value="0.05" units="cm"/>
      <inkml:brushProperty name="height" value="0.05" units="cm"/>
    </inkml:brush>
  </inkml:definitions>
  <inkml:trace contextRef="#ctx0" brushRef="#br0">0 260 12851,'13'11'1024,"-1"2"-760,1 6-104,-3 5 296,0 3-88,-6 3-96,0 1-80,-2-4-328,-2-4-224,-2-9 328,0-5-72</inkml:trace>
  <inkml:trace contextRef="#ctx0" brushRef="#br0" timeOffset="1">105 0 17180,'-1'3'1544,"-2"2"-1224,-6-1-304,-1 3 728,3-1-1072,0-3 408,1-5-216,2-4-80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1.784"/>
    </inkml:context>
    <inkml:brush xml:id="br0">
      <inkml:brushProperty name="width" value="0.05" units="cm"/>
      <inkml:brushProperty name="height" value="0.05" units="cm"/>
    </inkml:brush>
  </inkml:definitions>
  <inkml:trace contextRef="#ctx0" brushRef="#br0">0 466 9674,'2'-2'280,"0"1"1,0-1-1,0 0 0,0 0 0,-1 0 1,1 0-1,-1 0 0,1 0 0,0-4 1,2 0 401,4-4-206,-2 0-94,1 0 0,1 1 0,0 0 0,0 0 0,11-8-1,-16 15-337,-1 0 0,0 1-1,1-1 1,-1 1 0,1 0-1,-1 0 1,1 0 0,-1 0-1,1 0 1,0 0 0,0 1-1,-1 0 1,1-1 0,0 1-1,0 0 1,-1 0 0,1 0-1,0 1 1,0-1 0,-1 1-1,1 0 1,0-1 0,-1 1-1,1 0 1,0 0 0,-1 1-1,5 2 1,-5-4 18,0 1 0,0-1 1,0 1-1,1-1 0,-1 0 0,0 0 0,0 0 1,0 0-1,1-1 0,-1 1 0,0-1 0,0 1 1,0-1-1,0 0 0,0 1 0,0-1 0,3-2 1,19-5 227,10 4-208,0-2 1,0-1 0,0-2-1,49-20 1,-72 23-57,1 1-1,0 1 1,0 0 0,0 0-1,1 1 1,-1 1 0,1 0-1,15-1 1,32 2 15,91-16 0,57-22 134,-63 10-45,-63 14-48,-7 0 17,122-9 0,-104 19-77,-20 0-2,94 6 0,-63 15-17,-69-10-2,0-1 1,38 1-1,-17-10 8,-1-2 1,1-2-1,79-23 0,-67 14-10,101-11 0,-87 22 3,102-14 10,-160 15-12,1 2 1,-1 1-1,1 0 0,0 2 0,29 3 1,-50-3-1,-1 0 1,1-1-1,-1 1 1,1-1-1,-1 0 1,1 0-1,3-1 1,15-4-433,-2 8-1045,-18-3 1140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1.327"/>
    </inkml:context>
    <inkml:brush xml:id="br0">
      <inkml:brushProperty name="width" value="0.05" units="cm"/>
      <inkml:brushProperty name="height" value="0.05" units="cm"/>
    </inkml:brush>
  </inkml:definitions>
  <inkml:trace contextRef="#ctx0" brushRef="#br0">0 0 15971,'24'32'1905,"1"-1"-1257,-5-4-264,3-4 1032,1-4-776,0-2-527,-3-4 127,1 0-48,-4-7-256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3.425"/>
    </inkml:context>
    <inkml:brush xml:id="br0">
      <inkml:brushProperty name="width" value="0.05" units="cm"/>
      <inkml:brushProperty name="height" value="0.05" units="cm"/>
    </inkml:brush>
  </inkml:definitions>
  <inkml:trace contextRef="#ctx0" brushRef="#br0">12 2549 10370,'-2'-5'449,"0"0"1,0 0-1,1-1 0,-1 1 0,1 0 1,0 0-1,1-1 0,-1 1 0,2-6 1,5-51 1662,-1 28-1741,39-229 27,0-6-297,-42 243-90,31-245 52,23 2-42,-26 160-32,45-173-1,-59 208 27,11-141 1,-24 145-18,3 0 1,3 1-1,3 0 0,24-76 1,-16 86 7,20-67 432,-38 118-146,-2 7-200,-1 3-151,0 0 1,1 0 0,-1 0 0,0 0 0,0 0 0,0 0 0,-1-1 0,1 1 0,0 0 0,-1-1 0,-1 3 0,-3-1-77,-2-4-29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4.243"/>
    </inkml:context>
    <inkml:brush xml:id="br0">
      <inkml:brushProperty name="width" value="0.05" units="cm"/>
      <inkml:brushProperty name="height" value="0.05" units="cm"/>
    </inkml:brush>
  </inkml:definitions>
  <inkml:trace contextRef="#ctx0" brushRef="#br0">1 92 12827,'21'-4'920,"5"-3"-744,4-2-88,7-1 240,8-1-136,3-1-960,4-2 768,1 1-128,4 2-64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4.657"/>
    </inkml:context>
    <inkml:brush xml:id="br0">
      <inkml:brushProperty name="width" value="0.05" units="cm"/>
      <inkml:brushProperty name="height" value="0.05" units="cm"/>
    </inkml:brush>
  </inkml:definitions>
  <inkml:trace contextRef="#ctx0" brushRef="#br0">0 115 11450,'48'-7'1073,"-8"-3"-841,-10-4-112,1-5 776,12 2-856,6-2-40,10 5-72,2 4-128,8 5-624,0 5-553,1 2 1089,-2 2-168,-2-2-152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5.047"/>
    </inkml:context>
    <inkml:brush xml:id="br0">
      <inkml:brushProperty name="width" value="0.05" units="cm"/>
      <inkml:brushProperty name="height" value="0.05" units="cm"/>
    </inkml:brush>
  </inkml:definitions>
  <inkml:trace contextRef="#ctx0" brushRef="#br0">0 256 5489,'287'-39'1952,"-30"7"1088,126-46-4785,-261 52 569,-107 23 1366,182-46 5108,-159 39-4947,14-5-1453,-50 14 898,-2-1-70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5.483"/>
    </inkml:context>
    <inkml:brush xml:id="br0">
      <inkml:brushProperty name="width" value="0.05" units="cm"/>
      <inkml:brushProperty name="height" value="0.05" units="cm"/>
    </inkml:brush>
  </inkml:definitions>
  <inkml:trace contextRef="#ctx0" brushRef="#br0">10 1 13923,'-4'8'1176,"2"11"-960,-1 11-128,2 10 752,1 19-704,3 8-95,4 8-90,5 4-103,2 2-200,2 1-184,1-5 432,1-1-112,1-8-88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5.875"/>
    </inkml:context>
    <inkml:brush xml:id="br0">
      <inkml:brushProperty name="width" value="0.05" units="cm"/>
      <inkml:brushProperty name="height" value="0.05" units="cm"/>
    </inkml:brush>
  </inkml:definitions>
  <inkml:trace contextRef="#ctx0" brushRef="#br0">0 0 11538,'2'197'1118,"2"-158"-1142,0-1 1,3 1-1,11 38 0,17 27-1257,11 37-2015,-42-122 3369,0 0 1,-1 1 0,-1-1-1,0 1 1,-3 27 0,-10 38 5486,6-52-4230,-2 54 0,10-71-1222,0-10-107,-2-9-6,-2-24-13,-1-12-38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7.757"/>
    </inkml:context>
    <inkml:brush xml:id="br0">
      <inkml:brushProperty name="width" value="0.05" units="cm"/>
      <inkml:brushProperty name="height" value="0.05" units="cm"/>
    </inkml:brush>
  </inkml:definitions>
  <inkml:trace contextRef="#ctx0" brushRef="#br0">13 699 12899,'0'0'69,"-1"0"-1,1 1 1,0-1 0,0 0 0,-1 1 0,1-1-1,0 0 1,-1 0 0,1 1 0,0-1 0,-1 0-1,1 0 1,0 0 0,-1 0 0,1 1 0,-1-1-1,1 0 1,0 0 0,-1 0 0,1 0 0,-1 0-1,1 0 1,-1 0 0,1 0 0,0 0 0,-1 0 0,0-1-1,0-9 842,9-22-231,-7 30-603,12-34 466,2 0-1,34-59 1,50-60 399,-89 141-855,-4 3-17,1 0 0,1 0 0,0 1-1,1 0 1,0 0 0,0 1-1,21-15 1,-29 23-60,0 0-1,0 0 1,0 1-1,0-1 1,0 0-1,0 1 1,0-1-1,0 1 1,0 0-1,0-1 1,0 1-1,1 0 1,-1-1-1,0 1 1,0 0-1,0 0 1,1 0-1,-1 0 1,0 0-1,0 0 1,0 1-1,1-1 1,-1 0-1,0 1 1,0-1-1,0 0 1,0 1-1,0 0 1,1-1-1,-1 1 1,0 0-1,0 0 1,2 2 19,-1 1 1,1-1 0,-1 1-1,0-1 1,0 1-1,-1 0 1,1 0-1,0 5 1,1 0 37,12 32 161,-14-39-195,0 0 0,0 0 0,0 0 0,0 0 1,1 0-1,-1 0 0,1 0 0,-1-1 0,1 1 0,-1 0 0,1-1 0,0 0 0,0 1 0,4 1 1,-5-3-10,1 1 1,0-1 0,-1 0 0,1 0-1,0 0 1,0-1 0,-1 1 0,1 0 0,0-1-1,-1 1 1,1-1 0,-1 1 0,1-1 0,0 0-1,-1 1 1,1-1 0,-1 0 0,0 0 0,1 0-1,-1-1 1,0 1 0,0 0 0,1 0 0,-1-1-1,1-2 1,6-6 72,0-1 0,8-15-1,-11 16-19,54-100 456,16-26-959,-62 121-265,-6 11-186,-5 11-258,-3-4 587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8.207"/>
    </inkml:context>
    <inkml:brush xml:id="br0">
      <inkml:brushProperty name="width" value="0.05" units="cm"/>
      <inkml:brushProperty name="height" value="0.05" units="cm"/>
    </inkml:brush>
  </inkml:definitions>
  <inkml:trace contextRef="#ctx0" brushRef="#br0">1 112 14587,'0'-2'119,"0"0"1,1 0-1,-1 0 0,1 0 0,0 0 1,0 0-1,0 0 0,0 0 0,0 0 1,0 0-1,0 0 0,0 0 0,1 1 1,-1-1-1,1 1 0,-1-1 0,1 1 1,0-1-1,-1 1 0,1 0 0,2-1 1,7-4 152,0 0 0,18-5 0,-20 7-90,20-7 120,1 1-1,37-7 1,-53 14-246,1 1-1,0 0 1,-1 2 0,1-1 0,0 2 0,-1 0-1,16 3 1,-27-4-50,0 1-1,0 0 1,0 0-1,-1 0 0,1 0 1,0 0-1,0 0 1,-1 1-1,1 0 1,-1-1-1,1 1 1,-1 0-1,0 0 0,0 0 1,0 0-1,0 1 1,2 2-1,-2-1 2,0 0 0,0 0 0,-1 0 0,0 0 0,1 0 0,-2 0-1,1 0 1,0 0 0,-1 0 0,0 0 0,0 5 0,-2 10 27,-1 0 1,-1-1 0,0 0-1,-11 27 1,13-37-17,-23 64-226,-3 0-1,-55 99 1,66-144 61,2-13-89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4.862"/>
    </inkml:context>
    <inkml:brush xml:id="br0">
      <inkml:brushProperty name="width" value="0.05" units="cm"/>
      <inkml:brushProperty name="height" value="0.05" units="cm"/>
    </inkml:brush>
  </inkml:definitions>
  <inkml:trace contextRef="#ctx0" brushRef="#br0">1 1 11306,'1'6'312,"1"1"0,-2 0-1,1-1 1,0 1 0,-2 10-1,1-12-91,3 51 521,3 0 0,22 95 0,44 110 448,-52-195-951,45 148 303,95 348 331,-64-58-349,-6-24 513,-90-474-1479,-3-15 145,1-7 129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5.778"/>
    </inkml:context>
    <inkml:brush xml:id="br0">
      <inkml:brushProperty name="width" value="0.05" units="cm"/>
      <inkml:brushProperty name="height" value="0.05" units="cm"/>
    </inkml:brush>
  </inkml:definitions>
  <inkml:trace contextRef="#ctx0" brushRef="#br0">55 1056 12147,'-3'1'114,"-1"-1"0,1 1 1,0 0-1,0 0 0,0 0 1,1 0-1,-1 1 1,0-1-1,0 1 0,1 0 1,-1 0-1,1 0 1,-1 0-1,1 0 0,-3 4 1,4-5-83,0 0 0,0 0 0,1 1 0,-1-1-1,0 0 1,1 0 0,-1 0 0,1 1 0,0-1 0,-1 0 0,1 1 0,0-1 0,0 0 0,0 1 0,-1-1 0,1 0 0,1 1 0,-1-1 0,0 0 0,0 1 0,1-1 0,-1 0 0,0 1 0,1-1 0,-1 0 0,1 0 0,0 1 0,-1-1 0,1 0 0,0 0 0,0 0 0,0 0 0,0 0-1,0 0 1,0 0 0,0 0 0,0 0 0,0-1 0,1 2 0,1-1 14,0 1 0,0-1 0,0 0 0,1 0 0,-1 0 0,0 0 0,0 0 0,1-1 0,-1 1-1,0-1 1,1 0 0,-1 0 0,0 0 0,1-1 0,5 0 0,7-3 183,29-10 1,23-15 257,-1-2-1,118-77 1,-41 22-89,429-178 343,-212 107-520,242-105 96,-417 196-294,34-15 90,-156 47 87,-61 32-798,-5 1-60,-9 2-477,6-1 822,5 0-205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4.449"/>
    </inkml:context>
    <inkml:brush xml:id="br0">
      <inkml:brushProperty name="width" value="0.05" units="cm"/>
      <inkml:brushProperty name="height" value="0.05" units="cm"/>
    </inkml:brush>
  </inkml:definitions>
  <inkml:trace contextRef="#ctx0" brushRef="#br0">1 892 13867,'58'-3'926,"0"-3"0,65-14 0,-81 12-678,476-115 292,-358 81-481,1254-248-27,-129 90 17,-1133 177-44,1 7 0,255 6 0,-318 12 1,-1-4 0,1-4 0,121-24 0,-91 9-125,50-11-1523,-164 30 1779,0 0 0,1-1 0,-1 1 0,0-2 0,0 1 0,-1 0 0,1-1 0,-1 0 0,0-1 0,9-7 0,3-5 173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1.759"/>
    </inkml:context>
    <inkml:brush xml:id="br0">
      <inkml:brushProperty name="width" value="0.05" units="cm"/>
      <inkml:brushProperty name="height" value="0.05" units="cm"/>
    </inkml:brush>
  </inkml:definitions>
  <inkml:trace contextRef="#ctx0" brushRef="#br0">1 187 19740,'23'0'1377,"4"-3"-1145,-3-5-72,14-4 584,5-2-296,10-5-256,3 1 16,-2-4-280,-1-2-192,-9 5-632,-5 2 832,-16 1-216,-7 2-128</inkml:trace>
  <inkml:trace contextRef="#ctx0" brushRef="#br0" timeOffset="1">223 328 18524,'13'15'1456,"13"-5"-1056,2-2-136,11-8 609,4-6-321,7-11-248,0-8-240,2-12-672,0-5 640,-12-6-128,-12 0-120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6.182"/>
    </inkml:context>
    <inkml:brush xml:id="br0">
      <inkml:brushProperty name="width" value="0.05" units="cm"/>
      <inkml:brushProperty name="height" value="0.05" units="cm"/>
    </inkml:brush>
  </inkml:definitions>
  <inkml:trace contextRef="#ctx0" brushRef="#br0">3 4 13619,'-3'-4'2089,"4"7"-924,0-2-1115,0 0 0,-1 0-1,1 1 1,0-2-1,0 1 1,0 0 0,0 0-1,0 0 1,0 0 0,0-1-1,0 1 1,2 0-1,10 4 35,1-1 0,0 0 0,0-2 0,0 1 0,23 0 0,-21-3-69,0 2 0,0 0-1,27 8 1,-40-9-3,0 0-1,-1 0 1,1 0 0,0 0-1,-1 0 1,1 1-1,-1-1 1,0 1-1,1-1 1,-1 1 0,0 0-1,0 0 1,0 0-1,0 0 1,-1 0 0,1 1-1,0-1 1,-1 0-1,0 1 1,0 0-1,1-1 1,-1 1 0,-1-1-1,1 1 1,0 0-1,-1 0 1,1-1 0,-1 1-1,0 0 1,0 0-1,0 0 1,0-1-1,0 1 1,-1 0 0,1 0-1,-1 0 1,0-1-1,-1 4 1,-4 11 131,-1-1 0,-1 1 0,-1-1 0,-18 26 0,17-27-60,-10 17-51,-1-1 0,-1-2 1,-2 0-1,-43 41 0,53-61-116,3-7-64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6.918"/>
    </inkml:context>
    <inkml:brush xml:id="br0">
      <inkml:brushProperty name="width" value="0.05" units="cm"/>
      <inkml:brushProperty name="height" value="0.05" units="cm"/>
    </inkml:brush>
  </inkml:definitions>
  <inkml:trace contextRef="#ctx0" brushRef="#br0">0 644 7922,'1'11'652,"1"0"0,-1-1 0,2 1 0,-1 0 1,7 14-1,6 26 940,-14-44-1436,0-1 105,0-1 0,0 0 0,1 1 0,3 9-1,-5-15-216,0 1-1,1-1 0,-1 1 0,0-1 0,0 0 0,1 1 0,-1-1 0,0 1 0,1-1 0,-1 0 0,1 1 0,-1-1 0,0 0 0,1 1 0,-1-1 0,1 0 0,-1 0 0,1 1 0,-1-1 0,1 0 0,-1 0 0,1 0 0,0 0 0,0 0 28,0 0-1,0-1 1,0 1-1,0 0 1,0-1 0,0 1-1,0-1 1,0 1 0,-1-1-1,1 0 1,0 1 0,0-1-1,-1 0 1,1 0 0,0 1-1,-1-1 1,2-1 0,15-26 891,0 0-1,-2-1 1,21-57 0,-28 67-758,35-97 275,-4-1 1,35-181-1,-68 252-461,0 7-1,-4 31-2,-1 13 10,3 30-19,1 0 0,1 0 0,21 63 0,-10-51-6,3 0 1,27 50-1,-39-83-68,0 0 0,2 0 0,-1-1 0,1 0 0,1-1 0,14 12 1,-19-18 46,0-1 0,1 0 1,0-1-1,0 0 1,1 0-1,-1 0 1,1-1-1,-1 0 1,1-1-1,0 1 1,0-2-1,0 1 1,16 0-1,-19-2 4,-1 1 0,0-2 1,0 1-1,1 0 0,-1-1 0,0 0 0,7-2 0,-4 0-19,-1-1-1,1 0 1,-1 0-1,7-6 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0.251"/>
    </inkml:context>
    <inkml:brush xml:id="br0">
      <inkml:brushProperty name="width" value="0.05" units="cm"/>
      <inkml:brushProperty name="height" value="0.05" units="cm"/>
    </inkml:brush>
  </inkml:definitions>
  <inkml:trace contextRef="#ctx0" brushRef="#br0">232 40 11330,'4'-2'618,"22"-14"439,-25 15-912,-1 1 1,1-1 0,0 1-1,0-1 1,-1 1-1,1-1 1,0 1 0,-1-1-1,1 0 1,-1 1 0,1-1-1,-1 0 1,1 0 0,-1 1-1,1-1 1,-1 0-1,0 0 1,1 1 0,-1-1-1,0 0 1,0 0 0,0 0-1,0 0 1,1 0-1,-1 0 1,0 1 0,-1-3-1,-2 5 134,-1-1-1,1 1 1,-1 0-1,1 0 1,0 0 0,-3 3-1,-17 15-137,1 1 1,1 1-1,1 1 0,1 1 0,1 0 1,1 2-1,1 0 0,2 0 1,0 2-1,2-1 0,1 2 0,1 0 1,2 0-1,1 1 0,-6 48 1,12-70-128,1 0 1,0 1-1,0-1 1,1 0-1,0 1 1,0-1 0,3 11-1,-3-16-10,0-1 1,1 1-1,-1 0 0,0-1 1,1 1-1,-1-1 1,1 1-1,0-1 0,0 0 1,0 0-1,0 0 0,0 0 1,0 0-1,1 0 0,-1-1 1,1 1-1,-1-1 0,1 1 1,-1-1-1,1 0 1,0 0-1,0 0 0,0 0 1,3 0-1,5 0 53,-1-1 1,1 0-1,0-1 1,0 1-1,0-2 1,0 0-1,0 0 0,-1-1 1,1 0-1,-1-1 1,0 0-1,0-1 0,0 0 1,-1-1-1,16-11 1,-23 16-31,-1 0 1,0 0 0,1 1-1,-1-1 1,0 0 0,0 0-1,0-1 1,0 1 0,0 0-1,0 0 1,0 0 0,0-1-1,0 1 1,-1 0 0,1-1-1,0 1 1,-1-1 0,1 1 0,-1-1-1,0 1 1,1-1 0,-1 1-1,0-1 1,0 1 0,0-1-1,0 1 1,0-1 0,0 1-1,-1-1 1,0-2 0,0 3 0,0-1 1,-1 0-1,1 0 1,-1 1-1,1-1 1,-1 1-1,0 0 1,0-1-1,0 1 1,0 0-1,0 0 1,0 0-1,0 0 1,0 0-1,0 1 1,0-1-1,0 1 1,0-1-1,-1 1 1,-2 0-1,-2-1-13,0 1 0,0 1 0,0-1 0,0 1 0,1 0 0,-1 1 0,0-1 0,-10 6 0,14-6-20,0 0 0,0 0 1,1 0-1,-1 1 0,0 0 1,1-1-1,-1 1 0,1 0 1,-1 0-1,1 0 0,0 1 1,0-1-1,0 0 0,0 1 1,0 0-1,1-1 0,-1 1 1,1 0-1,-1 0 0,1 0 1,-1 3-1,2-5 3,0-1 0,0 1 1,0-1-1,0 1 0,-1 0 0,1-1 0,0 1 0,0-1 1,0 1-1,0 0 0,1-1 0,-1 1 0,0-1 0,0 1 0,0 0 1,0-1-1,1 1 0,-1-1 0,0 1 0,0-1 0,1 1 1,-1-1-1,1 1 0,-1-1 0,0 1 0,1-1 0,-1 1 0,1-1 1,-1 0-1,2 1 0,-1 0-1,1-1 1,-1 1 0,1-1-1,-1 0 1,1 0-1,0 0 1,-1 0-1,1 0 1,-1 0 0,1-1-1,2 0 1,6-2-6,-1 0 0,17-9-1,6-6 4,33-25-1,-21 13 44,-42 28-38,0 1 1,0-1-1,1 1 0,-1 0 0,0 0 0,0 0 1,1 0-1,-1 1 0,4-2 0,-5 2 0,-1 0-1,1 1 1,0-1-1,-1 0 1,1 0-1,0 0 1,-1 1-1,1-1 1,0 0-1,-1 1 0,1-1 1,-1 0-1,1 1 1,-1-1-1,1 1 1,-1-1-1,1 1 1,-1-1-1,1 1 1,-1-1-1,0 1 0,1 0 1,-1-1-1,0 1 1,1 0-1,-1-1 1,0 1-1,0-1 1,0 1-1,1 0 0,-1 0 1,0-1-1,0 1 1,0 0-1,-1 0 1,6 117-571,-5-99-339,1-18 1534,1-4-606,4-3-183,1-1-50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0.698"/>
    </inkml:context>
    <inkml:brush xml:id="br0">
      <inkml:brushProperty name="width" value="0.05" units="cm"/>
      <inkml:brushProperty name="height" value="0.05" units="cm"/>
    </inkml:brush>
  </inkml:definitions>
  <inkml:trace contextRef="#ctx0" brushRef="#br0">45 13 14859,'8'-13'2262,"-14"28"-1058,-5 14-288,3 2-309,1-9-422,1 0 0,1 0 0,1 1 0,1-1 0,0 43 0,3-63-202,0-1 0,0 0 0,0 0 0,0 0 0,0 0 1,1 0-1,-1 0 0,0 0 0,1 0 0,-1 0 0,0 0 0,1 0 1,-1 0-1,1 0 0,0 0 0,-1 0 0,1 0 0,0-1 0,-1 1 1,3 1-1,-3-2-23,1 0 0,0 1 1,0-1-1,-1 0 0,1 0 1,0 0-1,0 0 1,-1 0-1,1 0 0,0-1 1,0 1-1,-1 0 0,1 0 1,0 0-1,-1-1 0,1 1 1,0 0-1,-1-1 0,1 1 1,0-1-1,0 0 1,4-2-160,-1-1 1,-1 0-1,1 0 1,-1 0-1,1 0 1,-1 0-1,3-6 1,0-4-65,0 1 0,-1-1 1,6-23-1,0-16-322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1.107"/>
    </inkml:context>
    <inkml:brush xml:id="br0">
      <inkml:brushProperty name="width" value="0.05" units="cm"/>
      <inkml:brushProperty name="height" value="0.05" units="cm"/>
    </inkml:brush>
  </inkml:definitions>
  <inkml:trace contextRef="#ctx0" brushRef="#br0">27 5 16412,'-3'-3'1584,"-2"1"-1208,1 4-192,0 2 736,1 3-1040,-4-4 304,7-1-376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2.644"/>
    </inkml:context>
    <inkml:brush xml:id="br0">
      <inkml:brushProperty name="width" value="0.05" units="cm"/>
      <inkml:brushProperty name="height" value="0.05" units="cm"/>
    </inkml:brush>
  </inkml:definitions>
  <inkml:trace contextRef="#ctx0" brushRef="#br0">1 0 15027,'0'0'62,"1"1"0,0-1 0,-1 0 0,1 0 0,-1 0 0,1 0 0,0 0 0,-1 1 0,1-1 0,-1 0 0,1 1 0,-1-1 0,1 0 0,-1 1 0,1-1 0,-1 0 0,0 1 0,1-1 0,-1 1 0,1-1 0,-1 1 0,0-1 0,1 1 0,-1-1 0,0 1 0,0 0 0,0-1 0,1 1 0,-1-1 0,0 1 0,0 0 0,0-1 0,0 1 0,0-1 0,0 2 0,6 33 700,-4-22-374,12 55 103,3-1 0,36 92 0,-53-159-507,0 0 0,0 0 0,0 0 0,0 0 0,0 0 0,0-1 0,0 1 0,0 0 0,-1 0 0,1 0 0,0 0 1,0 0-1,0 0 0,0 0 0,0 0 0,-1 0 0,1 0 0,0 0 0,0 0 0,0 0 0,0 0 0,0 0 0,-1 0 1,1 0-1,0 0 0,0 0 0,0 0 0,0 0 0,0 0 0,-1 0 0,1 0 0,0 0 0,0 0 0,0 0 0,0 0 0,0 0 1,-1 0-1,1 0 0,0 0 0,0 1 0,0-1 0,0 0 0,0 0 0,0 0 0,0 0 0,0 0 0,-1 0 0,1 0 1,0 1-1,0-1 0,0 0 0,0 0 0,0 0 0,0 0 0,0 0 0,0 1 0,0-1 0,0 0 0,0 0 0,0 0 0,0 0 1,0 1-1,0-1 0,0 0 0,0 0 0,0 0 0,-16-8-214,10 4 188,-24-12-192,-6-7-79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3.045"/>
    </inkml:context>
    <inkml:brush xml:id="br0">
      <inkml:brushProperty name="width" value="0.05" units="cm"/>
      <inkml:brushProperty name="height" value="0.05" units="cm"/>
    </inkml:brush>
  </inkml:definitions>
  <inkml:trace contextRef="#ctx0" brushRef="#br0">4 171 14835,'-3'-7'1617,"7"1"-849,3 0-264,10-2 1200,6-1-576,13-4-375,6 0-129,5-1-168,2 0-64,-1-2-352,-3 3-232,-5 2-688,-4-2-25,-13 3 673,-3 1-208,-12 1-168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3.433"/>
    </inkml:context>
    <inkml:brush xml:id="br0">
      <inkml:brushProperty name="width" value="0.05" units="cm"/>
      <inkml:brushProperty name="height" value="0.05" units="cm"/>
    </inkml:brush>
  </inkml:definitions>
  <inkml:trace contextRef="#ctx0" brushRef="#br0">0 232 16412,'0'3'1656,"9"-7"-912,5-5-248,13-8 928,5-1-247,12-7-449,2 1-120,4-3-200,0 1-192,-5 4-488,-5 2-344,-11 7-464,-8 2 848,-6 1-208,-1 1-177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3.849"/>
    </inkml:context>
    <inkml:brush xml:id="br0">
      <inkml:brushProperty name="width" value="0.05" units="cm"/>
      <inkml:brushProperty name="height" value="0.05" units="cm"/>
    </inkml:brush>
  </inkml:definitions>
  <inkml:trace contextRef="#ctx0" brushRef="#br0">1 429 13475,'1'8'2508,"3"-8"-806,8-18-30,10-32-434,107-298 1568,-119 329-2770,-10 19-36,0 0 0,0-1 0,0 1 0,0 0 0,0 0 0,0 0 0,0 0 0,0 0 0,0 0 0,0 0 0,1 0 0,-1 0 1,0 0-1,0 0 0,0 0 0,0 0 0,0 0 0,0 0 0,0-1 0,0 1 0,1 0 0,-1 0 0,0 0 0,0 0 0,0 0 1,0 0-1,0 0 0,0 0 0,0 0 0,0 0 0,1 1 0,-1-1 0,0 0 0,0 0 0,0 0 0,0 0 0,0 0 0,0 0 1,0 0-1,0 0 0,1 0 0,-1 0 0,0 0 0,0 0 0,0 0 0,0 0 0,0 0 0,0 1 0,0-1 0,0 0 0,0 0 0,0 0 1,0 0-1,0 0 0,0 0 0,0 0 0,0 0 0,0 1 0,0-1 0,0 0 0,0 0 0,0 0 0,0 0 0,0 0 0,0 0 1,0 37-13,-10 84 5,-2 125-1335,13-235 1123,1-13-78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5.387"/>
    </inkml:context>
    <inkml:brush xml:id="br0">
      <inkml:brushProperty name="width" value="0.05" units="cm"/>
      <inkml:brushProperty name="height" value="0.05" units="cm"/>
    </inkml:brush>
  </inkml:definitions>
  <inkml:trace contextRef="#ctx0" brushRef="#br0">1 919 12491,'0'-1'170,"0"1"0,0-1 0,0 0 1,0 1-1,0-1 0,0 0 0,0 1 0,0-1 1,0 0-1,0 1 0,0-1 0,0 0 1,1 1-1,-1-1 0,0 1 0,0-1 0,1 0 1,-1 1-1,1-1 0,-1 1 0,0-1 1,1 1-1,0-1 0,12 3 3450,4 3-3540,-11-4 23,0-1-1,0 0 0,0 0 1,0-1-1,-1 1 0,1-1 1,0-1-1,0 1 0,9-5 0,51-26 390,-48 23-373,204-123 248,-199 117-365,-1 0 2,1 0-1,1 2 1,0 0 0,0 2-1,49-16 1,262-76 68,-289 83-80,-2-2 1,73-48-1,-78 44 20,1 2-1,1 2 0,60-23 0,-63 30-8,0-1 0,-1-3-1,0 0 1,-2-3 0,39-30-1,-48 33 3,2-2 7,40-37-1,-43 38 20,-24 20-23,30 4 246,-30-4-254,0 0 0,-1 0 1,1 0-1,0 0 1,-1 0-1,1 0 0,0 0 1,-1 0-1,1 0 1,0-1-1,-1 1 1,1 0-1,0-1 0,-1 1 1,1 0-1,0-1 1,-1 1-1,1-1 0,-1 1 1,1 0-1,-1-1 1,1 0-1,-1 1 1,1-2-1,2-1-81,-3 3-151,0-1 70,1 1 0,-1 0 0,0-1 0,0 1 1,1-1-1,-1 1 0,0 0 0,0-1 0,0 1 1,1-1-1,-1 1 0,0-1 0,0 1 0,0-1 0,0 1 1,0-1-1,0 1 0,0 0 0,0-1 0,0 1 0,0-1 1,0 1-1,-1-1 0,1 1 0,0-1 0,-1 0 0,1 1 215,-1-6-801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3.207"/>
    </inkml:context>
    <inkml:brush xml:id="br0">
      <inkml:brushProperty name="width" value="0.05" units="cm"/>
      <inkml:brushProperty name="height" value="0.05" units="cm"/>
    </inkml:brush>
  </inkml:definitions>
  <inkml:trace contextRef="#ctx0" brushRef="#br0">1 5 14619,'1'0'118,"0"-1"-1,0 0 1,0 1-1,0-1 1,0 1-1,0 0 1,0-1-1,0 1 1,1 0 0,-1 0-1,0 0 1,0-1-1,0 1 1,0 0-1,1 1 1,-1-1-1,0 0 1,0 0-1,0 0 1,0 1-1,0-1 1,2 1 0,24 15 559,-17-9-44,245 184 2697,-94-64-2707,-153-121-667,0 0 0,0-1 0,0 0 0,1 0 0,17 6 0,-15-10-651,-11-6 120,-14-8 30,-3 7 122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6.134"/>
    </inkml:context>
    <inkml:brush xml:id="br0">
      <inkml:brushProperty name="width" value="0.05" units="cm"/>
      <inkml:brushProperty name="height" value="0.05" units="cm"/>
    </inkml:brush>
  </inkml:definitions>
  <inkml:trace contextRef="#ctx0" brushRef="#br0">71 0 14099,'-2'2'241,"1"-1"-1,0 0 1,-1 1 0,1-1-1,0 1 1,0 0-1,0-1 1,0 1 0,1 0-1,-1-1 1,0 1 0,1 0-1,-1 0 1,1-1 0,-1 4-1,-1 11 230,1-1 0,0 1 0,1-1 0,1 1 0,0-1 0,6 30 0,32 89-178,-33-116-198,0 2-64,2 4 104,15 35-1,-29-90 1015,-84-199-109,44 119-1122,91 239-313,-43-125 397,5 17 0,2-1 1,0 0 0,1-1 0,16 23 0,-26-41-1,0 0 0,0 0 0,0 1 0,0-1 0,0 0 0,0 0 0,0 0 0,0 0 1,0 0-1,0 1 0,1-1 0,-1 0 0,0 0 0,0 0 0,0 0 0,0 0 0,0 0 0,0 0 0,0 1 1,0-1-1,0 0 0,0 0 0,1 0 0,-1 0 0,0 0 0,0 0 0,0 0 0,0 0 0,0 0 0,0 0 1,1 0-1,-1 0 0,0 0 0,0 0 0,0 0 0,0 0 0,0 0 0,0 0 0,1 0 0,-1 0 0,0 0 0,0 0 1,0 0-1,0 0 0,0 0 0,1 0 0,-1 0 0,0 0 0,0 0 0,0 0 0,0 0 0,0 0 0,0 0 1,0 0-1,1-1 0,-1 1 0,0-11 50,-6-16 21,-54-186 25,57 206-212,4 19 54,6 21 1,71 176-2127,-74-198 1859,-1-3-67,-3-7-113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6.552"/>
    </inkml:context>
    <inkml:brush xml:id="br0">
      <inkml:brushProperty name="width" value="0.05" units="cm"/>
      <inkml:brushProperty name="height" value="0.05" units="cm"/>
    </inkml:brush>
  </inkml:definitions>
  <inkml:trace contextRef="#ctx0" brushRef="#br0">0 329 14099,'0'0'62,"0"0"-1,0 1 1,1-1-1,-1 0 1,0 0-1,0 0 1,0 1-1,0-1 1,0 0-1,0 0 1,0 0-1,0 1 1,0-1-1,0 0 1,1 0-1,-1 0 1,0 0-1,0 1 1,0-1-1,0 0 1,0 0 0,1 0-1,-1 0 1,0 0-1,0 0 1,0 0-1,1 1 1,-1-1-1,0 0 1,0 0-1,0 0 1,1 0-1,-1 0 1,0 0-1,0 0 1,0 0-1,1 0 1,-1 0-1,0 0 1,0 0-1,0 0 1,1 0 0,-1 0-1,0 0 1,0-1-1,0 1 1,1 0-1,-1 0 1,0 0-1,0 0 1,0 0-1,1 0 1,-1 0-1,0-1 1,0 1-1,0 0 1,0 0-1,0 0 1,0 0-1,1-1 1,-1 1-1,0 0 1,0 0 0,0 0-1,0-1 1,0 1-1,0 0 1,0-1-1,12-19 1127,-8 14-594,26-51 163,-2 0 1,-3-2-1,20-70 1,-51 150-671,2 1 0,0 0 1,-1 41-1,4-20-44,6 48-1,-4-82-111,1 1 0,0 0-1,1-1 1,4 13-1,-6-20 25,0 0-1,0 0 1,0 0-1,0-1 0,0 1 1,0 0-1,1 0 1,-1-1-1,1 1 0,-1-1 1,3 3-1,-3-4 33,0 1-1,0-1 0,0 0 1,0 0-1,-1 1 0,1-1 1,0 0-1,0 0 0,0 0 1,0 0-1,0 0 1,0 0-1,-1 0 0,1 0 1,0 0-1,0 0 0,0-1 1,0 1-1,-1 0 0,1-1 1,0 1-1,0 0 1,0-1-1,-1 1 0,1-1 1,0 1-1,-1-1 0,2-1 1,10-13-227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7.200"/>
    </inkml:context>
    <inkml:brush xml:id="br0">
      <inkml:brushProperty name="width" value="0.05" units="cm"/>
      <inkml:brushProperty name="height" value="0.05" units="cm"/>
    </inkml:brush>
  </inkml:definitions>
  <inkml:trace contextRef="#ctx0" brushRef="#br0">26 409 15243,'-13'6'1705,"4"-3"-1033,5-2-272,11-2 808,9-6-88,18-8-175,14-2-193,22-9-344,9-4-96,10-8-136,1-4-176,-1 0-792,-6-1-1353,-13-8 1817,-11-2-296,-22 0-240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8.060"/>
    </inkml:context>
    <inkml:brush xml:id="br0">
      <inkml:brushProperty name="width" value="0.05" units="cm"/>
      <inkml:brushProperty name="height" value="0.05" units="cm"/>
    </inkml:brush>
  </inkml:definitions>
  <inkml:trace contextRef="#ctx0" brushRef="#br0">17 89 15851,'3'-3'749,"-2"2"-533,0 0-1,0 1 1,0-1-1,-1 0 1,1 0 0,0 0-1,-1 1 1,1-1-1,0 0 1,-1 0-1,1 0 1,-1 0 0,1 0-1,-1 0 1,0 0-1,1 0 1,-1-3 944,20-11 560,-18 14-1701,0-1 1,-1 0-1,1 0 1,-1 0-1,0 0 1,0 0-1,1-1 0,-1 1 1,-1 0-1,1 0 1,0-1-1,0 1 1,-1 0-1,0-1 1,1 1-1,-1-1 0,0 1 1,0-5-1,0 7-15,-1 0 0,1-1 0,0 1 0,0 0 0,0 0 0,0-1-1,0 1 1,0 0 0,0 0 0,0 0 0,-1-1 0,1 1 0,0 0-1,0 0 1,0 0 0,-1-1 0,1 1 0,0 0 0,0 0 0,0 0-1,-1 0 1,1 0 0,0-1 0,0 1 0,-1 0 0,1 0 0,0 0-1,0 0 1,-1 0 0,1 0 0,0 0 0,0 0 0,-1 0 0,1 0 0,0 0-1,-1 0 1,-11 7 91,-6 13 18,13-14-99,1 1-1,0 0 1,0 1-1,1-1 1,-3 11-1,5-15-12,0 0-1,0 0 0,1 0 1,0 1-1,-1-1 0,1 0 1,1 5-1,-1-7 1,0 0 0,0 0 0,0 0 0,1 0 0,-1 0 0,0 0 0,1 0 0,-1 0 0,1 0 0,0 0 0,-1 0-1,1 0 1,0 0 0,-1 0 0,1 0 0,0 0 0,0-1 0,0 1 0,0 0 0,1 0 0,0 0 10,0 0 0,0-1 0,0 0 0,0 1 0,0-1 0,0 0 0,0 0 0,0 0 0,1 0 0,-1 0 1,0 0-1,0-1 0,0 1 0,0-1 0,0 1 0,0-1 0,0 0 0,-1 0 0,1 0 0,0 0 0,0 0 0,0 0 0,-1 0 0,1-1 0,-1 1 0,3-3 0,-1 1 31,0 0 0,0 0 0,0-1-1,-1 1 1,1-1 0,-1 1 0,1-1 0,-1 0 0,-1 0 0,1 0-1,2-7 1,-4 11-36,0-1 0,0 1 0,0 0 0,0-1 0,0 1 0,1 0-1,-1-1 1,0 1 0,0-1 0,0 1 0,0 0 0,0-1 0,0 1 0,0 0-1,0-1 1,0 1 0,-1-1 0,1 1 0,0 0 0,0-1 0,0 1 0,0 0 0,0-1-1,-1 1 1,1 0 0,0-1 0,0 1 0,-1 0 0,1 0 0,0-1 0,0 1-1,-1 0 1,1 0 0,0 0 0,-1-1 0,1 1 0,-1 0 0,-14 5 73,-13 17-34,24-17-159,0 0 0,1 1 0,-1-1 0,1 1 0,-3 8-1,5-13 27,1 0 1,0 0-1,-1 0 0,1 1 0,0-1 0,0 0 0,-1 0 0,1 1 0,0-1 0,0 0 0,0 0 0,1 1 0,-1-1 0,0 0 0,1 2 1,-1-3 17,1 1 0,-1 0 0,1-1 0,0 1 0,-1 0 0,1-1 0,-1 1 0,1-1 0,0 1 0,0-1 0,-1 1 0,1-1 0,0 0 0,0 1 1,0-1-1,-1 0 0,1 0 0,0 0 0,0 1 0,0-1 0,0 0 0,-1 0 0,1 0 0,0 0 0,1-1 0,1 1-6,0-1 0,0 1 0,0-1-1,0 0 1,0 0 0,0 0 0,5-3 0,27-19-742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9.066"/>
    </inkml:context>
    <inkml:brush xml:id="br0">
      <inkml:brushProperty name="width" value="0.05" units="cm"/>
      <inkml:brushProperty name="height" value="0.05" units="cm"/>
    </inkml:brush>
  </inkml:definitions>
  <inkml:trace contextRef="#ctx0" brushRef="#br0">10 546 13355,'-4'16'965,"3"-12"-747,0 0 1,0 0-1,0 1 0,0-1 1,0 7-1,2-11-121,0-1-1,0 1 1,0 0-1,0-1 1,-1 1 0,1-1-1,0 1 1,0-1 0,-1 1-1,1-1 1,0 0-1,-1 1 1,1-1 0,0 0-1,-1 0 1,1 1 0,-1-1-1,0 0 1,1-1-1,54-80 1596,56-114 1,24-97-647,-128 284-1016,-3 15-21,0 25-16,-3-21 9,7 38-218,1-1 0,2-1-1,27 70 1,-36-110 186,1 0 0,-1 0 0,1 0-1,0 0 1,0-1 0,1 1 0,-1-1 0,1 0 0,1 0 0,-1 0 0,6 4-1,15 3-189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1.713"/>
    </inkml:context>
    <inkml:brush xml:id="br0">
      <inkml:brushProperty name="width" value="0.05" units="cm"/>
      <inkml:brushProperty name="height" value="0.05" units="cm"/>
    </inkml:brush>
  </inkml:definitions>
  <inkml:trace contextRef="#ctx0" brushRef="#br0">0 996 14587,'8'-9'521,"0"1"-1,1 1 1,0-1 0,0 1-1,1 1 1,15-8-1,67-28 408,-30 16-634,25-18-138,139-95-1,-142 86-125,3 3-1,146-60 0,169-97-5,-268 133-17,-133 73-7,91-49-131,173-70 1,-263 120 127,44-16-58,-28 12 46,-15 4 13,-6 3 4,-5 3 136,-16 11-740,23-17 567,0 1 0,0-1 1,0 1-1,-1-1 0,1 0 0,0 1 0,0-1 0,0 0 1,0 0-1,-1 0 0,1 0 0,0 0 0,0 0 1,0 0-1,-1 0 0,1 0 0,0-1 0,0 1 1,0 0-1,-2-2 0,-6-5-205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2.480"/>
    </inkml:context>
    <inkml:brush xml:id="br0">
      <inkml:brushProperty name="width" value="0.05" units="cm"/>
      <inkml:brushProperty name="height" value="0.05" units="cm"/>
    </inkml:brush>
  </inkml:definitions>
  <inkml:trace contextRef="#ctx0" brushRef="#br0">20 11 12315,'0'-1'157,"0"0"1,0 1 0,-1-1 0,1 1 0,0-1 0,-1 1-1,1-1 1,-1 1 0,1-1 0,0 1 0,-1-1 0,1 1-1,-1-1 1,0 1 0,1 0 0,-1-1 0,1 1 0,-1 0-1,1 0 1,-1 0 0,0-1 0,0 1 0,0 0-72,1 0-1,-1 1 1,1-1 0,0 0 0,-1 1 0,1-1 0,-1 0-1,1 1 1,0-1 0,0 1 0,-1-1 0,1 1 0,0-1-1,0 0 1,-1 1 0,1-1 0,0 1 0,0-1 0,0 1 0,0-1-1,0 2 1,-1 3 57,0-1 0,1 1 0,0 0 0,0 0 0,1 5 0,75 375 999,23-2-847,6 24-233,-68-268 25,-16-63 177,19 125-1,-36-185-103,-2-9 940,-9-14-809,2-2-436,1 1 0,0-1-1,0 0 1,-5-17 0,0-4-47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7.989"/>
    </inkml:context>
    <inkml:brush xml:id="br0">
      <inkml:brushProperty name="width" value="0.05" units="cm"/>
      <inkml:brushProperty name="height" value="0.05" units="cm"/>
    </inkml:brush>
  </inkml:definitions>
  <inkml:trace contextRef="#ctx0" brushRef="#br0">4 2817 11658,'0'0'42,"-1"0"-1,1 1 0,0-1 0,0 0 0,-1 0 0,1 1 0,0-1 0,0 0 0,0 1 0,-1-1 0,1 0 0,0 1 0,0-1 0,0 0 0,0 1 0,0-1 0,-1 0 1,1 1-1,0-1 0,0 1 0,0-1 0,0 0 0,0 1 0,0-1 0,0 0 0,1 1 0,-1-1 0,0 0 0,0 1 0,0-1 0,0 0 0,0 1 0,0-1 0,1 0 1,-1 1-1,0-1 0,1 1 0,13-7 693,20-19-101,20-17-319,2 3 0,79-42-1,-45 28-221,-42 22-35,-2-3-1,49-43 1,75-90 112,-132 129-22,80-60-1,53-19 365,-123 85-328,168-134 501,-102 75-583,143-121 140,-48 36-7,47-6 70,42-36-18,-273 197-260,-2-2 0,0-1 1,36-50-1,-49 60-15,1 1-1,1 0 1,0 1 0,0 0-1,1 1 1,17-11 0,90-47 15,-82 49-19,64-45 0,-68 37 2,-2-3 0,-2 0 1,-1-2-1,39-57 0,54-59 242,-112 139-170,1 0-1,0 1 0,0 1 1,1 0-1,16-8 0,65-25-289,-65 30 562,-1 0 0,-1-2 0,27-17-1,-24 8-175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9.714"/>
    </inkml:context>
    <inkml:brush xml:id="br0">
      <inkml:brushProperty name="width" value="0.05" units="cm"/>
      <inkml:brushProperty name="height" value="0.05" units="cm"/>
    </inkml:brush>
  </inkml:definitions>
  <inkml:trace contextRef="#ctx0" brushRef="#br0">0 2427 12035,'3'0'128,"-1"-1"1,1 1-1,0-1 1,-1 0 0,1 0-1,-1 0 1,1 0 0,-1 0-1,0 0 1,0-1-1,1 1 1,-1-1 0,0 0-1,0 0 1,0 1-1,0-1 1,-1 0 0,4-4-1,2-6-29,1 1 0,7-17 0,-12 21 97,33-67 525,-17 33-440,2 0 1,2 2 0,42-57-1,-16 37-192,83-110 82,-114 143-159,-1-2 0,-1 0 1,-2-1-1,19-52 1,33-104 26,-54 158-35,1 1 1,2 0 0,0 1 0,32-39-1,84-103 17,-51 64-7,-40 50 27,-2-1 1,-2-2-1,50-106 0,-70 130-18,21-31 0,-20 34-13,18-38 1,-21 37 114,25-62 101,71-119-1,-98 189 2,17-42 0,-4 7 253,-25 57-504,0 0 1,0-1-1,0 1 0,0 0 1,0-1-1,0 1 1,0 0-1,0-1 0,0 1 1,0 0-1,0-1 1,0 1-1,0 0 0,0-1 1,-1 1-1,1 0 1,0 0-1,0-1 0,0 1 1,0 0-1,0-1 1,-1 1-1,1 0 0,0 0 1,0-1-1,-1 1 1,1 0-1,0 0 0,0 0 1,-1-1-1,1 1 0,0 0 1,0 0-1,-1 0 1,0 0-1,0-1-36,-4-4-125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1.205"/>
    </inkml:context>
    <inkml:brush xml:id="br0">
      <inkml:brushProperty name="width" value="0.05" units="cm"/>
      <inkml:brushProperty name="height" value="0.05" units="cm"/>
    </inkml:brush>
  </inkml:definitions>
  <inkml:trace contextRef="#ctx0" brushRef="#br0">51 187 11979,'-1'-1'294,"-1"1"1,0-1 0,1 1 0,-1-1 0,0 1 0,0 0 0,1-1-1,-1 1 1,0 0 0,0 0 0,0 0 0,1 1 0,-1-1 0,0 0 0,0 1-1,1-1 1,-1 1 0,0-1 0,-2 2 639,4-3-823,0 0 1,0 0-1,-1-1 1,1 1-1,-1 0 1,1 0 0,-1-1-1,1 1 1,-1 0-1,1 0 1,-2-2-1,1 2-84,0 0 0,0 0 0,1 0 0,-1 0 0,1 0 0,-1 0 0,1 0-1,-1 0 1,1-1 0,0 1 0,-1 0 0,1 0 0,0 0 0,0 0 0,0-1 0,0 1-1,0 0 1,0 0 0,0-2 0,18-59 68,-28 111-26,21-65 285,6-14-130,-10 17-127,2-3 152,-1-1 1,9-26-1,-45 91 210,26-43-441,0-2-13,0 1 0,0-1 1,0 1-1,1 0 0,-1 0 0,1 0 1,0 0-1,0 0 0,0 6 0,14-26 39,14-31 18,-80 138-593,53-91 515,0 0-1,0 0 1,0 1 0,0-1 0,0 0-1,0 1 1,0-1 0,0 0-1,0 0 1,-1 0 0,1 1 0,0-1-1,0 0 1,0 0 0,0 1-1,-1-1 1,1 0 0,0 0-1,0 0 1,0 0 0,-1 1 0,1-1-1,0 0 1,0 0 0,-1 0-1,1 0 1,0 0 0,0 0 0,-1 0-1,1 0 1,0 0 0,-1 0-1,1 0 1,0 0 0,0 0-1,-1 0 1,1 0 0,0 0 0,-1 0-1,-2-13-267,1-4-2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3.622"/>
    </inkml:context>
    <inkml:brush xml:id="br0">
      <inkml:brushProperty name="width" value="0.05" units="cm"/>
      <inkml:brushProperty name="height" value="0.05" units="cm"/>
    </inkml:brush>
  </inkml:definitions>
  <inkml:trace contextRef="#ctx0" brushRef="#br0">1 675 16219,'14'-11'1945,"5"-9"-1185,9-16-128,7-9 993,9-13-473,1-10-200,2-6-200,-3 1-104,-6 5-320,-7 5-288,-12 13-904,-6 7 400,-7 13 280,-2 9-152,-4 6-128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1.779"/>
    </inkml:context>
    <inkml:brush xml:id="br0">
      <inkml:brushProperty name="width" value="0.05" units="cm"/>
      <inkml:brushProperty name="height" value="0.05" units="cm"/>
    </inkml:brush>
  </inkml:definitions>
  <inkml:trace contextRef="#ctx0" brushRef="#br0">11 66 13931,'0'-5'2232,"-5"2"-1807,1 1 2455,3 1-1976,6 1-1160,-3-4 208,-2-11 8,6-21-32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6.731"/>
    </inkml:context>
    <inkml:brush xml:id="br0">
      <inkml:brushProperty name="width" value="0.05" units="cm"/>
      <inkml:brushProperty name="height" value="0.05" units="cm"/>
    </inkml:brush>
  </inkml:definitions>
  <inkml:trace contextRef="#ctx0" brushRef="#br0">0 125 14043,'0'0'42,"0"0"1,1 0-1,-1 0 1,0-1-1,1 1 1,-1 0-1,0 0 0,0 0 1,1 0-1,-1-1 1,0 1-1,1 0 1,-1 0-1,0 0 0,1 0 1,-1 0-1,0 0 1,1 0-1,-1 0 1,0 0-1,1 0 0,-1 0 1,0 0-1,1 0 1,-1 1-1,0-1 1,0 0-1,1 0 0,-1 0 1,0 0-1,1 0 1,-1 1-1,0-1 1,0 0-1,1 0 0,-1 0 1,0 1-1,0-1 1,0 0-1,1 1 1,-1-1-1,0 0 1,0 0-1,0 1 0,0-1 1,0 0-1,1 1 1,-1-1-1,0 0 1,0 1-1,0-1 0,0 0 1,0 1-1,3 25 862,-2-15-480,1-1-196,8 42 335,-9-48-482,0 0 0,0 0 0,1 0 0,-1-1 0,1 1 0,0 0 0,0-1 0,0 1 0,6 5 0,-7-8-42,0 0 0,0-1 1,0 1-1,1-1 0,-1 0 0,0 1 1,1-1-1,-1 0 0,0 1 1,1-1-1,-1 0 0,0 0 0,1 0 1,-1 0-1,0-1 0,1 1 1,-1 0-1,0-1 0,1 1 0,-1 0 1,0-1-1,0 1 0,1-1 0,-1 0 1,0 0-1,0 1 0,0-1 1,0 0-1,0 0 0,1-1 0,36-34 628,-34 31-557,89-107 1262,-15 16-571,-76 94-784,-1 0-1,1 1 0,-1-1 0,1 1 1,-1-1-1,1 1 0,0 0 0,0-1 0,0 1 1,3-1-1,-5 2-13,1 0 1,0 0-1,-1 0 1,1 0-1,0 0 1,-1 0 0,1 1-1,-1-1 1,1 0-1,0 0 1,-1 0-1,1 1 1,0-1-1,-1 0 1,1 1-1,-1-1 1,1 1-1,-1-1 1,1 1-1,-1-1 1,1 0-1,-1 1 1,0 0-1,1-1 1,-1 1-1,0-1 1,1 1-1,-1-1 1,0 1-1,0 0 1,1-1-1,-1 1 1,0 0-1,0 0 1,8 26 0,-6-20-60,0 0 0,0 0 1,1 0-1,-1 0 0,2 0 0,-1 0 1,1-1-1,7 10 0,-10-15-9,-1 0 0,1-1 0,0 1 0,0-1 0,0 1 0,0-1 0,0 1 0,0-1 0,0 0 0,0 1 0,0-1 0,0 0 0,0 0 0,0 0 0,0 1 0,0-1 0,0 0 0,0-1 0,0 1 0,0 0 1,0 0-1,0 0 0,0-1 0,0 1 0,0 0 0,0-1 0,0 1 0,0-1 0,-1 1 0,1-1 0,1 0 0,7-3-60,5-2-373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7.201"/>
    </inkml:context>
    <inkml:brush xml:id="br0">
      <inkml:brushProperty name="width" value="0.05" units="cm"/>
      <inkml:brushProperty name="height" value="0.05" units="cm"/>
    </inkml:brush>
  </inkml:definitions>
  <inkml:trace contextRef="#ctx0" brushRef="#br0">1 171 16876,'-1'7'1608,"1"-5"-1064,0 0-232,4 0 792,6-2-239,6-4-321,6 1-168,8-7-184,7-5-48,3-2-32,0-1-96,0-4-312,-1 2-240,-6 1-465,-6-1 817,-7 2-184,-4 0-120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7.626"/>
    </inkml:context>
    <inkml:brush xml:id="br0">
      <inkml:brushProperty name="width" value="0.05" units="cm"/>
      <inkml:brushProperty name="height" value="0.05" units="cm"/>
    </inkml:brush>
  </inkml:definitions>
  <inkml:trace contextRef="#ctx0" brushRef="#br0">0 3 14035,'24'1'6145,"13"-3"-4733,42 0-1643,-77 2 231,0 1 1,0-1 0,0 1-1,0-1 1,0 1 0,-1-1 0,1 1-1,0 0 1,-1 0 0,1 0-1,0 0 1,-1 0 0,1 0-1,-1 1 1,1-1 0,-1 0 0,0 1-1,0-1 1,0 1 0,0-1-1,0 1 1,0 0 0,0 0 0,0-1-1,0 1 1,-1 0 0,1 0-1,-1 0 1,1-1 0,-1 1-1,0 0 1,0 0 0,0 0 0,0 2-1,0 10 12,-1-1 0,0 1-1,-5 23 1,3-23 3,-38 186 304,14-74-1613,28-122 927,3-12 217,5-20-193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03.047"/>
    </inkml:context>
    <inkml:brush xml:id="br0">
      <inkml:brushProperty name="width" value="0.05" units="cm"/>
      <inkml:brushProperty name="height" value="0.05" units="cm"/>
    </inkml:brush>
  </inkml:definitions>
  <inkml:trace contextRef="#ctx0" brushRef="#br0">9 1036 9658,'-8'7'1963,"11"-2"-648,-2-4-1274,1-1 0,0 1 1,0-1-1,0 0 1,-1 0-1,1 1 0,0-1 1,0 0-1,3-1 1,20-4 24,0-2 1,0 0 0,44-21 0,-53 21-40,43-21 66,-3-3 0,61-43-1,-10 6-6,377-209 157,-416 245-216,143-45 1,-201 74-26,30-11 7,-1-1 0,-1-3 0,0-1 0,-1-1 0,-1-2 0,-1-2 0,-1-2 0,36-34-1,-35 27 53,11-10 270,92-68 0,-193 134 764,54-22-1099,-1-1-1,0 1 1,0 0 0,1-1-1,-1 1 1,0-1 0,0 0-1,0 0 1,1 1 0,-1-1-1,-3-1 1,-9-1-35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10.498"/>
    </inkml:context>
    <inkml:brush xml:id="br0">
      <inkml:brushProperty name="width" value="0.05" units="cm"/>
      <inkml:brushProperty name="height" value="0.05" units="cm"/>
    </inkml:brush>
  </inkml:definitions>
  <inkml:trace contextRef="#ctx0" brushRef="#br0">1 139 14403,'31'5'259,"1"-1"0,0-1-1,63-4 1,-38 0-368,513-14-610,210 4-328,-618 16 1051,867 17 96,-913-22-82,868 11 51,-733 1-67,345 12 4,-1-23-5,728-85 9,-410 19-27,1672 16-16,-1924 65 2,787 1 85,-370-11 203,-811-4-123,-142-3 51,-125 1-186,0 0 1,0 0-1,1 0 1,-1 0-1,0 0 1,0 0-1,0 0 0,0 0 1,0 0-1,0 0 1,0 0-1,0 0 1,1 0-1,-1 0 1,0 0-1,0 0 1,0 0-1,0 1 1,0-1-1,0 0 1,0 0-1,0 0 1,0 0-1,0 0 0,0 0 1,0 0-1,0 0 1,1 0-1,-1 0 1,0 1-1,0-1 1,0 0-1,0 0 1,0 0-1,0 0 1,0 0-1,0 0 1,0 0-1,0 1 1,0-1-1,0 0 0,0 0 1,0 0-1,0 0 1,0 0-1,0 0 1,0 0-1,-1 0 1,1 0-1,0 1 1,0-1-1,0 0 1,0 0-1,0 0 1,0 0-1,0 0 1,0 0-1,-7 5-47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49.210"/>
    </inkml:context>
    <inkml:brush xml:id="br0">
      <inkml:brushProperty name="width" value="0.05" units="cm"/>
      <inkml:brushProperty name="height" value="0.05" units="cm"/>
    </inkml:brush>
  </inkml:definitions>
  <inkml:trace contextRef="#ctx0" brushRef="#br0">2802 200 10546,'-63'-29'282,"-1"3"0,-111-30 0,-141-9-213,229 54-454,-137-1-1,-88 24 865,202-3-142,0 5 0,2 5 1,0 5-1,1 4 0,2 4 0,-189 88 1,274-110-337,0 1 0,1 0 1,0 1-1,1 1 0,1 1 1,0 1-1,1 0 0,0 1 1,1 1-1,1 0 0,1 1 1,-22 38-1,-13 36-174,-42 118 0,85-197 144,2-1-1,-1 1 0,2 0 1,0 0-1,0 0 0,1 0 0,1 0 1,0 0-1,1 0 0,0 0 1,1 0-1,1 0 0,7 24 0,7 21-713,-3 1 0,-3 1 0,-2 0 0,-3 1 0,-3-1 0,-6 87 0,-3-77 1304,-18 79 1,-65 241 1666,-47 254-704,116-498-1320,-1 157 1,20-229-156,4-1 0,3 0 0,4 0 0,21 83 0,132 329-17,-129-394-46,135 303-29,-121-304 36,3-3 0,77 100 0,455 465-137,-457-531 121,5-6 1,5-6 0,5-6 0,4-6-1,4-7 1,194 87 0,-255-140-26,2-3 0,1-5 0,127 25 0,-84-31-59,240 8-1,271-47 41,-462-3 50,273-64 0,523-225-106,-612 154-37,-293 116 89,-2-3 0,119-89 0,-108 62 40,-2-2 0,-4-5 0,-3-2 0,-3-4 0,-4-2 0,65-108 0,-76 93-514,-5-2 0,-4-3 0,-4-1-1,-5-2 1,-5-2 0,26-146 0,34-415-1996,-70-5 3321,-28 506 460,-41-263-1,30 343-845,-5 1 0,-2 1 0,-5 2 0,-66-141 0,52 145-313,-3 3 0,-3 1 0,-4 3 0,-2 2 0,-4 2 0,-90-82 0,99 108 14,-2 2-1,-2 2 0,-1 2 0,-2 2 1,-1 4-1,-2 1 0,-1 4 0,-1 1 1,-89-21-1,34 21 249,-227-18 0,-122 31-197,369 13-157,5 5-23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50.661"/>
    </inkml:context>
    <inkml:brush xml:id="br0">
      <inkml:brushProperty name="width" value="0.05" units="cm"/>
      <inkml:brushProperty name="height" value="0.05" units="cm"/>
    </inkml:brush>
  </inkml:definitions>
  <inkml:trace contextRef="#ctx0" brushRef="#br0">1 3787 11835,'2'0'87,"0"-1"0,0 1 0,0-1 0,-1 1 0,1-1 0,0 0 0,0 1 0,0-1 0,-1 0 0,1 0 0,0-1 0,-1 1 0,1 0 0,1-2 0,2-1 151,36-25-207,0-2 1,39-39-1,66-80-230,-11 11 86,351-346 273,90-83 5,-519 514-159,329-292 203,-36 35 119,-50 19-206,-8 8-88,16 17 80,-265 234-88,240-185 183,15 21-115,-294 195-66,180-114-228,-159 98 615,-1-2 1,-1 0-1,-1-1 1,0-1-1,19-27 1,-32 36-74,-3-1 124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53.690"/>
    </inkml:context>
    <inkml:brush xml:id="br0">
      <inkml:brushProperty name="width" value="0.05" units="cm"/>
      <inkml:brushProperty name="height" value="0.05" units="cm"/>
    </inkml:brush>
  </inkml:definitions>
  <inkml:trace contextRef="#ctx0" brushRef="#br0">826 96 8994,'-59'0'1112,"2"-1"-728,-3-5-192,2 2 1169,-2-5-1137,-1 2-168,-3-7-216,3 1-104,-2 0-369,-2 1-471,-4 7 832,-5-2-160,-1 2-80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55.638"/>
    </inkml:context>
    <inkml:brush xml:id="br0">
      <inkml:brushProperty name="width" value="0.05" units="cm"/>
      <inkml:brushProperty name="height" value="0.05" units="cm"/>
    </inkml:brush>
  </inkml:definitions>
  <inkml:trace contextRef="#ctx0" brushRef="#br0">4064 6 9330,'-147'-5'598,"-156"15"0,38 0-539,62-10-69,-141 4 397,-1 26 257,-218 66-167,289-48-325,178-30-187,-169 55 1,210-53-12,1 3-1,0 2 0,2 2 1,-63 45-1,34-15 79,3 5-1,-101 101 1,142-123 8,2 0-1,1 3 1,3 0 0,1 2-1,2 2 1,-24 57-1,3 23-87,-42 182 0,63-205 11,-1-2 4,-79 317 33,93-335 25,3 1 1,4 0 0,4 107 0,37 256-1,24-94-35,25-4-28,-50-215 30,30 161 8,13 55 35,-53-269 18,3-2 0,44 96 0,-34-109 40,2-1 0,88 116-1,115 103 292,-179-219-317,3-2 1,3-4 0,2-2-1,3-4 1,141 82 0,-123-90-68,2-3 1,2-4 0,2-4 0,191 43-1,-92-40 12,205 47 6,-61 20 5,-110-31-38,-129-47-34,2-5 0,155 15 0,210-18-35,-331-19 89,629-16-66,-369-18 16,85-5 135,-392 34-125,-1-5-1,169-39 0,-214 37 21,-1-2 0,0-2-1,-2-2 1,0-1 0,-1-2-1,-1-2 1,67-53 0,-60 36 19,-2-1 0,-2-3 1,-2-1-1,-2-2 0,52-85 1,-53 67-29,-3-1 1,-2-2 0,-4-1-1,22-84 1,-13 7-44,27-241 1,-30-155 208,28-214-76,7-120-634,-69 719-174,-43-302 1,30 381 702,-4 1-1,-3 1 1,-3 1 0,-3 1-1,-68-128 1,47 124 243,-3 1 1,-111-128-1,-149-115 588,305 313-770,-157-143 561,122 117-466,-1 2 0,-56-32 0,-32-1-34,-196-70 0,84 39-178,9-19-381,62 22-1015,108 62 1144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4.413"/>
    </inkml:context>
    <inkml:brush xml:id="br0">
      <inkml:brushProperty name="width" value="0.05" units="cm"/>
      <inkml:brushProperty name="height" value="0.05" units="cm"/>
    </inkml:brush>
  </inkml:definitions>
  <inkml:trace contextRef="#ctx0" brushRef="#br0">0 462 18084,'1'15'1206,"-1"-15"-1188,0 0 1,0 1-1,0-1 0,0 0 0,0 0 0,0 0 1,0 0-1,0 0 0,0 0 0,0 0 1,0 0-1,0 1 0,0-1 0,1 0 1,-1 0-1,0 0 0,0 0 0,0 0 1,0 0-1,0 0 0,0 0 0,0 0 1,0 0-1,0 0 0,0 0 0,0 1 1,0-1-1,1 0 0,-1 0 0,0 0 1,0 0-1,0 0 0,0 0 0,0 0 1,0 0-1,0 0 0,0 0 0,0 0 1,1 0-1,-1 0 0,0 0 0,0 0 1,0 0-1,0 0 0,0 0 0,0 0 1,0 0-1,0 0 0,1 0 0,-1 0 1,0 0-1,0 0 0,0-1 0,14-22 1134,22-55-268,-3-1 0,-4-2 0,24-108 0,-46 161-804,-7 28-78,0 0 0,0 0 1,0 0-1,0 0 0,0 0 1,0 0-1,0 0 0,0 0 1,0 0-1,0 1 0,1-1 1,-1 0-1,0 0 0,0 0 1,0 0-1,0 0 0,0 0 1,0 0-1,0 0 0,0 0 1,0 0-1,0 0 0,0 0 1,0 0-1,0 0 0,0 0 1,0 0-1,0 0 0,0 0 1,0 0-1,0 0 0,0 0 1,1 0-1,-1 0 0,0 0 1,0 0-1,0 0 0,0 0 1,0 0-1,0 0 0,0 0 1,0 0-1,0 0 0,0 0 1,0 0-1,0 0 0,0 0 1,0 0-1,2 11 42,-1 15-8,-1 51-93,4-1 0,17 96-1,-20-163-67,-1-6 5,1 1 0,-1-1 0,1 0 1,0 0-1,0 0 0,0 0 0,0 1 0,1-2 0,-1 1 0,1 0 0,2 4 0,-3-7 95,-1 0-1,0 0 1,0 0 0,0 0-1,0 1 1,0-1-1,0 0 1,1 0 0,-1 0-1,0 0 1,0 0 0,0 0-1,0 0 1,0 0-1,1 0 1,-1 0 0,0 0-1,0 0 1,0 0 0,0 0-1,0 0 1,1 0 0,-1 0-1,0 0 1,0 0-1,0 0 1,0 0 0,0-1-1,1 1 1,-1 0 0,0 0-1,0 0 1,0 0-1,0 0 1,0 0 0,0 0-1,0 0 1,1-1 0,-1 1-1,0 0 1,0 0 0,0 0-1,0 0 1,0 0-1,0 0 1,0-1 0,0 1-1,0 0 1,5-14-416,0-15-61,-2-8-273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00.159"/>
    </inkml:context>
    <inkml:brush xml:id="br0">
      <inkml:brushProperty name="width" value="0.05" units="cm"/>
      <inkml:brushProperty name="height" value="0.05" units="cm"/>
    </inkml:brush>
  </inkml:definitions>
  <inkml:trace contextRef="#ctx0" brushRef="#br0">707 67 8778,'-14'-4'585,"1"0"0,-2 1 0,1 0 0,0 1 0,-18 0-1,-25-4-140,43 4-421,-1 1-1,1 1 1,0 0 0,-1 1 0,1 0 0,-1 1-1,1 1 1,0 0 0,0 1 0,1 0 0,-1 1-1,1 1 1,0 0 0,0 1 0,-18 13 0,9-4-6,1 0 0,1 2 1,1 0-1,0 1 1,2 1-1,0 1 0,-22 36 1,20-20-4,1 0-1,1 1 1,-18 70 0,26-78-12,-2 7-6,3 1-1,1 1 1,2-1-1,2 1 1,2 64-1,2-92 3,1 0-1,0 1 0,0-1 0,1 0 1,1 0-1,9 20 0,-2-9-15,30 43-1,-28-48 12,1 0-1,1-1 1,0 0-1,1-1 0,1-1 1,0-1-1,1 0 1,1-1-1,-1-1 0,2-1 1,0-1-1,24 8 0,-10-6-3,1-1-1,1-2 1,0-2-1,0-1 1,0-1-1,56-3 0,-71-3 12,0-1 0,-1-1 0,38-12 0,17-3 52,8 4-45,97-19-1,-137 23 1,-1-1-1,47-21 0,-71 23 11,0-1-1,-1 0 0,0-2 0,-1 0 0,0 0 0,-1-2 1,19-23-1,-25 27 3,0 0 0,-1-1 0,0-1 0,-1 1 0,0-1 0,-1-1 0,-1 1 0,5-17 0,1-15 44,7-55 0,-16 87-48,2-3-9,0 0 0,1 1 0,1-1 0,11-22 0,-8 20 69,-1 0 1,8-30-1,8 13 164,-24 34-29,1 0-185,-1-1 1,0 1-1,0 0 0,0 0 0,0-1 0,0 1 0,0 0 0,-1-1 0,1 1 0,0 0 1,-1-1-1,1 1 0,-1 0 0,1 0 0,-1-2 0,-8-19-44,7 17 19,0 0 0,0-1 1,1 1-1,0 0 0,0-1 0,0 1 0,0-1 0,1 1 0,0-9 0,0 9-8,-1 0 10,-1 1 0,0-1 0,0 1-1,0-1 1,0 1 0,-1-1 0,0 1-1,0 0 1,0 0 0,0 1-1,-6-5 1,2-1-1,-74-91 40,57 65-30,18 25-6,0 1 0,-1-1-1,0 1 1,-11-11 0,17 19 7,-2-3-3,-1 0-1,-1 0-1,0 0-6,1-3-1,2 6 0,-13-8 3,-13-12 70,24 17-107,0 1 1,0-1-1,-1 1 0,1 0 0,-1 0 0,1 1 0,-1-1 0,0 1 0,0 0 0,0 1 1,-1-1-1,1 1 0,0 0 0,-8-1 0,-23 1-49,-13 2-18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03.003"/>
    </inkml:context>
    <inkml:brush xml:id="br0">
      <inkml:brushProperty name="width" value="0.05" units="cm"/>
      <inkml:brushProperty name="height" value="0.05" units="cm"/>
    </inkml:brush>
  </inkml:definitions>
  <inkml:trace contextRef="#ctx0" brushRef="#br0">1107 171 4297,'-1'-2'232,"-1"0"0,0 0 0,1 0 0,0-1-1,0 1 1,0 0 0,0-1 0,-2-4 0,3 6 181,-14-13 1320,-7-4-1313,-1 1 1,-1 1-1,-1 1 1,0 1-1,-32-13 1,50 24-384,-1 1-1,1 0 1,0 1 0,-1-1 0,1 1-1,-1 0 1,0 1 0,1 0-1,-1 0 1,0 0 0,1 1-1,-1 0 1,1 0 0,-1 0 0,1 1-1,-1 0 1,1 0 0,0 1-1,0 0 1,0 0 0,0 0-1,1 1 1,-1 0 0,-5 5 0,-40 35-42,35-29 20,-1 0-1,0-1 0,-1 0 1,-1-2-1,0 0 0,-35 15 1,44-23 4,-109 45 106,103-40-125,0 0-1,0 1 1,1 0 0,1 2 0,-16 13-1,-5 14-6,1 2-1,-53 83 1,22-28 25,55-83-17,2 0-1,-1 0 1,2 0-1,0 1 0,0 1 1,1-1-1,1 1 1,1 0-1,0 0 0,0 0 1,2 0-1,-1 18 1,1 14 0,2 1 1,9 67-1,-4-86 3,1 1 0,1-1 0,1 0 0,24 55 0,-30-80 4,1 0 1,-1 0 0,1-1 0,0 1 0,0 0 0,0-1-1,0 0 1,1 0 0,-1 0 0,1 0 0,0 0-1,0-1 1,0 0 0,0 1 0,0-1 0,0-1 0,1 1-1,-1-1 1,5 1 0,10 2 51,0-2-1,0 0 1,28-1-1,2 0-8,75 9 19,162 8 53,-124-26 197,-109 3-230,76 3 1,-22 14-71,-68-6-11,-1-2 0,40-1-1,-53-5 17,-1-1 0,33-9 0,31-4 14,11 11-37,-58 4 2,1-2 0,53-11 0,-82 11 1,0-1 0,0 0 0,0-1 0,0 0 0,-1-1-1,0 0 1,0-1 0,-1-1 0,0 1 0,0-2 0,11-10 0,-13 10 5,-3 4 0,-1 0 0,1-1-1,-1 1 1,0-1 0,-1 0-1,1 0 1,-1 0 0,0-1-1,-1 1 1,0-1 0,0 0-1,3-12 1,79-476 279,-71 324-258,-13 144-23,-2 0-1,0 1 1,-2-1 0,-9-35 0,9 51 1,-1 1 0,0 0-1,0 0 1,-1 1 0,-1 0 0,-12-17 0,-46-46 46,43 50-59,14 13 7,0 1 0,-1 0 0,0 1 0,-1 0 0,0 0-1,0 1 1,0 0 0,-1 1 0,0-1 0,0 2 0,0 0 0,0 0 0,-1 1 0,0 0 0,1 0-1,-19 0 1,-35 0-6,-125 11-1,17 1 50,138-8-38,-1 2-1,0 2 1,1 1-1,0 1 1,0 2-1,0 2 1,2 1 0,-43 21-1,69-29-31,0 0-1,1 0 1,-1 0-1,1 0 1,-6 7 0,-16 13-55,12-17 44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09.334"/>
    </inkml:context>
    <inkml:brush xml:id="br0">
      <inkml:brushProperty name="width" value="0.05" units="cm"/>
      <inkml:brushProperty name="height" value="0.05" units="cm"/>
    </inkml:brush>
  </inkml:definitions>
  <inkml:trace contextRef="#ctx0" brushRef="#br0">539 267 9362,'-65'23'915,"-102"50"0,153-66-818,1 1 0,0 1 1,0 0-1,1 1 0,1 0 1,-1 0-1,2 2 1,-1-1-1,1 1 0,1 1 1,1-1-1,-1 2 0,2-1 1,0 1-1,1 0 0,0 1 1,-4 16-1,-2 9-70,-3-1-1,-20 41 0,-7 17 163,37-80-145,0 1 1,1-1-1,1 1 0,0 0 1,2 0-1,0 32 0,4-1-31,12 58 0,-14-99-12,0 0-1,1 0 1,0 1-1,1-2 1,0 1-1,0 0 1,6 9-1,-7-14-3,0 0 0,0 0 1,1 0-1,0 0 0,0-1 0,-1 1 0,2-1 1,-1 0-1,0 1 0,0-1 0,1-1 0,-1 1 1,1 0-1,-1-1 0,1 0 0,0 0 0,6 1 1,68 7-43,-56-8 35,0 2 0,0 0 1,36 10-1,267 70-10,-260-66 57,16 2 77,-71-17-100,0-1 1,0-1-1,0 0 0,0 0 0,0-1 0,15-3 0,9-5 0,0-1 1,-1-2-1,0-1 0,-1-1 0,0-2 0,34-24 0,-17 5-8,-1-1 0,77-77-1,-69 63 67,106-75 0,-52 44-33,-79 57-24,-5 5-8,-1 0 0,-2-2 0,37-40-1,-55 55-2,0-1-1,0 1 1,0-1 0,-1 0-1,0-1 1,-1 1-1,0-1 1,0 0-1,0 0 1,-1 1-1,0-2 1,-1 1-1,0 0 1,0 0 0,-1 0-1,0-1 1,0 1-1,-1 0 1,-1-10-1,-2 3 13,-1-1 0,-1 1 0,0 1 0,0-1 0,-2 1 0,0 0 0,0 1 0,-1 0 1,-1 0-1,0 1 0,-1 0 0,0 0 0,-1 2 0,0-1 0,-25-15 0,-13-4 9,-1 2 1,-1 3 0,-56-20 0,39 17 65,-7-1-51,-124-32-1,-82 2-235,275 58 184,-56-13-68,40 7 21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13.815"/>
    </inkml:context>
    <inkml:brush xml:id="br0">
      <inkml:brushProperty name="width" value="0.05" units="cm"/>
      <inkml:brushProperty name="height" value="0.05" units="cm"/>
    </inkml:brush>
  </inkml:definitions>
  <inkml:trace contextRef="#ctx0" brushRef="#br0">1 12 13027,'1'-12'3354,"3"22"-1382,2 7-1770,73 139 1288,-58-120-1189,1 0 0,31 36 0,-51-68-290,1 0 0,0 0-1,1-1 1,-1 1-1,0-1 1,1 0-1,0 0 1,0 0-1,7 3 1,-10-6-167,-21 3-2738,9 0 2394,-1 1-144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14.233"/>
    </inkml:context>
    <inkml:brush xml:id="br0">
      <inkml:brushProperty name="width" value="0.05" units="cm"/>
      <inkml:brushProperty name="height" value="0.05" units="cm"/>
    </inkml:brush>
  </inkml:definitions>
  <inkml:trace contextRef="#ctx0" brushRef="#br0">0 439 12875,'13'2'614,"-1"0"0,0 0-1,1 1 1,-1 1 0,-1 0 0,17 7 0,18 7 94,-28-12-497,0-1 1,0-1-1,1-1 1,32 3-1,-46-6-148,-1 0 1,0 0-1,1 0 0,-1-1 0,0 0 1,1 1-1,-1-1 0,0-1 0,0 1 0,0-1 1,0 1-1,0-1 0,0 0 0,0-1 1,-1 1-1,1-1 0,-1 0 0,1 1 1,-1-1-1,0-1 0,0 1 0,-1 0 0,1-1 1,-1 1-1,1-1 0,1-5 0,1-4 170,0-1-1,-1 1 1,-1-1-1,0 0 0,1-21 1,-3-74 616,-1 68-679,-3-133-1835,3 173 1614,0 0 25,0 0 0,0 0 0,1 1 0,-1-1 0,0 0 0,-1 1 0,1-1 0,0 0 0,0 0 0,0 1 0,0-1 0,0 0 0,-1 1 0,1-1 0,0 0 0,-1 1 0,1-1 0,0 0 0,-1 1 0,1-1 0,-1 1 0,1-1 0,-1 1 0,1-1 0,-2 0 0,-10-2-460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21.380"/>
    </inkml:context>
    <inkml:brush xml:id="br0">
      <inkml:brushProperty name="width" value="0.05" units="cm"/>
      <inkml:brushProperty name="height" value="0.05" units="cm"/>
    </inkml:brush>
  </inkml:definitions>
  <inkml:trace contextRef="#ctx0" brushRef="#br0">4701 163 9738,'-21'-16'597,"19"13"-590,0 1-1,0 0 0,-1 0 1,1 0-1,-1 0 0,0 0 1,-4-2-1,-15-2 373,0 0 0,-1 1 0,1 1 0,-1 1 0,0 1 0,-36 2 0,6-2-358,-53 2 223,-200 26 0,-27 5 378,239-28-478,-145-14 0,162 5 76,-99 5 1,-77 18-209,106-6 75,-53-2 34,-191 21-147,338-24-5,-1-2 0,1-2 0,-1-2 0,-83-12 0,86 5 50,-1 3 0,-1 1 0,1 3 0,0 3 0,-93 15 1,-96 46 64,201-50-171,1 1 0,1 3 0,-70 42-1,89-45 72,0 2-1,1 0 0,0 1 1,2 0-1,0 1 0,-15 25 1,9-13 5,-41 43 1,-13-2-1,41-41-12,2 2 0,1 1-1,-36 48 1,34-28 8,1 1-1,3 2 0,3 1 1,-22 66-1,23-43 35,4 1-1,-18 135 0,-6 256 28,19-167 35,1 179 65,8-101-52,-3-13-82,35 1 0,22-69-15,10 104-2,-16-5 48,20 181 36,-44-534-85,2 0 1,3-1 0,24 71-1,-29-103-8,0 0-1,2-1 1,0 0-1,0 0 1,1 0-1,1-1 1,1-1-1,0 0 1,1 0-1,0-1 1,0 0-1,2-1 1,25 16-1,9-3 8,2-1-1,0-3 1,55 13-1,-31-9 45,35 17 21,-72-25-57,1-2 1,0-2-1,1-1 1,62 8 0,-41-16-14,78-6 1,-79 0 54,81 6 1,23 18 115,33 4-40,-159-23-108,0-1-1,0-2 0,48-8 1,52-10 15,161-3 1,388-40-171,-504 34 91,45-5 21,-168 28 39,112 3-1,37 28-8,-39-3-4,282 42-1,-254-32 7,183 7-79,-313-39 62,0-2 0,1-3 0,109-22 1,-151 19 9,-1-1 0,0-1 0,0-1 0,-1-1 0,0-1 0,-1-1 0,0-1 0,-1-1 0,19-19 0,52-38 29,68-57-19,-122 94-16,67-77 1,-78 77 12,-1-1 1,33-63-1,-46 73-13,-2-1 0,-1-1 0,-1 0 0,12-55 0,-9 1-37,2-91 0,-9-86 6,-4 120 51,5-758-149,-5 718 152,8 2-1,8-1 0,8 2 0,84-306 0,-53 269-130,-47 166 77,-3-2 0,3-73-1,-53-570-173,34 611 207,-4 0 0,-3 0 1,-4 2-1,-3 0 0,-35-76 1,8 39 124,-85-182 142,115 260-203,-3 0-1,0 2 0,-3 1 0,-1 1 0,-1 1 0,-2 1 0,-1 2 1,-2 1-1,-40-28 0,-27-22 69,57 43-100,-1 3 1,-2 1-1,-76-41 1,53 44 23,-2 3 1,0 3 0,-1 3-1,-1 3 1,-1 3 0,-75-3 0,-204 17-89,179 6 1042,44-6-516,54-5-235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34.975"/>
    </inkml:context>
    <inkml:brush xml:id="br0">
      <inkml:brushProperty name="width" value="0.05" units="cm"/>
      <inkml:brushProperty name="height" value="0.05" units="cm"/>
    </inkml:brush>
  </inkml:definitions>
  <inkml:trace contextRef="#ctx0" brushRef="#br0">1402 95 8498,'-22'-5'677,"0"2"0,-33-1 0,16 1-126,27 1-102,-1 0-1,-19-7 1,19 5-296,0 1-1,-17-2 1,-450-44 558,454 46-615,-1 1 1,0 1-1,-40 5 1,55-2-82,0 0 0,0 0-1,1 2 1,0-1 0,-1 2 0,1-1 0,0 1 0,1 1 0,0 0-1,-13 10 1,1 2-13,2 1 0,0 0 0,2 2 0,-19 25 0,-58 98 6,66-99-7,8-12 28,2 1 0,1 0 0,2 1 0,1 1 0,2 0 0,2 1 0,1 1 0,2-1-1,-7 73 1,14-89-13,0 0 0,2 0 0,0 0 0,1 0 0,1 0 0,8 25 0,-6-32-12,0-1 0,0 1 0,1-1 1,1-1-1,0 1 0,1-1 0,1 0 0,-1-1 0,2 0 1,11 10-1,-1-3-2,2-1 1,0-1-1,1-1 1,1 0-1,0-2 1,27 10-1,163 52-16,-135-50 20,-24-8-18,0-1 0,104 13 0,-131-26-15,1-1 1,0-2-1,0-1 1,0-1-1,0-2 1,0 0 0,41-14-1,-31 5 25,0-1 0,-1-3 1,0-1-1,-2-1 0,0-2 0,-1-2 0,-2-1 0,0-2 0,-2-1 1,0-1-1,-2-2 0,31-40 0,12-27 53,82-148 1,-147 232-48,-1-1 1,-1-1-1,0 1 0,0-1 1,-2 0-1,0 0 1,0 0-1,-2 0 1,0-1-1,-1 1 0,0 0 1,-1-1-1,-1 1 1,0 0-1,-1 0 0,-1 0 1,-8-23-1,5 20 60,-1 0 0,-1 0 0,0 1 0,-1 0 0,-1 0 0,0 1 0,-2 1 0,1 0 0,-2 1 0,0 0 0,-1 1 0,0 0 0,-21-12 0,-24-7-141,-1 3 1,-1 3 0,-98-28-1,141 48 14,-1 1-1,1 1 0,-22-2 1,-4 6-111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47.630"/>
    </inkml:context>
    <inkml:brush xml:id="br0">
      <inkml:brushProperty name="width" value="0.05" units="cm"/>
      <inkml:brushProperty name="height" value="0.05" units="cm"/>
    </inkml:brush>
  </inkml:definitions>
  <inkml:trace contextRef="#ctx0" brushRef="#br0">3 13 10706,'-1'0'64,"1"-1"0,0 1-1,0-1 1,-1 1 0,1 0-1,0-1 1,0 1 0,0-1-1,0 1 1,-1-1 0,1 1 0,0-1-1,0 1 1,0 0 0,0-1-1,0 1 1,0-1 0,0 1-1,0-1 1,1 1 0,-1-1-1,0 1 1,0-1 0,0 1-1,1-1 1,9 9 1081,-1 0-1073,15 14 256,-2 1 0,0 1-1,-1 1 1,26 41 0,58 117 172,-105-183-499,57 107 92,113 201 350,-125-236-251,4-1 1,62 71 0,-96-125-166,6 7 63,30 27 0,-49-52-96,-4-6-68,-3-6-169,2 8 144,1 0 0,-1 1 0,0-1 0,-1 1 0,1 0 1,-1 0-1,0 0 0,0 1 0,0-1 0,0 1 0,-1 0 0,-7-4 0,-7-1-249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48.097"/>
    </inkml:context>
    <inkml:brush xml:id="br0">
      <inkml:brushProperty name="width" value="0.05" units="cm"/>
      <inkml:brushProperty name="height" value="0.05" units="cm"/>
    </inkml:brush>
  </inkml:definitions>
  <inkml:trace contextRef="#ctx0" brushRef="#br0">0 224 11618,'34'49'1677,"46"49"0,-32-47-1318,2-2 0,2-2 0,2-3 0,70 44 1,-113-80-206,0-1 1,1-1 0,0 0 0,0-1 0,19 6 0,-28-10-101,0 0 0,0 0-1,-1-1 1,1 0 0,0 1 0,0-1 0,0 0 0,0 0 0,-1-1 0,1 1 0,0 0 0,0-1-1,0 0 1,-1 0 0,1 0 0,0 0 0,-1 0 0,1 0 0,-1-1 0,1 1 0,-1-1 0,0 1-1,0-1 1,0 0 0,1 0 0,-2 0 0,1 0 0,0-1 0,0 1 0,-1 0 0,3-5-1,1-6 97,0 1-1,-1-1 0,0 0 1,-1 0-1,0 0 0,-1-1 0,1-18 1,-3-9 99,-4-46 0,-19-93 115,16 146-566,-2 0 0,0 0 0,-18-37 0,24 65 46,0 1 1,0-1-1,0 1 1,-1 0-1,0 0 1,0 0-1,-8-6 0,7 5-241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46.622"/>
    </inkml:context>
    <inkml:brush xml:id="br0">
      <inkml:brushProperty name="width" value="0.05" units="cm"/>
      <inkml:brushProperty name="height" value="0.05" units="cm"/>
    </inkml:brush>
  </inkml:definitions>
  <inkml:trace contextRef="#ctx0" brushRef="#br0">4 153 6329,'-1'-1'80,"1"0"-1,0 1 0,-1-1 1,1 0-1,0 1 0,-1-1 1,1 0-1,0 0 0,0 1 1,0-1-1,-1 0 0,1 0 1,0 1-1,0-1 0,0 0 0,0 0 1,0 0-1,1 1 0,-1-1 1,0 0-1,0 0 0,0 1 1,1-2-1,5-22 1415,-6 23-1395,1 0 0,-1 1-1,0-1 1,0 0 0,0 0 0,1 1-1,-1-1 1,0 0 0,1 1-1,-1-1 1,1 0 0,-1 1-1,1-1 1,-1 0 0,1 1-1,-1-1 1,1 1 0,-1-1-1,1 1 1,0-1 0,-1 1-1,1 0 1,0-1 0,-1 1 0,1 0-1,1-1 1,0 2 96,-1-1-1,1 1 1,-1-1 0,1 1-1,-1 0 1,0 0 0,1 0 0,-1 0-1,0 0 1,3 2 0,5 5-239,1-1 140,1 0 1,0-1-1,0 0 0,1-1 1,0 0-1,0 0 0,0-2 1,0 1-1,18 1 1,17 1-63,56-1 0,-56-3 46,401-8 535,43 3-268,234 17-274,122-33-51,-780 18-21,344-6 16,127 0-4,147-17-35,-199 4 30,1262-18-64,-1636 36 39,671-39-22,-741 37 34,-10 2 20,0-2 0,37-10 0,-67 14 78,-30 4-519,21 2-170,7-6 576,0 1-1,0 0 1,1-1 0,-1 1-1,0-1 1,1 1-1,-1-1 1,0 1 0,1-1-1,-1 1 1,1-1 0,-1 1-1,0-1 1,1 0 0,-1 1-1,1-1 1,0 0 0,-1 1-1,1-1 1,-1 0 0,1 1-1,55 24-184,-39-18 199,-1 0-1,28 18 1,-34-17-22,1-1 0,0 0 1,1 0-1,-1-1 0,1 0 0,1-1 0,-1-1 0,1 0 0,16 3 0,-5-5-13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4.892"/>
    </inkml:context>
    <inkml:brush xml:id="br0">
      <inkml:brushProperty name="width" value="0.05" units="cm"/>
      <inkml:brushProperty name="height" value="0.05" units="cm"/>
    </inkml:brush>
  </inkml:definitions>
  <inkml:trace contextRef="#ctx0" brushRef="#br0">5 2 17324,'-2'-1'1672,"1"3"-1096,0 6-192,5 6 761,0 7-225,5 12-304,1 5-136,3 10-208,1 4-48,2-5-264,-3-1-232,-2-9-488,-2-6 656,-1-23-120,0-8-96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24.651"/>
    </inkml:context>
    <inkml:brush xml:id="br0">
      <inkml:brushProperty name="width" value="0.05" units="cm"/>
      <inkml:brushProperty name="height" value="0.05" units="cm"/>
      <inkml:brushProperty name="color" value="#F6630D"/>
    </inkml:brush>
  </inkml:definitions>
  <inkml:trace contextRef="#ctx0" brushRef="#br0">20 5110 11474,'-10'4'1160,"1"2"1904,9-5-2975,1 0 1,-1 0-1,0 0 1,1 0-1,0 0 1,-1 0-1,1-1 1,-1 1-1,1 0 0,0-1 1,0 1-1,0 0 1,-1-1-1,1 1 1,1 0-1,1 1-46,0 0-1,0-1 1,1 1 0,-1-1-1,0 0 1,1 1 0,-1-2-1,1 1 1,-1 0 0,1-1-1,-1 1 1,1-1 0,-1 0-1,1 0 1,-1-1 0,1 1-1,3-1 1,10-3 26,-1-1 0,23-8 0,-14 4 6,297-115 102,-238 80-162,-49 25-2,1 1 0,49-17 1,60-3-12,154-62 36,-239 76-41,1 4 1,76-17 0,-32 20 5,-61 12 0,0-3-1,-1-1 1,-1-2-1,43-17 1,137-49 10,-147 53-10,-20 7 9,0-2 0,-1-2 0,84-48 0,-82 34-16,-17 10-3,1 1 1,50-21-1,10 1 14,40-16 10,-116 49-10,0-1 0,43-28-1,12-6-10,-23 15 8,-35 19 0,0 0 0,46-16 0,-5 8-1,111-39 10,-129 40-14,0-2 0,-2-2 0,0-1 0,-2-2 0,-1-2 0,-1-2 0,40-40 0,-39 32 7,2 1 0,1 3 0,76-48 0,278-183 2,38-93 8,-194 163 113,-217 177-84,-1-2 0,-1 0 0,-1-1 0,0-1 0,-2-1 0,0-1 0,-2 0 0,18-36 0,8-26 38,36-110 1,-65 160-96,65-226 82,-13 36-68,-50 183-6,3 0 0,1 1 0,26-42 0,-23 47 7,-1-1 0,-2-1 0,-1-1 0,-2-1 0,11-45 0,-10 25-1,3 1 0,42-87 0,31-41 29,-45 104-52,-33 59 28,0 0 0,-2-1 1,-1 0-1,15-48 0,17-75 10,-38 110 144,-6 33-126,0 0 0,1 0 0,0 0 0,0 0 0,1 0 0,-1 0-1,5-8 1,-2 7-207,-1 0-1,0 0 0,4-16 1,-6 21 118,-1-1-1,0 0 1,1 0 0,-1 0 0,0 0 0,-1 0 0,1 1-1,0-1 1,-1 0 0,0 0 0,1 0 0,-1 1 0,0-1-1,-2-3 1,-7-10-203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5.702"/>
    </inkml:context>
    <inkml:brush xml:id="br0">
      <inkml:brushProperty name="width" value="0.05" units="cm"/>
      <inkml:brushProperty name="height" value="0.05" units="cm"/>
      <inkml:brushProperty name="color" value="#F6630D"/>
    </inkml:brush>
  </inkml:definitions>
  <inkml:trace contextRef="#ctx0" brushRef="#br0">8 1 12595,'-1'7'1567,"-4"57"-280,3-1 0,11 117 0,-6-128-945,36 408-267,-41-482-207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6.090"/>
    </inkml:context>
    <inkml:brush xml:id="br0">
      <inkml:brushProperty name="width" value="0.05" units="cm"/>
      <inkml:brushProperty name="height" value="0.05" units="cm"/>
      <inkml:brushProperty name="color" value="#F6630D"/>
    </inkml:brush>
  </inkml:definitions>
  <inkml:trace contextRef="#ctx0" brushRef="#br0">5 0 12243,'-3'46'1240,"2"3"-880,1 10-80,0 5 512,4 5-288,0 1-48,2 0-80,-2-2-71,2-7-89,1-3-72,-2-14-184,-1-8-176,-1-17-1361,1-8 1425,2-15-208,1-12-104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6.477"/>
    </inkml:context>
    <inkml:brush xml:id="br0">
      <inkml:brushProperty name="width" value="0.05" units="cm"/>
      <inkml:brushProperty name="height" value="0.05" units="cm"/>
      <inkml:brushProperty name="color" value="#F6630D"/>
    </inkml:brush>
  </inkml:definitions>
  <inkml:trace contextRef="#ctx0" brushRef="#br0">0 1 11658,'0'54'1345,"0"5"-865,0 13-168,0 4 648,7 14-408,2 5-80,3 1-120,0-7-63,4-11-233,-3-6-120,1-13-193,-1-10-119,-1-24 280,-5-12-56,-1-27-72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6.852"/>
    </inkml:context>
    <inkml:brush xml:id="br0">
      <inkml:brushProperty name="width" value="0.05" units="cm"/>
      <inkml:brushProperty name="height" value="0.05" units="cm"/>
      <inkml:brushProperty name="color" value="#F6630D"/>
    </inkml:brush>
  </inkml:definitions>
  <inkml:trace contextRef="#ctx0" brushRef="#br0">2 335 12907,'-1'66'1088,"2"15"-736,5 8-128,1 4 392,2 2-128,4-3-168,0-2-80,2-7-112,0-7-79,-4-17-146,1-8-95,-4-13-192,1-10-1104,-6-18 1248,-1-11-176,0-18-128</inkml:trace>
  <inkml:trace contextRef="#ctx0" brushRef="#br0" timeOffset="1">310 1 11915,'2'66'1232,"-2"8"-848,0 14-64,7 10 464,9 13-256,4 1-56,3-2-96,0-4-64,0-9-111,1-3-73,-4-18-152,-4-12-80,-6-22-225,1-11-71,-5-22 296,0-9-72,-6-19-80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7.284"/>
    </inkml:context>
    <inkml:brush xml:id="br0">
      <inkml:brushProperty name="width" value="0.05" units="cm"/>
      <inkml:brushProperty name="height" value="0.05" units="cm"/>
      <inkml:brushProperty name="color" value="#F6630D"/>
    </inkml:brush>
  </inkml:definitions>
  <inkml:trace contextRef="#ctx0" brushRef="#br0">0 0 12459,'2'88'1128,"3"8"-696,3 6-160,2 5 488,2 5-128,3-6-224,1-6-47,-4-11-161,1-6-136,-1-11-256,-1-9-145,-5-21 273,0-11-72,-5-21-56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7.716"/>
    </inkml:context>
    <inkml:brush xml:id="br0">
      <inkml:brushProperty name="width" value="0.05" units="cm"/>
      <inkml:brushProperty name="height" value="0.05" units="cm"/>
      <inkml:brushProperty name="color" value="#F6630D"/>
    </inkml:brush>
  </inkml:definitions>
  <inkml:trace contextRef="#ctx0" brushRef="#br0">15 1 13875,'-6'29'1271,"0"0"-1178,3 48 409,4-1-1,14 103 1,-11-137-376,102 711 56,-104-745-294,35 185-1527,-27-156 1141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8.134"/>
    </inkml:context>
    <inkml:brush xml:id="br0">
      <inkml:brushProperty name="width" value="0.05" units="cm"/>
      <inkml:brushProperty name="height" value="0.05" units="cm"/>
      <inkml:brushProperty name="color" value="#F6630D"/>
    </inkml:brush>
  </inkml:definitions>
  <inkml:trace contextRef="#ctx0" brushRef="#br0">0 1 10746,'4'66'1425,"-1"15"-841,-3 14-216,3 10 1624,3 14-1512,4 4-72,6 0-120,2-5-47,7-14-161,-1-5-96,3-10-176,-1-9-105,-2-18 81,-1-12 120,-8-21-88,-4-12-64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8.534"/>
    </inkml:context>
    <inkml:brush xml:id="br0">
      <inkml:brushProperty name="width" value="0.05" units="cm"/>
      <inkml:brushProperty name="height" value="0.05" units="cm"/>
      <inkml:brushProperty name="color" value="#F6630D"/>
    </inkml:brush>
  </inkml:definitions>
  <inkml:trace contextRef="#ctx0" brushRef="#br0">1 1 10378,'14'48'1280,"-7"11"-759,1 26-161,2 14 1168,3 18-1016,-2 6-48,5 15-40,1 1-48,3-1-152,-3-8-112,0-23-144,-1-13-120,-1-21 136,-1-13-16,-4-30-56,-2-10-24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8.999"/>
    </inkml:context>
    <inkml:brush xml:id="br0">
      <inkml:brushProperty name="width" value="0.05" units="cm"/>
      <inkml:brushProperty name="height" value="0.05" units="cm"/>
      <inkml:brushProperty name="color" value="#F6630D"/>
    </inkml:brush>
  </inkml:definitions>
  <inkml:trace contextRef="#ctx0" brushRef="#br0">0 221 12955,'2'56'1152,"2"9"-912,0 18-56,3 14 224,2 21-136,3 4 0,2-3-24,2-2-56,2-4-152,2 1-104,0-13-272,2-10-800,-5-24 976,-1-11-136,-5-30-136</inkml:trace>
  <inkml:trace contextRef="#ctx0" brushRef="#br0" timeOffset="1">185 1 10874,'10'38'1089,"0"30"-593,-1 8-168,7 14 928,2 10-704,9 16-96,4 6-48,0 0-88,1-5-120,-1-15-184,-2-7-88,-3-15-168,-2-10-56,-8-24-24,-5-11 184,-2-24-88,1-7-16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5.294"/>
    </inkml:context>
    <inkml:brush xml:id="br0">
      <inkml:brushProperty name="width" value="0.05" units="cm"/>
      <inkml:brushProperty name="height" value="0.05" units="cm"/>
    </inkml:brush>
  </inkml:definitions>
  <inkml:trace contextRef="#ctx0" brushRef="#br0">0 106 18364,'19'0'1256,"10"-8"-1032,2-2-88,12-3 288,2-2-232,0 1-656,-2 0-1032,-4 1 1376,-2 1-224,-11 5-192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9.433"/>
    </inkml:context>
    <inkml:brush xml:id="br0">
      <inkml:brushProperty name="width" value="0.05" units="cm"/>
      <inkml:brushProperty name="height" value="0.05" units="cm"/>
      <inkml:brushProperty name="color" value="#F6630D"/>
    </inkml:brush>
  </inkml:definitions>
  <inkml:trace contextRef="#ctx0" brushRef="#br0">1 0 12251,'0'27'952,"0"13"-664,0 8-96,0 15 448,4 11-208,2 18-88,4 3 0,3 4-56,3-1-48,1 4-80,3 3-72,0-6-272,0-8 1081,-4-23-849,-3-15 64,-6-29 8</inkml:trace>
  <inkml:trace contextRef="#ctx0" brushRef="#br0" timeOffset="1">229 83 10538,'1'35'944,"11"3"-519,0 7-81,9 15 320,1 10-8,4 18-64,2 3-24,-3 5-160,3-1-128,-8-8-320,-3-5-176,-6-26 176,1-14-64,-2-28-48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9.845"/>
    </inkml:context>
    <inkml:brush xml:id="br0">
      <inkml:brushProperty name="width" value="0.05" units="cm"/>
      <inkml:brushProperty name="height" value="0.05" units="cm"/>
      <inkml:brushProperty name="color" value="#F6630D"/>
    </inkml:brush>
  </inkml:definitions>
  <inkml:trace contextRef="#ctx0" brushRef="#br0">1 113 12499,'1'24'936,"4"22"-648,0 7-96,1 16 192,3 4-48,-1 5 0,1 1-16,1-4-120,0-5-56,-2-21-216,1-9-128,0-21 2321,-2-12-1985,0-17 160,2-10 104</inkml:trace>
  <inkml:trace contextRef="#ctx0" brushRef="#br0" timeOffset="1">166 1 12203,'-3'28'992,"1"20"-680,-1 2-112,3 9 360,0-1-128,5-3-128,0-6-112,4-12-120,3-11-40,2-26-208,3-15-200,2-23 280,-1-10-56,-2-20-80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40.370"/>
    </inkml:context>
    <inkml:brush xml:id="br0">
      <inkml:brushProperty name="width" value="0.05" units="cm"/>
      <inkml:brushProperty name="height" value="0.05" units="cm"/>
      <inkml:brushProperty name="color" value="#F6630D"/>
    </inkml:brush>
  </inkml:definitions>
  <inkml:trace contextRef="#ctx0" brushRef="#br0">15 80 10866,'-5'46'1241,"0"4"-681,1-1-216,4-2 1200,0-4-912,9-6-232,2-2-48,2-7-184,3-3-96,-3-4-176,1-2-104,-1-5-136,0-3-56,-2-5-224,-2-4-976,-1-10 1232,0-4-176,4-8-41</inkml:trace>
  <inkml:trace contextRef="#ctx0" brushRef="#br0" timeOffset="0.27">186 1 11098,'3'50'1185,"0"9"-857,1 8-120,3 5 504,3 2-456,2-6 24,8-17-64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2.316"/>
    </inkml:context>
    <inkml:brush xml:id="br0">
      <inkml:brushProperty name="width" value="0.05" units="cm"/>
      <inkml:brushProperty name="height" value="0.05" units="cm"/>
      <inkml:brushProperty name="color" value="#008C3A"/>
    </inkml:brush>
  </inkml:definitions>
  <inkml:trace contextRef="#ctx0" brushRef="#br0">1 217 11026,'0'-2'66,"1"0"-1,0 0 1,0 0-1,0 0 1,0 0-1,0 0 1,0 0-1,0 0 0,0 0 1,1 1-1,-1-1 1,1 1-1,-1-1 1,1 1-1,0-1 1,0 1-1,-1 0 1,1 0-1,0 0 0,0 0 1,0 0-1,0 0 1,0 1-1,0-1 1,1 1-1,-1-1 1,0 1-1,0 0 0,0 0 1,0 0-1,1 0 1,-1 0-1,0 0 1,0 1-1,0-1 1,0 1-1,3 0 1,5 4-62,0-1 1,0 0 0,0 0 0,0-1 0,1-1 0,-1 0 0,1 0 0,0-1 0,0 0 0,-1-1-1,1-1 1,14-1 0,12-4-204,-1-2-1,44-15 0,-16 4-135,-61 18 316,85-24-122,1 5 1,98-10 0,-167 27 167,-1-1 0,1-1 1,-1 0-1,23-11 1,-18 7-24,43-10 0,-31 13-124,0 3-1,51 0 1,-51 3 76,2-2-32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2.719"/>
    </inkml:context>
    <inkml:brush xml:id="br0">
      <inkml:brushProperty name="width" value="0.05" units="cm"/>
      <inkml:brushProperty name="height" value="0.05" units="cm"/>
      <inkml:brushProperty name="color" value="#008C3A"/>
    </inkml:brush>
  </inkml:definitions>
  <inkml:trace contextRef="#ctx0" brushRef="#br0">0 2 8098,'17'5'624,"-4"-3"-488,2 3-64,-1-5-144,3 0 184,2-5-112,2-3-24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3.138"/>
    </inkml:context>
    <inkml:brush xml:id="br0">
      <inkml:brushProperty name="width" value="0.05" units="cm"/>
      <inkml:brushProperty name="height" value="0.05" units="cm"/>
      <inkml:brushProperty name="color" value="#008C3A"/>
    </inkml:brush>
  </inkml:definitions>
  <inkml:trace contextRef="#ctx0" brushRef="#br0">1 99 10978,'24'0'696,"-4"-5"-696,0-4 0,3 1 169</inkml:trace>
  <inkml:trace contextRef="#ctx0" brushRef="#br0" timeOffset="1">524 41 9018,'23'0'608,"-1"-2"-1632,-4-1 1088,2 1-48,0-3-152</inkml:trace>
  <inkml:trace contextRef="#ctx0" brushRef="#br0" timeOffset="2">1172 14 11274,'24'0'761,"-1"-2"-721,-3 1-312,2-2 432,-1 0-120,-2-1-72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3.566"/>
    </inkml:context>
    <inkml:brush xml:id="br0">
      <inkml:brushProperty name="width" value="0.05" units="cm"/>
      <inkml:brushProperty name="height" value="0.05" units="cm"/>
      <inkml:brushProperty name="color" value="#008C3A"/>
    </inkml:brush>
  </inkml:definitions>
  <inkml:trace contextRef="#ctx0" brushRef="#br0">0 1 3809,'8'0'160,"-3"1"-112,0-1-32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6.091"/>
    </inkml:context>
    <inkml:brush xml:id="br0">
      <inkml:brushProperty name="width" value="0.05" units="cm"/>
      <inkml:brushProperty name="height" value="0.05" units="cm"/>
      <inkml:brushProperty name="color" value="#008C3A"/>
    </inkml:brush>
  </inkml:definitions>
  <inkml:trace contextRef="#ctx0" brushRef="#br0">0 755 10978,'20'-5'277,"-1"1"-1,1 1 1,0 0-1,0 2 0,0 1 1,-1 0-1,27 4 0,-16 1-1,79 9 276,-94-13-526,0-1 0,1-1 0,-1 0 0,0-1 1,20-5-1,209-81 253,4 0-111,-178 73-147,101-9-1,-102 17-1,108-25 0,-135 19-14,1 3 1,0 1-1,1 3 1,51-2-1,-5 9-17,261-12-7,-248-1 27,87-8 10,-124 14-19,0-3 0,0-3 0,72-22 0,-90 23 5,1 2 0,1 2 0,91-1 0,-90 7 0,0-2 0,0-2 0,86-20 0,-41-7-1,-55 18 0,-1 1-1,2 2 1,46-6-1,101 1-28,37-4-18,-32 9 4,-124 10 45,98-16 0,-146 14 1,0-2 0,-1-1-1,1-1 1,-1 0 0,-1-2-1,1 0 1,-2-1 0,31-21-1,-42 25 84,-4 2 10,0 1 0,0 0-1,1 0 1,-1 0 0,1 0 0,-1 1 0,1 0 0,0 0 0,0 0 0,6-1 0,-15 1-337,1 0 176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7.729"/>
    </inkml:context>
    <inkml:brush xml:id="br0">
      <inkml:brushProperty name="width" value="0.05" units="cm"/>
      <inkml:brushProperty name="height" value="0.05" units="cm"/>
      <inkml:brushProperty name="color" value="#008C3A"/>
    </inkml:brush>
  </inkml:definitions>
  <inkml:trace contextRef="#ctx0" brushRef="#br0">1 4151 9674,'76'-142'3793,"-36"56"-3687,-4-1-1,-4-1 1,38-171 0,-12-63-50,-23 112 145,-8 57-45,32-161 40,-21 98-157,22-91-36,-46 255-1,2 2 1,2-1-1,46-88 0,-16 58 26,26-50 165,-69 118-149,-1 0 0,-1 0 0,0 0 0,-1 0 0,0-1 1,0-14-1,6-36-26,13-89-5,-13 88 6,0 22-18,2 0 1,2 1 0,29-70-1,-21 60 1,23-87-1,-38 103 69,-2 0-1,-1-1 1,-2 0 0,-8-72-1,-1-32 95,11 107-79,7-45 0,-2 27 155,-6 43-12,-2-1 0,1 0 1,-1 0-1,0 0 0,-5-15 0,6 24-220,0 1 0,0 0-1,0 0 1,0-1-1,0 1 1,0 0-1,0-1 1,0 1-1,0 0 1,0 0 0,0-1-1,0 1 1,0 0-1,0 0 1,-1-1-1,1 1 1,0 0-1,0 0 1,0 0 0,0-1-1,0 1 1,-1 0-1,1 0 1,0 0-1,0-1 1,-1 1-1,1 0 1,0 0 0,0 0-1,0 0 1,-1 0-1,1 0 1,0-1-1,0 1 1,-1 0-1,1 0 1,0 0 0,-1 0-1,1 0 1,0 0-1,0 0 1,-1 0-1,1 0 1,0 0-1,0 0 1,-1 0 0,1 1-1,0-1 1,0 0-1,-1 0 1,1 0-1,0 0 1,0 0-1,-1 0 1,1 1 0,0-1-1,0 0 1,0 0-1,-1 0 1,1 0-1,0 1 1,0-1-1,0 0 1,0 0 0,-1 1-1,-4 7 44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9.038"/>
    </inkml:context>
    <inkml:brush xml:id="br0">
      <inkml:brushProperty name="width" value="0.05" units="cm"/>
      <inkml:brushProperty name="height" value="0.05" units="cm"/>
      <inkml:brushProperty name="color" value="#008C3A"/>
    </inkml:brush>
  </inkml:definitions>
  <inkml:trace contextRef="#ctx0" brushRef="#br0">260 1 11202,'-19'47'833,"-5"13"-641,-2 6-80,0 6 240,1 1-88,-3 4-104,1-1-40,4-4-48,2-6 0,5-13-72,3-7-48,7-9-312,1-5-480,6-15-401,6-6-287,2-9 1096,2-2-344,1-7-224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5.809"/>
    </inkml:context>
    <inkml:brush xml:id="br0">
      <inkml:brushProperty name="width" value="0.05" units="cm"/>
      <inkml:brushProperty name="height" value="0.05" units="cm"/>
    </inkml:brush>
  </inkml:definitions>
  <inkml:trace contextRef="#ctx0" brushRef="#br0">0 1 15379,'8'3'382,"0"1"-1,0 0 0,-1 0 0,1 1 0,-1 0 1,10 9-1,37 40 1029,-30-28-609,21 20-157,11 13-346,3-2 1,98 73-1,-156-130-296,0 1 0,0-1 0,-1 1 0,1-1 0,0 1-1,0-1 1,-1 1 0,1 0 0,0 0 0,-1-1 0,1 1 0,0 0 0,-1 0 0,1-1 0,-1 1 0,1 0 0,-1 0-1,0 0 1,1 0 0,-1 0 0,0 0 0,0 0 0,1 2 0,-2-2 4,0 0 1,1 0-1,-1 0 1,1 0 0,-1-1-1,0 1 1,0 0-1,1 0 1,-1 0-1,0-1 1,0 1-1,0 0 1,0-1-1,0 1 1,0 0-1,0-1 1,0 0-1,0 1 1,0-1-1,-2 1 1,-19 6-175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9.452"/>
    </inkml:context>
    <inkml:brush xml:id="br0">
      <inkml:brushProperty name="width" value="0.05" units="cm"/>
      <inkml:brushProperty name="height" value="0.05" units="cm"/>
      <inkml:brushProperty name="color" value="#008C3A"/>
    </inkml:brush>
  </inkml:definitions>
  <inkml:trace contextRef="#ctx0" brushRef="#br0">178 48 8018,'6'-13'224,"-5"10"-166,0 0-1,0 1 1,1-1 0,-1 0 0,1 1 0,-1-1-1,1 1 1,0 0 0,0 0 0,0-1-1,4-2 1,-6 5-53,1-1 0,-1 1 0,0 0 0,0 0 0,0 0 0,0 0 0,0 0 0,0 0 0,0 0 0,1 0 0,-1 0 0,0 0-1,0 0 1,0 0 0,0 0 0,0 0 0,1 0 0,-1 0 0,0 0 0,0 0 0,0 0 0,0 0 0,0 0 0,0 0 0,1 0 0,-1 0 0,0 0 0,0 0-1,0 0 1,0 0 0,0 0 0,0 0 0,0 0 0,1 1 0,-1-1 0,0 0 0,0 0 0,0 0 0,0 0 0,0 0 0,0 0 0,0 0 0,0 1 0,0-1-1,0 0 1,0 0 0,0 0 0,0 0 0,0 0 0,0 0 0,0 1 0,1-1 0,-1 0 0,0 0 0,-1 0 0,1 0 0,0 0 0,0 0 0,0 1 0,0-1-1,0 0 1,0 0 0,0 0 0,-1 17 263,-1-1 0,-1 1 0,0-1 0,-2 0 0,-10 27 0,-1 6 225,-96 421 2016,89-332-2453,-8 202-1,31-274-655,2-57 472,-1-9 124,-1 1 0,0-1 0,0 0 0,0 0 0,0 0 1,0 0-1,0 0 0,0 0 0,0 1 0,0-1 0,1 0 0,-1 0 0,0 0 1,0 0-1,0 0 0,0 0 0,0 0 0,0 0 0,1 0 0,-1 0 0,0 0 1,0 0-1,0 0 0,0 0 0,0 0 0,1 0 0,-1 0 0,0 0 0,0 0 1,0 0-1,0 0 0,0 0 0,1 0 0,-1 0 0,0 0 0,0 0 1,0 0-1,0 0 0,0 0 0,1 0 0,-1 0 0,0 0 0,0-1 0,0 1 1,0 0-1,0 0 0,0 0 0,0 0 0,0 0 0,1 0 0,-1 0 0,0-1 1,0 1-1,0 0 0,9-14-200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9.888"/>
    </inkml:context>
    <inkml:brush xml:id="br0">
      <inkml:brushProperty name="width" value="0.05" units="cm"/>
      <inkml:brushProperty name="height" value="0.05" units="cm"/>
      <inkml:brushProperty name="color" value="#008C3A"/>
    </inkml:brush>
  </inkml:definitions>
  <inkml:trace contextRef="#ctx0" brushRef="#br0">292 0 10810,'-235'1036'3132,"187"-713"-3566,42-275-651,5-46 827,0-8-72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0.319"/>
    </inkml:context>
    <inkml:brush xml:id="br0">
      <inkml:brushProperty name="width" value="0.05" units="cm"/>
      <inkml:brushProperty name="height" value="0.05" units="cm"/>
      <inkml:brushProperty name="color" value="#008C3A"/>
    </inkml:brush>
  </inkml:definitions>
  <inkml:trace contextRef="#ctx0" brushRef="#br0">243 21 8842,'2'-2'86,"28"-14"278,-29 16-354,0-1-1,0 1 1,0 0 0,0-1-1,0 1 1,0 0 0,0 0 0,0-1-1,0 1 1,0 0 0,0 0-1,0 0 1,0 0 0,0 1 0,0-1-1,0 0 1,0 0 0,0 0-1,0 1 1,0-1 0,-1 1 0,1-1-1,0 1 1,0-1 0,0 1 0,0-1-1,0 1 1,-1 0 0,2 1-1,0 2 54,0 1-1,-1 0 1,0 0-1,0 0 1,0 0-1,-1 0 0,0 0 1,0 0-1,0 0 1,-2 8-1,-6 65 635,-29 119 0,17-105-336,-38 185 379,-102 570-22,157-825-714,-7 45-12,2 2 1,3 134-1,6-194-22,4 34-60,-5-40 83,1 0 1,-1-1 0,1 1-1,0 0 1,0-1 0,0 1-1,0-1 1,1 0 0,-1 1-1,1-1 1,-1 0 0,4 3-1,4-2-59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0.751"/>
    </inkml:context>
    <inkml:brush xml:id="br0">
      <inkml:brushProperty name="width" value="0.05" units="cm"/>
      <inkml:brushProperty name="height" value="0.05" units="cm"/>
      <inkml:brushProperty name="color" value="#008C3A"/>
    </inkml:brush>
  </inkml:definitions>
  <inkml:trace contextRef="#ctx0" brushRef="#br0">455 627 9698,'2'0'35,"0"1"1,0 1-1,0-1 0,0 0 1,0 0-1,0 1 0,0-1 0,0 1 1,-1 0-1,1-1 0,-1 1 1,1 0-1,-1 0 0,0 0 0,1 0 1,-1 0-1,0 0 0,-1 0 1,1 0-1,0 1 0,0-1 0,-1 0 1,0 0-1,1 1 0,-1-1 1,0 0-1,0 1 0,0-1 0,0 0 1,-1 4-1,-2 8 12,0-1 1,-1 1-1,0-1 1,-7 15-1,5-14 85,-21 55 185,-101 284 910,-14 211-256,37 7-968,58-180-452,41-294 172,5 0 1,11 99-1,-3-143 128</inkml:trace>
  <inkml:trace contextRef="#ctx0" brushRef="#br0" timeOffset="1">1275 0 9986,'-37'86'1016,"-18"33"-600,-5 22-144,-6 23 601,-3 13-161,5 18-264,2 4-80,11-13-104,9 1-40,13-7-120,6-8-56,9-13-176,3-5-104,2-25 184,2-9-48,4-15-40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1.154"/>
    </inkml:context>
    <inkml:brush xml:id="br0">
      <inkml:brushProperty name="width" value="0.05" units="cm"/>
      <inkml:brushProperty name="height" value="0.05" units="cm"/>
      <inkml:brushProperty name="color" value="#008C3A"/>
    </inkml:brush>
  </inkml:definitions>
  <inkml:trace contextRef="#ctx0" brushRef="#br0">456 0 10210,'-70'278'1460,"-45"188"110,28 9-672,3 374-664,21-176-1336,34-398 383,22-226 539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1.616"/>
    </inkml:context>
    <inkml:brush xml:id="br0">
      <inkml:brushProperty name="width" value="0.05" units="cm"/>
      <inkml:brushProperty name="height" value="0.05" units="cm"/>
      <inkml:brushProperty name="color" value="#008C3A"/>
    </inkml:brush>
  </inkml:definitions>
  <inkml:trace contextRef="#ctx0" brushRef="#br0">389 241 6561,'-6'78'1337,"-11"19"-601,-13 54-312,-7 18 1152,-12 33-544,-2 13-263,0 6-345,3-9-112,9-27-160,7-9-40,14-41-80,8-15-80,10-34 48,3-14-8,-1-32-24</inkml:trace>
  <inkml:trace contextRef="#ctx0" brushRef="#br0" timeOffset="1">561 1 9690,'-3'27'776,"-20"37"-496,-4 24-88,0 31 312,-2 10-103,2 21-113,5 9-24,5 2-56,3-2-48,10-23-168,1-18-144,4-30 136,4-14-32,2-41-16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2.077"/>
    </inkml:context>
    <inkml:brush xml:id="br0">
      <inkml:brushProperty name="width" value="0.05" units="cm"/>
      <inkml:brushProperty name="height" value="0.05" units="cm"/>
      <inkml:brushProperty name="color" value="#008C3A"/>
    </inkml:brush>
  </inkml:definitions>
  <inkml:trace contextRef="#ctx0" brushRef="#br0">154 0 9386,'-8'33'1072,"-14"26"-704,-1 31-136,2 12 344,1 5-87,2 0 7,6-3-240,4-2-136,1-2-64,2-4-16,-4-10-32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8.797"/>
    </inkml:context>
    <inkml:brush xml:id="br0">
      <inkml:brushProperty name="width" value="0.05" units="cm"/>
      <inkml:brushProperty name="height" value="0.05" units="cm"/>
    </inkml:brush>
  </inkml:definitions>
  <inkml:trace contextRef="#ctx0" brushRef="#br0">6200 25 9634,'-8'-13'912,"1"2"1644,9 29-1514,4 26-944,-2 1-1,-2 0 0,-7 89 0,1-60-70,-8 824 428,12-886-440,-2 158 129,4 166 361,9 218-220,-12-424-238,1-57-24,-7 286 65,-27 424-69,38-475 33,0-63-50,-5-137-2,3 121-6,15-52 10,1 3 6,-15-136-74,-1-77-346,-1 15 296,-1 1-1,-1-25 0,0 37 83,1 5 31,0 0 0,0 0 0,0 0 0,0 0 0,0-1 0,0 1 0,0 0 1,0 0-1,0 0 0,0 0 0,0 0 0,0 0 0,0-1 0,0 1 1,0 0-1,0 0 0,0 0 0,0 0 0,0 0 0,0 0 0,0-1 1,0 1-1,-1 0 0,1 0 0,0 0 0,0 0 0,0 0 0,0 0 1,0 0-1,0 0 0,0 0 0,-1 0 0,1 0 0,0-1 0,0 1 1,0 0-1,0 0 0,0 0 0,-1 0 0,1 0 0,0 0 0,0 0 0,0 0 1,0 0-1,0 0 0,0 0 0,-1 0 0,1 1 0,0-1 0,-14-3-70,4 2 133,1 0 0,-1 1 0,0 0 0,1 1 0,-1 0 0,1 0 0,-1 1 0,-12 4 0,7-2 18,0-1 0,-26 2-1,-79-9 262,-23 2 281,105 5-403,-51 1 485,78-5-673,1 0-1,-1 0 1,0-1-1,1 0 1,0-1-1,-15-6 1,-10-5-90,0 1 0,-2 2 1,1 1-1,-1 2 0,-1 2 0,1 1 1,-48 0-1,82 5 63,-58-1 166,-90-13-1,103 8-362,0 2 0,-86 3 1,-98 22-160,74-5 350,-114-3-622,58-4 378,-174-13 326,20-1 427,-282 1-98,484-6-204,-334-32-8,-179-7-57,636 48-122,-156-16 48,-11 0 41,171 17-22,1 1 0,-1 1 0,-55 12 0,-196 70 287,169-45-391,119-39-9,1 1 0,-1 0 0,0-1 1,1 1-1,-1 0 0,1 0 0,-1 0 0,1 0 0,-1 0 0,1 0 1,0 0-1,-1 0 0,1 1 0,0-1 0,0 1 0,0-1 0,0 1 1,0-1-1,0 1 0,1-1 0,-1 1 0,0 0 0,1-1 1,-1 1-1,1 2 0,-9-13-763,5-5 522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16.703"/>
    </inkml:context>
    <inkml:brush xml:id="br0">
      <inkml:brushProperty name="width" value="0.05" units="cm"/>
      <inkml:brushProperty name="height" value="0.05" units="cm"/>
    </inkml:brush>
  </inkml:definitions>
  <inkml:trace contextRef="#ctx0" brushRef="#br0">5 4896 6873,'-4'6'4346,"17"-24"-2881,2 6-1351,1 0 0,22-12 0,-21 14-74,-1 0 0,24-21-1,114-128 156,-115 117-97,1 2 1,78-60-1,-44 44-65,135-79-1,-179 120-27,-1-2 0,0-1 1,-1-2-1,-2 0 0,35-34 0,-15 3-6,-16 16 0,1 2-1,1 2 1,64-49-1,-61 59-3,2 1-1,51-20 0,-54 26 12,-1-1 1,0-2-1,48-33 0,-58 29 25,-1-1-1,0-1 1,-2 0-1,0-2 1,22-37-1,-16 24 22,45-52 0,-23 42 61,91-72-1,66-26 123,-162 112-226,0-2-1,-3-1 1,58-68-1,-68 72-6,33-31 10,125-96 0,-60 56 3,-78 55-17,-2-2 0,-2-2 0,41-62 0,-38 48-1,91-94-1,53-10 7,-109 101 0,76-83-1,-137 128-1,2 2 0,1 1 0,55-38 0,-28 29 1,72-32-1,-69 35-4,85-60 0,-48 28 2,253-130 2,-319 175 0,0-1 0,0-1 0,-2-2 0,0 0 0,-1-2-1,-1-1 1,23-28 0,-25 25-2,2 0 0,0 2 0,2 0 0,1 2-1,0 0 1,53-30 0,40-9 6,19-10 7,-112 55-10,0-2 0,-1 0-1,23-22 1,16-29 13,-44 45-2,39-34 0,52-47 35,-47 43 7,-50 49-25,0 2-1,1 0 1,0 1-1,27-13 1,15-9 17,-55 30-27,-1 0 0,0 0 1,0 0-1,0 0 0,0 0 0,1 0 0,-1-1 1,-1 1-1,1-1 0,0 1 0,0 0 1,0-1-1,-1 1 0,1-1 0,-1 0 1,1 1-1,-1-1 0,0 1 0,0-1 1,1 0-1,-1 1 0,0-1 0,-1-2 0,1 3 43,5 6-73,5 8-104,-11-10 424,-8-3 522,-11-4-658,-4-1 76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5.207"/>
    </inkml:context>
    <inkml:brush xml:id="br0">
      <inkml:brushProperty name="width" value="0.05" units="cm"/>
      <inkml:brushProperty name="height" value="0.05" units="cm"/>
    </inkml:brush>
  </inkml:definitions>
  <inkml:trace contextRef="#ctx0" brushRef="#br0">37 5 13771,'0'-1'39,"0"1"0,0 0 0,0 0-1,-1-1 1,1 1 0,0 0 0,0 0 0,0-1 0,-1 1 0,1 0 0,0 0-1,0 0 1,-1 0 0,1-1 0,0 1 0,-1 0 0,1 0 0,0 0 0,0 0-1,-1 0 1,1 0 0,0 0 0,-1 0 0,1 0 0,0 0 0,0 0 0,-1 0-1,1 0 1,0 0 0,-1 0 0,1 0 0,0 0 0,-1 0 0,1 0 0,0 0 0,0 1-1,-1-1 1,1 0 0,0 0 0,-6 15 583,5 29-493,1-37-24,2 279 185,-4 268 591,22-86-356,-1 34-126,-47-86-31,-3 128-177,32-337-155,52 399 0,71 214-16,-49 4 0,-64-642-22,4 177-4,-15-326 12,-1 0 0,-7 36-1,8-70-26,-1 1-1,1 0 0,0 0 1,0-1-1,0 1 0,0 0 1,0-1-1,-1 1 0,1 0 0,0 0 1,0-1-1,0 1 0,-1 0 1,1 0-1,0 0 0,0-1 1,-1 1-1,1 0 0,0 0 1,-1 0-1,1 0 0,0 0 0,-1 0 1,1 0-1,0-1 0,0 1 1,-1 0-1,1 0 0,0 0 1,-1 0-1,1 0 0,0 0 1,-1 1-1,1-1 0,0 0 1,-1 0-1,1 0 0,0 0 0,0 0 1,-1 0-1,1 0 0,0 1 1,-1-1-1,1 0 0,0 0 1,0 0-1,0 1 0,-1-1 1,1 0-1,0 0 0,0 1 0,0-1 1,-1 0-1,1 0 0,0 1 1,0-1-1,0 0 0,0 1 1,0-1-1,0 0 0,0 0 1,0 1-1,-1-1 0,1 0 0,0 1 1,0-1-1,1 1 0,-3-10-264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6.222"/>
    </inkml:context>
    <inkml:brush xml:id="br0">
      <inkml:brushProperty name="width" value="0.05" units="cm"/>
      <inkml:brushProperty name="height" value="0.05" units="cm"/>
    </inkml:brush>
  </inkml:definitions>
  <inkml:trace contextRef="#ctx0" brushRef="#br0">12 601 13339,'-12'-10'1648,"12"-4"-688,4-6-319,11-10 1447,2-5-752,9-14-271,2-5-81,4-11-272,-2 1-136,-4 1-536,-3 3-376,-7 10-696,-8 5 896,-4 19-224,-2 11-137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7.057"/>
    </inkml:context>
    <inkml:brush xml:id="br0">
      <inkml:brushProperty name="width" value="0.05" units="cm"/>
      <inkml:brushProperty name="height" value="0.05" units="cm"/>
    </inkml:brush>
  </inkml:definitions>
  <inkml:trace contextRef="#ctx0" brushRef="#br0">1 290 12155,'3'3'144,"1"-1"-1,0 1 1,0-1 0,0 1 0,0-1 0,0 0 0,1-1 0,-1 1 0,1-1 0,-1 0 0,9 1 0,58 3 39,-50-4 23,43 2-89,0-3 0,0-2 0,81-14 0,139-20-45,-3 1 34,22-26-2,265-39 48,-183 45 408,-368 52-519,35-4 103,0 2-1,1 2 1,91 8 0,156 42 189,223 44-269,6-22-22,433 14 3,-587-57-33,337-8-2,-180-10-5,143 2 25,-671-11-30,319 5 72,-245 3-11,0-4 0,1-3 0,108-13 0,-171 12 226,-5 0 336,-23-1-2213,6 0 1078,3 1-51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7.548"/>
    </inkml:context>
    <inkml:brush xml:id="br0">
      <inkml:brushProperty name="width" value="0.05" units="cm"/>
      <inkml:brushProperty name="height" value="0.05" units="cm"/>
    </inkml:brush>
  </inkml:definitions>
  <inkml:trace contextRef="#ctx0" brushRef="#br0">231 0 16412,'82'34'3334,"-38"-18"-3394,0 3 0,45 26 0,-83-41 60,0 0 0,0 1 1,0-1-1,-1 1 1,0 1-1,0-1 1,0 1-1,-1 0 1,0 0-1,0 0 1,0 0-1,3 10 0,-5-10 2,0-1 0,0 0-1,-1 1 1,0-1-1,0 1 1,-1-1-1,1 1 1,-1-1-1,0 1 1,-1 0-1,1-1 1,-1 1-1,0-1 1,-1 0-1,1 1 1,-1-1-1,-3 7 1,-4 4 19,-1 0-1,0 0 1,-1-2 0,-19 21-1,-60 53 112,46-46-58,-222 208 213,265-249-280,-34 26-718,34-27 683,0 1 1,0 0-1,0 0 0,-1-1 1,1 1-1,0-1 0,0 1 1,0-1-1,-1 0 0,1 1 0,0-1 1,0 0-1,-1 0 0,1 0 1,0 0-1,-1 0 0,1 0 1,0 0-1,-1 0 0,1-1 1,0 1-1,0 0 0,0-1 0,-1 1 1,1-1-1,0 1 0,0-1 1,-2-1-1,-8-12-272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8.899"/>
    </inkml:context>
    <inkml:brush xml:id="br0">
      <inkml:brushProperty name="width" value="0.05" units="cm"/>
      <inkml:brushProperty name="height" value="0.05" units="cm"/>
    </inkml:brush>
  </inkml:definitions>
  <inkml:trace contextRef="#ctx0" brushRef="#br0">12 707 11258,'-11'27'1863,"11"-27"-1833,0 0 0,0 0 0,0 1 0,0-1 0,0 0 0,0 0 0,0 0 0,0 0 0,0 0 0,0 0 0,0 1 1,0-1-1,0 0 0,0 0 0,0 0 0,0 0 0,0 0 0,0 1 0,0-1 0,0 0 0,0 0 0,0 0 0,0 0 1,0 0-1,0 1 0,0-1 0,0 0 0,0 0 0,0 0 0,0 0 0,1 0 0,-1 0 0,0 0 0,0 1 1,0-1-1,0 0 0,0 0 0,0 0 0,0 0 0,1 0 0,-1 0 0,0 0 0,0 0 0,0 0 0,0 0 0,0 0 1,1 0-1,-1 0 0,0 0 0,15-11 808,20-29-14,-2-1 0,48-79 0,-47 69-566,260-413 718,-283 453-906,-10 11-68,-1 0 0,0 0 0,0 0 0,1 0-1,-1 0 1,0 0 0,0 0 0,1 0 0,-1 0-1,0 0 1,0 1 0,1-1 0,-1 0 0,0 0-1,0 0 1,0 0 0,1 0 0,-1 1-1,0-1 1,0 0 0,0 0 0,0 0 0,0 1-1,1-1 1,-1 0 0,0 0 0,0 0 0,0 1-1,0-1 1,0 0 0,0 0 0,0 1 0,3 29 80,-3-23-68,15 161 258,-11-138-469,2 1 0,1-1 0,15 41 0,-22-70 180,1 1 0,-1-1 0,1 1 0,-1-1 1,1 1-1,0-1 0,-1 1 0,1-1 0,0 0 1,0 1-1,0-1 0,0 0 0,1 0 0,-1 0 1,0 0-1,0 0 0,1 0 0,-1 0 0,3 1 1,6-5-203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3.531"/>
    </inkml:context>
    <inkml:brush xml:id="br0">
      <inkml:brushProperty name="width" value="0.05" units="cm"/>
      <inkml:brushProperty name="height" value="0.05" units="cm"/>
    </inkml:brush>
  </inkml:definitions>
  <inkml:trace contextRef="#ctx0" brushRef="#br0">507 110 12387,'-1'-7'360,"1"0"0,-1 1 1,0-1-1,-1 1 0,1-1 1,-1 1-1,-1 0 1,1 0-1,-1 0 0,-6-9 1,8 13-216,-1-1-1,0 1 1,0 0 0,-1-1 0,1 1 0,0 0 0,-1 1 0,1-1-1,-1 0 1,0 1 0,1-1 0,-1 1 0,0 0 0,0 0 0,0 0-1,0 0 1,0 1 0,0-1 0,0 1 0,0 0 0,0 0 0,0 0 0,0 0-1,-6 1 1,1 1-7,0 0 0,0 1 0,0-1 0,0 2-1,0-1 1,1 1 0,-9 5 0,-47 38 208,53-39-305,-13 11-12,0 1 0,2 2 1,1 0-1,1 1 0,0 0 0,2 2 1,1 0-1,1 1 0,-21 50 0,24-46-30,1 2-1,2-1 0,2 2 1,0-1-1,2 1 0,2-1 1,1 1-1,4 57 0,-2-84 0,0 0-1,1-1 1,0 1-1,0-1 1,1 1-1,0-1 1,-1 0-1,2 1 1,2 5-1,-3-9 2,-1-1 0,0 1 0,1-1 0,-1 1 0,1-1 0,-1 1 0,1-1 0,0 0 0,0 0 0,0 0 0,0 0 0,-1 0 0,1 0 0,0 0 0,0-1 0,1 1 0,-1-1 0,0 0 0,0 1 0,0-1 0,0 0 0,0 0 0,0 0 0,0-1 0,1 1 0,-1 0 0,2-2 0,9-1 6,0-1 0,-1 0 0,1-1 0,-1-1 0,-1 0 0,1-1 0,-1 0 0,0 0 0,0-1 1,-1-1-1,0 0 0,-1 0 0,0-1 0,0 0 0,-1-1 0,-1 0 0,1 0 0,6-15 0,-12 22 0,-1 0-1,0 1 1,0-1-1,0 0 1,0 0-1,-1 0 1,0 1-1,0-1 1,0 0-1,-1-7 1,1 10-4,0 0 1,0 0-1,0 0 1,-1 0-1,1 1 1,0-1-1,-1 0 1,1 0-1,-1 1 1,1-1-1,-1 0 1,1 1-1,-1-1 1,0 0-1,1 1 1,-1-1-1,0 1 1,1-1-1,-1 1 1,-1-1-1,1 0 1,-1 1 0,1 0-1,-1 0 1,1-1 0,-1 1 0,1 0 0,-1 1-1,0-1 1,1 0 0,-1 0 0,1 1-1,0-1 1,-1 0 0,1 1 0,-3 1-1,-2 1-1,0 0-1,0 1 1,0-1-1,1 1 0,-1 0 1,1 1-1,0 0 1,1-1-1,-1 1 1,1 1-1,0-1 0,0 1 1,0-1-1,1 1 1,-3 9-1,5-15 0,1 0 0,0 0 1,0 0-1,0 1 0,-1-1 0,1 0 1,0 0-1,0 1 0,0-1 0,0 0 0,0 0 1,0 1-1,0-1 0,0 0 0,-1 1 0,1-1 1,0 0-1,0 0 0,0 1 0,0-1 1,1 0-1,-1 1 0,0-1 0,0 0 0,0 0 1,0 1-1,0-1 0,0 0 0,0 1 1,0-1-1,1 0 0,-1 0 0,0 1 0,0-1 1,0 0-1,0 0 0,1 0 0,-1 1 0,0-1 1,0 0-1,1 0 0,-1 0 0,0 0 1,0 0-1,1 1 0,16-4-9,18-13 9,147-102-5,-180 116 6,0 1 0,0 0 0,0 0 0,0 0 0,0 0 1,0 0-1,0 1 0,1-1 0,-1 1 0,0-1 0,0 1 1,1 0-1,2 0 0,-4 0 0,0 1 0,0-1 0,0 1 1,0-1-1,0 1 0,0 0 0,0-1 0,0 1 0,0 0 1,0 0-1,0-1 0,0 1 0,-1 0 0,1 0 0,0 0 1,-1 0-1,1 0 0,-1 0 0,1 0 0,-1 0 0,0 0 1,1 0-1,-1 1 0,0-1 0,0 0 0,1 2 0,0 14 7,0 0-1,-1-1 1,0 1-1,-2 0 1,0-1-1,0 1 1,-10 30-1,-6 35 42,18-80-47,-1 4-258,0 0-1,1 0 0,-1 0 1,1 0-1,0 0 0,1-1 1,1 9-1,0-12-74,3-1-111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4.136"/>
    </inkml:context>
    <inkml:brush xml:id="br0">
      <inkml:brushProperty name="width" value="0.05" units="cm"/>
      <inkml:brushProperty name="height" value="0.05" units="cm"/>
    </inkml:brush>
  </inkml:definitions>
  <inkml:trace contextRef="#ctx0" brushRef="#br0">66 0 13787,'-8'14'934,"1"0"1,0 0-1,1 0 0,1 1 1,-5 17-1,4-8-808,0 0-1,2 1 0,-2 33 1,5-54-97,1-1 0,0 1 1,1-1-1,-1 1 0,1-1 0,-1 0 1,1 1-1,0-1 0,0 0 0,0 1 1,1-1-1,1 3 0,-2-5-8,0 1-1,1-1 0,-1 0 1,0 0-1,0 0 0,1 0 1,-1 0-1,0 0 1,1 0-1,-1 0 0,1-1 1,-1 1-1,1-1 0,0 1 1,-1-1-1,1 1 1,0-1-1,-1 0 0,1 0 1,0 0-1,-1 0 1,1 0-1,0 0 0,-1 0 1,1-1-1,-1 1 0,4-2 1,3 0-67,0-1 0,0-1 0,0 0 1,-1 0-1,1 0 0,-1-1 0,0 0 0,0 0 1,-1-1-1,0 0 0,0 0 0,0-1 0,-1 1 1,1-1-1,-2-1 0,1 1 0,-1 0 0,0-1 0,-1 0 1,1 0-1,-2 0 0,1-1 0,-1 1 0,0 0 1,0-14-1,-4-34-333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4.527"/>
    </inkml:context>
    <inkml:brush xml:id="br0">
      <inkml:brushProperty name="width" value="0.05" units="cm"/>
      <inkml:brushProperty name="height" value="0.05" units="cm"/>
    </inkml:brush>
  </inkml:definitions>
  <inkml:trace contextRef="#ctx0" brushRef="#br0">48 7 17532,'-5'-6'1600,"0"6"-1304,-6 3-104,4 2 632,3 0 73,-2 2-697,1-3-8,0 1 24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8.306"/>
    </inkml:context>
    <inkml:brush xml:id="br0">
      <inkml:brushProperty name="width" value="0.05" units="cm"/>
      <inkml:brushProperty name="height" value="0.05" units="cm"/>
    </inkml:brush>
  </inkml:definitions>
  <inkml:trace contextRef="#ctx0" brushRef="#br0">0 4993 11530,'2'0'107,"-1"0"-1,0 1 0,1-1 0,-1 0 0,1 1 0,0-1 1,-1 0-1,1 0 0,-1 0 0,1-1 0,-1 1 1,1 0-1,-1 0 0,1-1 0,-1 1 0,0-1 0,1 1 1,-1-1-1,1 0 0,-1 0 0,3-1 0,28-26 905,-20 17-702,341-254 1143,-76 61-1472,131-129 68,-177 160-37,-18 15 4,-169 121-13,-2-1 1,62-73 0,-60 55 5,2 3 0,2 2 0,93-75 0,-67 70 0,-2-3 0,108-116 0,-135 123-8,-4 3 0,2 3 0,82-71 0,-5 31 1,-60 44 3,107-96 0,-79 46 2,-29 30-10,125-104-1,-54 72-27,190-156-45,-33 13 31,16 19-19,229-185 29,-476 354 40,3 2 0,1 2 0,91-49 0,-93 63 16,-1-2 1,-2-3-1,-1-2 0,-2-2 0,87-88 1,-108 94 45,1 1 0,1 2 0,2 1 1,1 2-1,63-37 0,-82 56-45,67-38 159,94-67 0,-163 104-54,14-10-153,-28 19 73,0 1 0,0-1 0,0 0 0,0 0 1,0 0-1,0 0 0,0 0 0,-1 0 0,1 0 1,0 0-1,-1 0 0,1 0 0,-1 0 0,1-1 0,-1 1 1,0 0-1,1 0 0,-1-1 0,0 1 0,0-2 1,0 2-26,0 1 0,0-1 0,0 1 0,0-1 0,0 1 1,-1 0-1,1-1 0,0 1 0,0-1 0,0 1 1,-1 0-1,1-1 0,0 1 0,-1-1 0,1 1 0,0 0 1,-1 0-1,1-1 0,0 1 0,-1 0 0,1-1 0,0 1 1,-1 0-1,-8-5 208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9.120"/>
    </inkml:context>
    <inkml:brush xml:id="br0">
      <inkml:brushProperty name="width" value="0.05" units="cm"/>
      <inkml:brushProperty name="height" value="0.05" units="cm"/>
    </inkml:brush>
  </inkml:definitions>
  <inkml:trace contextRef="#ctx0" brushRef="#br0">4 31 11626,'-3'-4'1017,"3"-1"-793,3 5-24,4 0 320,1 3-184,4-1-32,6 0-80,7-2-160,8-4 48,10-6-8,14-4-80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9.564"/>
    </inkml:context>
    <inkml:brush xml:id="br0">
      <inkml:brushProperty name="width" value="0.05" units="cm"/>
      <inkml:brushProperty name="height" value="0.05" units="cm"/>
    </inkml:brush>
  </inkml:definitions>
  <inkml:trace contextRef="#ctx0" brushRef="#br0">1 66 11522,'41'-6'681,"-2"2"-697,0-2-24,7 1 40,2 0-16,3 1-40,2 3 32,0-1-40,-3 1 16,10-4 40</inkml:trace>
  <inkml:trace contextRef="#ctx0" brushRef="#br0" timeOffset="1">1527 39 12579,'68'-12'536,"8"-2"-384,4 1-104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0.012"/>
    </inkml:context>
    <inkml:brush xml:id="br0">
      <inkml:brushProperty name="width" value="0.05" units="cm"/>
      <inkml:brushProperty name="height" value="0.05" units="cm"/>
    </inkml:brush>
  </inkml:definitions>
  <inkml:trace contextRef="#ctx0" brushRef="#br0">0 1 12683,'46'10'339,"1"-2"0,63 4 1,96-7-448,-17-1-181,-136 1 97,83 20 0,-83-13 178,80 6-1,113-24 77,-36-2 1360,77-4-963,-197 6-745,-87 6 290,-1 0-10,-1 0 0,1 0 0,0 0 0,-1 0 0,1-1 0,0 1-1,-1 0 1,1-1 0,-1 1 0,1-1 0,-1 1 0,1-1 0,-1 0-1,1 0 1,-1 0 0,1 0 0,1-2 0,6-15-1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6.720"/>
    </inkml:context>
    <inkml:brush xml:id="br0">
      <inkml:brushProperty name="width" value="0.05" units="cm"/>
      <inkml:brushProperty name="height" value="0.05" units="cm"/>
    </inkml:brush>
  </inkml:definitions>
  <inkml:trace contextRef="#ctx0" brushRef="#br0">1 140 17180,'0'-2'149,"-1"0"1,1 1-1,0-1 1,0 0 0,0 0-1,1 0 1,-1 1-1,0-1 1,1 0-1,-1 0 1,1 1 0,-1-1-1,1 0 1,0 1-1,0-1 1,0 0-1,0 1 1,2-3 0,26-25 831,-18 19-427,-2 2-322,0 0 1,1 0 0,1 1 0,-1 0 0,1 1 0,0 0-1,13-4 1,-21 9-190,1 0-1,-1 0 0,0 0 1,1 0-1,-1 1 1,1 0-1,-1-1 1,0 1-1,1 1 1,-1-1-1,1 0 0,-1 1 1,4 1-1,-4-1-18,-1 0-1,0 0 1,1 1-1,-1-1 0,0 1 1,0-1-1,0 1 0,0 0 1,0 0-1,-1 0 1,1 0-1,-1 0 0,1 0 1,-1 0-1,0 1 1,1-1-1,-1 1 0,0-1 1,0 4-1,3 8 29,-2-1 0,1 1 0,-2 0 0,0 0-1,-1-1 1,0 1 0,-1 0 0,0 0 0,-4 13 0,-4 14 199,-24 66-1,-13 5 363,46-112-610,0 0 0,0 0 0,0 0 0,1 0 1,-1 0-1,0 0 0,0-1 0,0 1 0,0 0 1,0 0-1,0 0 0,0 0 0,1 0 0,-1 0 1,0 0-1,0 0 0,0 0 0,0 0 0,0 0 1,1 0-1,-1 0 0,0 0 0,0 0 0,0 0 1,0 0-1,0 0 0,1 0 0,-1 0 0,0 0 1,0 0-1,0 0 0,0 0 0,0 0 0,0 0 1,1 0-1,-1 0 0,0 1 0,0-1 0,0 0 1,0 0-1,0 0 0,0 0 0,0 0 0,0 0 1,1 0-1,-1 0 0,0 1 0,0-1 0,0 0 1,0 0-1,0 0 0,0 0 0,0 0 0,0 1 1,0-1-1,0 0 0,0 0 0,0 0 0,0 0 1,0 0-1,0 1 0,0-1 0,0 0 0,0 0 1,0 0-1,10-5 36,54-37-393,-39 27-292,-1-1 1,26-23-1,-28 19 210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1.512"/>
    </inkml:context>
    <inkml:brush xml:id="br0">
      <inkml:brushProperty name="width" value="0.05" units="cm"/>
      <inkml:brushProperty name="height" value="0.05" units="cm"/>
    </inkml:brush>
  </inkml:definitions>
  <inkml:trace contextRef="#ctx0" brushRef="#br0">182 58 13955,'-21'1'4512,"34"-4"-3618,52-9-211,108-7-1,38-5-646,-255 42-328,-29 9 133,-89 20 1,137-42 160,-1 0 0,0-2 0,0 0 0,-1-2 0,1-1 0,0-1 1,-35-6-1,55 5-10,-1 0 1,0-1 0,0 1 0,1-1-1,-10-6 1,15 9 4,0-1 0,0 0 0,0 1 0,0-1-1,0 0 1,0 0 0,0 1 0,1-1 0,-1 0 0,0 0 0,1 0 0,-1 0-1,0 0 1,1 0 0,0 0 0,-1 0 0,0-2 0,1 2 0,1 0-1,-1 0 1,0 0 0,0 0 0,1 0 0,-1 0-1,1 1 1,-1-1 0,1 0 0,-1 0 0,1 0 0,-1 1-1,1-1 1,0 0 0,-1 0 0,1 1 0,0-1-1,0 1 1,-1-1 0,1 1 0,0-1 0,0 1 0,0-1-1,0 1 1,1-1 0,7-2-14,-1 0 0,1 0-1,0 1 1,0 0 0,0 0 0,10 0 0,61 0-28,-46 2 42,27 0-9,-20 1-73,68-8 1,-191 8-35,15 5 166,0 3-1,-118 33 1,181-41-49,-24 10 26,26-11-29,1 1 0,0-1 0,0 1 0,0-1 0,0 1 1,0-1-1,0 1 0,0 0 0,0 0 0,0-1 0,0 1 0,1 0 0,-1 0 1,0 0-1,0 0 0,1 0 0,-1 0 0,0 2 0,1-2-4,0-1-1,0 1 1,0-1-1,0 1 1,0-1-1,1 1 1,-1-1-1,0 1 1,0-1-1,1 0 1,-1 1-1,0-1 1,1 0-1,-1 1 1,0-1-1,1 0 1,-1 1-1,1-1 1,-1 0-1,1 1 1,-1-1-1,0 0 1,1 0-1,-1 0 1,1 1-1,-1-1 1,1 0 0,-1 0-1,1 0 1,-1 0-1,1 0 1,0 0-1,22 1-305,-19 0 214,25-2 187,0 0 1,41-8 0,-47 4-90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2.237"/>
    </inkml:context>
    <inkml:brush xml:id="br0">
      <inkml:brushProperty name="width" value="0.05" units="cm"/>
      <inkml:brushProperty name="height" value="0.05" units="cm"/>
    </inkml:brush>
  </inkml:definitions>
  <inkml:trace contextRef="#ctx0" brushRef="#br0">22 394 13331,'-5'15'800,"1"-7"-320,1 1-1,0 0 1,1 1-1,0-1 0,0 11 1,2-20-439,0 0 1,0 0 0,1 0 0,-1 0-1,0 0 1,0 0 0,1 0-1,-1 0 1,0 0 0,0 0 0,1 0-1,-1 0 1,0 0 0,0 0 0,1 0-1,-1 0 1,0 0 0,0-1-1,0 1 1,1 0 0,-1 0 0,0 0-1,0 0 1,0 0 0,1-1 0,-1 1-1,0 0 1,0 0 0,0 0 0,0-1-1,1 1 1,-1 0 0,0 0-1,0 0 1,0-1 0,0 1 0,0-1-1,9-9 373,6-17 233,13-35 0,1-2-240,-6 20-182,96-172 265,-115 210-488,-1 1-1,1-1 0,0 1 1,0 0-1,1 0 0,8-7 1,-13 12-2,0 0 0,1 0 1,-1-1-1,0 1 0,0 0 1,1 0-1,-1 0 1,0 0-1,0 0 0,1 0 1,-1 0-1,0 0 0,1 0 1,-1 0-1,0 0 1,0 0-1,1 0 0,-1 0 1,0 0-1,1 0 0,-1 0 1,0 0-1,0 0 0,1 0 1,-1 0-1,0 0 1,0 1-1,1-1 0,-1 0 1,0 0-1,0 0 0,0 0 1,1 1-1,-1-1 1,0 0-1,0 0 0,0 1 1,1-1-1,-1 0 0,0 1 1,4 11 12,-3 22 7,0 0 1,-2-1 0,-6 35-1,2-13 2,2 79-1057,3-145 837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3.166"/>
    </inkml:context>
    <inkml:brush xml:id="br0">
      <inkml:brushProperty name="width" value="0.05" units="cm"/>
      <inkml:brushProperty name="height" value="0.05" units="cm"/>
    </inkml:brush>
  </inkml:definitions>
  <inkml:trace contextRef="#ctx0" brushRef="#br0">17 1 14019,'-1'4'1312,"-2"4"-1000,0 11-72,0 5 425,2 9-241,-2 6-80,2 7-112,1 3-88,-2 2-392,2-1-144,0-2 312,0 0-64,3-2-96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3.504"/>
    </inkml:context>
    <inkml:brush xml:id="br0">
      <inkml:brushProperty name="width" value="0.05" units="cm"/>
      <inkml:brushProperty name="height" value="0.05" units="cm"/>
    </inkml:brush>
  </inkml:definitions>
  <inkml:trace contextRef="#ctx0" brushRef="#br0">11 1 11787,'-4'67'1064,"1"-1"-864,0 3-104,3 6 344,0 1-496,0-2 160,0-2-120,0-4-32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3.969"/>
    </inkml:context>
    <inkml:brush xml:id="br0">
      <inkml:brushProperty name="width" value="0.05" units="cm"/>
      <inkml:brushProperty name="height" value="0.05" units="cm"/>
    </inkml:brush>
  </inkml:definitions>
  <inkml:trace contextRef="#ctx0" brushRef="#br0">50 0 8954,'-3'30'496,"1"-5"-1640,0-7 1232,1-3-160,-1-5-104</inkml:trace>
  <inkml:trace contextRef="#ctx0" brushRef="#br0" timeOffset="1">17 213 7474,'-4'27'1000,"-2"0"-600,3-3-128,1-5 1032,2-6-816,-2-5-48,2-2-55,0-4-41,3 2-112,-2-4-96,1 1 120,-2 11-216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4.597"/>
    </inkml:context>
    <inkml:brush xml:id="br0">
      <inkml:brushProperty name="width" value="0.05" units="cm"/>
      <inkml:brushProperty name="height" value="0.05" units="cm"/>
    </inkml:brush>
  </inkml:definitions>
  <inkml:trace contextRef="#ctx0" brushRef="#br0">35 12 12147,'-1'-11'1280,"-1"14"-744,1 8-240,-5 9 1432,-1 5-1151,3 6-265,-2 5-40,2 4-96,1 0-136,3-1-368,0-5 712,1-5-384,2-8-24,4-9-48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5.025"/>
    </inkml:context>
    <inkml:brush xml:id="br0">
      <inkml:brushProperty name="width" value="0.05" units="cm"/>
      <inkml:brushProperty name="height" value="0.05" units="cm"/>
    </inkml:brush>
  </inkml:definitions>
  <inkml:trace contextRef="#ctx0" brushRef="#br0">1 0 11018,'0'34'993,"0"-3"-809,1-7 112,0 0 376,5-1-528,0 0-8</inkml:trace>
  <inkml:trace contextRef="#ctx0" brushRef="#br0" timeOffset="1">32 791 10778,'-4'30'985,"1"-4"-681,0-2-144,2-5 816,1-3-704,1-9-208,3-4-88,-1-6-1272,2-3 1184,-4-2-152,0-2-97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5.249"/>
    </inkml:context>
    <inkml:brush xml:id="br0">
      <inkml:brushProperty name="width" value="0.05" units="cm"/>
      <inkml:brushProperty name="height" value="0.05" units="cm"/>
    </inkml:brush>
  </inkml:definitions>
  <inkml:trace contextRef="#ctx0" brushRef="#br0">70 0 13227,'-24'188'3519,"7"-79"-2472,13-80-785,-21 253 1318,28-263-1574,-3-19-18,0 0 0,0 0 0,0 0 0,0 0 1,0 1-1,0-1 0,0 0 0,0 0 0,0 0 0,0 0 0,0 0 0,0 0 0,0 0 1,1 0-1,-1 0 0,0 0 0,0 1 0,0-1 0,0 0 0,0 0 0,0 0 1,0 0-1,0 0 0,1 0 0,-1 0 0,0 0 0,0 0 0,0 0 0,0 0 1,0 0-1,0 0 0,1 0 0,-1 0 0,0 0 0,0 0 0,0 0 0,0 0 0,0 0 1,0 0-1,0 0 0,1-1 0,-1 1 0,0 0 0,0 0 0,0 0 0,0 0 1,0 0-1,0 0 0,0 0 0,0 0 0,0 0 0,0 0 0,0-1 0,1 1 1,-1 0-1,0 0 0,1-2-79,0 0 1,0-1 0,0 1-1,0-1 1,0 1-1,-1 0 1,1-1-1,-1 1 1,0-1 0,1-2-1,-1-19-185,-1-4-109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5.653"/>
    </inkml:context>
    <inkml:brush xml:id="br0">
      <inkml:brushProperty name="width" value="0.05" units="cm"/>
      <inkml:brushProperty name="height" value="0.05" units="cm"/>
    </inkml:brush>
  </inkml:definitions>
  <inkml:trace contextRef="#ctx0" brushRef="#br0">0 8 14883,'20'4'1918,"15"-1"-1232,0-2 0,-1-2 0,49-6-1,-7 1-386,-40 4-1256,59 5 0,-94-1 415,-6-1 313,-8-1-301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6.101"/>
    </inkml:context>
    <inkml:brush xml:id="br0">
      <inkml:brushProperty name="width" value="0.05" units="cm"/>
      <inkml:brushProperty name="height" value="0.05" units="cm"/>
    </inkml:brush>
  </inkml:definitions>
  <inkml:trace contextRef="#ctx0" brushRef="#br0">1 94 14659,'11'6'1424,"11"-6"-791,2-4-169,11-7 632,5 1-224,6-4-112,4 0-40,0-1-215,0 3-153,-5 2-464,-4 2-257,-9 7-519,-6 1 728,-16 10-144,-5 3-136</inkml:trace>
  <inkml:trace contextRef="#ctx0" brushRef="#br0" timeOffset="1">741 140 15651,'-1'6'199,"-1"-1"-1,1 1 1,-1-1-1,0 1 0,0-1 1,-1 0-1,1 0 1,-1 0-1,0 0 0,-5 6 1,-7 12 170,-5 14-29,1 1 1,3 1 0,-15 48 0,29-81-291,1-1-1,0 1 1,0-1 0,1 0 0,0 1 0,0-1 0,0 1 0,0-1 0,3 10 0,-3-13-28,1 0-1,-1-1 0,1 1 1,-1 0-1,1-1 0,0 1 1,0-1-1,0 1 0,0-1 1,0 1-1,0-1 1,0 0-1,1 1 0,-1-1 1,0 0-1,1 0 0,-1 0 1,1 0-1,-1 0 0,1 0 1,0-1-1,-1 1 0,1 0 1,0-1-1,-1 0 0,1 1 1,0-1-1,0 0 0,-1 0 1,1 1-1,0-1 0,0-1 1,-1 1-1,3 0 0,4-2-13,0 0-1,0 0 1,0-1-1,-1 0 1,1 0-1,-1-1 0,0 1 1,0-2-1,0 1 1,-1-1-1,0 0 0,1 0 1,-2-1-1,1 0 1,4-6-1,4-5-214,-2 0 1,-1 0-1,0-1 0,14-32 1,-10 15-120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7.230"/>
    </inkml:context>
    <inkml:brush xml:id="br0">
      <inkml:brushProperty name="width" value="0.05" units="cm"/>
      <inkml:brushProperty name="height" value="0.05" units="cm"/>
    </inkml:brush>
  </inkml:definitions>
  <inkml:trace contextRef="#ctx0" brushRef="#br0">0 3 18060,'3'-3'1520,"3"12"-992,-2 8-192,5 14 761,-1 8-345,2 13-240,3 5-72,0 5-120,1 1-48,-1-7-168,-1-6-168,-2-16-520,-2-8-320,-5-22-769,-1-8 1345,-2-17-296,-3-8-232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6.490"/>
    </inkml:context>
    <inkml:brush xml:id="br0">
      <inkml:brushProperty name="width" value="0.05" units="cm"/>
      <inkml:brushProperty name="height" value="0.05" units="cm"/>
    </inkml:brush>
  </inkml:definitions>
  <inkml:trace contextRef="#ctx0" brushRef="#br0">2 27 17396,'-2'2'1536,"2"1"-1080,0-2-176,5 3 616,-2-1-215,-2 0-577,5-13-513,-1-3 313,-2-7-96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5.930"/>
    </inkml:context>
    <inkml:brush xml:id="br0">
      <inkml:brushProperty name="width" value="0.05" units="cm"/>
      <inkml:brushProperty name="height" value="0.05" units="cm"/>
    </inkml:brush>
  </inkml:definitions>
  <inkml:trace contextRef="#ctx0" brushRef="#br0">13 609 14099,'-5'20'983,"3"-16"-807,1 0-1,-1 0 1,1 0 0,1 1 0,-1-1-1,1 0 1,-1 0 0,1 7 0,0-11-158,1 1 0,-1-1 0,0 0 0,0 0 0,0 0 0,0 0 1,0 0-1,0 0 0,0 1 0,0-1 0,0 0 0,0 0 0,0 0 0,0 0 1,0 0-1,1 0 0,-1 0 0,0 0 0,0 1 0,0-1 0,0 0 1,0 0-1,0 0 0,1 0 0,-1 0 0,0 0 0,0 0 0,0 0 0,0 0 1,0 0-1,0 0 0,1 0 0,-1 0 0,0 0 0,0 0 0,0 0 1,0 0-1,0 0 0,1 0 0,-1 0 0,0 0 0,0 0 0,0 0 0,0 0 1,0-1-1,9-5 406,7-12 50,200-309 1511,-187 280-1808,15-26-19,83-124 146,-120 190-276,-5 12-20,-5 11-2,-42 216 256,39-179-1202,2 0 0,4 79 0,2-111 633,1 0 0,1 0 0,9 30 0,2-9-429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2.340"/>
    </inkml:context>
    <inkml:brush xml:id="br0">
      <inkml:brushProperty name="width" value="0.05" units="cm"/>
      <inkml:brushProperty name="height" value="0.05" units="cm"/>
    </inkml:brush>
  </inkml:definitions>
  <inkml:trace contextRef="#ctx0" brushRef="#br0">10 0 20572,'-3'10'1185,"0"-8"-1505,-1-5-209,6 3-599,0 1 80,1 14 744,2 3-216,-4 7-240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3.569"/>
    </inkml:context>
    <inkml:brush xml:id="br0">
      <inkml:brushProperty name="width" value="0.05" units="cm"/>
      <inkml:brushProperty name="height" value="0.05" units="cm"/>
    </inkml:brush>
  </inkml:definitions>
  <inkml:trace contextRef="#ctx0" brushRef="#br0">2040 52 10282,'-3'-4'1,"0"0"0,0 0 0,0 0 1,-1 1-1,1 0 0,-1-1 0,1 1 0,-1 1 0,0-1 0,-1 0 0,1 1 0,0 0 0,0 0 0,-1 0 0,0 1 1,1 0-1,-1-1 0,0 2 0,1-1 0,-1 0 0,-6 1 0,-4 0 19,0 0 0,0 1-1,0 1 1,0 0 0,-23 7 0,-65 20 243,-292 91 654,83-26-1319,173-56 429,-178 75 0,42 25-864,76-36-17,107-59 530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5.330"/>
    </inkml:context>
    <inkml:brush xml:id="br0">
      <inkml:brushProperty name="width" value="0.05" units="cm"/>
      <inkml:brushProperty name="height" value="0.05" units="cm"/>
    </inkml:brush>
  </inkml:definitions>
  <inkml:trace contextRef="#ctx0" brushRef="#br0">3825 1443 9186,'-86'30'597,"2"3"1,0 4-1,3 4 1,-100 66-1,86-42-552,-242 152-99,312-204 50,-87 50 69,-122 88-1,64-24 97,-492 380 160,338-213-241,148-128-90,83-82 2,-80 74 35,120-105 16,-52 67 1,-48 82 112,-240 422 0,365-567-106,2 1 1,3 2-1,-27 106 0,-14 193 42,60-332-103,1-9 1,0 1 1,2 0-1,0 0 1,1-1 0,3 27-1,-2-40 7,1 0 0,0 0-1,0 0 1,0 0 0,1 0-1,-1 0 1,1-1-1,0 1 1,1-1 0,-1 0-1,8 7 1,6 4-17,30 19-1,-16-11 13,-7-5-13,1 0-1,48 24 1,-57-34 5,1-1 0,0-1 1,0-1-1,0 0 0,1-1 0,20 2 0,12-4-36,0-2 0,89-12 0,-76 5 34,69 1 0,-56 12 70,104 20-1,-108-14 0,126 7 0,-131-20-69,-1-4-1,125-25 0,128-52-83,-287 73 96,331-104-36,-12 3-78,-277 89-155,-1-4 0,-1-3 1,-1-2-1,93-56 0,-153 79 222,582-381-369,-305 198-200,73-56 554,-26 6 1624,-148 110-1188,159-152-209,-21-25-231,-324 306 72,541-601 159,-70-59 12,-405 552-108,-5-3-1,66-169 1,-71 128 25,55-233 0,-96 311 5,-3 0 0,-3-1 0,0-94-1,-11 125 53,-1 0 0,-2 1-1,-2-1 1,-2 1-1,-2 1 1,-30-82-1,36 113-122,-2 0-1,0 1 0,0-1 0,-1 1 0,0 1 1,-1-1-1,0 1 0,-1 0 0,0 1 0,0 0 1,-1 1-1,0-1 0,-1 2 0,0 0 0,0 0 1,0 1-1,-1 0 0,-13-4 0,-37-8 62,-2 3-1,-117-13 1,138 22-124,-138-16-209,110 17 181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02.794"/>
    </inkml:context>
    <inkml:brush xml:id="br0">
      <inkml:brushProperty name="width" value="0.05" units="cm"/>
      <inkml:brushProperty name="height" value="0.05" units="cm"/>
    </inkml:brush>
  </inkml:definitions>
  <inkml:trace contextRef="#ctx0" brushRef="#br0">5847 49 9250,'-1'-3'177,"0"0"0,0 0 0,0 0 1,0 1-1,-1-1 0,0 1 0,1-1 0,-1 1 0,0-1 1,0 1-1,0 0 0,0 0 0,-1 0 0,1 0 0,-1 0 1,1 1-1,-1-1 0,1 1 0,-5-2 0,2 2-140,1 0 0,-1 1 0,0 0-1,0 0 1,0 0 0,1 0 0,-1 1 0,0 0-1,1 0 1,-1 0 0,-8 3 0,-42 18 9,2 1 0,0 3 0,2 3-1,1 1 1,1 3 0,-61 53 0,68-52 111,-2-2 0,-1-2-1,-56 29 1,-6-3-100,4 4 1,-112 86-1,-368 332-30,582-477-27,-308 221 269,48-39-2,-313 234-286,251-189 24,90-63-3,-320 280-92,51-37 271,171-137-78,251-201-97,-102 66-5,130-102 0,1 4-1,2 1 0,-55 57 1,9 18 2,-109 173 0,180-251-1,1 2-1,2 0 1,2 1 0,2 1-1,1 1 1,2 0-1,2 1 1,1 1 0,-6 60-1,16-93-3,1 0 0,0 1 1,1-1-1,-1 0 0,2 0 0,0 0 0,0 0 0,0 0 0,1 0 0,9 18 0,-8-21 0,0 0 0,1-1 1,0 1-1,0-1 0,0 0 0,1 0 0,0 0 0,0-1 0,0 0 0,1 0 0,0-1 1,0 0-1,0 0 0,11 4 0,6 1-2,2-1 1,-1-2-1,1 0 1,1-2-1,30 2 0,7-3-8,64-7 1,-68-1 4,119-28 0,55-32 6,3-1 0,-103 39-12,68-18-40,-171 34 37,0-1 1,-1-1-1,-1-2 0,28-18 1,104-81-80,-152 108 89,185-151-185,88-63-76,-208 172 254,300-209-33,-309 212 18,75-41 0,75-26 11,25-14-115,31-19-334,-96 53 256,-141 72 232,-1-2 1,0-1-1,43-40 1,78-92 88,-103 102-100,600-653 802,-346 313-548,-263 329-183,-3-2 0,-3-1-1,-3-2 1,37-110 0,-52 124-14,-3 0 0,-2 0 0,9-99 0,-21 135-51,0-1-1,-2 1 1,0-1 0,-1 1-1,-1-1 1,0 1-1,-2 0 1,0 0 0,-1 1-1,-1 0 1,-1 0-1,-1 0 1,0 1-1,-18-24 1,-1 6-4,1 6-29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03.365"/>
    </inkml:context>
    <inkml:brush xml:id="br0">
      <inkml:brushProperty name="width" value="0.05" units="cm"/>
      <inkml:brushProperty name="height" value="0.05" units="cm"/>
    </inkml:brush>
  </inkml:definitions>
  <inkml:trace contextRef="#ctx0" brushRef="#br0">2264 59 12139,'-27'-11'66,"1"1"0,-2 1 0,1 1 0,-1 2 0,0 0 0,-1 2 0,1 1 0,-40 2 0,9 5-185,-1 3 0,-64 17-1,-115 40 23,130-33 143,-622 197 882,389-99-1138,179-65 141,16-8-53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04.389"/>
    </inkml:context>
    <inkml:brush xml:id="br0">
      <inkml:brushProperty name="width" value="0.05" units="cm"/>
      <inkml:brushProperty name="height" value="0.05" units="cm"/>
    </inkml:brush>
  </inkml:definitions>
  <inkml:trace contextRef="#ctx0" brushRef="#br0">3742 847 8954,'-599'289'-844,"27"50"-2069,414-229 3008,-233 210 1,-115 165 1529,207-174-756,99-100 135,21-16 794,-197 278 1,310-380-1552,5 3 1,3 3 0,5 2-1,4 2 1,5 2 0,-38 136-1,68-189-119,2 1-1,3 1 0,-4 83 1,12-113-103,2 0 0,0 1 0,2-1 0,0 0 0,2 0 0,1-1 0,1 1 0,0-1 0,2-1 0,16 29 0,-6-19-19,2-1 1,1-1 0,45 46 0,89 72 3,-114-111-5,28 27 2,205 176 19,-212-190-19,3-4 0,108 60 0,-104-73-5,3-2 0,0-3 0,79 17 0,230 37 31,-151-37-1,72 25 10,322 58 117,-489-113-118,1-6 0,0-6-1,222-23 1,403-105-45,-466 58 97,546-200-1,-722 218-71,134-76 0,-187 86-64,-1-4 1,-2-2 0,73-66-1,-9-16-46,-5-5 0,138-192-1,188-376 152,-184 140 168,-215 431-207,-5-1-1,-6-2 1,-5-2 0,-7-1-1,-6-2 1,-5 0-1,-7 0 1,-5-1-1,-7 0 1,-28-194-1,15 237 185,-5 2-1,-4 0 0,-4 2 1,-4 1-1,-52-101 0,31 89 52,-5 2 0,-4 3-1,-147-172 1,-41 13-217,189 203-113,-2 3 0,-99-59 0,96 71-259,-1 3 0,-2 3 1,-2 3-1,0 4 0,-2 2 0,-1 4 0,0 3 0,-146-11 0,100 23-92,7 3-102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33.066"/>
    </inkml:context>
    <inkml:brush xml:id="br0">
      <inkml:brushProperty name="width" value="0.05" units="cm"/>
      <inkml:brushProperty name="height" value="0.05" units="cm"/>
    </inkml:brush>
  </inkml:definitions>
  <inkml:trace contextRef="#ctx0" brushRef="#br0">5582 9 9162,'-85'-3'725,"-16"-2"-3087,-134 10 1,130 9 2420,-166 43 0,-98 53 4120,337-100-3955,-517 193 2255,463-168-2358,-438 195-29,372-154-567,-205 109-2032,106-54 758,-160 93 624,248-127 1702,-312 195 2099,231-137-2075,-93 66-1678,144-74-182,6 8 0,-199 215 0,317-297 1115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34.164"/>
    </inkml:context>
    <inkml:brush xml:id="br0">
      <inkml:brushProperty name="width" value="0.05" units="cm"/>
      <inkml:brushProperty name="height" value="0.05" units="cm"/>
    </inkml:brush>
  </inkml:definitions>
  <inkml:trace contextRef="#ctx0" brushRef="#br0">320 3327 6321,'-158'272'2579,"124"-204"-1752,3 1 1,-25 84-1,45-110-711,1 0-1,2 1 0,3 1 0,1-1 0,2 1 0,2 0 1,2 0-1,2-1 0,2 0 0,19 75 0,-18-96-134,1-1-1,1 0 0,1-1 0,1 0 0,1-1 0,0 0 1,2 0-1,0-2 0,1 1 0,1-2 0,1 0 1,0-1-1,36 25 0,-50-39 19,379 266-151,-302-218 64,2-4 1,172 69 0,-47-46 99,303 58 0,227-2 136,-514-91-109,23-3-105,395-2 0,43-43 301,-465-2-130,240-48-1,-272 23-153,284-101 1,-364 100-48,-1-6 0,-3-4 0,-3-4 0,-1-4 0,-4-5 1,135-119-1,129-146 483,-262 233-91,129-170 1,-197 227-247,-3-1-1,-1-2 1,36-85 0,-37 64-24,-3-2 0,16-83 0,89-584 7,-121 702-34,72-666-27,-71 535 1,-7 0 0,-27-214 0,10 262 33,-43-147-1,36 178 36,-4 2 0,-57-112-1,59 143-9,-3 2 0,-2 1-1,-49-55 1,-131-113-275,128 145-402,-110-70 0,94 72 356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4.927"/>
    </inkml:context>
    <inkml:brush xml:id="br0">
      <inkml:brushProperty name="width" value="0.05" units="cm"/>
      <inkml:brushProperty name="height" value="0.05" units="cm"/>
    </inkml:brush>
  </inkml:definitions>
  <inkml:trace contextRef="#ctx0" brushRef="#br0">0 8 14091,'5'-1'141,"-1"-1"0,0 1 0,0 0 0,1 0 0,-1 0 0,1 1 0,-1 0 0,0-1 0,7 2 0,45 6 100,-26-2-105,7-2-102,-3 0 7,1 1-1,-1 1 1,0 2 0,50 17-1,-81-23-34,1 1-1,0-1 1,-1 1-1,1 0 1,-1 0-1,0 1 1,0-1-1,0 1 1,0 0-1,0-1 1,0 1-1,-1 0 0,1 1 1,-1-1-1,0 0 1,0 1-1,0-1 1,0 1-1,-1 0 1,0-1-1,1 1 1,-1 0-1,-1 0 1,1 0-1,0 0 0,-1 0 1,0 0-1,0 0 1,0 0-1,-1 4 1,-2 15 69,-1 0 1,0 0-1,-2-1 1,-1 1-1,-18 41 1,-63 101 399,81-153-440,-26 45-91,-3-3 1,-79 94-1,101-134-53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7.665"/>
    </inkml:context>
    <inkml:brush xml:id="br0">
      <inkml:brushProperty name="width" value="0.05" units="cm"/>
      <inkml:brushProperty name="height" value="0.05" units="cm"/>
    </inkml:brush>
  </inkml:definitions>
  <inkml:trace contextRef="#ctx0" brushRef="#br0">0 217 15787,'22'-10'1985,"4"-3"-1185,5-10-208,7-2 840,6-4-423,2 0-49,0 1-248,0 3-272,-9 9-920,-6 5 528,-11 7-104,-7 1-112,-10 3-96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54.553"/>
    </inkml:context>
    <inkml:brush xml:id="br0">
      <inkml:brushProperty name="width" value="0.05" units="cm"/>
      <inkml:brushProperty name="height" value="0.05" units="cm"/>
    </inkml:brush>
  </inkml:definitions>
  <inkml:trace contextRef="#ctx0" brushRef="#br0">17 4872 11130,'-1'0'33,"0"-1"0,0 1 0,1 0 0,-1 0 0,0 0 0,0-1-1,0 1 1,1 0 0,-1-1 0,0 1 0,0-1 0,1 1 0,-1-1-1,0 1 1,1-1 0,-1 1 0,0-1 0,1 0 0,-1 1 0,1-1-1,-1 0 1,0-1 0,1 1-23,0 1 0,1-1 1,-1 0-1,0 1 0,0-1 0,0 0 0,0 1 0,1-1 1,-1 1-1,0-1 0,1 0 0,-1 1 0,0-1 0,1 1 1,-1-1-1,1 1 0,-1-1 0,1 1 0,-1-1 0,1 1 1,0-1-1,2-1-4,0 0-1,1 0 1,-1 1 0,0-1 0,0 1-1,1 0 1,-1 0 0,1 0 0,-1 0 0,5 0-1,-2 2 31,-1 0 0,1 0 1,0 1-1,0 0 0,-1 0 0,1 0 0,-1 1 0,1-1 0,5 6 0,-4-4 24,0 0 1,1-1-1,-1 1 1,10 2-1,-8-5-5,0 1 1,-1-2-1,1 1 0,0-1 1,0 0-1,14-3 0,54-15 198,-29 6-137,4 3-61,0 2-1,0 2 0,87 3 0,-45 8 47,107 22 0,-164-23-70,1-2 0,-1-1 0,56-4 0,113-22 18,30-2-21,-113 27-20,126 17-1,-58-3-6,-39-2 19,237 52-1,-312-51-13,129 8-1,79-17 8,-162-4-14,52 3-8,226-4 106,-328-4-59,75-5 95,181 13 0,153 29 142,-272-7-180,-31-2-70,-152-23-7,1-1 1,36-5 0,-17 1 11,-44 4-9,-1-1 0,1 1 0,-1 0 0,1 0 0,0 1 0,-1-1-1,1 0 1,-1 1 0,1 0 0,-1-1 0,1 1 0,-1 0 0,0 0 0,3 2 0,-2-3 13,-1 1 0,0-1 0,0 0 1,1 0-1,-1 0 0,0 0 0,0-1 0,1 1 1,-1-1-1,0 1 0,0-1 0,0 0 0,0 0 1,4-1-1,7-3 1,70-10-50,-40 9-23,51-16-1,-80 17 33,0 0 0,0-1-1,0 0 1,-1-1 0,0 0 0,0-1 0,16-14-1,-26 19 8,7-5 11,-1-1 1,15-15-1,-22 20-8,1 1-1,-1-1 1,0 0 0,0 1-1,0-1 1,0 0 0,-1 0-1,0-1 1,1 1-1,-2 0 1,2-7 0,2-97 42,-11-123 0,3-91 28,7 272-73,26-462 20,-35-2 7,-8 257 68,-44-407-36,42 579-104,-28-83 1,-38-78-88,29 92 95,38 108 39,2 0 0,2 0 0,2-1 0,3 0 0,1-1 0,2 0 0,3 1 0,6-66 0,39-164-17,-1 6-37,-35 195 5,-2-120 1,-12 159 39,3 34-6,1 0 0,1 0 0,-1-1 0,0 1 0,1 0 0,0-1 0,0 1 0,0-1 0,0 1 0,0 0 0,1-1 0,-1 1 0,1 0 0,0-1 0,0 1 0,0 0 0,1 0-1,-1 0 1,1 0 0,3-5 0,1 1-123,1 0-1,0 0 0,13-9 1,-13 12 48,0-1 1,-1-1-1,0 1 1,0-1-1,8-11 1,-11 8 79,-3 8 7,0 1 0,0 0 0,0-1 0,0 1 0,0-1 0,1 1 0,-1 0 0,0-1 0,0 1 0,0 0 0,0-1 0,0 1 0,0 0 0,0-1-1,-1 1 1,1 0 0,0-1 0,0 1 0,0-1 0,0 1 0,0 0 0,-1 0 0,1-1 0,0 1 0,0 0 0,0-1 0,-1 1 0,1 0 0,0 0 0,0-1 0,-1 1 0,1 0 0,0 0 0,-1-1 0,1 1 0,0 0 0,-1 0 0,1 0-1,0 0 1,-1 0 0,1 0 0,0 0 0,-1-1 0,1 1 0,-1 0 0,-17 0-4,16 0 3,-15 2 2,-1 1-1,1 1 1,0 0-1,0 1 1,0 1-1,1 0 1,0 1-1,0 1 1,0 1-1,1 0 1,1 1-1,-19 15 1,-16 18 3,-84 95 0,126-130-5,-256 254-3,-18 21 1,245-241 3,-37 42 0,-107 96 0,-920 705-99,782-638 70,51-54-105,-44 35 31,-150 157 71,17 22-230,40-54-503,-25-30 521,406-306 265,-388 258 358,224-155-223,186-119-157,-2 1 2,1-1 0,0 1-1,-1 0 1,1-1-1,-1 0 1,0 0-1,1 0 1,-1 0 0,-5 1-1,6-6-13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56.215"/>
    </inkml:context>
    <inkml:brush xml:id="br0">
      <inkml:brushProperty name="width" value="0.05" units="cm"/>
      <inkml:brushProperty name="height" value="0.05" units="cm"/>
    </inkml:brush>
  </inkml:definitions>
  <inkml:trace contextRef="#ctx0" brushRef="#br0">0 300 10546,'10'-4'188,"0"1"-1,0 0 1,1 1-1,-1 0 1,1 0 0,-1 1-1,12 1 1,10-2-87,457-37 968,-418 34-1059,951-1 185,-555 9-89,1-24 82,58-1-69,-144 17-101,223-6 28,-376 4 8,225-11-156,-3-35-246,-282 19 328,53-9 331,-160 34 226,101-2 1,-158 12-456,1-1 0,-1 1 1,1 1-1,-1-1 1,0 1-1,0 0 1,0 0-1,0 0 1,0 1-1,6 3 1,-5-2-84,1 0 1,-1-1-1,1 0 1,-1-1-1,15 5 1,15-2-80,1-2 1,42-1-1,-76 5 98,-5-6-9,-2-8-12,-1-8-34,-2-10-17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0.235"/>
    </inkml:context>
    <inkml:brush xml:id="br0">
      <inkml:brushProperty name="width" value="0.05" units="cm"/>
      <inkml:brushProperty name="height" value="0.05" units="cm"/>
    </inkml:brush>
  </inkml:definitions>
  <inkml:trace contextRef="#ctx0" brushRef="#br0">1 5114 9346,'43'-3'451,"1"-1"0,-1-2 0,50-15 0,-51 11-32,1 1-1,1 3 1,51-2-1,154 2 418,-186 9-790,79 14 0,-31-3 20,-102-13-61,296 26 126,3-26-57,319-53 6,-14 1-17,-534 45-52,281-14 27,0 21-14,-162 14 35,82 4 26,-219-19-48,1-2 1,94-15-1,-25-6 59,136-5-1,-28 9 28,10 0-60,-52 21-69,-168 1 179,0 1-1,0 2 0,-1 0 0,48 19 1,-56-19 158,-15-4-228,0-1-1,0 1 0,-1-1 1,1 2-1,0-1 1,-1 0-1,8 6 1,-12-8 90,18 1 727,-18-1-860,-4-3-910,3 3 833,0 0 0,1 0-1,-1-1 1,1 1 0,-1 0 0,0 0-1,1-1 1,-1 1 0,1 0 0,-1-1-1,1 1 1,-1 0 0,1-1 0,-1 1-1,1-1 1,-1 1 0,1-1 0,0 1 0,-1-1-1,1 1 1,0-1 0,-1 0 0,1 1-1,0-1 1,0 1 0,-1-1 0,1 0-1,0 1 1,0-1 0,0 1 0,0-1-1,0 0 1,0 1 0,0-2 0,0-34-127,2-1-1,1 1 1,2 0 0,2 1 0,11-37 0,-15 58 141,0 0 0,0 0 0,-1 0 0,-1 0 0,0 0-1,-1-1 1,-3-24 0,2 19 5,1 0 1,1 0-1,8-38 1,-5 37-1,-2 1 0,0-1-1,-1-34 1,-6-62 24,6 78-7,-3 0 0,-1 0 0,-2 0 1,-15-59-1,-5 17 44,4 0 1,-19-164-1,24 127-57,-1-35-189,24-209-130,-10 139 273,-2 37 41,28-110-24,-9 164 5,-2-14-85,-10-236 0,-11 256 92,-9-217 45,16 245 23,15-140-1,-9 182 9,-2 0-1,-3 0 0,-14-96 0,1 19-41,13 79-21,5-55 1,-2 56 16,-1 49 3,-1-1 0,0 1 1,0-1-1,0 1 0,0-1 0,-1 1 0,0-1 0,0 1 0,0 0 0,0-1 0,-1 1 0,-3-7 0,2 8 91,3 3-128,0 0 1,0 0-1,-1-1 0,1 1 1,0 0-1,0 0 1,0 0-1,0 0 1,-1 0-1,1-1 1,0 1-1,0 0 1,0 0-1,0 0 0,0 0 1,0-1-1,-1 1 1,1 0-1,0 0 1,0 0-1,0-1 1,0 1-1,0 0 0,0 0 1,0 0-1,0-1 1,0 1-1,0 0 1,0 0-1,0-1 1,0 1-1,0 0 1,0 0-1,0 0 0,0-1 1,0 1-1,1 0 1,-1 0-1,0 0 1,0-1-1,0 1 1,0 0-1,0 0 0,0 0 1,1 0-1,-1-1 1,0 1-1,0 0 1,0 0-1,0 0 1,1 0-1,-1 0 1,0 0-1,0 0 0,0-1 1,1 1-1,-1 0 1,0 0-1,0 0 1,0 0-1,1 0 1,6-4-172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2.036"/>
    </inkml:context>
    <inkml:brush xml:id="br0">
      <inkml:brushProperty name="width" value="0.05" units="cm"/>
      <inkml:brushProperty name="height" value="0.05" units="cm"/>
    </inkml:brush>
  </inkml:definitions>
  <inkml:trace contextRef="#ctx0" brushRef="#br0">900 8 11186,'0'-1'94,"0"1"-1,-1-1 1,1 1-1,0-1 1,-1 1 0,1-1-1,-1 1 1,1 0-1,-1-1 1,1 1-1,-1 0 1,1-1-1,-1 1 1,1 0-1,-1 0 1,1-1-1,-1 1 1,0 0-1,1 0 1,-1 0-1,1 0 1,-1 0-1,0 0 1,1 0-1,-1 0 1,0 0-1,1 0 1,-1 0-1,1 0 1,-1 0-1,0 1 1,0-1 0,-22 4 445,1 3-344,1 1 0,-1 1 0,1 1-1,-20 13 1,-78 56 353,79-51-369,-24 22 39,1 3 1,-86 95-1,55-52 50,85-88-242,-88 92 208,79-80-196,2 1 1,0 1-1,-15 27 0,28-45-35,1 0 0,0 1 0,0-1 0,1 1 0,-1-1 0,1 1 0,0 0 0,0-1 0,0 10 0,1-11-10,1-1-1,-1 1 1,0-1-1,1 0 1,0 1-1,-1-1 1,1 0-1,0 1 0,0-1 1,0 0-1,0 0 1,1 0-1,-1 0 1,1 0-1,-1 0 0,1 0 1,0-1-1,-1 1 1,1-1-1,0 1 1,3 1-1,32 16-230,10 7-737,-44-24 868,-1 0 0,1 0 0,0 1 0,0-1 1,-1 1-1,0 0 0,1-1 0,-1 1 0,0 0 1,0 0-1,2 7 0,-1 1-212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3.242"/>
    </inkml:context>
    <inkml:brush xml:id="br0">
      <inkml:brushProperty name="width" value="0.05" units="cm"/>
      <inkml:brushProperty name="height" value="0.05" units="cm"/>
    </inkml:brush>
  </inkml:definitions>
  <inkml:trace contextRef="#ctx0" brushRef="#br0">0 710 13283,'1'-1'106,"-1"0"1,1 0-1,0 0 1,-1 0-1,1 0 1,0 1-1,0-1 1,0 0-1,0 1 1,0-1-1,0 0 1,0 1-1,0-1 1,0 1-1,0-1 1,0 1-1,0 0 1,1-1-1,3-1 183,54-30 477,-2-2-1,83-66 1,-72 50-514,22-16-90,171-120 66,11 19-361,-243 152 37,45-27-884,-70 40 781,-2 3-35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4.253"/>
    </inkml:context>
    <inkml:brush xml:id="br0">
      <inkml:brushProperty name="width" value="0.05" units="cm"/>
      <inkml:brushProperty name="height" value="0.05" units="cm"/>
    </inkml:brush>
  </inkml:definitions>
  <inkml:trace contextRef="#ctx0" brushRef="#br0">238 102 10698,'7'-12'637,"-4"9"-479,0-1 0,0 0 1,-1 0-1,1 0 0,-1 0 1,0 0-1,0-1 1,-1 1-1,0-1 0,1 1 1,-1-1-1,0-7 1,-1 12-107,0-1 1,0 1 0,0-1 0,0 1 0,0-1 0,0 1 0,0-1 0,0 1 0,0-1 0,0 1 0,0-1 0,-1 1 0,1 0 0,0-1 0,0 1 0,-1-1 0,1 1-1,0-1 1,-1 1 0,1 0 0,0-1 0,-1 1 0,1 0 0,-1-1 0,1 1 0,0 0 0,-1 0 0,1-1 0,-1 1 0,1 0 0,-1 0 0,1 0 0,-1-1 0,-1 1 10,0 0 0,0 0 0,1 1 0,-1-1 0,0 0 1,0 1-1,1-1 0,-1 1 0,0-1 0,-1 2 1,-5 2 56,1 0 0,0 0 0,-9 8 0,-6 7 77,0 1-1,2 1 1,1 0 0,0 2 0,2 0 0,0 1-1,2 1 1,-22 46 0,34-64-141,1-1 0,0 1 1,0-1-1,0 1 0,1-1 1,0 1-1,0 0 0,1 7 1,0-13-49,0 0 1,0-1 0,0 1-1,0 0 1,0 0 0,0 0-1,0-1 1,1 1 0,-1 0-1,0 0 1,0 0 0,1-1-1,-1 1 1,1 0 0,-1-1-1,1 1 1,-1 0 0,1-1-1,-1 1 1,1 0 0,-1-1-1,1 1 1,0-1 0,-1 1-1,1-1 1,0 0 0,0 1-1,-1-1 1,1 0 0,0 1-1,0-1 1,0 0 0,-1 0-1,1 0 1,0 0 0,0 0-1,0 0 1,0 0 0,-1 0-1,1 0 1,1 0 0,3-1 13,0 0-1,-1 0 1,1-1 0,-1 0 0,1 0 0,6-3 0,3-5 9,1 0-1,-2 0 1,1-2 0,-2 1-1,1-2 1,20-26 0,-6 2 49,32-59 1,-48 77-58,-1 0 0,-1-1 0,0 0 0,6-25 0,-15 43 6,-3 4-17,-3 11 4,-13 39 61,3 2-1,2 0 1,2 0-1,3 1 1,-4 85-1,13-137-79,0 19 58,2 28 1,-2-45-93,1 0 0,0 0 0,0 0 1,0 0-1,1 0 0,-1-1 0,1 1 1,0 0-1,1-1 0,-1 0 0,6 7 1,-8-10 10,1 0 0,-1-1 1,1 1-1,0-1 1,-1 1-1,1-1 0,0 1 1,-1-1-1,1 0 0,0 1 1,0-1-1,-1 0 1,1 1-1,0-1 0,0 0 1,-1 0-1,1 0 1,0 0-1,0 0 0,0 0 1,0 0-1,-1 0 0,1 0 1,0 0-1,0 0 1,0 0-1,-1 0 0,1-1 1,0 1-1,0 0 1,-1-1-1,1 1 0,0-1 1,-1 1-1,1-1 1,0 1-1,-1-1 0,1 1 1,-1-1-1,1 1 0,-1-1 1,1 0-1,-1 1 1,1-1-1,-1 0 0,1-1 1,4-5-91,-1 0 1,0 0-1,4-13 1,-7 19 94,13-36-398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4.649"/>
    </inkml:context>
    <inkml:brush xml:id="br0">
      <inkml:brushProperty name="width" value="0.05" units="cm"/>
      <inkml:brushProperty name="height" value="0.05" units="cm"/>
    </inkml:brush>
  </inkml:definitions>
  <inkml:trace contextRef="#ctx0" brushRef="#br0">149 0 12915,'10'0'895,"-14"5"-328,-5 3-373,-4 7 196,0 2 0,1-1-1,0 2 1,-17 35 0,14-19 166,-21 68 1,32-88-410,0 0 0,2 0 0,-1 1 0,2-1 1,0 1-1,1 24 0,0-36-115,1 0 1,-1 0-1,0 0 1,1 0 0,0 0-1,0 0 1,0 0 0,0 0-1,0-1 1,1 1-1,-1 0 1,1-1 0,0 1-1,0-1 1,0 1-1,0-1 1,0 0 0,0 0-1,0 0 1,1 0-1,-1 0 1,1 0 0,0-1-1,-1 1 1,1-1-1,0 0 1,0 0 0,0 0-1,0 0 1,0 0-1,0-1 1,0 0 0,0 1-1,0-1 1,0 0-1,0 0 1,5-1 0,0 0 14,-1-1 0,1 0 0,-1 0 0,1 0 0,-1-1 0,0 0 0,0 0 0,0-1 0,0 0 0,-1 0 0,0-1 0,1 0 0,-2 0 0,1 0 0,0-1 0,-1 0 0,5-7 0,-1 1 5,-1 0 1,0-1-1,-1 0 1,0 0-1,-1 0 1,-1-1 0,0 1-1,4-20 1,-6 19-35,-1 0 0,-1 0 0,0 0 0,-2-21 0,1 29-16,-1 1 1,0 0-1,0-1 1,0 1-1,0 0 1,-1 0-1,0 0 1,0 0-1,0 0 1,-1 0-1,0 0 1,0 1 0,0 0-1,-6-7 1,8 9-12,-1 1 0,0-1 0,0 1 0,0 0-1,0-1 1,0 1 0,0 0 0,-1 0 0,1 0 0,0 1 0,0-1 0,-1 0 0,1 1 0,0-1 0,-1 1 0,1 0 0,-5 0 0,3 1-27,0-1 0,0 1 0,1 0 0,-1 1 0,0-1 0,0 1 0,1-1 0,-1 1 0,1 0 0,-4 3-1,1 0-58,-1 0-1,1 1 0,0 0 1,0 0-1,1 1 0,0-1 0,0 1 1,0 0-1,-4 11 0,7-14-34,1-1-1,-1 1 1,1 0-1,0-1 1,1 1-1,-1 0 1,1 0-1,-1 0 1,1 4 0,0-8 103,0 1 1,0 0 0,1-1 0,-1 1 0,0-1 0,0 1 0,0 0 0,1-1 0,-1 1 0,0-1 0,1 1 0,-1-1 0,0 1-1,1-1 1,-1 1 0,1-1 0,-1 1 0,0-1 0,1 0 0,-1 1 0,1-1 0,0 0 0,0 1 0,0-1-9,1 1 0,-1-1 0,0 0 1,1 0-1,-1 0 0,1 0 0,-1 0 0,1 0 1,-1-1-1,0 1 0,1 0 0,-1-1 0,0 1 1,3-2-1,28-15-597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5.048"/>
    </inkml:context>
    <inkml:brush xml:id="br0">
      <inkml:brushProperty name="width" value="0.05" units="cm"/>
      <inkml:brushProperty name="height" value="0.05" units="cm"/>
    </inkml:brush>
  </inkml:definitions>
  <inkml:trace contextRef="#ctx0" brushRef="#br0">179 1 12331,'-10'34'1416,"-9"11"-888,-7 9-128,-1 3 680,3 5-367,1-3-57,4-5-152,5-5-64,5-12-184,3-7-64,5-12-104,1-4-48,0-8-192,3-5-160,1-10-1817,2-5 1897,2-16-224,3-7-184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6.180"/>
    </inkml:context>
    <inkml:brush xml:id="br0">
      <inkml:brushProperty name="width" value="0.05" units="cm"/>
      <inkml:brushProperty name="height" value="0.05" units="cm"/>
    </inkml:brush>
  </inkml:definitions>
  <inkml:trace contextRef="#ctx0" brushRef="#br0">173 64 12603,'-5'-1'192,"1"0"0,-1 1 0,1 0 0,-1 0 0,0 0 0,1 0 0,-1 1 0,1 0 0,-1 0 1,1 0-1,0 0 0,-1 1 0,1-1 0,0 1 0,0 0 0,0 1 0,0-1 0,0 1 0,0-1 0,1 1 1,-5 5-1,3-3-76,0 1 1,1-1-1,0 1 1,1 0-1,-1 0 1,1 0-1,0 1 1,0-1-1,1 0 1,0 1-1,0 0 1,1 0-1,-1 9 1,1-9-18,0 1-1,1-1 1,1 0-1,-1 1 1,1-1-1,3 9 1,-4-15-77,0 1 1,0-1-1,1 0 0,-1 0 0,1 1 1,-1-1-1,1 0 0,0 0 0,-1 0 1,1 0-1,0 0 0,0 0 0,0 0 1,-1 0-1,1 0 0,0 0 0,0 0 1,1-1-1,-1 1 0,0 0 0,0-1 1,0 1-1,0-1 0,1 1 0,-1-1 1,0 0-1,0 1 0,1-1 0,-1 0 1,0 0-1,0 0 0,1 0 0,-1 0 1,0 0-1,1 0 0,-1-1 0,0 1 1,0 0-1,1-1 0,-1 1 0,0-1 1,2 0-1,3-2 53,0 0 0,0-1 0,0 0 0,0 0 0,-1 0 1,0-1-1,0 0 0,0 0 0,0 0 0,6-11 0,-4 6 28,0 0 0,-1 0 0,-1-1 0,0 0 0,5-16 0,-8 23-75,-1 0 0,-1 0 0,1 0 0,0 0 0,-1 0-1,0 0 1,0 0 0,0 0 0,0 0 0,-2-8 0,1 10-19,0 1 0,1-1 0,-1 1 0,0-1 0,0 1 0,0-1 0,0 1 0,0-1 0,0 1 0,0 0 0,-1 0 0,1 0 0,0-1 0,-1 1 0,1 0 0,-1 1 0,1-1 0,-1 0 0,1 0 0,-1 1 0,0-1 0,1 1 0,-1-1 0,0 1 0,1 0 0,-1-1 0,-3 1 0,-1 0-1,0 1 0,0-1 0,0 1 0,0 1 0,0-1 0,0 1 0,0 0 0,1 0 0,-1 0 0,0 1 0,1 0 0,-9 6 0,9-6-10,1 1 0,0-1 1,-1 1-1,1 0 0,1 0 0,-1 0 1,0 0-1,1 1 0,0-1 0,0 1 0,1 0 1,-1 0-1,1 0 0,-2 7 0,3-11 1,1 1 0,0-1 0,-1 0-1,1 0 1,0 1 0,0-1-1,0 1 1,0-1 0,0 0-1,0 1 1,0-1 0,1 0 0,-1 1-1,0-1 1,1 0 0,-1 0-1,1 1 1,-1-1 0,1 0 0,0 0-1,-1 0 1,1 0 0,1 2-1,0-2 0,0 0 0,-1 0-1,1 0 1,0 0 0,0 0-1,0 0 1,0-1 0,0 1-1,0-1 1,0 1 0,0-1-1,0 0 1,3 0 0,6 0-2,-1-1 0,0-1-1,0 0 1,0 0 0,10-4 0,-2 0 2,-1-1-1,1-1 0,17-12 0,-26 15 6,-1 0 1,0-1 0,-1 0-1,1 0 1,-1-1 0,0 0-1,10-15 1,-16 21-2,1-1 0,-1 0 1,0 0-1,0 0 0,0 0 1,0 0-1,0 0 1,-1 0-1,1 0 0,-1 0 1,1 0-1,-1-1 0,0 1 1,1 0-1,-1 0 0,0 0 1,-1 0-1,1-4 0,-1 5 1,0-1-1,0 1 1,1-1-1,-1 0 1,0 1-1,-1 0 1,1-1-1,0 1 1,0 0-1,0-1 1,-1 1-1,1 0 1,-1 0-1,1 0 1,-1 0-1,1 0 1,-4 0-1,-2-2 3,1 1 0,-1 0-1,0 1 1,-1 0 0,1 0 0,0 0 0,0 1-1,0 0 1,-12 2 0,11-1-5,0 1 1,-1 1-1,1-1 0,0 1 1,0 1-1,0-1 0,0 2 1,1-1-1,0 1 0,-13 10 1,16-12-4,0 1 0,1-1 0,-1 1 0,1 0 0,0 0 0,0 0 0,0 0 1,1 1-1,0-1 0,-1 1 0,2-1 0,-1 1 0,0 0 0,1 0 0,0 0 0,0 0 0,0 0 0,1 0 1,0 0-1,0 5 0,0-8-1,0 1 0,1-1 0,-1 0 0,1 0 0,0 0 0,-1 0 0,1 0 0,0 0 1,0 0-1,0 0 0,0 0 0,1-1 0,-1 1 0,0 0 0,1-1 0,-1 1 0,1-1 0,2 2 0,-3-2 1,0-1 0,0 1 0,0-1 0,0 0 0,0 0 0,0 1 0,0-1 0,0 0 0,0 0 0,0 0 0,0 0 0,0 0 0,0 0 0,0 0 0,0 0 0,0-1 0,0 1 0,0 0 0,0-1 0,0 1 0,0-1 0,0 1 0,0-1 0,0 1 0,0-1 0,-1 1 0,1-1 0,0 0 0,0 1 0,-1-1 0,1 0 0,0 0 0,-1 0 0,1 0 0,-1 0 0,1 1 0,-1-1 0,1-2 0,16-36-159,-16 36 141,0 0 0,-1 1 0,1-1 0,-1 0 0,1 1 0,-1-1 0,0 0 0,0 0 0,0 1 0,-1-1 0,1 0 0,-1 1 0,0-5 0,0 6 13,1 1 1,0-1-1,-1 1 1,1-1-1,0 1 1,-1-1-1,1 1 1,0-1-1,-1 1 1,1-1-1,-1 1 1,1 0-1,-1-1 1,1 1-1,-1-1 1,1 1-1,-1 0 1,0 0 0,1-1-1,-1 1 1,1 0-1,-1 0 1,0 0-1,1 0 1,-1 0-1,1 0 1,-2 0-1,-19 7-91,14-3 77,1 1-1,-1-1 1,-8 10-1,11-9 18,0 0 0,-1 0 1,2 1-1,-1-1 0,1 1 0,0 0 1,0 0-1,0 1 0,1-1 0,0 0 0,-1 11 1,2-14 2,0 1 0,1-1 1,-1 1-1,1-1 0,0 1 1,0 0-1,1-1 0,-1 1 0,1 0 1,0-1-1,0 1 0,0-1 1,0 0-1,0 1 0,1-1 1,-1 0-1,1 0 0,0 0 1,0 0-1,1 0 0,-1 0 1,5 4-1,-5-6 1,-1 0 0,0 0 0,1 0 0,0 0 0,-1-1 0,1 1 0,-1-1 0,1 1 1,0-1-1,-1 0 0,1 1 0,0-1 0,-1 0 0,1 0 0,0 0 0,-1-1 0,1 1 0,0 0 0,-1 0 0,1-1 0,0 1 0,-1-1 1,1 0-1,-1 1 0,1-1 0,-1 0 0,1 0 0,-1 0 0,2-2 0,5-3 5,0-1-1,0 0 1,10-13-1,-13 14 1,-1 1 0,11-10 17,-2-1 0,0-1 0,0 0 0,-2 0 0,18-35 0,-28 51-20,-1 0 1,1-1 0,-1 1-1,0 0 1,1 0 0,-1 0-1,0 0 1,0-1 0,1 1-1,-1 0 1,0 0-1,0 0 1,0-1 0,0 1-1,-1 0 1,1 0 0,0 0-1,0-1 1,-1 1-1,1 0 1,-1 0 0,0-2-1,0 2 1,0 0 0,0 1-1,0-1 1,-1 0-1,1 1 1,0-1 0,0 1-1,0 0 1,0-1 0,0 1-1,-1 0 1,1 0-1,0-1 1,0 1 0,-1 0-1,1 0 1,0 1-1,-2-1 1,-6 1-44,0 1 0,0 1 0,0-1-1,-13 7 1,15-7-69,3 0-2,0-1-1,0 1 0,0 0 1,0 0-1,0 0 1,0 1-1,1-1 1,-1 1-1,1 0 0,-4 4 1,6-3-170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16.127"/>
    </inkml:context>
    <inkml:brush xml:id="br0">
      <inkml:brushProperty name="width" value="0.05" units="cm"/>
      <inkml:brushProperty name="height" value="0.05" units="cm"/>
    </inkml:brush>
  </inkml:definitions>
  <inkml:trace contextRef="#ctx0" brushRef="#br0">410 58 13299,'2'-3'224,"0"0"0,0 0 0,-1 0 0,1 0 0,-1 0 1,0 0-1,1 0 0,-2-1 0,1 1 0,1-6 0,-2 8-164,0 0 1,0 1-1,0-1 0,-1 0 0,1 1 1,0-1-1,0 0 0,0 1 0,-1-1 1,1 0-1,0 1 0,-1-1 0,1 1 1,0-1-1,-1 0 0,1 1 1,-1-1-1,1 1 0,-1-1 0,1 1 1,-1 0-1,0-1 0,-1 0 45,0 0-1,1 1 1,-1-1 0,0 1-1,0 0 1,0-1 0,1 1-1,-1 0 1,0 0 0,0 0-1,0 0 1,-2 1 0,-11 2 62,1 0 0,0 1 1,-1 0-1,2 2 0,-1-1 1,0 2-1,1 0 0,1 0 0,-18 13 1,6-1-96,1 1-1,0 1 1,-30 36 0,40-39-24,0 0 1,0 1-1,2 0 1,0 1-1,2 0 1,0 1-1,-11 40 1,16-44-25,0 0 1,1 0 0,0 1 0,2 0 0,0-1-1,1 1 1,1 0 0,1-1 0,0 1-1,7 24 1,-7-35-64,0-1-1,0 0 1,0 0-1,1 0 1,0 0-1,0 0 1,1-1-1,0 1 1,0-1-1,0 0 1,0 0-1,1-1 1,0 1-1,0-1 1,0 0-1,0 0 1,1-1-1,-1 1 1,1-1-1,0 0 1,0-1-1,0 0 0,0 0 1,1 0-1,-1-1 1,1 1-1,-1-2 1,1 1-1,-1-1 1,1 0-1,-1 0 1,1 0-1,-1-1 1,1 0-1,-1-1 1,0 1-1,1-1 1,-1-1-1,11-4 1,19-16-220,0-7-85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8.129"/>
    </inkml:context>
    <inkml:brush xml:id="br0">
      <inkml:brushProperty name="width" value="0.05" units="cm"/>
      <inkml:brushProperty name="height" value="0.05" units="cm"/>
    </inkml:brush>
  </inkml:definitions>
  <inkml:trace contextRef="#ctx0" brushRef="#br0">1 151 18956,'15'19'1176,"-2"-9"-1064,5-3-64,6-7-80,2-7-368,1-9 376,3-3-80,10-5-88</inkml:trace>
  <inkml:trace contextRef="#ctx0" brushRef="#br0" timeOffset="1">451 112 15403,'5'6'1257,"5"-12"-929,1-7-160,1-4 208,4-1-496,1-4 192,1 2-32,3 1-208</inkml:trace>
  <inkml:trace contextRef="#ctx0" brushRef="#br0" timeOffset="2">799 1 12051,'10'5'1032,"-7"-3"-1064,-5-4-48,-15-3 1280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22.067"/>
    </inkml:context>
    <inkml:brush xml:id="br0">
      <inkml:brushProperty name="width" value="0.05" units="cm"/>
      <inkml:brushProperty name="height" value="0.05" units="cm"/>
    </inkml:brush>
  </inkml:definitions>
  <inkml:trace contextRef="#ctx0" brushRef="#br0">509 1 14099,'-31'4'525,"0"1"1,-33 11-1,51-12-471,1 0 0,1 0 0,-1 1 0,0 1 0,1 0 1,0 0-1,1 1 0,-1 0 0,1 1 0,-13 13 0,3 6-48,0 0 1,2 1-1,2 1 1,-21 46-1,-36 129 6,55-144-21,3 1 0,-10 75 0,22-116 2,2 1-1,0-1 1,2 0 0,0 0 0,1 0 0,1 0-1,1 0 1,0 0 0,2 0 0,15 36-1,-16-47 0,1 0-1,0 0 0,0-1 0,1 0 0,0 0 1,0-1-1,1 0 0,0 0 0,0-1 0,1 0 1,0 0-1,0-1 0,0 0 0,0-1 0,1 1 1,0-2-1,18 5 0,-3-2 7,0-2 0,0-1 0,0 0 0,0-2 0,0-1 0,35-4 0,-46 2 2,0 0 1,0-1-1,0-1 0,0 0 0,-1-1 0,0 0 0,0-1 0,0 0 0,-1-1 0,0-1 0,0 0 0,0 0 0,-1-1 0,-1-1 0,0 0 0,0 0 1,-1-1-1,0 0 0,-1-1 0,11-18 0,0-4-18,-2-2 0,-1 1 1,-1-2-1,-3 0 1,-1-1-1,-1 0 0,7-62 1,-15 75 36,0 0 1,-2 0-1,-1 0 0,0 0 1,-2 0-1,-1 0 1,-1 0-1,-1 1 1,-2 0-1,0 0 1,-1 1-1,-24-43 1,30 61-30,-1-1 0,0 1 0,0 0 0,0 0 0,-1 0 0,0 1 0,0 0 0,0-1 0,0 2 0,-1-1 0,1 1 0,-1 0 1,0 0-1,0 0 0,0 1 0,-1 0 0,1 0 0,0 0 0,-1 1 0,1 0 0,-11 0 0,-7-1-103,-8-5-53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0.464"/>
    </inkml:context>
    <inkml:brush xml:id="br0">
      <inkml:brushProperty name="width" value="0.05" units="cm"/>
      <inkml:brushProperty name="height" value="0.05" units="cm"/>
    </inkml:brush>
  </inkml:definitions>
  <inkml:trace contextRef="#ctx0" brushRef="#br0">448 15 14115,'0'-1'65,"0"0"0,0 0-1,-1 1 1,1-1 0,0 0 0,-1 0 0,1 1-1,-1-1 1,1 0 0,-1 1 0,1-1 0,-1 1 0,1-1-1,-1 1 1,0-1 0,1 1 0,-1-1 0,1 1-1,-1-1 1,0 1 0,0 0 0,1-1 0,-1 1-1,0 0 1,0 0 0,1 0 0,-1 0 0,0-1-1,0 1 1,0 0 0,1 0 0,-1 0 0,0 1-1,0-1 1,0 0 0,1 0 0,-1 0 0,-1 1 0,-32 6 1004,17 0-797,1 0 0,0 1 1,0 0-1,1 1 0,0 1 0,0 0 1,1 2-1,0-1 0,1 2 1,1-1-1,0 2 0,0 0 0,-14 23 1,-2 10-164,3 0 0,2 1 0,-22 64 1,33-79-99,1 1 1,2 0-1,1 0 0,-3 42 1,9-59-24,1-1-1,1 1 1,0-1 0,2 0 0,0 0 0,0 1-1,2-1 1,0 0 0,0-1 0,2 1 0,8 17-1,-11-27-2,0-1-1,1 0 1,-1 0 0,1 0-1,0 0 1,0 0-1,0-1 1,1 0-1,-1 0 1,1 0-1,0 0 1,0-1-1,1 0 1,-1 0 0,1 0-1,6 1 1,-7-2 3,0-1 0,0-1 1,0 1-1,1-1 1,-1 1-1,0-2 0,1 1 1,-1 0-1,0-1 1,0 0-1,0 0 0,1-1 1,-1 0-1,-1 0 1,1 0-1,0 0 0,0-1 1,-1 1-1,5-4 1,3-3 10,0-1 0,-1 1 0,0-2 0,0 0 1,16-22-1,-23 28 34,0-1 0,0 0 1,-1-1-1,0 1 0,0 0 1,0-1-1,-1 0 0,1 0 1,-2 1-1,1-1 0,-1 0 0,0 0 1,-1-1-1,1-9 0,-2 15-17,1 1 0,0-1 0,0 1-1,0-1 1,-1 1 0,1-1 0,-1 1-1,1-1 1,-1 1 0,0 0 0,0-1-1,1 1 1,-1 0 0,0-1 0,0 1-1,0 0 1,0 0 0,0 0 0,-1 0-1,1 0 1,0 0 0,-2-1 0,1 2 6,0-1 0,-1 0 0,1 1 0,0-1 0,-1 1 1,1 0-1,0 0 0,-1-1 0,1 2 0,0-1 0,-1 0 0,1 0 0,-3 1 0,-2 1 22,0 1 0,-1-1 0,1 1 0,0 1 0,0-1 0,1 1-1,-12 9 1,12-8-19,-1 1 0,2 1-1,-10 11 1,13-15-24,0-1 1,0 1-1,1 0 0,-1-1 1,1 1-1,0 0 0,0 0 1,0 0-1,0 0 0,0 0 1,1 0-1,-1 0 0,1 4 1,0-6-5,0-1 1,0 1-1,0-1 1,1 1 0,-1-1-1,0 1 1,0-1-1,1 1 1,-1-1 0,0 1-1,0-1 1,1 1-1,-1-1 1,1 1 0,-1-1-1,0 0 1,1 1-1,-1-1 1,1 0 0,-1 1-1,1-1 1,-1 0 0,1 0-1,-1 0 1,1 1-1,-1-1 1,1 0 0,-1 0-1,1 0 1,-1 0-1,1 0 1,-1 0 0,1 0-1,0 0 1,-1 0-1,1 0 1,-1 0 0,1 0-1,-1 0 1,1-1-1,-1 1 1,1 0 0,-1 0-1,1-1 1,0 1-1,24-13-69,19-18 3,-2-2 0,41-41 1,-31 27 39,-48 43 29,0 0-1,-1 1 1,1 0-1,0 0 1,0 0-1,0 1 1,0-1-1,0 1 0,9-4 1,-13 6 0,1 0 0,-1 0 0,1 0 0,-1 0 1,1 0-1,-1 0 0,1 0 0,-1 0 0,1 0 0,-1 0 0,1 0 0,-1 0 1,0 0-1,1 0 0,-1 0 0,1 0 0,-1 0 0,1 0 0,-1 1 1,1-1-1,-1 0 0,0 0 0,1 1 0,-1-1 0,0 0 0,1 1 1,-1-1-1,0 0 0,1 1 0,-1 0 0,3 17 11,-11 26 25,6-37-27,-16 78 112,-19 73-1501,37-158 1373,0 0 0,0 0 1,0 0-1,0 0 0,0 0 0,0 0 1,0 0-1,0 0 0,0 1 0,0-1 1,0 0-1,0 0 0,0 0 0,0 0 1,0 0-1,0 0 0,0 0 0,0 0 1,0 0-1,-1 0 0,1 0 0,0 1 1,0-1-1,0 0 0,0 0 0,0 0 1,0 0-1,0 0 0,0 0 0,0 0 1,0 0-1,-1 0 0,1 0 0,0 0 1,0 0-1,0 0 0,0 0 0,0 0 1,0 0-1,0 0 0,0 0 0,0 0 1,-1 0-1,1 0 0,0 0 0,0 0 1,0 0-1,0 0 0,0 0 0,0 0 1,0 0-1,0 0 0,0 0 0,0-1 1,0 1-1,-1 0 0,1 0 0,0 0 1,0 0-1,0 0 0,0 0 0,0 0 1,0 0-1,0 0 0,-3-6-174,-2-10-241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0.962"/>
    </inkml:context>
    <inkml:brush xml:id="br0">
      <inkml:brushProperty name="width" value="0.05" units="cm"/>
      <inkml:brushProperty name="height" value="0.05" units="cm"/>
    </inkml:brush>
  </inkml:definitions>
  <inkml:trace contextRef="#ctx0" brushRef="#br0">356 33 12379,'3'-2'379,"0"-1"0,0 0 1,0 1-1,0-1 1,-1 0-1,3-4 0,-5 7-327,1 0 0,-1-1-1,0 1 1,0 0 0,0 0 0,0 0-1,1-1 1,-1 1 0,0 0-1,0 0 1,0-1 0,0 1 0,0 0-1,0 0 1,0-1 0,0 1-1,0 0 1,0 0 0,0-1 0,0 1-1,0 0 1,0-1 0,0 1-1,0 0 1,0 0 0,0-1-1,0 1 1,0 0 0,0 0 0,0-1-1,0 1 1,-1 0 0,1 0-1,0-1 1,-1 1 54,-1 0-1,1 0 1,0 0 0,0 0-1,0 0 1,-1 0-1,1 0 1,0 0 0,0 0-1,0 1 1,-1-1-1,1 0 1,-2 2 0,-9 3 188,1 0 0,-1 2 0,1-1 0,0 1 0,0 1 0,1 0 0,0 0 0,-11 14 0,-8 9 98,-30 43 0,36-41-267,0 2 1,2 0-1,2 1 1,-15 41-1,25-54-46,1 1 0,1 0 0,1 0 1,1 0-1,1 1 0,2 0 0,0 48 0,2-69-73,0 0-1,1 0 1,-1 0-1,1 0 1,0 0-1,0 0 1,1 0 0,-1-1-1,1 1 1,-1 0-1,1-1 1,0 1 0,1-1-1,-1 0 1,1 1-1,-1-1 1,1 0-1,0-1 1,4 4 0,-2-3-21,0 0 1,1-1-1,-1 1 0,0-1 1,1-1-1,-1 1 1,1-1-1,0 0 1,0 0-1,-1 0 1,1-1-1,9-1 1,3 0-347,-1-2 0,0 0 0,0-1 0,0 0 0,0-2 0,0 0 0,-1-1 0,30-17 0,-9 1-250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5.563"/>
    </inkml:context>
    <inkml:brush xml:id="br0">
      <inkml:brushProperty name="width" value="0.05" units="cm"/>
      <inkml:brushProperty name="height" value="0.05" units="cm"/>
    </inkml:brush>
  </inkml:definitions>
  <inkml:trace contextRef="#ctx0" brushRef="#br0">45 1 15411,'12'6'1281,"-11"14"-753,-4 4-160,-4 12 480,-1 3-128,-1 5-96,0 2-32,2-2-120,0-5-103,4-10-177,0-3-104,2-12-280,2-4-145,1-14-519,1-8 720,-2-9-144,0-9-80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5.970"/>
    </inkml:context>
    <inkml:brush xml:id="br0">
      <inkml:brushProperty name="width" value="0.05" units="cm"/>
      <inkml:brushProperty name="height" value="0.05" units="cm"/>
    </inkml:brush>
  </inkml:definitions>
  <inkml:trace contextRef="#ctx0" brushRef="#br0">16 1 16684,'-3'4'1496,"0"8"-1200,-4 2-152,4 0 680,3 3-760,2-1-176,8-4-208,1-5 344,13-7-144,4 0-80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6.343"/>
    </inkml:context>
    <inkml:brush xml:id="br0">
      <inkml:brushProperty name="width" value="0.05" units="cm"/>
      <inkml:brushProperty name="height" value="0.05" units="cm"/>
    </inkml:brush>
  </inkml:definitions>
  <inkml:trace contextRef="#ctx0" brushRef="#br0">85 0 14387,'0'3'192,"1"0"0,-1-1 0,0 1 0,0-1 0,0 1 0,0-1 0,0 1 0,-1-1 0,1 1 0,-1-1 0,0 1 0,0-1 0,-2 5 0,-20 33 1231,7-15-788,9-11-473,0 1 0,1-1-1,0 1 1,-4 18-1,9-30-167,1 0 1,-1 0-1,0 0 0,1 0 0,0 1 0,0-1 1,0 0-1,0 0 0,0 0 0,1 1 0,-1-1 1,1 0-1,0 0 0,0 0 0,0 0 0,0 0 1,1 0-1,-1 0 0,1 0 0,0-1 0,-1 1 1,1-1-1,1 1 0,-1-1 0,0 1 0,0-1 1,5 2-1,6 3-25,0-1 0,1-1 0,-1-1 0,1 0 0,0 0 0,1-1 0,-1-1 1,21 0-1,1 2 14,-33-3 19,0-1 1,1 1-1,-1 0 0,0 0 0,0 0 1,0 0-1,0 0 0,0 1 0,5 2 1,-7-3 8,0 0-1,0 0 1,0 0 0,0 0 0,-1 0 0,1 0 0,0 0-1,-1 0 1,1 0 0,0 0 0,-1 0 0,0 0 0,1 0 0,-1 0-1,0 0 1,1 1 0,-1-1 0,0 0 0,0 0 0,0 0-1,0 1 1,0-1 0,0 0 0,0 0 0,-1 0 0,1 0 0,0 1-1,-1-1 1,1 0 0,-2 2 0,-2 5 119,0 0-1,-1 0 1,-1-1 0,1 1 0,-1-1-1,0 0 1,-1-1 0,-10 9 0,-4 2 445,-39 23 1,57-39-511,-31 17 59,33-17-161,-1-1 0,1 1 0,-1 0 0,1-1 0,-1 0 0,0 1 0,1-1 0,-1 0 0,1 0 0,-1 0 0,0 0 0,1 0 0,-1 0 0,0 0-1,1-1 1,-1 1 0,1 0 0,-3-2 0,2-4-131,3-7-82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6.858"/>
    </inkml:context>
    <inkml:brush xml:id="br0">
      <inkml:brushProperty name="width" value="0.05" units="cm"/>
      <inkml:brushProperty name="height" value="0.05" units="cm"/>
    </inkml:brush>
  </inkml:definitions>
  <inkml:trace contextRef="#ctx0" brushRef="#br0">30 1 14955,'0'0'64,"1"0"1,-1 0-1,1 0 0,-1 0 0,0 0 0,1 1 0,-1-1 1,1 0-1,-1 0 0,1 0 0,-1 1 0,0-1 0,1 0 1,-1 0-1,0 1 0,1-1 0,-1 0 0,0 1 0,1-1 1,-1 0-1,0 1 0,0-1 0,1 1 0,-1-1 1,0 1-1,0-1 0,0 0 0,0 1 0,0-1 0,1 1 1,-1-1-1,0 1 0,0-1 0,0 1 0,0-1 0,0 0 1,0 1-1,-1-1 0,1 1 0,0 0 0,-5 23 658,3-17-206,-7 28 149,1 0-1,2 1 1,2 0 0,0 72-1,4-105-639,0 1 0,0-1 0,1 1 0,0-1 0,0 1 0,0-1-1,0 1 1,0-1 0,0 0 0,1 0 0,0 1 0,3 3 0,-4-6-21,0 0 1,1 0-1,-1 0 1,0 0-1,1 0 1,-1 0-1,1-1 1,-1 1-1,1 0 1,-1-1-1,1 1 1,0-1 0,-1 0-1,1 1 1,0-1-1,-1 0 1,1 0-1,0 0 1,-1 0-1,1-1 1,0 1-1,-1 0 1,1-1-1,0 1 1,-1-1 0,1 1-1,-1-1 1,2-1-1,6-2 3,0-1 0,-1 0 0,1 0 0,-1-1 0,-1 0 0,13-12 0,41-50 57,-18 17-41,-42 50-23,0 0 0,-1 0 0,1 0-1,0 1 1,0-1 0,0 0 0,-1 0 0,1 1-1,0-1 1,0 0 0,0 1 0,0-1-1,0 1 1,0-1 0,0 1 0,1 0 0,-1-1-1,1 1 1,-1 0 0,-1 1 0,1-1-1,-1 0 1,0 1-1,1-1 1,-1 1 0,0-1-1,1 1 1,-1-1 0,0 1-1,0-1 1,1 1 0,-1-1-1,0 1 1,0-1-1,0 1 1,0 0 0,0-1-1,0 1 1,0-1 0,0 1-1,0-1 1,0 1 0,0-1-1,0 2 1,-11 51-21,9-43 18,-6 20-5,5-21 7,0 1-1,0-1 1,1 1-1,1 0 1,0-1-1,0 1 1,1 0-1,0 0 1,1 10-1,0-19 3,-1-1-1,0 1 1,1 0 0,-1-1-1,1 1 1,-1 0 0,1-1-1,-1 1 1,1 0 0,-1-1-1,1 1 1,-1-1 0,1 1-1,0-1 1,-1 0 0,1 1-1,0-1 1,0 0 0,-1 1-1,1-1 1,0 0-1,0 0 1,-1 1 0,1-1-1,0 0 1,0 0 0,0 0-1,-1 0 1,1 0 0,0 0-1,0 0 1,0-1 0,-1 1-1,1 0 1,0 0 0,0-1-1,-1 1 1,1 0 0,1-1-1,34-18 11,-32 17-13,38-26-102,62-55 0,-64 50-68,64-42 1,-100 72 144,0 1-1,0-1 1,1 1-1,-1 1 1,7-3-1,-11 4 26,1 0 0,0-1 1,-1 1-1,1 0 0,-1 0 0,1 0 0,-1 0 0,1 0 0,0 0 0,-1 1 0,1-1 0,-1 0 0,1 0 0,0 0 1,-1 0-1,1 1 0,-1-1 0,1 0 0,-1 0 0,1 1 0,-1-1 0,1 1 0,-1-1 0,0 0 0,1 1 1,-1-1-1,1 1 0,-1-1 0,0 1 0,1-1 0,-1 1 0,0-1 0,0 1 0,1-1 0,-1 1 0,0 0 0,0-1 1,0 1-1,0-1 0,0 1 0,0-1 0,0 1 0,0 0 0,0-1 0,0 1 0,0 0 0,-2 20 52,0-1-1,-1 0 0,-1 1 0,-1-1 1,-1-1-1,-9 21 0,-5 21-19,17-70 521,-6-58-226,-3 20-230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7.275"/>
    </inkml:context>
    <inkml:brush xml:id="br0">
      <inkml:brushProperty name="width" value="0.05" units="cm"/>
      <inkml:brushProperty name="height" value="0.05" units="cm"/>
    </inkml:brush>
  </inkml:definitions>
  <inkml:trace contextRef="#ctx0" brushRef="#br0">19 47 18084,'-7'10'1616,"1"-2"-1168,2-3-320,3-10 1337,2-5-1961,5-5 360,-1-4-121,0-1-127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2.900"/>
    </inkml:context>
    <inkml:brush xml:id="br0">
      <inkml:brushProperty name="width" value="0.05" units="cm"/>
      <inkml:brushProperty name="height" value="0.05" units="cm"/>
    </inkml:brush>
  </inkml:definitions>
  <inkml:trace contextRef="#ctx0" brushRef="#br0">20 755 14011,'-2'2'222,"0"0"1,0 1-1,0-1 1,0 1-1,1 0 1,-1 0-1,1 0 1,-1 0-1,1 0 1,-1 6-1,1-9-199,1 0-1,0 0 1,0 0-1,0 0 1,0 0-1,0 1 1,0-1-1,0 0 0,0 0 1,0 0-1,0 0 1,0 0-1,0 0 1,0 0-1,0 1 1,0-1-1,0 0 1,0 0-1,0 0 1,1 0-1,-1 0 1,0 0-1,0 0 1,0 0-1,0 0 1,0 1-1,0-1 0,0 0 1,0 0-1,0 0 1,0 0-1,0 0 1,0 0-1,1 0 1,-1 0-1,0 0 1,0 0-1,0 0 1,0 0-1,0 0 1,0 0-1,0 0 1,0 0-1,1 0 1,-1 0-1,0 0 0,0 0 1,0 0-1,0 0 1,0 0-1,0 0 1,1 0-1,8-4 605,10-9 88,24-25 128,-1-2 0,41-51 0,65-99-202,-127 163-560,237-364 236,-264 406-309,0-1-1,0 1 0,2 0 0,0 0 0,1 0 0,0 0 1,0 20-1,-3 5 8,-29 358 105,24-238-70,11-157 3,-4 29 415,4-32-462,0 1 1,0-1-1,-1 1 0,1-1 1,0 1-1,0-1 0,0 1 1,0-1-1,0 1 0,-1-1 0,1 1 1,0-1-1,0 1 0,-1-1 1,1 1-1,0-1 0,-1 0 1,1 1-1,0-1 0,-1 1 0,1-1 1,-1 0-1,1 1 0,-1-1 1,1 0-1,-1 0 0,1 1 1,-1-1-1,1 0 0,-1 0 0,1 0 1,-1 0-1,1 0 0,-1 0 1,1 0-1,-1 0 0,1 0 1,-1 0-1,0 0 0,1 0 1,-1 0-1,1 0 0,-1 0 0,1 0 1,-1-1-1,-10-7 138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8.002"/>
    </inkml:context>
    <inkml:brush xml:id="br0">
      <inkml:brushProperty name="width" value="0.05" units="cm"/>
      <inkml:brushProperty name="height" value="0.05" units="cm"/>
    </inkml:brush>
  </inkml:definitions>
  <inkml:trace contextRef="#ctx0" brushRef="#br0">155 14 13763,'0'-1'74,"1"0"1,-1 0-1,1 1 0,-1-1 1,1 0-1,-1 0 1,1 0-1,0 0 0,0 1 1,-1-1-1,1 0 0,0 0 1,0 1-1,0-1 0,0 1 1,2-1-1,-3 1-34,0 0 0,1 0 0,-1 0 1,0 1-1,1-1 0,-1 0 0,0 0 0,1 1 0,-1-1 0,0 0 0,0 1 0,1-1 1,-1 0-1,0 1 0,0-1 0,0 1 0,0-1 0,1 0 0,-1 1 0,0-1 0,0 1 1,0-1-1,0 0 0,0 1 0,0-1 0,0 1 0,0 0 0,0 7 435,0 0 0,-1 0-1,-2 13 1,-12 48 813,-2 12-306,-11 117 0,27-191-962,0-1 1,1 0 0,0 1-1,1-1 1,-1 0 0,1 1-1,0-1 1,1 0 0,2 7-1,-4-12-18,0 0 0,1 0 1,-1-1-1,1 1 0,-1 0 0,1 0 0,0-1 0,-1 1 0,1 0 0,0-1 0,-1 1 0,1 0 0,0-1 0,0 1 1,-1-1-1,1 0 0,0 1 0,0-1 0,0 1 0,0-1 0,0 0 0,1 1 0,0-1-4,0 0-1,0 0 1,0-1-1,1 1 1,-1 0-1,0-1 1,0 1-1,0-1 1,4-1-1,4-4-30,-1 1 0,1-2 0,10-7 0,-12 7 6,-1 3 1,6-6-39,0 1 1,1 0-1,29-13 0,-41 21 53,1 0 0,-1 0 0,1 0 0,0 0 0,-1 0 0,1 1 0,0-1 0,0 1 0,0-1 0,0 1 0,-1 0 0,1 0 0,0 1 0,0-1 0,0 1 0,-1-1 0,1 1 1,0 0-1,0 0 0,-1 0 0,1 0 0,-1 0 0,1 1 0,-1-1 0,1 1 0,-1 0 0,0 0 0,0-1 0,4 6 0,-2 0-3,1 0 0,-1 1 0,-1 0 0,0 0 0,0 0 0,0 0 0,-1 0 0,0 1 0,1 14 0,-1 1 31,-1 1 0,-3 28 1,2-39 79,-2 1 1,0-1 0,-1 1-1,0-1 1,-11 27-1,12-36-30,-1 0 0,1 0-1,-1 0 1,0 0-1,0-1 1,-1 1-1,1-1 1,-1 0 0,0 0-1,0 0 1,0-1-1,-1 1 1,1-1 0,-1 0-1,0 0 1,0-1-1,0 1 1,-8 2-1,2-3 43,0 0 0,0 0 0,0-1 0,0-1 0,0 0 0,0 0 0,0-1-1,0-1 1,0 1 0,0-2 0,1 0 0,-20-7 0,17 5-187,1-1 0,0 0 0,0-1 0,1 0 0,0-1 0,0 0 0,1-1 0,0 0 0,0 0 0,-10-13 0,18 18-93,-1 0 0,0-1 0,1 1 0,0 0-1,0-1 1,0 1 0,0-1 0,-1-4 0,3 7 112,0 0 1,-1 1-1,1-1 1,0 0-1,0 0 1,0 1-1,0-1 0,0 0 1,1 1-1,-1-1 1,0 0-1,1 1 0,-1-1 1,1 1-1,0-1 1,-1 0-1,1 1 1,0-1-1,0 1 0,0 0 1,0-1-1,0 1 1,0 0-1,1 0 1,1-2-1,16-8-599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8.580"/>
    </inkml:context>
    <inkml:brush xml:id="br0">
      <inkml:brushProperty name="width" value="0.05" units="cm"/>
      <inkml:brushProperty name="height" value="0.05" units="cm"/>
    </inkml:brush>
  </inkml:definitions>
  <inkml:trace contextRef="#ctx0" brushRef="#br0">1 1 14787,'10'10'1601,"8"7"-865,2 3-256,11 13 1200,3 3-648,7 10-312,4 2-39,4 4-225,-3-1-96,-5-5-168,-4-4-176,-9-13-392,-4-5-312,-13-11-193,-9-10 665,-4 2-192,-9-6-160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8.431"/>
    </inkml:context>
    <inkml:brush xml:id="br0">
      <inkml:brushProperty name="width" value="0.05" units="cm"/>
      <inkml:brushProperty name="height" value="0.05" units="cm"/>
    </inkml:brush>
  </inkml:definitions>
  <inkml:trace contextRef="#ctx0" brushRef="#br0">74 153 14611,'1'1'106,"-1"0"1,1 0-1,-1 0 0,1 0 0,0 0 0,-1 0 1,1 0-1,0 0 0,-1 0 0,1 0 1,0-1-1,0 1 0,0 0 0,0 0 0,0-1 1,0 1-1,0-1 0,0 1 0,0-1 0,0 1 1,0-1-1,0 0 0,3 1 0,-3-2-21,1 1-1,0-1 1,0 0-1,-1 1 0,1-1 1,0 0-1,-1 0 1,1 0-1,-1 0 1,1 0-1,-1-1 0,0 1 1,1 0-1,1-3 1,4-4 94,-1 0 0,0-1 0,0 1 1,-1-1-1,0 0 0,3-10 0,-6 16-144,-1 1-1,0-1 0,0 1 0,0-1 0,-1 0 0,1 1 0,-1-1 0,1 0 0,-1 0 0,0 1 1,0-1-1,0 0 0,0 0 0,-1 1 0,1-1 0,-1 0 0,1 0 0,-1 1 0,0-1 1,0 1-1,0-1 0,-1 1 0,1-1 0,-1 1 0,1 0 0,-1-1 0,-2-1 0,3 3-13,-1 0 0,1 0 0,-1 0 0,1 0-1,-1 1 1,1-1 0,-1 1 0,1-1 0,-1 1 0,1-1-1,-1 1 1,0 0 0,1 0 0,-1 0 0,0 0 0,1 0-1,-1 0 1,1 0 0,-1 1 0,0-1 0,1 0-1,-1 1 1,1-1 0,-1 1 0,1 0 0,-1 0 0,1-1-1,-1 1 1,0 2 0,-4 1 32,1 0 0,0 0 0,0 1 0,0 0-1,0 0 1,-3 6 0,-1 2-7,1 1-1,0 0 0,1 1 1,1 0-1,0 0 1,1 0-1,-4 26 0,5-22-35,1 0-1,1 1 1,1-1-1,1 1 1,3 35-1,-2-51-8,0 0 0,-1 0 0,1-1 0,0 1-1,1 0 1,-1-1 0,1 1 0,-1-1-1,1 0 1,0 1 0,0-1 0,1 0 0,-1 0-1,1-1 1,-1 1 0,4 2 0,-3-3-15,0 0 1,-1-1 0,1 1-1,0-1 1,0 0 0,0 0-1,1 0 1,-1 0 0,0-1-1,0 1 1,0-1 0,0 0-1,1 0 1,-1 0 0,0 0-1,0-1 1,0 1 0,1-1-1,3-1 1,5-2-139,0 0 0,-1-2 0,1 1 0,-1-1 0,-1-1-1,1 0 1,15-13 0,-2-2-112,39-45-1,-15 10-95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8.855"/>
    </inkml:context>
    <inkml:brush xml:id="br0">
      <inkml:brushProperty name="width" value="0.05" units="cm"/>
      <inkml:brushProperty name="height" value="0.05" units="cm"/>
    </inkml:brush>
  </inkml:definitions>
  <inkml:trace contextRef="#ctx0" brushRef="#br0">203 1 14595,'-9'25'641,"0"0"-1,2 1 1,-6 43-1,-2 80 878,14-145-1465,-4 88 750,8 127-1,2-162-632,3 0-1,1-1 1,26 81-1,-33-129-161,-1-6-4,-1 0 0,0-1 0,1 1 0,-1-1-1,1 1 1,0-1 0,-1 1 0,1-1 0,0 1 0,0-1 0,0 1 0,2 1 0,-4-14 114,-4-8-72,-28-50-158,-3 1 0,-2 2 1,-65-83-1,103 149 116,0-1 0,0 1-1,0 0 1,0 0 0,0 0-1,0 0 1,0-1 0,0 1-1,0 0 1,0 0 0,0 0 0,0 0-1,0-1 1,0 1 0,0 0-1,0 0 1,0 0 0,0 0-1,0-1 1,0 1 0,0 0 0,0 0-1,1 0 1,-1 0 0,0 0-1,0-1 1,0 1 0,0 0-1,0 0 1,0 0 0,0 0 0,1 0-1,-1 0 1,0 0 0,0-1-1,0 1 1,0 0 0,0 0 0,1 0-1,-1 0 1,0 0 0,0 0-1,0 0 1,0 0 0,1 0-1,-1 0 1,0 0 0,0 0 0,0 0-1,0 0 1,1 0 0,-1 0-1,0 0 1,0 0 0,0 0-1,0 0 1,1 0 0,-1 0 0,0 1-1,0-1 1,0 0 0,12 1 45,11 3-152,0-2 0,0-1 0,-1-1 0,1 0 0,0-2 0,0-1 0,0-1 0,-1 0 0,0-2 0,0-1 0,29-12 0,-31 10-171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0.316"/>
    </inkml:context>
    <inkml:brush xml:id="br0">
      <inkml:brushProperty name="width" value="0.05" units="cm"/>
      <inkml:brushProperty name="height" value="0.05" units="cm"/>
    </inkml:brush>
  </inkml:definitions>
  <inkml:trace contextRef="#ctx0" brushRef="#br0">52 71 14555,'0'3'147,"0"-1"-1,0 1 0,-1 0 1,1 0-1,0-1 1,-1 1-1,0 0 0,0 0 1,0-1-1,0 1 1,-2 3-1,-4 11 160,-3 20 490,1 0 0,-5 53 0,12-74-656,1 0 0,1-1 0,0 1 0,2 0 1,-1 0-1,2 0 0,0-1 0,8 23 0,-10-35-116,0 0 0,0 0 0,1 0 0,0 0 0,-1 0 0,1 0 0,0 0 0,0-1 0,0 1-1,1-1 1,-1 0 0,1 0 0,-1 1 0,1-2 0,0 1 0,3 2 0,-4-3-5,1-1 0,-1 1 0,1-1 0,-1 1 0,0-1 0,1 0 0,-1 0 0,1 0 0,-1 0 0,1 0 0,-1-1-1,0 1 1,1-1 0,-1 1 0,0-1 0,1 0 0,-1 0 0,0 0 0,0 0 0,0-1 0,0 1 0,4-3 0,3-4 38,-1-1 1,0 1-1,0-1 0,0-1 1,-1 1-1,0-1 1,-1-1-1,7-15 0,1-6 172,16-53-1,-24 66-163,-3 12-41,-1 0-1,0 0 1,0 0-1,0 0 0,-1 0 1,0 0-1,-1-10 0,-16 53 93,10-8-113,2-1-1,1 1 0,1 0 0,1 0 1,5 45-1,-3-66-3,0-1 1,0 0-1,1 0 1,0 1-1,0-1 1,0 0-1,1-1 1,-1 1-1,5 5 1,-6-9 0,0 0 0,1-1 1,-1 1-1,0-1 0,1 0 0,-1 1 1,1-1-1,0 0 0,-1 0 1,1 0-1,0 0 0,0 0 0,0 0 1,-1-1-1,1 1 0,0-1 0,0 1 1,0-1-1,0 0 0,0 0 1,0 1-1,0-1 0,0-1 0,0 1 1,0 0-1,0 0 0,0-1 0,0 1 1,0-1-1,0 0 0,0 1 1,2-3-1,4-1 8,-1 0 0,-1-1 0,1 1 0,-1-2 0,1 1 1,-2-1-1,1 1 0,0-2 0,8-12 0,-4 3 55,0 1 0,-2-2 0,11-23 0,-17 31-8,1 1 0,-1-1 0,0 0 0,-1 0 0,0 0-1,0 0 1,-1 0 0,0 0 0,-3-15 0,3 21-37,0 0 1,-1 0 0,0 0-1,1 0 1,-1 0-1,0 0 1,0 1-1,0-1 1,-1 0-1,1 1 1,-1-1-1,0 1 1,1-1-1,-1 1 1,0 0-1,0 0 1,-1 0 0,1 0-1,0 0 1,-1 0-1,1 0 1,-1 1-1,1 0 1,-1-1-1,0 1 1,0 0-1,1 0 1,-1 0-1,0 1 1,0-1-1,0 1 1,-5-1-1,7 1-19,1 0 0,-1 0 0,1 0 0,-1 0 0,0 0 0,1 0 0,-1 0 0,1 0 0,-1 0 0,1 0 0,-1 0 0,0 0 0,1 0 0,-1 0-1,1 1 1,-1-1 0,1 0 0,-1 0 0,1 1 0,-1-1 0,1 0 0,-1 1 0,1-1 0,0 1 0,-1-1 0,1 0 0,-1 1 0,1-1 0,0 1-1,-1-1 1,1 1 0,0-1 0,0 1 0,0-1 0,-1 1 0,1 0 0,0-1 0,0 1 0,0-1 0,0 1 0,0-1 0,0 1 0,0 0 0,0-1-1,0 1 1,0-1 0,0 1 0,1 0 0,-1 1-7,1 0-1,0 0 1,-1-1-1,1 1 1,0 0-1,0-1 1,0 1-1,1-1 1,-1 1 0,0-1-1,0 1 1,1-1-1,2 2 1,54 22-83,-54-23 82,-1 1 1,1-1-1,0 0 1,0 0-1,0 0 1,6 1-1,-9-2 6,1-1 0,0 0 1,-1 0-1,1 0 0,0 0 0,-1-1 0,1 1 1,0 0-1,-1-1 0,1 1 0,0-1 0,-1 1 1,1-1-1,-1 0 0,1 1 0,-1-1 0,1 0 1,1-2-1,4-1-7,0 1 0,0-1 0,0 2 0,1-1-1,-1 1 1,0 0 0,1 1 0,0-1 0,9 1 0,27-7-39,-21 2 12,0-2 0,42-20 0,-54 22 28,-2 1 0,1-2 0,-1 1 0,0-1 0,0-1-1,-1 0 1,0 0 0,10-12 0,-17 18 9,1 0 1,-1 0-1,0 0 1,0 0-1,0 0 1,0 0-1,0 0 0,0 0 1,0-1-1,-1 1 1,1 0-1,-1 0 1,1-1-1,-1 1 1,0 0-1,0-1 0,0 1 1,0 0-1,-1-1 1,1 1-1,0 0 1,-1 0-1,-1-4 0,1 5 0,1 0-1,-1 0 1,0 0-1,0 0 1,0 0-1,1 0 0,-1 0 1,0 1-1,0-1 1,0 0-1,0 1 1,0-1-1,0 1 0,0-1 1,0 1-1,-1-1 1,1 1-1,-2-1 1,1 1-2,-1 0 1,0 0-1,1 0 1,-1 0 0,1 1-1,-1-1 1,1 1-1,-1-1 1,1 1-1,0 0 1,-5 2 0,-3 2-6,-1 1 1,2 1-1,-1 0 0,1 0 1,0 1-1,0 0 1,1 0-1,0 1 1,0 0-1,1 0 1,1 1-1,-12 20 1,15-24 4,0 1 1,0 0 0,0 0 0,1 0-1,0 0 1,0 0 0,1 0 0,0 1 0,0-1-1,1 0 1,0 1 0,0-1 0,1 0-1,0 1 1,0-1 0,0 0 0,1 0-1,0 0 1,1 0 0,0 0 0,6 11 0,-1-5-6,0-1 0,2-1 1,-1 0-1,23 20 0,-28-28 8,0 1-1,0-1 1,1 1 0,0-1-1,-1-1 1,1 1 0,0-1-1,1 0 1,-1 0 0,0 0-1,0 0 1,1-1-1,-1 0 1,1 0 0,-1-1-1,7 0 1,-9 0 1,0-1-1,0 0 1,0 0 0,0 0 0,-1 0-1,1-1 1,0 1 0,-1-1 0,1 0 0,-1 0-1,1 0 1,-1 0 0,0 0 0,3-3-1,27-40 13,-21 29-14,-5 8 1,85-132 10,-79 119 2,-1 0-1,-1-1 1,-1-1-1,11-43 1,-19 60-2,0 0-1,0 0 1,0 0 0,-1 0 0,-1-10 0,1 15-10,0 0 0,0 0 0,0 0 0,0 0 0,0 1-1,-1-1 1,1 0 0,0 0 0,0 0 0,-1 1 0,1-1 0,0 0-1,-1 0 1,1 1 0,-1-1 0,1 0 0,-1 1 0,1-1 0,-1 1 0,0-1-1,1 0 1,-1 1 0,1-1 0,-1 1 0,0 0 0,0-1 0,1 1-1,-1 0 1,0-1 0,0 1 0,0 0 0,1 0 0,-1 0 0,0-1 0,0 1-1,0 0 1,1 0 0,-1 0 0,0 0 0,0 1 0,0-1 0,0 0-1,1 0 1,-1 0 0,0 1 0,0-1 0,1 0 0,-1 1 0,0-1 0,0 1-1,0 0 1,-4 2 0,0 0-1,0 1 0,0-1 1,0 1-1,1 0 1,-1 1-1,1-1 0,0 1 1,1 0-1,-7 10 1,1 1-1,2-1 1,-11 29 0,12-25 5,0 1 0,2 0 0,0 0 0,-2 37 0,5-49-3,1 0 0,0 0-1,1 1 1,0-1 0,0 0 0,1 0 0,0 0-1,0-1 1,0 1 0,1 0 0,1-1 0,-1 1-1,1-1 1,10 13 0,-11-17-48,0 0-1,1 0 1,0 0 0,-1 0-1,1 0 1,0-1 0,0 0-1,1 0 1,-1 0 0,0 0-1,1-1 1,-1 0 0,1 1-1,-1-2 1,1 1 0,-1 0-1,1-1 1,0 0 0,-1 0-1,7-1 1,-2-1-74,1 1 0,-1-1 0,0-1 1,0 0-1,-1 0 0,1-1 0,-1 0 0,1 0 0,8-7 1,9-9-279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1.038"/>
    </inkml:context>
    <inkml:brush xml:id="br0">
      <inkml:brushProperty name="width" value="0.05" units="cm"/>
      <inkml:brushProperty name="height" value="0.05" units="cm"/>
    </inkml:brush>
  </inkml:definitions>
  <inkml:trace contextRef="#ctx0" brushRef="#br0">32 0 16059,'1'5'222,"0"-1"0,0 1 0,-1-1-1,1 1 1,-1-1 0,-1 1-1,1 0 1,-1-1 0,1 1 0,-1-1-1,-1 1 1,-2 7 0,-1 6 436,0 4-68,0-4-185,1 1-1,1 0 1,0 0-1,2 0 0,1 37 1,0-54-396,0-1 1,0 0-1,0 0 1,0 0-1,0 0 1,0 0-1,1 0 1,-1 1-1,0-1 1,1 0-1,-1 0 1,1 0-1,0 0 1,-1 0-1,1 0 1,0 0-1,-1-1 1,1 1-1,0 0 1,0 0-1,0 0 1,0-1 0,-1 1-1,1-1 1,0 1-1,0 0 1,0-1-1,1 0 1,-1 1-1,0-1 1,0 0-1,0 1 1,0-1-1,0 0 1,0 0-1,1 0 1,-1 0-1,0 0 1,0 0-1,0 0 1,0 0-1,0-1 1,0 1-1,1 0 1,-1-1-1,0 1 1,0-1-1,0 1 1,1-2-1,7-2 11,-1-1-1,0 0 0,-1 0 1,12-10-1,5-8 20,-2 0 0,20-27 0,3-3-12,-44 52-28,-1 0 1,1 0-1,0 0 0,0 0 1,0 0-1,0 0 0,0 0 1,0 1-1,0-1 1,0 0-1,1 1 0,-1-1 1,2 0-1,-3 1 2,1 0-1,-1 0 1,0 1 0,0-1-1,1 0 1,-1 0 0,0 1-1,0-1 1,0 0 0,1 0-1,-1 1 1,0-1 0,0 0-1,0 0 1,0 1 0,0-1-1,1 0 1,-1 1-1,0-1 1,0 0 0,0 1-1,0-1 1,0 0 0,0 1-1,0-1 1,0 0 0,0 1-1,0-1 1,0 0 0,0 1-1,-1-1 1,1 1 0,-11 40 76,8-33-60,-41 167-731,44-175 708,0 0-1,0 0 0,0 0 1,0 0-1,0 0 1,0 0-1,0 0 0,0 0 1,0 0-1,1 0 1,-1 0-1,0 0 0,0 0 1,0 0-1,0 0 1,0 0-1,0 0 0,0 0 1,0 0-1,0 0 1,1 0-1,-1 0 0,0 0 1,0 0-1,0 1 1,0-1-1,0 0 0,0 0 1,0 0-1,0 0 0,0 0 1,0 0-1,0 0 1,0 0-1,0 0 0,0 0 1,0 0-1,1 0 1,-1 1-1,0-1 0,0 0 1,0 0-1,0 0 1,0 0-1,0 0 0,0 0 1,0 0-1,0 0 1,0 1-1,0-1 0,0 0 1,0 0-1,0 0 1,0 0-1,-1 0 0,1 0 1,0 0-1,0 0 1,0 0-1,0 0 0,0 1 1,5-7-282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6.174"/>
    </inkml:context>
    <inkml:brush xml:id="br0">
      <inkml:brushProperty name="width" value="0.05" units="cm"/>
      <inkml:brushProperty name="height" value="0.05" units="cm"/>
    </inkml:brush>
  </inkml:definitions>
  <inkml:trace contextRef="#ctx0" brushRef="#br0">375 80 14195,'-3'-3'159,"0"1"0,0-1 1,0 1-1,0 0 0,0 0 0,0 0 0,0 1 1,0-1-1,-1 1 0,1 0 0,-1-1 0,1 2 1,-1-1-1,0 0 0,1 1 0,-1-1 0,0 1 0,1 0 1,-1 1-1,0-1 0,-4 1 0,-3 1 102,0 1 0,0 0 0,0 0 0,0 1 0,-18 9 0,13-3-164,0 1 1,0 1-1,1 0 1,1 1-1,0 1 0,0 0 1,2 0-1,0 2 1,0-1-1,2 2 1,0-1-1,0 1 0,2 1 1,0 0-1,-10 36 1,16-47-68,1 1 1,-1 0 0,1-1-1,1 1 1,-1 12 0,1-18-27,1-1 1,-1 0 0,0 1 0,0-1 0,0 0 0,1 1 0,-1-1 0,0 0 0,1 0 0,0 0 0,-1 1-1,1-1 1,0 0 0,-1 0 0,1 0 0,0 0 0,0 0 0,0 0 0,0 0 0,0 0 0,0-1-1,0 1 1,0 0 0,0 0 0,0-1 0,0 1 0,1-1 0,-1 1 0,0-1 0,0 1 0,1-1 0,-1 0-1,0 0 1,1 0 0,-1 0 0,0 0 0,1 0 0,-1 0 0,2 0 0,4-2 2,0 1-1,0-1 1,0 0-1,-1-1 1,1 0 0,-1 0-1,0 0 1,0-1 0,0 0-1,0 0 1,6-6 0,9-9-7,26-30 0,-46 48 0,23-27-42,-1 0 1,32-54-1,-44 65-15,-2-2 0,0 1 0,-1-1 0,-1-1 0,-1 1 0,5-25 0,-11 43 55,0 1-1,0 0 1,0 0 0,0 0 0,1 0 0,-1 0-1,0 0 1,0 0 0,0 0 0,0 0 0,0-1 0,0 1-1,0 0 1,0 0 0,0 0 0,0 0 0,0 0-1,0 0 1,0 0 0,0-1 0,0 1 0,0 0-1,0 0 1,0 0 0,0 0 0,0 0 0,0 0 0,0-1-1,0 1 1,0 0 0,0 0 0,0 0 0,0 0-1,0 0 1,0 0 0,0-1 0,0 1 0,0 0 0,0 0-1,0 0 1,0 0 0,-1 0 0,1 0 0,0 0-1,0 0 1,0 0 0,0-1 0,0 1 0,0 0-1,0 0 1,-1 0 0,1 0 0,0 0 0,0 0 0,0 0-1,0 0 1,0 0 0,0 0 0,-1 0 0,1 0-1,0 0 1,0 0 0,0 0 0,0 0 0,0 0 0,0 0-1,-1 0 1,-5 8-56,-11 28 10,2 0-1,1 1 1,2 0-1,2 1 1,-8 58-1,15-83 40,-3 40-30,6-49 32,0 0 0,0 0 0,0 0 0,1 1 0,-1-1 0,1 0 0,0 0 0,1 0 0,2 8 0,-3-11 5,-1 0 0,1 0 1,0 0-1,0 0 0,0 0 1,-1-1-1,1 1 1,0 0-1,0 0 0,0 0 1,0-1-1,0 1 0,1 0 1,-1-1-1,0 1 1,0-1-1,0 0 0,1 1 1,-1-1-1,0 0 0,0 0 1,0 0-1,1 0 1,-1 0-1,0 0 0,1 0 1,-1 0-1,0 0 0,0 0 1,0-1-1,1 1 1,-1-1-1,0 1 0,0-1 1,0 1-1,0-1 0,0 1 1,2-2-1,3-2-14,1 0 0,-1-1 0,0 0 0,0 0 0,5-6 0,23-29-166,-2-1 1,37-62-1,-45 63-9,3 1-1,1 1 0,41-43 1,-64 77 162,-1-1 0,1 1 0,0 0 1,9-4-1,-14 7 27,1 1 0,0-1 0,-1 1 1,1 0-1,-1-1 0,1 1 0,0 0 1,-1 0-1,1 0 0,0-1 0,-1 1 0,1 0 1,0 0-1,-1 0 0,1 0 0,0 0 1,-1 0-1,1 0 0,0 0 0,-1 0 0,1 1 1,0-1-1,-1 0 0,1 0 0,0 1 0,-1-1 1,1 0-1,-1 1 0,1-1 0,-1 0 1,1 1-1,-1-1 0,1 1 0,-1-1 0,1 1 1,-1-1-1,1 1 0,-1-1 0,0 1 1,1 0-1,-1-1 0,0 1 0,0-1 0,1 1 1,-1 0-1,0-1 0,0 1 0,0 0 1,0-1-1,0 1 0,0 0 0,0-1 0,0 2 1,0 15-3,-1 0 1,0-1 0,-2 1-1,0-1 1,0 1 0,-9 20-1,3-7 14,5-12 1,-4 10 19,1 0 1,-2 32-1,8-59-29,1 0 1,0 0 0,-1 0 0,1 0-1,0 0 1,0-1 0,0 1 0,0 0-1,0 0 1,0 0 0,0 0 0,0 0-1,0 0 1,1 0 0,-1 0 0,0 0-1,1 0 1,-1 0 0,0-1 0,1 1-1,-1 0 1,1 0 0,0 0 0,-1-1-1,1 1 1,-1 0 0,1-1 0,0 1-1,1 0 1,0-1 1,0 0-1,0 0 0,0 0 1,-1-1-1,1 1 1,0-1-1,0 1 1,0-1-1,0 0 1,-1 0-1,1 0 1,0 0-1,-1 0 1,1 0-1,-1 0 1,2-3-1,43-35-26,50-57 0,24-21-76,-119 116 100,7-6-19,0 1 0,0 0 1,12-6-1,-19 11 20,1 1 0,-1-1 0,1 0 0,-1 1 0,1-1 0,-1 1 0,1 0 0,-1-1 0,1 1 1,-1 0-1,1 0 0,2 0 0,-3 1 3,0-1 1,-1 0 0,1 0 0,0 1 0,0-1 0,-1 1 0,1-1-1,-1 1 1,1-1 0,0 1 0,-1-1 0,1 1 0,-1 0 0,1-1-1,-1 1 1,1-1 0,-1 1 0,0 0 0,1 0 0,-1-1 0,0 1-1,0 0 1,1 0 0,-1-1 0,0 1 0,0 1 0,0 12 91,0-1 1,-1 0 0,0 1-1,-1-1 1,0 0 0,-9 24-1,0 9 216,11-44-311,-6 36 228,8-27-422,8-25-592,7-22 343,-10 17 129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6.964"/>
    </inkml:context>
    <inkml:brush xml:id="br0">
      <inkml:brushProperty name="width" value="0.05" units="cm"/>
      <inkml:brushProperty name="height" value="0.05" units="cm"/>
    </inkml:brush>
  </inkml:definitions>
  <inkml:trace contextRef="#ctx0" brushRef="#br0">260 243 12675,'1'-1'53,"-1"1"0,0-1 0,1 0 0,-1 0 0,0 0 0,0 0 0,0 0 0,0 1 1,0-1-1,0 0 0,0 0 0,0 0 0,0 0 0,0 0 0,-1 1 0,1-1 0,0 0 0,-1 0 0,1 0 1,0 1-1,-1-1 0,1 0 0,-1 0 0,1 1 0,-1-1 0,1 0 0,-1 1 0,0-1 0,-1 0 12,1 1 0,0 0 0,-1-1 0,1 1-1,0 0 1,-1 0 0,1 0 0,0 0 0,-1 0-1,1 1 1,-1-1 0,1 0 0,0 1 0,0-1-1,-3 2 1,-4 1 170,1 1-1,-1 0 1,1 1-1,-13 9 1,4 1 37,1 1 0,1 0 1,0 1-1,1 0 1,-20 38-1,18-26-23,2 0 0,1 1 1,-12 44-1,21-65-194,1 0 0,0 1 0,0-1 0,1 0 0,0 1 0,1 0 1,0-1-1,1 13 0,0-21-45,-1 1 0,0-1 0,0 0 0,0 1 0,1-1-1,-1 1 1,1-1 0,-1 0 0,1 1 0,0-1 0,-1 0 0,1 0 0,0 1 0,0-1 0,0 0 0,0 0 0,0 0 0,0 0 0,0 0 0,0 0-1,1 0 1,-1-1 0,0 1 0,2 0 0,-1 0 0,0-1 0,0 0-1,0 0 1,0 0 0,0 0 0,0 0-1,0-1 1,0 1 0,0-1 0,0 1-1,0-1 1,0 0 0,0 0 0,0 1-1,1-3 1,9-4 10,-1-1 1,0-1-1,-1 0 0,10-10 0,22-25 10,-2-2 0,-3-2-1,36-59 1,-23 22-24,45-104 0,-88 174-12,-1 0 0,0-1 0,5-24 0,-11 40 6,0-1 0,1 1 0,-1 0 0,0 0-1,0-1 1,0 1 0,0 0 0,0-1 0,1 1 0,-1 0 0,0 0 0,0-1-1,0 1 1,0 0 0,0-1 0,0 1 0,0 0 0,0 0 0,0-1 0,0 1 0,0 0-1,0-1 1,0 1 0,-1 0 0,1 0 0,0-1 0,0 1 0,0 0 0,0 0-1,0-1 1,-1 1 0,1 0 0,0 0 0,0-1 0,0 1 0,-1 0 0,1 0 0,0 0-1,0 0 1,-1-1 0,1 1 0,0 0 0,0 0 0,-1 0 0,1 0 0,0 0-1,0 0 1,-1 0 0,-11 9 3,1 5 9,2 1 0,0 0-1,0 0 1,-9 24 0,-22 73 61,39-111-75,-32 114 89,30-103-160,1 0 0,0 0-1,1 1 1,0-1 0,1 0 0,0 0 0,3 19 0,-2-30 19,-1 1 1,0-1-1,0 1 0,1 0 0,-1-1 0,1 1 0,-1-1 1,1 1-1,0-1 0,-1 0 0,1 1 0,0-1 0,0 0 1,0 1-1,0-1 0,0 0 0,0 0 0,1 0 0,-1 0 0,0 0 1,1 0-1,-1 0 0,0-1 0,1 1 0,-1 0 0,1-1 1,-1 1-1,1-1 0,-1 0 0,1 1 0,-1-1 0,1 0 1,0 0-1,-1 0 0,1 0 0,-1 0 0,4-1 0,13-7-440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8.298"/>
    </inkml:context>
    <inkml:brush xml:id="br0">
      <inkml:brushProperty name="width" value="0.05" units="cm"/>
      <inkml:brushProperty name="height" value="0.05" units="cm"/>
    </inkml:brush>
  </inkml:definitions>
  <inkml:trace contextRef="#ctx0" brushRef="#br0">513 78 13027,'1'-3'135,"0"-1"1,-1 1-1,1 0 1,-1-1-1,1 1 1,-1 0-1,0-1 1,-1 1-1,1-1 1,0 1-1,-1 0 1,-1-5-1,1 7-83,0-1 0,0 0 1,0 0-1,0 1 0,0-1 0,0 1 0,-1-1 0,1 1 0,-1-1 0,1 1 0,-1 0 0,1 0 0,-1 0 0,0 0 0,1 0 1,-1 0-1,0 0 0,0 0 0,0 1 0,0-1 0,0 1 0,-2-1 0,-3 0 73,1 0-1,-1 1 1,0-1-1,0 1 1,0 1 0,0 0-1,1 0 1,-1 0-1,0 0 1,-7 4-1,2-1 11,0 2 0,1-1 0,0 1 0,-21 15 0,9-1 18,0 0-1,1 1 0,-32 41 0,28-29 78,1 2 0,2 0 1,-35 75-1,46-83-91,2 1 1,0 0 0,2 1 0,1 0 0,2 0-1,-4 42 1,9-62-106,0 1-1,0 0 1,1-1 0,0 1-1,1 0 1,0-1 0,0 0-1,1 1 1,4 8 0,-5-12-20,1-1 1,0 0 0,0 0-1,1-1 1,-1 1 0,1-1-1,0 1 1,0-1-1,0 0 1,1 0 0,0-1-1,-1 0 1,1 1 0,0-2-1,1 1 1,5 2 0,0-2 9,-1 0 0,1-1 1,-1 0-1,1 0 1,0-1-1,-1-1 0,1 0 1,0-1-1,0 0 1,-1 0-1,13-4 0,6-2 63,-1-2-1,51-22 1,-45 14-2,1-1 1,-2-2 0,-1-1-1,55-47 1,-70 53-61,0-2 1,-1 0-1,-1 0 0,-1-1 1,0-1-1,-1-1 0,-2 0 0,0 0 1,12-30-1,-19 39-35,-1 1-1,0 0 1,-1-1-1,0 0 1,0 0-1,-1 0 0,-1 1 1,0-1-1,0 0 1,-1 0-1,0 0 1,-1 0-1,-1 1 1,1-1-1,-2 1 1,1-1-1,-1 1 1,-1 0-1,0 1 1,0-1-1,-1 1 1,-1 0-1,1 0 1,-1 1-1,-16-16 1,9 13-147,-1 1 0,0 0 1,0 1-1,-1 1 1,0 0-1,0 1 0,-1 0 1,0 2-1,0 0 0,-27-4 1,-2 2-258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0.686"/>
    </inkml:context>
    <inkml:brush xml:id="br0">
      <inkml:brushProperty name="width" value="0.05" units="cm"/>
      <inkml:brushProperty name="height" value="0.05" units="cm"/>
    </inkml:brush>
  </inkml:definitions>
  <inkml:trace contextRef="#ctx0" brushRef="#br0">569 48 12027,'0'-2'180,"1"1"1,-1-1 0,1 1 0,-1-1-1,1 1 1,-1-1 0,0 1 0,0-1-1,0 0 1,1 1 0,-2-1 0,1 0-1,0 1 1,0-1 0,0 1 0,-1-1-1,1 1 1,-1-1 0,1 1 0,-1-1-1,0 1 1,0-1 0,0 1 0,1 0 0,-3-3-1,1 3-35,-1 0 0,1 0 0,0 1 0,-1-1-1,1 0 1,0 1 0,-1 0 0,1-1 0,-1 1 0,1 0 0,-1 0-1,1 0 1,0 1 0,-1-1 0,1 1 0,0-1 0,-3 2-1,-11 3-5,0 1-1,0 0 1,1 1-1,0 1 1,0 0-1,1 1 1,0 1-1,-18 15 1,0 4-54,1 2 0,-27 35 0,24-24 24,1 2 1,3 1-1,-29 59 0,43-73-43,2 2 0,1 0-1,2 0 1,1 1-1,-10 68 1,18-90-52,1 0 0,1-1 0,0 1 0,0 0 0,2 0 0,-1-1-1,1 1 1,7 20 0,-7-27-10,0 0 0,0-1-1,0 1 1,1-1-1,0 0 1,0 1 0,0-1-1,0-1 1,1 1-1,-1 0 1,1-1-1,0 0 1,0 0 0,0 0-1,1 0 1,-1 0-1,1-1 1,0 0 0,-1 0-1,1 0 1,0-1-1,8 2 1,-3-2 1,1 0 0,0 0 0,0-1 0,0-1 0,0 0 0,0 0-1,0-1 1,0-1 0,-1 0 0,1 0 0,18-9 0,-12 4 7,-1-1 0,0 0-1,-1-1 1,0-1 0,-1-1 0,18-16-1,-27 22 3,1 0 0,-1-1 0,0 0 0,-1 1 0,1-1 0,-2-1 0,1 1 0,2-9 0,-5 14-8,0 1 1,0-1-1,-1 0 0,1 0 0,-1 0 0,0 0 0,0 1 1,0-1-1,0 0 0,0 0 0,0 0 0,0 0 1,0 0-1,-1 0 0,1 0 0,-1 1 0,1-1 1,-1 0-1,0 0 0,0 0 0,0 1 0,0-1 1,0 1-1,0-1 0,0 1 0,0-1 0,-1 1 0,1-1 1,0 1-1,-1 0 0,1 0 0,-1 0 0,0 0 1,1 0-1,-1 0 0,0 0 0,0 1 0,1-1 1,-4 0-1,-2-1 1,-1 1 1,1 0-1,-1 0 1,1 0-1,-1 1 1,0 0-1,1 1 1,-1-1-1,0 2 0,1-1 1,-1 1-1,1 0 1,0 0-1,0 1 1,0 0-1,0 1 1,0-1-1,1 1 1,-7 5-1,12-8-8,0-1-1,1 1 1,-1 0-1,0-1 0,0 1 1,0 0-1,1 0 1,-1 0-1,1 0 1,-1 0-1,1 0 1,-1 0-1,1 0 0,-1 0 1,1 0-1,0 0 1,-1 0-1,1 0 1,0 0-1,0 0 1,0 1-1,0-1 1,1-1-1,-1 1 1,0 0 0,1-1 0,-1 1-1,1 0 1,-1-1 0,1 1-1,-1-1 1,1 1 0,0-1 0,-1 1-1,1-1 1,-1 0 0,1 1-1,0-1 1,0 0 0,-1 1-1,1-1 1,0 0 0,1 1 0,3 0-4,1 0 1,-1-1 0,1 1 0,-1-1 0,1 0-1,8-1 1,7-4 1,0-1 0,0-1 1,-1 0-1,0-2 0,31-17 0,12-6-20,-41 27 9,-22 5 14,1 0-1,-1 0 1,1 0-1,-1 0 0,1 0 1,0 0-1,-1 0 0,1 0 1,-1 0-1,1 1 0,-1-1 1,1 0-1,-1 0 0,1 1 1,-1-1-1,1 0 0,-1 1 1,0-1-1,1 1 0,-1-1 1,1 1-1,0 1 2,0 1 0,-1-1 0,1 0 0,-1 1 0,1-1 0,-1 1 0,0-1 0,0 1-1,0-1 1,0 1 0,0-1 0,-2 5 0,-17 89 108,11-61-148,-7 64 0,17-83-600,-2-16 610,0 0 0,0 0 0,0 0-1,1 0 1,-1 0 0,0 0 0,0 0 0,0 0 0,1 0 0,-1 0 0,0 0 0,0 0 0,0 0 0,1 0 0,-1 0 0,0 0 0,0 0 0,0 0 0,0 0 0,1 0 0,-1 0 0,0 0 0,0 0 0,0-1 0,0 1 0,1 0 0,-1 0 0,0 0 0,0 0 0,0 0 0,0-1 0,0 1-1,0 0 1,0 0 0,1 0 0,-1 0 0,0-1 0,0 1 0,15-28-893,-2 0 367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1.073"/>
    </inkml:context>
    <inkml:brush xml:id="br0">
      <inkml:brushProperty name="width" value="0.05" units="cm"/>
      <inkml:brushProperty name="height" value="0.05" units="cm"/>
    </inkml:brush>
  </inkml:definitions>
  <inkml:trace contextRef="#ctx0" brushRef="#br0">306 31 14123,'26'-23'2114,"-20"16"-628,-20 16 354,-5 5-1388,1 2 0,1 0 0,0 1 0,1 1 0,-18 25-1,1 5-274,-26 54-1,35-57-44,-29 80-1,45-103-95,1 0 0,2 1 0,0 0-1,1 0 1,-1 46 0,5-63-29,1 0 1,-1 1 0,1-1-1,0 0 1,0 1-1,1-1 1,0 0-1,5 11 1,-5-14-12,-1 0 1,1-1-1,0 1 1,0-1-1,0 1 1,0-1-1,1 0 0,-1 0 1,0 0-1,1 0 1,0 0-1,-1 0 1,1-1-1,0 0 1,0 1-1,0-1 1,0 0-1,0 0 1,4 0-1,6 0-199,0 0 0,-1-1-1,1 0 1,0-1-1,-1-1 1,1 0 0,0-1-1,-1 0 1,0-1 0,0 0-1,14-7 1,3-3-271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3.862"/>
    </inkml:context>
    <inkml:brush xml:id="br0">
      <inkml:brushProperty name="width" value="0.05" units="cm"/>
      <inkml:brushProperty name="height" value="0.05" units="cm"/>
    </inkml:brush>
  </inkml:definitions>
  <inkml:trace contextRef="#ctx0" brushRef="#br0">9 765 12443,'-8'19'2485,"8"-18"-2438,0-1 0,0 0 0,0 0 0,0 0 0,0 0 0,1 0 0,-1 1 0,0-1 0,0 0 0,0 0 0,0 0 0,0 0 0,1 0 0,-1 0 0,0 0 0,0 0 0,0 1 0,0-1 0,1 0 0,-1 0 0,0 0 0,0 0 0,0 0 0,1 0 0,-1 0 0,0 0 0,0 0 0,0 0 1,1 0-1,-1 0 0,0 0 0,0-1 0,0 1 0,0 0 0,1 0 0,-1 0 0,0 0 0,0 0 0,0 0 0,0 0 0,0 0 0,1 0 0,-1-1 0,0 1 0,0 0 0,0 0 0,0 0 0,6-4 308,-1 0 0,0 0-1,0 0 1,6-9 0,134-176 1648,-67 84-1652,229-304-58,-270 358-288,-37 51-5,0 0 0,0 1 0,0-1 0,0 0-1,0 0 1,0 0 0,1 0 0,-1 0 0,0 0-1,0 0 1,0 0 0,0 0 0,0 0 0,0 1-1,0-1 1,0 0 0,0 0 0,1 0 0,-1 0 0,0 0-1,0 0 1,0 0 0,0 0 0,0 0 0,0 0-1,0 0 1,1 0 0,-1 0 0,0 0 0,0 0-1,0 0 1,0 0 0,0 0 0,0 0 0,0 0 0,1 0-1,-1 0 1,0 0 0,0 0 0,0-1 0,0 1-1,0 0 1,0 0 0,0 0 0,0 0 0,0 0-1,1 0 1,-1 0 0,0 0 0,0 0 0,0 0 0,0-1-1,0 1 1,0 0 0,0 0 0,0 0 0,0 0-1,0 0 1,0 0 0,0 0 0,0-1 0,0 1-1,0 0 1,0 0 0,0 0 0,0 0 0,0 0 0,0-1-1,-1 15-11,-7 20-3,-28 156-16,21-104 32,-49 369-407,61-431 342,0-14-27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9.057"/>
    </inkml:context>
    <inkml:brush xml:id="br0">
      <inkml:brushProperty name="width" value="0.05" units="cm"/>
      <inkml:brushProperty name="height" value="0.05" units="cm"/>
    </inkml:brush>
  </inkml:definitions>
  <inkml:trace contextRef="#ctx0" brushRef="#br0">16 476 15379,'-14'-7'1593,"12"-3"-841,7-1-240,9-9 952,5-3-264,9-14-263,4-4-129,8-10-248,-1-2-72,1 0-440,-3 1-352,-7 11-288,-4 5 496,-6 13-168,-4 6-96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49.080"/>
    </inkml:context>
    <inkml:brush xml:id="br0">
      <inkml:brushProperty name="width" value="0.05" units="cm"/>
      <inkml:brushProperty name="height" value="0.05" units="cm"/>
    </inkml:brush>
  </inkml:definitions>
  <inkml:trace contextRef="#ctx0" brushRef="#br0">55 61 11963,'-50'-3'4553,"50"3"-4512,0 0 0,0 0 0,-1 0 1,1 0-1,0 0 0,0 0 0,0 0 1,0 0-1,0 0 0,-1 0 0,1 0 1,0 0-1,0 0 0,0 0 0,0 0 1,0 0-1,0 0 0,-1 0 0,1 0 1,0 0-1,0 0 0,0 1 0,0-1 1,0 0-1,0 0 0,0 0 0,-1 0 1,1 0-1,0 0 0,0 0 0,0 0 1,0 1-1,0-1 0,0 0 0,0 0 1,0 0-1,0 0 0,0 0 0,0 1 1,0-1-1,0 0 0,0 0 0,0 0 1,0 0-1,0 0 0,0 1 0,0-1 1,6 6 935,13 4-211,-7-7-577,1-1 0,-1 1 0,1-2 0,25 0-1,54-7 30,-65 3-112,320-51-2362,-346 54 2207,1 0 1,-1 0-1,1-1 1,-1 1-1,0 0 1,1-1-1,-1 1 1,0-1-1,0 1 1,1-1-1,-1 0 1,0 0-1,0 1 1,0-1-1,0 0 1,0 0-1,0 0 1,2-2-1,3-8-588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49.494"/>
    </inkml:context>
    <inkml:brush xml:id="br0">
      <inkml:brushProperty name="width" value="0.05" units="cm"/>
      <inkml:brushProperty name="height" value="0.05" units="cm"/>
    </inkml:brush>
  </inkml:definitions>
  <inkml:trace contextRef="#ctx0" brushRef="#br0">1 0 13835,'7'1'873,"0"-1"0,0 1-1,0 0 1,7 2 0,-9-2-842,0 1 0,-1-1 0,1 1 0,-1 0 0,0 0 0,1 1 0,-1-1 0,0 1 0,-1 0 0,1 0 0,0 0 0,-1 0 0,0 1 0,0 0 0,0-1 0,0 1 0,0 0 0,-1 1 0,0-1 0,1 0 0,1 7 0,0 4-18,-1 0 0,0 1-1,-1 0 1,-1 0-1,0-1 1,-1 1 0,-1 0-1,-1 0 1,0 0 0,-6 24-1,-3-1 157,-2-1 0,-33 72 0,35-89 527,7-13-450,0 0 1,0 1-1,0 0 1,-3 16-1,5-13 152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7.115"/>
    </inkml:context>
    <inkml:brush xml:id="br0">
      <inkml:brushProperty name="width" value="0.05" units="cm"/>
      <inkml:brushProperty name="height" value="0.05" units="cm"/>
    </inkml:brush>
  </inkml:definitions>
  <inkml:trace contextRef="#ctx0" brushRef="#br0">2 70 12403,'-1'3'1712,"1"-3"-1611,0 0 0,0 0 1,0 0-1,0 0 0,0 0 0,1 0 1,-1 0-1,0 0 0,0 0 0,0 0 1,3 1 2226,-3-1-2227,0 1 1,0-1-1,0 0 0,0 0 0,0 0 0,0 0 1,0 0-1,0 0 0,0 1 0,0-1 1,0 0-1,0 0 0,0 0 0,0 0 1,0 0-1,0 1 0,0-1 0,0 0 1,0 0-1,0 0 0,0 0 0,0 0 1,-1 1 505,1-1-506,9 1-216,46 5 666,0-2 0,71-4 0,-104-2-510,0 0 0,-1-1-1,1-2 1,-1 0 0,0-1-1,0-1 1,-1-1 0,35-18-1,-44 17-44,-10 4-1505,-18 0-1860,9 3 3322,-8-2-894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7.878"/>
    </inkml:context>
    <inkml:brush xml:id="br0">
      <inkml:brushProperty name="width" value="0.05" units="cm"/>
      <inkml:brushProperty name="height" value="0.05" units="cm"/>
    </inkml:brush>
  </inkml:definitions>
  <inkml:trace contextRef="#ctx0" brushRef="#br0">71 2 14915,'-35'-2'3858,"80"12"-1462,-11-10-2289,121 4 964,-133-1-922,0 0 0,-1 1 1,1 1-1,40 15 0,-60-19-150,1 0 1,0 1 0,-1-1-1,1 0 1,-1 1-1,1-1 1,-1 1-1,0 0 1,0 0-1,0 0 1,0 0 0,0 0-1,1 3 1,-2-3-1,0 0 1,0 0-1,-1 0 1,1 0 0,-1 0-1,1 0 1,-1 0-1,0 0 1,0 0-1,0 0 1,0 0 0,0 0-1,0 0 1,0 0-1,-1 0 1,1 0 0,-1 0-1,0 0 1,-1 2-1,-10 23 7,-2-1 0,-2-1-1,-33 44 1,26-38 3,-287 352 278,307-380-316,-20 24-698,22-20 256,17-14 128,40-29-290,-24 6 203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0.289"/>
    </inkml:context>
    <inkml:brush xml:id="br0">
      <inkml:brushProperty name="width" value="0.05" units="cm"/>
      <inkml:brushProperty name="height" value="0.05" units="cm"/>
    </inkml:brush>
  </inkml:definitions>
  <inkml:trace contextRef="#ctx0" brushRef="#br0">25 82 13899,'-23'6'2952,"22"-3"-789,15-3-954,48-8-37,80-23 1,-58 12-888,77-12-1775,-161 30 1039,-7 1 274,-11 2-242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2.121"/>
    </inkml:context>
    <inkml:brush xml:id="br0">
      <inkml:brushProperty name="width" value="0.05" units="cm"/>
      <inkml:brushProperty name="height" value="0.05" units="cm"/>
    </inkml:brush>
  </inkml:definitions>
  <inkml:trace contextRef="#ctx0" brushRef="#br0">22 0 14867,'-5'40'2172,"3"-15"-1711,-12 148 1373,13-148-1603,2 0 0,1-1 0,2 1-1,0-1 1,7 24 0,-10-45-183,0 0-1,0 0 1,0 0-1,0 0 1,1 0-1,-1 0 1,1 0-1,0-1 0,0 1 1,0-1-1,0 1 1,0-1-1,1 0 1,2 2-1,-3-3-23,-1 0-1,1 0 0,0-1 1,-1 1-1,1-1 1,0 0-1,0 1 0,-1-1 1,1 0-1,0 0 0,0 0 1,0 0-1,-1-1 0,1 1 1,0 0-1,-1-1 0,1 1 1,0-1-1,0 0 1,-1 1-1,1-1 0,-1 0 1,1 0-1,-1 0 0,1 0 1,1-2-1,8-6 55,-1 0-1,1-1 1,-2-1-1,14-18 1,31-52 132,-43 64-170,12-21 25,-2 0 1,29-74 0,-42 80 18,-8 31-81,0 1 0,0-1 1,0 1-1,0-1 1,0 1-1,0-1 0,0 1 1,0-1-1,0 1 1,-1-1-1,1 1 0,0-1 1,0 1-1,0-1 1,0 1-1,-1-1 0,1 1 1,0-1-1,-1 1 1,1-1-1,-1 1 1,0 0-1,1 0 1,-1 0 0,1 0 0,-1 0-1,1 0 1,-1 0 0,0 0-1,1 0 1,-1 0 0,1 0-1,-1 0 1,1 1 0,-1-1 0,1 0-1,-1 0 1,1 1 0,-1-1-1,1 0 1,-1 1 0,1-1 0,-1 1-1,0 0 1,-6 7 17,0 0 0,0 1 1,1 0-1,0 0 0,0 1 0,1 0 0,0 0 0,-5 16 1,8-11 135,6-23 300,-3 4-435,1-3-122,0 0 1,-1 0-1,0 1 1,1-11-1,-13 10-1549,7 6 1153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3.509"/>
    </inkml:context>
    <inkml:brush xml:id="br0">
      <inkml:brushProperty name="width" value="0.05" units="cm"/>
      <inkml:brushProperty name="height" value="0.05" units="cm"/>
    </inkml:brush>
  </inkml:definitions>
  <inkml:trace contextRef="#ctx0" brushRef="#br0">39 213 16932,'-3'11'690,"1"-1"0,0 1 0,0 0 0,1 0 0,0-1 0,1 16 0,0-25-663,0-1-1,0 0 1,0 0-1,0 1 1,0-1 0,0 0-1,0 0 1,0 1 0,0-1-1,1 0 1,-1 0-1,0 1 1,0-1 0,0 0-1,0 0 1,0 1-1,0-1 1,0 0 0,1 0-1,-1 0 1,0 1 0,0-1-1,0 0 1,1 0-1,-1 0 1,0 0 0,0 0-1,0 1 1,1-1-1,-1 0 1,0 0 0,0 0-1,1 0 1,-1 0-1,0 0 1,0 0 0,0 0-1,1 0 1,-1 0 0,11-7 376,7-14-176,2-8-82,-2-1-1,-1-1 1,-1-1-1,12-34 1,-23 54-89,0 1 0,1 1 1,0-1-1,1 1 0,10-14 0,-79 70-277,46-31 223,1 2 0,1 0 0,0 1 0,1 0 0,-17 33 0,23-38 12,1 1 0,0 0-1,1 0 1,0 0 0,1 1-1,1 0 1,0 0 0,1 0 0,0 18-1,2-31-9,0 0-1,0 0 1,0 0-1,0 0 1,0 0-1,0 0 1,1 0-1,-1 0 1,1 0-1,-1 0 1,1 0-1,0-1 1,0 1-1,0 0 1,0 0-1,0-1 1,0 1-1,3 2 1,-3-3-1,0-1-1,1 1 1,-1-1 0,0 1 0,0-1-1,1 0 1,-1 1 0,0-1 0,1 0-1,-1 0 1,0 0 0,1 0-1,-1 0 1,0 0 0,1-1 0,-1 1-1,0 0 1,1-1 0,-1 1 0,2-2-1,7-3 10,-1 0-1,0-1 0,-1 0 1,1-1-1,9-9 0,62-62 44,44-39-2,-121 115-54,0-1 0,1 1 0,-1-1 0,1 1 0,-1 0 0,1 0 0,0 0 0,0 1 0,0-1 0,4 0 0,-8 2 1,1 0-1,0 0 0,0 0 1,-1 0-1,1 0 1,0 0-1,0 0 0,-1 0 1,1 1-1,0-1 0,0 0 1,-1 0-1,1 1 1,0-1-1,-1 0 0,1 1 1,0-1-1,-1 1 0,1-1 1,-1 1-1,2 0 1,-1 1-1,0-1 0,-1 1 0,1-1 0,0 1 1,-1 0-1,1 0 0,-1-1 0,1 1 0,-1 0 0,0 0 1,0-1-1,0 1 0,0 2 0,-2 19-5,-1 1 0,-1-1 0,0 0 0,-12 29 1,-5 32 12,20-66 5,1-18-12,0 0 1,0 0-1,1 0 0,-1 0 1,0 0-1,0 0 0,0 0 1,0 0-1,0 0 0,0 1 0,1-1 1,-1 0-1,0 0 0,0 0 1,0 0-1,0 0 0,1 0 1,-1 0-1,0 0 0,0 0 1,0 0-1,0 0 0,0 0 1,1 0-1,-1 0 0,0 0 1,0 0-1,0 0 0,0-1 1,0 1-1,1 0 0,-1 0 0,0 0 1,0 0-1,0 0 0,0 0 1,0 0-1,0 0 0,1 0 1,-1-1-1,0 1 0,0 0 1,0 0-1,0 0 0,0 0 1,0 0-1,0-1 0,18-27 21,-4-2-11,-1-2 0,-2 1 0,-1-1 0,-2-1 0,6-46 0,-15 48-31,-4 21-1,5 10 21,0 0-1,-1 0 1,1 0 0,-1 0 0,1 0 0,0 0 0,-1 0 0,1 1-1,0-1 1,-1 0 0,1 0 0,0 0 0,-1 1 0,1-1-1,0 0 1,-1 0 0,1 1 0,0-1 0,0 0 0,-1 0 0,1 1-1,0-1 1,0 0 0,-1 1 0,1-1 0,0 1 0,0-1 0,0 0-1,0 1 1,-2 4-4,0-1 0,0 1-1,1 0 1,0-1 0,0 1-1,0 0 1,0 0 0,1 0-1,0 7 1,0-10 4,0-1 0,0 1-1,0-1 1,0 1 0,0-1 0,0 1 0,1-1 0,-1 1-1,1-1 1,-1 1 0,1-1 0,-1 1 0,1-1-1,0 0 1,0 1 0,0-1 0,0 0 0,0 0-1,0 0 1,0 1 0,0-1 0,0 0 0,0-1 0,1 1-1,-1 0 1,0 0 0,1 0 0,-1-1 0,0 1-1,1-1 1,-1 1 0,1-1 0,-1 1 0,1-1-1,1 0 1,3 0-9,0-1 0,1 0 0,-1 0 0,0 0 0,0-1 0,0 0 0,-1 0 0,1-1 0,7-3 0,50-34-296,-59 37 275,48-35-429,-27 18-43,30-17 0,-36 30-5,-18 7 498,-1 1 1,0-1-1,1 0 1,-1 0-1,0 0 1,0 0-1,1 0 1,-1 0-1,0 0 1,1 0-1,-1 1 1,0-1-1,0 0 1,1 0-1,-1 0 1,0 1-1,0-1 1,0 0-1,1 0 1,-1 1-1,0-1 1,0 0-1,0 0 1,0 1-1,0-1 1,0 0-1,1 0 1,-1 1-1,0-1 1,0 0-1,0 1 1,0-1-1,0 5-9,-1-1-1,0 0 0,1 0 0,-1 0 0,0 0 0,-2 4 0,-2 6 128,2 1-18,-9 36 189,12-46-232,-1-1 1,1 1 0,0-1-1,0 1 1,0-1-1,1 0 1,-1 1 0,4 8-1,-4-12-36,0 0 1,1-1-1,-1 1 0,1 0 0,-1 0 0,1 0 0,0 0 1,-1-1-1,1 1 0,0 0 0,0-1 0,-1 1 0,1-1 1,0 1-1,0-1 0,0 1 0,0-1 0,0 1 0,0-1 1,0 0-1,-1 1 0,1-1 0,0 0 0,0 0 0,0 0 1,0 0-1,0 0 0,0 0 0,0 0 0,0 0 0,0 0 1,1-1-1,4 0 13,-1 0 0,0-1 1,0 0-1,0 0 1,5-3-1,30-20-46,-1-1-1,-2-2 1,43-41-1,-27 23-167,-40 35 111,-6 5-83,-9 9-1,-26 26 108,14-13 138,2 1 0,0 0 0,1 1 0,0 1 0,2 0-1,0 0 1,1 1 0,1 0 0,-6 32 0,9-34-32,2-1-1,0 1 1,1 0 0,1 0 0,1 0-1,0-1 1,1 1 0,1 0 0,1-1-1,0 1 1,12 27 0,-9-28-41,4 7-4,-2 1 0,8 31 0,-15-47-1,0 1 1,-1-1 0,0 1-1,-1-1 1,0 1-1,0-1 1,-1 1 0,0-1-1,-5 18 1,0-8 31,-1 0 1,-1-1 0,-12 22-1,16-32 5,0-1 0,-1 0 0,0 0 0,0 0 0,-1-1 0,1 0 0,-2 0 0,1 0 0,-1-1 0,-7 6 0,12-10-29,1 0 0,-1-1-1,1 1 1,0 0 0,-1-1 0,1 1 0,-1-1 0,0 1-1,1-1 1,-1 0 0,1 0 0,-1 1 0,1-1 0,-1 0-1,0-1 1,1 1 0,-1 0 0,1 0 0,-1-1 0,1 1-1,-1-1 1,0 1 0,1-1 0,0 0 0,-1 1 0,1-1-1,-1 0 1,1 0 0,0 0 0,0 0 0,0 0 0,-1 0-1,1-1 1,0 1 0,0 0 0,1 0 0,-1-1 0,0 1-1,0-1 1,0-1 0,-2-5 8,0 1 1,0-1-1,1 0 1,0 1-1,1-1 1,-2-14-1,3 6-40,0 1 1,0-1-1,2 1 0,0-1 0,1 1 0,0 0 1,1 0-1,1 0 0,0 1 0,2-1 1,-1 1-1,12-18 0,-3 10-112,1 1 1,0 1-1,2 0 0,0 2 1,1 0-1,33-24 0,148-95-830,-133 94 686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4.894"/>
    </inkml:context>
    <inkml:brush xml:id="br0">
      <inkml:brushProperty name="width" value="0.05" units="cm"/>
      <inkml:brushProperty name="height" value="0.05" units="cm"/>
    </inkml:brush>
  </inkml:definitions>
  <inkml:trace contextRef="#ctx0" brushRef="#br0">52 0 13747,'-42'186'3399,"37"-152"-2968,2-1-1,1 1 1,5 52-1,-3-83-386,0 0 0,1-1 0,-1 1 0,1-1 0,-1 1 0,1-1 0,0 1 0,0-1 0,3 5 0,-4-7-19,1 1 1,-1 0-1,1-1 1,0 1-1,-1 0 1,1-1-1,0 1 1,0 0-1,-1-1 0,1 1 1,0-1-1,0 0 1,0 1-1,0-1 1,0 0-1,-1 1 1,1-1-1,0 0 0,1 0 1,1 0 11,0-1 1,0 1-1,0-1 1,-1 0 0,1 0-1,0 0 1,-1 0-1,1 0 1,-1-1-1,1 1 1,-1-1-1,0 1 1,0-1 0,1 0-1,2-4 1,10-11 64,0 0 0,-2 0 1,0-2-1,18-35 0,-10 11-53,17-52 0,-33 80-59,-8 21-4,-7 22-1,3-6 14,1 0 0,1 0 0,1 1 0,1-1 0,-1 37 0,4-57 3,0-1-1,0 1 1,1-1 0,-1 1-1,0-1 1,0 1 0,1-1 0,-1 1-1,1-1 1,-1 1 0,1-1 0,0 1-1,0-1 1,-1 0 0,1 1 0,0-1-1,0 0 1,0 0 0,1 0-1,-1 0 1,0 0 0,0 0 0,2 1-1,0-1 2,-1 0 1,0 0-1,1-1 0,-1 1 0,1-1 0,-1 0 0,1 1 1,0-1-1,-1-1 0,1 1 0,-1 0 0,6-2 0,4-1 8,0-1-1,0-1 0,0 0 0,17-10 0,15-13 17,-35 21-24,1 0 0,1 0 1,-1 1-1,1 0 0,0 1 0,0 0 0,1 1 0,18-5 0,-29 9-1,0 0 0,0 0 0,0 0 0,0 0 0,1 0 0,-1 0 0,0 0 0,0 0 0,0 0 0,0 0 0,0 0 0,0 1 0,0-1 0,0 1 0,0-1 1,0 0-1,0 1 0,0 0 0,0-1 0,0 1 0,0-1 0,-1 1 0,1 0 0,0 0 0,0 0 0,-1-1 0,1 1 0,0 0 0,-1 0 0,1 0 0,-1 0 0,1 2 0,0 2 11,0 0 1,0 1-1,-1-1 0,1 0 0,-2 11 1,0-13-1,1 0 0,0 1 1,0-1-1,0 0 1,0 1-1,1-1 1,-1 0-1,1 1 1,0-1-1,0 0 0,1 4 1,-1-6-9,-1-1 0,1 1 0,0-1 0,-1 1 0,1-1 0,-1 0 0,1 0 0,0 1 0,-1-1 0,1 0 0,0 0 0,-1 0 0,1 0 0,0 1 0,0-1 0,-1 0 0,1 0 0,0-1 0,-1 1 0,1 0 0,0 0 0,-1 0 0,1 0 0,0-1 0,-1 1 0,1 0 0,0 0 0,-1-1 0,1 1 1,-1-1-1,2 0 0,22-17 59,-22 16-54,54-48 80,-35 29-62,2 1-1,0 1 1,30-19 0,-48 35-30,0 1 1,0-1-1,0 1 1,8-3-1,-12 5 4,0 0-1,0-1 1,0 1-1,0 0 1,0 0 0,0 0-1,0 0 1,0 0-1,0 0 1,0 0 0,0 0-1,0 0 1,0 0-1,0 0 1,0 1 0,0-1-1,0 0 1,-1 1-1,1-1 1,0 1-1,0-1 1,0 1 0,0-1-1,-1 1 1,1-1-1,0 1 1,-1 0 0,1 0-1,0-1 1,-1 1-1,1 0 1,-1 0 0,1 0-1,-1 0 1,1 1-1,1 4 18,-1-1-1,0 1 0,0 0 1,-1 0-1,1-1 0,-1 1 1,0 0-1,-1 0 0,0 0 1,-1 7-1,-4 11 98,-11 27 0,2-5-172,14-44-329,3-7 266,2-11 15,-1-5-72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5.360"/>
    </inkml:context>
    <inkml:brush xml:id="br0">
      <inkml:brushProperty name="width" value="0.05" units="cm"/>
      <inkml:brushProperty name="height" value="0.05" units="cm"/>
    </inkml:brush>
  </inkml:definitions>
  <inkml:trace contextRef="#ctx0" brushRef="#br0">2 222 13987,'-1'1'142,"1"1"0,0 0-1,0-1 1,0 1 0,0-1 0,0 1 0,0 0-1,0-1 1,0 1 0,1-1 0,-1 1 0,1-1-1,-1 1 1,1-1 0,-1 1 0,1-1-1,0 1 1,0-1 0,1 2 0,-1-3-26,0 1 1,0-1-1,0 1 0,0-1 1,0 1-1,0-1 0,0 0 1,0 1-1,0-1 1,0 0-1,0 0 0,0 0 1,0 0-1,1 0 0,-1 0 1,0 0-1,0 0 1,0 0-1,0 0 0,2-1 1,3-1 73,0-1 1,0 0-1,0 0 1,0 0-1,0 0 1,-1-1 0,9-8-1,0-1-83,0-1-1,-1-1 0,0 0 1,10-17-1,-18 25-88,-1 0 0,0-1 0,0 1 0,-1-1 0,1 0 0,-2 0 0,1 0 0,-1 0 0,-1 0 0,1 0 0,0-17 0,-2 24-15,0 0 0,0 0 0,0 0 0,0 0 0,0 1 0,0-1 0,0 0-1,0 0 1,-1 0 0,1 0 0,0 0 0,0 1 0,-1-1 0,1 0 0,-1 0 0,1 0-1,-1 1 1,1-1 0,-1 0 0,1 1 0,-1-1 0,1 0 0,-1 1 0,0-1 0,1 1-1,-1-1 1,0 1 0,0-1 0,1 1 0,-1-1 0,0 1 0,0 0 0,0 0 0,0-1-1,1 1 1,-1 0 0,0 0 0,0 0 0,0 0 0,0 0 0,0 0 0,0 0 0,1 0-1,-1 0 1,0 0 0,0 1 0,0-1 0,0 0 0,1 1 0,-2 0 0,-4 1 12,1 0 0,0 1 0,0 0 0,0 0-1,1 1 1,-8 6 0,-2 4 30,1 1 1,1 1-1,0 0 0,1 0 0,1 1 0,1 1 0,0 0 0,1 0 1,1 1-1,1-1 0,0 2 0,-3 23 0,8-38-36,1 0-1,-1 0 1,1 0 0,0 1-1,0-1 1,0 0 0,2 6-1,-2-9-35,1-1 0,-1 0 0,1 0 0,-1 1 0,1-1 0,-1 0 0,1 0 0,0 0 0,0 1 0,-1-1-1,1 0 1,0 0 0,0 0 0,0-1 0,0 1 0,0 0 0,0 0 0,0 0 0,1-1 0,-1 1 0,0-1 0,0 1-1,1-1 1,-1 1 0,0-1 0,0 0 0,1 1 0,-1-1 0,0 0 0,1 0 0,1 0 0,5-1-110,-1 0 0,0-1 0,1 0 0,-1 0 0,0-1 0,0 0 0,0 0 0,0 0 0,-1-1 0,9-6 0,20-12-357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5.849"/>
    </inkml:context>
    <inkml:brush xml:id="br0">
      <inkml:brushProperty name="width" value="0.05" units="cm"/>
      <inkml:brushProperty name="height" value="0.05" units="cm"/>
    </inkml:brush>
  </inkml:definitions>
  <inkml:trace contextRef="#ctx0" brushRef="#br0">325 29 14779,'-14'5'2967,"9"-2"-2614,0 1-1,0-1 1,0 1-1,1 1 0,0-1 1,0 1-1,-5 6 1,-23 41 328,25-40-455,-3 3-9,2 1 1,0 0 0,0 1 0,-9 31 0,17-48-209,0 1-1,0-1 1,0 1 0,-1-1-1,1 0 1,0 1-1,0-1 1,0 1 0,0-1-1,0 1 1,0-1 0,0 0-1,0 1 1,0-1-1,0 1 1,0-1 0,0 1-1,0-1 1,0 0-1,1 1 1,-1-1 0,0 1-1,0-1 1,0 0 0,1 1-1,-1-1 1,0 1-1,0-1 1,1 0 0,-1 0-1,0 1 1,1-1-1,13-4 73,13-19-104,16-26-561,-2-3 1,47-76 0,-82 122 308,-7 13 162,-6 18 94,-142 295 1450,38-95-321,27-11-393,71-173-630,2 0-1,1 1 1,-4 56 0,14-98-88,-1 1 1,1 0-1,0-1 0,0 1 1,0-1-1,0 1 1,0 0-1,0-1 0,0 1 1,0-1-1,0 1 1,0 0-1,0-1 0,0 1 1,1-1-1,-1 1 1,0 0-1,0-1 0,0 1 1,1-1-1,-1 1 0,0-1 1,1 1-1,-1-1 1,1 1-1,0 0 0,-1-1-4,1 0 0,0 0 0,0-1 0,-1 1 0,1 0 0,0 0 0,-1-1 0,1 1 0,0 0 0,-1-1-1,1 1 1,0 0 0,-1-1 0,1 1 0,-1-1 0,1 1 0,0-2 0,23-28-338,50-118-1897,-40 74 1275,50-93-216,-37 79 390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9.464"/>
    </inkml:context>
    <inkml:brush xml:id="br0">
      <inkml:brushProperty name="width" value="0.05" units="cm"/>
      <inkml:brushProperty name="height" value="0.05" units="cm"/>
    </inkml:brush>
  </inkml:definitions>
  <inkml:trace contextRef="#ctx0" brushRef="#br0">1 270 19236,'2'2'126,"1"-1"-1,-1 1 0,1 0 1,-1 0-1,0 0 1,0 0-1,0 0 1,0 1-1,-1-1 1,1 0-1,0 1 1,-1 0-1,0-1 0,0 1 1,0 0-1,0-1 1,1 4-1,2 10 247,4 32-1,-5-24 126,26 154 474,-29-177-970,0-1 0,0 1 0,0 0 0,0 0 0,0-1 0,1 1 0,-1 0 0,0-1 0,0 1 0,1 0 0,-1 0 0,0-1 0,1 1 0,-1-1 0,1 1 0,-1 0 0,1-1 0,-1 1 0,1-1 0,-1 1 0,1-1 0,0 1 0,0 0 0,0-2-1,0 1 0,-1 0 0,1 0 1,0 0-1,-1 0 0,1-1 0,0 1 0,-1 0 0,1-1 1,0 1-1,-1-1 0,1 1 0,-1 0 0,1-1 0,-1 1 1,1-1-1,-1 0 0,1 1 0,-1-1 0,1 0 0,23-44-18,-18 34 14,202-385-437,-205 390 401,5-9-426,-1 0-1,0 0 1,-2-1 0,7-23 0,-12 38 426,1 0 0,-1 0 0,0 0 0,0 0 0,0 0 0,0 0 0,0 0 0,0 0 0,0 0 0,0 0 0,0 0 0,-1 0 0,1 0 0,0 0 0,-1 0 0,1 0 1,0 0-1,-1 0 0,1 0 0,-1 0 0,0 1 0,1-1 0,-1 0 0,0 0 0,-1-1 0,-8 0-671</inkml:trace>
  <inkml:trace contextRef="#ctx0" brushRef="#br0" timeOffset="1">292 375 16548,'16'20'1824,"4"6"-1032,-3-4-344,2 0 1185,2-2-585,-2-3-608,-1-1-344,-2-3 768,0-3-760,-5-6-64,1-2-8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6.238"/>
    </inkml:context>
    <inkml:brush xml:id="br0">
      <inkml:brushProperty name="width" value="0.05" units="cm"/>
      <inkml:brushProperty name="height" value="0.05" units="cm"/>
    </inkml:brush>
  </inkml:definitions>
  <inkml:trace contextRef="#ctx0" brushRef="#br0">61 110 14851,'-18'54'1673,"9"-27"-798,0 0 0,1 1-1,2 1 1,-4 39 0,10-67-853,0 0 0,0 0 0,0-1-1,-1 1 1,1 0 0,0 0 0,0 0 0,0 0 0,0-1 0,0 1 0,1 0 0,-1 0 0,0 0 0,0 0 0,0-1 0,1 1-1,-1 0 1,1 0 0,-1-1 0,0 1 0,1 0 0,-1 0 0,1-1 0,-1 1 0,1-1 0,0 1 0,-1 0 0,1-1-1,0 1 1,-1-1 0,1 0 0,0 1 0,0-1 0,-1 1 0,1-1 0,0 0 0,0 0 0,0 1 0,-1-1 0,1 0-1,0 0 1,0 0 0,0 0 0,0 0 0,-1 0 0,1 0 0,0 0 0,0 0 0,0-1 0,0 1 0,-1 0 0,1-1 0,0 1-1,1-1 1,5-2 28,1 0 0,-1-1 0,1-1 0,7-5 0,-14 9-42,44-34 35,-2-2 0,70-78 0,-89 89-83,74-88-216,-87 102 211,-11 12 45,0 0-1,0 0 1,0 0 0,0 0-1,0 0 1,0 0-1,0 0 1,0 0 0,0 0-1,0 0 1,0 0 0,0 0-1,0 0 1,0 1 0,0-1-1,0 0 1,0 0 0,0 0-1,0 0 1,0 0 0,0 0-1,0 0 1,0 0-1,1 0 1,-1 0 0,0 0-1,0 0 1,0 0 0,0 0-1,0 0 1,0 0 0,0 0-1,0 0 1,0 0 0,0 0-1,0 0 1,0 0 0,0 0-1,0 0 1,0 0-1,0 0 1,0 0 0,0 0-1,1 0 1,-1 0 0,0 0-1,0 0 1,0 0 0,0 0-1,0 0 1,0 0 0,0 0-1,0 0 1,-12 26 31,-35 61 207,19-38 110,-41 100-1,67-144-326,1-1 0,0 1 0,-1-1 0,1 1 0,1 0 0,-1-1 0,1 1 1,0 6-1,0-11-26,0 1 0,0 0 0,1 0 0,-1-1 0,0 1 0,0 0 0,1-1 1,-1 1-1,0 0 0,1-1 0,-1 1 0,1-1 0,-1 1 0,0-1 0,1 1 1,-1 0-1,1-1 0,0 0 0,-1 1 0,1-1 0,-1 1 0,2-1 0,-1 1-31,1-1-1,0 0 1,-1 0-1,1 1 1,0-1-1,-1 0 0,1 0 1,0-1-1,-1 1 1,1 0-1,-1-1 1,1 1-1,3-2 0,3-1-288,0-1-1,0 0 1,0-1-1,-1 0 1,1 0-1,-1 0 1,0-1-1,10-11 0,46-61-950,-24 25 363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6.837"/>
    </inkml:context>
    <inkml:brush xml:id="br0">
      <inkml:brushProperty name="width" value="0.05" units="cm"/>
      <inkml:brushProperty name="height" value="0.05" units="cm"/>
    </inkml:brush>
  </inkml:definitions>
  <inkml:trace contextRef="#ctx0" brushRef="#br0">74 294 14923,'-18'38'2678,"10"-23"-2088,2-1 1,-8 20-1,11-23-404,-2 5 12,0 0 0,1 1 0,0-1 0,1 1-1,1 0 1,1 26 0,1-42-193,0-1 0,0 1 0,0-1 0,0 1 0,0-1 0,0 0 0,0 1 1,0-1-1,0 1 0,0-1 0,0 0 0,0 1 0,1-1 0,-1 1 0,0-1 0,0 0 0,1 1 0,-1-1 0,0 0 0,0 1 0,1-1 0,-1 0 0,0 0 0,1 1 0,-1-1 0,0 0 1,1 0-1,-1 1 0,1-1 0,-1 0 0,0 0 0,1 0 0,-1 0 0,1 0 0,-1 0 0,1 0 0,-1 1 0,0-1 0,1 0 0,-1-1 0,1 1 0,-1 0 0,0 0 0,1 0 0,-1 0 0,1 0 1,-1 0-1,1 0 0,-1-1 0,0 1 0,1 0 0,-1 0 0,0 0 0,1-1 0,-1 1 0,1-1 0,18-16 75,9-19-231,-1-2 0,-2-1 0,-2-1 0,20-47 0,-31 54-192,-11 28 55,-9 20 182,-11 26 399,2 0 1,2 1-1,1 0 0,-8 48 1,21-86-241,0-1 0,1 1 0,0-1-1,0 1 1,0-1 0,0 1 0,0-1 0,0 1 0,1-1 0,0 1 0,1 2 0,-2-5-34,1 0 0,-1-1 1,0 1-1,1 0 1,-1-1-1,1 1 1,0 0-1,-1-1 1,1 1-1,-1-1 1,1 1-1,0-1 0,-1 0 1,1 1-1,0-1 1,0 0-1,-1 1 1,1-1-1,1 0 1,0 1-2,0-1 0,0 0 0,0 0 0,0 0 0,0-1 0,0 1-1,0 0 1,0-1 0,0 0 0,3 0 0,9-6 17,0 1 0,-1-2 0,0 0 0,0 0 0,12-12 0,57-54-87,-72 64 42,172-177-545,-157 156 439,0 0 0,-3-2-1,0 0 1,26-58 0,-47 90 126,0-1 0,0 0 1,0-1-1,-1 1 0,1 0 0,0 0 0,-1 0 0,0 0 0,0 0 0,1-1 0,-1 1 0,-1-3 0,1 4-4,0 1-1,0 0 0,0-1 1,-1 1-1,1 0 1,0-1-1,0 1 0,-1 0 1,1-1-1,0 1 1,0 0-1,-1-1 0,1 1 1,0 0-1,-1 0 1,1-1-1,0 1 0,-1 0 1,1 0-1,0 0 1,-1-1-1,1 1 0,-1 0 1,0 0-1,-17 4 99,10 0-50,0 1 1,0 0-1,0 0 1,0 1-1,1 0 1,0 0 0,0 1-1,1 0 1,-8 11-1,1-1 55,1 1 0,0 1-1,-8 20 1,11-19 1,1 0 1,1 1-1,1 0 1,-7 37-1,11-45-76,1 0-1,0 0 0,1-1 1,1 1-1,0 0 0,0 0 0,1-1 1,1 1-1,5 16 0,-6-24-87,-1-1 0,1 0 0,0-1 0,1 1 0,-1 0 0,0 0-1,1-1 1,0 0 0,0 1 0,6 4 0,-7-6-66,0-1 1,1 0-1,-1 0 0,0 1 0,1-1 1,-1-1-1,0 1 0,1 0 1,-1 0-1,1-1 0,-1 0 1,1 1-1,-1-1 0,1 0 1,-1 0-1,1 0 0,0-1 1,-1 1-1,1-1 0,2 0 1,4-3-41,-1 0 1,0-1 0,0 0 0,0 0-1,0-1 1,-1 1 0,0-2-1,8-8 1,23-28-737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7.738"/>
    </inkml:context>
    <inkml:brush xml:id="br0">
      <inkml:brushProperty name="width" value="0.05" units="cm"/>
      <inkml:brushProperty name="height" value="0.05" units="cm"/>
    </inkml:brush>
  </inkml:definitions>
  <inkml:trace contextRef="#ctx0" brushRef="#br0">177 321 12603,'5'-10'575,"-1"-1"0,-1 1 0,0-1 1,0 0-1,2-19 0,-5 27-425,1 1 0,-1-1 0,0 0 0,-1 0 0,1 0 0,0 0 0,-1 0 0,0 1 0,0-1 0,1 0 0,-4-5 0,3 7-64,0 0 0,0-1-1,0 1 1,0 0 0,-1 0 0,1 0 0,0 0 0,0 0 0,-1 0 0,1 0 0,-1 0 0,1 1 0,-1-1 0,1 0 0,-1 1 0,0 0 0,1-1 0,-1 1 0,1 0 0,-1 0 0,0 0 0,-2 0 0,0 0-11,0 1-1,1-1 1,-1 1 0,0 0 0,0 1 0,1-1-1,-1 1 1,1-1 0,-1 1 0,1 0-1,0 0 1,0 1 0,0-1 0,0 1 0,0-1-1,-4 6 1,-4 5 37,1 1-1,-12 20 1,12-19-71,2 1 0,0 0 0,-6 19 0,11-28-35,1 1 0,0-1-1,0 1 1,1 0 0,0 0 0,0 0 0,1-1 0,0 1-1,2 13 1,-2-19-5,0-1 0,1 1 0,-1 0 0,1 0 0,-1-1 0,1 1 0,0 0 0,-1-1 0,1 1 0,0-1 0,0 1 0,0-1 0,0 1 0,1-1 0,-1 0 1,0 1-1,0-1 0,1 0 0,-1 0 0,3 2 0,-1-3 1,-1 1 0,1 0 0,-1-1 0,0 1 0,1-1 0,-1 0 0,1 0 0,-1 0 0,1 0 0,-1 0 0,1 0 0,-1-1 0,4 0 0,5-3 5,-1 0-1,1-1 1,-1 0-1,0 0 1,15-11 0,24-22-13,-1-1 0,-2-2 1,-2-3-1,-2-1 0,-2-2 1,-1-2-1,31-54 0,-54 75-98,-13 18 10,-9 13-28,-2 4 114,1 0 0,1 0 0,0 1 0,0 0 0,0 0 0,-5 12 0,-26 59 116,28-59-77,-1 2 10,-30 74 232,35-80-185,0-1 0,1 1 0,1 0 1,-2 21-1,4-36-77,1 0 1,0 1-1,0-1 1,0 1-1,0-1 1,0 0-1,0 1 1,0-1-1,0 1 0,1-1 1,-1 0-1,1 1 1,-1-1-1,1 0 1,-1 1-1,1-1 1,0 0-1,-1 0 1,1 1-1,2 0 1,-2-1-4,0-1 1,-1 1 0,1-1-1,1 0 1,-1 0 0,0 1-1,0-1 1,0 0-1,0 0 1,0 0 0,0 0-1,0 0 1,0 0 0,0 0-1,0-1 1,0 1 0,0 0-1,0-1 1,0 1 0,2-1-1,4-4 11,1 1 1,-1-1-1,0 0 0,0 0 0,8-9 0,85-94-88,23-21-354,-123 129 417,1-1-1,-1 1 1,0 0-1,0-1 1,1 1-1,-1 0 1,0-1-1,1 1 1,-1 0-1,0-1 1,1 1 0,-1 0-1,0-1 1,1 1-1,-1 0 1,1 0-1,-1 0 1,0-1-1,1 1 1,-1 0-1,1 0 1,-1 0-1,1 0 1,-1 0 0,1 0-1,-1 0 1,1 0-1,-1 0 1,0 0-1,1 0 1,0 0-1,-2 15-74,-14 25 98,14-38-14,-20 47 48,1-5 116,-17 57-1,34-82-330,3-18 154,0-1 0,0 0 0,0 0 1,0 0-1,0 0 0,0 0 0,0 0 0,0 0 0,0 0 0,1 1 1,-1-1-1,0 0 0,0 0 0,0 0 0,0 0 0,0 0 1,0 0-1,0 0 0,0 0 0,0 0 0,0 0 0,1 0 0,-1 0 1,0 0-1,0 0 0,0 1 0,0-1 0,0 0 0,0 0 1,0 0-1,1 0 0,-1 0 0,0 0 0,0 0 0,0 0 0,0 0 1,0 0-1,0 0 0,0-1 0,0 1 0,1 0 0,-1 0 1,0 0-1,0 0 0,0 0 0,0 0 0,0 0 0,0 0 0,0 0 1,0 0-1,0 0 0,1 0 0,-1 0 0,0 0 0,0-1 1,0 1-1,0 0 0,0 0 0,0 0 0,0 0 0,0 0 0,0 0 1,19-30-681,-3-4 424,0-4-100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8.174"/>
    </inkml:context>
    <inkml:brush xml:id="br0">
      <inkml:brushProperty name="width" value="0.05" units="cm"/>
      <inkml:brushProperty name="height" value="0.05" units="cm"/>
    </inkml:brush>
  </inkml:definitions>
  <inkml:trace contextRef="#ctx0" brushRef="#br0">87 0 19420,'-10'5'1496,"-9"3"-1159,0 1-169,2 2 584,3-1-520,8 0-736,5-1-345,9-6 697,11-2-168,5 1-152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8.614"/>
    </inkml:context>
    <inkml:brush xml:id="br0">
      <inkml:brushProperty name="width" value="0.05" units="cm"/>
      <inkml:brushProperty name="height" value="0.05" units="cm"/>
    </inkml:brush>
  </inkml:definitions>
  <inkml:trace contextRef="#ctx0" brushRef="#br0">142 0 13171,'-1'2'170,"1"0"1,0 0-1,-1 0 1,1 0-1,-1-1 1,0 1-1,1 0 1,-1-1-1,0 1 0,0 0 1,0-1-1,0 1 1,0-1-1,-1 0 1,-1 3-1,-26 19 1371,14-11-475,-2 1-307,9-7-477,0 1 0,0-1 1,1 1-1,0 1 1,0-1-1,-11 18 1,18-24-285,0-1 0,-1 0 1,1 1-1,0-1 1,0 1-1,-1-1 1,1 1-1,0-1 1,0 1-1,0-1 1,0 1-1,0-1 1,0 1-1,0-1 1,0 1-1,0-1 1,0 1-1,0-1 0,0 1 1,0 0-1,0-1 1,1 0-1,-1 1 1,0-1-1,0 1 1,0-1-1,1 2 1,15 5-164,28-5-312,-34-2 328,8 0-75,3 0-47,1 1 0,24 5 0,-41-5 237,0-1 1,-1 2-1,1-1 0,-1 0 1,1 1-1,-1 0 0,0 0 0,0 0 1,0 1-1,0-1 0,0 1 1,0 0-1,-1 0 0,1 0 0,5 8 1,-8-8 74,1 0 1,-1 0 0,0 0-1,1 1 1,-2-1 0,1 0 0,0 1-1,-1-1 1,1 1 0,-1-1-1,0 1 1,0-1 0,-1 1-1,1-1 1,-1 0 0,0 1 0,1-1-1,-1 0 1,-1 1 0,1-1-1,0 0 1,-1 0 0,0 0-1,-2 3 1,-5 8 324,0 0-1,-1-2 1,-20 21-1,16-19 158,-1-1-1,-25 18 0,34-27-436,0 0 0,0-1-1,0 1 1,0-1 0,0-1 0,-1 1-1,1-1 1,-1 0 0,0 0-1,-13 0 1,19-1-134,0-1 0,0 0 0,0 0 0,-1 0-1,1 0 1,0-1 0,0 1 0,0 0 0,0 0 0,0-1 0,0 1-1,-1-1 1,1 1 0,0-1 0,0 1 0,0-1 0,1 0 0,-1 1-1,0-1 1,0 0 0,0 0 0,0 0 0,1 1 0,-1-1 0,-1-2 0,2 1-37,-1 0 0,1 0 0,-1 0 0,1 0 1,0 0-1,0 0 0,0 0 0,0-1 1,0 1-1,0 0 0,0 0 0,2-4 1,1-4-163,1-1-1,0 1 1,0 0 0,9-13 0,14-18-637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9.056"/>
    </inkml:context>
    <inkml:brush xml:id="br0">
      <inkml:brushProperty name="width" value="0.05" units="cm"/>
      <inkml:brushProperty name="height" value="0.05" units="cm"/>
    </inkml:brush>
  </inkml:definitions>
  <inkml:trace contextRef="#ctx0" brushRef="#br0">186 0 15083,'-10'19'1188,"-1"0"1,-18 24-1,-7 11 435,-24 58 841,52-94-2090,1 1 0,0-1-1,1 1 1,-4 28 0,10-46-362,-1 1 1,1-1-1,0 1 1,0-1-1,0 1 1,0-1-1,0 1 1,0-1-1,0 1 1,0-1-1,1 1 1,-1-1-1,0 1 0,1-1 1,0 0-1,-1 1 1,1-1-1,0 0 1,-1 1-1,2 0 1,0-1-12,-1 0 1,0 0 0,1 0 0,-1-1-1,1 1 1,-1-1 0,1 1-1,-1-1 1,1 0 0,-1 0 0,1 1-1,-1-1 1,1 0 0,-1 0-1,1 0 1,-1-1 0,1 1 0,-1 0-1,3-1 1,21-6-68,36-15 0,-43 15-6,1 0-1,0 1 0,31-6 0,-48 12 62,0 0 1,0 0-1,0-1 0,0 1 0,-1 0 0,1 0 0,0 1 1,0-1-1,0 0 0,-1 1 0,1-1 0,0 1 0,0-1 1,-1 1-1,1 0 0,0-1 0,-1 1 0,1 0 0,-1 0 1,1 1-1,1 1 0,-1-1 1,-1 0 1,0 0-1,0 0 0,0 1 1,0-1-1,0 0 1,-1 1-1,1-1 0,-1 0 1,1 1-1,-1-1 1,0 1-1,0-1 0,0 1 1,-1 4-1,-2 10-5,0 0-1,-1-1 0,-2 1 1,-8 20-1,6-15 75,-8 28 0,17-46 30,5-8-48,5-8 3,32-51 19,77-119-379,-112 172 235,-6 17 64,-2-6 20,0 0 0,0 0 0,0 0 0,0 0 0,0 0 0,0 0 0,0 0-1,0 0 1,0-1 0,1 1 0,-1 0 0,0 0 0,0 0 0,1 0 0,-1 0 0,1-1 0,-1 1 0,1 0 0,-1 0 0,1-1 0,-1 1 0,1 0 0,0-1 0,-1 1 0,1-1 0,0 1 0,0 0 0,-1-1 0,1 0 0,0 1 0,0-1 0,0 1 0,0-1 0,0 0 0,-1 0 0,1 0 0,2 1 0,2-2 7,0 0 0,0 0-1,1-1 1,-1 1 0,0-1 0,0 0 0,-1-1-1,6-2 1,38-27-27,-38 24 7,50-32-152,-60 40 161,0 0 0,0 0 0,0 0 0,0 0 0,0 0 0,0 0 0,0 0 1,0 0-1,0-1 0,0 1 0,0 0 0,0 0 0,0 0 0,0 0 0,0 0 0,1 0 0,-1 0 1,0 0-1,0 0 0,0 0 0,0 0 0,0 0 0,0 0 0,0 0 0,0 0 0,0 0 0,0 0 0,1 0 1,-1 0-1,0 0 0,0 0 0,0 0 0,0 0 0,0 0 0,0 0 0,0 0 0,0 0 0,0 0 1,1 0-1,-1 0 0,0 0 0,0 0 0,0 0 0,0 0 0,0 0 0,0 0 0,0 1 0,0-1 0,0 0 1,0 0-1,0 0 0,0 0 0,0 0 0,0 0 0,0 0 0,0 0 0,1 0 0,-1 0 0,0 0 1,0 1-1,0-1 0,0 0 0,0 0 0,0 0 0,0 0 0,-4 10 5,-10 12 69,13-20-68,-7 10 64,0 1-1,0 1 0,1 0 0,1 0 0,0 0 0,1 0 1,1 1-1,-3 16 0,6-30-71,1 0 0,0 0 0,0 0 1,0 1-1,0-1 0,0 0 0,0 0 0,0 0 0,0 0 0,0 1 1,1-1-1,-1 0 0,0 0 0,1 0 0,-1 0 0,1 0 1,-1 0-1,1 0 0,0 0 0,-1 0 0,2 1 0,-1-2-36,0 1 0,-1-1 0,1 1 0,0-1 0,0 0 0,0 0 0,0 0 0,0 1 0,0-1 0,0 0 0,0 0 0,0 0 0,0-1 0,0 1 0,-1 0 0,1 0 0,0 0 0,0-1 0,0 1 0,1-1 0,4-2-156,1 0 0,-1-1 1,0 1-1,-1-1 0,10-9 0,11-13-168,-2-3-118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9.480"/>
    </inkml:context>
    <inkml:brush xml:id="br0">
      <inkml:brushProperty name="width" value="0.05" units="cm"/>
      <inkml:brushProperty name="height" value="0.05" units="cm"/>
    </inkml:brush>
  </inkml:definitions>
  <inkml:trace contextRef="#ctx0" brushRef="#br0">25 19 19652,'-9'0'1433,"-1"1"-1241,4 2-200,6-1-120,0-4 368,0-8-280,0-3-144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9.926"/>
    </inkml:context>
    <inkml:brush xml:id="br0">
      <inkml:brushProperty name="width" value="0.05" units="cm"/>
      <inkml:brushProperty name="height" value="0.05" units="cm"/>
    </inkml:brush>
  </inkml:definitions>
  <inkml:trace contextRef="#ctx0" brushRef="#br0">203 1 14467,'-3'2'2274,"-2"12"-1389,-4 18 177,-43 148 2478,-9 35-1531,60-209-1949,-1 2 9,0-1 0,0 1 1,1-1-1,0 10 0,1-16-64,0 0 0,0 0 1,0 0-1,0 0 0,0 0 0,0 0 1,0-1-1,0 1 0,1 0 1,-1 0-1,0 0 0,0 0 1,1 0-1,-1-1 0,1 1 0,-1 0 1,1 0-1,-1-1 0,1 1 1,-1 0-1,1-1 0,0 1 1,-1 0-1,1-1 0,0 1 1,0-1-1,-1 0 0,1 1 0,0-1 1,0 1-1,0-1 0,-1 0 1,1 0-1,0 1 0,0-1 1,0 0-1,0 0 0,0 0 0,0 0 1,0 0-1,-1 0 0,1 0 1,2-1-1,7-2-82,1 0 1,-1-1-1,0-1 0,0 1 0,0-2 1,-1 1-1,12-10 0,8-3-201,-16 9 115,31-16-314,-41 24 414,0-1 0,0 1 0,-1 0 0,1 0-1,0 0 1,0 1 0,0-1 0,0 1 0,0-1 0,1 1 0,-1 0 0,4 1-1,-6-1 53,0 1 0,-1-1 0,1 0-1,0 1 1,-1 0 0,1-1-1,0 1 1,-1-1 0,1 1 0,0 0-1,-1-1 1,1 1 0,-1 0-1,0 0 1,1-1 0,-1 1 0,1 0-1,-1 0 1,0 0 0,0 0-1,1-1 1,-1 1 0,0 0 0,0 0-1,0 0 1,0 0 0,0 0-1,0 0 1,0-1 0,0 1 0,-1 0-1,1 0 1,0 0 0,-1 0-1,1 0 1,-1 1 0,-13 33 135,6-22 61,0 0 0,0 0 0,-2 0 0,1-1 0,-2 0 0,1-1 0,-2 0 0,-17 13 0,23-19-109,0-1 0,-1 0 1,0 0-1,0 0 0,0-1 1,0 0-1,0 0 1,-1-1-1,1 0 0,-1 0 1,1-1-1,-1 0 0,0 0 1,0 0-1,1-1 0,-1-1 1,0 1-1,-13-4 0,19 3-132,-1 1 0,0-1 0,1 0 0,-1 0 0,0-1 0,1 1-1,0-1 1,-1 1 0,1-1 0,0 0 0,0 0 0,0 0 0,0 0 0,0 0-1,0 0 1,0 0 0,1-1 0,-1 1 0,0-3 0,1 3-58,0-1 1,1 1-1,-1 0 0,1 0 1,0-1-1,0 1 1,0 0-1,0 0 1,0-1-1,0 1 0,0 0 1,1 0-1,-1-1 1,1 1-1,0 0 0,0 0 1,-1 0-1,1 0 1,1 0-1,-1 0 1,0 0-1,0 0 0,1 0 1,2-2-1,0 0-49,1 0 0,-1 0 0,1 0 0,0 1 0,1-1-1,-1 1 1,0 0 0,8-2 0,23-7-716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0.328"/>
    </inkml:context>
    <inkml:brush xml:id="br0">
      <inkml:brushProperty name="width" value="0.05" units="cm"/>
      <inkml:brushProperty name="height" value="0.05" units="cm"/>
    </inkml:brush>
  </inkml:definitions>
  <inkml:trace contextRef="#ctx0" brushRef="#br0">99 1 17092,'-20'26'2559,"-27"48"0,42-64-2320,0 0-1,1 0 1,0 0-1,1 1 1,0 0 0,1-1-1,0 1 1,-1 20-1,3-28-203,0-1 0,0 1 0,0 0 0,0 0 0,1 0 0,-1-1 0,1 1 0,0 0 0,-1-1 0,1 1 0,0-1 0,1 1 0,-1-1 0,0 1 0,1-1 0,0 0 0,-1 1 0,1-1 0,0 0 0,0 0 0,4 3 0,-2-3-25,-1-1-1,1 1 1,0 0 0,-1-1 0,1 0-1,0 0 1,0 0 0,0-1 0,0 1-1,0-1 1,0 0 0,0 0 0,0 0-1,0-1 1,4 0 0,7-2-47,0-1 1,0-1-1,0 0 1,-1-1-1,0-1 0,0 0 1,-1-1-1,14-9 1,-4 0-168,0-2 0,-2 0 0,28-31 0,-46 46 161,19-21-161,-21 24 185,0 0 1,0 0-1,-1-1 1,1 1-1,0 0 0,0 0 1,-1-1-1,1 1 0,-1 0 1,1-1-1,-1 1 1,1-1-1,-1 1 0,0 0 1,0-1-1,1-1 0,-2 2 17,1 1-1,0 0 0,0 0 0,-1 0 1,1 0-1,0 0 0,0-1 0,0 1 1,-1 0-1,1 0 0,0 0 0,-1 0 1,1 0-1,0 0 0,0 0 1,-1 0-1,1 0 0,0 0 0,0 0 1,-1 0-1,1 0 0,0 0 0,0 0 1,-1 1-1,1-1 0,0 0 0,0 0 1,-1 0-1,1 0 0,0 0 0,0 0 1,0 1-1,-1-1 0,1 0 0,0 0 1,-10 8 18,-2 4 132,2 0 1,-1 0-1,-12 22 1,18-26-83,0 0 1,0 1 0,1 0-1,1-1 1,-1 1-1,2 0 1,-4 13 0,6-21-56,0 0 1,0 1 0,-1-1 0,1 0 0,0 1 0,0-1-1,1 0 1,-1 1 0,0-1 0,0 0 0,0 0 0,1 1-1,-1-1 1,1 0 0,-1 0 0,1 1 0,0-1 0,-1 0 0,1 0-1,0 0 1,0 0 0,-1 0 0,1 0 0,2 1 0,-1-1-15,0 0 0,1 0 0,-1 0-1,0 0 1,0-1 0,0 1 0,1-1 0,-1 1 0,0-1 0,1 0 0,-1 0 0,5-1 0,3 0-214,0-1-1,0-1 1,-1 1-1,1-2 1,12-5-1,-13 4-216,1 0 0,-1-1 0,-1 0-1,1-1 1,-1 0 0,0 0 0,10-13-1,-10 8-489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0.803"/>
    </inkml:context>
    <inkml:brush xml:id="br0">
      <inkml:brushProperty name="width" value="0.05" units="cm"/>
      <inkml:brushProperty name="height" value="0.05" units="cm"/>
    </inkml:brush>
  </inkml:definitions>
  <inkml:trace contextRef="#ctx0" brushRef="#br0">257 0 15363,'-102'222'4695,"-30"80"-787,128-292-3812,1-2-44,0 0 0,0 0 0,1 1 0,-1-1 0,2 1 0,-1 0 0,2-1 0,-1 13 1,1-20-54,0-1 1,0 1-1,0-1 1,0 0 0,0 1-1,0-1 1,0 1 0,1-1-1,-1 0 1,0 1 0,0-1-1,0 1 1,1-1 0,-1 0-1,0 1 1,0-1-1,1 0 1,-1 1 0,0-1-1,1 0 1,-1 0 0,0 1-1,1-1 1,-1 0 0,1 0-1,-1 0 1,0 1-1,1-1 1,-1 0 0,1 0-1,-1 0 1,0 0 0,1 0-1,-1 0 1,1 0 0,-1 0-1,1 0 1,-1 0-1,0 0 1,1 0 0,-1 0-1,1 0 1,-1 0 0,1 0-1,-1-1 1,0 1 0,1 0-1,-1 0 1,0 0 0,1-1-1,-1 1 1,0 0-1,1-1 1,-1 1 0,19-16-82,-7-3-35,1-1 0,-2 0 0,-1 0 0,0-1 0,-2 0 0,0-1 0,-2 1 0,5-24 0,-8 15-64,-4 14-82,0 19 270,0 0-1,1 0 1,-1 0 0,0-1 0,1 1 0,0 0 0,0 0 0,0 0 0,0 0 0,0 0 0,0 0 0,1-1 0,-1 1 0,1 0 0,0 0 0,0 0 0,0-1 0,0 1 0,1-1 0,-1 1 0,0-1 0,1 1 0,0-1 0,0 0 0,0 1 0,0-1 0,0 0 0,4 2 0,-1 0 11,0 0 1,0 0 0,1-1-1,0 0 1,0 0 0,0 0 0,0-1-1,0 1 1,1-2 0,-1 1 0,11 1-1,-6-3 1,0 0-1,0 0 0,-1-1 1,1-1-1,0 0 0,-1 0 1,1-1-1,-1 0 1,0-1-1,0 0 0,17-10 1,-10 4-9,-1-1 1,-1-1 0,0-1 0,0 0 0,19-23 0,-34 36-10,0 0 0,0 0 1,0 0-1,0 0 0,0 1 1,0-1-1,0 0 0,0 0 1,0 0-1,0 0 0,0 0 0,0 0 1,0 0-1,0 0 0,0 0 1,0 0-1,0 0 0,0 0 1,0 0-1,0 0 0,0 0 1,0 0-1,0 0 0,0 0 1,0 0-1,0 0 0,0 0 0,0 0 1,0 0-1,0 0 0,0 0 1,1 0-1,-1 0 0,0 0 1,0 0-1,0 0 0,0 0 1,0 0-1,0 0 0,0 0 1,0 0-1,0 0 0,-3 10 70,-10 21 85,6-13-61,5-13-65,-26 75 344,26-70-311,-1 0 0,2 0 0,-1-1 1,1 1-1,1 0 0,0 13 0,0-22-61,0 0-1,0 0 1,0 0-1,0 0 1,0 0-1,0 0 1,1 0-1,-1 0 1,0 0 0,1 0-1,-1 0 1,0 0-1,1 0 1,-1 0-1,1 0 1,0 0 0,-1-1-1,1 1 1,0 0-1,-1 0 1,1-1-1,2 2 1,-2-2-38,0 0 0,0 1 0,0-1 0,0 0 0,0 0 0,0 0 0,0-1 0,0 1 0,0 0 0,0 0 0,-1 0 0,1-1 0,0 1 0,0-1 0,0 1 0,0-1 0,0 1 0,0-1 0,0 0 0,4-3-232,0 0 1,0 0 0,-1-1-1,1 0 1,6-9-1,-3 0 43,-1 1-1,0-1 0,7-21 1,3-16-416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0.254"/>
    </inkml:context>
    <inkml:brush xml:id="br0">
      <inkml:brushProperty name="width" value="0.05" units="cm"/>
      <inkml:brushProperty name="height" value="0.05" units="cm"/>
    </inkml:brush>
  </inkml:definitions>
  <inkml:trace contextRef="#ctx0" brushRef="#br0">0 1500 15427,'9'1'165,"1"0"1,-1-1-1,0 0 0,1-1 0,-1 0 0,14-3 0,55-19-128,-57 17 100,333-120 678,364-55 413,-282 99-933,463-78 116,446-82-330,-1157 201-86,899-210 261,-774 160-97,240-55 759,-440 130-410,8-1 372,-115 15-802,0 1-1,-1-1 0,1-1 0,0 1 0,-1-1 0,1 0 1,-1 0-1,0-1 0,6-4 0,-9 6-102,0 1 0,0-1-1,0 0 1,0 0 0,0 0 0,-1 0 0,1 0-1,-1-1 1,1 1 0,-1 0 0,0-1 0,0 1-1,0-1 1,0 0 0,0 1 0,-1-1 0,1 1-1,-1-1 1,0 0 0,0 0 0,0 1 0,0-1-1,-1-3 1,1 5-1,0 0 1,-1 0-1,1 0 0,-1 0 0,1 0 1,-1 0-1,1 0 0,-1 0 0,0 0 1,1 0-1,-1 0 0,0 1 0,0-1 1,0 0-1,-1 0 0,-7-6-251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1.280"/>
    </inkml:context>
    <inkml:brush xml:id="br0">
      <inkml:brushProperty name="width" value="0.05" units="cm"/>
      <inkml:brushProperty name="height" value="0.05" units="cm"/>
    </inkml:brush>
  </inkml:definitions>
  <inkml:trace contextRef="#ctx0" brushRef="#br0">18 0 17252,'-6'16'1632,"1"6"-1128,0-2-248,4 1 1241,1-2-1049,3-5-1145,2-1 657,4-4-152,1-6-80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1.684"/>
    </inkml:context>
    <inkml:brush xml:id="br0">
      <inkml:brushProperty name="width" value="0.05" units="cm"/>
      <inkml:brushProperty name="height" value="0.05" units="cm"/>
    </inkml:brush>
  </inkml:definitions>
  <inkml:trace contextRef="#ctx0" brushRef="#br0">191 1 15899,'-24'8'1403,"1"0"0,-40 22 0,57-27-1177,0 1 1,0 0 0,0 0 0,1 0-1,0 0 1,0 1 0,0 0 0,1 0-1,-1 0 1,1 1 0,1-1 0,-1 1-1,1 0 1,0 0 0,-4 9 0,7-13-195,-1 0 1,0 0-1,1 0 0,-1 1 1,1-1-1,0 0 1,-1 0-1,1 0 0,0 0 1,0 0-1,1 1 1,-1-1-1,0 0 0,1 0 1,-1 0-1,1 0 1,0 0-1,-1 0 0,1 0 1,0 0-1,0 0 1,1-1-1,-1 1 0,0 0 1,1 0-1,-1-1 1,0 1-1,1-1 1,0 0-1,-1 1 0,1-1 1,0 0-1,0 0 1,0 0-1,0 0 0,0 0 1,0 0-1,0-1 1,3 1-1,5 2-22,0-1-1,1-1 1,-1 0 0,1 0 0,-1-1-1,21-3 1,-6-1-50,-1-2 1,1 0-1,-1-2 1,32-15-1,25-7-202,-80 29 235,0 1 0,0-1 1,0 1-1,0 0 0,1 0 0,-1-1 1,0 1-1,0 0 0,0 0 0,0 0 1,1 0-1,-1 1 0,0-1 0,1 0 1,-1 1 6,-1-1 0,1 0 0,-1 0 0,1 1 0,-1-1 0,0 1 0,1-1 1,-1 0-1,0 1 0,1-1 0,-1 1 0,0-1 0,1 0 0,-1 1 0,0-1 0,0 1 0,0-1 0,1 1 1,-1-1-1,0 1 0,0-1 0,0 2 0,0 3 29,0 0-1,-1 0 1,1 0 0,-1 0-1,-3 8 1,-1 14 107,5-26-128,0 0 0,0 0-1,0 0 1,0 1 0,0-1 0,1 0-1,-1 0 1,0 0 0,1 0-1,-1 0 1,1 0 0,-1 0 0,1 0-1,0 0 1,-1 0 0,1 0-1,0 0 1,0-1 0,0 1-1,-1 0 1,1 0 0,0-1 0,0 1-1,0-1 1,0 1 0,0-1-1,0 1 1,0-1 0,1 1 0,-1-1-1,0 0 1,0 0 0,0 0-1,0 1 1,0-1 0,1 0-1,-1 0 1,0-1 0,0 1 0,0 0-1,2-1 1,5 0-11,0 0-1,1-1 1,-1 0-1,11-5 1,56-26-312,-54 22 132,0 1-1,1 1 0,-1 2 0,26-7 0,-47 14 181,1 0-1,-1 0 1,1 0-1,-1-1 1,1 1-1,0 0 1,-1 0-1,1 0 1,-1 0-1,1 0 1,0 0-1,-1 0 1,1 0-1,0 0 1,-1 0-1,1 0 1,-1 1-1,1-1 1,-1 0-1,1 0 1,0 1-1,-1-1 1,1 0-1,-1 1 0,1-1 1,-1 0-1,1 1 1,-1-1-1,0 1 1,1-1-1,-1 1 1,1-1-1,-1 1 1,0-1-1,0 1 1,1-1-1,-1 1 1,0-1-1,0 1 1,1-1-1,-1 1 1,0 0-1,0-1 1,0 1-1,0-1 1,0 1-1,0 0 1,0-1-1,0 1 0,0 0 1,0-1-1,-1 1 1,1-1-1,0 1 1,0-1-1,-1 2 1,-1 6 69,-1-1 0,0 1 0,-6 10-1,4-8-12,2-3 11,0 0-1,0 0 0,1 1 0,0-1 0,-1 13 0,2-19-57,1 0 1,0 1 0,0-1 0,0 1-1,0-1 1,0 0 0,1 1 0,-1-1-1,0 0 1,1 1 0,-1-1 0,0 0-1,1 0 1,0 1 0,-1-1 0,1 0-1,0 0 1,-1 0 0,1 0 0,0 0-1,0 0 1,0 0 0,0 0 0,0 0-1,0 0 1,0 0 0,1-1 0,-1 1-1,0 0 1,0-1 0,1 1 0,-1-1-1,0 1 1,0-1 0,1 0 0,-1 1-1,1-1 1,-1 0 0,2 0 0,4 0-95,1 0 1,-1-1 0,0 1 0,1-1 0,-1-1 0,0 0-1,0 0 1,11-4 0,7-5-715,23-15 0,-10 6-533,-38 19 1244,1 0 0,0 1 0,0-1 0,0 1 0,0 0 0,-1-1-1,1 1 1,0 0 0,0-1 0,0 1 0,0 0 0,0 0 0,0 0 0,0 0 0,0 0-1,2 0 1,-3 0 53,0 1 0,0-1 0,0 1 0,0-1 1,0 0-1,0 1 0,0-1 0,0 1 0,0-1 0,0 0 0,0 1 0,0-1 0,0 1 0,0-1 0,0 0 0,0 1 0,-1-1 0,1 1 0,0-1 0,0 0 0,0 1 0,-1-1 0,1 0 0,0 1 0,-1-1 0,-21 29-599,21-28 644,-2 3-29,-1-1-1,1 0 1,-1 0-1,0 0 1,0 0-1,0-1 0,0 1 1,-6 1-1,-13 5 53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3.517"/>
    </inkml:context>
    <inkml:brush xml:id="br0">
      <inkml:brushProperty name="width" value="0.05" units="cm"/>
      <inkml:brushProperty name="height" value="0.05" units="cm"/>
    </inkml:brush>
  </inkml:definitions>
  <inkml:trace contextRef="#ctx0" brushRef="#br0">230 47 13475,'16'-25'1541,"-12"11"-758,-4 13-746,0 1-1,0 0 0,0-1 0,0 1 1,0 0-1,0 0 0,0-1 1,-1 1-1,1 0 0,0-1 0,0 1 1,0 0-1,-1-1 0,1 1 0,0 0 1,0 0-1,0 0 0,-1-1 1,1 1-1,0 0 0,-1 0 0,1 0 1,0-1-1,-1 1 0,1 0 1,0 0-1,0 0 0,-1 0 0,1 0 1,0 0-1,-1 0 0,1 0 0,0 0 1,-1 0-1,-2 0 66,1 0-1,0 1 1,-1-1-1,1 1 1,0 0-1,0 0 1,-1 0-1,1 0 1,0 0 0,0 0-1,0 0 1,0 1-1,0-1 1,1 1-1,-1-1 1,0 1-1,1 0 1,-1 0 0,-1 2-1,-27 42 579,26-39-562,-21 39 278,3 0 1,1 2-1,2 1 1,3 0-1,-17 87 1,30-123-323,2-8-39,-1 0 1,1 1-1,1-1 1,-1 1-1,1-1 1,0 1-1,0-1 0,0 1 1,1-1-1,1 7 1,-2-11-33,0-1 1,0 1-1,1-1 1,-1 1-1,0-1 0,0 1 1,0-1-1,1 1 1,-1-1-1,0 1 1,1-1-1,-1 0 1,0 1-1,1-1 0,-1 1 1,1-1-1,-1 0 1,1 1-1,-1-1 1,0 0-1,1 0 1,-1 1-1,1-1 0,0 0 1,-1 0-1,1 0 1,-1 0-1,1 0 1,-1 1-1,1-1 1,-1 0-1,1 0 0,-1 0 1,1 0-1,0-1 1,-1 1-1,1 0 1,-1 0-1,2-1 0,19-13 28,-20 14-30,14-15-5,0 0-1,0 0 1,17-27-1,35-58-59,-46 67 37,8-11-33,-2-1-1,-2-1 1,21-56-1,-45 100 58,0 1 0,-1 0 0,1-1 0,-1 1 0,1-1 0,-1 0 0,0 1 0,1-1-1,-1 1 1,0-1 0,0 1 0,0-4 0,-1 5 3,1 0 0,-1 0 0,1 0 0,-1 0 0,1 0 0,-1 0 0,1 1 0,-1-1 0,1 0-1,-1 0 1,1 0 0,-1 1 0,1-1 0,0 0 0,-1 0 0,1 1 0,-1-1 0,1 0 0,0 1 0,-1-1 0,1 1 0,0-1 0,-1 0 0,1 1 0,0 0 0,-30 40 47,-22 53 120,5 2 0,4 2 0,4 2 0,-39 163 0,58-187-663,4 1 0,-9 118 1,26-177-269,3-12-152,-3-7 863,0 0-1,0 0 1,0 0-1,0 0 1,0 0 0,0 0-1,0 0 1,0 0-1,-1 0 1,1-1 0,0 1-1,-1 0 1,1-1 0,-1 1-1,1-2 1,15-38-582,5-18-89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4.111"/>
    </inkml:context>
    <inkml:brush xml:id="br0">
      <inkml:brushProperty name="width" value="0.05" units="cm"/>
      <inkml:brushProperty name="height" value="0.05" units="cm"/>
    </inkml:brush>
  </inkml:definitions>
  <inkml:trace contextRef="#ctx0" brushRef="#br0">50 18 13691,'-1'15'666,"0"-1"0,-2 1 0,0-1 0,-6 21 0,-5 19 541,9-29-708,-8 51 704,13-69-1097,-1 0-1,1 0 1,0 0-1,1 0 0,-1 0 1,1 0-1,1 0 1,2 9-1,-3-15-88,-1 0-1,1 1 0,0-1 1,-1 1-1,1-1 1,0 0-1,0 1 0,0-1 1,0 0-1,0 0 1,0 0-1,0 0 0,0 0 1,1 0-1,-1 0 1,0 0-1,0 0 0,1-1 1,-1 1-1,1 0 1,-1-1-1,1 1 0,-1-1 1,1 0-1,-1 1 1,1-1-1,-1 0 0,1 0 1,-1 0-1,1 0 1,-1 0-1,1-1 0,0 1 1,-1 0-1,1-1 1,-1 1-1,0-1 0,1 1 1,-1-1-1,1 0 1,1-1-1,6-3 21,0 0 0,0-1 1,-1-1-1,0 1 0,7-9 0,7-7-4,-1-1-1,-1-1 1,-1-1-1,-1-1 1,-1 0-1,-2-2 0,-1 0 1,18-49-1,-26 52-39,-7 18 0,-7 12-3,0 8 3,0 0 0,1 0 0,0 1 0,1 1 0,0-1 0,-4 20 0,1-5 3,7-22 3,-5 10 8,2-1-1,0 2 0,1-1 1,1 1-1,-2 18 0,5-35-3,0 0 0,0 1 0,0-1-1,0 0 1,0 0 0,0 1 0,0-1 0,0 0-1,1 0 1,-1 0 0,0 0 0,1 1-1,-1-1 1,1 0 0,-1 0 0,1 0-1,0 0 1,-1 0 0,1 0 0,1 1-1,-1-2 1,0 1 0,0-1-1,0 0 1,-1 0-1,1 0 1,0 0-1,0 1 1,0-1-1,0-1 1,0 1-1,-1 0 1,1 0-1,0 0 1,0 0-1,0-1 1,0 1-1,-1 0 1,1-1 0,0 1-1,0 0 1,0-2-1,6-2 15,-1-1 1,1 0-1,-1-1 0,9-10 0,37-49 39,50-85-1,-81 118-72,-10 17-37,-11 15 53,0 0-1,0 0 1,0 1 0,0-1-1,0 0 1,0 0 0,0 0-1,0 0 1,0 0 0,0 0-1,0 0 1,0 0 0,0 0-1,0 0 1,0 0 0,0 0-1,-1 0 1,1 1 0,0-1-1,0 0 1,0 0 0,0 0-1,0 0 1,0 0 0,0 0-1,0 0 1,0 0 0,1 0-1,-1 0 1,0 0 0,0 1-1,0-1 1,0 0 0,0 0-1,0 0 1,0 0 0,0 0-1,0 0 1,0 0 0,0 0-1,0 0 1,0 0 0,0 0-1,0 0 1,0 0 0,0 0-1,0 0 1,0 0 0,1 0-1,-1 0 1,0 1 0,0-1-1,0 0 1,0 0 0,0 0-1,0 0 1,-12 31-74,12-31 76,-13 29 45,1 1 0,2 0 0,1 1 0,1-1 0,-3 37 0,10-63-21,1 0 0,0 1 1,0-1-1,1 0 0,-1 0 0,1 0 1,0 0-1,0 0 0,0 0 0,3 5 1,-3-7-17,-1-1 1,1 0 0,0 0 0,0 0 0,0 0 0,0 0-1,0 0 1,0 0 0,0 0 0,0 0 0,0 0 0,0-1-1,1 1 1,-1 0 0,0-1 0,0 1 0,1-1 0,-1 1-1,0-1 1,1 0 0,-1 0 0,1 0 0,-1 1 0,0-1-1,1 0 1,-1-1 0,1 1 0,-1 0 0,0 0 0,1-1-1,-1 1 1,0 0 0,3-2 0,2-1-78,1 0 1,-1 0-1,1 0 1,-1-1-1,0 0 0,-1-1 1,1 1-1,-1-1 1,0 0-1,0 0 0,0-1 1,-1 1-1,0-1 1,0 0-1,0 0 0,-1-1 1,0 1-1,0-1 1,0 1-1,-1-1 1,3-14-1,-5-11-277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5.748"/>
    </inkml:context>
    <inkml:brush xml:id="br0">
      <inkml:brushProperty name="width" value="0.05" units="cm"/>
      <inkml:brushProperty name="height" value="0.05" units="cm"/>
    </inkml:brush>
  </inkml:definitions>
  <inkml:trace contextRef="#ctx0" brushRef="#br0">195 1 14571,'0'0'96,"1"1"0,-1-1 0,0 1 0,0-1 0,1 1 0,-1 0 0,0-1 0,0 1 0,0-1 0,0 1 0,0 0 0,0-1 0,0 1 0,0-1 0,0 1 0,0 0 0,0-1 0,-1 1 0,1 0 0,-1 3 105,-65 255 4300,19-95-3343,22-69-576,8-37-242,3 1 1,-11 93-1,25-143-313,2-7-21,6-16-44,7-28-118,18-98-672,3-8-508,-36 148 1330,0 0 0,0 0 0,0 0 0,0 1 0,0-1 0,0 0 0,1 0 1,-1 0-1,0 1 0,0-1 0,0 0 0,0 0 0,1 0 0,-1 0 0,0 1 1,0-1-1,0 0 0,1 0 0,-1 0 0,0 0 0,0 0 0,1 0 0,-1 0 0,0 0 1,0 0-1,0 0 0,1 0 0,-1 0 0,0 0 0,0 0 0,1 0 0,-1 0 1,0 0-1,0 0 0,1 0 0,-1 0 0,0 0 0,0 0 0,0 0 0,1-1 1,-1 1-1,0 0 0,0 0 0,0 0 0,1 0 0,-1 0 0,0-1 0,0 1 0,0 0 1,0 0-1,1 0 0,-1-1 0,0 1 0,0 0 0,0 0 0,0-1 0,0 1 1,0 0-1,0 0 0,0 0 0,0-1 0,0 1 0,0 0 0,0 0 0,0-1 0,0 1 1,0 0-1,0-1 0,10 23 24,-8-15-44,1-1 39,-1 0-1,2 0 1,-1-1-1,1 1 1,-1-1-1,1 0 1,1 0-1,-1 0 1,1 0-1,0-1 1,10 7-1,-11-8 11,1-1-1,0 0 1,0 0-1,0 0 1,0 0-1,1-1 1,-1 0-1,0 0 1,0-1 0,1 1-1,-1-1 1,1 0-1,-1 0 1,0-1-1,7-1 1,6-2 28,0-1 0,-1-1 0,0 0-1,0-1 1,0-1 0,-1 0 0,0-2 0,-1 0 0,0 0 0,-1-1 0,0-1-1,0-1 1,16-19 0,-29 30-43,0 1 1,0-1-1,1 0 1,-1 0-1,0 0 0,-1 0 1,1 0-1,0 0 0,0-3 1,-1 5-4,0-1 0,0 0 1,0 1-1,0-1 0,0 0 1,0 1-1,0-1 0,0 0 1,0 0-1,0 1 0,-1-1 1,1 0-1,0 1 0,0-1 1,-1 1-1,1-1 0,0 0 1,-1 1-1,1-1 0,-1 0 1,-1 0 1,1 0 1,-1 0-1,0 1 1,1-1-1,-1 0 1,0 1-1,0-1 1,0 1-1,1 0 1,-1-1-1,0 1 1,0 0-1,0 0 1,0 0-1,1 1 1,-1-1-1,0 0 1,0 1 0,0-1-1,-2 2 1,-7 1 14,0 2 0,0 0 1,0 0-1,0 1 1,1 0-1,0 1 0,0 0 1,1 1-1,0 0 1,-13 14-1,11-9-1,0 0 0,1 0 0,1 1 0,0 0 0,1 1 0,0-1 0,-6 21 0,12-28-6,-1 0 0,2 1 0,-1-1 0,1 1 0,0-1 0,0 1 0,1-1 0,1 9 0,-1-13-4,1 0-1,-1 0 1,1-1 0,0 1-1,0 0 1,0 0 0,0 0 0,0-1-1,0 1 1,1 0 0,0-1 0,-1 0-1,1 1 1,0-1 0,0 0 0,0 0-1,1 0 1,-1 0 0,0 0-1,1 0 1,-1-1 0,1 1 0,3 0-1,1 1-12,1-1-1,-1 0 0,1-1 0,0 0 0,-1 0 0,1-1 0,0 0 1,0 0-1,0-1 0,-1 0 0,1 0 0,0-1 0,-1 0 0,13-5 1,-14 5-40,0 0 1,0 0 0,0-1 0,0 0 0,-1-1 0,1 1 0,-1-1 0,0 0-1,0 0 1,0-1 0,-1 1 0,1-1 0,-1 0 0,0 0 0,-1-1 0,1 1-1,-1-1 1,3-6 0,-5 9 21,-1 0 1,1 0-1,-1 0 0,0 0 1,1-1-1,-1 1 0,-1 0 0,1 0 1,-2-6-1,-10-29-248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6.158"/>
    </inkml:context>
    <inkml:brush xml:id="br0">
      <inkml:brushProperty name="width" value="0.05" units="cm"/>
      <inkml:brushProperty name="height" value="0.05" units="cm"/>
    </inkml:brush>
  </inkml:definitions>
  <inkml:trace contextRef="#ctx0" brushRef="#br0">5 1 16764,'-4'6'1328,"7"-1"-1584,5-5 208,6 0 616,6-4-456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2.920"/>
    </inkml:context>
    <inkml:brush xml:id="br0">
      <inkml:brushProperty name="width" value="0.05" units="cm"/>
      <inkml:brushProperty name="height" value="0.05" units="cm"/>
    </inkml:brush>
  </inkml:definitions>
  <inkml:trace contextRef="#ctx0" brushRef="#br0">442 17 13875,'-5'-3'143,"0"1"0,0 0 1,0 0-1,-1 0 0,1 0 0,-1 1 0,1 0 0,-1 0 1,0 0-1,1 1 0,-1 0 0,0 0 0,1 1 1,-1-1-1,0 1 0,1 0 0,-1 1 0,1-1 1,-1 1-1,1 0 0,-6 4 0,-7 3 105,-1 1-1,2 0 1,0 1-1,-25 22 1,21-14-88,0 0 0,2 2 0,0 1 0,1 0 1,1 1-1,-21 38 0,31-47-112,0 0 0,0 0-1,1 1 1,1 0 0,1 0 0,0 0 0,0 1 0,2-1-1,0 1 1,1 0 0,1-1 0,0 1 0,3 22 0,-2-33-47,0 1 0,1-1 0,-1 0 1,1 1-1,0-1 0,0 0 0,1 0 1,0 0-1,0 0 0,0-1 0,0 1 0,1-1 1,-1 0-1,1 0 0,0 0 0,0-1 1,1 1-1,-1-1 0,1 0 0,0 0 1,0 0-1,0-1 0,0 0 0,0 0 1,0 0-1,1-1 0,-1 1 0,1-1 1,8 0-1,1 0 1,0-1 0,0 0-1,0-1 1,0-1 0,0-1 0,0 0 0,-1 0 0,1-2 0,26-11 0,-20 6 22,36-23 1,-50 29-10,-1 0 0,0-1 0,-1 0 1,1 0-1,-1 0 0,0-1 0,0 1 1,-1-1-1,7-13 0,-10 18-10,0 0 1,0 0-1,-1 0 0,1 0 1,-1-1-1,1 1 0,-1 0 1,0-1-1,1 1 0,-1 0 0,0-1 1,0 1-1,0 0 0,0-1 1,0 1-1,0 0 0,0-1 1,0 1-1,-1 0 0,1-1 1,0 1-1,-1 0 0,1 0 0,-1-1 1,0 1-1,1 0 0,-1 0 1,0 0-1,0 0 0,1 0 1,-1 0-1,0 0 0,0 0 1,0 0-1,0 0 0,0 0 1,-1 1-1,1-1 0,0 0 0,0 1 1,0-1-1,-1 1 0,1-1 1,0 1-1,-3-1 0,-4 0 16,0-1-1,0 1 0,0 1 1,0 0-1,0 0 0,-12 2 1,6 0 0,0 1 0,1 0 0,-1 1 0,-20 10 0,27-11-20,0 0 1,0 1-1,1 0 0,0 0 1,-1 0-1,1 1 0,1 0 1,-1 0-1,1 1 0,-6 7 1,10-13-3,1 1 0,0-1 0,-1 1 1,1-1-1,-1 1 0,1-1 0,0 1 1,-1-1-1,1 1 0,0-1 0,0 1 1,-1 0-1,1-1 0,0 1 0,0-1 1,0 1-1,0 0 0,0-1 0,0 1 0,0 0 1,0-1-1,0 1 0,0-1 0,0 1 1,0 0-1,0-1 0,1 1 0,-1-1 1,0 1-1,0 0 0,1-1 0,-1 1 0,2 0 0,-1 0 0,0-1-1,0 1 1,1-1 0,-1 0-1,0 1 1,0-1 0,1 0-1,-1 0 1,0 1 0,1-1-1,-1 0 1,1-1 0,0 1-1,8-1-5,0-1 0,0 0-1,12-4 1,21-11-66,60-33 0,1 0-68,-100 48 133,1 0-1,-1 1 1,1-1-1,0 1 0,0 0 1,-1 0-1,1 0 0,5 1 1,-9 0 7,0 0 1,0 0-1,0 0 1,0 1 0,0-1-1,0 0 1,0 1-1,0-1 1,0 1-1,0-1 1,0 1-1,0 0 1,0-1-1,-1 1 1,1 0-1,0 0 1,0-1 0,-1 1-1,1 0 1,0 0-1,-1 0 1,1 0-1,-1 0 1,0 0-1,1 0 1,-1 0-1,0 0 1,1 0-1,-1 0 1,0 0 0,0 0-1,0 0 1,0 0-1,0 0 1,0 0-1,0 0 1,0 1-1,0-1 1,-1 1-1,-3 20 15,0-1 0,-1 0 0,-15 36 0,1 1-599,18-56 539,-2 10-43,3-12 86,0 0 0,0 1 0,0-1 1,0 0-1,0 0 0,0 0 0,0 0 0,0 1 0,0-1 0,1 0 1,-1 0-1,0 0 0,0 0 0,0 0 0,0 1 0,0-1 0,0 0 1,0 0-1,0 0 0,0 0 0,0 0 0,1 1 0,-1-1 1,0 0-1,0 0 0,0 0 0,0 0 0,0 0 0,0 0 0,1 0 1,-1 0-1,0 0 0,0 0 0,0 0 0,0 0 0,1 0 0,-1 0 1,0 0-1,0 0 0,0 0 0,0 0 0,1 0 0,-1 0 0,0 0 1,0 0-1,0 0 0,0 0 0,0 0 0,1 0 0,-1 0 0,0 0 1,0 0-1,0 0 0,0 0 0,1-1 0,9-4-193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4.256"/>
    </inkml:context>
    <inkml:brush xml:id="br0">
      <inkml:brushProperty name="width" value="0.05" units="cm"/>
      <inkml:brushProperty name="height" value="0.05" units="cm"/>
    </inkml:brush>
  </inkml:definitions>
  <inkml:trace contextRef="#ctx0" brushRef="#br0">375 23 14795,'0'-1'158,"1"0"0,-1 0 0,0-1-1,1 1 1,-1 0 0,0 0 0,0-1 0,0 1 0,0 0-1,0-1 1,0 1 0,0 0 0,0-1 0,-1 0 0,0 1-107,1 1 0,-1 0 0,0-1 0,1 1 0,-1 0 0,0 0 0,0 0 0,1 0 0,-1-1 0,0 1 0,0 0 0,1 0 0,-1 1 0,0-1 0,0 0 0,1 0 0,-1 0 0,0 0 0,1 1 0,-1-1 0,0 0 0,1 1 0,-1-1 0,0 0 0,1 1 1,-1-1-1,0 1 0,0 0 0,-11 8 184,0 0 0,0 1 0,1 0 0,0 0 0,1 1 1,-12 18-1,8-13-86,-115 156 917,103-134-718,3 2 0,-31 70-1,50-101-300,1 0-1,0-1 0,1 1 0,0 0 0,0 0 0,1 0 1,0 10-1,1-16-35,0 0 1,0 0 0,0 0 0,1 0-1,0 0 1,-1 0 0,1 0-1,0 0 1,0 0 0,1 0-1,-1-1 1,1 1 0,-1-1-1,1 1 1,0-1 0,0 1-1,0-1 1,0 0 0,0 0 0,0 0-1,1 0 1,-1 0 0,1-1-1,4 3 1,1-1-25,0 0-1,1 0 1,0-1-1,-1 0 1,1 0 0,0-1-1,0-1 1,0 1-1,0-1 1,0-1 0,0 0-1,14-3 1,4-2-195,-1-1 0,47-20 0,-20 5 71,-8-2-52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5.448"/>
    </inkml:context>
    <inkml:brush xml:id="br0">
      <inkml:brushProperty name="width" value="0.05" units="cm"/>
      <inkml:brushProperty name="height" value="0.05" units="cm"/>
    </inkml:brush>
  </inkml:definitions>
  <inkml:trace contextRef="#ctx0" brushRef="#br0">0 46 15659,'3'3'2966,"-3"-2"-2810,0-1 1,0 0-1,0 0 0,1 0 0,-1 0 0,0 0 0,0 0 0,0 0 0,1 0 0,-1 0 0,0 0 1,0 0-1,0 0 0,1 0 0,-1 0 0,0 0 0,0 0 0,0 0 0,1 0 0,-1 0 1,20-1 1507,20-3-1304,18-4-167,0 4-1,0 2 1,1 2 0,93 14 0,-140-12-209,-8-1-20,0-1 0,0 1 0,0-1-1,-1 1 1,1-1 0,0 0 0,0-1 0,0 1 0,4-1 0,-41-17-949,14 5 753,-1-3-53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5.881"/>
    </inkml:context>
    <inkml:brush xml:id="br0">
      <inkml:brushProperty name="width" value="0.05" units="cm"/>
      <inkml:brushProperty name="height" value="0.05" units="cm"/>
    </inkml:brush>
  </inkml:definitions>
  <inkml:trace contextRef="#ctx0" brushRef="#br0">0 1 14211,'15'2'1127,"127"22"4696,-117-18-5428,0 1 0,-1 0 0,38 19 0,-56-23-373,0 0 0,0 0 1,-1 1-1,1 0 0,-1 0 1,0 0-1,0 1 0,-1 0 0,1 0 1,-1 0-1,0 0 0,0 1 1,-1-1-1,1 1 0,3 9 0,-5-6-14,1 0 0,-1-1 0,-1 1 0,1 0 0,-1 0 0,-1 0 0,0 0 0,0 0 0,-1 0 0,-2 12 0,-3 4-13,-2 0 0,0-1 0,-1 1 0,-2-2 0,0 1 0,-29 42 0,27-47-118,0-1-1,-18 20 1,26-34 94,0 1 0,0 0 0,0-1-1,0 0 1,-1 0 0,0 0 0,1-1 0,-1 0 0,-1 0-1,1 0 1,-10 2 0,-8-4-108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1.251"/>
    </inkml:context>
    <inkml:brush xml:id="br0">
      <inkml:brushProperty name="width" value="0.05" units="cm"/>
      <inkml:brushProperty name="height" value="0.05" units="cm"/>
    </inkml:brush>
  </inkml:definitions>
  <inkml:trace contextRef="#ctx0" brushRef="#br0">335 37 17172,'1'-1'131,"0"0"1,-1-1-1,1 1 1,-1-1-1,0 1 1,1-1-1,-1 1 1,0-1-1,0 1 1,0-1-1,0 0 1,0 1-1,0-1 1,0 1-1,-1-2 0,1 2-85,-1 0 0,0 0 0,1 0 0,-1 1 0,0-1-1,0 0 1,1 1 0,-1-1 0,0 0 0,0 1 0,0-1-1,0 1 1,0-1 0,0 1 0,0 0 0,0-1 0,0 1-1,0 0 1,0 0 0,0-1 0,0 1 0,0 0 0,0 0-1,0 0 1,-2 1 0,-5-1 214,0 2 0,0-1 1,0 1-1,0 0 0,0 1 0,0-1 0,1 2 1,0-1-1,-1 1 0,1 0 0,-12 10 0,0 1 107,0 1 1,-28 31-1,31-29-279,2 0 0,0 1 0,1 0 0,-20 42 1,27-48-82,0 1 0,1 0 0,1 0-1,0 0 1,1 0 0,1 1 0,0-1 0,1 1 0,1 15 0,0-26-14,0-1 0,0 1 0,1-1 0,-1 1 0,1-1 0,0 1-1,0-1 1,1 1 0,-1-1 0,1 0 0,-1 0 0,1 1 0,0-1 0,0 0-1,1-1 1,-1 1 0,0 0 0,1-1 0,0 1 0,-1-1 0,1 0 0,0 0-1,0 0 1,1 0 0,-1-1 0,0 1 0,0-1 0,1 0 0,-1 0 0,1 0-1,4 1 1,19 0-49,0 0 0,55-4 0,-51 0 28,58 3 0,-74 1 19,1 1 0,-1 0-1,0 1 1,0 1-1,-1 0 1,1 1 0,-1 0-1,16 10 1,-25-12 13,0-1-1,-1 1 1,1 0-1,-1 0 1,1 0 0,-1 1-1,-1-1 1,1 1 0,-1 0-1,5 8 1,-6-9 13,-1 1 1,1-1-1,-1 0 1,0 1-1,0-1 1,-1 1-1,1-1 0,-1 1 1,0 0-1,0-1 1,0 1-1,-1-1 1,0 1-1,0-1 1,-1 6-1,-2-1 66,0 0-1,-1-1 1,1 1 0,-2-1 0,1 0-1,-1-1 1,0 1 0,-1-1 0,1 0-1,-1-1 1,-1 0 0,1 0-1,-1 0 1,-17 8 0,-4 1 220,0-1 1,-1-2 0,-35 10-1,45-15-215,-1 0 0,0-2 0,-1-1 0,1-1 0,-1 0 0,-30-1 0,51-2-121,0 0-1,0 0 0,0 0 0,0 0 0,0 0 1,0-1-1,0 1 0,0 0 0,0 0 0,0-1 1,0 1-1,0 0 0,0-1 0,0 1 0,0-1 1,0 1-1,0-1 0,1 0 0,-2 0 1,2 0-33,0 0 0,0 1 0,0-1 0,0 1 0,0-1 0,1 1 0,-1-1 0,0 1 0,0-1 0,1 1 1,-1-1-1,0 1 0,0-1 0,1 1 0,-1-1 0,1 1 0,-1 0 0,0-1 0,1 1 0,-1 0 0,1-1 1,-1 1-1,1 0 0,0-1 0,7-3-389,0-1 1,1 1 0,8-3-1,22-5-261,9-1-205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7.823"/>
    </inkml:context>
    <inkml:brush xml:id="br0">
      <inkml:brushProperty name="width" value="0.05" units="cm"/>
      <inkml:brushProperty name="height" value="0.05" units="cm"/>
    </inkml:brush>
  </inkml:definitions>
  <inkml:trace contextRef="#ctx0" brushRef="#br0">245 36 13843,'-2'-1'75,"1"0"1,0 0-1,-1 0 1,1 1-1,-1-1 1,1 0-1,-1 0 0,0 1 1,1-1-1,-1 1 1,0 0-1,1-1 0,-1 1 1,0 0-1,1 0 1,-1 0-1,0 0 1,0 0-1,1 0 0,-1 1 1,0-1-1,1 0 1,-1 1-1,-2 0 1,-3 2 117,-1 0 0,1 0 0,-15 9 0,12-4 9,0 0 1,0 0 0,0 1-1,1 1 1,0 0 0,1 0-1,0 0 1,1 1-1,0 1 1,1-1 0,-7 18-1,3-5 137,1 0 0,1 1 0,1 1 0,-5 45 0,9-52-141,2 0 0,0-1 0,1 1-1,1 0 1,7 36 0,-7-51-146,0 1-1,0-1 1,1 0 0,0 1-1,0-1 1,0 0 0,1 0-1,-1 0 1,1 0 0,0-1-1,0 1 1,5 5-1,-4-7-15,-1 0-1,0 0 0,0-1 1,1 1-1,-1-1 0,1 1 1,-1-1-1,1 0 0,0-1 0,-1 1 1,1 0-1,0-1 0,0 0 1,-1 0-1,1 0 0,0-1 1,7 0-1,2-3 36,0 0-1,1 0 1,-2-1 0,1-1-1,-1 0 1,1 0 0,-2-2-1,1 1 1,17-16 0,-6 2 52,0-1 1,-2 0-1,23-32 0,-33 41-96,-2-1-1,0 0 0,-1 0 1,0-1-1,-2 0 1,7-19-1,-11 28-27,0-1 0,-1 1 0,0-1 0,0 1 0,0-1 0,-1 0 0,0 1-1,0-1 1,-1 0 0,0 1 0,0-1 0,0 1 0,-1-1 0,0 1 0,0-1 0,-1 1 0,-6-11 0,2 7-106,-1 1-1,0 0 1,0 0 0,-1 1 0,0 0 0,-1 0 0,0 1 0,0 1 0,-14-8 0,-26-18-163,29 14-31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0.774"/>
    </inkml:context>
    <inkml:brush xml:id="br0">
      <inkml:brushProperty name="width" value="0.05" units="cm"/>
      <inkml:brushProperty name="height" value="0.05" units="cm"/>
    </inkml:brush>
  </inkml:definitions>
  <inkml:trace contextRef="#ctx0" brushRef="#br0">2 24 13587,'-1'0'149,"1"1"0,0-1 0,0 1 0,0-1 0,0 1 0,0-1 0,0 1 0,0-1 0,-1 0 0,1 1 0,1-1 0,-1 1 0,0-1 0,0 1 0,0-1 0,0 1 0,0-1 0,0 1 0,0-1 0,1 0 0,-1 1 0,0-1 0,0 1 0,1-1 0,-1 0 0,0 1 0,1-1 0,-1 1 0,0-1 0,1 0 0,-1 0 0,1 1 0,19 3 2021,31-9-990,-44 4-720,70-11 881,-21 3-913,-1 1 0,92 1 0,-144 7-494,31 4-405,-32-4 376,-1 0 0,0 0 0,0 0-1,0 1 1,0-1 0,0 0-1,0 1 1,0-1 0,0 1 0,0-1-1,0 1 1,0 0 0,0-1 0,0 1-1,0 0 1,0 0 0,0-1 0,-1 1-1,1 0 1,0 0 0,-1 0-1,1 0 1,-1 0 0,2 2 0,-2-3 72,0 0 0,-1 0 1,1 0-1,0 0 1,0 1-1,0-1 0,0 0 1,0 0-1,0 0 1,0 0-1,0 1 0,0-1 1,-1 0-1,1 0 0,0 0 1,0 0-1,0 0 1,0 1-1,0-1 0,-1 0 1,1 0-1,0 0 1,0 0-1,0 0 0,0 0 1,-1 0-1,1 0 0,0 0 1,0 0-1,0 0 1,-1 0-1,1 0 0,0 0 1,0 0-1,0 0 1,-1 0-1,1 0 0,0 0 1,0 0-1,0 0 0,0 0 1,-1 0-1,1 0 1,0 0-1,0 0 0,0-1 1,-1 1-1,-8-3-732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1.228"/>
    </inkml:context>
    <inkml:brush xml:id="br0">
      <inkml:brushProperty name="width" value="0.05" units="cm"/>
      <inkml:brushProperty name="height" value="0.05" units="cm"/>
    </inkml:brush>
  </inkml:definitions>
  <inkml:trace contextRef="#ctx0" brushRef="#br0">1 121 15971,'17'4'1665,"12"-1"-913,2-5-280,14-5 848,2-3-335,5-4-273,2-1-216,-4-2-552,-1-1-352,-9 0-553,-7 4 793,-12 6-216,0 3-144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1.642"/>
    </inkml:context>
    <inkml:brush xml:id="br0">
      <inkml:brushProperty name="width" value="0.05" units="cm"/>
      <inkml:brushProperty name="height" value="0.05" units="cm"/>
    </inkml:brush>
  </inkml:definitions>
  <inkml:trace contextRef="#ctx0" brushRef="#br0">1 14 15427,'15'-4'780,"1"1"-1,-1 0 0,1 1 0,0 1 1,0 1-1,25 2 0,-18-1-484,87 8 692,-93-7-916,0 1-1,-1 1 1,1 1-1,22 9 1,-35-12-71,0 0 0,-1 0-1,1 0 1,0 0 0,-1 1 0,0-1 0,0 1 0,0 0 0,0 0-1,0 0 1,0 0 0,-1 1 0,0-1 0,1 0 0,-1 1 0,0 0 0,1 4-1,-1-2 5,-1 0-1,0 0 1,0 0-1,0 1 1,-1-1 0,0 0-1,0 0 1,-1 1-1,1-1 1,-3 8-1,-3 8 29,-2 1-1,0-2 1,-1 1-1,-1-2 1,-14 22-1,6-11-94,-2-1-1,-1-1 1,-1 0-1,-1-2 1,-2-1 0,-47 39-1,41-44-37,8-15-75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7.385"/>
    </inkml:context>
    <inkml:brush xml:id="br0">
      <inkml:brushProperty name="width" value="0.05" units="cm"/>
      <inkml:brushProperty name="height" value="0.05" units="cm"/>
    </inkml:brush>
  </inkml:definitions>
  <inkml:trace contextRef="#ctx0" brushRef="#br0">55 278 12787,'-1'2'153,"-1"0"1,0-1-1,0 1 1,1 0-1,-1 0 1,1 0-1,-1 0 1,1 0-1,0 0 0,0 0 1,0 0-1,0 1 1,0-1-1,1 0 1,-1 1-1,1-1 1,-1 3-1,1-3-76,-1-1 0,1 1 0,0-1 0,0 1 0,0 0 0,0-1 0,0 1 0,0 0 0,1-1 0,-1 1-1,0-1 1,1 1 0,0-1 0,-1 1 0,1-1 0,0 1 0,-1-1 0,1 1 0,0-1 0,0 0 0,0 0 0,0 1 0,1-1 0,-1 0 0,0 0-1,3 1 1,-1 0 7,1-1 0,0 0 0,-1-1-1,1 1 1,0-1 0,0 1-1,-1-1 1,1 0 0,0-1-1,0 1 1,0-1 0,-1 1 0,1-1-1,0 0 1,-1 0 0,1-1-1,-1 1 1,1-1 0,-1 0-1,5-3 1,7-5 174,0 0 0,25-24 0,-18 14-133,0-1 0,-2-1 0,0 0 0,-2-2 1,-1 0-1,0-1 0,25-54 0,-41 76-122,0 0 0,0 0 0,0 0 0,0 0-1,0 0 1,-1 0 0,1 0 0,-1 0 0,0 0 0,0 0 0,0 0-1,-1-4 1,1 7-2,0-1 0,-1 0-1,1 1 1,0-1 0,-1 0-1,1 1 1,0-1 0,-1 0-1,1 1 1,-1-1 0,1 1-1,-1-1 1,1 1 0,-1-1-1,0 1 1,1 0-1,-1-1 1,0 1 0,1 0-1,-2-1 1,0 0-1,0 1 1,0 0-1,0 0 0,1 0 1,-1 0-1,0 0 0,0 0 1,0 0-1,0 1 0,0-1 1,-2 1-1,-6 3 1,1 0 0,0 0 0,0 1 0,0 0 0,0 1 0,1 0 0,0 0 0,-8 8 0,-56 64 17,61-66-10,-16 20 38,1 2 0,1 1 0,2 1 0,1 0 0,-19 47 0,38-76-30,0 1 1,1-1 0,0 1-1,0 0 1,0 0-1,0 9 1,2-14-16,0-1 1,0 1-1,0-1 1,1 0-1,-1 1 0,1-1 1,-1 1-1,1-1 0,0 0 1,0 1-1,0-1 1,0 0-1,0 0 0,0 1 1,1-1-1,-1 0 0,1-1 1,-1 1-1,1 0 0,0 0 1,0-1-1,0 1 1,3 1-1,2 1-96,0-1 1,0-1-1,0 1 0,0-1 1,0 0-1,1-1 0,-1 0 1,0 0-1,1 0 0,-1-1 1,16-2-1,3-1-277,53-14 0,-29 3-2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8.160"/>
    </inkml:context>
    <inkml:brush xml:id="br0">
      <inkml:brushProperty name="width" value="0.05" units="cm"/>
      <inkml:brushProperty name="height" value="0.05" units="cm"/>
    </inkml:brush>
  </inkml:definitions>
  <inkml:trace contextRef="#ctx0" brushRef="#br0">262 88 10842,'3'-3'430,"0"-1"1,0 0-1,-1 0 0,1 1 0,-1-2 0,0 1 0,0 0 0,-1 0 0,1-1 0,-1 1 0,0 0 0,0-1 1,0-5-1,-1 10-362,0-1 0,0 1 0,0 0 0,0-1 0,0 1 0,0-1 0,0 1 0,0 0 0,-1-1 1,1 1-1,0 0 0,0-1 0,0 1 0,0 0 0,-1-1 0,1 1 0,0 0 0,0-1 0,0 1 0,-1 0 1,1-1-1,0 1 0,-1 0 0,1 0 0,0 0 0,-1-1 0,1 1 0,0 0 0,-1 0 0,1 0 1,0 0-1,-1-1 0,-14 5 902,-12 14-155,7 0-606,2 1-1,0 1 0,0 1 1,-16 26-1,-48 96-132,74-128-60,0 1-1,1 0 1,1 0 0,0 1-1,1 0 1,-4 25-1,9-40-12,0 0 0,0 0 0,-1 0 0,1 0 0,1 0-1,-1 0 1,0 0 0,0 0 0,1 0 0,-1 0-1,1 0 1,0 0 0,0 0 0,0 0 0,0 0 0,1 1-1,-1-1 1,0-1 0,1 0-1,-1 0 1,0 0 0,1-1-1,-1 1 1,1 0 0,-1 0-1,1-1 1,-1 1 0,1-1-1,-1 1 1,1-1 0,0 0-1,-1 0 1,1 1 0,-1-1-1,1 0 1,0 0 0,-1-1-1,4 0 1,3 0-5,1-2 0,-1 1 1,0-1-1,0 0 0,0-1 0,-1 0 0,1 0 1,-1-1-1,0 1 0,9-9 0,6-7-66,33-39 0,-19 18-73,-2-3 0,-3 0 0,-1-2-1,-2-1 1,29-71 0,-49 95 28,-15 29 41,-19 37 41,-41 98 561,5 3 0,-64 226 0,39-38-1588,82-312 549,15-58-1292,7-9 1164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8.627"/>
    </inkml:context>
    <inkml:brush xml:id="br0">
      <inkml:brushProperty name="width" value="0.05" units="cm"/>
      <inkml:brushProperty name="height" value="0.05" units="cm"/>
    </inkml:brush>
  </inkml:definitions>
  <inkml:trace contextRef="#ctx0" brushRef="#br0">180 5 13667,'-22'36'4553,"-27"59"-2890,42-82-1311,6-11-336,-57 120 1055,48-98-872,0 1 0,2 1 0,-5 27 0,12-51-182,1 0 0,0 0 0,0 1 1,-1-1-1,1 0 0,1 1 0,-1-1 0,0 0 0,0 0 0,1 1 1,1 2-1,-2-4-12,1 0 0,-1 0 0,1 0 0,-1-1 0,1 1 1,0 0-1,-1-1 0,1 1 0,0-1 0,0 1 0,-1-1 1,1 1-1,0-1 0,0 1 0,0-1 0,0 0 0,0 1 1,-1-1-1,1 0 0,0 0 0,0 0 0,0 0 0,0 0 1,0 0-1,0 0 0,0 0 0,0 0 0,0 0 0,0 0 1,0 0-1,-1-1 0,2 0 0,6-1 3,-1-1 0,1 0 0,-1 0 0,0-1 1,0 0-1,0-1 0,-1 1 0,1-1 0,5-6 0,54-59-29,-50 52 10,42-51-201,-2-1 0,58-98 0,-180 325 304,23-37 129,37-100-189,2 0-1,0 0 1,1 0 0,0 28-1,3-46-87,0 1-1,0-1 0,0 1 1,0-1-1,1 1 1,-1-1-1,1 1 1,0-1-1,-1 1 1,1-1-1,0 0 0,1 0 1,-1 1-1,0-1 1,3 3-1,-3-4 14,0 0 1,1 0-1,-1-1 0,0 1 0,1 0 1,-1-1-1,0 1 0,1-1 1,-1 1-1,1-1 0,-1 0 0,1 1 1,-1-1-1,1 0 0,-1 0 0,0 0 1,1 0-1,-1-1 0,1 1 0,-1 0 1,1 0-1,-1-1 0,1 1 0,-1-1 1,0 0-1,1 1 0,-1-1 0,3-1 1,17-13-380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9.046"/>
    </inkml:context>
    <inkml:brush xml:id="br0">
      <inkml:brushProperty name="width" value="0.05" units="cm"/>
      <inkml:brushProperty name="height" value="0.05" units="cm"/>
    </inkml:brush>
  </inkml:definitions>
  <inkml:trace contextRef="#ctx0" brushRef="#br0">249 1 15699,'-4'0'161,"0"-1"0,0 1 0,1 0 0,-1 0 0,0 1 0,0-1 0,0 1-1,1 0 1,-1 0 0,0 0 0,1 0 0,-1 1 0,1-1 0,0 1 0,-1 0 0,1 0 0,0 0-1,0 0 1,0 1 0,-3 3 0,-7 7 207,0 0-1,-19 27 1,26-33-238,-11 17 154,1 0 1,-21 41-1,30-51-182,1-1-1,1 1 0,0 1 0,1-1 0,1 0 0,-4 29 1,7-40-87,0 0 0,-1-1 0,1 1 0,0 0 0,0 0 0,1-1 1,-1 1-1,1 0 0,-1-1 0,1 1 0,0 0 0,0-1 0,0 1 0,0-1 1,0 1-1,1-1 0,-1 0 0,1 0 0,0 1 0,-1-1 0,1 0 0,0 0 1,0-1-1,0 1 0,1 0 0,-1-1 0,0 1 0,0-1 0,1 0 0,-1 0 1,1 1-1,0-2 0,-1 1 0,1 0 0,-1-1 0,1 1 0,0-1 0,0 0 1,-1 1-1,1-2 0,0 1 0,0 0 0,3-1 0,5-1-1,-1-1 0,0 0 0,1 0 0,-1-1 0,-1 0 0,1-1 1,-1 0-1,0 0 0,0-1 0,0 0 0,-1-1 0,0 0 0,8-8 0,3-6-10,-1 0 1,0-1-1,25-42 1,-35 51-10,0 0 1,-1-1 0,-1 0-1,0 0 1,-1 0-1,0-1 1,-1 1-1,3-24 1,-7 38 4,0 0 1,0 0-1,1 0 1,-1 0 0,0-1-1,0 1 1,0 0-1,0 0 1,0 0-1,0 0 1,0 0-1,0-1 1,0 1-1,0 0 1,0 0-1,0 0 1,0 0 0,0-1-1,0 1 1,0 0-1,0 0 1,0 0-1,0 0 1,0 0-1,0-1 1,-1 1-1,1 0 1,0 0-1,0 0 1,0 0 0,0 0-1,0 0 1,0-1-1,0 1 1,0 0-1,-1 0 1,1 0-1,0 0 1,0 0-1,0 0 1,0 0-1,0 0 1,-1 0-1,1 0 1,0 0 0,0 0-1,0 0 1,0 0-1,-1 0 1,-6 7 19,-9 18 20,3 0 7,2 2 0,0-1 1,2 2-1,1-1 0,1 1 1,1 0-1,-3 52 0,9-78-51,0 0 0,0 0 0,0 0 0,0 0 0,0 0 0,1 0-1,-1 0 1,1 0 0,-1 0 0,1 0 0,0 0 0,0 0 0,0 0 0,0-1 0,1 3-1,-1-3-28,0-1-1,-1 1 1,1-1-1,0 1 0,0-1 1,0 1-1,-1-1 0,1 0 1,0 1-1,0-1 0,0 0 1,0 0-1,0 1 1,0-1-1,0 0 0,0 0 1,0 0-1,0 0 0,0 0 1,-1 0-1,1-1 0,2 1 1,1-2-66,1 0 0,-1 0 1,1 0-1,-1-1 0,0 1 0,1-1 1,-1 0-1,-1 0 0,1-1 0,3-3 1,18-26-239,-2-9-119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9.554"/>
    </inkml:context>
    <inkml:brush xml:id="br0">
      <inkml:brushProperty name="width" value="0.05" units="cm"/>
      <inkml:brushProperty name="height" value="0.05" units="cm"/>
    </inkml:brush>
  </inkml:definitions>
  <inkml:trace contextRef="#ctx0" brushRef="#br0">227 2 16371,'3'-1'1433,"-3"14"-769,-6 7-176,-6 14 696,-2 8-191,-9 19-257,0 13-104,-7 10-72,0 5-80,3-4-240,2-5-88,5-13-72,5-7-80,10-19-336,7-17-320,2-21 560,2-10-88,0-28-72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3.711"/>
    </inkml:context>
    <inkml:brush xml:id="br0">
      <inkml:brushProperty name="width" value="0.05" units="cm"/>
      <inkml:brushProperty name="height" value="0.05" units="cm"/>
    </inkml:brush>
  </inkml:definitions>
  <inkml:trace contextRef="#ctx0" brushRef="#br0">288 173 14323,'-4'-1'174,"0"-1"1,0 2-1,0-1 0,-1 0 0,1 1 0,0 0 1,0 0-1,0 0 0,0 0 0,-1 1 0,1 0 1,0 0-1,0 0 0,0 0 0,0 0 1,0 1-1,1 0 0,-1 0 0,0 0 0,1 0 1,-1 1-1,1-1 0,-3 4 0,-9 7 176,0 1-1,2 1 1,-18 23-1,27-33-273,-13 15 166,2 2 0,0 0 1,1 1-1,1 0 0,1 1 1,-10 27-1,21-47-192,0-1 0,0 1 0,0 0 0,1-1 0,-1 1-1,1 0 1,0 7 0,0-11-35,1 1-1,-1 0 0,0 0 0,0-1 1,0 1-1,1 0 0,-1-1 0,0 1 1,1 0-1,-1-1 0,0 1 1,1-1-1,-1 1 0,1-1 0,-1 1 1,1-1-1,-1 1 0,1-1 0,0 1 1,1 0 2,-1-1 0,0 1 0,0-1 0,1 0 0,-1 0 1,0 0-1,0 0 0,1 0 0,-1 0 0,0 0 0,0 0 0,1 0 0,-1 0 1,0-1-1,2 0 0,7-2 37,0-2 0,-1 1 0,0-1 1,1-1-1,-2 0 0,1 0 0,-1 0 0,13-13 1,60-71 193,-72 79-215,33-39 50,-3-2 0,-2-2 0,-2-1 0,30-66 0,-59 105-79,-7 11-4,-14 25 0,2 6 3,2 1 0,0-1 0,2 2-1,1-1 1,1 1 0,1 0 0,-2 32 0,8-52-2,-1 0 1,1 0-1,0 0 0,1 0 1,0-1-1,0 1 1,3 10-1,-3-17-2,-1 1 1,1 0-1,0-1 1,-1 1-1,1 0 0,0-1 1,0 1-1,1-1 0,-1 1 1,0-1-1,0 0 0,1 1 1,-1-1-1,0 0 0,1 0 1,-1 0-1,1 0 0,0 0 1,-1 0-1,1-1 0,0 1 1,0 0-1,-1-1 1,1 1-1,0-1 0,0 0 1,0 0-1,0 0 0,-1 1 1,1-2-1,0 1 0,0 0 1,0 0-1,0-1 0,2 0 1,6-2-19,-1 0-1,0 0 1,0-1 0,-1 0 0,1-1-1,-1 0 1,15-12 0,51-50-118,-55 48 98,25-27-26,-44 46 65,0 0 1,1 0-1,-1 0 0,0 0 0,0 0 1,0 0-1,1 0 0,-1 0 0,0 0 1,0 0-1,0 0 0,0 0 1,1 0-1,-1 0 0,0 0 0,0 0 1,0 0-1,1 1 0,-1-1 0,0 0 1,0 0-1,0 0 0,0 0 1,0 0-1,1 1 0,-1-1 0,0 0 1,0 0-1,0 0 0,0 0 0,0 1 1,0-1-1,0 0 0,0 0 1,0 0-1,0 1 0,0-1 0,0 0 1,0 0-1,0 0 0,0 1 0,0-1 1,0 0-1,0 0 0,0 0 0,0 1 1,0-1-1,0 0 0,0 0 1,0 0-1,0 1 0,0-1 0,-1 0 1,-1 22 67,-1 0 0,-10 30 0,8-32-15,1-1 0,0 1 0,-2 33 0,6-52-55,0 1 0,0-1 1,0 0-1,0 1 0,0-1 1,1 1-1,-1-1 0,0 0 1,1 1-1,-1-1 0,1 0 1,-1 1-1,1-1 0,-1 0 1,1 0-1,0 1 0,0-1 1,0 0-1,0 0 0,-1 0 1,3 1-1,-2-1-35,0-1 0,0 0 1,0 0-1,1 1 0,-1-1 1,0 0-1,0 0 0,0 0 0,1 0 1,-1 0-1,0 0 0,0 0 1,0-1-1,0 1 0,1 0 0,-1-1 1,0 1-1,0-1 0,0 1 1,0-1-1,0 1 0,0-1 0,0 0 1,2-1-1,4-4-139,-1 0 0,1-1 0,-1 0 0,0 0 0,0 0-1,-1-1 1,9-16 0,-7 11-9,19-30-298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1.706"/>
    </inkml:context>
    <inkml:brush xml:id="br0">
      <inkml:brushProperty name="width" value="0.05" units="cm"/>
      <inkml:brushProperty name="height" value="0.05" units="cm"/>
    </inkml:brush>
  </inkml:definitions>
  <inkml:trace contextRef="#ctx0" brushRef="#br0">0 69 21101,'1'0'54,"-1"-1"1,0 1 0,1 0-1,-1-1 1,0 1 0,1 0 0,-1 0-1,1-1 1,-1 1 0,1 0 0,-1 0-1,0 0 1,1 0 0,-1 0 0,1 0-1,-1-1 1,1 1 0,-1 0 0,1 0-1,-1 0 1,1 0 0,-1 1 0,1-1-1,-1 0 1,0 0 0,1 0 0,-1 0-1,1 0 1,-1 1 0,1-1 0,-1 0-1,0 0 1,1 1 0,-1-1 0,1 0-1,-1 0 1,0 1 0,0-1 0,1 1-1,-1-1 1,0 0 0,1 1 0,-1-1-1,0 1 1,0-1 0,0 0 0,1 1-1,-1-1 1,0 1 0,0 0 0,11 29 750,-10-25-403,15 57 1038,-11-36-1052,2-1 0,18 44 1,-25-68-379,1 1 1,-1-1 0,1 0 0,-1 0-1,1 0 1,0 0 0,-1 0-1,1 0 1,0 0 0,0 0 0,0 0-1,0 0 1,0-1 0,0 1 0,0 0-1,0-1 1,0 1 0,2 0 0,-2-1-7,0 1 1,0-1-1,0-1 1,0 1-1,0 0 1,0 0-1,0 0 1,0 0 0,0-1-1,-1 1 1,1 0-1,0-1 1,0 1-1,0-1 1,0 1-1,-1-1 1,1 1 0,0-1-1,0 0 1,5-5 0,-1 0 0,0-1 1,-1 1-1,8-13 1,-8 12-2,34-68-25,9-15-19,-41 79 22,1 1 0,0 0-1,1 1 1,0-1 0,17-14 0,-24 23 15,1-1 0,-1 1 0,0 0 0,1 0 0,-1 0 0,1 0 0,-1 0 0,1 1 0,0-1 1,-1 0-1,1 1 0,0-1 0,-1 1 0,1-1 0,0 1 0,0 0 0,-1 0 0,1 0 0,0 0 1,0 0-1,0 0 0,-1 1 0,1-1 0,0 0 0,0 1 0,-1-1 0,1 1 0,-1 0 0,1 0 1,0 0-1,-1-1 0,1 1 0,-1 1 0,0-1 0,3 2 0,1 3 3,0 1 0,0-1 0,-1 1 0,0-1 0,0 1-1,-1 0 1,3 9 0,8 26 42,-1 2 0,7 50 0,0-1-157,-16-84-1104,-4-16 216,-2-22 44,2 26 978,-3-23-650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4.111"/>
    </inkml:context>
    <inkml:brush xml:id="br0">
      <inkml:brushProperty name="width" value="0.05" units="cm"/>
      <inkml:brushProperty name="height" value="0.05" units="cm"/>
    </inkml:brush>
  </inkml:definitions>
  <inkml:trace contextRef="#ctx0" brushRef="#br0">99 3 18108,'-12'-2'1704,"3"6"-1168,-1 2-248,0 1 1073,4 0-833,-2 3 968,-1 0-1248,-8 1-16,0 1 16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4.678"/>
    </inkml:context>
    <inkml:brush xml:id="br0">
      <inkml:brushProperty name="width" value="0.05" units="cm"/>
      <inkml:brushProperty name="height" value="0.05" units="cm"/>
    </inkml:brush>
  </inkml:definitions>
  <inkml:trace contextRef="#ctx0" brushRef="#br0">225 34 14011,'2'-1'378,"17"-13"1164,-19 14-1437,1-1 0,0 1 0,-1-1 0,1 1-1,-1 0 1,1-1 0,-1 1 0,1-1 0,-1 0 0,1 1 0,-1-1 0,0 1 0,1-1 0,-1 0 0,0 1 0,1-1 0,-1 0 0,0 1 0,0-1 0,0 0-1,0 0 1,1 1 0,-1-2 0,-1 1 10,0 1 0,0-1-1,0 1 1,1 0 0,-1-1 0,0 1-1,0 0 1,0 0 0,0 0-1,0 0 1,0 0 0,1 0 0,-1 0-1,0 0 1,0 0 0,0 0 0,0 0-1,0 1 1,1-1 0,-3 1-1,-18 6 722,21-7-832,-23 9 579,0 1 0,-38 23 0,53-28-554,0 0 0,0 1 1,1 0-1,0 0 0,0 1 1,1 0-1,-1 0 0,2 0 0,-1 1 1,-7 14-1,12-22-31,0 1 1,1 0-1,-1 0 0,1 0 1,-1-1-1,1 1 0,0 0 1,-1 0-1,1 0 0,0 0 1,0 0-1,-1 0 0,1 0 1,0 0-1,0 0 0,0 0 1,0 0-1,0 0 0,0 0 1,1 0-1,-1 0 0,0 0 1,0-1-1,1 1 0,-1 0 1,0 0-1,1 0 0,-1 0 1,1 0-1,0-1 0,-1 1 1,1 0-1,-1 0 0,1-1 1,0 1-1,0 0 0,-1-1 1,1 1-1,0-1 0,0 1 1,0-1-1,0 1 0,-1-1 1,1 0-1,0 1 0,0-1 1,1 0-1,6 1-78,0 0 1,-1-1-1,1 1 1,0-2-1,7 0 1,1 0-96,-7 0 99,3 1-93,-1-1 1,0 2-1,0-1 1,20 5 0,-29-5 162,0 1 0,-1-1 0,1 0 0,-1 1 0,1 0 0,-1-1 0,1 1 1,-1 0-1,1 0 0,-1-1 0,0 1 0,1 0 0,-1 0 0,0 1 1,0-1-1,0 0 0,0 0 0,0 1 0,0-1 0,0 0 0,0 1 0,0-1 1,-1 1-1,1-1 0,0 1 0,-1-1 0,0 1 0,1 0 0,-1-1 1,0 1-1,0 0 0,0-1 0,0 1 0,0-1 0,0 1 0,0 0 0,0-1 1,-1 1-1,1 0 0,-2 2 0,-1 2 84,0 0 0,0 0 0,0 0 1,-1 0-1,0-1 0,0 1 0,-1-1 0,1 0 0,-1-1 0,-8 7 0,-8 6 378,-29 16-1,40-27-384,0 1-108,0-1 0,-1 0 1,0-1-1,0 0 0,-17 5 0,28-10 19,-1 1 0,1-1-1,0 0 1,0 0 0,0 0 0,-1 0-1,1 0 1,0 0 0,0 0-1,0 1 1,-1-1 0,1 0-1,0 0 1,0 0 0,-1 0-1,1 0 1,0 0 0,0 0-1,0 0 1,-1 0 0,1 0 0,0 0-1,0 0 1,-1 0 0,1-1-1,0 1 1,0 0 0,0 0-1,-1 0 1,1 0 0,0 0-1,0 0 1,0 0 0,-1-1 0,1 1-1,0 0 1,0 0 0,0 0-1,0 0 1,0-1 0,-1 1-1,1 0 1,0 0 0,0 0-1,0-1 1,0 1 0,0 0-1,0 0 1,0-1 0,0 1 0,0 0-1,0 0 1,0-1 0,0 1-1,0 0 1,0-1 0,8-15-278,-5 11 167,12-23-336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5.733"/>
    </inkml:context>
    <inkml:brush xml:id="br0">
      <inkml:brushProperty name="width" value="0.05" units="cm"/>
      <inkml:brushProperty name="height" value="0.05" units="cm"/>
    </inkml:brush>
  </inkml:definitions>
  <inkml:trace contextRef="#ctx0" brushRef="#br0">248 11 13251,'9'-10'2240,"-7"13"-12,-11 23 757,5-15-2947,-132 343 3691,47-129-2837,68-160-632,41-82-31,52-64-36,-44 46-241,2 1 0,2 2 0,59-48 1,-87 78 26,-1-1 1,1 1-1,0 0 1,0 0-1,0 0 1,0 0-1,1 0 1,-1 1 0,0 0-1,1 0 1,-1 0-1,6 0 1,-8 2 11,0-1 0,0 0 0,0 1 0,-1-1-1,1 1 1,0 0 0,0-1 0,-1 1 0,1 0 0,0 0 0,-1 0 0,1 0 0,-1 1 0,1-1 0,-1 0 0,0 1 0,1-1-1,-1 1 1,0-1 0,0 1 0,0-1 0,0 1 0,0 0 0,-1 0 0,1-1 0,0 1 0,-1 0 0,1 0 0,-1 0 0,0 0 0,1 3-1,0 9 4,1-1-1,-2 1 0,0 0 0,0-1 0,-1 1 1,-4 14-1,-22 80 383,22-90-246,68-198 126,-55 153-304,1-5-35,-7 24-34,-1 10-83,-1-1 197,-3 36-143,3-35 136,0 1 1,0-1-1,0 0 0,0 1 0,1-1 0,-1 0 1,1 1-1,-1-1 0,1 0 0,0 0 1,0 0-1,2 4 0,-3-5 8,1-1 0,0 1-1,-1-1 1,1 0 0,0 1 0,0-1 0,-1 0-1,1 1 1,0-1 0,0 0 0,-1 0 0,1 0-1,0 0 1,0 0 0,0 0 0,-1 0 0,1 0-1,0 0 1,0 0 0,0 0 0,-1 0 0,1-1-1,0 1 1,0 0 0,0-1 0,20-10-19,-19 10 18,37-26-50,43-39 1,12-8-86,-93 75 77,-5 8 41,-6 10 20,1-4 15,-43 76 114,46-79-98,0 1-1,1 0 1,1 0 0,0 0-1,-3 20 1,7-31-51,0 1 0,-1-1 0,1 0 0,0 1 0,0-1 0,1 1 0,-1-1 0,0 0 0,1 1 0,0-1 1,1 4-1,-2-5-20,1 0 1,-1 0-1,1 0 0,0 0 1,-1-1-1,1 1 1,0 0-1,0 0 1,0-1-1,0 1 1,-1 0-1,1-1 1,0 1-1,0-1 1,0 1-1,0-1 1,0 1-1,2-1 0,0 1-13,0-1-1,0 0 0,0 0 0,0-1 0,0 1 0,0-1 0,-1 1 0,1-1 0,0 0 0,0 0 0,0 0 0,-1 0 0,1-1 0,-1 1 1,1-1-1,4-3 0,21-18-333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7.095"/>
    </inkml:context>
    <inkml:brush xml:id="br0">
      <inkml:brushProperty name="width" value="0.05" units="cm"/>
      <inkml:brushProperty name="height" value="0.05" units="cm"/>
    </inkml:brush>
  </inkml:definitions>
  <inkml:trace contextRef="#ctx0" brushRef="#br0">156 10 13803,'10'-10'1145,"-8"15"-105,-7 23 228,-68 170 2433,-5 13-1552,77-207-2111,-1 2 41,0 1 1,0 0-1,1-1 1,-1 1-1,1 13 1,1-20-76,0 1 0,0-1-1,0 1 1,0-1 0,0 1 0,0-1 0,0 0 0,0 1-1,0-1 1,0 1 0,0-1 0,1 0 0,-1 1-1,0-1 1,0 1 0,0-1 0,1 0 0,-1 1 0,0-1-1,1 0 1,-1 1 0,0-1 0,0 0 0,1 0-1,-1 1 1,1-1 0,-1 0 0,0 0 0,1 1 0,-1-1-1,0 0 1,2 0 0,15-4-46,20-20-270,-33 22 260,75-51-771,-71 49 720,0 0 0,0 0 0,0 1 0,0 0 1,1 0-1,-1 1 0,1 0 0,14-1 1,-21 3 79,0 0 1,0 0 0,0 0-1,0 0 1,0 1 0,0-1 0,0 1-1,0-1 1,0 1 0,0-1-1,0 1 1,0 0 0,0 0 0,-1 0-1,1 0 1,0 0 0,-1 1-1,1-1 1,0 0 0,1 4 0,-1-2 16,0 0 0,-1 0 0,1 0 1,-1 0-1,0 0 0,0 0 0,0 0 1,0 1-1,0-1 0,-1 0 0,0 6 1,0 4 61,0 0 0,-2-1 1,0 1-1,0-1 1,-7 20-1,4-16 141,-1 0 1,0 0-1,-2 0 0,0-1 0,0 0 1,-1-1-1,-13 15 0,19-26-100,-1 1 0,1 0 1,-1-1-1,0 0 0,0 0 0,-1 0 0,1 0 0,-1 0 0,1-1 0,-1 0 0,-9 3 0,10-4-49,0-1 0,-1 0 0,1 1 0,0-1 0,0-1 0,0 1 0,-1-1 0,1 1 0,0-1 0,0 0 0,0-1 0,0 1 0,0-1 0,0 1 0,1-1 0,-7-4 0,5 2-209,0 1-1,0-1 0,0 0 0,1 0 1,0 0-1,0-1 0,-4-5 1,6 8 29,1 0 0,-1-1 0,1 1 0,-1-1 1,1 1-1,0-1 0,0 0 0,1 1 0,-1-1 1,0 0-1,1 0 0,0 0 0,0 1 0,0-1 1,0 0-1,0 0 0,1-3 0,5-11-567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7.566"/>
    </inkml:context>
    <inkml:brush xml:id="br0">
      <inkml:brushProperty name="width" value="0.05" units="cm"/>
      <inkml:brushProperty name="height" value="0.05" units="cm"/>
    </inkml:brush>
  </inkml:definitions>
  <inkml:trace contextRef="#ctx0" brushRef="#br0">122 52 12403,'10'-12'2538,"-12"11"-912,-5 9-547,-12 17-376,2 1 0,0 1-1,2 1 1,1 0-1,-14 41 1,25-62-632,1-1 0,0 1 0,1 0 0,-1 0 0,1-1 0,0 1 0,1 12 0,0-18-64,0 0 0,0 0 0,1-1-1,-1 1 1,0 0 0,0 0 0,1-1-1,-1 1 1,0 0 0,1-1 0,-1 1 0,1-1-1,-1 1 1,1-1 0,-1 1 0,1 0 0,-1-1-1,1 0 1,0 1 0,-1-1 0,1 1 0,0-1-1,-1 0 1,1 1 0,0-1 0,-1 0 0,1 0-1,0 0 1,0 1 0,-1-1 0,1 0-1,0 0 1,0 0 0,-1 0 0,1 0 0,0 0-1,0-1 1,-1 1 0,1 0 0,0 0 0,0 0-1,-1-1 1,1 1 0,0 0 0,-1-1 0,2 0-1,30-17 43,-32 18-49,25-19-66,-1-1 1,-1-1-1,24-29 0,54-76-650,-44 52-71,-87 141 327,15-35 659,2 1-1,-18 66 0,30-96-185,1 0 0,-1 0-1,1 0 1,0 0 0,0 0 0,0 0-1,1 4 1,-1-7-17,0 0 1,0 1-1,0-1 0,0 1 0,0-1 0,0 0 1,1 1-1,-1-1 0,0 1 0,0-1 1,1 0-1,-1 1 0,0-1 0,0 0 0,1 0 1,-1 1-1,0-1 0,1 0 0,-1 1 1,0-1-1,1 0 0,-1 0 0,1 1 0,0-1-16,0 0-1,0 0 1,0 0 0,0-1-1,0 1 1,0 0-1,0 0 1,0 0-1,0-1 1,0 1-1,0 0 1,0-1 0,0 1-1,0-1 1,0 0-1,21-15-541,-1-1 0,-1-1 0,-1-1 0,22-27 0,-4 4 165,22-20-315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8.118"/>
    </inkml:context>
    <inkml:brush xml:id="br0">
      <inkml:brushProperty name="width" value="0.05" units="cm"/>
      <inkml:brushProperty name="height" value="0.05" units="cm"/>
    </inkml:brush>
  </inkml:definitions>
  <inkml:trace contextRef="#ctx0" brushRef="#br0">233 1 13995,'-124'223'4792,"105"-181"-4170,1 0 0,3 2 0,-16 67 0,6 24-122,105-367-1291,-77 225 719,6-10-228,-6 82 404,-2-56-59,0 0 0,1 0-1,-1 0 1,2 0-1,-1-1 1,8 16 0,-9-21-26,1 0 0,0 0 1,0 0-1,0-1 0,0 1 1,0 0-1,0-1 0,1 0 1,0 1-1,-1-1 0,1 0 1,0 0-1,0-1 0,0 1 1,0-1-1,0 1 0,0-1 1,1 0-1,-1 0 0,0 0 1,4 0-1,2-1-1,0 0 0,0 0 1,0-1-1,0-1 0,-1 1 1,1-1-1,0-1 0,-1 1 0,0-2 1,0 1-1,0-1 0,0 0 0,12-9 1,7-6-80,-1-1 0,29-28 0,16-26-305,-82 86 597,0 1 0,1 0 0,1 1 1,-14 25-1,-23 64 894,44-97-1048,-5 10 241,-7 30-1,13-44-287,0 1 0,1 0-1,-1 0 1,1-1 0,0 1-1,-1 0 1,1 0 0,1 0 0,-1 0-1,0-1 1,1 1 0,-1 0-1,1 0 1,0-1 0,0 1 0,0 0-1,0-1 1,3 5 0,-3-6-62,0 0 0,0 0 1,0 0-1,1 0 0,-1 0 1,0-1-1,1 1 1,-1 0-1,0-1 0,1 1 1,-1-1-1,1 0 0,-1 1 1,1-1-1,-1 0 0,1 0 1,-1 0-1,1 0 1,-1 0-1,1 0 0,-1 0 1,1-1-1,-1 1 0,1 0 1,-1-1-1,1 1 0,-1-1 1,0 0-1,1 1 0,1-2 1,4-3-133,0 1 1,-1-1 0,1 0-1,7-9 1,16-17-152,-1-4-86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8.525"/>
    </inkml:context>
    <inkml:brush xml:id="br0">
      <inkml:brushProperty name="width" value="0.05" units="cm"/>
      <inkml:brushProperty name="height" value="0.05" units="cm"/>
    </inkml:brush>
  </inkml:definitions>
  <inkml:trace contextRef="#ctx0" brushRef="#br0">118 1 16668,'-25'7'1872,"2"7"-1136,-1-2-328,5-4 1417,4 4-873,6-5-832,9-6-520,-3 1 392,6-14-152,0-3-104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30.799"/>
    </inkml:context>
    <inkml:brush xml:id="br0">
      <inkml:brushProperty name="width" value="0.05" units="cm"/>
      <inkml:brushProperty name="height" value="0.05" units="cm"/>
    </inkml:brush>
  </inkml:definitions>
  <inkml:trace contextRef="#ctx0" brushRef="#br0">215 16 14275,'0'0'77,"0"-1"-1,0 0 1,0 1 0,0-1-1,0 1 1,0-1 0,-1 1-1,1-1 1,0 0-1,0 1 1,0-1 0,-1 1-1,1-1 1,0 1 0,0-1-1,-1 1 1,1-1 0,0 1-1,-1-1 1,1 1 0,-1-1-1,1 1 1,-1 0 0,1-1-1,0 1 1,-1 0-1,0-1 1,1 1 0,-1-1-1,-1 1 52,0 0 0,1 0 0,-1 0 0,0 0 0,1 0 0,-1 0 0,0 0 0,1 0-1,-1 0 1,-2 2 0,-4 0 284,1 1 0,-1 1-1,-9 5 1,-1 2 109,1 0 0,-30 27 0,40-31-417,-1 1 0,1 0 1,1 0-1,0 0 1,0 1-1,0-1 1,-7 18-1,12-25-91,1 0-1,-1 0 1,1 1 0,0-1 0,-1 0-1,1 0 1,0 0 0,0 1 0,-1-1-1,1 0 1,0 0 0,0 0 0,0 1-1,1-1 1,-1 0 0,0 0-1,0 0 1,1 0 0,-1 1 0,1-1-1,-1 0 1,1 0 0,1 2 0,-1-2 3,0 1 1,1-1-1,0 0 1,-1 0-1,1 0 1,0 0-1,-1 0 1,1 0-1,0-1 0,0 1 1,0 0-1,0-1 1,2 1-1,6 0 39,0 0 0,0-1 0,0 0 0,15-2 0,-15 0-25,-1 0-1,0-1 1,0 0 0,0-1 0,0 0-1,0-1 1,-1 1 0,1-2 0,-1 1-1,-1-1 1,10-9 0,25-16 40,-42 30-69,1 1 0,0-1 0,-1 1 0,1-1 0,0 1 0,-1-1 0,1 1 0,0 0 1,0-1-1,-1 1 0,1 0 0,0 0 0,0-1 0,0 1 0,0 0 0,-1 0 0,1 0 1,0 0-1,0 0 0,0 0 0,-1 0 0,1 1 0,0-1 0,0 0 0,0 0 0,-1 1 0,2-1 1,-1 1 0,0 0 0,0 0 0,0 1 0,0-1 0,-1 0 0,1 0 0,0 0 0,-1 1 0,1-1 0,-1 0 1,1 1-1,-1-1 0,0 1 0,1 1 0,0 10 14,0-1 1,-1 1 0,-2 12-1,2-13 5,-1-6-12,3 27 43,-2-32-50,0 0 1,0-1-1,0 1 0,1 0 1,-1-1-1,0 1 1,0-1-1,1 1 1,-1 0-1,0-1 0,1 1 1,-1-1-1,1 1 1,-1-1-1,0 1 1,1-1-1,-1 1 0,1-1 1,0 1-1,-1-1 1,1 0-1,-1 1 1,1-1-1,-1 0 1,1 0-1,0 1 0,-1-1 1,1 0-1,0 0 1,-1 0-1,1 0 1,0 0-1,-1 0 0,1 0 1,0 0-1,-1 0 1,1 0-1,0 0 1,-1 0-1,1-1 0,0 1 1,0-1-1,9-4 9,-1 0 1,0-1-1,0 0 0,0-1 0,-1 0 0,0-1 0,11-13 0,1 1 7,-1 0-2,-9 9-18,0 1 1,1 0-1,0 1 1,21-14-1,-31 23 1,-1 0 0,1-1 0,-1 1 0,1 0 0,-1-1 0,1 1 0,0 0 0,-1 0 0,1 0 0,-1-1 0,1 1 0,-1 0 0,1 0 0,0 0 0,-1 0 0,1 0 0,-1 0 0,1 0 0,0 0 0,-1 0 0,1 1 0,-1-1 0,1 0 0,-1 0 0,1 0 0,-1 1 0,1-1 0,-1 0 0,1 1 0,-1-1 0,1 0 0,-1 1 0,1-1 0,-1 0 0,1 1 0,-1-1 0,0 1 0,1-1 0,-1 1 0,0-1 0,0 1 0,1-1 0,-1 1 0,0 0 0,0-1 0,0 1 0,1-1 0,-1 1 0,0-1 0,0 2 0,1 35-9,-2-28 8,2 1-68,-1 20 278,0-29-256,0 0-1,0 0 0,0 0 1,0 0-1,0 1 0,-1-1 0,1 0 1,0 0-1,-1 0 0,1 0 1,0 0-1,-1 0 0,0 0 0,1 0 1,-1 0-1,1-1 0,-1 1 1,0 0-1,-1 1 0,2-2 30,-1 0 1,0 0-1,0 0 0,1 0 0,-1 0 0,0 0 0,0 0 0,1 0 1,-1 0-1,0-1 0,0 1 0,1 0 0,-1 0 0,0-1 0,0 1 1,1 0-1,-1-1 0,0 1 0,1-1 0,-1 1 0,0-2 0,-9-7-235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22.588"/>
    </inkml:context>
    <inkml:brush xml:id="br0">
      <inkml:brushProperty name="width" value="0.05" units="cm"/>
      <inkml:brushProperty name="height" value="0.05" units="cm"/>
    </inkml:brush>
  </inkml:definitions>
  <inkml:trace contextRef="#ctx0" brushRef="#br0">95 25 8922,'2'-25'3053,"-3"48"-2139,-6 142-369,6-39-557,2 122-22,-1-38 18,-16-63 15,5-71 1,11-73 0,-11 87 4,0 159 0,15 35 30,-5-196-28,0-59-4,-6 33 0,-1 17 2,4 6-35,-6-52 95,7-19-44,0-5 18,1-1 0,1 1 0,-1-1 0,1 1 0,1 0 0,-1 0 0,2 0 0,1 16 0,11 57 224,-3-49-244,9 63-1,-18-84-14,0-1-1,-1 0 1,0 1 0,0-1 0,-1 0 0,-1 0 0,0 1-1,0-1 1,-7 18 0,2-10-1,2-1 0,0 1-1,2 1 1,0-1 0,1 1 0,1-1-1,0 1 1,5 35 0,-4-54-3,0 1 0,1-1 1,-1 0-1,0 1 0,1-1 0,-1 0 1,1 0-1,-1 1 0,1-1 0,0 0 1,-1 0-1,1 0 0,0 0 0,1 2 0,9 12 21,-10-13-18,-1 0 0,0 0 0,1-1-1,-1 1 1,0 0 0,0 0 0,0 0 0,0 0 0,0 0-1,0 0 1,0 0 0,-1-1 0,1 1 0,-1 0 0,1 0-1,-2 2 1,-2 13 163,3-22 1744,0-6-5513,0 9 3087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6.295"/>
    </inkml:context>
    <inkml:brush xml:id="br0">
      <inkml:brushProperty name="width" value="0.05" units="cm"/>
      <inkml:brushProperty name="height" value="0.05" units="cm"/>
      <inkml:brushProperty name="color" value="#008C3A"/>
    </inkml:brush>
  </inkml:definitions>
  <inkml:trace contextRef="#ctx0" brushRef="#br0">1 34 13811,'9'-25'2202,"-1"17"-1423,-7 8-729,-1 0 0,0 0 0,1 0 0,-1 0 0,0 0 0,1 0 0,-1 0 1,0 0-1,1 0 0,-1 0 0,0 0 0,0 0 0,1 1 0,-1-1 0,0 0 0,1 0 0,-1 0 0,0 1 0,0-1 1,0 0-1,1 0 0,-1 1 0,0-1 0,0 0 0,0 1 0,1-1 0,-1 0 0,0 0 0,0 1 0,0-1 0,0 0 0,0 1 1,0 0-1,5 15 350,-1 2 1,-1-1 0,-1 0 0,-1 1 0,0-1-1,-2 26 1,1-2-71,-3 312 954,0-205-1070,3-131-189,0 1 1,5 33 0,-5-51-24,0 1 0,0 0-1,0-1 1,0 1 0,1 0 0,-1-1 0,0 1 0,0 0-1,1-1 1,-1 1 0,1 0 0,-1-1 0,0 1 0,1-1-1,-1 1 1,1-1 0,0 2 0,7-6 28,5-17 8,-13 20-36,18-37 33,-1-3-6,2 1 0,3 1 0,29-43-1,-46 77-33,-1-1-1,1 1 0,0 0 1,0 1-1,0-1 0,8-4 1,-12 8 2,0 1 1,0-1-1,0 0 1,0 1-1,0-1 1,1 0-1,-1 1 1,0 0-1,0-1 1,1 1-1,-1 0 1,0-1-1,1 1 1,-1 0-1,0 0 1,1 0-1,-1 0 1,0 1-1,1-1 1,-1 0-1,0 0 1,0 1-1,1-1 0,-1 1 1,0-1-1,0 1 1,0-1-1,1 1 1,-1 0-1,0 0 1,0-1-1,0 1 1,0 0-1,0 0 1,-1 0-1,1 0 1,0 0-1,0 0 1,0 2-1,4 7-5,0 0 0,-1 0 0,-1 0 0,0 0 0,0 1-1,-1-1 1,2 22 0,-3-13-172,0 1 1,-2-1-1,-4 29 0,5-43 147,-1 0 0,0 1 0,0-1 0,-1 0 0,0 0 0,0 0 0,0 0 0,-3 5 0,-9 0-143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5.653"/>
    </inkml:context>
    <inkml:brush xml:id="br0">
      <inkml:brushProperty name="width" value="0.05" units="cm"/>
      <inkml:brushProperty name="height" value="0.05" units="cm"/>
    </inkml:brush>
  </inkml:definitions>
  <inkml:trace contextRef="#ctx0" brushRef="#br0">576 194 6553,'0'-11'704,"0"0"-1,0 0 0,-2 0 0,1 0 1,-7-21-1,7 29-561,0 1-1,0-1 1,0 1 0,0-1-1,-1 1 1,1 0-1,-1-1 1,0 1 0,0 0-1,1 0 1,-1 0 0,-1 0-1,1 1 1,0-1 0,0 0-1,-1 1 1,1 0 0,-1-1-1,1 1 1,-1 0-1,1 0 1,-1 1 0,0-1-1,1 0 1,-1 1 0,0 0-1,0-1 1,-3 2 0,-6-1 15,1 2 1,0-1 0,0 2 0,0 0 0,0 0 0,1 1 0,-1 0 0,1 0 0,0 1 0,-12 9 0,-5 3 87,2 1 0,-34 33 0,36-29-117,1 1 0,1 2-1,1 0 1,1 1 0,1 1 0,-17 36-1,18-27-3,1 2-1,2 0 0,2 0 0,-12 62 0,16-44-75,2 0 1,3-1-1,1 2 1,4-1-1,2-1 1,2 1-1,21 83 1,-19-108-51,1 0 0,2 0 0,1-1 0,1 0 1,2-1-1,1 0 0,1-2 0,32 41 0,-38-55 1,0-1 0,1 0 0,0-1-1,1 0 1,0-1 0,0-1 0,1 0-1,1-1 1,0 0 0,0-1 0,0 0-1,0-2 1,1 0 0,0 0 0,1-2-1,-1 0 1,0-1 0,29 0 0,-26-2 13,1-2 0,0 0 0,-1-2 0,0 0 0,1-1 0,-2-1 0,1-1 0,-1 0 0,29-17 0,-24 10 14,0-1 0,-1-2 1,-2 0-1,1-1 0,-2-1 1,26-32-1,-19 16 21,-1-2-1,-2-1 1,-1 0 0,-2-2-1,-2 0 1,-2-1 0,-1-1-1,13-68 1,-20 67-12,-2-1 0,-2 0-1,-2 0 1,-2 0 0,-2 0 0,-2 0 0,-16-76 0,11 80-8,-3 1 0,-1 0 0,-2 1 1,-1 1-1,-2 0 0,-2 2 0,-1 0 1,-40-50-1,46 68-46,0 0 0,-2 1-1,1 0 1,-2 2 0,0 0 0,-1 1-1,0 1 1,-39-19 0,41 24-117,-1 1 0,1 0 0,-1 2 1,0 0-1,0 1 0,-1 0 0,1 2 0,0 0 0,-1 1 1,1 1-1,-26 4 0,-1 4-228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0.764"/>
    </inkml:context>
    <inkml:brush xml:id="br0">
      <inkml:brushProperty name="width" value="0.05" units="cm"/>
      <inkml:brushProperty name="height" value="0.05" units="cm"/>
      <inkml:brushProperty name="color" value="#008C3A"/>
    </inkml:brush>
  </inkml:definitions>
  <inkml:trace contextRef="#ctx0" brushRef="#br0">50 78 12235,'-1'-4'220,"0"0"0,1 0 0,-1 0 0,1-1 0,0 1 0,0 0 0,0-1 0,0 1 0,1 0 0,0 0 0,0 0 0,0 0 0,0-1 0,1 1 0,-1 1 0,4-7 0,-5 10-199,0 0 0,1-1-1,-1 1 1,0 0 0,0 0-1,0 0 1,0 0 0,0 0-1,1 0 1,-1 0 0,0 0-1,0 0 1,0 0 0,0-1-1,0 1 1,1 0 0,-1 0-1,0 0 1,0 0 0,0 0-1,0 0 1,1 0 0,-1 0-1,0 0 1,0 0 0,0 0-1,0 1 1,1-1 0,-1 0-1,0 0 1,0 0 0,0 0-1,0 0 1,0 0 0,1 0-1,-1 0 1,0 0 0,0 0-1,0 1 1,0-1 0,0 0-1,0 0 1,0 0 0,1 0-1,-1 0 1,0 1 0,0-1-1,0 0 1,0 0 0,0 0-1,0 0 1,0 0 0,0 1-1,0-1 1,0 0 0,0 0-1,0 0 1,0 0 0,0 1-1,0-1 1,0 0 0,0 0-1,2 13 266,-2-13-237,4 45 219,-2 0 0,-2 0 0,-2-1 0,-10 54-1,0 27 209,9 229-295,3-100 261,3-89-183,0-101-192,-2-1 1,-14 107-1,3-78 234,2 175 0,8-212-299,17 163 67,-9-156 76,-2 1 0,-4 90 0,-5-123-137,-2 49 36,-19 92 0,17-156 114,7-14-156,-1-1 0,1 1 0,-1-1-1,1 1 1,0 0 0,-1-1 0,1 1 0,0 0 0,-1 0 0,1-1-1,0 1 1,0 0 0,0 0 0,0-1 0,0 1 0,0 0-1,0 0 1,0 0 0,0-1 0,0 1 0,0 0 0,0 0-1,0-1 1,1 1 0,-1 0 0,0-1 0,1 2 0,0-1-252,-9-14-1595,1-3 1443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2.138"/>
    </inkml:context>
    <inkml:brush xml:id="br0">
      <inkml:brushProperty name="width" value="0.05" units="cm"/>
      <inkml:brushProperty name="height" value="0.05" units="cm"/>
      <inkml:brushProperty name="color" value="#008C3A"/>
    </inkml:brush>
  </inkml:definitions>
  <inkml:trace contextRef="#ctx0" brushRef="#br0">10 1827 12147,'0'0'81,"-1"0"0,1 0 0,-1-1 0,1 1 0,0 0 0,-1 0 0,1 0 0,-1 0 0,1-1 0,0 1 0,-1 0 0,1 0 0,-1-1 0,1 1 0,0 0 0,-1-1 0,1 1 0,0 0 0,0-1 0,-1 1 0,1-1 0,0 1 0,0 0 0,-1-1 0,1 1 0,0-1 0,0 1 0,0-1 0,0 1 0,0-1 0,0 1 0,0-1 0,0 1 0,0 0 0,0-1 0,0 1 0,0-1 0,0 1 0,0-1 0,0 1 0,0-1 0,1 1 0,-1 0 0,0-1 0,0 1 0,1-1 0,-1 0 0,1 0 66,-1-1 0,1 0 1,0 1-1,0-1 0,0 1 0,0-1 0,0 1 0,0-1 0,0 1 0,0-1 1,0 1-1,3-2 0,38-13 723,-30 12-812,-1 0 0,16-9 0,8-8-14,-1-2 0,41-34 0,58-64 220,-69 61-78,214-212 340,-135 158-491,-91 75-21,65-61 0,-28 8-17,130-119 7,-81 94 73,159-175 0,-283 275 40,-2 1 1,15-26 0,-21 30-30,1 1 1,1-1-1,0 1 0,0 1 1,1 0-1,1 0 1,20-17-1,-21 19-15,0 0-1,-1-1 1,7-9 0,-7 8-33,-8 10-44,0 0-1,0 0 1,1 0-1,-1 0 1,0 0-1,0 0 0,0 0 1,0 0-1,0 0 1,0 0-1,0 0 1,0 0-1,0 0 1,0 0-1,0 0 1,0 0-1,0 0 0,0 0 1,0 0-1,0 0 1,0 0-1,0 0 1,-3 6-247,0 0 0,0 0 0,-1 0 1,0-1-1,-7 7 0,4-9-109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3.644"/>
    </inkml:context>
    <inkml:brush xml:id="br0">
      <inkml:brushProperty name="width" value="0.05" units="cm"/>
      <inkml:brushProperty name="height" value="0.05" units="cm"/>
      <inkml:brushProperty name="color" value="#008C3A"/>
    </inkml:brush>
  </inkml:definitions>
  <inkml:trace contextRef="#ctx0" brushRef="#br0">177 233 9042,'8'-23'-1016,"0"-1"0,5-31-1,-5 3 3308,-5 0 3400,-3 51-5546,0 0 0,1 0 1,-1 0-1,0 0 0,0 0 0,0 0 0,0 0 0,-1 0 1,1 0-1,0 1 0,0-1 0,0 0 0,-1 0 1,1 0-1,-1 0 0,1 0 0,0 0 0,-1 0 1,0 0-1,1 1 0,-1-1 0,1 0 0,-1 0 1,0 1-1,0-1 0,1 1 0,-1-1 0,0 0 0,0 1 1,0-1-1,0 1 0,-1-1 0,1 1-81,-1 0 1,1 1-1,0-1 0,0 0 0,-1 1 1,1-1-1,0 1 0,0 0 0,0-1 1,0 1-1,0 0 0,0-1 0,0 1 1,0 0-1,0 0 0,0 0 0,0 0 1,0 0-1,1 0 0,-1 0 0,0 0 1,1 0-1,-1 1 0,0 1 0,-4 9 147,1-1-1,0 1 1,1 0-1,1 1 1,-1-1-1,1 14 0,1 78 727,2-54-794,-24 562 144,16-65-180,8-499-98,-20 325 206,16-339-204,1 131-8,4-125 16,-1-1-1,-2 1 1,-2 0 0,-10 49-1,-9 19 33,20-93-40,0 0-1,2 0 0,0 0 1,0 0-1,4 20 1,1-10-1,-1 0 0,-2 0 0,-1 0 0,0 0 0,-5 39 0,-29 105 131,26-154-674,6-14 496,1-1 0,0 0 0,0 0 0,-1 0 0,1 0 0,0 0 0,-1 0 1,1 0-1,0 0 0,0 0 0,-1 0 0,1 0 0,0 0 0,0 0 0,-1 0 0,1 0 0,0 0 0,0 0 0,-1 0 0,1 0 0,0 0 0,-1 0 0,1 0 0,0 0 0,0-1 0,0 1 0,-1 0 0,1 0 0,0 0 0,0 0 0,0-1 0,-1 1 0,-1-3-97,0 0-1,0 0 0,0 0 1,0 0-1,1 0 1,0-1-1,-2-3 0,-6-23-340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5.150"/>
    </inkml:context>
    <inkml:brush xml:id="br0">
      <inkml:brushProperty name="width" value="0.05" units="cm"/>
      <inkml:brushProperty name="height" value="0.05" units="cm"/>
      <inkml:brushProperty name="color" value="#008C3A"/>
    </inkml:brush>
  </inkml:definitions>
  <inkml:trace contextRef="#ctx0" brushRef="#br0">1 2366 11218,'3'-2'430,"1"-1"1,0 1-1,-1-1 0,1 1 0,-1-1 0,0 0 0,3-4 0,25-28 840,-2 0 1,42-67-1,-50 68-952,1 1 0,2 1 0,1 1 0,43-39 0,-14 27-202,77-45 0,-75 53-85,81-67 1,33-70 102,-7 6 85,-112 121-152,1-1-9,-1-2-1,74-89 0,-30 3-40,51-65 24,-125 175-38,0 2 0,1 0 0,1 2-1,1 0 1,53-31 0,-44 32-1,100-60 15,-108 62-12,-2-1 0,0 0 1,26-30-1,49-66 16,-52 58 100,58-55 0,-62 70 29,21-19 52,-47 49-45,-13 9 35,-16 4-821,-14 3 271,8-4 123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7.105"/>
    </inkml:context>
    <inkml:brush xml:id="br0">
      <inkml:brushProperty name="width" value="0.05" units="cm"/>
      <inkml:brushProperty name="height" value="0.05" units="cm"/>
      <inkml:brushProperty name="color" value="#008C3A"/>
    </inkml:brush>
  </inkml:definitions>
  <inkml:trace contextRef="#ctx0" brushRef="#br0">135 55 11955,'5'-14'1276,"5"-13"710,-9 26-1778,-1 1 1,0-1-1,1 0 0,-1 0 0,1 0 0,-1 1 0,1-1 0,-1 0 0,1 1 1,-1-1-1,1 0 0,0 1 0,-1-1 0,1 1 0,0-1 0,-1 1 1,1-1-1,0 1 0,0 0 0,0-1 0,1 1 0,-2 0-141,1 0-1,-1 0 0,1 0 1,-1 1-1,1-1 1,-1 0-1,0 0 0,1 1 1,-1-1-1,1 1 1,-1-1-1,0 0 0,1 1 1,-1-1-1,0 1 1,1-1-1,-1 1 0,0-1 1,0 1-1,0-1 1,1 1-1,-1-1 0,0 1 1,0-1-1,0 1 1,0-1-1,0 1 0,0-1 1,0 2-1,0 18 598,0-19-577,-3 42 502,-2 0-1,-22 81 1,-36 80-421,-8-11-157,70-192-12,1 0 1,-1 0-1,1 0 1,0 0-1,0 0 1,-1 0-1,1 0 1,0 0-1,0 0 1,0 0-1,0 0 1,0 0 0,0 0-1,0 0 1,0 0-1,1 1 1,-1-1 0,1-1 1,-1 0-1,1 0 1,-1 0-1,0 0 1,1 0-1,-1 0 1,1 0-1,-1 0 1,1 0-1,-1 0 1,0 0 0,1 0-1,-1 0 1,1-1-1,-1 1 1,0 0-1,1 0 1,-1 0-1,0-1 1,1 1-1,-1 0 1,0 0-1,1-1 1,-1 1 0,1-1-1,32-31 73,-25 24-39,23-21 149,44-34 0,-46 48 15,-29 14-233,1 1 0,-1 0-1,1-1 1,-1 1 0,1 0 0,0 0 0,-1-1 0,1 1 0,-1 0 0,1 0 0,-1 0 0,1 0 0,0 0 0,-1 0 0,1 0 0,0 0 0,-1 0 0,1 0 0,-1 0 0,1 0 0,0 0 0,-1 1 0,1-1 0,-1 0 0,1 0 0,-1 1 0,1-1 0,-1 0 0,1 1 0,-1-1 0,1 0-1,-1 1 1,1-1 0,-1 1 0,0-1 0,1 1 0,-1-1 0,0 1 0,1-1 0,-1 1 0,0-1 0,0 1 0,1 0 0,-1-1 0,0 2 0,2 5-1776,0-5 1206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7.964"/>
    </inkml:context>
    <inkml:brush xml:id="br0">
      <inkml:brushProperty name="width" value="0.05" units="cm"/>
      <inkml:brushProperty name="height" value="0.05" units="cm"/>
      <inkml:brushProperty name="color" value="#008C3A"/>
    </inkml:brush>
  </inkml:definitions>
  <inkml:trace contextRef="#ctx0" brushRef="#br0">50 203 15747,'1'-8'501,"0"1"0,0-1 0,1 1-1,0 0 1,0 0 0,1 0 0,0 0-1,0 0 1,0 0 0,1 1 0,9-12-1,-4 6-193,0 1-1,1 0 0,1 0 0,0 1 0,12-9 0,-17 15-263,0 0-1,1 0 1,-1 0 0,1 1-1,0 0 1,0 0 0,0 0-1,10-1 1,-15 4-38,-1 0-1,1-1 1,-1 1-1,1 0 1,-1 0 0,1 1-1,0-1 1,-1 0 0,1 0-1,-1 1 1,1-1 0,-1 1-1,1-1 1,-1 1-1,0 0 1,1 0 0,-1-1-1,2 2 1,-2 0-2,1 0-1,-1 0 1,0 0-1,0-1 1,0 1-1,0 0 1,0 0-1,0 0 1,-1 1-1,1-1 1,0 0-1,-1 0 1,0 0-1,0 0 1,1 0-1,-2 5 1,0 8 14,0-1 0,-2 1 0,1-1 0,-2 0-1,0 0 1,-1 0 0,-7 15 0,-50 91 182,60-117-194,-15 29 112,-3 0 0,0 0 0,-2-2 0,-42 45 0,62-73-102,0 0 0,-1 0-1,1 0 1,-1 0 0,1-1 0,-1 1 0,-5 1-1,7-3-12,1 0 0,0 0-1,0 0 1,-1 0-1,1 1 1,0-1 0,-1 0-1,1 0 1,0 0-1,0 0 1,-1 0 0,1 0-1,0 0 1,-1-1-1,1 1 1,0 0-1,0 0 1,-1 0 0,1 0-1,0 0 1,-1 0-1,1 0 1,0-1 0,0 1-1,0 0 1,-1 0-1,1 0 1,0-1 0,-1 1-1,3-15 21,-2 14-23,0 0 0,0-1 0,1 1 0,-1 0-1,1 0 1,-1-1 0,1 1 0,-1 0 0,1 0 0,0 0 0,0 0 0,-1 0 0,1 0-1,0 0 1,0 0 0,0 0 0,0 0 0,0 0 0,0 1 0,1-1 0,-1 0 0,0 1-1,0-1 1,0 1 0,1-1 0,-1 1 0,0 0 0,0 0 0,3-1 0,-2 2-2,0-1 1,0 1-1,0-1 1,0 1-1,0 0 1,0 0-1,-1 0 0,1 0 1,0 0-1,-1 0 1,1 1-1,0-1 1,-1 1-1,0-1 1,1 1-1,-1-1 1,0 1-1,2 2 1,9 21-21,-10-21 28,0 1 1,0-1-1,0 0 0,1 0 0,-1 0 0,1 0 0,0 0 0,0 0 0,0-1 0,6 5 0,-8-7 1,-1-1 0,1 0 1,0 0-1,0 0 0,0 1 0,-1-1 0,1 0 0,0 0 0,0 0 1,0 0-1,-1 0 0,1-1 0,0 1 0,0 0 0,0 0 1,-1 0-1,1-1 0,0 1 0,0 0 0,-1-1 0,1 1 1,0-1-1,-1 1 0,1-1 0,0 1 0,-1-1 0,1 1 1,-1-1-1,1 0 0,-1 1 0,1-2 0,16-25 126,-16 24-114,5-7 18,43-91 167,-49 101-237,0 1 1,0-1 0,0 0-1,0 0 1,-1 0 0,1 0-1,0 0 1,0 0 0,0 0-1,0 0 1,0 0 0,0 0-1,0 0 1,0 0 0,-1 0-1,1 0 1,0 0 0,0 0-1,0 0 1,0 0 0,0 0-1,0 0 1,-1 0 0,1 0-1,0 0 1,0 0 0,0 0-1,0 0 1,0 0 0,0 0-1,0 0 1,-1 0 0,1 0-1,0 0 1,0 0 0,0 0-1,0 0 1,0 0 0,0 0-1,0-1 1,0 1 0,0 0-1,0 0 1,-1 0 0,1 0-1,0 0 1,0 0 0,0 0-1,0 0 1,0-1 0,0 1-1,0 0 1,0 0 0,0 0-1,0 0 1,0 0 0,0 0-1,0 0 1,0-1 0,0 1-1,0 0 1,0 0-1,0 0-69,-1 1-1,0-1 0,1 0 1,-1 0-1,0 0 0,0 0 1,1 1-1,-1-1 0,0 0 1,0 0-1,1 0 0,-1 0 1,0 0-1,0-1 0,1 1 1,-1 0-1,-1-1 0,-3-5-626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5.104"/>
    </inkml:context>
    <inkml:brush xml:id="br0">
      <inkml:brushProperty name="width" value="0.05" units="cm"/>
      <inkml:brushProperty name="height" value="0.05" units="cm"/>
      <inkml:brushProperty name="color" value="#008C3A"/>
    </inkml:brush>
  </inkml:definitions>
  <inkml:trace contextRef="#ctx0" brushRef="#br0">819 4954 12315,'-5'7'539,"-28"31"1027,31-36-1342,0 0 1,0 0 0,-1 0 0,1-1 0,0 1-1,0-1 1,-1 1 0,1-1 0,-1 0 0,1 0 0,-1 0-1,0 0 1,1-1 0,-5 2 0,4-3-118,1 1 0,0 0 0,0-1 0,0 0 1,-1 1-1,1-1 0,0 0 0,0 0 0,0 0 1,0-1-1,1 1 0,-4-3 0,-22-22 184,18 17-219,-21-24-140,1-1 0,2-2 0,1-1 0,-37-70 0,-62-172-684,58 95-194,9-3 0,7-2 0,-32-249 0,-20-352-71,94 680 865,5 0 1,5-1-1,22-156 1,-8 173 89,4 0 1,4 2-1,5 0 1,48-110-1,138-238-277,-72 156 118,21-18 366,-134 259 3,1 1 0,2 1 0,2 2 0,61-55-1,-61 64 200,1 3-1,1 0 0,1 3 0,1 0 0,69-29 0,-71 42 174,-35 11-476,0-1 0,1 1 1,-1 0-1,0-1 0,0 1 1,1 0-1,-1 0 0,0 0 0,1 0 1,-1 0-1,0 1 0,0-1 1,1 0-1,-1 1 0,0-1 1,0 0-1,1 1 0,-1 0 0,0-1 1,0 1-1,0 0 0,0-1 1,2 2-1,-4-2 45,1 1 1,-1-1-1,1 0 0,0 0 0,-1 0 1,1 0-1,0 0 0,-1 0 1,1 0-1,0 0 0,-1 0 1,1 0-1,0 0 0,-1 0 0,1 0 1,-1 0-1,1-1 0,0 1 1,-1 0-1,1 0 0,0 0 1,0 0-1,-1-1 0,1 1 0,0 0 1,-1-1-1,-5-6 371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6.388"/>
    </inkml:context>
    <inkml:brush xml:id="br0">
      <inkml:brushProperty name="width" value="0.05" units="cm"/>
      <inkml:brushProperty name="height" value="0.05" units="cm"/>
      <inkml:brushProperty name="color" value="#008C3A"/>
    </inkml:brush>
  </inkml:definitions>
  <inkml:trace contextRef="#ctx0" brushRef="#br0">1271 2700 11626,'4'-3'307,"-1"0"0,0-1 0,0 0-1,0 0 1,-1 0 0,1 0 0,-1 0-1,0 0 1,0-1 0,1-5 0,0 2-49,20-45-36,-2-2 0,-3 0 0,-2 0 0,9-61 0,23-533-393,-41 467 152,-4 131 20,7-761 33,-13 763 32,-2 1 1,-21-89-1,21 119-3,-1-1-1,0 1 1,-2 0-1,0 1 1,0-1-1,-2 2 1,0-1-1,-1 1 1,-1 1-1,-14-15 1,16 21-15,-1 0 1,0 1-1,0 1 1,-1 0-1,0 0 1,0 1-1,-1 0 1,-23-6-1,-9 0 27,-56-7 1,98 19-75,-7-2 2,-318-47 124,-1 23 122,259 29-277,-79 11 1,-6 2 1486,142-16-1247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7.531"/>
    </inkml:context>
    <inkml:brush xml:id="br0">
      <inkml:brushProperty name="width" value="0.05" units="cm"/>
      <inkml:brushProperty name="height" value="0.05" units="cm"/>
      <inkml:brushProperty name="color" value="#008C3A"/>
    </inkml:brush>
  </inkml:definitions>
  <inkml:trace contextRef="#ctx0" brushRef="#br0">4 0 12595,'-3'0'1528,"3"3"-936,3 13-160,1 7 1457,2 14-1257,-1 6-88,4 8-144,-1 4-56,1-1-104,0-3-152,-4-7-352,1-7-224,-6-15 408,-3-9-96,-4-11-72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7.977"/>
    </inkml:context>
    <inkml:brush xml:id="br0">
      <inkml:brushProperty name="width" value="0.05" units="cm"/>
      <inkml:brushProperty name="height" value="0.05" units="cm"/>
      <inkml:brushProperty name="color" value="#008C3A"/>
    </inkml:brush>
  </inkml:definitions>
  <inkml:trace contextRef="#ctx0" brushRef="#br0">28 411 15963,'-1'-1'83,"-1"1"-1,0-1 1,1 0 0,-1 0-1,0 0 1,1 0-1,-1-1 1,1 1-1,0 0 1,-1 0-1,1-1 1,0 1-1,0-1 1,0 1-1,0-1 1,0 0-1,0 1 1,0-1 0,1 0-1,-2-3 1,2 2-24,0 1 0,0-1 0,0 0 0,0 1 0,1-1 1,-1 0-1,1 1 0,0-1 0,-1 0 0,1 1 0,0-1 0,1 1 1,-1-1-1,3-3 0,9-13 177,2 0 0,0 1 0,0 0-1,26-21 1,78-54 24,-11 20-166,-90 62-88,1 1 0,0 1 0,41-14-1,-56 22-4,0 0 0,1 0 0,-1 1 0,0-1 0,1 1-1,-1 0 1,0 0 0,1 0 0,-1 0 0,0 1 0,7 2 0,-9-3 1,0 1 0,0 0 0,-1 0 1,1 0-1,-1 0 0,1 0 1,0 0-1,-1 0 0,0 1 1,1-1-1,-1 0 0,0 1 0,0-1 1,0 1-1,0 0 0,0-1 1,0 1-1,0 0 0,0-1 1,-1 1-1,1 0 0,-1 0 0,1 0 1,-1 0-1,0 0 0,0 0 1,0 3-1,0 3 26,-1 0 0,0 0 0,-1 0 0,0 0 0,0 0 0,-1 0 0,0-1 0,0 1 0,-9 12 0,-46 66 294,49-73-269,-35 42 157,26-34-438,1 0 1,2 1-1,-24 43 1,38-63 133,0-2 82,1 1-1,0-1 1,-1 0 0,1 1-1,0-1 1,0 1-1,-1-1 1,1 0-1,0 1 1,0-1 0,0 1-1,0-1 1,-1 1-1,1-1 1,0 1 0,0-1-1,0 0 1,0 1-1,0-1 1,0 1-1,0-1 1,0 1 0,0-1-1,0 1 1,1-1-1,-1 1 1,0-1 0,0 0-1,0 1 1,1-1-1,-1 1 1,7 0-303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7.207"/>
    </inkml:context>
    <inkml:brush xml:id="br0">
      <inkml:brushProperty name="width" value="0.05" units="cm"/>
      <inkml:brushProperty name="height" value="0.05" units="cm"/>
    </inkml:brush>
  </inkml:definitions>
  <inkml:trace contextRef="#ctx0" brushRef="#br0">9284 1 11610,'3'1'126,"-1"2"-1,1-1 0,-1 0 0,1 0 0,-1 1 1,0-1-1,1 1 0,-1 0 0,-1 0 0,1 0 1,0 0-1,-1 0 0,1 0 0,-1 0 0,1 6 1,-1-3-27,0 0 0,0 0 1,-1 0-1,0 0 0,0 1 1,-1-1-1,1 0 0,-3 7 1,-1 1-4,0 0 1,-1 0 0,0-1-1,-2 0 1,1 0 0,-15 21 0,3-11 22,-1-1 0,-1-1 1,-1 0-1,-1-2 0,-35 25 1,5-9 140,-84 42 0,81-52-157,-2-1 0,-108 28-1,-125 10-30,290-62-72,-524 74 1,-89-28-57,108-10 16,-1057 138 2,504-9-386,740-96 178,-399 140-1,576-154 212,3 5 0,3 6 0,3 7 0,2 4 0,5 7 0,-173 149 0,-78 140 96,227-218-17,41-37 231,-137 196 0,135-178-203,41-56-70,-3 12 0,-38 47 31,84-110-10,0-2 0,-48 38 0,56-52 16,-1-1-1,0 0 0,-1-2 1,0-1-1,-38 14 0,-110 17 529,114-29-11,-91 31 1,115-27-310,-9 2 173,38-17-424,2-1-124,-1 0 1,1 0-1,-1 0 0,1 0 0,0 0 1,-1 0-1,1 0 0,0 0 1,0 0-1,0 0 0,0 0 0,1-1 1,6 2-185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8.706"/>
    </inkml:context>
    <inkml:brush xml:id="br0">
      <inkml:brushProperty name="width" value="0.05" units="cm"/>
      <inkml:brushProperty name="height" value="0.05" units="cm"/>
      <inkml:brushProperty name="color" value="#008C3A"/>
    </inkml:brush>
  </inkml:definitions>
  <inkml:trace contextRef="#ctx0" brushRef="#br0">141 56 13691,'-2'-4'281,"0"1"1,0-1-1,0 1 1,0-1-1,-1 1 1,1 0-1,-1 0 1,-5-4-1,8 6-216,-1 0 0,0 1-1,0-1 1,0 0 0,0 1 0,0-1-1,0 1 1,0-1 0,0 1 0,0-1-1,0 1 1,0 0 0,0 0 0,0-1-1,0 1 1,0 0 0,0 0 0,0 0-1,-1 0 1,1 0 0,0 1 0,0-1-1,0 0 1,0 0 0,0 1 0,0-1-1,0 0 1,0 1 0,0-1 0,0 1-1,0 0 1,0-1 0,0 1 0,1 0-1,-1-1 1,-1 3 0,-3 3 66,0 1 0,0 0 0,1 0 0,0 0 0,1 1 0,0-1-1,0 1 1,-2 8 0,-13 68 236,14-61-256,0-1-24,-1 2 35,1-1 0,1 0 0,1 1 0,2 34-1,0-57-112,0 0 0,0 0 0,0 0-1,0 0 1,0 0 0,0 0 0,1 0-1,-1 0 1,0 0 0,0 0 0,1 0-1,-1 0 1,1 0 0,-1 0-1,1-1 1,-1 1 0,1 0 0,0 0-1,-1-1 1,1 1 0,1 1 0,-1-2-2,-1 0 0,1 0 1,0 0-1,0 0 1,-1 0-1,1 0 1,0 0-1,-1-1 1,1 1-1,0 0 1,-1 0-1,1-1 1,0 1-1,-1 0 1,1-1-1,0 1 1,-1-1-1,1 1 1,-1-1-1,1 1 0,-1-1 1,1 0-1,5-5 34,-1 0-1,0-1 1,8-13-1,34-74 125,-28 54-93,27-44 0,-45 82-71,0 1 0,-1-1-1,1 1 1,0-1-1,0 1 1,0 0-1,0-1 1,1 1 0,-1 0-1,0 0 1,0 0-1,1 0 1,-1 0 0,1 0-1,-1 0 1,1 0-1,-1 1 1,4-2 0,-4 2-1,-1 1 0,1-1 0,0 0 1,0 1-1,0-1 0,-1 1 0,1-1 1,0 1-1,-1-1 0,1 1 0,-1 0 1,1-1-1,0 1 0,-1 0 0,1-1 1,-1 1-1,0 0 0,1 0 1,-1-1-1,0 1 0,1 0 0,-1 0 1,0 0-1,0-1 0,1 2 0,1 12 2,0 0 0,0 0-1,-2 17 1,1-23-1,-1 177 476,11-269-224,-3 0-1,-5-93 1,-4 166-206,-1 14-1,0 16 3,2-13-47,0-1 0,0 0-1,1 1 1,0-1 0,0 0-1,0 0 1,0 1 0,1-1 0,0 0-1,3 7 1,-4-12-6,-1 0-1,1 1 1,-1-1 0,1 0-1,-1 1 1,1-1 0,0 0-1,-1 0 1,1 0 0,-1 1-1,1-1 1,0 0 0,-1 0-1,1 0 1,-1 0 0,1 0-1,0 0 1,-1 0 0,1 0-1,-1 0 1,1-1 0,0 1-1,-1 0 1,1 0 0,-1 0-1,1-1 1,-1 1 0,1 0-1,-1-1 1,1 1-1,-1 0 1,1-1 0,-1 1-1,1-1 1,-1 1 0,0 0-1,1-1 1,-1 0 0,18-21-486,-16 19 371,61-80-2432,-51 69 1943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9.182"/>
    </inkml:context>
    <inkml:brush xml:id="br0">
      <inkml:brushProperty name="width" value="0.05" units="cm"/>
      <inkml:brushProperty name="height" value="0.05" units="cm"/>
      <inkml:brushProperty name="color" value="#008C3A"/>
    </inkml:brush>
  </inkml:definitions>
  <inkml:trace contextRef="#ctx0" brushRef="#br0">52 0 15883,'-1'1'99,"0"-1"1,-1 0-1,1 1 0,-1-1 0,1 1 0,0 0 0,-1-1 0,1 1 0,0 0 0,0 0 0,0 0 0,-1 0 0,1 0 0,0 0 0,0 0 0,0 0 0,1 0 0,-1 1 1,0-1-1,0 0 0,1 1 0,-1-1 0,0 3 0,-11 34 493,7-18-458,2 1 0,0 1 0,1-1 0,2 0 0,0 1 0,1-1 0,1 0 0,5 26 0,-6-45-126,-1-1 1,0 0-1,1 1 0,-1-1 1,1 0-1,-1 0 1,1 0-1,0 0 0,-1 1 1,1-1-1,0 0 0,0 0 1,0 0-1,0 0 1,1 0-1,-2-1-1,1 1 0,-1-1 0,1 0 1,-1 0-1,1 0 0,0 1 0,-1-1 0,1 0 0,-1 0 0,1 0 1,-1 0-1,1 0 0,0 0 0,-1-1 0,1 1 0,-1 0 0,1 0 1,-1 0-1,1 0 0,0-1 0,-1 1 0,1 0 0,0-1 1,2-1 12,-1 0 0,1-1 0,0 0 0,-1 1 0,0-1 0,1 0 0,-1 0 0,0 0 1,1-4-1,11-24 93,-1-1 0,-2 0-1,-2 0 1,0-1 0,5-51 0,-13 67-25,-1 17-85,0 0 0,0 0 0,0 0 0,0 0-1,0 1 1,0-1 0,0 0 0,0 0 0,0 0-1,0 0 1,0 0 0,0 0 0,0 0-1,0 0 1,0 0 0,0 0 0,-1 0 0,1 0-1,0 0 1,0 0 0,0 0 0,0 0 0,0 0-1,0 0 1,0 0 0,0 0 0,0 0-1,0 0 1,0 0 0,0 0 0,0 0 0,0 0-1,0 0 1,0 0 0,0 0 0,-1 0 0,1 0-1,0 0 1,0 0 0,0 0 0,0 0-1,0 0 1,0-1 0,0 1 0,0 0 0,0 0-1,0 0 1,0 0 0,0 0 0,0 0 0,0 0-1,0 0 1,0 0 0,0 0 0,-8 27 165,2 8-272,1 0 1,3 1 0,0 0-1,3 0 1,4 38-1,2-52-468,-1-16 283,-5-6 275,-1-1 0,1 1-1,-1 0 1,1 0-1,-1-1 1,0 1 0,1 0-1,-1-1 1,0 1-1,1-1 1,-1 1 0,0 0-1,1-1 1,-1 1-1,0-1 1,0 1 0,0-1-1,1 1 1,-1-1-1,0 1 1,0 0 0,0-2-1,6-20-373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10.297"/>
    </inkml:context>
    <inkml:brush xml:id="br0">
      <inkml:brushProperty name="width" value="0.05" units="cm"/>
      <inkml:brushProperty name="height" value="0.05" units="cm"/>
      <inkml:brushProperty name="color" value="#008C3A"/>
    </inkml:brush>
  </inkml:definitions>
  <inkml:trace contextRef="#ctx0" brushRef="#br0">1 100 12979,'3'-22'1079,"-2"14"-690,0 0-1,0 0 1,1 0 0,4-12 0,-6 20-372,0 0 0,0 0 0,0 0-1,0 0 1,0 0 0,0 0 0,0 0 0,0-1 0,0 1 0,0 0-1,0 0 1,0 0 0,0 0 0,0 0 0,0 0 0,0 0 0,0 0-1,0 0 1,0 0 0,0-1 0,0 1 0,1 0 0,-1 0 0,0 0-1,0 0 1,0 0 0,0 0 0,0 0 0,0 0 0,0 0 0,0 0-1,0 0 1,0 0 0,1 0 0,-1 0 0,0 0 0,0 0-1,0 0 1,0 0 0,0 0 0,0 0 0,0 0 0,0 0 0,0 0-1,1 0 1,-1 0 0,0 0 0,0 0 0,0 0 0,0 0 0,0 0-1,0 0 1,0 0 0,0 0 0,0 0 0,1 0 0,2 9 499,0 15 26,11 222 976,15 142-561,-27-374-926,-1-6-8,0 0-1,0 0 1,1 0 0,0 0-1,4 9 1,-6-17-22,0 1 0,1 0 1,-1-1-1,0 1 0,1 0 0,-1-1 1,0 1-1,1-1 0,-1 1 0,1-1 0,-1 1 1,0-1-1,1 1 0,0-1 0,-1 0 0,1 1 1,0 0-1,7-6-66,3-23-247,-1-26-325,-2-1-1,-2 0 1,-2-65-1,-2 51 46,4-179-4138,-8 111 5724,19 357 3443,-6-133-3418,41 154 1,-44-218-1076,1-1 0,1 0 1,17 30-1,-26-51 14,-1-1 37,0 0-1,0 1 1,0-1-1,0 0 1,0 0-1,0 0 1,0 1-1,1-1 1,-1 0-1,0 0 1,0 1 0,0-1-1,0 0 1,0 0-1,1 0 1,-1 0-1,0 1 1,0-1-1,0 0 1,1 0-1,-1 0 1,0 0-1,0 0 1,1 1-1,-1-1 1,0 0-1,0 0 1,0 0-1,1 0 1,-1 0-1,0 0 1,0 0-1,1 0 1,-1 0 0,5-5-153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10.900"/>
    </inkml:context>
    <inkml:brush xml:id="br0">
      <inkml:brushProperty name="width" value="0.05" units="cm"/>
      <inkml:brushProperty name="height" value="0.05" units="cm"/>
      <inkml:brushProperty name="color" value="#008C3A"/>
    </inkml:brush>
  </inkml:definitions>
  <inkml:trace contextRef="#ctx0" brushRef="#br0">0 637 11867,'3'2'257,"-1"-1"0,1 0 1,-1 0-1,1-1 1,0 1-1,0 0 1,-1-1-1,1 0 1,0 0-1,0 0 1,-1 0-1,1 0 1,0 0-1,0-1 1,-1 1-1,5-2 1,-4 0-115,-1 1 0,0-1 1,1 0-1,-1 0 0,0 0 0,0 0 1,0 0-1,0 0 0,0 0 1,-1-1-1,1 1 0,-1-1 1,1 1-1,-1-1 0,0 1 1,1-5-1,5-12 65,-1-1 0,-1 0 1,0 0-1,-2-1 0,0 1 0,-1-40 1,-2 59-198,0 0-1,0 0 1,0 0 0,0 0 0,0 0 0,0 0 0,0 0 0,0 0 0,0 0 0,0 1 0,-1-1 0,1 0 0,0 0 0,-1 0 0,1 0-1,-1 0 1,1 0 0,-1 0 0,1 1 0,-1-1 0,0 0 0,-1-1 0,2 2-2,-1 1 0,0-1 0,0 0 0,1 1 0,-1-1 0,0 0 0,0 1 0,1-1 0,-1 1 0,1-1 0,-1 1 0,0-1 1,1 1-1,-1 0 0,1-1 0,-1 1 0,1 0 0,-1-1 0,1 1 0,-1 1 0,-21 44 216,13-18-157,0 1-1,1 0 1,2 0-1,1 1 1,2-1-1,0 57 1,3-81-53,0 0 1,1 0 0,-1 0 0,1 1-1,1-1 1,2 7 0,-4-11-10,1 0-1,-1 0 1,1 0-1,-1 0 1,1 0 0,0 0-1,-1 0 1,1 0-1,0 0 1,0 0 0,0-1-1,0 1 1,-1 0-1,1 0 1,0-1 0,0 1-1,0-1 1,1 1-1,-1-1 1,0 1 0,0-1-1,0 0 1,0 0-1,0 1 1,0-1 0,1 0-1,-1 0 1,0 0-1,0 0 1,0 0 0,0-1-1,0 1 1,1 0-1,-1 0 1,1-1 0,4-2 13,0 0 0,0 0 0,0 0 0,-1-1 0,1 0 1,-1 0-1,0 0 0,0-1 0,0 1 0,-1-1 0,8-11 1,5-8 40,17-33 0,-33 56-58,30-58 36,-3 0 0,30-88 1,-47 111-60,-1 0 1,-2 0-1,-1-1 1,-2 0-1,0-64 1,-5 93 14,-1 0 0,0 1 1,0-1-1,0 1 0,-1-1 0,-4-10 1,5 16 5,1 1 1,-1 0 0,1 0 0,-1-1 0,1 1-1,-1 0 1,0 0 0,0 0 0,0 0-1,1 0 1,-1 0 0,0 0 0,0 0 0,0 1-1,0-1 1,-1 0 0,1 0 0,0 1 0,0-1-1,0 1 1,-1-1 0,1 1 0,0 0 0,0-1-1,-1 1 1,1 0 0,0 0 0,-1 0-1,1 0 1,0 0 0,-1 0 0,1 0 0,0 0-1,-1 0 1,1 1 0,0-1 0,0 1 0,-1-1-1,1 1 1,0-1 0,0 1 0,0 0 0,-2 1-1,-1 1 9,-1 0 0,1 0 0,0 1 0,0 0 0,0 0 0,1 0 0,-1 0 0,1 1 0,0-1 0,-4 8 0,-20 54 107,27-65-115,-11 30 71,1 1-1,2 1 1,2 0-1,-4 47 1,8-54-21,2 0 1,1-1 0,1 1 0,1 0 0,1-1 0,10 35 0,-11-50-38,1-1 0,0 1 0,0-1 0,1 0 1,0 0-1,0 0 0,1 0 0,1-1 0,8 10 0,-11-15-59,-1 1 0,1-1 0,0 0 0,0 0 0,1-1 0,-1 1 0,0-1 0,1 0 0,0 0 0,-1-1 0,1 1 0,0-1 0,0 0 0,0 0 0,0-1-1,0 1 1,0-1 0,0 0 0,0 0 0,0-1 0,7-1 0,-5 0 10,0-1 0,0 1 0,0-1 0,0 0 1,-1-1-1,0 0 0,0 0 0,0 0 0,0 0 0,0-1 0,8-10 0,25-35-251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1.088"/>
    </inkml:context>
    <inkml:brush xml:id="br0">
      <inkml:brushProperty name="width" value="0.05" units="cm"/>
      <inkml:brushProperty name="height" value="0.05" units="cm"/>
      <inkml:brushProperty name="color" value="#008C3A"/>
    </inkml:brush>
  </inkml:definitions>
  <inkml:trace contextRef="#ctx0" brushRef="#br0">60 147 9338,'0'0'7,"39"-42"2715,-36 38-2239,0 0 0,0 0 1,0-1-1,-1 1 0,1 0 1,-1-1-1,0 0 1,2-9-1,-4 14-432,0-1 0,1 1 0,-1 0 0,0 0 0,0-1 0,0 1 0,0 0 0,0-1 0,0 1 1,0 0-1,0-1 0,0 1 0,0 0 0,0-1 0,-1 1 0,1 0 0,0 0 0,0-1 0,0 1 0,0 0 0,0-1 0,0 1 0,-1 0 0,1 0 1,0-1-1,0 1 0,0 0 0,-1 0 0,1 0 0,0-1 0,0 1 0,-1 0 0,1 0 0,0 0 0,-1 0 0,1-1 0,-15 3 771,-12 12-351,21-10-452,0 2 0,0-1 0,1 1 1,-1 0-1,1 0 0,0 1 0,1-1 0,0 1 0,0 0 0,0 0 1,1 0-1,-2 8 0,1-5-10,1 0 0,1-1 0,0 1 0,0 0 0,1 0 1,0 0-1,1 1 0,0-1 0,2 11 0,-2-20-3,0 0 0,0 0 0,0 0 0,0 0 0,0 0 0,1 0 0,-1 0 0,0 0-1,1 0 1,-1 0 0,0 0 0,1 0 0,-1 0 0,1 0 0,-1-1 0,1 1 0,0 0 0,-1 0 0,1-1 0,0 1 0,0 0 0,-1-1 0,1 1 0,0-1 0,0 1 0,0-1-1,0 1 1,0-1 0,0 1 0,0-1 0,0 0 0,0 0 0,0 0 0,2 1 0,-1-2 16,0 1 0,0-1 1,0 1-1,0-1 0,1 0 0,-1 0 0,0 0 0,-1 0 1,1 0-1,0-1 0,0 1 0,0-1 0,-1 1 0,1-1 1,1-2-1,11-13 149,0-1 1,-2 0 0,0-1 0,14-35 0,26-84 577,-51 136-603,0 6-54,0 17-73,-2 47-627,1-31-231,1-2 266,1-31 198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2.218"/>
    </inkml:context>
    <inkml:brush xml:id="br0">
      <inkml:brushProperty name="width" value="0.05" units="cm"/>
      <inkml:brushProperty name="height" value="0.05" units="cm"/>
      <inkml:brushProperty name="color" value="#008C3A"/>
    </inkml:brush>
  </inkml:definitions>
  <inkml:trace contextRef="#ctx0" brushRef="#br0">40 15 14915,'0'-14'2040,"-1"18"-384,0 26-223,-23 183 714,10-123-1596,14-83-465,3-6-25,6-14 3,18-34-40,-19 30 5,-1 5-16,19-31 16,-24 40-31,0 0 1,0 1 0,1-1 0,-1 1 0,0-1 0,1 1 0,0 0 0,0 0 0,0 0-1,0 0 1,5-2 0,-7 4 0,-1 0 0,1-1-1,0 1 1,0 0 0,-1 0 0,1 0-1,0 0 1,0 0 0,0 0-1,-1 0 1,1 0 0,0 0-1,0 0 1,-1 0 0,1 1 0,0-1-1,0 0 1,-1 0 0,1 1-1,0-1 1,-1 1 0,1-1 0,0 0-1,-1 1 1,2 0 0,-1 1-2,0 0 1,1-1-1,-1 1 1,0 0-1,0 0 1,-1 0 0,1 0-1,0 0 1,0 3-1,1 6-9,0 0 0,0 21 0,-2-27 8,-2 61-10,1-61 35,0 1 0,0 0-1,0-1 1,-1 1 0,0-1-1,0 1 1,0-1 0,-1 0-1,-3 7 1,5-11-3,0 0 0,0 0-1,0 0 1,0 0 0,0 0 0,-1 0 0,1 0-1,0 0 1,0 0 0,-1-1 0,1 1-1,-1-1 1,1 1 0,0-1 0,-1 1 0,1-1-1,-1 0 1,1 1 0,-1-1 0,1 0 0,-1 0-1,1 0 1,-1 0 0,1 0 0,-1-1 0,1 1-1,-1 0 1,1-1 0,-1 1 0,1-1 0,0 0-1,-2 0 1,-4-3-157,0 0-1,0 0 1,0-1-1,-8-7 1,15 12 100,-1-1-8,1 1 1,-1-1 0,1 1-1,0 0 1,-1-1 0,1 0-1,0 1 1,-1-1 0,1 1-1,0-1 1,0 1 0,-1-1-1,1 1 1,0-1 0,0 0-1,0 1 1,0-1 0,0 1-1,0-1 1,0 0 0,0 1-1,0-1 1,0 1 0,0-1 0,1 0-1,-1 1 1,0-1 0,0 1-1,0-1 1,1 1 0,-1-1-1,0 1 1,1-2 0,8-6-435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2.738"/>
    </inkml:context>
    <inkml:brush xml:id="br0">
      <inkml:brushProperty name="width" value="0.05" units="cm"/>
      <inkml:brushProperty name="height" value="0.05" units="cm"/>
      <inkml:brushProperty name="color" value="#008C3A"/>
    </inkml:brush>
  </inkml:definitions>
  <inkml:trace contextRef="#ctx0" brushRef="#br0">0 58 14043,'0'-7'1320,"9"-2"-824,1 1-168,3-1 433,1 2-73,3 4-104,2 5-88,-1-2-216,2 4-80,2 2-112,2-2-80,4-1-272,-1-2-168,6-1-184,0-7-120,0 1 512,0-2-192,1-5-137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3.314"/>
    </inkml:context>
    <inkml:brush xml:id="br0">
      <inkml:brushProperty name="width" value="0.05" units="cm"/>
      <inkml:brushProperty name="height" value="0.05" units="cm"/>
      <inkml:brushProperty name="color" value="#008C3A"/>
    </inkml:brush>
  </inkml:definitions>
  <inkml:trace contextRef="#ctx0" brushRef="#br0">0 244 13387,'18'-7'348,"132"-42"1498,-133 45-1819,0 1-1,1 0 1,-1 2 0,1 0-1,0 0 1,33 5-1,-10 4-293,-24-4-39,1-1-1,24 1 1,-36-4 225,0 0 0,0-1 0,0 1-1,0-1 1,0-1 0,-1 1 0,1-1 0,0 0-1,-1 0 1,1 0 0,5-5 0,16-12-169,-19 13 143,0 1 0,0-1 0,17-7 0,-22 12 80,0 0 0,-1 0 0,1 0 0,0 1 0,0-1 0,0 1 0,0 0 0,0-1 0,0 1 0,0 1 0,0-1 0,0 0 0,0 1 0,0 0 0,0-1 0,0 1 0,2 2 0,13 5-90,-10-4 133,-1-1-1,0 0 1,1 0-1,-1 0 1,1-1-1,0 0 1,0-1 0,0 1-1,0-1 1,13-1-1,4-3 162,0-2-1,0-1 0,0 0 0,31-14 0,-35 11-383,1 1-1,0 2 0,0 0 0,1 1 1,44-3-1,-55 9 304,-10-1-4,0 0 1,0 0-1,0 0 0,0 0 1,0 0-1,-1 0 0,1 0 0,0-1 1,0 1-1,0-1 0,0 0 0,0 1 1,-1-1-1,5-2 0,10-7 296,0 1-1,1 1 1,20-7-1,-29 13-290,-1-1-1,1 2 0,0-1 1,-1 1-1,1 0 0,0 1 1,0 0-1,0 0 0,0 1 1,10 2-1,-16-3-78,29 4 159,-30-3-172,0-1-1,-1 0 1,1 0 0,0 0 0,0 0-1,-1 0 1,1 0 0,0 0 0,0-1-1,0 1 1,-1 0 0,1 0 0,0-1-1,0 1 1,-1 0 0,1-1-1,0 1 1,-1-1 0,1 1 0,0 0-1,-1-1 1,1 0 0,-1 1 0,1-1-1,-1 1 1,1-1 0,-1 0 0,1 1-1,-1-1 1,0 0 0,1 1 0,-1-1-1,1-1 1,-2 1-12,1 0 0,0 1-1,0-1 1,0 0 0,0 1 0,0-1-1,-1 0 1,1 1 0,0-1 0,-1 1-1,1-1 1,0 0 0,-1 1 0,1-1-1,-1 1 1,1-1 0,-1 1 0,1-1-1,-1 1 1,1-1 0,-1 1 0,0 0-1,1-1 1,-1 1 0,0 0 0,1 0-1,-1-1 1,0 1 0,1 0 0,-1 0-1,0 0 1,1 0 0,-2 0 0,-26-1-40,3 4-11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4.135"/>
    </inkml:context>
    <inkml:brush xml:id="br0">
      <inkml:brushProperty name="width" value="0.05" units="cm"/>
      <inkml:brushProperty name="height" value="0.05" units="cm"/>
      <inkml:brushProperty name="color" value="#008C3A"/>
    </inkml:brush>
  </inkml:definitions>
  <inkml:trace contextRef="#ctx0" brushRef="#br0">4 547 14107,'0'0'64,"-1"0"1,1 1-1,0-1 0,0 0 1,-1 0-1,1 1 1,0-1-1,0 0 0,0 0 1,-1 1-1,1-1 0,0 0 1,0 1-1,0-1 0,0 0 1,0 1-1,-1-1 0,1 0 1,0 1-1,0-1 1,0 0-1,0 1 0,0-1 1,0 0-1,0 1 0,0-1 1,0 0-1,0 1 0,1-1 1,-1 0-1,0 1 0,0-1 1,0 1-1,12 5 1128,16-2-36,-6-4-585,0-1 1,0-1-1,42-10 1,67-26 370,-99 28-754,735-187 590,-665 173-731,101-37 1,40-10 145,-159 52-138,106-27-12,-151 34 41,-1-2 0,67-33 1,-101 45-63,1-1 1,-1 1 0,1 0-1,0 0 1,6-1 0,-11 3-21,0 1 0,0-1-1,0 0 1,1 0 0,-1 0 0,0 0 0,0 0 0,0 1 0,0-1 0,1 0 0,-1 0 0,0 0 0,0 1 0,0-1 0,0 0-1,0 0 1,0 1 0,0-1 0,0 0 0,0 0 0,0 0 0,0 1 0,0-1 0,0 0 0,0 0 0,0 1 0,0-1-1,0 0 1,0 0 0,0 1 0,0-1 0,0 0 0,0 0 0,0 0 0,0 1 0,-1-1 0,1 0 0,0 0 0,0 0 0,0 1-1,-5 10 33,2-8-69,0 1 1,0-1-1,0 0 1,0 0-1,-1 0 1,1 0-1,-1 0 1,0-1-1,0 0 0,0 0 1,0 0-1,0 0 1,-5 1-1,-5 0-124,0 0 0,-25 2 0,14-3 264,0 1-264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4.834"/>
    </inkml:context>
    <inkml:brush xml:id="br0">
      <inkml:brushProperty name="width" value="0.05" units="cm"/>
      <inkml:brushProperty name="height" value="0.05" units="cm"/>
      <inkml:brushProperty name="color" value="#008C3A"/>
    </inkml:brush>
  </inkml:definitions>
  <inkml:trace contextRef="#ctx0" brushRef="#br0">1 38 16556,'4'-21'1339,"0"5"927,-3 34-874,-7 109-343,2 49-141,4-175-893,0 0 0,0 0 0,0 0-1,0 1 1,0-1 0,1 0 0,-1 0 0,0 0-1,0 0 1,1 0 0,-1 0 0,1 0-1,-1 0 1,1 0 0,-1 0 0,1 0 0,0 0-1,1 1 1,-2-2-4,1 0-1,-1 1 1,1-1 0,0 0-1,-1 0 1,1 0 0,-1 0-1,1 0 1,0 0 0,-1 0 0,1 0-1,-1-1 1,1 1 0,0 0-1,-1 0 1,1 0 0,-1-1-1,1 1 1,-1 0 0,1-1-1,-1 1 1,1 0 0,-1-1-1,1 0 1,4-3 40,0-1-1,0 0 1,-1-1-1,7-8 1,6-12 6,-10 13-24,1 1 0,1 0 0,0 0 0,0 1-1,19-17 1,-28 27-33,1 0 0,0 1 1,-1-1-1,1 1 0,0-1 0,0 1 0,0-1 0,-1 1 0,1-1 0,0 1 0,0 0 0,0-1 0,0 1 0,0 0 1,0 0-1,0 0 0,0-1 0,0 1 0,0 0 0,0 0 0,0 1 0,0-1 0,0 0 0,0 0 0,0 0 0,-1 1 1,1-1-1,0 0 0,1 1 0,0 1 0,-1 0 1,1-1-1,-1 1 0,0 0 1,1-1-1,-1 1 1,0 0-1,0 0 1,0 0-1,-1 0 0,1 0 1,0 4-1,2 6 2,-1 1 0,0 0 0,-1 18 0,-1-25-155,0 0 0,-1 0-1,0 0 1,0 0-1,0 0 1,-1 0 0,0-1-1,0 1 1,-4 7 0,5-14-445,4-4 201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5.433"/>
    </inkml:context>
    <inkml:brush xml:id="br0">
      <inkml:brushProperty name="width" value="0.05" units="cm"/>
      <inkml:brushProperty name="height" value="0.05" units="cm"/>
    </inkml:brush>
  </inkml:definitions>
  <inkml:trace contextRef="#ctx0" brushRef="#br0">1 989 13139,'9'-3'215,"1"0"0,-1 0 1,0-1-1,-1-1 0,1 1 0,-1-1 1,0-1-1,0 0 0,14-13 0,-1-4-16,33-43 0,-42 50-21,48-68 385,73-134-1,25-103-4,-74 122-419,-81 196-140,-1 8-3,-3 13-6,-8 55-109,1 83 0,8-133 68,1 1 0,1-1 0,1 0 0,1 0 0,1 0 1,2 0-1,15 39 0,-18-54 33,1 1 1,0-1-1,1 0 1,11 14-1,27 20-103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7.658"/>
    </inkml:context>
    <inkml:brush xml:id="br0">
      <inkml:brushProperty name="width" value="0.05" units="cm"/>
      <inkml:brushProperty name="height" value="0.05" units="cm"/>
    </inkml:brush>
  </inkml:definitions>
  <inkml:trace contextRef="#ctx0" brushRef="#br0">466 15 10338,'0'0'119,"0"-1"-1,1 1 0,-1-1 1,0 1-1,0 0 0,0-1 1,0 1-1,0-1 1,0 1-1,0-1 0,0 1 1,0-1-1,0 1 0,0-1 1,0 1-1,0-1 0,0 1 1,-1-1-1,1 1 1,0 0-1,0-1 0,0 1 1,-1-1-1,1 1 0,0 0 1,-1-1-1,1 1 1,0 0-1,-1-1 0,1 1 1,0 0-1,-1-1 0,1 1 1,-1 0-1,0-1 1,0 2 23,0 0 0,-1 0 0,1 0 0,0 0 0,0 0 0,0 0 0,0 0 0,0 0 0,0 1 1,0-1-1,-1 2 0,-76 119 1719,-4 7-1432,-19 6-207,-59 89-55,156-217-167,0-1 0,1 1-1,0-1 1,1 1 0,-1 0 0,-1 10-1,4-15 0,0-1-1,-1 0 1,1 0-1,0 0 0,0 1 1,0-1-1,0 0 0,0 0 1,0 1-1,0-1 0,0 0 1,1 0-1,-1 0 0,0 0 1,1 1-1,-1-1 0,1 0 1,-1 0-1,1 0 0,0 0 1,-1 0-1,1 0 0,0 0 1,0 0-1,0 0 0,0 0 1,0-1-1,0 1 1,0 0-1,0-1 0,0 1 1,0 0-1,0-1 0,0 1 1,0-1-1,0 0 0,1 1 1,-1-1-1,0 0 0,0 0 1,0 0-1,1 0 0,-1 0 1,2 0-1,5-1-7,0 0 0,0 0 1,0 0-1,-1-1 0,1-1 0,-1 1 1,1-1-1,7-4 0,62-38-37,-26 13 11,-15 13-100,1 2 1,0 1-1,65-19 1,-81 30 126,1 0 0,0 2 1,1 0-1,-1 1 0,0 2 0,1 0 0,-1 1 1,29 6-1,14 9-112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3.160"/>
    </inkml:context>
    <inkml:brush xml:id="br0">
      <inkml:brushProperty name="width" value="0.05" units="cm"/>
      <inkml:brushProperty name="height" value="0.05" units="cm"/>
      <inkml:brushProperty name="color" value="#008C3A"/>
    </inkml:brush>
  </inkml:definitions>
  <inkml:trace contextRef="#ctx0" brushRef="#br0">25 0 12099,'8'4'3351,"-12"-3"-390,-13-1-3123,6 0-283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4.514"/>
    </inkml:context>
    <inkml:brush xml:id="br0">
      <inkml:brushProperty name="width" value="0.05" units="cm"/>
      <inkml:brushProperty name="height" value="0.05" units="cm"/>
      <inkml:brushProperty name="color" value="#008C3A"/>
    </inkml:brush>
  </inkml:definitions>
  <inkml:trace contextRef="#ctx0" brushRef="#br0">12 2 16684,'9'-1'1824,"-5"1"-1064,3 0 1409,-10 1-1193,0-1-464,1 0-192,0 0-872,-4 2-448,3 3-481,-2-2 897,-2 3-192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6.652"/>
    </inkml:context>
    <inkml:brush xml:id="br0">
      <inkml:brushProperty name="width" value="0.05" units="cm"/>
      <inkml:brushProperty name="height" value="0.05" units="cm"/>
      <inkml:brushProperty name="color" value="#008C3A"/>
    </inkml:brush>
  </inkml:definitions>
  <inkml:trace contextRef="#ctx0" brushRef="#br0">18 103 13227,'-2'-2'347,"1"1"-1,-1-1 1,1 1 0,-1-1-1,1 0 1,0 1 0,0-1-1,-1 0 1,1 0 0,0 0 0,1 0-1,-1 0 1,-1-2 0,2 3-254,0 1 1,0-1 0,1 1-1,-1 0 1,0-1-1,0 1 1,0-1 0,0 1-1,0 0 1,1-1-1,-1 1 1,0-1-1,0 1 1,1 0 0,-1-1-1,0 1 1,0 0-1,1 0 1,-1-1 0,0 1-1,1 0 1,-1 0-1,1-1 1,-1 1 0,20-5 734,135 6 167,-102 1-930,70-6 0,-107 2-54,1 0 1,0-1 0,-1-1-1,0-1 1,0 0-1,0-1 1,-1-1 0,20-11-1,-25 10 17,-17 7-8,-24 11-7,-193 76 17,180-74 6,0-1-1,-1-2 0,-57 4 0,87-14-10,15 1-24,-1 0-1,1 0 1,0 0-1,0 0 0,0 0 1,0 0-1,0 0 0,0 0 1,0 0-1,0 0 1,0 0-1,0-1 0,0 1 1,0 0-1,0 0 1,0 0-1,-1 0 0,1 0 1,0 0-1,0 0 1,0 0-1,0 0 0,0 0 1,0 0-1,0-1 1,0 1-1,0 0 0,0 0 1,0 0-1,0 0 0,0 0 1,0 0-1,0 0 1,0 0-1,0 0 0,0 0 1,0-1-1,0 1 1,0 0-1,0 0 0,0 0 1,1 0-1,-1 0 1,0 0-1,0 0 0,0 0 1,0 0-1,0 0 1,0 0-1,0 0 0,0 0 1,0-1-1,0 1 0,0 0 1,0 0-1,0 0 1,0 0-1,1 0 0,-1 0 1,0 0-1,24-9 21,122-13-27,-88 15 14,97-25 0,-149 31-4,-1 0 0,-1 0 1,1-1-1,-1 1 1,0-1-1,0 0 0,0 0 1,7-5-1,-11 7-3,0 0-1,1 0 1,-1 0 0,0-1 0,0 1 0,0 0-1,0 0 1,0 0 0,0 0 0,0 0-1,0 0 1,0-1 0,1 1 0,-1 0 0,0 0-1,0 0 1,0 0 0,0 0 0,0 0 0,0-1-1,0 1 1,0 0 0,0 0 0,0 0-1,0 0 1,0 0 0,0-1 0,0 1 0,0 0-1,0 0 1,0 0 0,-1 0 0,1 0 0,0-1-1,0 1 1,0 0 0,0 0 0,0 0-1,0 0 1,0 0 0,0 0 0,0 0 0,-1-1-1,1 1 1,0 0 0,0 0 0,0 0-1,0 0 1,0 0 0,0 0 0,-1 0 0,1 0-1,0 0 1,0 0 0,0 0 0,0 0 0,0 0-1,-1 0 1,1 0 0,0 0 0,0 0-1,0 0 1,-12-1 19,11 1-18,-26 1 23,-1 1 0,0 1 0,-47 12 0,7-1 5,15-4 0,-83 10 64,122-21-618,26-3-340,24-5-19,-8 6 498,8 0-109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8.890"/>
    </inkml:context>
    <inkml:brush xml:id="br0">
      <inkml:brushProperty name="width" value="0.05" units="cm"/>
      <inkml:brushProperty name="height" value="0.05" units="cm"/>
      <inkml:brushProperty name="color" value="#008C3A"/>
    </inkml:brush>
  </inkml:definitions>
  <inkml:trace contextRef="#ctx0" brushRef="#br0">28 13 14163,'-1'2'160,"1"0"0,0 0-1,-1 0 1,1 0 0,0 0 0,0 0 0,0 0-1,1 0 1,-1 0 0,0 0 0,1 0 0,-1 0-1,1 0 1,0 0 0,-1 0 0,1 0 0,0-1-1,0 1 1,2 2 0,0-1-19,-1 0 0,1 0 0,1 0 0,-1 0 0,0-1 0,1 1 0,-1-1 0,8 4 0,1-2-4,0 1 1,0-1-1,0-1 0,0 0 1,19 1-1,-13-3 17,0-1-1,0 0 1,0-2 0,-1 0-1,1-1 1,33-10 0,-5-3 349,55-28 0,-97 42-468,0 1-1,0-1 1,0 1 0,1 0 0,-1 0-1,0 1 1,7-1 0,-10 1-31,0 0 1,-1 0-1,1 0 0,0 0 1,-1 0-1,1 0 0,0 0 1,-1 1-1,1-1 1,0 0-1,-1 0 0,1 1 1,-1-1-1,1 0 1,0 1-1,-1-1 0,1 1 1,-1-1-1,1 0 0,-1 1 1,1 0-1,0 0-2,-1 0 0,0 0 0,0 0 0,0 0 0,0 0 0,0 0-1,0 1 1,0-1 0,0 0 0,0 0 0,0 0 0,-1 0 0,1 0 0,0 0 0,-1-1-1,1 1 1,0 0 0,-1 0 0,0 1 0,-3 4 5,0-1 0,1-1 0,-1 1 0,-1-1 0,1 1 0,-1-1-1,0 0 1,0-1 0,0 1 0,0-1 0,0 0 0,-1 0 0,-7 2 0,-6 2 21,0-1 0,-35 7 0,11-7 48,-1-1-1,0-3 1,0-2-1,-72-7 1,189 5-79,-35 3-9,-6 2 8,0-2 0,0-2-1,0 0 1,47-10 0,-75 10 5,0 0 1,0 0-1,-1-1 0,1 0 1,0 1-1,-1-1 1,1 0-1,-1-1 1,1 1-1,-1-1 0,0 1 1,0-1-1,0 0 1,2-3-1,-4 4-2,0 1 0,-1-1 0,1 0 0,0 1 0,-1-1 0,1 0 0,-1 1 0,1-1 0,-1 0 0,0 0 0,0 1 0,0-1 0,0 0 0,0 0 0,0 1 0,0-1 0,-1 0-1,1 1 1,-1-1 0,1 0 0,-1 1 0,0-1 0,1 0 0,-1 1 0,0-1 0,0 1 0,0 0 0,0-1 0,0 1 0,-1 0 0,1-1 0,0 1 0,-1 0 0,1 0 0,-3-1 0,-1-2-4,-1 0 1,0 1-1,0 0 0,-1 0 1,1 0-1,-1 1 0,1-1 1,-1 2-1,0-1 1,1 1-1,-9-1 0,-11 1-8,-40 1-1,7 6-17,-117 26 0,170-30 25,4-2-21,20-4-41,21-3-281,1 2 0,0 2-1,1 1 1,-1 2-1,0 2 1,79 14 0,-85-6-477,-31-10 294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7.756"/>
    </inkml:context>
    <inkml:brush xml:id="br0">
      <inkml:brushProperty name="width" value="0.05" units="cm"/>
      <inkml:brushProperty name="height" value="0.05" units="cm"/>
      <inkml:brushProperty name="color" value="#008C3A"/>
    </inkml:brush>
  </inkml:definitions>
  <inkml:trace contextRef="#ctx0" brushRef="#br0">54 3 17340,'-1'-3'4849,"1"3"-4762,-11 1 89,-17 7-1010,15-3 637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9.421"/>
    </inkml:context>
    <inkml:brush xml:id="br0">
      <inkml:brushProperty name="width" value="0.05" units="cm"/>
      <inkml:brushProperty name="height" value="0.05" units="cm"/>
      <inkml:brushProperty name="color" value="#008C3A"/>
    </inkml:brush>
  </inkml:definitions>
  <inkml:trace contextRef="#ctx0" brushRef="#br0">15 14 13027,'10'-3'5129,"-7"1"-3817,-10 1-1072,0 1 856,3 0-399,-1 0-673,8 0-705,1-1-79,-1-5-1696,-7 6 1744,-6 0-185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9.981"/>
    </inkml:context>
    <inkml:brush xml:id="br0">
      <inkml:brushProperty name="width" value="0.05" units="cm"/>
      <inkml:brushProperty name="height" value="0.05" units="cm"/>
      <inkml:brushProperty name="color" value="#008C3A"/>
    </inkml:brush>
  </inkml:definitions>
  <inkml:trace contextRef="#ctx0" brushRef="#br0">13 22 17572,'-4'3'1088,"-2"-6"-1072,3-1-120,3 1-176,3 2-184,3-2 344,-6 1-104,-6-6-88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9.594"/>
    </inkml:context>
    <inkml:brush xml:id="br0">
      <inkml:brushProperty name="width" value="0.05" units="cm"/>
      <inkml:brushProperty name="height" value="0.05" units="cm"/>
      <inkml:brushProperty name="color" value="#008C3A"/>
    </inkml:brush>
  </inkml:definitions>
  <inkml:trace contextRef="#ctx0" brushRef="#br0">169 119 12691,'16'-114'4681,"-14"109"-3106,0 13-961,-2 15-181,-11 57 65,-29 105 0,-36 75-70,46-163-57,22-72-233,2-1-1,0 1 1,1 1 0,-1 38 0,5-62-126,1 1 0,1-1 0,-1 1 0,0-1 0,1 1 0,-1-1 0,1 1 0,-1-1 0,1 1 0,0-1 0,0 0 0,1 0 0,-1 1 0,0-1 0,1 0 0,-1 0 0,1 0 0,-1 0 0,1-1 0,3 3 0,-3-2 12,1-1 0,-1 0 1,1 1-1,0-1 0,-1-1 1,1 1-1,0 0 0,0-1 1,-1 1-1,1-1 0,0 0 0,0 0 1,0 0-1,0 0 0,-1 0 1,1-1-1,0 1 0,3-2 1,6-1 82,0-2 0,0 1 0,-1-2 0,0 1 0,0-2 0,14-9 0,58-52 389,-30 22-616,-53 46 84,1 0 1,-1-1-1,0 1 0,0 0 0,1 0 0,-1 0 1,0-1-1,0 1 0,1 0 0,-1 0 0,0 0 1,0 0-1,1 0 0,-1 0 0,0 0 1,1-1-1,-1 1 0,0 0 0,1 0 0,-1 0 1,0 0-1,0 0 0,1 0 0,-1 1 0,0-1 1,1 0-1,-1 0 0,0 0 0,0 0 0,1 0 1,-1 0-1,0 0 0,1 1 0,-1-1 0,0 0 1,0 0-1,1 0 0,-1 1 0,0-1 1,0 0-1,0 0 0,0 0 0,1 1 0,-1-1 1,0 0-1,0 1 0,0-1 0,0 0 0,0 0 1,0 1-1,1-1 0,-1 0 0,0 1 0,3 21-1609,-2-13 1344,2 4-389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40.309"/>
    </inkml:context>
    <inkml:brush xml:id="br0">
      <inkml:brushProperty name="width" value="0.05" units="cm"/>
      <inkml:brushProperty name="height" value="0.05" units="cm"/>
      <inkml:brushProperty name="color" value="#008C3A"/>
    </inkml:brush>
  </inkml:definitions>
  <inkml:trace contextRef="#ctx0" brushRef="#br0">148 13 14219,'-1'-13'3389,"5"17"-601,6 20-1782,-9-9-987,0 0-1,-1 0 1,-1 0 0,-1 0 0,0 1-1,-1-2 1,-8 28 0,-46 100 589,34-92-318,-41 85 673,68-141-1039,-1-1 0,1 1 0,1 1 0,-1-1-1,9-7 1,-12 12 65,-1-1-1,2 1 1,-1 0 0,0 0-1,0 0 1,0 1-1,0-1 1,0 0-1,1 0 1,-1 1 0,0-1-1,1 0 1,-1 1-1,1-1 1,-1 1-1,0 0 1,1 0-1,-1-1 1,1 1 0,-1 0-1,1 0 1,-1 0-1,1 0 1,-1 1-1,1-1 1,-1 0 0,0 1-1,1-1 1,-1 1-1,0-1 1,1 1-1,-1 0 1,0-1 0,1 1-1,-1 0 1,0 0-1,0 0 1,0 0-1,0 0 1,2 2-1,1 3-17,-1 0 1,0 0-1,0 0 0,4 12 0,-6-14 28,0 0 1,0 0-1,1 0 1,0 0 0,-1-1-1,1 1 1,1 0-1,-1-1 1,0 1 0,1-1-1,0 0 1,0 0 0,0 0-1,7 5 1,-9-8 6,0 1 0,0-1 0,1 0-1,-1 0 1,0 0 0,0 0 0,1 0 0,-1 0 0,0 0 0,0 0 0,1-1 0,-1 1 0,0 0 0,0-1 0,0 1 0,1-1 0,-1 1 0,0-1-1,0 0 1,0 0 0,0 1 0,0-1 0,0 0 0,1-2 0,21-25 118,-22 27-117,11-17 95,-1 0 1,0-1 0,-2 0-1,0 0 1,7-25 0,-15 43-224,-1 0 1,0 1 0,0-1-1,0 1 1,1-1-1,-1 0 1,0 1 0,0-1-1,0 0 1,0 1 0,0-1-1,0 0 1,0 1 0,0-1-1,-1 0 1,1 1 0,0-1-1,0 1 1,0-1-1,-1 0 1,1 1 0,0-1-1,-1 0 1,-4-4-419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41.345"/>
    </inkml:context>
    <inkml:brush xml:id="br0">
      <inkml:brushProperty name="width" value="0.05" units="cm"/>
      <inkml:brushProperty name="height" value="0.05" units="cm"/>
      <inkml:brushProperty name="color" value="#008C3A"/>
    </inkml:brush>
  </inkml:definitions>
  <inkml:trace contextRef="#ctx0" brushRef="#br0">1 53 14851,'11'0'621,"1"0"0,0 0 0,-1-1 0,1 0 0,-1-1 0,1 0-1,-1-1 1,0-1 0,11-4 0,18-4 48,-16 5-440,-16 4-389,0 1 0,0 0 0,1 0 1,-1 1-1,1 0 0,0 0 0,9 1 0,-18 0 171,0 0-1,0 0 1,1 0-1,-1 0 1,0 0-1,0 0 1,0 0-1,1 0 1,-1 0 0,0 0-1,0 0 1,1 0-1,-1 0 1,0 0-1,0 0 1,0 0-1,1 0 1,-1 1-1,0-1 1,0 0-1,0 0 1,1 0 0,-1 0-1,0 0 1,0 1-1,0-1 1,0 0-1,0 0 1,1 0-1,-1 0 1,0 1-1,0-1 1,0 0 0,0 0-1,0 0 1,0 1-1,0-1 1,0 0-1,0 0 1,0 1-1,0-1 1,0 0-1,0 0 1,0 0 0,0 1-1,0-1 1,0 0-1,0 0 1,0 1-1,0-1 1,0 0-1,0 0 1,0 0-1,0 1 1,0-1-1,-1 0 1,1 0 0,0 0-1,0 1 1,0-1-1,0 0 1,-1 0-1,-4 8-196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9.671"/>
    </inkml:context>
    <inkml:brush xml:id="br0">
      <inkml:brushProperty name="width" value="0.05" units="cm"/>
      <inkml:brushProperty name="height" value="0.05" units="cm"/>
    </inkml:brush>
  </inkml:definitions>
  <inkml:trace contextRef="#ctx0" brushRef="#br0">9711 0 12267,'-41'49'2809,"30"-35"-2583,0-1 0,-1 1 0,0-2 0,-1 0 0,-25 19 0,-35 11 84,-2-3 0,-1-3 1,-85 27-1,-250 54 332,307-92-428,-585 127 317,-182-27-486,-8-74-5,486-67-107,1-23-59,46 3 57,-479-10-75,363 24 81,-567-19-42,607 27 106,-140-12 10,2-26 1,239 0 14,-208-19 333,492 69-312,-46-2 39,1-3-1,-85-18 1,147 21-4381,17 2 3621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41.778"/>
    </inkml:context>
    <inkml:brush xml:id="br0">
      <inkml:brushProperty name="width" value="0.05" units="cm"/>
      <inkml:brushProperty name="height" value="0.05" units="cm"/>
      <inkml:brushProperty name="color" value="#008C3A"/>
    </inkml:brush>
  </inkml:definitions>
  <inkml:trace contextRef="#ctx0" brushRef="#br0">0 42 14355,'3'2'1328,"6"-2"-712,2 0-183,6-2 671,3-2-184,3-2-136,2 0-32,-1-1-184,-1 1-127,-1 1-465,-2 0-273,-6 3-519,-1 2 688,-9 0-176,-4 1-112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4.291"/>
    </inkml:context>
    <inkml:brush xml:id="br0">
      <inkml:brushProperty name="width" value="0.05" units="cm"/>
      <inkml:brushProperty name="height" value="0.05" units="cm"/>
      <inkml:brushProperty name="color" value="#008C3A"/>
    </inkml:brush>
  </inkml:definitions>
  <inkml:trace contextRef="#ctx0" brushRef="#br0">35 7 13995,'3'-6'1045,"0"6"-267,-1 15 173,-3 25-121,1-39-799,-5 143 1282,7 0-1,37 274 0,-32-389-1129,-5-16 318,-16-34-713,-43-79-2095,42 76 1715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4.695"/>
    </inkml:context>
    <inkml:brush xml:id="br0">
      <inkml:brushProperty name="width" value="0.05" units="cm"/>
      <inkml:brushProperty name="height" value="0.05" units="cm"/>
      <inkml:brushProperty name="color" value="#008C3A"/>
    </inkml:brush>
  </inkml:definitions>
  <inkml:trace contextRef="#ctx0" brushRef="#br0">7 234 15131,'-1'0'170,"1"-1"0,-1 1 0,1-1 0,-1 0 0,1 1-1,-1-1 1,1 0 0,-1 1 0,1-1 0,0 0 0,-1 0 0,1 0-1,0 1 1,0-1 0,-1 0 0,1 0 0,0 0 0,0 1 0,0-1-1,0 0 1,0 0 0,0 0 0,0 0 0,1 0 0,-1-1-6,1 0 1,0 0-1,0 1 1,0-1-1,0 1 1,0-1-1,0 1 1,1-1-1,-1 1 1,0 0-1,2-1 1,7-5 2,0 0-1,0 1 1,12-5 0,-7 3 107,142-74 57,-66 37-2228,-90 44 1858,1 1 0,-1-1 0,0 1 1,0-1-1,0 0 0,1 0 0,-1 0 0,0 1 0,0-1 0,0 0 0,0 0 0,0 0 1,0-1-1,0 1 0,-1 0 0,1 0 0,0 0 0,0-2 0,-1-7-465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5.288"/>
    </inkml:context>
    <inkml:brush xml:id="br0">
      <inkml:brushProperty name="width" value="0.05" units="cm"/>
      <inkml:brushProperty name="height" value="0.05" units="cm"/>
      <inkml:brushProperty name="color" value="#008C3A"/>
    </inkml:brush>
  </inkml:definitions>
  <inkml:trace contextRef="#ctx0" brushRef="#br0">26 0 15979,'1'33'902,"-2"-1"-1,-7 43 1,0-3-105,5-37-440,-3 100 558,6-117-817,1 0 0,1 0 0,1-1 0,0 1 0,8 23 0,-10-41-91,-1 0 1,0 0 0,0 0-1,0 0 1,0 0 0,0-1 0,0 1-1,0 0 1,0 0 0,1 0-1,-1 0 1,0 0 0,0 0 0,0 0-1,0 0 1,0 0 0,0 0-1,1 0 1,-1 0 0,0 0 0,0 0-1,0 0 1,0 0 0,0 0-1,1 0 1,-1 0 0,0 0 0,0 0-1,0 0 1,0 0 0,0 0-1,1 0 1,-1 0 0,0 0 0,0 0-1,0 0 1,0 0 0,0 0-1,0 0 1,1 0 0,-1 0-1,0 1 1,0-1 0,0 0 0,0 0-1,0 0 1,0 0 0,0 0-1,0 0 1,0 1 0,1-1 0,-1 0-1,0 0 1,0 0 0,0 0-1,0 0 1,0 1 0,0-1 0,3-13 153,0-29 42,-1-1 0,-2 1 0,-2-1 0,-11-65 0,12 102-196,-4-22 12,5 26-18,0 1 1,0 0-1,-1 0 1,1 0-1,0 0 1,-1 0-1,1-1 1,-1 1-1,1 0 1,-1 0 0,0 0-1,1 0 1,-1 0-1,0 0 1,-1-1-1,2 19 3,1-13-108,0-1 0,0 0-1,0 0 1,0 0 0,0 0-1,0-1 1,1 1 0,0 0 0,-1 0-1,1-1 1,0 1 0,0-1-1,0 0 1,1 1 0,-1-1 0,0 0-1,1 0 1,0-1 0,-1 1-1,1 0 1,0-1 0,0 0-1,0 1 1,0-1 0,0 0 0,0-1-1,0 1 1,0-1 0,0 1-1,1-1 1,-1 0 0,0 0-1,0 0 1,0 0 0,0-1 0,1 1-1,-1-1 1,0 0 0,0 0-1,0 0 1,0 0 0,-1-1 0,6-2-1,5-4-526,0-1 0,-1-1 0,0 0 0,0 0 0,10-14 0,50-62-453,-59 69 1511,-26 58 4331,-3 56-3378,16-95-1361,-2 18 120,0-1 1,2 24-1,0-39-122,1 0-1,-1 1 1,1-1 0,-1 0 0,1 1-1,1-1 1,-1 0 0,0 0 0,1 0 0,0 0-1,0 0 1,0-1 0,1 1 0,-1 0-1,1-1 1,4 5 0,-5-6-11,0-1 0,-1 0 0,1 0 1,0 0-1,0 0 0,0 0 0,0 0 0,0-1 1,0 1-1,0 0 0,0-1 0,0 0 1,0 1-1,0-1 0,0 0 0,0 0 0,0 0 1,1-1-1,2 0 0,-1 0 5,0 0 0,0-1 0,0 0 0,-1 0-1,1 0 1,0 0 0,-1 0 0,0-1 0,5-4 0,2-2 21,-1-2 0,-1 1 0,0-1 0,0 0 0,7-15 0,-10 16 2,0 0 0,-1-1 1,0 1-1,3-19 0,-6 24-12,0 0 0,0-1 0,-1 1-1,0 0 1,0 0 0,0-1 0,0 1 0,-1 0 0,0 0 0,0 0 0,-4-10 0,4 13-15,1 1 1,-1-1 0,0 1 0,1 0-1,-1-1 1,0 1 0,0 0 0,0 0-1,0 0 1,0 0 0,0 0 0,0 0-1,0 0 1,-1 0 0,1 0 0,0 0-1,-1 0 1,1 1 0,0-1 0,-1 1-1,1-1 1,-1 1 0,1-1 0,-1 1-1,1 0 1,-1 0 0,1 0 0,-1-1-1,1 2 1,-1-1 0,1 0 0,-1 0-1,1 0 1,-1 1 0,1-1 0,-1 1-1,1-1 1,0 1 0,-1 0 0,-1 1-1,-3 1 17,1 0 0,0 1-1,0 0 1,0 0 0,0 0-1,1 0 1,-1 1 0,-5 8-1,5-5-16,1 0 0,-1 0 0,2 0-1,-4 10 1,6-15-78,0 0 0,0-1 0,0 1 1,0 0-1,1 0 0,-1 0 0,1 0 0,0 0 0,0 0 0,0 0 1,0-1-1,1 1 0,-1 0 0,1 0 0,1 5 0,-1-8 64,-1 0 0,0 1-1,0-1 1,0 0 0,0 0 0,0 0-1,1 1 1,-1-1 0,0 0-1,0 0 1,0 0 0,1 0 0,-1 0-1,0 1 1,0-1 0,0 0-1,1 0 1,-1 0 0,0 0 0,0 0-1,1 0 1,-1 0 0,0 0-1,0 0 1,1 0 0,-1 0 0,0 0-1,0 0 1,1 0 0,-1 0 0,0 0-1,0 0 1,1 0 0,-1 0-1,0 0 1,0-1 0,0 1 0,1 0-1,-1 0 1,0 0 0,0-1-1,9-8-190,3-14-141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6.572"/>
    </inkml:context>
    <inkml:brush xml:id="br0">
      <inkml:brushProperty name="width" value="0.05" units="cm"/>
      <inkml:brushProperty name="height" value="0.05" units="cm"/>
      <inkml:brushProperty name="color" value="#008C3A"/>
    </inkml:brush>
  </inkml:definitions>
  <inkml:trace contextRef="#ctx0" brushRef="#br0">229 71 12883,'1'-1'155,"0"-1"0,0 0 0,0 1 0,0-1 1,-1 0-1,1 1 0,0-1 0,-1 0 0,1 0 1,-1 0-1,0 0 0,0 1 0,0-1 0,0 0 1,0 0-1,0 0 0,0 0 0,0 0 0,-1 1 0,1-1 1,-1 0-1,0 0 0,1 1 0,-1-1 0,0 0 1,0 1-1,0-1 0,0 0 0,0 1 0,0 0 0,-1-1 1,0-1-1,0 2-78,0 0 0,0 0 0,-1-1 0,1 1-1,0 0 1,0 1 0,-1-1 0,1 0 0,0 1 0,-1-1 0,1 1 0,0 0 0,-1 0 0,1 0 0,-1 0 0,1 0 0,-1 0-1,1 1 1,0-1 0,-1 1 0,1 0 0,0-1 0,0 1 0,-5 3 0,-4 3-41,0 0 0,0 1 0,0 1 0,1 0 0,1 0 0,0 1 0,0 0 0,1 0 0,0 1 0,-9 16 0,10-14-24,0-1 0,1 1 0,1 0 0,0 0 0,1 1 0,0 0 0,1 0 0,1-1 0,-1 24 0,2-34-4,1-1-1,0 0 1,0 0-1,1 0 1,-1 0-1,0 0 1,1 0-1,-1 0 1,1 0-1,0 0 1,-1 0-1,1 0 1,0 0-1,0 0 1,0-1-1,1 1 1,-1 0-1,3 2 1,-3-3 4,0-1-1,0 1 1,1-1 0,-1 1-1,0-1 1,0 0 0,1 0 0,-1 0-1,0 1 1,0-1 0,1 0 0,-1 0-1,0-1 1,0 1 0,1 0 0,-1 0-1,0-1 1,0 1 0,1-1-1,-1 1 1,0-1 0,0 1 0,0-1-1,0 0 1,0 1 0,0-1 0,0 0-1,0 0 1,1-1 0,7-6 64,-1-1 0,-1 0 0,1 0 0,-2 0 0,1-1 0,-1 0 0,-1 0 0,7-15 1,-1-5 184,14-55 0,-21 70-190,-1 0 0,0 0 0,-1-1 0,-1-15-1,-3 20 4,-3 12-12,-3 15-3,0 13-27,1 0-1,1 0 0,2 1 1,1 0-1,2 0 1,3 54-1,-2-83-31,8 58 41,-8-56-41,1 0 1,-1-1-1,1 1 0,0 0 0,0-1 0,0 1 0,0-1 0,0 1 0,1-1 0,-1 0 0,1 0 0,-1 1 0,1-1 0,0 0 1,0 0-1,0-1 0,0 1 0,4 2 0,-5-3-46,1-1 0,-1 0 0,1 1 0,-1-1-1,1 0 1,-1 0 0,1 1 0,-1-1 0,1-1 0,-1 1 0,1 0 0,-1 0 0,1 0 0,-1-1 0,0 1 0,1-1-1,-1 1 1,1-1 0,-1 0 0,0 1 0,1-1 0,-1 0 0,0 0 0,0 0 0,1-1 0,1 0-40,-1-1-1,1 1 1,-1-1 0,0 0 0,0 0 0,-1 0 0,1 0 0,0 0 0,1-6 0,1-11-304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7.114"/>
    </inkml:context>
    <inkml:brush xml:id="br0">
      <inkml:brushProperty name="width" value="0.05" units="cm"/>
      <inkml:brushProperty name="height" value="0.05" units="cm"/>
      <inkml:brushProperty name="color" value="#008C3A"/>
    </inkml:brush>
  </inkml:definitions>
  <inkml:trace contextRef="#ctx0" brushRef="#br0">42 22 15675,'8'-22'1770,"-8"22"-1750,0 0 0,0 0 1,0 0-1,0 0 0,1 0 1,-1 0-1,0 0 1,0 0-1,0 0 0,0 0 1,0 0-1,0 0 1,1 0-1,-1 0 0,0 0 1,0 0-1,0 0 0,0 1 1,0-1-1,0 0 1,1 0-1,-1 0 0,0 0 1,0 0-1,0 0 1,0 0-1,0 0 0,0 0 1,0 0-1,0 1 0,0-1 1,0 0-1,1 0 1,-1 0-1,0 0 0,0 0 1,0 0-1,0 0 0,0 1 1,0-1-1,0 0 1,0 0-1,0 0 0,0 0 1,0 0-1,0 0 1,0 1-1,0-1 0,0 0 1,0 0-1,0 0 0,0 0 1,0 0-1,0 0 1,-1 1-1,1-1 0,0 0 1,0 0-1,0 0 1,0 0-1,0 0 0,0 0 1,0 0-1,-4 43 994,-20 151-354,-1 303 0,28-419 314,-3-141-568,8-214 243,-5 255-640,19-142 9,-17 140-23,0 1 1,2-1 0,1 1-1,17-36 1,-23 55 2,0 0 0,1 0 1,0 0-1,0 0 0,0 0 0,0 1 0,0-1 0,0 1 1,1 0-1,7-5 0,-10 7 0,1 1 0,-1-1 0,1 0-1,-1 1 1,1 0 0,0-1 0,-1 1 0,1 0 0,-1-1 0,1 1-1,0 0 1,-1 0 0,1 0 0,0 1 0,-1-1 0,1 0 0,-1 1-1,1-1 1,-1 1 0,1-1 0,-1 1 0,1 0 0,-1-1 0,1 1-1,-1 0 1,0 0 0,1 0 0,-1 0 0,0 0 0,0 1 0,0-1-1,2 2 1,2 5-8,1 0-1,-2 0 1,1 0-1,-1 1 0,-1-1 1,0 1-1,0 0 1,0 0-1,-1 0 0,2 17 1,-3-7 6,0-1-1,-1 0 1,0 1 0,-6 27 0,4-35 25,0-1 1,-1 0 0,-1 1-1,0-1 1,0-1-1,-11 18 1,13-24-15,-1 1-1,1-1 1,-1 0-1,1 0 1,-1 0-1,0 0 1,-1-1 0,1 1-1,-5 2 1,6-4-15,0 0-1,0-1 1,0 1 0,-1 0 0,1-1 0,0 1 0,0-1 0,-1 0 0,1 1 0,0-1-1,-1 0 1,1-1 0,0 1 0,0 0 0,-1-1 0,1 1 0,-4-2 0,4 1-78,0 0 1,-1-1 0,1 1-1,0-1 1,0 0-1,0 1 1,0-1 0,0 0-1,0 0 1,1 0 0,-1-1-1,1 1 1,-1 0 0,1-1-1,0 1 1,0-1 0,0 1-1,0-1 1,0 1 0,0-1-1,1 1 1,0-1 0,-1 0-1,1 1 1,0-1-1,0 0 1,0 0 0,1 1-1,-1-1 1,1 0 0,-1 1-1,2-4 1,9-13-494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7.549"/>
    </inkml:context>
    <inkml:brush xml:id="br0">
      <inkml:brushProperty name="width" value="0.05" units="cm"/>
      <inkml:brushProperty name="height" value="0.05" units="cm"/>
      <inkml:brushProperty name="color" value="#008C3A"/>
    </inkml:brush>
  </inkml:definitions>
  <inkml:trace contextRef="#ctx0" brushRef="#br0">8 135 15443,'31'-7'1598,"-14"3"-867,0-1 0,0 0 1,21-10-1,-34 13-672,-1 1 1,0-1-1,0 0 1,0 0-1,0 0 1,0 0-1,0-1 1,-1 1 0,1-1-1,-1 1 1,1-1-1,-1 0 1,0 0-1,0 0 1,-1 0-1,1-1 1,0 1-1,-1 0 1,0-1-1,0 1 1,1-7-1,-1 8-41,-1 1 0,0 0 0,0 0 0,0 0 0,0 0 0,1 0 0,-1 0 0,-1 0 0,1 0 0,0-1 0,0 1 0,0 0 1,-1 0-1,1 0 0,0 0 0,-1 0 0,1 0 0,-1 0 0,1 0 0,-1 0 0,0 0 0,1 1 0,-1-1 0,0 0 0,0 0 0,1 0 0,-1 1 0,0-1 0,0 0 0,0 1 0,0-1 0,0 1 0,0-1 0,0 1 0,0-1 0,0 1 0,0 0 0,0 0 0,0-1 0,0 1 0,-1 0 0,1 0 0,0 0 0,0 0 0,0 0 0,0 1 0,-1-1 0,-3 1 20,1 0-1,0 0 0,-1 0 1,1 1-1,0-1 1,0 1-1,0 0 0,0 0 1,0 1-1,-6 4 0,2 2-15,-1 0 0,2 0 0,-1 1 0,1 0-1,1 1 1,0-1 0,0 1 0,-4 14 0,3-7-11,1 0 0,1 0 0,1 0 0,-3 32 1,7-44-9,-1-1 0,1 1 0,0-1 0,1 1 0,0-1 0,-1 1 0,2-1 0,2 10 0,-3-12-12,0-1-1,1 0 0,-1 0 1,0 0-1,1 0 1,-1 0-1,1 0 0,0 0 1,0 0-1,-1-1 0,1 1 1,0-1-1,1 1 1,-1-1-1,0 0 0,0 0 1,0 0-1,1 0 0,-1 0 1,1 0-1,3 0 0,1 0-114,0 0 0,1-1 0,-1 0 0,0 0 0,0-1 0,1 0 0,-1 0 0,0-1 0,8-2 0,0-2-23,0 0-1,0 0 1,16-11 0,12-11-223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7.998"/>
    </inkml:context>
    <inkml:brush xml:id="br0">
      <inkml:brushProperty name="width" value="0.05" units="cm"/>
      <inkml:brushProperty name="height" value="0.05" units="cm"/>
      <inkml:brushProperty name="color" value="#008C3A"/>
    </inkml:brush>
  </inkml:definitions>
  <inkml:trace contextRef="#ctx0" brushRef="#br0">1 25 14403,'2'-2'174,"0"0"1,0 0-1,0 0 0,1 0 1,-1 0-1,1 1 0,-1-1 1,1 1-1,-1-1 0,1 1 1,0 0-1,0 0 0,0 0 1,0 1-1,-1-1 0,1 1 1,0 0-1,5-1 0,3 1 171,-1 0 1,0 0-1,0 1 0,12 3 0,-18-4-291,0 1 0,-1 1-1,1-1 1,0 0 0,-1 1-1,1 0 1,-1-1-1,0 1 1,0 1 0,0-1-1,0 0 1,0 1-1,0 0 1,0-1 0,-1 1-1,0 0 1,1 0-1,-1 1 1,0-1 0,-1 0-1,1 1 1,0-1-1,-1 1 1,0-1 0,0 1-1,0 0 1,0 0 0,-1-1-1,1 1 1,-1 0-1,0 7 1,-1 6 71,-1 0 1,0 0-1,-2 0 1,1 0 0,-12 29-1,-7 6 294,14-35-177,0 1 0,-5 20-1,13-38-234,0 1-1,0-1 0,-1 1 0,1-1 1,0 0-1,0 1 0,0-1 0,0 0 1,0 1-1,0-1 0,0 1 1,0-1-1,0 1 0,0-1 0,0 0 1,0 1-1,0-1 0,0 1 1,0-1-1,0 0 0,0 1 0,1-1 1,-1 0-1,0 1 0,0-1 0,0 0 1,1 1-1,-1-1 0,0 0 1,0 1-1,1-1 0,-1 0 0,0 1 1,1-1-1,-1 0 0,0 0 1,1 1-1,17-5 39,18-15-67,-23 10-267,-1-1 1,0 0 0,18-20-1,-26 25 103,0 1-1,0-1 1,0 1 0,-1-1-1,0-1 1,0 1-1,-1 0 1,1-1 0,-1 1-1,0-1 1,-1 1-1,3-12 1,-4 0-525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8.423"/>
    </inkml:context>
    <inkml:brush xml:id="br0">
      <inkml:brushProperty name="width" value="0.05" units="cm"/>
      <inkml:brushProperty name="height" value="0.05" units="cm"/>
      <inkml:brushProperty name="color" value="#008C3A"/>
    </inkml:brush>
  </inkml:definitions>
  <inkml:trace contextRef="#ctx0" brushRef="#br0">12 0 13499,'-9'3'1448,"7"1"-848,2-1-200,2 2 937,8 0-481,5-2-192,2-1-112,6-1-336,1-1-264,2 0-472,-2 0 520,-1-6-160,-1 1-96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8.806"/>
    </inkml:context>
    <inkml:brush xml:id="br0">
      <inkml:brushProperty name="width" value="0.05" units="cm"/>
      <inkml:brushProperty name="height" value="0.05" units="cm"/>
      <inkml:brushProperty name="color" value="#008C3A"/>
    </inkml:brush>
  </inkml:definitions>
  <inkml:trace contextRef="#ctx0" brushRef="#br0">86 67 16460,'6'-11'1518,"-10"7"-403,3 4-1053,0 0 0,0 1 0,-1-1 0,1 1 0,0-1 0,0 1 0,0-1 0,0 1 0,0 0 0,-1-1-1,1 1 1,0 0 0,1 0 0,-1 0 0,-2 1 0,-4 8 19,0 0 0,1 0 0,0 1 0,1-1 0,0 1 1,-7 21-1,7-13 8,0 1 1,1 0 0,-1 26 0,4-38-48,0 1-1,2-1 0,-1 1 1,1-1-1,0 0 0,0 1 1,4 8-1,-5-16-26,1 1 0,0 0-1,-1 0 1,1 0 0,0-1 0,0 1 0,0 0-1,0-1 1,1 1 0,-1-1 0,0 0 0,1 1-1,-1-1 1,1 0 0,-1 0 0,1 0 0,0 0 0,-1 0-1,1 0 1,0 0 0,0 0 0,-1-1 0,1 1-1,0-1 1,0 1 0,0-1 0,0 0 0,0 0-1,0 0 1,0 0 0,0 0 0,0 0 0,0 0-1,-1-1 1,1 1 0,0-1 0,2 0 0,4-2 32,-1 0 1,1-1-1,-1 0 1,0 0-1,0 0 1,0-1-1,0 0 1,-1 0-1,0-1 1,0 0-1,0 0 1,5-8-1,-4 5 25,-1-1-1,0 1 0,0-1 0,-1 0 1,0 0-1,-1 0 0,0-1 0,3-16 1,-6 23-54,-1-1 1,1 0-1,-1 1 1,-1-1-1,1 0 0,-1 1 1,1-1-1,-1 1 1,-1-1-1,1 1 1,-1-1-1,1 1 1,-1 0-1,0 0 1,-1 0-1,1 0 1,-1 0-1,0 0 1,-3-3-1,4 5-16,0 0 1,0 0-1,0 1 0,0-1 1,0 1-1,0-1 0,0 1 1,0 0-1,-1 0 0,1 0 1,-1 0-1,1 0 0,0 1 1,-1-1-1,1 1 0,-1-1 1,1 1-1,-1 0 0,0 0 1,1 0-1,-1 0 0,1 1 1,-1-1-1,1 1 0,-1-1 1,1 1-1,0 0 0,-1 0 1,1 0-1,0 0 0,0 0 1,-1 1-1,1-1 0,0 1 1,-3 2-1,4-2-5,-1-1 1,0 1-1,0 0 0,1 0 1,-1 0-1,1 0 1,0 0-1,-1 0 0,1 0 1,0 0-1,0 1 0,0-1 1,1 0-1,-1 1 0,1-1 1,-1 0-1,0 4 0,2-5 0,-1 0 0,0 0-1,0 0 1,0 1 0,1-1-1,-1 0 1,0 0 0,1-1-1,-1 1 1,1 0 0,-1 0-1,1 0 1,0 0 0,-1 0-1,1 0 1,0-1 0,0 1-1,-1 0 1,1-1 0,0 1-1,0 0 1,0-1-1,0 1 1,0-1 0,0 0-1,0 1 1,0-1 0,0 0-1,0 1 1,0-1 0,0 0-1,0 0 1,0 0 0,0 0-1,0 0 1,0 0 0,0 0-1,0 0 1,2-1 0,6 0-97,0-1 1,0 0 0,0 0-1,0-1 1,0 0 0,14-7-1,49-33-1630,-40 23-72,-28 16 1893,-1 0 0,1 0 1,-1 0-1,0-1 0,0 1 0,0-1 0,0 0 0,-1 0 1,0 0-1,0 0 0,0 0 0,-1 0 0,2-10 0,1 27 1366,2 13-1500,-4 24 97,-1-27 93,0-1 1,1 0-1,9 39 0,-10-58-136,-1 0 0,1 0 0,-1-1 0,1 1 0,0 0 0,0 0 1,-1-1-1,1 1 0,1 0 0,-1-1 0,0 1 0,0-1 0,0 1 0,1-1 0,-1 0 1,1 0-1,-1 1 0,1-1 0,0 0 0,-1 0 0,1-1 0,0 1 0,-1 0 0,1 0 1,0-1-1,3 1 0,-3-1-51,1 0 0,-1 0 0,0-1 0,1 1 0,-1-1 0,0 0 0,1 0 0,-1 0 0,0 0 0,0 0 0,0 0 1,0 0-1,0 0 0,0-1 0,0 0 0,0 1 0,-1-1 0,1 0 0,-1 1 0,3-5 0,1-2-160,-1-1 0,0 1 0,0-1 0,-1 0 0,0 0 0,-1 0 0,0 0 0,0 0 0,-1-1 0,0-13 0,1-12-390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1:00.340"/>
    </inkml:context>
    <inkml:brush xml:id="br0">
      <inkml:brushProperty name="width" value="0.05" units="cm"/>
      <inkml:brushProperty name="height" value="0.05" units="cm"/>
    </inkml:brush>
  </inkml:definitions>
  <inkml:trace contextRef="#ctx0" brushRef="#br0">251 598 11522,'3'22'2888,"-3"-22"-2850,0 0 1,0 0-1,0 0 0,0 0 1,0 1-1,0-1 0,0 0 0,0 0 1,0 0-1,0 0 0,0 0 1,0 0-1,0 0 0,0 0 0,0 0 1,0 0-1,0 0 0,0 0 1,0 0-1,0 1 0,0-1 0,0 0 1,0 0-1,-1 0 0,1 0 1,0 0-1,0 0 0,0 0 0,0 0 1,0 0-1,0 0 0,0 0 1,0 0-1,0 0 0,0 0 0,0 0 1,0 0-1,0 0 0,0 0 1,0 0-1,-1 0 0,1 0 0,0 0 1,0 0-1,0 0 0,0 0 1,0 0-1,0 0 0,0 0 0,0 0 1,0 0-1,0 0 0,0 0 1,0 0-1,0 0 0,0 0 0,-1 0 1,1 0-1,0 0 0,0 0 1,0 0-1,0 0 0,0 0 0,0 0 1,0 0-1,0 0 0,0 0 1,-7-13 1328,-6-21-327,-11-46-1,3 8-515,-11-15 61,-3 2-1,-71-121 0,94 179-499,12 27-85,0 0 1,0 0-1,0-1 0,0 1 1,0 0-1,0 0 1,0-1-1,0 1 0,0 0 1,0 0-1,0 0 1,0-1-1,0 1 0,0 0 1,0 0-1,0 0 1,0-1-1,0 1 1,0 0-1,0 0 0,0 0 1,0-1-1,1 1 1,-1 0-1,0 0 0,0 0 1,0 0-1,0-1 1,0 1-1,1 0 0,-1 0 1,0 0-1,0 0 1,0 0-1,1-1 1,13 6-40,15 9-15,1-2-1,-1 0 1,2-2 0,-1-2-1,2 0 1,-1-2 0,55 3-1,-62-8-65,1-1-1,0-1 0,-1-1 0,0-1 1,1-1-1,-1-1 0,0-1 0,-1-1 1,0-2-1,34-16 0,-7-8-174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9.195"/>
    </inkml:context>
    <inkml:brush xml:id="br0">
      <inkml:brushProperty name="width" value="0.05" units="cm"/>
      <inkml:brushProperty name="height" value="0.05" units="cm"/>
      <inkml:brushProperty name="color" value="#008C3A"/>
    </inkml:brush>
  </inkml:definitions>
  <inkml:trace contextRef="#ctx0" brushRef="#br0">5 8 18012,'-4'-8'1472,"4"10"-1136,0 4-160,1 4 632,2-2-215,3 4-737,-2 4-521,-1-1 577,1 8-104,5 2-64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9.535"/>
    </inkml:context>
    <inkml:brush xml:id="br0">
      <inkml:brushProperty name="width" value="0.05" units="cm"/>
      <inkml:brushProperty name="height" value="0.05" units="cm"/>
      <inkml:brushProperty name="color" value="#008C3A"/>
    </inkml:brush>
  </inkml:definitions>
  <inkml:trace contextRef="#ctx0" brushRef="#br0">137 274 15875,'-7'5'2627,"1"-2"-2302,1 1 1,0 0-1,-1 0 0,-5 6 0,-3 7 39,2 0 0,0 1 0,1 1 0,-11 23 0,17-32-276,1 0 0,0 0 1,1 0-1,0 1 1,1-1-1,0 1 1,1-1-1,0 1 1,0 0-1,2 14 1,-1-24-82,0 0 1,0 1-1,0-1 1,0 0-1,1 0 0,-1 1 1,0-1-1,1 0 1,-1 0-1,1 1 0,-1-1 1,1 0-1,0 0 1,-1 0-1,1 0 0,0 0 1,0 0-1,0 0 1,0 0-1,0 0 0,0 0 1,0 0-1,0-1 1,0 1-1,0 0 0,0-1 1,0 1-1,1-1 1,-1 1-1,0-1 0,0 1 1,1-1-1,-1 0 1,0 0-1,0 0 0,1 0 1,-1 0-1,0 0 1,1 0-1,0 0 0,5-2 6,-1 0 0,0 0 0,1 0 0,-1 0 0,0-1-1,10-7 1,7-5 15,-1-1-1,-1-1 1,0-1-1,-1-1 1,-1-1-1,-1-1 1,16-24-1,-11 12-9,-2-1-1,-2-1 0,-1-1 0,17-47 0,-13 11-31,-21 65 6,0 0 0,0 0-1,0 0 1,-1 0 0,0-1 0,0 1 0,-2-13 0,2 19 6,0 0 0,-1 1-1,1-1 1,0 0 0,0 0 0,0 0-1,-1 0 1,1 1 0,0-1 0,-1 0-1,1 0 1,0 0 0,-1 1 0,1-1-1,-1 0 1,1 1 0,-1-1 0,0 0 0,1 1-1,-1-1 1,0 1 0,1-1 0,-1 1-1,0 0 1,0-1 0,1 1 0,-1-1-1,-1 1 1,0 0-1,1 0 1,0 1-1,-1-1 0,1 0 1,0 1-1,-1-1 0,1 1 1,0 0-1,0-1 0,0 1 1,-1 0-1,1 0 0,0 0 1,0 0-1,-1 1 0,-5 5-6,1 1-1,0 0 1,-9 16 0,5-5-8,1 1 1,0 0 0,2 0-1,0 1 1,1 0 0,1 0-1,1 1 1,-2 40 0,6-52-112,0 0 0,1 0 0,-1-1 1,2 1-1,-1 0 0,1-1 0,1 0 0,0 1 1,0-1-1,1 0 0,0 0 0,1-1 0,0 1 1,0-1-1,0 0 0,1 0 0,1-1 1,-1 0-1,1 0 0,0 0 0,1-1 0,10 7 1,6 1-443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5.238"/>
    </inkml:context>
    <inkml:brush xml:id="br0">
      <inkml:brushProperty name="width" value="0.05" units="cm"/>
      <inkml:brushProperty name="height" value="0.05" units="cm"/>
      <inkml:brushProperty name="color" value="#008C3A"/>
    </inkml:brush>
  </inkml:definitions>
  <inkml:trace contextRef="#ctx0" brushRef="#br0">1 154 17428,'7'0'1256,"13"0"-912,2-6-112,11-1 424,5-4-152,7-6-184,1-4-64,-1 1-15,0-1-33,-11 1-280,-5 3-152,-10 8-257,-5 5-159,-10 5-280,-1 8-104,-7 2 600,-6 5-240,-7 1 23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5.651"/>
    </inkml:context>
    <inkml:brush xml:id="br0">
      <inkml:brushProperty name="width" value="0.05" units="cm"/>
      <inkml:brushProperty name="height" value="0.05" units="cm"/>
      <inkml:brushProperty name="color" value="#008C3A"/>
    </inkml:brush>
  </inkml:definitions>
  <inkml:trace contextRef="#ctx0" brushRef="#br0">0 87 14211,'5'13'1152,"5"-8"-680,4-3-96,12-6 489,5-5-121,10-7-96,0-2-40,1-3-216,1 4-264,-6 3 48,2 7-64,-12 8-160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6.880"/>
    </inkml:context>
    <inkml:brush xml:id="br0">
      <inkml:brushProperty name="width" value="0.05" units="cm"/>
      <inkml:brushProperty name="height" value="0.05" units="cm"/>
      <inkml:brushProperty name="color" value="#008C3A"/>
    </inkml:brush>
  </inkml:definitions>
  <inkml:trace contextRef="#ctx0" brushRef="#br0">1 467 13491,'0'0'43,"0"0"-1,0 0 1,0 0 0,0 0 0,0 0 0,0 1-1,0-1 1,0 0 0,0 0 0,0 0 0,0 0-1,0 0 1,0 1 0,0-1 0,0 0 0,0 0-1,0 0 1,0 0 0,0 0 0,0 1 0,1-1-1,-1 0 1,0 0 0,0 0 0,0 0 0,0 0-1,0 0 1,0 0 0,0 1 0,0-1-1,1 0 1,-1 0 0,0 0 0,0 0 0,0 0-1,0 0 1,0 0 0,1 0 0,-1 0 0,0 0-1,0 0 1,0 0 0,0 0 0,0 0 0,1 0-1,-1 0 1,0 0 0,0 0 0,0 0 0,0 0-1,0 0 1,1 0 0,-1 0 0,0 0 0,0 0-1,0 0 1,0 0 0,0 0 0,1-1-1,-1 1 1,0 0 0,0 0 0,0 0 0,0 0-1,0 0 1,0 0 0,0 0 0,1-1 0,8-8 1039,16-28-526,-1-1-1,-2-1 1,-2 0-1,-1-2 1,20-64-1,-30 79-504,-1-1 1,-2 0-1,6-48 1,-12 70-35,-2 5-9,-3 7 1,-1 15-8,1 0 0,0 0 0,1 0 0,0 45 0,2-38-11,-1 6 34,3 50-1,1-73-127,1 1 0,0-1 0,0 0 0,1 0 1,1 0-1,0 0 0,9 17 0,-13-29 131,1 2 43,0 1-1,0-1 1,0 0 0,0 0 0,0 0 0,0 1 0,-1-1-1,1 0 1,0 4 0,-6 0-93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7.347"/>
    </inkml:context>
    <inkml:brush xml:id="br0">
      <inkml:brushProperty name="width" value="0.05" units="cm"/>
      <inkml:brushProperty name="height" value="0.05" units="cm"/>
      <inkml:brushProperty name="color" value="#008C3A"/>
    </inkml:brush>
  </inkml:definitions>
  <inkml:trace contextRef="#ctx0" brushRef="#br0">1 234 15619,'13'0'1785,"4"-4"-1201,7-16-232,4-2 1088,7-9-800,5-1-144,2-1-167,-3 2-209,-5 6-376,-5 4-193,-11 11-359,-3 6-112,-8 5 624,-4 6-200,0 5-208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7.782"/>
    </inkml:context>
    <inkml:brush xml:id="br0">
      <inkml:brushProperty name="width" value="0.05" units="cm"/>
      <inkml:brushProperty name="height" value="0.05" units="cm"/>
      <inkml:brushProperty name="color" value="#008C3A"/>
    </inkml:brush>
  </inkml:definitions>
  <inkml:trace contextRef="#ctx0" brushRef="#br0">0 94 14435,'19'-20'5176,"18"-9"-3546,-26 22-1533,-1 1 1,1 0-1,0 0 0,1 1 0,20-7 1,-31 12-93,1-1 1,-1 1 0,1-1 0,0 1-1,-1 0 1,1 0 0,0 0 0,-1 0 0,1 0-1,0 0 1,-1 1 0,1-1 0,0 1-1,-1-1 1,1 1 0,-1-1 0,1 1-1,-1 0 1,1 0 0,-1-1 0,1 1-1,-1 0 1,0 0 0,2 2 0,-1 0-4,-1-1 0,1 1 0,-1 0 1,0-1-1,0 1 0,0 0 0,-1 0 1,1 0-1,-1 0 0,1-1 0,-1 1 0,0 6 1,-1 5-5,-1 1 0,0-1 0,-1 0 0,-7 22 1,2-14 13,-1 0-1,-1-1 1,0 0 0,-2-1 0,-1 0 0,0-1 0,-1 0 0,-1-1 0,-33 31-1,60-51 36,0 0 0,24-7-1,-28 7 22,22-7-225,0 0 0,-1-2 0,35-18 0,-56 24-1,0 0 1,0-1-1,0 1 0,0-1 1,-1-1-1,0 0 1,0 0-1,-1 0 1,0 0-1,0-1 0,-1 0 1,0-1-1,0 1 1,-1-1-1,3-9 0,6-26-435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8.201"/>
    </inkml:context>
    <inkml:brush xml:id="br0">
      <inkml:brushProperty name="width" value="0.05" units="cm"/>
      <inkml:brushProperty name="height" value="0.05" units="cm"/>
      <inkml:brushProperty name="color" value="#008C3A"/>
    </inkml:brush>
  </inkml:definitions>
  <inkml:trace contextRef="#ctx0" brushRef="#br0">113 1 14923,'-1'4'272,"0"1"0,-1 0 0,0-1 0,0 1 0,-3 5 0,2-5-67,-16 39 224,3 1 0,1 1 0,2 0 0,3 1 0,1 0 0,3 1 0,-1 48 0,6-65-114,4 60-1,-2-83-287,0 0 0,1 1 1,0-1-1,0 0 0,0-1 0,1 1 0,1 0 0,-1-1 0,1 0 0,0 1 1,1-2-1,8 11 0,-11-14-75,1-1 0,0 1 0,0-1 0,0 0-1,0 0 1,0 0 0,0 0 0,0-1 0,1 1 0,-1-1 0,1 0 0,-1 0 0,1 0 0,-1 0 0,1-1 0,-1 1 0,1-1 0,6 0-1,-4-1-14,0 0 0,-1 0 0,1-1 0,0 1 0,-1-1 0,0-1 0,1 1 0,-1-1 0,0 0 0,8-6 0,15-12-244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8.617"/>
    </inkml:context>
    <inkml:brush xml:id="br0">
      <inkml:brushProperty name="width" value="0.05" units="cm"/>
      <inkml:brushProperty name="height" value="0.05" units="cm"/>
      <inkml:brushProperty name="color" value="#008C3A"/>
    </inkml:brush>
  </inkml:definitions>
  <inkml:trace contextRef="#ctx0" brushRef="#br0">77 200 13787,'-3'1'139,"1"-1"-1,-1 2 1,1-1 0,-1 0-1,1 1 1,0-1 0,0 1-1,0-1 1,0 1-1,0 0 1,0 0 0,0 0-1,0 0 1,1 0 0,-3 4-1,-20 39 1193,21-37-1215,0 1 1,0 1 0,1-1 0,0 0-1,0 0 1,1 1 0,0-1 0,1 1-1,0-1 1,1 1 0,0-1 0,3 15-1,-4-23-100,1 0 0,-1 0 0,0 0 0,0 0-1,0 0 1,0 0 0,1 0 0,-1 0 0,1 0-1,-1 0 1,0-1 0,1 1 0,0 0 0,-1 0-1,1 0 1,-1-1 0,1 1 0,0 0-1,-1-1 1,1 1 0,0 0 0,0-1 0,0 1-1,0-1 1,-1 0 0,1 1 0,0-1 0,0 0-1,0 1 1,0-1 0,0 0 0,0 0 0,0 0-1,0 0 1,0 0 0,0 0 0,0 0 0,0 0-1,0 0 1,0 0 0,0 0 0,0-1 0,-1 1-1,1 0 1,0-1 0,0 1 0,0-1 0,1 0-1,3-2 40,-1 0-1,1-1 0,-1 0 0,0 1 1,0-2-1,-1 1 0,6-7 1,4-11 59,-1 0-1,-1-1 1,-1-1 0,-1 0 0,-1 0 0,5-28 0,-16 79-141,1 0-1,2 42 1,0-33-35,0-24-14,0-6-75,-1 0 0,1 1 1,1-1-1,-1 0 0,1 0 0,0 0 0,1 0 0,1 6 0,-2-12 96,-1 0 0,0 0-1,0 0 1,0 1-1,0-1 1,1 0-1,-1 0 1,0 0-1,0 0 1,1 0-1,-1 0 1,0 0 0,0 0-1,1 0 1,-1 0-1,0 0 1,0 0-1,1 0 1,-1 0-1,0 0 1,0 0 0,0 0-1,1 0 1,-1 0-1,0 0 1,0 0-1,1 0 1,-1 0-1,0 0 1,0 0-1,0-1 1,1 1 0,-1 0-1,0 0 1,0 0-1,0 0 1,1-1-1,-1 1 1,0 0-1,0 0 1,0 0 0,0-1-1,0 1 1,0 0-1,0 0 1,1 0-1,-1-1 1,0 1-1,0-1 1,9-13-189,-9 13 40,11-21-654</inkml:trace>
  <inkml:trace contextRef="#ctx0" brushRef="#br0" timeOffset="1">305 0 14427,'5'3'1224,"2"-3"-896,2 0-160,1 3 625,2 4-377,-2 12-184,0 4-40,-3 8-144,-1 2-8,-4 3 0,0 0 0,-2-3-112,0-3-136,-2-7-248,0-4 696,-3-8-296,1-1-40,-2-4-56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9.041"/>
    </inkml:context>
    <inkml:brush xml:id="br0">
      <inkml:brushProperty name="width" value="0.05" units="cm"/>
      <inkml:brushProperty name="height" value="0.05" units="cm"/>
      <inkml:brushProperty name="color" value="#008C3A"/>
    </inkml:brush>
  </inkml:definitions>
  <inkml:trace contextRef="#ctx0" brushRef="#br0">1 65 13523,'-1'-6'1816,"4"2"-1128,3-2-327,1 1 2023,6-1-1840,2-1-208,3 4-520,2 1-328,-2 0-1216,-2 0 1488,-3-5-256,-3-7-177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8.730"/>
    </inkml:context>
    <inkml:brush xml:id="br0">
      <inkml:brushProperty name="width" value="0.05" units="cm"/>
      <inkml:brushProperty name="height" value="0.05" units="cm"/>
    </inkml:brush>
  </inkml:definitions>
  <inkml:trace contextRef="#ctx0" brushRef="#br0">318 57 13787,'1'-2'74,"2"-3"311,0 0 0,0-1-1,0 1 1,-1-1 0,4-11 0,-6 17-359,0-1-1,0 1 1,1 0-1,-1 0 1,0-1-1,0 1 1,0 0-1,0 0 1,0 0 0,0-1-1,0 1 1,0 0-1,1 0 1,-1-1-1,0 1 1,0 0-1,0-1 1,0 1-1,0 0 1,0 0 0,-1-1-1,1 1 1,0 0-1,0 0 1,0-1-1,0 1 1,0 0-1,0 0 1,0-1-1,0 1 1,-1 0 0,1 0-1,0 0 1,0-1-1,0 1 1,0 0-1,-1 0 1,1 0-1,0 0 1,0-1 0,-1 1-1,1 0 1,0 0-1,0 0 1,0 0-1,-1 0 1,1 0-1,0 0 1,0 0-1,-1 0 1,1 0 0,0 0-1,-1 0 1,1 0-1,0 0 1,0 0-1,-1 0 1,1 0-1,0 0 1,0 0-1,-1 0 1,1 0 0,0 0-1,-19 12 1303,2 4-813,1 0 0,0 1 0,1 1 0,-14 22 0,-46 82 183,47-72-514,3 1 1,-22 66-1,37-85-140,0 1 1,2 0-1,2 0 0,1 1 1,0 34-1,5-52-37,0 0 0,2 0 0,0 0 0,1 0 0,0-1 0,1 0 0,7 17 0,-8-25-12,0 1 0,1-1 1,-1 0-1,2 1 0,-1-2 0,1 1 0,0 0 0,0-1 0,1 0 1,0-1-1,0 1 0,0-1 0,1 0 0,-1 0 0,11 4 1,-13-7-53,-1 0 0,1-1 1,0 0-1,0 0 0,-1 0 1,1-1-1,0 1 0,0-1 1,0 0-1,0 0 1,0 0-1,0 0 0,0-1 1,-1 0-1,1 1 0,0-2 1,0 1-1,-1 0 0,1-1 1,0 1-1,-1-1 0,7-4 1,0-3-86,0 1-1,0-2 1,-1 1 0,0-1-1,11-15 1,11-19-277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9.487"/>
    </inkml:context>
    <inkml:brush xml:id="br0">
      <inkml:brushProperty name="width" value="0.05" units="cm"/>
      <inkml:brushProperty name="height" value="0.05" units="cm"/>
      <inkml:brushProperty name="color" value="#008C3A"/>
    </inkml:brush>
  </inkml:definitions>
  <inkml:trace contextRef="#ctx0" brushRef="#br0">45 207 16444,'1'0'74,"-1"0"1,1 1 0,-1-1 0,1 0 0,-1 0 0,1 1 0,-1-1 0,0 0-1,1 1 1,-1-1 0,1 0 0,-1 1 0,0-1 0,1 1 0,-1-1 0,0 0 0,0 1-1,1-1 1,-1 1 0,0-1 0,0 1 0,0-1 0,0 1 0,0-1 0,1 1-1,-1-1 1,0 1 0,0 0 0,1 22 360,0-14 169,1 16-43,2 20 127,10 49 0,-14-91-665,1-1 0,-1 0 0,1 1 0,0-1 0,0 0 0,0 1 0,0-1 0,0 0 0,1 0 0,-1 0 0,0 0 0,1 0 0,2 1 0,-4-2-16,1 0-1,0-1 1,0 1-1,1-1 0,-1 0 1,0 1-1,0-1 0,0 0 1,0 0-1,0 1 1,0-1-1,0 0 0,0 0 1,1 0-1,-1 0 1,0-1-1,0 1 0,0 0 1,0 0-1,0-1 1,0 1-1,0-1 0,0 1 1,0-1-1,0 1 0,0-1 1,0 1-1,0-1 1,0 0-1,1-1 0,5-4-37,1-1 0,-1-1-1,11-14 1,-14 15 0,1 1 0,-1 1 0,1-1 0,1 1 1,-1 0-1,1 0 0,11-7 0,-17 11 24,1 1-1,0 0 0,-1-1 0,1 1 0,-1 0 1,1 0-1,0 0 0,-1-1 0,1 1 1,-1 0-1,1 0 0,0 0 0,-1 0 0,1 0 1,0 0-1,-1 0 0,1 0 0,-1 1 0,1-1 1,0 0-1,-1 0 0,1 0 0,-1 1 1,1-1-1,0 0 0,0 1 0,0 0-1,0 0-1,0 1 1,0-1 0,0 0-1,-1 0 1,1 1-1,0-1 1,-1 0-1,1 1 1,-1-1-1,1 3 1,4 39-66,-5-41 72,0 21 96,0 0 0,-2 0 0,-1-1 0,0 1 0,-2-1 0,0 0 0,-2 0 0,-17 41 0,23-61-78,1-1-1,-1 1 0,0 0 0,0-1 1,0 1-1,0 0 0,0-1 1,0 1-1,-1-1 0,1 0 0,0 1 1,-1-1-1,1 0 0,-1 0 0,1 0 1,-1 0-1,0 0 0,1 0 0,-1 0 1,0-1-1,0 1 0,0 0 1,0-1-1,1 0 0,-1 1 0,0-1 1,0 0-1,0 0 0,0 0 0,0 0 1,0-1-1,0 1 0,1 0 0,-1-1 1,0 1-1,-2-2 0,-5-3-142,0 0-1,1 0 0,-1-1 0,1 0 1,-13-14-1,-11-7-980,30 25 1121,0 1 0,-1-1 0,1 1 0,0 0 0,-1 0 0,1 0 0,0 0 0,-1 0 0,1 0 0,-1 0 0,1 1 0,-1 0 0,0-1 0,-3 1 0,2 4-178</inkml:trace>
  <inkml:trace contextRef="#ctx0" brushRef="#br0" timeOffset="1">328 1 14547,'3'3'365,"1"0"-1,-1-1 0,1 1 1,0-1-1,-1 1 0,1-1 1,0 0-1,1 0 1,-1-1-1,5 2 0,24 12 1147,-22-8-1395,-1 0 1,0 0 0,0 1 0,-1 1-1,0 0 1,-1 0 0,0 0-1,0 1 1,-1 0 0,0 1 0,-1 0-1,0 0 1,-1 0 0,0 1-1,-1-1 1,0 1 0,-1 0 0,0 0-1,-1 1 1,-1-1 0,1 1-1,-2 12 1,-1 3-260,-2-1 0,-1 0-1,-1 0 1,-2-1 0,0 1 0,-2-1-1,0-1 1,-2 0 0,-1 0 0,-1-1-1,-22 31 1,9-23-150,24-31 251,0 0 0,0 0 0,0 0 0,1 1 0,-1-2 0,0 1 0,0 0 0,-4 1 0,5-2 30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0.232"/>
    </inkml:context>
    <inkml:brush xml:id="br0">
      <inkml:brushProperty name="width" value="0.05" units="cm"/>
      <inkml:brushProperty name="height" value="0.05" units="cm"/>
      <inkml:brushProperty name="color" value="#008C3A"/>
    </inkml:brush>
  </inkml:definitions>
  <inkml:trace contextRef="#ctx0" brushRef="#br0">0 93 15555,'1'5'326,"-1"-1"-1,1 1 1,0-1 0,0 0-1,0 1 1,0-1-1,1 0 1,3 6 0,-5-9-272,0 0 1,1-1-1,-1 1 1,1 0-1,-1 0 1,1-1-1,0 1 1,-1 0-1,1-1 1,0 1-1,-1-1 1,1 1-1,0-1 1,0 1-1,-1-1 1,1 1-1,0-1 1,0 0-1,1 1 1,-1-1-15,0-1 0,0 1 0,-1 0 0,1 0 0,0-1 0,0 1 0,0 0 0,0-1 0,0 1 0,-1-1 0,1 1 0,0-1 0,0 1 0,-1-1 0,1 0 0,0 1 0,-1-1 0,1 0 0,0 1 0,-1-1 0,1 0 0,0-1 0,3-5 74,0 0-1,-1 0 0,0 0 0,0 0 0,-1-1 1,3-9-1,-4 13-38,0-1 0,0 1-1,-1-1 1,0 1 0,0-1 0,0 1 0,0-1 0,-1 1 0,1-1-1,-1 1 1,0 0 0,-2-7 0,2 11-59,1-1 0,0 0 0,0 1 0,-1-1 1,1 1-1,0-1 0,-1 0 0,1 1 0,-1-1 0,1 1 0,0-1 0,-1 1 0,1-1 0,-1 1 0,0-1 0,1 1 1,-1-1-1,1 1 0,-1 0 0,0-1 0,1 1 0,-1 0 0,0 0 0,1-1 0,-1 1 0,0 0 0,1 0 1,-1 0-1,-1 0 0,1 0 2,0 1 0,-1-1 0,1 1 0,0 0 0,0-1 0,-1 1 0,1 0 0,0 0 0,0 0 0,0 0 0,0 0 0,0 0 0,-1 2 0,-2 2 0,1 1 1,0-1-1,0 0 0,0 1 0,0 0 1,-1 6-1,2 1-12,0-1 0,-1 24 1,6-26 17,3-14 2,5-14 2,-3-6-1346,10-42 0,-17 75 808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9.418"/>
    </inkml:context>
    <inkml:brush xml:id="br0">
      <inkml:brushProperty name="width" value="0.05" units="cm"/>
      <inkml:brushProperty name="height" value="0.05" units="cm"/>
      <inkml:brushProperty name="color" value="#008C3A"/>
    </inkml:brush>
  </inkml:definitions>
  <inkml:trace contextRef="#ctx0" brushRef="#br0">10 101 15283,'-10'1'4206,"25"5"-2274,-6-6-1753,1-1 0,-1 0 0,1 0 0,-1-1 0,1 0 0,-1-1-1,16-7 1,-4 3-57,55-22 141,-43 16-235,2 0 0,51-10 0,-82 22-95,-1 0 0,1 1-1,-1 0 1,1 0 0,-1 0 0,1 0-1,-1 0 1,1 1 0,-1-1 0,6 3 0,-8-3 9,0 1 1,0-1-1,-1 1 1,1 0 0,0-1-1,0 1 1,0 0 0,-1-1-1,1 1 1,0 0 0,-1 0-1,1 0 1,-1 0-1,1 0 1,-1-1 0,1 1-1,-1 0 1,0 0 0,1 0-1,-1 0 1,0 0 0,0 0-1,0 0 1,1 0-1,-1 0 1,0 1 0,-1-1-1,1 0 1,0 0 0,0 0-1,0 0 1,-1 0 0,1 0-1,0 0 1,-1-1-1,1 1 1,-1 0 0,0 1-1,-2 5-104,-1-1 0,0-1-1,0 1 1,0 0 0,-1-1-1,-9 9 1,-19 14-602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9.784"/>
    </inkml:context>
    <inkml:brush xml:id="br0">
      <inkml:brushProperty name="width" value="0.05" units="cm"/>
      <inkml:brushProperty name="height" value="0.05" units="cm"/>
      <inkml:brushProperty name="color" value="#008C3A"/>
    </inkml:brush>
  </inkml:definitions>
  <inkml:trace contextRef="#ctx0" brushRef="#br0">12 51 14075,'-10'9'1536,"9"-4"-1016,5-3-31,8-4 807,6-3-384,5-3-64,6-2-200,4 0-104,4 0-95,2 0-65,-2 3-216,-1 3-216,-6 4-600,-3 0-137,-14 7 625,-6 3-160,-10 2-96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0.608"/>
    </inkml:context>
    <inkml:brush xml:id="br0">
      <inkml:brushProperty name="width" value="0.05" units="cm"/>
      <inkml:brushProperty name="height" value="0.05" units="cm"/>
      <inkml:brushProperty name="color" value="#008C3A"/>
    </inkml:brush>
  </inkml:definitions>
  <inkml:trace contextRef="#ctx0" brushRef="#br0">1 542 14843,'6'-7'588,"-1"-1"0,0 1 1,0-1-1,0 0 0,-1 0 0,5-14 0,1 3-132,41-89 655,67-210 0,-112 291-901,-7 25-24,-2 16-83,-5 40-22,-3 95 0,13 55 55,0-137-134,0-29-716,-5-39-375,-1-5 966,-3-7-272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1.012"/>
    </inkml:context>
    <inkml:brush xml:id="br0">
      <inkml:brushProperty name="width" value="0.05" units="cm"/>
      <inkml:brushProperty name="height" value="0.05" units="cm"/>
      <inkml:brushProperty name="color" value="#008C3A"/>
    </inkml:brush>
  </inkml:definitions>
  <inkml:trace contextRef="#ctx0" brushRef="#br0">1 116 14467,'0'1'137,"0"1"0,0-1 0,0 0 1,0 0-1,0 0 0,0 0 0,1 1 0,-1-1 0,0 0 0,1 0 1,-1 0-1,1 0 0,0 0 0,-1 0 0,1 0 0,0 0 0,-1 0 1,1 0-1,0 0 0,0 0 0,0 0 0,0-1 0,0 1 0,0 0 0,0-1 1,0 1-1,0-1 0,0 1 0,0-1 0,1 0 0,-1 1 0,0-1 1,0 0-1,0 0 0,1 1 0,-1-1 0,0 0 0,0 0 0,0-1 0,1 1 1,-1 0-1,2-1 0,6 0 204,-1-1 1,1 0-1,-1-1 1,14-5-1,11-8 219,32-21-1,-46 25-730,0 0 0,1 2 0,0 0 0,1 1-1,39-11 1,-39 19-1161,-21 1 1301,1 0 1,-1 0-1,0 0 1,1 0-1,-1 0 1,0 0-1,0 0 1,1 0 0,-1 0-1,0 0 1,1 0-1,-1 0 1,0 0-1,0 0 1,1 0-1,-1 0 1,0 0 0,1 0-1,-1 0 1,0 0-1,0 1 1,1-1-1,-1 0 1,0 0 0,0 0-1,1 1 1,-1-1-1,0 0 1,0 0-1,0 1 1,0-1-1,1 0 1,-1 0 0,0 1-1,0-1 1,0 0-1,0 0 1,0 1-1,0-1 1,0 0-1,0 1 1,0-1 0,0 0-1,0 0 1,0 1-1,0-1 1,0 0-1,0 1 1,0-1 0,0 0-1,0 0 1,0 1-1,0-1 1,0 0-1,0 1 1,0-1-1,-1 0 1,1 0 0,0 1-1,-9 7-737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1.559"/>
    </inkml:context>
    <inkml:brush xml:id="br0">
      <inkml:brushProperty name="width" value="0.05" units="cm"/>
      <inkml:brushProperty name="height" value="0.05" units="cm"/>
      <inkml:brushProperty name="color" value="#008C3A"/>
    </inkml:brush>
  </inkml:definitions>
  <inkml:trace contextRef="#ctx0" brushRef="#br0">51 74 14075,'-1'1'469,"-11"11"1104,8-10-532,7-9 904,4-3-1408,-1 1 1,1 1-1,13-14 1,-16 18-491,0 1 0,0-1 0,0 1 0,0 0 0,0 1 0,1-1 0,-1 1 0,1-1 0,-1 1 0,8-1 0,-11 2-45,0 1 0,0 0 0,1 0 0,-1 0 0,0 0 0,0 0 0,0 0 0,0 1 0,1-1 0,-1 0 0,0 1 0,0-1 0,0 0 0,0 1 0,0-1 0,0 1 0,0 0 0,0-1 0,0 1 0,0 0 0,0 0 0,0-1 0,-1 1 0,1 0-1,0 0 1,0 0 0,-1 0 0,1 0 0,-1 0 0,1 0 0,-1 0 0,1 0 0,-1 0 0,0 1 0,1-1 0,-1 0 0,0 0 0,0 2 0,1 5-2,0-1-1,-1 1 1,0 0-1,-1 13 1,-3 8 0,-2-1 1,0 1 0,-19 45-1,-42 78 11,58-134-1,6-10-3,-1 0-1,-1 1 1,0-1 0,0-1 0,-10 13 0,15-20-7,0 0 0,0 0-1,0 0 1,0-1 0,0 1 0,0 0 0,0 0 0,0-1 0,0 1 0,0 0 0,0 0 0,0 0 0,0-1-1,0 1 1,0 0 0,0 0 0,0-1 0,0 1 0,0 0 0,0 0 0,0 0 0,0-1 0,0 1 0,-1 0 0,1 0-1,0 0 1,0-1 0,0 1 0,0 0 0,0 0 0,-1 0 0,1 0 0,0 0 0,0-1 0,0 1 0,-1 0 0,1 0-1,0 0 1,0 0 0,0 0 0,-1 0 0,1 0 0,0 0 0,0 0 0,-1 0 0,1 0 0,0 0 0,0 0-1,-1 0 1,1 0 0,0 0 0,0 0 0,0 0 0,-1 0 0,1 0 0,0 0 0,0 0 0,-1 0 0,1 0 0,0 1-1,0-1 1,0 0 0,0 0 0,-1 0 0,1 0 0,0 0 0,0 1 0,0-1 0,-1 0 0,3-19-10,-1 12-1,1 1 0,0-1 0,1 1 0,0 0 0,0 0 1,6-11-1,-8 16 8,-1 0 0,1 0-1,0 0 1,-1 1 0,1-1 0,0 0 0,0 0 0,-1 0 0,1 0 0,0 1 0,0-1 0,0 0-1,0 1 1,0-1 0,0 1 0,0-1 0,0 1 0,0-1 0,0 1 0,0 0 0,0 0 0,1 0 0,-1-1-1,0 1 1,0 0 0,0 0 0,0 0 0,0 0 0,1 1 0,-1-1 0,0 0 0,0 0 0,0 1-1,0-1 1,0 1 0,0-1 0,0 1 0,0-1 0,0 1 0,0 0 0,0-1 0,0 1 0,0 0 0,-1 0-1,1 0 1,0-1 0,-1 1 0,1 0 0,0 1 0,8 11-13,-1 1 0,0 0 0,-1 0 0,-1 0-1,5 16 1,7 17-8,-17-45 23,0 0 1,1 0-1,-1 1 1,0-1-1,1 0 1,-1 0-1,1 0 1,2 2-1,-4-4 3,1 1-1,0-1 0,-1 0 0,1 1 0,0-1 0,-1 0 0,1 0 0,0 1 0,-1-1 0,1 0 0,0 0 0,0 0 0,-1 0 0,1 0 1,0 0-1,-1 0 0,1 0 0,0 0 0,0 0 0,-1 0 0,1-1 0,0 1 0,-1 0 0,1 0 0,0-1 0,-1 1 0,1 0 0,0-1 1,-1 1-1,1-1 0,-1 1 0,1-1 0,-1 1 0,1-1 0,10-12 30,-1 0 0,0 0 0,-1-1 0,-1 0 0,7-17 0,1 2 22,5-9-21,35-69-839,-55 107 801,-1 0-1,0 0 1,0-1 0,0 1-1,0 0 1,0 0 0,0 0 0,0 0-1,1-1 1,-1 1 0,0 0-1,0 0 1,0 0 0,0-1 0,0 1-1,0 0 1,0 0 0,0 0 0,0-1-1,0 1 1,0 0 0,0 0-1,0 0 1,0-1 0,0 1 0,0 0-1,0 0 1,-1 0 0,1-1-1,0 1 1,0 0 0,0 0 0,0 0-1,0 0 1,0-1 0,0 1 0,-1 0-1,1 0 1,0 0 0,0 0-1,0 0 1,0 0 0,-1-1 0,1 1-1,0 0 1,0 0 0,0 0-1,-1 0 1,1 0 0,0 0 0,0 0-1,0 0 1,-1 0 0,1 0-1,0 0 1,0 0 0,0 0 0,-1 0-1,1 0 1,0 0 0,0 0 0,0 0-1,-1 0 1,1 1 0,-12-1-268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2.370"/>
    </inkml:context>
    <inkml:brush xml:id="br0">
      <inkml:brushProperty name="width" value="0.05" units="cm"/>
      <inkml:brushProperty name="height" value="0.05" units="cm"/>
      <inkml:brushProperty name="color" value="#008C3A"/>
    </inkml:brush>
  </inkml:definitions>
  <inkml:trace contextRef="#ctx0" brushRef="#br0">120 55 12971,'32'-54'5429,"-51"92"-4925,1 2 1,3 1-1,-16 60 1,-15 132-159,35-154-180,4 0 0,2 92 0,7-125-107,2 0 0,2-1 0,2 1 0,1-1 1,19 51-1,-24-84-114,1 0-1,0-1 1,1 0 0,0 0 0,1 0 0,0 0 0,16 17 0,-19-24 24,0-1 1,-1 0 0,1 1 0,0-1-1,1-1 1,-1 1 0,0-1 0,1 0-1,-1 0 1,1 0 0,0 0 0,0-1-1,-1 0 1,1 0 0,0 0 0,0-1-1,0 1 1,0-1 0,0 0 0,0-1-1,0 1 1,0-1 0,6-1 0,38-18-192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6.363"/>
    </inkml:context>
    <inkml:brush xml:id="br0">
      <inkml:brushProperty name="width" value="0.05" units="cm"/>
      <inkml:brushProperty name="height" value="0.05" units="cm"/>
      <inkml:brushProperty name="color" value="#008C3A"/>
    </inkml:brush>
  </inkml:definitions>
  <inkml:trace contextRef="#ctx0" brushRef="#br0">50 9 15171,'4'-8'2894,"-2"17"-1464,-2 27-491,0-29-602,-3 101 903,-9 237-97,10-343-2898,-2-8 646,-8-19 94,5 10 581,-8-11-379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6.783"/>
    </inkml:context>
    <inkml:brush xml:id="br0">
      <inkml:brushProperty name="width" value="0.05" units="cm"/>
      <inkml:brushProperty name="height" value="0.05" units="cm"/>
      <inkml:brushProperty name="color" value="#008C3A"/>
    </inkml:brush>
  </inkml:definitions>
  <inkml:trace contextRef="#ctx0" brushRef="#br0">2 230 18260,'0'-1'145,"0"0"0,-1 0-1,1 0 1,0 0 0,0 1 0,0-1 0,0 0-1,0 0 1,0 0 0,0 0 0,0 1 0,0-1-1,1 0 1,-1 0 0,0 0 0,0 0 0,1 1-1,0-2 1,3-5 184,0 0-1,1 1 1,0-1-1,0 1 1,0 0-1,10-7 1,42-31 360,-35 28-498,71-48 193,-84 58-423,1 1 0,0 0 0,1 1 0,-1 0 0,1 1 0,0 0 0,0 0 0,11 0 0,-20 2-74,-1 1 1,1 0-1,-1 0 0,1 0 1,0 0-1,-1 0 0,1 0 1,0 1-1,-1-1 0,1 0 1,-1 1-1,1 0 0,-1-1 1,1 1-1,-1 0 0,1-1 1,-1 1-1,0 0 0,1 0 1,-1 0-1,0 0 0,0 1 1,0-1-1,1 0 0,-1 0 1,-1 1-1,1-1 0,0 0 1,0 1-1,0-1 0,-1 1 1,1-1-1,-1 1 1,1-1-1,-1 1 0,0 0 1,1-1-1,-1 1 0,0 2 1,-1 3-698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9.211"/>
    </inkml:context>
    <inkml:brush xml:id="br0">
      <inkml:brushProperty name="width" value="0.05" units="cm"/>
      <inkml:brushProperty name="height" value="0.05" units="cm"/>
    </inkml:brush>
  </inkml:definitions>
  <inkml:trace contextRef="#ctx0" brushRef="#br0">183 0 15755,'-2'2'173,"1"0"-1,0 0 1,-1 0 0,1 0-1,0 0 1,0 1-1,0-1 1,0 0-1,1 0 1,-1 1-1,1-1 1,-1 0-1,1 1 1,0-1-1,0 3 1,-2 8 259,-49 387 3999,12-65-4202,39-332-314,0-1 0,-1 1 0,1 0 0,-1-1 1,0 1-1,1 0 0,-1-1 0,-1 1 0,1-1 0,0 0 1,0 1-1,-1-1 0,-3 4 0,4-5 56,1-1-1,-1 0 1,1 1-1,-1-1 1,0 0-1,1 0 1,-1 1-1,0-1 1,0 0 0,1 0-1,-1 0 1,0 0-1,1 0 1,-1 0-1,0 0 1,0 0-1,1 0 1,-1 0-1,0 0 1,0-1 0,-1 0 1,-1 0 0,1 0 0,0 0 0,0 0 0,0-1 0,0 1 0,0-1 0,-3-2 0,-19-22-413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7.216"/>
    </inkml:context>
    <inkml:brush xml:id="br0">
      <inkml:brushProperty name="width" value="0.05" units="cm"/>
      <inkml:brushProperty name="height" value="0.05" units="cm"/>
      <inkml:brushProperty name="color" value="#008C3A"/>
    </inkml:brush>
  </inkml:definitions>
  <inkml:trace contextRef="#ctx0" brushRef="#br0">0 142 15971,'1'0'159,"-1"1"0,0-1-1,1 1 1,-1-1 0,0 0-1,1 1 1,-1-1-1,1 0 1,-1 0 0,1 1-1,-1-1 1,1 0-1,-1 0 1,1 1 0,-1-1-1,1 0 1,-1 0 0,1 0-1,0 0 1,-1 0-1,1 0 1,-1 0 0,1 0-1,-1 0 1,1 0 0,-1 0-1,1 0 1,-1-1-1,1 1 1,0 0 0,-1 0-1,1 0 1,-1-1 0,1 0-1,24-8 918,3-4-371,-2-2-1,43-31 1,10-6-433,-78 51-318,0 0 0,0 0 0,0 1 0,1-1 0,-1 0 0,0 1 0,1-1-1,-1 1 1,1-1 0,-1 1 0,0-1 0,1 1 0,-1 0 0,1 0 0,-1 0-1,1 0 1,-1 0 0,1 0 0,-1 0 0,1 1 0,-1-1 0,3 1 0,-3 0-87,1 1-1,-1-1 1,0 1 0,1-1 0,-1 1 0,0 0 0,0 0 0,0-1 0,-1 1 0,1 0 0,0 0-1,-1 0 1,1 0 0,-1 0 0,1 0 0,-1 4 0,3 14-430,1-1-204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7.876"/>
    </inkml:context>
    <inkml:brush xml:id="br0">
      <inkml:brushProperty name="width" value="0.05" units="cm"/>
      <inkml:brushProperty name="height" value="0.05" units="cm"/>
      <inkml:brushProperty name="color" value="#008C3A"/>
    </inkml:brush>
  </inkml:definitions>
  <inkml:trace contextRef="#ctx0" brushRef="#br0">13 123 14443,'0'0'97,"-1"-1"0,1 1 0,0-1 0,0 1 0,-1-1 0,1 1 0,0 0 1,-1-1-1,1 0 0,0 1 0,0-1 0,0 1 0,0-1 0,0 1 0,0-1 0,0 1 0,0-1 0,0 1 0,0-1 0,0 0 0,0 1 0,0-1 0,0 1 0,0-1 1,1 0-1,1-17 790,0 12-523,1-1 0,-1 0 0,1 1-1,0-1 1,0 1 0,1 0-1,7-10 1,-10 14-298,1 0 0,0-1 0,-1 1 1,1 0-1,0 0 0,0 0 0,1 1 0,-1-1 0,0 0 1,1 1-1,-1 0 0,1-1 0,-1 1 0,1 0 0,0 0 0,-1 0 1,1 1-1,0-1 0,0 1 0,-1-1 0,6 1 0,-6 1-52,-1-1-1,1 1 1,-1-1 0,0 1-1,1 0 1,-1-1-1,1 1 1,-1 0-1,0 0 1,0 0-1,0 0 1,1 0-1,-1 1 1,0-1-1,0 0 1,0 0-1,-1 1 1,1-1-1,0 1 1,0-1-1,-1 1 1,1-1-1,-1 1 1,1-1 0,-1 1-1,0-1 1,1 4-1,0 4 30,-1-1 1,0 1-1,-1 16 1,-3 5 194,-2 0 1,0 0 0,-3-1 0,0 0 0,-2-1 0,-1 0 0,-16 28 0,27-53-182,-1 0 0,0-1 0,0 1 0,0 0 0,0-1 0,0 1 0,-1-1 0,1 0 0,-6 4 0,8-6-47,0 0-1,-1 0 0,1 1 0,0-1 0,-1 0 0,1 0 1,-1 0-1,1 0 0,0 0 0,-1 0 0,1 0 0,0 0 1,-1 0-1,1 0 0,-1 0 0,1 0 0,0 0 0,-1 0 1,1 0-1,-1 0 0,1 0 0,0 0 0,-1-1 0,1 1 1,0 0-1,-1 0 0,1 0 0,0-1 0,-1 1 0,0-2-2,1 1 0,-1 0 1,0 0-1,1-1 0,-1 1 0,1 0 0,-1-1 0,1 1 0,0-1 0,0 1 0,0-1 0,0-2 0,-1 1-12,1-1-1,0 1 1,1 0 0,-1-1-1,1 1 1,-1-1-1,1 1 1,0 0 0,3-6-1,-4 8 2,0 0-1,1 1 1,-1-1-1,1 1 1,-1-1 0,0 1-1,1-1 1,-1 1-1,1 0 1,-1-1-1,1 1 1,-1-1-1,1 1 1,0 0-1,-1 0 1,1-1-1,-1 1 1,1 0-1,0 0 1,-1 0-1,1-1 1,0 1-1,1 0 1,-1 1 0,0-1 0,1 0 0,-1 1 0,0-1 0,1 1 0,-1-1-1,0 1 1,0 0 0,0 0 0,1-1 0,-1 1 0,0 0 0,0 0 0,1 1-1,17 20-44,-15-18 42,-1 1-1,1-1 1,0 0-1,0 0 1,0 0-1,1 0 0,-1-1 1,1 1-1,0-1 1,9 4-1,-12-7 10,0 0-1,0 0 0,-1 0 1,1 0-1,0 0 0,0 0 1,-1-1-1,1 1 0,0-1 0,-1 1 1,1-1-1,0 0 0,-1 1 1,1-1-1,-1 0 0,1 0 1,-1 0-1,0 0 0,1 0 1,-1-1-1,0 1 0,0 0 0,0-1 1,0 1-1,0-1 0,0 1 1,0-1-1,1-2 0,3-7 8,0 0 0,0 0-1,2-11 1,-6 17-3,6-16-406,-1 0 0,-1-1 1,-1 1-1,2-35 0,-7 53 45,-4-1-110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8.428"/>
    </inkml:context>
    <inkml:brush xml:id="br0">
      <inkml:brushProperty name="width" value="0.05" units="cm"/>
      <inkml:brushProperty name="height" value="0.05" units="cm"/>
      <inkml:brushProperty name="color" value="#008C3A"/>
    </inkml:brush>
  </inkml:definitions>
  <inkml:trace contextRef="#ctx0" brushRef="#br0">12 30 15411,'-7'10'1889,"3"-3"-1177,4-4-304,3-3 1064,7-1-528,4-3-127,6-2-225,4 0-128,2-2-208,-1 2-56,-1 1-32,-3 1-104,-3 0-408,-4 1-352,-5 3 584,-2 0-112,-2-3-56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0.624"/>
    </inkml:context>
    <inkml:brush xml:id="br0">
      <inkml:brushProperty name="width" value="0.05" units="cm"/>
      <inkml:brushProperty name="height" value="0.05" units="cm"/>
      <inkml:brushProperty name="color" value="#008C3A"/>
    </inkml:brush>
  </inkml:definitions>
  <inkml:trace contextRef="#ctx0" brushRef="#br0">228 57 12595,'4'-11'862,"-2"8"-579,-1 0 0,0 0 1,0 0-1,0 0 0,-1 0 1,1 0-1,-1-5 0,0 8-196,0-1 0,0 0 0,0 0 0,-1 0-1,1 1 1,0-1 0,0 0 0,-1 0 0,1 1-1,-1-1 1,1 0 0,-1 1 0,1-1 0,-1 1-1,1-1 1,-1 0 0,0 1 0,1-1 0,-1 1-1,0 0 1,1-1 0,-1 1 0,0-1 0,1 1-1,-1 0 1,0 0 0,0-1 0,0 1-1,1 0 1,-1 0 0,0 0 0,0 0 0,0 0-1,1 0 1,-2 0 0,-4 1 19,1-1 0,-1 1-1,1 0 1,-1 1 0,1-1 0,0 1 0,0 0-1,0 0 1,0 1 0,0-1 0,0 1-1,1 0 1,-1 1 0,1-1 0,0 1 0,-7 7-1,-1 2-81,1 0-1,0 1 0,1 0 1,-9 17-1,8-10-6,2-1 1,0 1-1,2 1 0,0 0 1,1 0-1,-5 37 0,9-43-9,1 1 0,0-1 0,1 0 0,1 1 0,1-1 0,0 0-1,1 0 1,0 0 0,12 31 0,-11-40-4,-1 0 1,1-1-1,1 1 0,-1-1 0,1 0 0,0 0 1,0 0-1,1-1 0,0 0 0,0 0 0,0 0 1,0-1-1,1 0 0,0 0 0,13 5 1,-14-7 12,-1 0 1,1 0-1,-1-1 1,1 0 0,-1 0-1,1 0 1,0-1-1,0 0 1,-1 0-1,1 0 1,0-1 0,-1 0-1,1 0 1,0 0-1,-1-1 1,1 1 0,-1-1-1,0-1 1,0 1-1,0-1 1,0 0 0,5-4-1,-6 4 27,-1 1 0,0-1-1,0 0 1,0-1 0,-1 1-1,1 0 1,-1-1 0,0 0 0,0 1-1,0-1 1,0 0 0,-1 0-1,1 0 1,-1 0 0,1-8-1,-2 10-18,0-1-1,0 1 0,0 0 0,0 0 0,0 0 0,-1 0 0,1-1 0,-1 1 0,1 0 1,-1 0-1,0 0 0,0 0 0,0 0 0,0 0 0,0 1 0,-1-1 0,1 0 0,0 0 1,-1 1-1,1-1 0,-1 1 0,0-1 0,1 1 0,-1 0 0,0 0 0,0 0 1,0 0-1,0 0 0,0 0 0,0 0 0,0 1 0,-2-1 0,-3-1 7,1 1 0,0 0 0,-1 1 0,1 0 0,0 0 0,-1 0 0,1 0-1,0 1 1,-9 2 0,10-2-30,1 0 0,0 1 0,0-1 0,0 1-1,0-1 1,0 1 0,0 1 0,0-1 0,0 0 0,1 1-1,-1 0 1,1 0 0,0 0 0,-3 3 0,6-6-2,0 0 0,0 0 0,0 0 0,0 0 0,1 0 0,-1 0 0,0 0 0,0-1 0,0 1 0,0 0 1,0 0-1,1 0 0,-1 0 0,0 0 0,0 0 0,0 0 0,0 0 0,1 0 0,-1 0 0,0 0 0,0 0 1,0 0-1,0 0 0,0 0 0,1 0 0,-1 0 0,0 0 0,0 0 0,0 0 0,0 0 0,1 1 0,-1-1 0,0 0 1,0 0-1,0 0 0,0 0 0,0 0 0,0 0 0,1 0 0,-1 1 0,0-1 0,0 0 0,0 0 0,0 0 1,0 0-1,0 0 0,0 1 0,0-1 0,0 0 0,0 0 0,0 0 0,0 0 0,0 0 0,0 1 0,0-1 0,0 0 1,0 0-1,0 0 0,0 0 0,0 1 0,0-1 0,0 0 0,0 0 0,0 0 0,0 0 0,0 1 0,13-5-15,1-4 11,-1 0-1,0-1 0,0 0 1,20-20-1,-1 2 1,-23 19 3,-4 4-4,-1 0 0,1 0 0,0 0 0,1 1 0,10-5 0,-15 7 5,0 1 0,0 0 1,0-1-1,0 1 0,0 0 0,0 0 0,0 0 0,0 0 0,0 0 0,1 0 0,-1 0 1,0 1-1,0-1 0,0 0 0,0 0 0,0 1 0,0-1 0,0 1 0,0-1 0,0 1 1,0-1-1,0 1 0,0 0 0,-1 0 0,1-1 0,0 1 0,0 0 0,-1 0 0,1 0 1,0 0-1,-1-1 0,1 1 0,-1 0 0,1 0 0,-1 0 0,1 0 0,-1 1 0,0-1 0,1 1 1,2 8-7,0 1 0,-1-1 1,0 0-1,-1 1 1,1 17-1,-6 57-101,1-44-302,3-38 356,1 9-1269,4-20 585,3-7 235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1.092"/>
    </inkml:context>
    <inkml:brush xml:id="br0">
      <inkml:brushProperty name="width" value="0.05" units="cm"/>
      <inkml:brushProperty name="height" value="0.05" units="cm"/>
      <inkml:brushProperty name="color" value="#008C3A"/>
    </inkml:brush>
  </inkml:definitions>
  <inkml:trace contextRef="#ctx0" brushRef="#br0">103 2 14739,'0'0'112,"1"0"1,-1 0-1,1-1 1,0 1-1,-1 0 0,1 0 1,-1 0-1,1-1 0,0 1 1,-1 0-1,1 0 0,-1 0 1,1 0-1,0 0 0,-1 0 1,1 1-1,-1-1 0,1 0 1,0 0-1,-1 0 0,1 0 1,-1 1-1,1-1 0,-1 0 1,1 1-1,-1-1 0,1 1 1,10 17 927,-3 24-585,-7-23-293,-1 1 0,-1 0 0,0-1-1,-2 1 1,0-1 0,-1 1 0,-1-1 0,-1-1-1,-1 1 1,0-1 0,-2 0 0,0 0 0,-1-1 0,-23 31-1,31-46-135,0 1 1,0 0-1,0-1 0,-1 0 0,1 1 0,-1-1 0,0 0 0,1 0 0,-1-1 0,0 1 1,-6 2-1,9-4-26,-1 0 0,1 0 0,0 0 0,0 0 0,-1-1 0,1 1 0,0 0-1,0 0 1,0 0 0,-1 0 0,1-1 0,0 1 0,0 0 0,0 0 0,0 0 0,0-1 0,-1 1 0,1 0 0,0 0 0,0-1 0,0 1 0,0 0 0,0 0 0,0-1 0,0 1 0,0 0 0,0 0 0,0-1 0,0 1 0,0 0 0,0 0 0,0-1 0,0 1 0,0 0 0,0 0 0,0-1 0,0 1 0,0 0 0,0 0 0,1-1 0,-1 1-1,0 0 1,0 0 0,0-1 0,0 1 0,1 0 0,-1 0 0,6-15-36,-4 12 24,1 0 0,-1-1 0,1 1 0,0 1 0,0-1-1,0 0 1,0 1 0,0-1 0,1 1 0,-1 0 0,1 0-1,-1 0 1,5-1 0,-6 2 6,0 1 1,-1-1-1,1 1 0,-1 0 1,1-1-1,0 1 0,0 0 0,-1 0 1,1 0-1,0 1 0,-1-1 1,1 0-1,-1 0 0,1 1 1,0-1-1,-1 1 0,1 0 0,-1-1 1,1 1-1,-1 0 0,1 0 1,-1 0-1,0 0 0,1 0 1,-1 0-1,0 0 0,0 0 0,0 1 1,0-1-1,0 0 0,0 1 1,0-1-1,0 2 0,9 21-43,-9-20 48,0-1 0,0 1 0,1 0 0,-1 0 0,1 0 0,0-1 0,0 1 0,0-1 0,1 0 0,-1 1 0,1-1 0,5 4 0,-7-6 10,0-1 0,0 0 1,0 1-1,0-1 0,0 0 0,1 0 1,-1 0-1,0 0 0,0 0 1,0 0-1,0 0 0,0-1 0,0 1 1,1 0-1,-1-1 0,0 1 1,0 0-1,0-1 0,0 1 0,0-1 1,0 0-1,0 1 0,-1-1 1,1 0-1,0 1 0,0-1 1,0 0-1,0-1 0,20-28 264,-11 7-196,0-1 0,9-38 0,-19 72-254,0 1-79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4.599"/>
    </inkml:context>
    <inkml:brush xml:id="br0">
      <inkml:brushProperty name="width" value="0.05" units="cm"/>
      <inkml:brushProperty name="height" value="0.05" units="cm"/>
      <inkml:brushProperty name="color" value="#008C3A"/>
    </inkml:brush>
  </inkml:definitions>
  <inkml:trace contextRef="#ctx0" brushRef="#br0">54 11 15091,'5'-10'2746,"-6"19"-1044,-2 6-909,0 36 59,7 91 1,-1-79-683,-1-39-133,-2 45-123,0-69 56,0 0 1,0 0-1,0 1 0,0-1 0,0 0 1,0 1-1,0-1 0,0 0 0,0 1 1,0-1-1,-1 0 0,1 1 0,0-1 1,0 0-1,0 1 0,0-1 0,-1 0 1,1 0-1,0 1 0,0-1 1,0 0-1,-1 0 0,1 0 0,0 1 1,0-1-1,-1 0 0,1 0 0,0 0 1,-1 0-1,1 0 0,0 1 0,-1-1 1,1 0-1,0 0 0,-1 0 0,1 0 1,0 0-1,-1 0 0,1 0 0,0 0 1,0 0-1,-1 0 0,1 0 0,0 0 1,-1-1-1,1 1 0,0 0 0,-1 0 1,1 0-1,0 0 0,-1-1 1,-14-9-639,-1-4 284,-1-2-140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4.985"/>
    </inkml:context>
    <inkml:brush xml:id="br0">
      <inkml:brushProperty name="width" value="0.05" units="cm"/>
      <inkml:brushProperty name="height" value="0.05" units="cm"/>
      <inkml:brushProperty name="color" value="#008C3A"/>
    </inkml:brush>
  </inkml:definitions>
  <inkml:trace contextRef="#ctx0" brushRef="#br0">0 32 15675,'3'-3'1601,"4"3"-1065,9 0-128,2 0 872,11 0-528,1 0-144,9 0-175,1 0-65,0-1-192,-3-2-200,-5-3-680,-2-1 623,-6 1-87,-2 1-104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0.313"/>
    </inkml:context>
    <inkml:brush xml:id="br0">
      <inkml:brushProperty name="width" value="0.05" units="cm"/>
      <inkml:brushProperty name="height" value="0.05" units="cm"/>
      <inkml:brushProperty name="color" value="#008C3A"/>
    </inkml:brush>
  </inkml:definitions>
  <inkml:trace contextRef="#ctx0" brushRef="#br0">56 5 13499,'1'0'53,"-1"-1"1,0 1-1,1-1 0,-1 1 1,0 0-1,1-1 0,-1 1 1,1 0-1,-1 0 0,0-1 1,1 1-1,-1 0 0,1 0 1,-1 0-1,1-1 0,-1 1 1,1 0-1,-1 0 0,1 0 1,-1 0-1,1 0 0,-1 0 1,1 0-1,-1 0 0,1 0 1,-1 0-1,1 0 0,-1 1 1,1-1-1,-1 0 0,1 0 1,-1 0-1,0 1 0,1-1 1,-1 0-1,1 0 0,-1 1 1,0-1-1,1 0 0,-1 1 1,0-1-1,1 0 0,-1 1 1,0-1-1,1 1 0,-1-1 1,0 1-1,0-1 0,0 0 1,1 1-1,-1-1 0,0 1 1,0-1-1,0 1 0,0-1 1,0 1-1,0-1 0,0 1 1,-1 37 1448,0-29-1153,-12 127 1385,-5 63-1025,18-150-566,-1 14 125,1-62-298,0-1-1,0 0 0,0 1 1,0-1-1,0 0 1,0 1-1,-1-1 0,1 1 1,0-1-1,0 0 1,0 1-1,-1-1 0,1 0 1,0 0-1,0 1 1,-1-1-1,1 0 0,0 1 1,-1-1-1,1 0 1,0 0-1,-1 0 0,1 1 1,0-1-1,-1 0 1,1 0-1,-1 0 0,1 0 1,0 0-1,-1 0 1,1 0-1,-1 0 0,1 0 1,-1 0-1,-15-2-219,16 2 235,-16-5-276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0.758"/>
    </inkml:context>
    <inkml:brush xml:id="br0">
      <inkml:brushProperty name="width" value="0.05" units="cm"/>
      <inkml:brushProperty name="height" value="0.05" units="cm"/>
      <inkml:brushProperty name="color" value="#008C3A"/>
    </inkml:brush>
  </inkml:definitions>
  <inkml:trace contextRef="#ctx0" brushRef="#br0">0 196 15747,'1'-1'202,"-1"-1"-1,0 0 0,1 1 1,-1-1-1,1 1 1,-1-1-1,1 1 0,0-1 1,0 1-1,0-1 0,0 1 1,0-1-1,0 1 0,0 0 1,0 0-1,0 0 1,2-2-1,28-18 1401,-20 14-991,24-16-266,1 2 0,1 2 0,1 1 0,1 2 1,0 2-1,43-11 0,-74 24-466,0-1 0,0 1 0,0 0 0,0 1-1,0 0 1,0 0 0,0 1 0,13 2 0,-19-2 15,0 0 0,0-1 0,0 1 0,0 0-1,0 0 1,0 0 0,-1 0 0,1 0 0,0 1 0,0-1 0,-1 0 0,1 1 0,-1-1-1,0 1 1,3 3 0,-3-3 29,0 0 1,-1 0-1,1 1 0,0-1 0,-1 0 0,1 1 0,-1-1 0,0 0 0,0 1 1,0-1-1,0 1 0,0-1 0,-1 0 0,1 1 0,-1-1 0,1 0 0,-2 3 1,-2 4-350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1.135"/>
    </inkml:context>
    <inkml:brush xml:id="br0">
      <inkml:brushProperty name="width" value="0.05" units="cm"/>
      <inkml:brushProperty name="height" value="0.05" units="cm"/>
      <inkml:brushProperty name="color" value="#008C3A"/>
    </inkml:brush>
  </inkml:definitions>
  <inkml:trace contextRef="#ctx0" brushRef="#br0">1 41 16612,'0'4'1592,"0"-2"-976,4-2-200,8 0 728,3 1-119,8-1-241,6 0-144,8-1-232,2-4-48,3 3-136,-4-3-136,-3 1-368,-5-2-256,-7 1-512,-9-3 848,-2 1-176,-5 3-169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9.587"/>
    </inkml:context>
    <inkml:brush xml:id="br0">
      <inkml:brushProperty name="width" value="0.05" units="cm"/>
      <inkml:brushProperty name="height" value="0.05" units="cm"/>
    </inkml:brush>
  </inkml:definitions>
  <inkml:trace contextRef="#ctx0" brushRef="#br0">1 187 18652,'16'-16'483,"1"0"0,1 2 0,0 0 0,1 1-1,0 0 1,32-14 0,-16 12-217,0 1 1,0 2-1,44-9 0,-63 17-237,1 1-1,-1 1 1,1 0 0,0 1 0,31 3-1,-43-1-15,0-1 0,-1 1 0,1 0 0,0 0-1,-1 0 1,1 1 0,-1-1 0,1 1 0,-1 1-1,0-1 1,1 0 0,-1 1 0,-1 0-1,1 0 1,0 0 0,-1 0 0,1 1 0,-1 0-1,0-1 1,0 1 0,-1 0 0,1 0-1,-1 1 1,4 7 0,-3-1 68,-1 0 1,0 0-1,-1 1 0,0-1 1,0 0-1,-1 1 0,-1-1 1,0 1-1,-1-1 0,0 0 1,-4 14-1,-7 17 455,-29 62 0,37-92-438,-82 185 873,87-196-974,0-1 0,0 1 0,0-1 0,-1 1 0,1 0 0,0-1 0,0 1 0,0 0 0,0-1 0,0 1 1,0-1-1,0 1 0,1 0 0,-1-1 0,0 1 0,0-1 0,0 1 0,0 0 0,1-1 0,-1 1 0,0-1 0,1 1 0,-1-1 0,0 1 1,1-1-1,-1 1 0,1-1 0,-1 1 0,1-1 0,-1 0 0,1 1 0,0-1 0,22 12-73,-9-5 54,176 137-25,-64-46 55,-68-56 86,-57-42-70,-19-17-1539,-24-6 849,12 12 254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1.819"/>
    </inkml:context>
    <inkml:brush xml:id="br0">
      <inkml:brushProperty name="width" value="0.05" units="cm"/>
      <inkml:brushProperty name="height" value="0.05" units="cm"/>
      <inkml:brushProperty name="color" value="#008C3A"/>
    </inkml:brush>
  </inkml:definitions>
  <inkml:trace contextRef="#ctx0" brushRef="#br0">13 306 12603,'-13'31'6567,"21"-49"-5494,11-29-420,85-190 398,-102 232-1048,0 1-1,-1 1 0,1 0-1,0 0 1,0 0 0,0 0 0,0 0 0,5-4 0,-7 7-2,1 0 0,-1-1 0,0 1 1,0 0-1,1 0 0,-1 0 0,0 0 1,0 0-1,1 0 0,-1 0 1,0 0-1,0 0 0,1 0 0,-1 0 1,0 0-1,0 0 0,1 0 0,-1 0 1,0 1-1,0-1 0,1 0 0,-1 0 1,0 0-1,0 0 0,1 0 0,-1 0 1,0 1-1,0-1 0,0 0 0,0 0 1,1 0-1,-1 1 0,0-1 0,0 0 1,0 0-1,0 0 0,0 1 0,1-1 1,-1 0-1,0 0 0,0 1 1,0-1-1,0 0 0,0 0 0,0 1 1,0-1-1,0 0 0,0 0 0,0 1 1,0-1-1,0 0 0,0 0 0,0 1 1,0-1-1,-1 1 0,2 19 3,-1-18-2,-7 237-686,13-264-422,-3 3 752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2.237"/>
    </inkml:context>
    <inkml:brush xml:id="br0">
      <inkml:brushProperty name="width" value="0.05" units="cm"/>
      <inkml:brushProperty name="height" value="0.05" units="cm"/>
      <inkml:brushProperty name="color" value="#008C3A"/>
    </inkml:brush>
  </inkml:definitions>
  <inkml:trace contextRef="#ctx0" brushRef="#br0">1 45 13923,'0'6'1640,"4"-3"-992,0 0-239,3-3 1543,8 0-1032,2 0-360,3 0-80,3-2-216,4-1-40,-2-1-111,0 0-153,-2 1-481,-1-1-239,-4-2 608,0-4-152,0-10-96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2.859"/>
    </inkml:context>
    <inkml:brush xml:id="br0">
      <inkml:brushProperty name="width" value="0.05" units="cm"/>
      <inkml:brushProperty name="height" value="0.05" units="cm"/>
      <inkml:brushProperty name="color" value="#008C3A"/>
    </inkml:brush>
  </inkml:definitions>
  <inkml:trace contextRef="#ctx0" brushRef="#br0">173 0 15835,'-3'2'243,"-1"0"-1,1 0 1,0 0-1,-1 0 0,1 0 1,0 0-1,0 1 1,1 0-1,-1 0 1,-4 5-1,-21 34 563,27-40-727,-13 23 209,2 0 0,1 1 0,0 0 0,-7 34-1,6-10 196,-8 73-1,20-123-479,-7 91 422,7-82-382,0-1 1,1 0-1,0 1 0,0-1 0,1 0 0,0 0 0,1 0 0,5 13 0,-7-19-32,0 0-1,0-1 0,0 1 0,0 0 1,0-1-1,0 1 0,1-1 0,-1 1 0,0-1 1,1 0-1,-1 0 0,1 1 0,0-1 0,-1 0 1,1 0-1,0-1 0,0 1 0,0 0 0,-1-1 1,1 1-1,0-1 0,3 1 0,-2-1 5,1 0-1,0 0 1,-1-1 0,1 0-1,-1 1 1,1-1-1,-1-1 1,1 1-1,-1 0 1,0-1 0,5-2-1,3-4 48,1 0 0,-1 0 1,-1-1-1,0-1 0,12-14 0,-19 22-24,-1-1 0,-1 1 1,1-1-1,0 0 0,0 1 0,-1-1 0,0 0 1,0 0-1,0 0 0,0 0 0,1-4 0,-2 6-22,0 1 0,0-1 0,0 0-1,0 1 1,0-1 0,0 1 0,0-1-1,0 1 1,-1-1 0,1 0 0,0 1-1,0-1 1,0 1 0,-1-1 0,1 1-1,0-1 1,-1 1 0,1-1 0,0 1-1,-1 0 1,1-1 0,-1 1 0,1-1-1,-1 1 1,-1-1 7,1 1 0,-1-1 1,1 1-1,0-1 0,-1 1 0,0 0 0,1 0 0,-1 0 1,1 0-1,-1 0 0,1 0 0,-1 0 0,-2 1 1,-10 4 37,0 0 0,0 1 0,0 0 0,0 2 0,-17 11 0,171-137-250,-140 117 188,1 1-1,-1-1 0,1 1 0,-1-1 1,1 1-1,-1-1 0,1 1 0,-1 0 1,1-1-1,0 1 0,-1 0 0,1-1 1,-1 1-1,1 0 0,0 0 0,-1-1 1,1 1-1,0 0 0,-1 0 0,1 0 1,0 0-1,0 0 0,-1 0 1,1 0-1,0 0 0,-1 0 0,1 1 1,0-1-1,-1 0 0,1 0 0,-1 0 1,1 1-1,0-1 0,-1 0 0,1 1 1,-1-1-1,1 1 0,-1-1 0,1 1 1,-1-1-1,1 1 0,-1-1 1,1 1-1,-1-1 0,0 1 0,1-1 1,-1 1-1,0 0 0,1-1 0,-1 1 1,0-1-1,0 1 0,0 0 0,0-1 1,0 1-1,1 1 0,0 6-21,0 1-1,-1-1 1,-1 15-1,1-16 14,-8 72 224,1 9-3172,2-86 1907,0-2 318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4.365"/>
    </inkml:context>
    <inkml:brush xml:id="br0">
      <inkml:brushProperty name="width" value="0.05" units="cm"/>
      <inkml:brushProperty name="height" value="0.05" units="cm"/>
      <inkml:brushProperty name="color" value="#008C3A"/>
    </inkml:brush>
  </inkml:definitions>
  <inkml:trace contextRef="#ctx0" brushRef="#br0">13 198 13099,'-13'17'6491,"18"-24"-5150,23-34-434,-2-2 1,30-67-1,-56 110-906,1-1 0,-1 0 0,0 0 0,1 0 0,-1 0 0,0 0 0,1 1 0,-1-1 0,1 0 0,-1 0 0,1 1 0,0-1 0,-1 0 0,1 1 0,0-1 0,-1 0 0,2 0-1,1 13 14,-7 29 8,-19 133-16,23-173-40,0-1 0,0 1 0,-1 0 0,1-1 0,0 1 0,0 0 1,0-1-1,0 1 0,0 0 0,0-1 0,0 1 0,0 0 0,0-1 0,0 1 0,0-1 1,0 1-1,0 0 0,0-1 0,1 1 0,-1 0 0,0-1 0,1 1 0,-1-1 1,0 1-1,1-1 0,0 2 0,10-13-1530,-5 3 1517,5-4-423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4.752"/>
    </inkml:context>
    <inkml:brush xml:id="br0">
      <inkml:brushProperty name="width" value="0.05" units="cm"/>
      <inkml:brushProperty name="height" value="0.05" units="cm"/>
      <inkml:brushProperty name="color" value="#008C3A"/>
    </inkml:brush>
  </inkml:definitions>
  <inkml:trace contextRef="#ctx0" brushRef="#br0">1 1 16644,'5'14'1520,"5"7"-976,3 10-192,3 9 576,3 6-232,1 12-63,-2 8-65,-1 13-232,-4 9-64,-8 8-104,-4 0-24,-7 5-72,-5 0-136,-8 0-440,-2 0-352,-4-14 712,4-15-161,1-22-87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1.673"/>
    </inkml:context>
    <inkml:brush xml:id="br0">
      <inkml:brushProperty name="width" value="0.05" units="cm"/>
      <inkml:brushProperty name="height" value="0.05" units="cm"/>
      <inkml:brushProperty name="color" value="#008C3A"/>
    </inkml:brush>
  </inkml:definitions>
  <inkml:trace contextRef="#ctx0" brushRef="#br0">238 32 12795,'5'-8'998,"-4"6"-745,0 1 0,0-1 0,0 0 0,0 0-1,0 0 1,0 0 0,-1 0 0,1 0 0,0-4 0,-4 8 124,0-1 1,1 1-1,-1 0 0,1 0 0,-1 1 1,1-1-1,-4 5 0,-20 28-96,1 1 0,2 2 0,2 0 0,-33 82 0,36-70-93,2 1-1,3 1 1,-13 93-1,23-111-92,1 1 1,2 0-1,1 0 0,1-1 0,3 1 1,8 36-1,-8-52-134,0 0 0,2 0 0,0-1 0,1 0 1,1 0-1,0-1 0,1 0 0,1-1 0,1 0 0,0 0 0,1-2 0,17 16 1,-25-25 83,1-1 1,-1 0 0,1 0-1,0 0 1,0-1 0,0 0-1,0 0 1,0 0 0,1-1-1,-1 0 1,1 0 0,0-1-1,-1 0 1,1 0 0,7 0-1,20-4-51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2.531"/>
    </inkml:context>
    <inkml:brush xml:id="br0">
      <inkml:brushProperty name="width" value="0.05" units="cm"/>
      <inkml:brushProperty name="height" value="0.05" units="cm"/>
      <inkml:brushProperty name="color" value="#008C3A"/>
    </inkml:brush>
  </inkml:definitions>
  <inkml:trace contextRef="#ctx0" brushRef="#br0">12 0 14595,'-2'35'3506,"-6"406"-289,9-418-3114,0 0-1,9 43 1,-13-104-1765,-2 11 1372,-1-9-100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2.981"/>
    </inkml:context>
    <inkml:brush xml:id="br0">
      <inkml:brushProperty name="width" value="0.05" units="cm"/>
      <inkml:brushProperty name="height" value="0.05" units="cm"/>
      <inkml:brushProperty name="color" value="#008C3A"/>
    </inkml:brush>
  </inkml:definitions>
  <inkml:trace contextRef="#ctx0" brushRef="#br0">2 155 16147,'0'-1'91,"0"0"-1,0 1 0,-1-1 0,1 1 0,0-1 0,0 1 0,0-1 1,0 0-1,0 1 0,0-1 0,0 1 0,0-1 0,0 0 0,0 1 1,0-1-1,1 1 0,-1-1 0,0 1 0,0-1 0,1 1 0,-1-1 1,0 1-1,0-1 0,1 1 0,-1-1 0,1 1 0,-1-1 0,0 1 1,1-1-1,-1 1 0,1 0 0,-1-1 0,1 1 0,0-1 0,21-18 1188,-19 17-1028,25-19 706,41-26 1,-55 39-1037,1 0 0,0 1 0,1 1 0,-1 0 0,20-4 0,-33 10-5,1-1-1,0 1 1,-1-1 0,1 1-1,0 0 1,0 0-1,-1 1 1,1-1-1,4 1 1,-7-1 88,1 1 0,-1-1 0,1 0-1,-1 1 1,1-1 0,-1 0 0,1 1 0,-1-1 0,1 0 0,-1 1 0,1-1 0,-1 1 0,0-1 0,1 1 0,-1-1 0,0 1 0,0-1 0,1 1 0,-1-1 0,0 1 0,0 0 0,0-1-1,1 1 1,-1-1 0,0 1 0,0 0 0,0-1 0,0 1 0,0-1 0,0 1 0,-1 0 0,1-1 0,0 1 0,0-1 0,0 1 0,0-1 0,-1 1 0,1 0 0,0-1 0,-1 1 0,1-1 0,0 1-1,-1-1 1,1 0 0,0 1 0,-2 0 0,-7 13-265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3.413"/>
    </inkml:context>
    <inkml:brush xml:id="br0">
      <inkml:brushProperty name="width" value="0.05" units="cm"/>
      <inkml:brushProperty name="height" value="0.05" units="cm"/>
      <inkml:brushProperty name="color" value="#008C3A"/>
    </inkml:brush>
  </inkml:definitions>
  <inkml:trace contextRef="#ctx0" brushRef="#br0">5 147 14683,'-4'9'1777,"8"-3"-1001,6-11-208,6-5 1344,5-4-984,4-3-151,5-5-169,0 1-72,0 1-392,1 1-328,-3 6-744,-3 6 2144,-6 1-1272,-5 3-32,-5-1-32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3.860"/>
    </inkml:context>
    <inkml:brush xml:id="br0">
      <inkml:brushProperty name="width" value="0.05" units="cm"/>
      <inkml:brushProperty name="height" value="0.05" units="cm"/>
      <inkml:brushProperty name="color" value="#008C3A"/>
    </inkml:brush>
  </inkml:definitions>
  <inkml:trace contextRef="#ctx0" brushRef="#br0">0 50 13667,'0'0'86,"0"0"-1,1 1 1,-1-1 0,0 0-1,0 0 1,0 1 0,0-1-1,0 0 1,0 0 0,0 1-1,0-1 1,0 0 0,0 0 0,1 1-1,-1-1 1,0 0 0,0 0-1,0 0 1,0 1 0,1-1-1,-1 0 1,0 0 0,0 0-1,0 0 1,1 0 0,-1 1-1,0-1 1,0 0 0,1 0 0,-1 0-1,0 0 1,0 0 0,1 0-1,-1 0 1,0 0 0,0 0-1,1 0 1,-1 0 0,0 0-1,1 0 1,-1 0 0,0 0 0,0 0-1,1 0 1,-1 0 0,0 0-1,0-1 1,0 1 0,1 0-1,-1 0 1,0 0 0,0 0-1,1-1 1,19-10 956,-11 5-760,9-5 97,21-9-40,-37 19-326,0 0 1,0 0-1,0 1 0,0-1 0,0 1 0,0-1 0,1 1 0,-1 0 0,0 0 0,0 0 0,0 0 1,0 0-1,0 0 0,0 1 0,1-1 0,1 2 0,-3-1-8,0 0 1,1 0-1,-1 0 0,0 0 1,0 1-1,0-1 0,0 0 0,0 1 1,0-1-1,0 1 0,-1-1 1,1 1-1,0-1 0,-1 1 0,1 0 1,-1-1-1,0 1 0,0 0 1,1-1-1,-1 1 0,0 0 1,0-1-1,0 1 0,-1 3 0,-8 48 54,7-42-43,-10 40 117,-2 0 0,-3-1 0,-26 55 0,42-104 166,0-5-209,1-6-11,2 3-28,0 0 0,1 1 0,-1-1-1,1 1 1,1 0 0,-1 0 0,8-9 0,-10 13-51,0 1 0,0-1 1,0 1-1,1 0 0,-1 0 1,0-1-1,1 1 0,-1 0 0,1 0 1,0 0-1,-1 1 0,1-1 0,0 0 1,-1 1-1,1-1 0,0 1 1,0-1-1,0 1 0,-1 0 0,1 0 1,0 0-1,0 0 0,0 0 0,0 0 1,0 0-1,-1 1 0,1-1 0,0 0 1,0 1-1,-1 0 0,1-1 1,0 1-1,2 2 0,3 2-1,0 1 1,0-1-1,-1 1 0,1 1 1,5 7-1,21 21 36,-33-35-27,1 1 1,-1-1-1,1 0 0,-1 1 1,1-1-1,-1 0 1,1 0-1,-1 1 1,1-1-1,-1 0 0,1 0 1,-1 0-1,1 1 1,-1-1-1,1 0 0,-1 0 1,1 0-1,0 0 1,-1 0-1,1 0 1,-1 0-1,1 0 0,-1-1 1,1 1-1,0 0 1,0-1-1,11-12 212,3-29 136,-14 36-308,8-32 180,4-42 0,-7 39-1126,-4 22-139,0 17 577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0.144"/>
    </inkml:context>
    <inkml:brush xml:id="br0">
      <inkml:brushProperty name="width" value="0.05" units="cm"/>
      <inkml:brushProperty name="height" value="0.05" units="cm"/>
    </inkml:brush>
  </inkml:definitions>
  <inkml:trace contextRef="#ctx0" brushRef="#br0">1 32 15611,'1'-2'143,"-1"1"1,1-1-1,0 0 0,0 0 0,0 1 0,0-1 0,0 0 0,0 1 0,0-1 0,1 1 1,-1 0-1,0-1 0,1 1 0,-1 0 0,1 0 0,0 0 0,-1 0 0,1 0 0,0 0 1,0 0-1,-1 1 0,1-1 0,0 1 0,0-1 0,0 1 0,0 0 0,0 0 0,0 0 0,0 0 1,0 0-1,-1 0 0,1 0 0,0 0 0,0 1 0,0-1 0,3 2 0,-1 0 6,1-1 0,-1 1 0,0 1 0,0-1-1,0 0 1,0 1 0,0 0 0,-1 0-1,1 0 1,-1 0 0,0 0 0,0 1 0,0 0-1,3 5 1,-1 1 7,-1 0-1,0 1 0,-1 0 0,0 0 1,-1 0-1,0 0 0,-1 1 0,0-1 1,-1 22-1,-3 0 126,-1 0 0,-8 35-1,-8 8 298,-43 107-1,61-178-565,-6 21 62,8-25-74,0-1 1,0 1 0,0-1 0,0 1-1,0-1 1,0 1 0,0-1 0,0 1-1,0-1 1,0 0 0,1 1-1,-1-1 1,0 1 0,0-1 0,0 0-1,1 1 1,-1-1 0,0 1 0,0-1-1,1 0 1,-1 1 0,0-1 0,1 0-1,-1 0 1,1 1 0,-1-1-1,0 0 1,1 0 0,-1 1 0,1-1-1,-1 0 1,0 0 0,1 0 0,-1 0-1,1 0 1,-1 0 0,1 0 0,-1 0-1,1 0 1,-1 0 0,0 0-1,1 0 1,-1 0 0,1 0 0,-1 0-1,1 0 1,-1 0 0,1 0 0,-1-1-1,1 1 1,100-26-78,-69 15-322,0 3-1,1 1 0,0 1 1,63-3-1,-57 16-391,-29-4 259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4.281"/>
    </inkml:context>
    <inkml:brush xml:id="br0">
      <inkml:brushProperty name="width" value="0.05" units="cm"/>
      <inkml:brushProperty name="height" value="0.05" units="cm"/>
      <inkml:brushProperty name="color" value="#008C3A"/>
    </inkml:brush>
  </inkml:definitions>
  <inkml:trace contextRef="#ctx0" brushRef="#br0">17 341 17404,'-10'12'1616,"6"-7"-1104,1 0-200,5 0 584,3 0-143,5-5-185,6 0-160,3-8-240,2 1-40,4-6-32,-1 1-56,-1-4-248,0 0-200,-6 2-520,-1 1 271,-8 4 425,-2-1-216,-6 4-168</inkml:trace>
  <inkml:trace contextRef="#ctx0" brushRef="#br0" timeOffset="1">456 0 14747,'4'10'1400,"-2"7"-775,-2 8-185,0 6 624,-2 5-168,2 8-192,2 2-56,0-1-160,4-2-127,-2-7-169,1-5-64,-2-8-208,1-6-120,-4-15-321,1 0-295,-9-14 656,-5-6-152,-7-5-112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4.715"/>
    </inkml:context>
    <inkml:brush xml:id="br0">
      <inkml:brushProperty name="width" value="0.05" units="cm"/>
      <inkml:brushProperty name="height" value="0.05" units="cm"/>
      <inkml:brushProperty name="color" value="#008C3A"/>
    </inkml:brush>
  </inkml:definitions>
  <inkml:trace contextRef="#ctx0" brushRef="#br0">0 152 17716,'2'-3'1680,"9"2"-1192,8-2-112,5-1 841,11-3-609,5-2-64,7-2-136,3-2-40,-1-5-96,-3 1-112,-8 0-264,-3 1-200,-12 3-344,-6 2-280,-8 5 2024,-8 5-1264,5-1-40,-8 10-64</inkml:trace>
  <inkml:trace contextRef="#ctx0" brushRef="#br0" timeOffset="1">103 320 17116,'-4'9'1624,"4"-4"-1048,2 0-168,9-5 744,6 0-135,8-3-257,0-3-152,8-1-192,-1 0-72,1-3-168,-4 1-208,-4 0-536,-2 2-328,-8 2 728,-1 0-176,-5 5-112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5.149"/>
    </inkml:context>
    <inkml:brush xml:id="br0">
      <inkml:brushProperty name="width" value="0.05" units="cm"/>
      <inkml:brushProperty name="height" value="0.05" units="cm"/>
      <inkml:brushProperty name="color" value="#008C3A"/>
    </inkml:brush>
  </inkml:definitions>
  <inkml:trace contextRef="#ctx0" brushRef="#br0">9 368 17700,'-3'10'505,"2"-7"-390,0-1 0,0 0 0,0 1 0,1-1 0,-1 1 0,1-1 0,0 1 0,-1-1 0,1 1 0,0-1 1,1 4-1,-1-6-104,0 0 1,0 1 0,0-1 0,0 0 0,0 0 0,0 0 0,0 0 0,0 0 0,0 0-1,0 0 1,0 1 0,0-1 0,0 0 0,0 0 0,1 0 0,-1 0 0,0 0 0,0 0 0,0 0-1,0 0 1,0 0 0,0 0 0,0 1 0,0-1 0,0 0 0,0 0 0,1 0 0,-1 0 0,0 0-1,0 0 1,0 0 0,0 0 0,0 0 0,0 0 0,0 0 0,0 0 0,1 0 0,-1 0-1,0 0 1,0 0 0,0 0 0,0 0 0,0 0 0,0 0 0,0 0 0,1 0 0,-1 0 0,0 0-1,0 0 1,0 0 0,0-1 0,0 1 0,0 0 0,0 0 0,0 0 0,0 0 0,1 0-1,-1 0 1,7-10 475,5-13 70,13-52 69,24-111 1,-23 74-590,-22 105-86,-2 19 32,-1 24 5,-4 30-9,-2 197-38,5-256 3,0-3-111,0-1 1,0 1-1,0 0 0,0 0 0,1 0 0,0-1 1,-1 1-1,1 0 0,1-1 0,1 6 0,-2-9 146,-1 1 0,0-1 0,0 0-1,0 0 1,1 0 0,-1 1 0,0-1-1,0 0 1,1 0 0,-1 0-1,0 0 1,0 0 0,1 0 0,-1 1-1,0-1 1,1 0 0,-1 0 0,0 0-1,1 0 1,-1 0 0,0 0 0,0 0-1,1 0 1,-1 0 0,0 0 0,1-1-1,-1 1 1,0 0 0,0 0-1,1 0 1,-1 0 0,0 0 0,0 0-1,1-1 1,-1 1 0,6-8-510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5.574"/>
    </inkml:context>
    <inkml:brush xml:id="br0">
      <inkml:brushProperty name="width" value="0.05" units="cm"/>
      <inkml:brushProperty name="height" value="0.05" units="cm"/>
      <inkml:brushProperty name="color" value="#008C3A"/>
    </inkml:brush>
  </inkml:definitions>
  <inkml:trace contextRef="#ctx0" brushRef="#br0">1 0 14395,'14'0'1624,"3"5"-791,2 5-281,1 10 1352,4 8-880,4 17-239,-1 6-1,-3 13-208,-2 6-112,-6 11-192,-6 11-56,-9 10-72,-5 4-40,-11-1-424,-5-2-424,-10-6 664,-1-8-112,-4-17-72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08.911"/>
    </inkml:context>
    <inkml:brush xml:id="br0">
      <inkml:brushProperty name="width" value="0.05" units="cm"/>
      <inkml:brushProperty name="height" value="0.05" units="cm"/>
      <inkml:brushProperty name="color" value="#E71224"/>
    </inkml:brush>
  </inkml:definitions>
  <inkml:trace contextRef="#ctx0" brushRef="#br0">0 66 15219,'13'0'2279,"40"0"1755,89 4-3009,-128-3-909,0-1 0,0-1-1,0 0 1,-1-1 0,18-4 0,63-25 278,-49 14-268,-39 15-106,21-6 47,-26 7-60,0 1-1,0-1 1,1 1 0,-1 0-1,0 0 1,0 0 0,1 0 0,-1 0-1,0 0 1,1 0 0,-1 0 0,0 0-1,1 1 1,-1-1 0,0 0-1,2 1 1,-3 0-5,0-1 1,1 0-1,-1 1 0,0-1 1,0 0-1,1 1 0,-1-1 1,0 1-1,0-1 0,0 0 0,0 1 1,1-1-1,-1 1 0,0-1 1,0 1-1,0-1 0,0 1 1,0-1-1,0 0 0,0 1 0,0-1 1,0 1-1,-1-1 0,1 1 1,0-1-1,0 1 0,0-1 1,0 0-1,0 1 0,-1-1 0,1 0 1,0 1-1,0-1 0,-1 1 1,1-1-1,0 0 0,-1 1 1,1-1-1,0 0 0,-1 0 0,1 1 1,-1-1-1,1 0 0,-1 1 1,-18 10 57,3-5-22,0 0 0,0 0 0,-1-2-1,-20 4 1,-72 4 155,26-3-19,59-6-122,13-2-20,0 0 1,0 1-1,-21 6 1,38-9-56,0 0 0,0 0 1,0 0-1,11 1 1,3-1-5,278-9 35,-498 9 89,89 4-150,326-5-554,-210 2 510,-2 0-148,1 0 0,-1 0 0,0-1 0,0 1 0,0-1-1,0 1 1,5-3 0,-9 4-192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19.023"/>
    </inkml:context>
    <inkml:brush xml:id="br0">
      <inkml:brushProperty name="width" value="0.05" units="cm"/>
      <inkml:brushProperty name="height" value="0.05" units="cm"/>
      <inkml:brushProperty name="color" value="#E71224"/>
    </inkml:brush>
  </inkml:definitions>
  <inkml:trace contextRef="#ctx0" brushRef="#br0">197 0 11642,'-7'152'1640,"12"180"-1998,-7-280-105,-10 53 1,-1 32-395,-27 233 1587,35-339-653,-24 208-257,2 67 350,20-255 180,3-10-188,-11 40-1,11-55-67,0 0 0,2-1 0,1 1 0,4 46-1,-1 22 402,-20 181 56,8-184-200,4 2 0,7 104 1,3-82 3554,-8-120-6245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3.632"/>
    </inkml:context>
    <inkml:brush xml:id="br0">
      <inkml:brushProperty name="width" value="0.05" units="cm"/>
      <inkml:brushProperty name="height" value="0.05" units="cm"/>
      <inkml:brushProperty name="color" value="#E71224"/>
    </inkml:brush>
  </inkml:definitions>
  <inkml:trace contextRef="#ctx0" brushRef="#br0">159 23 10986,'0'-2'421,"0"0"0,1 1 0,0-1 0,-1 0-1,1 0 1,0 0 0,0 0 0,0 1 0,0-1 0,1-1-1,-2 3-368,0 0-1,0-1 0,0 1 0,0 0 0,1 0 0,-1 0 0,0 0 1,0 0-1,0 0 0,0 0 0,0 0 0,0 0 0,0 0 0,0 0 1,0 0-1,0 0 0,1 0 0,-1 0 0,0 0 0,0 0 0,0 0 1,0 0-1,0 0 0,0 0 0,0 0 0,0 0 0,1 0 0,-1 0 1,0 0-1,0 0 0,0 0 0,0 0 0,0 0 0,0 0 0,0 0 1,0 0-1,0 0 0,0 1 0,1-1 0,-1 0 0,0 0 0,0 0 1,0 0-1,0 0 0,0 0 0,0 0 0,0 0 0,0 0 0,0 0 1,0 1-1,0-1 0,0 0 0,0 0 0,1 15 1048,-12 69 894,-1 25-869,12 37-614,-4 85-379,-27 11-62,13-128 60,14-90-108,-22 195 298,21-159-190,6 99 0,0-115-27,-2 0 0,-8 53-1,8-85-45,-6 113 218,-2 17-214,-5 30-29,5-35 20,2-70-23,2 0 0,4 0 0,8 85 0,-5-118-21,-1-1 0,-4 47 1,-1 4 0,13 40 18,-7-103-150,-2-16-373,-1-16-420,-3-69-675,4 50 1072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5.418"/>
    </inkml:context>
    <inkml:brush xml:id="br0">
      <inkml:brushProperty name="width" value="0.05" units="cm"/>
      <inkml:brushProperty name="height" value="0.05" units="cm"/>
      <inkml:brushProperty name="color" value="#E71224"/>
    </inkml:brush>
  </inkml:definitions>
  <inkml:trace contextRef="#ctx0" brushRef="#br0">14 3338 12987,'-13'29'2682,"16"-38"-2285,-1 1 1,1-1-1,-1 0 1,0-12-1,2 1 110,55-246 1593,2-5-1509,16-80-360,-38 145-223,-6 23-1,100-478 198,-130 635 21,0-53 1,-3 54-134,1 0 0,5-36 0,78-383 156,-39 284 252,-13 53-227,-27 85-237,-1-1 0,0 0 0,-2 0 0,-1-40 1,-16-92 109,14 147-139,0-3 7,-1 0 24,0 0-1,1 0 0,0 0 0,1-1 1,1 1-1,2-18 0,-3 28-35,1 1-1,-1 0 1,1 0 0,-1 0-1,0 0 1,1 0-1,-1-1 1,0 1 0,1 0-1,-1 0 1,1 0-1,-1 0 1,1 0 0,-1 0-1,0 0 1,1 0-1,-1 0 1,1 1 0,-1-1-1,0 0 1,1 0 0,-1 0-1,1 1 1,1 1 9,-6 3 29,-3 0-37,-19 5 36,18-6-39,-1 1-1,1 0 1,0 1-1,1 0 1,-1 0 0,-8 9-1,-37 46 4,-44 63 19,-62 74 34,139-177 9,-1-1 0,-1-1 0,-47 30 0,64-46-317,1 0 1,-1 1-1,1-1 0,0 1 1,-7 8-1,11-11-52,1-2-9,5-2-113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41.602"/>
    </inkml:context>
    <inkml:brush xml:id="br0">
      <inkml:brushProperty name="width" value="0.05" units="cm"/>
      <inkml:brushProperty name="height" value="0.05" units="cm"/>
      <inkml:brushProperty name="color" value="#E71224"/>
    </inkml:brush>
  </inkml:definitions>
  <inkml:trace contextRef="#ctx0" brushRef="#br0">38 84 9946,'0'0'130,"0"0"1,0-1-1,0 1 0,0 0 0,0 0 0,0 0 1,0-1-1,-1 1 0,0-1 1042,1 1-1042,0 0 0,0 0 0,0-1 1,0 1-1,-1 0 0,1 0 0,0 0 0,0 0 1,0 0-1,0 0 0,-1 0 0,1 0 0,0 0 1,0 0-1,0 0 0,-1 0 0,1 0 1,-1 0-95,1 0 0,-1 0 1,1 0-1,-1-1 1,1 1-1,0 0 1,-1 0-1,1 0 1,-1-1-1,1 1 1,-1 0-1,1 0 0,0-1 1,-1 1-1,1 0 1,-1-1-1,1 1 1,0 0-1,-1-1 1,1 1-1,0-1 1,0 1-1,-1-1 1,1 1-1,0-1 0,0 1 1,0 0-1,0-1 1,0 1-1,-1-1 1,1 1-1,0-1 1,0 1-1,0-1 1,0 1-1,0-1 1,0 1-1,1-2 0,-1 2 17,0-1-1,0 0 1,0 0 0,0 0-1,0 0 1,0 0-1,1 0 1,-1 0-1,0 0 1,1 0-1,-1 0 1,0 0-1,1 0 1,-1 0-1,1 1 1,0-1 0,-1 0-1,1 0 1,0 1-1,-1-1 1,1 0-1,0 1 1,0-1-1,-1 1 1,1-1-1,0 1 1,2-1-1,-3 1-41,0 0 0,0 0 0,0-1 1,0 1-1,0 0 0,1 0 0,-1 0 0,0 0 0,0 0 0,0 0 0,0 0 0,0 0 0,1 0 0,-1 0 0,0 0 0,0 0 0,0-1 0,0 1 0,0 0 0,0 0 0,0 0 0,1 0 0,-1 0 0,0 0 0,0-1 0,0 1 0,0 0 0,0 0 0,0 0 0,0 0 0,0-1 0,0 1 0,0 0 0,0 0 0,0 0 0,0 0 0,0 0 1,0-1-1,0 1 0,0 0 0,0 0 0,0 0 0,0 0 0,0-1 0,0 1 0,0 0 0,0 0 0,-1 0 0,1 0 0,0 0 0,0 0 0,0-1 0,0 1 0,0 0 0,0 0 0,0 0 0,-1 0 0,1 0 0,0 0 0,0 0 0,0 0 0,0 0 0,0-1 0,-1 1 0,1 0 0,0 0 0,-13-5-597,9 4 356,-4-10 67,-4-6-63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42.659"/>
    </inkml:context>
    <inkml:brush xml:id="br0">
      <inkml:brushProperty name="width" value="0.05" units="cm"/>
      <inkml:brushProperty name="height" value="0.05" units="cm"/>
      <inkml:brushProperty name="color" value="#E71224"/>
    </inkml:brush>
  </inkml:definitions>
  <inkml:trace contextRef="#ctx0" brushRef="#br0">28 1 12363,'0'7'872,"-3"2"-720,-3-1-96,2-1 320,1 2-320,2-2-1272,1-1 1136,-5-3-160,0-1-80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0.875"/>
    </inkml:context>
    <inkml:brush xml:id="br0">
      <inkml:brushProperty name="width" value="0.05" units="cm"/>
      <inkml:brushProperty name="height" value="0.05" units="cm"/>
    </inkml:brush>
  </inkml:definitions>
  <inkml:trace contextRef="#ctx0" brushRef="#br0">0 135 17468,'6'0'1560,"6"0"-1024,5 0-184,16-6 961,8-1-489,14-6-312,4-4-56,6-2-104,1-1-56,-4 3-216,-6 3-160,-16 1-472,-8 4-312,-18 9 264,-10 3 336,-9 8-193,-7 7-191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43.112"/>
    </inkml:context>
    <inkml:brush xml:id="br0">
      <inkml:brushProperty name="width" value="0.05" units="cm"/>
      <inkml:brushProperty name="height" value="0.05" units="cm"/>
      <inkml:brushProperty name="color" value="#E71224"/>
    </inkml:brush>
  </inkml:definitions>
  <inkml:trace contextRef="#ctx0" brushRef="#br0">3 1 14043,'-3'0'736,"3"4"-816,0 0-56,2 1-248,-1 0 304,2-2-128,0-1-56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8.561"/>
    </inkml:context>
    <inkml:brush xml:id="br0">
      <inkml:brushProperty name="width" value="0.05" units="cm"/>
      <inkml:brushProperty name="height" value="0.05" units="cm"/>
      <inkml:brushProperty name="color" value="#E71224"/>
    </inkml:brush>
  </inkml:definitions>
  <inkml:trace contextRef="#ctx0" brushRef="#br0">241 40 10666,'1'-4'703,"0"0"-60,0 0 0,0 1 1,0-1-1,1 0 0,-1 1 1,1-1-1,4-5 1,-4 14 2835,-2 29-2005,-6 0-867,-2 0 0,-1-1 0,-26 61 0,-54 90-249,85-177-336,-21 39 16,-28 60 38,47-92-47,0 0 0,2 0 0,0 1 0,1 0 0,-3 25 0,5-38-21,1 1 0,0-1 0,0 0 0,0 1 0,0-1 0,1 0 0,-1 1 0,1-1 0,-1 0 1,1 0-1,0 0 0,0 1 0,0-1 0,0 0 0,0 0 0,0 0 0,0 0 0,1 0 0,2 2 0,-1-2 2,-1 0-1,1 0 1,0-1 0,-1 0 0,1 1-1,0-1 1,0 0 0,0 0 0,0-1 0,0 1-1,0-1 1,0 1 0,4-1 0,9-1 25,0 0-1,1-1 1,-1-1 0,23-7 0,-32 9-28,50-15-338,101-40-1,-157 55 214,0 1-1,0-1 1,0 0 0,-1 1-1,1-1 1,0 0 0,-1 1-1,1-1 1,0 0 0,-1 0-1,1 1 1,-1-1 0,0 0-1,1 0 1,-1 0-1,1 0 1,-1 0 0,0 0-1,0 0 1,0 0 0,1-1-1,0-4-89,3-5-485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9.243"/>
    </inkml:context>
    <inkml:brush xml:id="br0">
      <inkml:brushProperty name="width" value="0.05" units="cm"/>
      <inkml:brushProperty name="height" value="0.05" units="cm"/>
      <inkml:brushProperty name="color" value="#E71224"/>
    </inkml:brush>
  </inkml:definitions>
  <inkml:trace contextRef="#ctx0" brushRef="#br0">64 73 14963,'-1'-1'184,"0"0"0,1-1 0,-1 1 0,0-1 0,1 1 0,0-1 0,-1 1 0,1-1-1,0 1 1,0-1 0,0 1 0,0-1 0,0 1 0,0-1 0,0 1 0,0-1 0,1 1 0,-1-1 0,1 1 0,-1-1-1,1 1 1,-1 0 0,2-2 0,0 0 21,0 1 0,0 0 0,0 0 1,0 0-1,1 0 0,-1 0 0,0 0 0,1 1 0,0-1 0,-1 1 0,5-2 0,0 0-53,0 1 0,0 0 0,1 0 0,-1 1 0,0 0 0,1 0 0,-1 1 0,1-1 0,8 2 0,-14 0-143,1-1 0,-1 1-1,0 0 1,0-1-1,0 1 1,1 0 0,-1 0-1,0 1 1,0-1-1,-1 0 1,1 1-1,0-1 1,0 1 0,-1-1-1,1 1 1,-1 0-1,1 0 1,-1 0 0,0 0-1,1 0 1,-1 0-1,0 0 1,-1 0 0,1 0-1,0 0 1,0 1-1,-1-1 1,0 0 0,1 0-1,-1 1 1,0-1-1,0 0 1,0 1 0,-1 2-1,0 7 15,-1 0-1,0-1 1,0 1-1,-1-1 1,-7 16-1,-50 96 317,10-25 88,50-98-426,0 0 0,0 1 0,0-1 0,0 1 0,-1-1 0,1 1 0,0-1 0,0 1 0,0-1-1,1 1 1,-1-1 0,0 1 0,0-1 0,0 1 0,0-1 0,0 1 0,1-1 0,-1 1 0,0-1 0,0 1 0,1-1 0,-1 0 0,0 1 0,1-1 0,-1 1 0,0-1 0,1 0 0,-1 1 0,0-1 0,1 0 0,-1 0-1,1 1 1,-1-1 0,1 0 0,-1 0 0,1 0 0,-1 0 0,1 1 0,-1-1 0,1 0 0,-1 0 0,1 0 0,-1 0 0,2 0 0,32 3-97,-18-3 36,5 4-35,-1 0 1,22 8 0,-36-10 60,0 0 1,0 0-1,0 1 0,-1 0 1,1 0-1,-1 1 0,0-1 0,0 1 1,0 0-1,0 1 0,6 6 1,-10-9 33,0-1 0,0 0 0,-1 0 0,1 1 1,0-1-1,-1 1 0,1-1 0,0 1 0,-1-1 0,0 1 0,1-1 1,-1 1-1,0-1 0,0 1 0,0 0 0,0-1 0,0 1 1,0-1-1,0 1 0,-1 1 0,0 0 22,0-1 0,0 1 0,-1-1 0,1 1-1,-1-1 1,1 0 0,-1 0 0,0 0 0,0 0 0,-4 4 0,-4 1 150,-1 0 0,0 0 0,-24 10 0,29-14-107,-96 40 812,88-38-940,0-1 0,0 0-1,0-1 1,-1-1 0,-20 1 0,34-3 15,1 0 1,-1 1-1,1-1 0,0 0 1,-1 0-1,1 0 0,-1 0 1,1 0-1,-1 0 1,1-1-1,0 1 0,-1 0 1,1 0-1,-1 0 1,1 0-1,0 0 0,-1-1 1,1 1-1,-1 0 1,1 0-1,0-1 0,-1 1 1,1 0-1,0 0 0,-1-1 1,1 1-1,0 0 1,0-1-1,-1 1 0,1-1 1,0 1-1,0 0 1,0-1-1,-1 1 0,1-1 1,0 1-1,0 0 1,0-1-1,0 1 0,0-2 1,0 1-33,0-1 0,1 1 0,-1 0 1,1-1-1,-1 1 0,1-1 0,0 1 0,-1 0 0,1-1 1,2-1-1,9-11-580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9.946"/>
    </inkml:context>
    <inkml:brush xml:id="br0">
      <inkml:brushProperty name="width" value="0.05" units="cm"/>
      <inkml:brushProperty name="height" value="0.05" units="cm"/>
      <inkml:brushProperty name="color" value="#E71224"/>
    </inkml:brush>
  </inkml:definitions>
  <inkml:trace contextRef="#ctx0" brushRef="#br0">5 49 18132,'-5'6'1712,"10"-6"-1040,0-2-272,7-5 1057,4-2-481,5-2-464,5 1-104,7 0-144,1 4-64,1 6-136,1 6-80,-6 7-280,-2 5-192,-8 5-504,-7 3-248,-11 1 904,-5-1-233,-14 3-207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00.372"/>
    </inkml:context>
    <inkml:brush xml:id="br0">
      <inkml:brushProperty name="width" value="0.05" units="cm"/>
      <inkml:brushProperty name="height" value="0.05" units="cm"/>
      <inkml:brushProperty name="color" value="#E71224"/>
    </inkml:brush>
  </inkml:definitions>
  <inkml:trace contextRef="#ctx0" brushRef="#br0">5 77 16347,'-4'3'1929,"5"2"-1233,5-2-152,4 0 1137,6-4-745,5-4-152,6-5-168,5-3-152,4-5-640,3 1-528,-5 2 616,-5 5-128,-9 9-144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29.513"/>
    </inkml:context>
    <inkml:brush xml:id="br0">
      <inkml:brushProperty name="width" value="0.05" units="cm"/>
      <inkml:brushProperty name="height" value="0.05" units="cm"/>
      <inkml:brushProperty name="color" value="#E71224"/>
    </inkml:brush>
  </inkml:definitions>
  <inkml:trace contextRef="#ctx0" brushRef="#br0">10 435 14155,'0'0'80,"0"1"0,-1-1 0,1 0 0,0 1 0,0-1 0,0 0 0,-1 1 0,1-1 0,0 0 0,0 0 0,-1 1 0,1-1 0,0 0 0,0 0 0,-1 0 0,1 1-1,0-1 1,-1 0 0,1 0 0,0 0 0,-1 0 0,1 0 0,0 1 0,-1-1 0,1 0 0,0 0 0,-1 0 0,1 0 0,-1 0 0,0 0 0,4-12 1255,12-21-350,-14 31-914,34-72 439,-3-2-1,-3-1 0,21-90 0,-61 244 82,6-29-449,-2-8-35,3-19-39,1 0 0,1 0 0,0 1-1,2-1 1,2 29 0,2-37-3177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30.045"/>
    </inkml:context>
    <inkml:brush xml:id="br0">
      <inkml:brushProperty name="width" value="0.05" units="cm"/>
      <inkml:brushProperty name="height" value="0.05" units="cm"/>
      <inkml:brushProperty name="color" value="#E71224"/>
    </inkml:brush>
  </inkml:definitions>
  <inkml:trace contextRef="#ctx0" brushRef="#br0">1 147 15027,'0'0'63,"0"0"-1,0 0 1,0 0-1,0 0 1,0 0-1,-1 1 1,1-1-1,0 0 1,0 0 0,0 0-1,0 0 1,0 1-1,0-1 1,0 0-1,0 0 1,0 0-1,0 1 1,0-1-1,0 0 1,0 0-1,0 0 1,0 0-1,0 1 1,0-1-1,0 0 1,0 0 0,0 0-1,1 0 1,-1 1-1,0-1 1,0 0-1,0 0 1,0 0-1,0 0 1,0 0-1,0 1 1,1-1-1,-1 0 1,9-1 1388,16-12-159,-18 9-867,65-35 1118,13-7-744,-73 40-791,0 1-1,0 1 0,0 0 0,1 1 0,15-3 1,-21 6 105,7-2-2098,-14 2 1943,1 0-1,-1 0 1,0 0-1,0-1 0,1 1 1,-1 0-1,0 0 1,0-1-1,1 1 1,-1 0-1,0 0 0,0-1 1,0 1-1,0 0 1,0-1-1,1 1 1,-1 0-1,0 0 0,0-1 1,0 1-1,0 0 1,0-1-1,0 1 1,0 0-1,0-1 0,0 1 1,0 0-1,0-1 1,0 1-1,0 0 1,-1-1-1,1 1 1,0 0-1,0-1 0,0 1 1,0 0-1,0 0 1,-1-1-1,1 1 0,-4-9-646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30.744"/>
    </inkml:context>
    <inkml:brush xml:id="br0">
      <inkml:brushProperty name="width" value="0.05" units="cm"/>
      <inkml:brushProperty name="height" value="0.05" units="cm"/>
      <inkml:brushProperty name="color" value="#E71224"/>
    </inkml:brush>
  </inkml:definitions>
  <inkml:trace contextRef="#ctx0" brushRef="#br0">27 96 13779,'-14'10'2230,"14"-10"-2164,0 0 0,-1-1 0,1 1 0,0 0 0,0-1 0,0 1 0,0 0-1,0-1 1,0 1 0,0-1 0,0 1 0,0 0 0,0-1 0,0 1 0,0 0-1,0-1 1,0 1 0,0 0 0,0-1 0,0 1 0,0 0 0,0-1-1,0 1 1,0 0 0,1-1 0,-1 1 0,15-32 1231,-11 26-1188,22-31 166,-24 35-269,-1 0 0,1 1-1,0-1 1,-1 0 0,1 1 0,0-1 0,0 1 0,0 0 0,0-1 0,1 1-1,-1 0 1,0 0 0,0 0 0,1 1 0,2-2 0,-5 2-4,1 1 1,0-1-1,0 0 1,-1 0-1,1 0 1,0 0-1,-1 0 1,1 1-1,0-1 0,-1 0 1,1 1-1,0-1 1,-1 0-1,1 1 1,0-1-1,-1 1 1,1-1-1,-1 1 1,1-1-1,-1 1 1,1 0-1,-1-1 1,1 1-1,-1-1 0,0 1 1,1 0-1,-1-1 1,0 1-1,0 0 1,0 0-1,1 0 1,2 26 41,-3-26-40,-1 25 22,0-1 0,-2 1 1,-1-1-1,-11 38 1,-40 94 178,53-150-192,-2 4 29,-1 0 0,0 0 0,-13 19 0,20-39-36,1 1 0,-1-1-1,2 1 1,4-11-1,-7 18-4,0-1-1,0 1 1,0-1-1,0 0 1,0 1-1,0 0 1,1-1-1,-1 1 0,1 0 1,-1 0-1,1-1 1,-1 1-1,1 1 1,0-1-1,-1 0 1,3-1-1,-3 2 4,0 0 0,1 0-1,-1 0 1,0 0 0,0 0-1,0 1 1,0-1 0,0 0-1,0 0 1,0 1 0,0-1-1,0 1 1,0-1 0,0 1-1,0-1 1,0 1 0,0 0 0,0-1-1,0 1 1,1 1 0,4 5 33,-1 1 1,1-1 0,-1 1-1,-1 1 1,6 11-1,3 5 43,-13-24-71,0-1-1,0 1 1,1-1 0,-1 1-1,0-1 1,1 1 0,-1-1-1,0 1 1,1-1-1,-1 0 1,1 1 0,-1-1-1,1 0 1,-1 1 0,0-1-1,1 0 1,-1 0 0,1 1-1,-1-1 1,1 0 0,0 0-1,-1 0 1,1 0-1,-1 0 1,1 0 0,-1 0-1,1 0 1,-1 0 0,1 0-1,0 0 1,-1 0 0,1 0-1,-1 0 1,1 0-1,-1 0 1,1-1 0,-1 1-1,1 0 1,-1 0 0,1-1-1,-1 1 1,1 0 0,-1-1-1,0 1 1,1 0 0,-1-1-1,0 1 1,1-1-1,-1 1 1,0-1 0,1 1-1,-1-1 1,0 1 0,0-1-1,1 1 1,-1-1 0,0 0-1,16-36 333,-15 33-300,11-30 185,-2-2-1,-2 1 1,5-41 0,-13 71-1212,-1 8 423,0 6-346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0.429"/>
    </inkml:context>
    <inkml:brush xml:id="br0">
      <inkml:brushProperty name="width" value="0.05" units="cm"/>
      <inkml:brushProperty name="height" value="0.05" units="cm"/>
      <inkml:brushProperty name="color" value="#E71224"/>
    </inkml:brush>
  </inkml:definitions>
  <inkml:trace contextRef="#ctx0" brushRef="#br0">196 39 12867,'1'-4'356,"1"-24"1054,-2 28-1388,0-1 0,0 1 0,0 0 0,0 0 0,0 0 0,0-1 0,0 1 0,0 0 0,0 0 0,0 0 0,0-1 0,0 1 0,0 0 0,0 0 0,-1 0 0,1-1 0,0 1 0,0 0 0,0 0 0,0 0 0,0-1 0,0 1 0,0 0 0,-1 0 0,1 0 0,0 0 0,0 0 0,0-1 0,0 1 0,-1 0 0,1 0 0,0 0 0,0 0 0,-1 0 0,-9 11 1032,-16 36-156,2 0 0,2 1 0,-22 73 0,24-52-489,3 0 0,-8 75-1,21-105-221,1 0 1,4 62-1,0-85-205,0 0 0,2 0 0,0 0 0,1 0 0,0-1 0,2 1 0,-1-1 0,16 27 0,-18-38-46,0 1 0,1-1 0,-1 0 0,1 0 0,0-1 0,0 1 0,0-1 0,0 0-1,1 0 1,0 0 0,-1 0 0,1-1 0,0 0 0,0 0 0,0 0 0,0 0 0,0-1 0,1 0-1,-1 0 1,0-1 0,1 1 0,-1-1 0,0 0 0,1-1 0,-1 1 0,0-1 0,1 0 0,-1 0-1,0-1 1,9-4 0,15-13-364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0.875"/>
    </inkml:context>
    <inkml:brush xml:id="br0">
      <inkml:brushProperty name="width" value="0.05" units="cm"/>
      <inkml:brushProperty name="height" value="0.05" units="cm"/>
      <inkml:brushProperty name="color" value="#E71224"/>
    </inkml:brush>
  </inkml:definitions>
  <inkml:trace contextRef="#ctx0" brushRef="#br0">11 1 17060,'0'5'328,"0"-1"-1,0 1 1,0 0 0,-1 0 0,1-1 0,-3 9 0,-2 16 329,5 24-389,2-1-1,2 0 0,3 0 0,21 81 1,-29-132-1509,-3-4 714,-7-9 451,5 5-189,-14-13-211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1.267"/>
    </inkml:context>
    <inkml:brush xml:id="br0">
      <inkml:brushProperty name="width" value="0.05" units="cm"/>
      <inkml:brushProperty name="height" value="0.05" units="cm"/>
    </inkml:brush>
  </inkml:definitions>
  <inkml:trace contextRef="#ctx0" brushRef="#br0">1 11 15739,'24'13'1937,"3"-5"-1145,6-3-216,5-2 824,5-3-319,1-5-97,2-2-384,0 0-464,-12-2-2737,-4 2 2481,-15 3-408,-13 4-240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1.310"/>
    </inkml:context>
    <inkml:brush xml:id="br0">
      <inkml:brushProperty name="width" value="0.05" units="cm"/>
      <inkml:brushProperty name="height" value="0.05" units="cm"/>
      <inkml:brushProperty name="color" value="#E71224"/>
    </inkml:brush>
  </inkml:definitions>
  <inkml:trace contextRef="#ctx0" brushRef="#br0">8 119 16347,'0'-5'1417,"3"2"-937,7 1-144,5-1 680,7-1-272,5-3-232,6-2-95,4-4-161,-1-2-112,0 0-296,-3 0-192,-6 3-425,-4 1-183,-10 6 680,-7 7-224,-8 6-120</inkml:trace>
  <inkml:trace contextRef="#ctx0" brushRef="#br0" timeOffset="1">1 293 17420,'0'3'1608,"5"-2"-1024,4-4-216,8-5 672,3-4-231,4-1-361,2 0-312,6 0-664,-1 2-321,-2 5 681,-3 6-208,-3 6-128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1.741"/>
    </inkml:context>
    <inkml:brush xml:id="br0">
      <inkml:brushProperty name="width" value="0.05" units="cm"/>
      <inkml:brushProperty name="height" value="0.05" units="cm"/>
      <inkml:brushProperty name="color" value="#E71224"/>
    </inkml:brush>
  </inkml:definitions>
  <inkml:trace contextRef="#ctx0" brushRef="#br0">9 39 14059,'17'-12'5226,"19"-7"-3685,-32 18-1550,0-1-1,0 1 0,0 0 0,0 0 0,0 0 0,0 1 0,0 0 0,5-1 0,-7 2 26,0-1 0,0 0 0,0 0 0,0 1-1,-1-1 1,1 1 0,0 0 0,-1-1 0,1 1 0,0 0-1,-1 0 1,1 0 0,-1 0 0,1 1 0,-1-1 0,0 0 0,1 0-1,-1 1 1,0-1 0,1 3 0,2 2-16,-1 1 1,-1 0-1,1 0 0,-1 0 1,0 0-1,-1 0 1,0 0-1,0 1 0,0-1 1,-1 0-1,0 1 1,-1-1-1,-2 13 0,-1 7 19,-2-1 0,-13 35 1,-25 52 266,37-99-161,0 1 0,-1-1 0,-1 0 1,0-1-1,-14 16 0,8-18 307,15-11-422,0-1 1,0 1-1,0 0 0,0 0 1,-1-1-1,1 1 0,0 0 1,0-1-1,0 1 0,0 0 1,0-1-1,0 1 1,0 0-1,0-1 0,0 1 1,0 0-1,0-1 0,0 1 1,0 0-1,0 0 1,0-1-1,0 1 0,0 0 1,0-1-1,0 1 0,1 0 1,-1-1-1,0 1 1,15-34 270,-14 30-267,2-1-2,0 0 0,-1 0 1,2 0-1,-1 0 0,1 0 0,0 1 0,7-8 0,-9 11-12,-1 0-1,0 0 1,0 0-1,0 0 1,1 0-1,-1 1 1,1-1-1,-1 0 1,0 1 0,1-1-1,-1 1 1,1-1-1,-1 1 1,1 0-1,0 0 1,-1 0-1,1 0 1,-1 0-1,1 0 1,-1 0 0,1 0-1,-1 0 1,1 1-1,-1-1 1,1 1-1,-1-1 1,1 1-1,-1 0 1,0-1-1,1 1 1,-1 0 0,0 0-1,3 2 1,3 4-4,0 1 1,0 0 0,-1 0 0,6 11-1,13 16 10,-25-35-3,0 1 1,1-1-1,-1 1 1,0-1-1,1 1 1,-1-1-1,1 0 0,-1 1 1,0-1-1,1 0 1,-1 1-1,1-1 1,-1 0-1,1 0 0,-1 1 1,1-1-1,-1 0 1,1 0-1,-1 0 1,1 0-1,-1 0 0,1 0 1,-1 0-1,1 0 1,0 0-1,-1 0 1,1 0-1,-1 0 0,1 0 1,0-1 2,0 1-1,0-1 1,0 0 0,0 0 0,0 1-1,-1-1 1,1 0 0,0 0 0,-1 0 0,1 0-1,-1 0 1,1 0 0,0-2 0,10-37 71,-10 36-77,5-34-1710,-1-1 0,-1-65 0,-4 91 746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2.178"/>
    </inkml:context>
    <inkml:brush xml:id="br0">
      <inkml:brushProperty name="width" value="0.05" units="cm"/>
      <inkml:brushProperty name="height" value="0.05" units="cm"/>
      <inkml:brushProperty name="color" value="#E71224"/>
    </inkml:brush>
  </inkml:definitions>
  <inkml:trace contextRef="#ctx0" brushRef="#br0">0 75 17444,'2'4'1632,"4"-2"-1032,2-1-184,9-4 833,5-2-393,8-3-280,1-2-80,5 0-352,-1 0-248,-1 0-736,-7-1 760,-8 2-152,-6 3-120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3.254"/>
    </inkml:context>
    <inkml:brush xml:id="br0">
      <inkml:brushProperty name="width" value="0.05" units="cm"/>
      <inkml:brushProperty name="height" value="0.05" units="cm"/>
      <inkml:brushProperty name="color" value="#E71224"/>
    </inkml:brush>
  </inkml:definitions>
  <inkml:trace contextRef="#ctx0" brushRef="#br0">170 12 14683,'0'0'52,"0"0"0,0-1 0,0 1 0,1-1 0,-1 1 0,0 0 0,0-1 0,0 1 0,-1-1 1,1 1-1,0 0 0,0-1 0,0 1 0,0-1 0,0 1 0,0 0 0,-1-1 0,1 1 0,0 0 0,0-1 0,0 1 0,-1 0 0,1-1 0,0 1 0,-1 0 0,1-1 0,0 1 0,-1 0 0,1 0 0,0 0 0,-1-1 0,1 1 0,0 0 0,-1 0 0,-14 6 793,-13 20 169,15-7-716,1 0 1,0 1-1,2 0 1,0 0 0,2 1-1,-11 38 1,8-14 112,2-1 0,-4 63 0,11-79-169,1 1 0,3 28 0,-2-50-184,1 1-1,0-1 1,1 1-1,-1-1 1,2 1-1,-1-1 1,1 0-1,0 0 1,0 0-1,1 0 1,0-1-1,8 11 1,-9-14-29,0-1 0,0 0 0,0 0-1,1 1 1,-1-2 0,1 1 0,-1 0 0,1-1 0,0 0 0,0 0 0,-1 0 0,1 0 0,0 0 0,0-1 0,0 0 0,0 0 0,0 0 0,0 0 0,0 0 0,0-1 0,0 0 0,0 0 0,-1 0 0,5-2 0,-5 2-7,1 0 0,-1 0 1,0 0-1,-1-1 1,1 1-1,0-1 1,0 0-1,-1 0 0,1 0 1,-1 0-1,1 0 1,-1 0-1,0-1 0,0 1 1,0-1-1,0 0 1,0 1-1,-1-1 0,1 0 1,-1 0-1,0 0 1,0 0-1,0 0 0,0 0 1,0-1-1,-1 1 1,1 0-1,-1 0 1,0-5-1,0 6-12,-1 1-1,1-1 1,0 0 0,-1 0-1,1 1 1,-1-1 0,1 0-1,-1 1 1,0-1 0,0 0-1,0 1 1,0-1 0,0 1-1,0-1 1,0 1 0,0 0-1,-1 0 1,1-1 0,-1 1-1,1 0 1,-3-1 0,1 1-2,0-1 1,0 1 0,0 1-1,0-1 1,0 0 0,0 1-1,-1 0 1,1-1 0,0 1-1,0 1 1,-5-1 0,1 1-5,1 1 1,0-1 0,0 1-1,0 0 1,0 0 0,0 1-1,0-1 1,0 2 0,1-1-1,-1 0 1,1 1 0,-5 5-1,8-8-7,1 1 0,-1 0 0,1 0 0,0 1 0,0-1 0,0 0 0,0 0 0,0 1 0,0-1 0,0 0 0,1 1 0,-1 2 0,1-5 1,0 1 0,0-1 0,0 0 1,0 1-1,0-1 0,0 1 0,0-1 0,0 1 0,0-1 0,0 0 0,0 1 0,1-1 0,-1 1 0,0-1 0,0 0 0,0 1 0,1-1 0,-1 1 0,0-1 0,0 0 0,1 0 0,-1 1 0,0-1 0,1 0 0,-1 1 0,1-1 1,0 0-2,0 1 0,0-1 0,1 0 0,-1 0 0,0 0 0,0 0 1,0 0-1,0 0 0,1-1 0,-1 1 0,0 0 0,0 0 1,0-1-1,0 1 0,2-1 0,18-11-43,-1 0-1,1-1 1,-2-1 0,34-32-1,-28 25-4,-15 12 24,-3 3-4,-1 0 0,1 0 1,0 1-1,1 0 1,-1 0-1,1 1 1,12-5-1,-20 8 28,1 1 0,-1 0 0,1 0 0,-1 0 0,1 0 0,-1 0 0,1 0 1,-1 0-1,1 0 0,-1 0 0,1 0 0,0 1 0,-1-1 0,1 0 0,-1 0 0,1 0 0,-1 1 0,0-1 0,1 0 0,-1 0 0,1 1 0,-1-1 0,1 1 0,-1-1 0,0 0 0,1 1 0,-1-1 0,0 1 0,1-1 0,-1 0 0,0 1 0,0-1 1,0 1-1,1-1 0,-1 1 0,0-1 0,0 1 0,0-1 0,0 1 0,0 0 0,0-1 0,0 1 0,0-1 0,0 2 0,-1 23-31,1-25 33,-7 34 49,-12 33 0,-6 31-328,26-93-669,-3-3-313,-1 0 749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3.811"/>
    </inkml:context>
    <inkml:brush xml:id="br0">
      <inkml:brushProperty name="width" value="0.05" units="cm"/>
      <inkml:brushProperty name="height" value="0.05" units="cm"/>
      <inkml:brushProperty name="color" value="#E71224"/>
    </inkml:brush>
  </inkml:definitions>
  <inkml:trace contextRef="#ctx0" brushRef="#br0">130 63 12547,'1'-5'573,"1"0"-1,0 0 1,-1 0 0,1 1 0,1-1 0,-1 0 0,1 1-1,0 0 1,0-1 0,0 1 0,0 1 0,5-5 0,-7 8-537,-1 0 1,1-1-1,-1 1 1,1 0-1,-1 1 1,1-1 0,-1 0-1,1 0 1,-1 0-1,0 0 1,1 0-1,-1 0 1,1 0 0,-1 1-1,1-1 1,-1 0-1,0 0 1,1 1-1,-1-1 1,1 0 0,-1 1-1,0-1 1,1 0-1,-1 1 1,0-1 0,0 0-1,1 1 1,-1-1-1,0 1 1,0-1-1,1 1 1,-1-1 0,0 0-1,0 1 1,0-1-1,0 1 1,0-1-1,0 1 1,0-1 0,0 1-1,0 0 1,3 24 203,-3-23-201,-1 15 14,0 1 0,-1 0 1,-1 0-1,0-1 1,-1 1-1,-1-1 0,-10 22 1,-1-2 208,-1-2-1,-28 42 1,40-69-194,3-4-21,-1 1 1,0-1-1,1 1 0,-1-1 0,-1 0 0,1-1 1,0 1-1,-1 0 0,0-1 0,0 0 1,-8 5-1,11-8-46,1 1 0,-1-1 0,1 0 1,-1 0-1,0 0 0,1 0 0,-1 0 0,0-1 1,1 1-1,-1 0 0,1 0 0,-1 0 1,0 0-1,1-1 0,-1 1 0,1 0 0,-1-1 1,1 1-1,-1 0 0,1-1 0,-1 1 1,1 0-1,-1-1 0,1 1 0,0-1 0,-1 1 1,1-1-1,0 1 0,-1-1 0,1 1 0,0-1 1,0 0-1,-1 1 0,1-1 0,0 1 1,0-1-1,0 0 0,0 1 0,0-1 0,0 1 1,0-1-1,0 0 0,0 1 0,0-1 1,0 0-1,2-31-153,-1 29 117,0-1 0,0 0 0,0 0 0,1 1 1,-1-1-1,1 1 0,0-1 0,0 1 0,0 0 0,0-1 1,5-4-1,-6 7 25,0 0 1,0 1-1,0-1 1,0 0-1,0 0 1,1 1-1,-1-1 0,0 1 1,0-1-1,0 1 1,1 0-1,-1-1 1,0 1-1,1 0 1,-1 0-1,0 0 1,0 0-1,1 0 1,-1 0-1,0 0 1,1 0-1,-1 1 1,0-1-1,0 0 1,1 1-1,-1-1 0,0 1 1,0 0-1,0-1 1,0 1-1,0 0 1,0-1-1,0 1 1,0 0-1,0 0 1,0 0-1,0 0 1,1 2-1,5 5-19,0 1 0,-1 0 0,0 1 0,6 12 0,-6-9 27,1-2 1,9 14 0,-16-24 9,1 0 1,-1-1-1,1 1 0,-1 0 1,1-1-1,0 1 0,-1-1 1,1 1-1,0-1 1,-1 1-1,1-1 0,0 1 1,0-1-1,-1 0 0,1 1 1,0-1-1,0 0 1,0 1-1,-1-1 0,1 0 1,0 0-1,0 0 0,0 0 1,0 0-1,-1 0 0,1 0 1,0 0-1,0 0 1,0-1-1,0 1 0,-1 0 1,1 0-1,0-1 0,0 1 1,-1-1-1,1 1 1,0 0-1,-1-1 0,1 0 1,0 1-1,-1-1 0,1 1 1,0-1-1,-1 0 1,1 1-1,-1-1 0,0 0 1,1 1-1,-1-1 0,1-1 1,4-6 76,0 0 0,-1-1 0,5-14 0,-7 17-37,7-16-310,-1 0 0,-1 0 0,-1 0 0,-2-1 0,0 0 0,1-35 0,-4 56 185,-1 0 0,0 0 1,0 1-1,-1-1 0,1 0 0,0 0 0,0 1 1,-1-1-1,1 0 0,-1 0 0,-1-1 0,-1 1-559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4.276"/>
    </inkml:context>
    <inkml:brush xml:id="br0">
      <inkml:brushProperty name="width" value="0.05" units="cm"/>
      <inkml:brushProperty name="height" value="0.05" units="cm"/>
      <inkml:brushProperty name="color" value="#E71224"/>
    </inkml:brush>
  </inkml:definitions>
  <inkml:trace contextRef="#ctx0" brushRef="#br0">0 0 16852,'20'18'656,"-2"0"0,0 1 0,-1 0 0,0 2 0,-2 0 0,-1 0 0,0 2 0,19 44 0,-22-38-620,-2-1 0,-1 2 0,-1-1 0,-1 1 0,-2 0 0,-1 0 0,-1 42 0,-6-14-78,-1 0 1,-3 0-1,-17 60 1,-58 167-723,46-172 591,2-13-51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8.553"/>
    </inkml:context>
    <inkml:brush xml:id="br0">
      <inkml:brushProperty name="width" value="0.05" units="cm"/>
      <inkml:brushProperty name="height" value="0.05" units="cm"/>
      <inkml:brushProperty name="color" value="#E71224"/>
    </inkml:brush>
  </inkml:definitions>
  <inkml:trace contextRef="#ctx0" brushRef="#br0">24 98 12555,'12'-97'6498,"-12"157"-3249,-15 121-1991,-5 114-1148,23-344-173,14-73 0,1-1-423,-26 146-148,-3 22 615,5-4 27,-1 58 1,15-244-145,-8 106-727,0 36 159,0 7-275,1 68-1648,3-41 1829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9.047"/>
    </inkml:context>
    <inkml:brush xml:id="br0">
      <inkml:brushProperty name="width" value="0.05" units="cm"/>
      <inkml:brushProperty name="height" value="0.05" units="cm"/>
      <inkml:brushProperty name="color" value="#E71224"/>
    </inkml:brush>
  </inkml:definitions>
  <inkml:trace contextRef="#ctx0" brushRef="#br0">43 1 16652,'-1'0'52,"0"0"1,0 0 0,0 0 0,0 0 0,0 1 0,0-1-1,1 0 1,-1 1 0,0-1 0,0 1 0,0-1 0,0 1-1,0-1 1,0 1 0,1 0 0,-1-1 0,0 1 0,1 0-1,-1-1 1,0 1 0,1 0 0,-1 0 0,1 0 0,-1 0-1,1 0 1,0 0 0,-1 0 0,1 0 0,0 0 0,-1 0-1,1 0 1,0 0 0,0 0 0,0 0 0,0 0 0,0 1-1,0 6 48,1 0 1,-1 0-1,4 12 0,-3-14-44,2 11-62,1 0 0,-2 1 0,-1 0 0,0 0 0,-1-1 0,-1 1 0,0 0 0,-2-1 0,0 1 0,-7 20 0,8-30-193,2-6 347,0 1 1,-1-1-1,1 0 1,-1 0 0,0 1-1,0-1 1,0 0-1,0 0 1,0 0-1,0 0 1,-3 3-1,-2-3 116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2.494"/>
    </inkml:context>
    <inkml:brush xml:id="br0">
      <inkml:brushProperty name="width" value="0.05" units="cm"/>
      <inkml:brushProperty name="height" value="0.05" units="cm"/>
      <inkml:brushProperty name="color" value="#E71224"/>
    </inkml:brush>
  </inkml:definitions>
  <inkml:trace contextRef="#ctx0" brushRef="#br0">97 49 15747,'-16'8'2670,"16"-7"-2602,0-1 0,0 0 0,1 0 1,-1 0-1,0 1 0,0-1 0,0 0 1,0 0-1,0 0 0,1 1 0,-1-1 1,0 0-1,0 0 0,0 0 0,1 0 1,-1 0-1,0 1 0,0-1 0,1 0 0,-1 0 1,0 0-1,0 0 0,0 0 0,1 0 1,-1 0-1,0 0 0,0 0 0,1 0 1,-1 0-1,0 0 0,0 0 0,1 0 1,-1 0-1,39 0 2078,-34 0-2312,41-3 322,0-1-1,0-2 1,0-3 0,79-25 0,-124 34-156,16-5 15,-11 5-5,-11 6 2,-18 11 3,0 0 0,-1-2 0,-1 0-1,-1-2 1,0-1 0,-30 10 0,5-6 11,0-2 0,-75 10 1,105-21-28,14-2-71,20-2 10,121-6-108,40-4 181,-168 11-8,0-1 0,0-1-1,0 1 1,8-4 0,-14 5-2,1 0-1,-1 0 1,1 0 0,0-1-1,-1 1 1,1 0 0,-1 0 0,1-1-1,-1 1 1,1 0 0,-1-1-1,1 1 1,-1 0 0,1-1-1,-1 1 1,1-1 0,-1 1 0,0-1-1,1 1 1,-1-1 0,0 1-1,1-1 1,-1 1 0,0-1 0,0 1-1,1-1 1,-1 1 0,0-1-1,0 0 1,0 1 0,0-1 0,0 1-1,0-1 1,0 0 0,0 1-1,0-1 1,0 1 0,0-1-1,0 0 1,-1 1 0,1-1 0,0 1-1,0-1 1,0 1 0,-1-1-1,1 0 1,0 1 0,-1-1 0,1 1-1,-1 0 1,1-1 0,0 1-1,-1-1 1,1 1 0,-1 0-1,1-1 1,-1 1 0,1 0 0,-2-1-1,-3-2 6,1 1-1,-1 0 0,0 0 0,1 0 0,-1 0 1,0 1-1,0-1 0,0 2 0,-1-1 1,1 0-1,-9 1 0,-7 0 14,-30 5-1,22-1-207,1 2 0,0 2-1,1 0 1,-36 17 0,49-22-678,13-5 418,10-4 128,16-6-150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5.432"/>
    </inkml:context>
    <inkml:brush xml:id="br0">
      <inkml:brushProperty name="width" value="0.05" units="cm"/>
      <inkml:brushProperty name="height" value="0.05" units="cm"/>
      <inkml:brushProperty name="color" value="#E71224"/>
    </inkml:brush>
  </inkml:definitions>
  <inkml:trace contextRef="#ctx0" brushRef="#br0">392 19 15939,'-3'-2'122,"1"0"0,-1 0 0,0 0 0,0 1 0,0-1 0,0 1 0,0 0 0,0 0 0,0 0 0,0 0 0,-1 0 0,1 1-1,0-1 1,-7 1 0,4 0 10,0 1 0,0 0 0,0 0 0,0 1 0,0-1 0,0 1 0,-9 5 0,-1 2 118,0 1-1,0 0 0,1 1 1,-19 19-1,15-11-146,1 1 1,1 0-1,1 2 0,1 0 1,0 1-1,2 0 0,1 1 1,1 0-1,1 1 0,1 0 0,1 1 1,2 0-1,0 0 0,2 0 1,1 1-1,0 0 0,3 0 1,4 52-1,-4-73-86,2 1 0,-1-1-1,0 0 1,1 1 0,0-1 0,1 0 0,0 0-1,-1 0 1,2 0 0,-1-1 0,1 1 0,0-1 0,4 5-1,-5-8-3,0 1-1,1-1 0,-1 0 0,0 0 1,1 0-1,-1 0 0,1 0 0,0-1 1,0 0-1,-1 0 0,1 0 1,0 0-1,0 0 0,0-1 0,0 0 1,0 0-1,0 0 0,0 0 0,0-1 1,0 1-1,0-1 0,6-2 0,4-2 29,-1 0-1,0-1 0,0 0 1,0-1-1,-1-1 0,0 0 0,-1-1 1,17-15-1,-14 11 7,-1-1-1,-1 0 1,0 0 0,-1-2-1,0 1 1,9-20 0,-19 32-36,1-1-1,-1 1 1,0-1-1,0 0 1,0 0 0,0 0-1,-1 1 1,0-1-1,1 0 1,-1 0-1,-1 0 1,1 0 0,-1-5-1,0 8-5,1 0-1,0 0 1,-1 0-1,1 1 0,0-1 1,-1 0-1,1 0 1,-1 0-1,1 0 1,-1 0-1,0 1 0,1-1 1,-1 0-1,0 0 1,0 1-1,0-1 1,1 1-1,-1-1 0,0 1 1,-2-2-1,2 2 1,-1 0 0,0 0-1,1 0 1,-1 0 0,0 0 0,1 0-1,-1 0 1,0 0 0,1 1-1,-1-1 1,1 1 0,-1-1 0,0 1-1,1 0 1,-1-1 0,-2 3-1,-3 2 9,-1 0-1,1 0 0,0 1 0,0 0 0,1 0 1,-1 1-1,-8 13 0,11-15-13,0 0 1,1 1-1,0-1 1,0 1-1,1 0 0,-1 0 1,1 0-1,1 0 1,-1 0-1,1 1 1,-1 10-1,2-16 0,0 0 1,0 0-1,0-1 0,0 1 0,-1 0 1,1-1-1,1 1 0,-1 0 0,0-1 1,0 1-1,0 0 0,0 0 1,0-1-1,1 1 0,-1 0 0,0-1 1,0 1-1,1 0 0,-1-1 0,1 1 1,-1-1-1,0 1 0,1-1 1,-1 1-1,1-1 0,-1 1 0,1-1 1,0 1-1,-1-1 0,1 0 0,-1 1 1,1-1-1,0 0 0,-1 1 0,1-1 1,0 0-1,0 0 0,-1 0 1,1 0-1,0 1 0,-1-1 0,1 0 1,0 0-1,0-1 0,-1 1 0,1 0 1,0 0-1,-1 0 0,1 0 1,0 0-1,0-1 0,4-1-2,0 0 0,0-1 0,0 1 0,-1-1 0,1 0 0,3-3 0,11-12-10,0 1-1,16-22 0,-18 19 3,31-27-1,-47 46 11,-1 0 0,1 0 0,0 0 0,0 1 0,0-1 1,0 0-1,0 1 0,1-1 0,-1 1 0,0-1 0,0 1 0,0 0 0,0-1 0,1 1 0,-1 0 0,0 0 0,0 0 0,2 0 0,-2 0 0,-1 0 1,1 1 0,0-1-1,-1 0 1,1 1 0,0-1-1,-1 1 1,1-1 0,0 1-1,-1-1 1,1 1-1,-1-1 1,1 1 0,-1 0-1,1-1 1,-1 1 0,0 0-1,1-1 1,-1 1 0,0 0-1,1 0 1,0 6-2,1 0-1,-1 0 1,0-1 0,-1 15-1,0-20 3,1 49-469,-3 0 1,-1 0-1,-13 60 1,16-110 454,0 0 0,0 0 0,0 0 0,0 0 0,1 0 0,-1 0 0,0 0 0,0 0 0,0 0 0,0 0 0,0 0 0,1 0 0,-1 0 0,0 0 0,0 0 1,0 0-1,0 0 0,1 0 0,-1 0 0,0 0 0,0 0 0,0 0 0,0 0 0,0 0 0,1 0 0,-1 0 0,0-1 0,0 1 0,0 0 0,0 0 0,0 0 0,0 0 0,0 0 0,1 0 0,-1-1 0,0 1 0,0 0 0,0 0 0,0 0 0,0 0 0,0 0 0,0-1 0,0 1 1,0 0-1,0 0 0,0 0 0,0 0 0,0-1 0,0 1 0,0 0 0,0 0 0,0-1 0,6-14-476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1.731"/>
    </inkml:context>
    <inkml:brush xml:id="br0">
      <inkml:brushProperty name="width" value="0.05" units="cm"/>
      <inkml:brushProperty name="height" value="0.05" units="cm"/>
    </inkml:brush>
  </inkml:definitions>
  <inkml:trace contextRef="#ctx0" brushRef="#br0">0 9 15379,'2'-1'130,"-1"0"-1,0 0 1,0 0-1,1 1 1,-1-1-1,0 0 1,1 1-1,-1-1 1,1 1-1,-1-1 1,1 1-1,-1 0 1,1-1-1,-1 1 1,1 0-1,-1 0 1,1 0-1,-1 0 1,3 1-1,-1 0 28,0 1 1,-1-1-1,1 1 0,-1 0 0,1 0 0,-1 0 0,0 0 0,0 0 0,0 0 0,2 3 1,160 208 2161,-53-65-2102,-58-76-1029,-52-72 768,-1 0 1,0 0 0,0 0-1,0 0 1,0 0-1,0 1 1,0-1-1,0 0 1,0 0 0,0 0-1,0 0 1,1 0-1,-1 0 1,0 0-1,0 0 1,0 0 0,0 0-1,0 1 1,0-1-1,0 0 1,0 0-1,0 0 1,0 0 0,0 0-1,0 0 1,0 0-1,0 0 1,0 1-1,0-1 1,0 0 0,0 0-1,0 0 1,0 0-1,0 0 1,0 0-1,0 0 1,0 0 0,0 1-1,0-1 1,0 0-1,0 0 1,0 0-1,-1 0 1,1 0 0,0 0-1,0 0 1,0 0-1,0 0 1,0 0-1,0 1 1,0-1 0,0 0-1,-1 0 1,-8-1-1380,-15-5 310,20 5 993,-28-7-826,-7 1-166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6.164"/>
    </inkml:context>
    <inkml:brush xml:id="br0">
      <inkml:brushProperty name="width" value="0.05" units="cm"/>
      <inkml:brushProperty name="height" value="0.05" units="cm"/>
      <inkml:brushProperty name="color" value="#E71224"/>
    </inkml:brush>
  </inkml:definitions>
  <inkml:trace contextRef="#ctx0" brushRef="#br0">75 78 13451,'-2'-3'453,"0"0"0,0-1 0,0 1 0,1-1-1,0 1 1,0-1 0,0 1 0,0-1 0,0 0 0,0-4 0,1 6-322,0 1-1,0-1 1,0 1 0,0 0 0,1-1 0,-1 1-1,0 0 1,1-1 0,-1 1 0,0 0 0,1-1-1,0 1 1,-1 0 0,1 0 0,0 0 0,-1 0-1,1-1 1,0 1 0,0 0 0,0 0 0,0 1-1,0-1 1,0 0 0,0 0 0,1 0 0,-1 1-1,0-1 1,0 0 0,1 1 0,1-1-1,-2 1-93,0-1-1,-1 1 0,1 0 0,0 0 0,-1 0 0,1 0 0,0 0 0,-1 0 0,1 0 0,0 0 1,-1 0-1,1 1 0,0-1 0,-1 0 0,1 0 0,0 1 0,-1-1 0,1 0 0,-1 1 0,1-1 1,0 0-1,-1 1 0,1-1 0,0 2 0,9 17 287,-4 24-219,-6-43-96,2 25 47,-3 41 1,0-57-39,0 0-1,0 1 1,-1-1 0,-1 0 0,1 0 0,-1 0 0,-7 12-1,25-23 4,1 1-1,-1 1 0,0 0 1,0 1-1,20 4 1,-25-3-36,-1 1 1,0 0-1,-1 0 1,1 1-1,0 0 1,10 7-1,-17-10 15,-1 0-1,1 0 1,-1 0-1,0 1 1,0-1-1,0 0 1,0 0-1,0 1 1,0-1-1,0 1 1,0-1-1,0 1 1,0-1-1,-1 1 1,1-1-1,-1 1 1,1 2-1,-1-2 10,0 0-1,0 0 1,-1 0 0,1 0-1,-1-1 1,1 1-1,-1 0 1,0 0-1,0-1 1,0 1-1,0 0 1,0-1 0,0 1-1,0-1 1,0 1-1,-1-1 1,1 1-1,0-1 1,-3 2 0,-25 19 286,-1-1 0,-1-2 1,-41 20-1,-4 3 228,48-29-991,27-13 434,1 0 0,-1 0 0,1 0 0,0 1 0,-1-1 0,1 0 0,-1 0 0,1 0 0,0 0 0,-1 0 0,1 0 0,-1 0 0,1-1 0,0 1 0,-1 0 0,1 0 0,-1 0 0,1 0 0,0 0 0,-1-1 0,1 1 0,0 0 0,-1-1 0,0 1 12,1-1-1,0 0 1,0 1 0,0-1-1,0 0 1,-1 1-1,1-1 1,0 0 0,0 1-1,0-1 1,1 0-1,-1 0 1,0 1 0,0-1-1,0 0 1,0 1-1,1-1 1,-1 0 0,0 0-1,9-17-315,2-4-106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0.121"/>
    </inkml:context>
    <inkml:brush xml:id="br0">
      <inkml:brushProperty name="width" value="0.05" units="cm"/>
      <inkml:brushProperty name="height" value="0.05" units="cm"/>
      <inkml:brushProperty name="color" value="#E71224"/>
    </inkml:brush>
  </inkml:definitions>
  <inkml:trace contextRef="#ctx0" brushRef="#br0">35 11 15851,'-1'-11'2110,"0"17"-137,0 17-529,-8 89-286,6 139 0,5-208-1098,-14-99-3519,3 23 2792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0.585"/>
    </inkml:context>
    <inkml:brush xml:id="br0">
      <inkml:brushProperty name="width" value="0.05" units="cm"/>
      <inkml:brushProperty name="height" value="0.05" units="cm"/>
      <inkml:brushProperty name="color" value="#E71224"/>
    </inkml:brush>
  </inkml:definitions>
  <inkml:trace contextRef="#ctx0" brushRef="#br0">0 160 16748,'0'-2'3312,"8"1"-1261,21-1-537,24-1-1057,-38-1-375,1 0-1,0-1 1,-1-1-1,0 0 1,21-12-1,64-48-231,-47 29-785,-41 32 570,-9 11 562,-10 16-277,-3-3-209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1.003"/>
    </inkml:context>
    <inkml:brush xml:id="br0">
      <inkml:brushProperty name="width" value="0.05" units="cm"/>
      <inkml:brushProperty name="height" value="0.05" units="cm"/>
      <inkml:brushProperty name="color" value="#E71224"/>
    </inkml:brush>
  </inkml:definitions>
  <inkml:trace contextRef="#ctx0" brushRef="#br0">0 143 15723,'3'11'1513,"6"-8"-833,4-3-160,8-1 776,8-1-104,7-1-223,3-1-57,1-2-208,0-4-96,0-1-448,-3-1-320,-5-5-840,-6-2 88,-8-3 640,-1-3-248,-7 1-177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1.382"/>
    </inkml:context>
    <inkml:brush xml:id="br0">
      <inkml:brushProperty name="width" value="0.05" units="cm"/>
      <inkml:brushProperty name="height" value="0.05" units="cm"/>
      <inkml:brushProperty name="color" value="#E71224"/>
    </inkml:brush>
  </inkml:definitions>
  <inkml:trace contextRef="#ctx0" brushRef="#br0">71 83 19380,'6'-10'663,"0"1"0,1 1-1,1 0 1,-1 0 0,17-13-1,-21 19-552,0 0-1,1-1 0,-1 1 0,1 1 0,0-1 0,-1 0 0,1 1 0,7-2 0,-10 3-79,1 0 0,0 0-1,0-1 1,-1 1-1,1 1 1,0-1 0,0 0-1,-1 0 1,1 1-1,0-1 1,0 1 0,-1-1-1,1 1 1,-1 0-1,1 0 1,0 0 0,-1 0-1,1 0 1,-1 0-1,2 1 1,-1 2-22,1-1 1,-1 1-1,1 0 0,-1 0 1,0 0-1,0 0 0,-1 0 1,1 0-1,-1 1 1,0-1-1,0 1 0,-1-1 1,1 0-1,-1 1 0,0-1 1,0 1-1,-1-1 0,1 1 1,-2 5-1,-2 10 6,0 0 0,-13 34 0,10-34 23,-1-1-1,-1 0 0,0 0 0,-1-1 0,-1 0 1,-15 18-1,13-25 20,6-11 15,6-1-66,1 0-1,0 0 1,0-1 0,-1 1-1,1 0 1,0 0 0,0 0-1,0 0 1,0 0-1,0 0 1,1 0 0,-1-1-1,0 1 1,0 0 0,1 0-1,-1 0 1,1 0 0,-1 0-1,2-2 1,1-3-14,0-1 1,1 1-1,0 0 1,0 0-1,1 0 1,-1 0-1,1 1 0,1 0 1,-1 0-1,9-6 1,-12 10-8,1-1 0,-1 1 1,0 0-1,0 0 0,1 0 1,-1 0-1,1 0 0,-1 0 1,1 1-1,-1-1 0,1 1 1,0 0-1,-1 0 1,1 0-1,-1 0 0,1 0 1,0 1-1,-1-1 0,1 1 1,-1-1-1,1 1 0,-1 0 1,1 0-1,-1 0 0,0 0 1,0 1-1,1-1 0,-1 1 1,0-1-1,0 1 0,0 0 1,2 3-1,0-1-10,-1-1 1,0 1-1,0 0 1,0 0-1,0 0 1,-1 0-1,0 1 0,1-1 1,-2 1-1,1-1 1,0 1-1,-1 0 1,0-1-1,0 1 0,-1 0 1,1 0-1,-1 0 1,0 0-1,-1 6 1,0-4 41,-1 0 1,0-1-1,0 1 1,-1 0-1,1-1 1,-2 1 0,1-1-1,-1 0 1,1 0-1,-2 0 1,1 0-1,-9 7 1,-10 10 150,-1-2-1,-1-1 1,0-1 0,-44 23-1,66-40-258,0 0-1,0 0 0,-1-1 0,1 0 0,0 1 1,-1-1-1,1-1 0,-1 1 0,1 0 1,-6 0-1,8-2 26,0 1 1,0 0 0,1 0 0,-1 0 0,0 0-1,1-1 1,-1 1 0,0 0 0,1 0-1,-1-1 1,0 1 0,1-1 0,-1 1-1,1-1 1,-1 1 0,1-1 0,-1 1-1,1-1 1,-1 1 0,0-2 0,0 0-3,1 1 0,-1-1 1,1 0-1,-1 0 1,1 1-1,0-1 0,0 0 1,-1 0-1,1 0 0,0 1 1,1-4-1,3-17-540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7.372"/>
    </inkml:context>
    <inkml:brush xml:id="br0">
      <inkml:brushProperty name="width" value="0.05" units="cm"/>
      <inkml:brushProperty name="height" value="0.05" units="cm"/>
      <inkml:brushProperty name="color" value="#E71224"/>
    </inkml:brush>
  </inkml:definitions>
  <inkml:trace contextRef="#ctx0" brushRef="#br0">0 94 17844,'0'-4'1576,"10"0"-984,4 1-240,11-2 705,3-5-265,8-3-296,4 1-112,1-1-392,-3-3-200,-5 7-480,-4 5-248,-15 4 768,-5 1-121,-12 8-207,-6 4-128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7.787"/>
    </inkml:context>
    <inkml:brush xml:id="br0">
      <inkml:brushProperty name="width" value="0.05" units="cm"/>
      <inkml:brushProperty name="height" value="0.05" units="cm"/>
      <inkml:brushProperty name="color" value="#E71224"/>
    </inkml:brush>
  </inkml:definitions>
  <inkml:trace contextRef="#ctx0" brushRef="#br0">1 67 15355,'0'7'1433,"16"-6"-865,5-2-224,11-8 616,8 1-184,4-5-248,5 0-216,-2 0-768,-7 1 536,-12 8-160,-8 3-80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8.160"/>
    </inkml:context>
    <inkml:brush xml:id="br0">
      <inkml:brushProperty name="width" value="0.05" units="cm"/>
      <inkml:brushProperty name="height" value="0.05" units="cm"/>
      <inkml:brushProperty name="color" value="#E71224"/>
    </inkml:brush>
  </inkml:definitions>
  <inkml:trace contextRef="#ctx0" brushRef="#br0">5 369 17412,'-1'2'154,"1"-1"0,-1 0 0,0 0 0,1 0 1,0 0-1,-1 0 0,1 1 0,0-1 0,0 0 1,-1 0-1,1 1 0,0-1 0,0 0 0,0 0 1,1 1-1,-1 0 0,6 0 987,7-10-334,1-6-513,-2 0 0,0 0 1,0-1-1,-2-1 0,12-20 0,39-90 6,-49 98-202,38-91 11,-47 116-80,-3 13-13,-4 22-1,2-23-9,-8 60-39,-1-1-272,3 1-1,1 133 1,10-180 150,0-12 65,-2-10 83,-1 0 0,0 0 0,0 1 0,0-1 0,0 0 0,0 0 1,0 0-1,0 0 0,0 0 0,0 0 0,1 0 0,-1 1 0,0-1 0,0 0 0,0 0 0,0 0 0,0 0 0,1 0 0,-1 0 1,0 0-1,0 0 0,0 0 0,0 0 0,1 0 0,-1 0 0,0 0 0,0 0 0,0 0 0,0 0 0,1 0 0,-1 0 0,0 0 1,0 0-1,0 0 0,0 0 0,0 0 0,1 0 0,-1 0 0,0 0 0,0 0 0,0-1 0,6-7-310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9.279"/>
    </inkml:context>
    <inkml:brush xml:id="br0">
      <inkml:brushProperty name="width" value="0.05" units="cm"/>
      <inkml:brushProperty name="height" value="0.05" units="cm"/>
      <inkml:brushProperty name="color" value="#E71224"/>
    </inkml:brush>
  </inkml:definitions>
  <inkml:trace contextRef="#ctx0" brushRef="#br0">17 150 16307,'-1'1'151,"1"-1"-1,-1 1 1,0 0-1,0-1 1,0 1-1,0 0 1,0-1-1,1 1 1,-1-1-1,0 0 1,0 1-1,0-1 1,0 0-1,-2 1 1,3-1-84,-1-1-1,1 1 1,0 0-1,0-1 1,0 1 0,0 0-1,0-1 1,-1 1-1,1 0 1,0 0 0,0-1-1,0 1 1,0 0 0,0-1-1,0 1 1,0 0-1,0-1 1,0 1 0,0 0-1,1-1 1,-1 1-1,0 0 1,0-1 0,0 1-1,0 0 1,0 0 0,1-1-1,-1 1 1,2-5 310,1 0 1,-1 1 0,1 0-1,0 0 1,4-5-1,8-4-157,1 0 0,0 1 0,1 1-1,0 0 1,0 1 0,2 1 0,-1 1 0,1 0-1,0 2 1,35-9 0,-49 15-356,0-1 1,-1 1-1,1 0 0,0 0 0,-1 0 1,1 1-1,0-1 0,-1 1 1,1 0-1,6 3 0,-10-4 62,0 1 0,1 0 0,-1-1 0,0 1 0,0 0 0,1 0 0,-1 0 0,0 0 0,0 0 0,0 0 0,0 0 0,0 0 0,0 0 0,-1 0 0,1 1 0,0-1 0,0 0 0,-1 1 0,1-1 0,-1 0 0,1 1 0,-1-1 0,0 1 0,0-1 0,0 1 0,1-1 0,-1 1 0,0-1 0,-1 1 0,1-1 0,0 1 0,0-1 0,-1 0 0,1 1-1,-1-1 1,0 2 0,-7 15-710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9.679"/>
    </inkml:context>
    <inkml:brush xml:id="br0">
      <inkml:brushProperty name="width" value="0.05" units="cm"/>
      <inkml:brushProperty name="height" value="0.05" units="cm"/>
      <inkml:brushProperty name="color" value="#E71224"/>
    </inkml:brush>
  </inkml:definitions>
  <inkml:trace contextRef="#ctx0" brushRef="#br0">11 162 13603,'-7'17'1704,"4"-2"-1000,9-11-103,8-3 1319,13-8-960,5-7-128,8-9-95,2-4-113,-1-5-496,-4 1-376,-7 2 408,-5 5-184,-11 15-128,-4 6-64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1.621"/>
    </inkml:context>
    <inkml:brush xml:id="br0">
      <inkml:brushProperty name="width" value="0.05" units="cm"/>
      <inkml:brushProperty name="height" value="0.05" units="cm"/>
    </inkml:brush>
  </inkml:definitions>
  <inkml:trace contextRef="#ctx0" brushRef="#br0">8 15 13587,'7'-15'1021,"-9"32"-462,-1 5-425,-6 441 1826,33-105-1466,-1-54-319,-21-223-688,-14 139 0,12-213 462,-1 0 0,-1 0 0,1-1 0,-1 1 0,0 0 1,-1 0-1,-3 6 0,-3-4-251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2.200"/>
    </inkml:context>
    <inkml:brush xml:id="br0">
      <inkml:brushProperty name="width" value="0.05" units="cm"/>
      <inkml:brushProperty name="height" value="0.05" units="cm"/>
    </inkml:brush>
  </inkml:definitions>
  <inkml:trace contextRef="#ctx0" brushRef="#br0">3 492 14691,'-3'0'1648,"3"-3"-991,12-12-65,6-3 808,11-15-232,2-9-151,7-11-193,-4-4-48,3-3-296,-2 0-312,-8 7-832,-4 4-232,-6 20 696,-1 12-216,-7 14-161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0.081"/>
    </inkml:context>
    <inkml:brush xml:id="br0">
      <inkml:brushProperty name="width" value="0.05" units="cm"/>
      <inkml:brushProperty name="height" value="0.05" units="cm"/>
      <inkml:brushProperty name="color" value="#E71224"/>
    </inkml:brush>
  </inkml:definitions>
  <inkml:trace contextRef="#ctx0" brushRef="#br0">0 522 15315,'2'9'1647,"3"-10"-866,6-17 259,30-67-235,-4-3 1,-4-1-1,22-97 1,-51 172-784,-2 6-6,0 0 1,0 1-1,1-1 0,5-11 1,-7 22-9,0-1-1,0 1 1,0 0 0,0 0 0,-1 0 0,1-1 0,-1 7-1,11 130-522,44 209 0,-54-343 478,1 6-24,0-1 0,1 1 0,0-1 0,1 0 0,0 0 0,7 11-1,4-1-202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38.564"/>
    </inkml:context>
    <inkml:brush xml:id="br0">
      <inkml:brushProperty name="width" value="0.05" units="cm"/>
      <inkml:brushProperty name="height" value="0.05" units="cm"/>
    </inkml:brush>
  </inkml:definitions>
  <inkml:trace contextRef="#ctx0" brushRef="#br0">1 0 7522,'2'13'176,"1"1"-592,0-2 456,2 1 128,-1-5-368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3.870"/>
    </inkml:context>
    <inkml:brush xml:id="br0">
      <inkml:brushProperty name="width" value="0.05" units="cm"/>
      <inkml:brushProperty name="height" value="0.05" units="cm"/>
      <inkml:brushProperty name="color" value="#E71224"/>
    </inkml:brush>
  </inkml:definitions>
  <inkml:trace contextRef="#ctx0" brushRef="#br0">173 35 14395,'0'-3'218,"-1"0"0,1 0 0,-1 0 0,0 0 0,0 0 0,0 0 0,-1 1-1,-1-5 1,3 7-188,-1 0-1,1-1 0,0 1 1,0 0-1,-1-1 0,1 1 1,-1 0-1,1 0 0,0-1 1,-1 1-1,1 0 0,-1 0 1,1-1-1,0 1 0,-1 0 1,1 0-1,-1 0 0,1 0 1,-1 0-1,1 0 0,-1 0 1,1 0-1,-1 0 0,0 0 0,0 0 27,0 1 0,0-1 0,0 1 0,0 0 0,-1-1 0,1 1 0,0 0 0,0 0 0,0 0 0,1 0 0,-1-1 0,0 1 0,-1 2 0,-5 7 123,1 0-1,0 0 1,0 1 0,1 0-1,-5 14 1,-15 62 75,20-70-204,-16 68 133,-18 158-1,34-185-139,3-1 1,3 1 0,13 103-1,-10-135-99,2 0-1,11 33 1,-15-52 30,1 0 0,0 0 0,0 0-1,1 0 1,0-1 0,0 0 0,0 1 0,1-2-1,0 1 1,0 0 0,0-1 0,12 8 0,-16-11 21,1-1 0,-1 0 1,1 0-1,0 0 1,0-1-1,-1 1 0,1 0 1,0-1-1,0 1 0,0-1 1,0 1-1,-1-1 0,1 0 1,0 0-1,0 0 1,0 0-1,0 0 0,0-1 1,0 1-1,0 0 0,0-1 1,-1 1-1,1-1 0,0 0 1,0 0-1,1-1 0,21-15-104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4.287"/>
    </inkml:context>
    <inkml:brush xml:id="br0">
      <inkml:brushProperty name="width" value="0.05" units="cm"/>
      <inkml:brushProperty name="height" value="0.05" units="cm"/>
      <inkml:brushProperty name="color" value="#E71224"/>
    </inkml:brush>
  </inkml:definitions>
  <inkml:trace contextRef="#ctx0" brushRef="#br0">5 1 16924,'-4'103'2612,"6"34"-2642,28 195-1,-30-323-449,-7-15 220,5 3 233,-13-12-221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4.740"/>
    </inkml:context>
    <inkml:brush xml:id="br0">
      <inkml:brushProperty name="width" value="0.05" units="cm"/>
      <inkml:brushProperty name="height" value="0.05" units="cm"/>
      <inkml:brushProperty name="color" value="#E71224"/>
    </inkml:brush>
  </inkml:definitions>
  <inkml:trace contextRef="#ctx0" brushRef="#br0">1 168 16828,'1'0'1120,"9"-7"-824,4-2-104,9-5 304,6-5-160,7-2-72,4-2-40,4-2-96,2 5-88,-6 5-296,-4 3-176,-9 9-256,-4 3-72,-11 9 2136,-6 1-1568,-12 7 48,-8 2 72</inkml:trace>
  <inkml:trace contextRef="#ctx0" brushRef="#br0" timeOffset="0.49">15 434 14595,'1'2'1464,"8"-2"-1015,4-9-145,4-4 768,9-4-632,5-1-80,7-2-368,2-1-256,-3 7 296,-1 6-104,-7 9-128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5.250"/>
    </inkml:context>
    <inkml:brush xml:id="br0">
      <inkml:brushProperty name="width" value="0.05" units="cm"/>
      <inkml:brushProperty name="height" value="0.05" units="cm"/>
      <inkml:brushProperty name="color" value="#E71224"/>
    </inkml:brush>
  </inkml:definitions>
  <inkml:trace contextRef="#ctx0" brushRef="#br0">0 80 14867,'9'-10'525,"1"1"0,0 1 1,0 0-1,1 0 0,0 1 0,0 0 0,14-6 0,-22 12-484,-1 0 0,1-1 0,-1 1-1,1 0 1,-1 1 0,1-1 0,-1 0 0,1 1-1,0-1 1,-1 1 0,1 0 0,0 0 0,-1 0-1,1 0 1,0 0 0,-1 1 0,1-1 0,3 2 0,-4-1-26,-1 1 1,1-1-1,0 1 1,0-1-1,0 1 1,-1 0-1,1 0 1,-1-1-1,1 1 1,-1 0-1,0 0 1,0 1-1,0-1 1,0 0-1,0 0 1,0 0 0,0 1-1,-1-1 1,0 0-1,1 4 1,2 13 85,-2 0 0,0 0 0,-1 0 0,-4 37 0,-1-21 305,-18 58-1,19-80-210,4-16 7,0 1-195,1 0-1,-1 0 0,1 0 1,0 1-1,0-1 1,0 0-1,0 0 1,1 0-1,-1 1 1,2-3-1,-2 3-18,0 0 0,1 0 0,-1 0 0,0 0 0,1 0 0,-1 0 0,0 1 0,1-1 0,-1 0 0,1 1 0,0-1 0,-1 1-1,1-1 1,-1 1 0,1 0 0,0 0 0,-1-1 0,1 1 0,0 0 0,-1 1 0,1-1 0,-1 0 0,3 1 0,-1 0-11,0 0-1,0 1 1,-1-1 0,1 1-1,0 0 1,-1 0 0,1 0 0,-1 0-1,1 0 1,-1 1 0,3 2-1,0 3-21,0 0 0,0-1 1,0 2-1,-1-1 0,0 0 0,-1 1 0,5 15 0,-8-19 105,1 0 0,-1-1 0,0 1 0,0 0 0,-1-1 1,0 1-1,1-1 0,-2 1 0,1-1 0,0 1 0,-1-1 0,0 0 0,0 1 1,0-1-1,0 0 0,-1 0 0,0 0 0,1-1 0,-2 1 0,1-1 0,0 0 0,-8 6 1,-7 5 324,0-1 0,-1-1 0,-29 14 1,37-20-272,3-1-300,-1-1-1,1 1 1,-1-2 0,1 1 0,-1-1-1,0-1 1,0 0 0,-15 2-1,24-4 155,0 0 0,0 0 0,0 0 0,0 0-1,-1 0 1,1 0 0,0-1 0,0 1 0,0 0-1,0 0 1,-1 0 0,1 0 0,0 0 0,0-1-1,0 1 1,0 0 0,0 0 0,0 0-1,0-1 1,0 1 0,0 0 0,-1 0 0,1 0-1,0 0 1,0-1 0,0 1 0,0 0 0,0 0-1,0 0 1,0-1 0,0 1 0,0 0 0,0 0-1,1 0 1,-1-1 0,0 1 0,0 0-1,0 0 1,0 0 0,0-1 0,0 1 0,0 0-1,0 0 1,1 0 0,-1 0 0,0-1 0,0 1-1,0 0 1,0 0 0,0 0 0,1 0 0,-1 0-1,0 0 1,9-11-417,5-7-298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5.682"/>
    </inkml:context>
    <inkml:brush xml:id="br0">
      <inkml:brushProperty name="width" value="0.05" units="cm"/>
      <inkml:brushProperty name="height" value="0.05" units="cm"/>
      <inkml:brushProperty name="color" value="#E71224"/>
    </inkml:brush>
  </inkml:definitions>
  <inkml:trace contextRef="#ctx0" brushRef="#br0">10 71 18372,'-5'9'1520,"1"-5"-1136,4-1-184,11-5 537,5-3-145,11-8-232,6 1-136,3-4-408,0 5-208,3-1-537,-5 2 649,-5 5 72,-3 5-144,-9 3-160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6.153"/>
    </inkml:context>
    <inkml:brush xml:id="br0">
      <inkml:brushProperty name="width" value="0.05" units="cm"/>
      <inkml:brushProperty name="height" value="0.05" units="cm"/>
      <inkml:brushProperty name="color" value="#E71224"/>
    </inkml:brush>
  </inkml:definitions>
  <inkml:trace contextRef="#ctx0" brushRef="#br0">179 159 15371,'0'0'49,"1"0"-1,-1-1 1,0 1-1,0 0 1,0-1-1,1 1 1,-1 0 0,0 0-1,0-1 1,1 1-1,-1 0 1,0 0-1,1 0 1,-1-1-1,0 1 1,1 0-1,-1 0 1,0 0-1,1 0 1,-1 0-1,0 0 1,1-1 0,-1 1-1,0 0 1,1 0-1,-1 0 1,0 0-1,1 0 1,-1 1-1,1-1 1,-1 0-1,0 0 1,1 0-1,-1 0 1,9 12 828,1 24 58,-10-35-876,39 237 1551,-16-89-1541,-23-140-988,-2-7 68,-9-13-573,-11-25 239,5 4 339</inkml:trace>
  <inkml:trace contextRef="#ctx0" brushRef="#br0" timeOffset="1">7 211 14883,'-7'-7'1649,"11"5"-1001,5-1-256,5-4 1776,6-1-1304,8-8-367,5-1-81,7-3-136,3-3-32,-2-2-32,-1 2-48,-7 3-296,-2 2-208,-11 6-408,-3 2-185,-20 10 281,-13 14 72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6.521"/>
    </inkml:context>
    <inkml:brush xml:id="br0">
      <inkml:brushProperty name="width" value="0.05" units="cm"/>
      <inkml:brushProperty name="height" value="0.05" units="cm"/>
      <inkml:brushProperty name="color" value="#E71224"/>
    </inkml:brush>
  </inkml:definitions>
  <inkml:trace contextRef="#ctx0" brushRef="#br0">1 108 13291,'1'10'1312,"3"-3"-584,3-4-176,3-3 689,3 0-81,2-2-104,0-2-80,3-3-183,0-2-113,0-4-272,0 2-232,-2-4-544,0 0-368,-6-4 600,-3 2-105,-6 1-135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7.056"/>
    </inkml:context>
    <inkml:brush xml:id="br0">
      <inkml:brushProperty name="width" value="0.05" units="cm"/>
      <inkml:brushProperty name="height" value="0.05" units="cm"/>
      <inkml:brushProperty name="color" value="#E71224"/>
    </inkml:brush>
  </inkml:definitions>
  <inkml:trace contextRef="#ctx0" brushRef="#br0">69 92 18964,'0'0'75,"1"1"-1,0-1 1,-1 0-1,1 0 1,-1 0-1,1 1 1,0-1-1,-1 0 1,1 0-1,-1 0 1,1 0-1,0 0 1,-1 0-1,1 0 1,0 0-1,-1-1 1,1 1-1,0 0 1,-1 0-1,1 0 1,-1-1-1,1 1 1,-1 0-1,1-1 1,0 1-1,-1 0 1,1-1-1,-1 1 1,0-1-1,1 1 1,-1-1-1,1 1 1,0-1-1,15-24 1049,-8 12-410,-3 7-644,-1 1-1,1-1 1,0 1-1,0 0 1,1 1 0,8-7-1,-13 10-68,0 1-1,0-1 1,0 0-1,0 1 0,0-1 1,0 1-1,0-1 1,1 1-1,-1 0 1,0-1-1,0 1 1,0 0-1,0 0 1,1 0-1,-1 0 1,0 0-1,0 0 0,1 0 1,-1 0-1,0 0 1,0 0-1,0 1 1,0-1-1,1 1 1,-1-1-1,0 1 1,0-1-1,0 1 0,0-1 1,0 1-1,0 0 1,0 0-1,0 0 1,-1-1-1,1 1 1,0 0-1,0 0 1,-1 0-1,1 0 1,0 0-1,-1 0 0,1 1 1,-1-1-1,1 0 1,-1 0-1,1 2 1,1 7-5,1 0 1,-1 0-1,-1 0 1,0 1-1,0-1 1,-1 0 0,0 1-1,-3 15 1,-1 2 8,-16 52 1,10-49 11,-1 0 0,-19 35 0,25-56-13,-1 0 0,0 0 1,-1 0-1,0-1 0,0 0 0,-1 0 0,0-1 0,0 0 0,-17 12 0,-3-7-148,27-13 133,1 0 0,-1 0 1,1 1-1,-1-1 0,1 0 0,-1 0 0,1 0 1,-1 1-1,1-1 0,-1 0 0,1 0 0,-1 0 1,1 0-1,-1 0 0,1 0 0,-1 0 1,1 0-1,-1 0 0,1 0 0,-1-1 0,1 1 1,-1 0-1,1 0 0,-1 0 0,1-1 1,-1 1-1,1 0 0,-1 0 0,1-1 0,0 1 1,-1 0-1,1-1 0,0 1 0,-1-1 0,1 1 1,0 0-1,-1-1 0,1 1 0,0-1 1,0 1-1,-1-1 0,1 1 0,0-1 0,0 1 1,0-1-1,0 1 0,0-1 0,0 1 0,0-1 1,0 1-1,0-1 0,0 0 0,0 0-6,0 0 0,1 0-1,-1 1 1,1-1 0,-1 0-1,1 1 1,-1-1-1,1 0 1,-1 1 0,1-1-1,-1 1 1,1-1 0,0 1-1,0-1 1,-1 1 0,1-1-1,0 1 1,-1 0 0,1-1-1,0 1 1,0 0 0,0 0-1,0 0 1,-1 0-1,1-1 1,0 1 0,0 0-1,0 0 1,0 0 0,1 1-1,28 2-98,-29-3 106,7 2-4,10 1 20,-1 0 1,0-1-1,0-1 1,21-1-1,-34-1 29,1 1-1,0-1 1,0 0 0,0 0-1,-1-1 1,1 1 0,-1-1-1,1 0 1,-1 0 0,0-1-1,1 1 1,-1-1 0,-1 0-1,1 0 1,0 0 0,-1-1-1,1 1 1,-1-1 0,4-6-1,-1 0-30,-1 1-1,-1-1 1,1 1 0,-2-1-1,1-1 1,-2 1-1,1 0 1,-1-1-1,-1 1 1,0-1 0,0 0-1,-1 1 1,-1-12-1,1 21-63,0 1-1,0-1 1,-1 0-1,1 1 1,0-1-1,0 0 0,0 1 1,-1-1-1,1 0 1,0 1-1,-1-1 1,1 0-1,-1 1 1,1-1-1,-1 1 1,1-1-1,-1 1 0,1-1 1,-1 1-1,-1-1 1,2 0 41,0 1 0,-1 0 0,1 0 1,0 0-1,-1 0 0,1 0 0,0 0 0,-1 0 0,1 1 1,0-1-1,-1 0 0,1 0 0,0 0 0,-1 0 0,1 0 1,0 0-1,0 1 0,-1-1 0,1 0 0,0 0 0,-1 0 1,1 1-1,0-1 0,0 0 0,0 0 0,-1 1 1,1-1-1,0 0 0,0 0 0,0 1 0,0-1 0,-1 0 1,1 1-1,0-1 0,0 0 0,0 1 0,0-1 0,0 0 1,0 1-1,0-1 0,0 0 0,0 1 0,0-1 1,0 0-1,0 1 0,0 14-470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2.619"/>
    </inkml:context>
    <inkml:brush xml:id="br0">
      <inkml:brushProperty name="width" value="0.05" units="cm"/>
      <inkml:brushProperty name="height" value="0.05" units="cm"/>
    </inkml:brush>
  </inkml:definitions>
  <inkml:trace contextRef="#ctx0" brushRef="#br0">0 883 17220,'1'1'69,"0"0"1,0-1-1,0 1 1,0-1-1,0 1 1,0-1-1,0 1 1,0-1-1,0 0 1,0 1-1,1-1 1,-1 0-1,0 0 1,0 0-1,0 0 1,0 0 0,0 0-1,1 0 1,-1 0-1,0-1 1,0 1-1,0 0 1,0-1-1,0 1 1,0-1-1,0 1 1,0-1-1,0 1 1,0-1-1,0 0 1,0 1-1,0-1 1,0 0-1,-1 0 1,1 0-1,0 0 1,0 1-1,0-3 1,6-6 123,0-1 1,-1 0-1,6-12 1,-4 8 116,99-204 878,-29 51-1014,-57 132-170,-20 35-4,-1 0 0,0-1 0,0 1 0,1 0 0,-1-1 0,0 1 0,1 0-1,-1-1 1,0 1 0,1 0 0,-1 0 0,0-1 0,1 1 0,-1 0 0,1 0 0,-1 0 0,1 0 0,-1 0-1,0-1 1,1 1 0,-1 0 0,1 0 0,-1 0 0,1 0 0,0 1 0,-1-1-1,1 1 1,-1 0 0,1-1-1,-1 1 1,1-1 0,-1 1-1,0 0 1,1 0 0,-1-1 0,0 1-1,1 0 1,-1-1 0,0 1-1,0 0 1,0 0 0,0 0-1,0-1 1,0 2 0,3 198-117,-4-115-140,0-49-36,0-22-345,1-1-1,0 0 1,1 0-1,3 21 0,2-23-169,-6-11 787,0 0-1,0 0 1,1 0-1,-1 0 1,0 0-1,1 0 1,-1 0-1,0 0 1,1 0-1,-1 0 1,0 0-1,0 0 1,1-1-1,-1 1 1,0 0 0,1 0-1,-1 0 1,0 0-1,0 0 1,1 0-1,-1-1 1,0 1-1,0 0 1,0 0-1,1 0 1,-1-1-1,0 1 1,0 0-1,0 0 1,1-1-1,-1 1 1,0 0-1,0-1 1,0 1-1,0 0 1,9-18-972</inkml:trace>
  <inkml:trace contextRef="#ctx0" brushRef="#br0" timeOffset="1">595 0 17948,'10'5'1624,"-6"23"-1056,-2 10-200,1 12 553,-2 4-217,2 11-48,0 2-72,3-7-256,-2-4-176,2-13-352,-2-8-248,-1-17-536,-2-15-185,-9-20 273,-7-13 112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7.519"/>
    </inkml:context>
    <inkml:brush xml:id="br0">
      <inkml:brushProperty name="width" value="0.05" units="cm"/>
      <inkml:brushProperty name="height" value="0.05" units="cm"/>
      <inkml:brushProperty name="color" value="#E71224"/>
    </inkml:brush>
  </inkml:definitions>
  <inkml:trace contextRef="#ctx0" brushRef="#br0">0 0 13811,'23'7'1768,"1"9"-1048,2 10-191,0 8 631,5 12-168,4 6-80,-2 9-208,1 5-159,-4 9-249,0 7-80,-8 6-112,-5 6-16,-11 7-88,-6 4-256,-13 1-1433,-6-1 1537,-5-12-200,-3-10-136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4.893"/>
    </inkml:context>
    <inkml:brush xml:id="br0">
      <inkml:brushProperty name="width" value="0.05" units="cm"/>
      <inkml:brushProperty name="height" value="0.05" units="cm"/>
    </inkml:brush>
  </inkml:definitions>
  <inkml:trace contextRef="#ctx0" brushRef="#br0">7 160 11843,'2'-14'800,"-2"1"-696,-4 3-56,1-3 176,2 0-128,1-3-176,0-1-152,1-3 200,-1 0-40,0-3-40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8.318"/>
    </inkml:context>
    <inkml:brush xml:id="br0">
      <inkml:brushProperty name="width" value="0.05" units="cm"/>
      <inkml:brushProperty name="height" value="0.05" units="cm"/>
    </inkml:brush>
  </inkml:definitions>
  <inkml:trace contextRef="#ctx0" brushRef="#br0">218 33 14459,'-7'-5'984,"-2"-1"-872,1 3-48,1-1 208,-2-1-112,0 1-88,1 0-64,-4 2-120,-1 2-56,-2 2-120,-4-1-96,-8 4 288,-3-3-112,-15 3-32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8.724"/>
    </inkml:context>
    <inkml:brush xml:id="br0">
      <inkml:brushProperty name="width" value="0.05" units="cm"/>
      <inkml:brushProperty name="height" value="0.05" units="cm"/>
    </inkml:brush>
  </inkml:definitions>
  <inkml:trace contextRef="#ctx0" brushRef="#br0">1319 53 12195,'-26'-3'944,"-1"0"-848,-2-2-48,-1-1 152,-1 2-104,-2-1-48,-5 4 48,0 1-80,-5 4 0,1 2 8</inkml:trace>
  <inkml:trace contextRef="#ctx0" brushRef="#br0" timeOffset="1">433 0 8722,'-37'9'1056,"1"-4"-680,2 1-168,2-2 696,4-2-584,0-2-79,4 0-113,-2-2-88,5 1-120,-2 0-56,0 1-249,0 1-295,-6 3 520,-2 1-64,-7-1-16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9.176"/>
    </inkml:context>
    <inkml:brush xml:id="br0">
      <inkml:brushProperty name="width" value="0.05" units="cm"/>
      <inkml:brushProperty name="height" value="0.05" units="cm"/>
    </inkml:brush>
  </inkml:definitions>
  <inkml:trace contextRef="#ctx0" brushRef="#br0">393 14 8106,'-34'-5'784,"-5"1"-544,2 1-120,-3 2 1000,1 1-1032,2 0-80,0 6 0,7 4-72,2 1-272,3 3 296,0-1-32,4-4-24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9.547"/>
    </inkml:context>
    <inkml:brush xml:id="br0">
      <inkml:brushProperty name="width" value="0.05" units="cm"/>
      <inkml:brushProperty name="height" value="0.05" units="cm"/>
    </inkml:brush>
  </inkml:definitions>
  <inkml:trace contextRef="#ctx0" brushRef="#br0">474 7 7754,'-25'4'746,"1"-1"0,-1-1 0,0-1 0,-35-4 1,39 2-410,-1 0 1,1 1 0,0 1 0,-1 0 0,1 2 0,-32 9 0,29-3-143,20-6-137,-1-1 0,1 0-1,-1 0 1,1-1 0,-1 1 0,1-1 0,-1 0 0,0 0 0,0-1 0,-9 1 0,13-1-48,1 0 0,-1 0 1,1-1-1,0 1 0,-1 0 0,1 0 1,-1 0-1,1-1 0,-1 1 0,1 0 1,0 0-1,-1-1 0,1 1 1,-1 0-1,1-1 0,0 1 0,-1-1 1,1 1-1,0 0 0,0-1 0,-1 1 1,1-1-1,0 1 0,0-1 1,0 1-1,0-1 0,-1 0 0,1-16 171,0 16-188,1 0 0,-1 0 1,0 0-1,0 0 0,0-1 0,0 1 0,0 0 0,0 0 1,0 0-1,0 0 0,0 0 0,0 0 0,-1 0 0,1 0 0,0 0 1,-1 0-1,1 0 0,-1 0 0,1 0 0,-1 0 0,0 0 1,1 0-1,-3-1 0,2 1-26,0 1-1,0 0 1,0 1 0,0-1-1,0 0 1,-1 0-1,1 0 1,0 1 0,0-1-1,0 0 1,0 1 0,0-1-1,0 1 1,-1 0 0,-10 3-153,9-5 17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1.050"/>
    </inkml:context>
    <inkml:brush xml:id="br0">
      <inkml:brushProperty name="width" value="0.05" units="cm"/>
      <inkml:brushProperty name="height" value="0.05" units="cm"/>
    </inkml:brush>
  </inkml:definitions>
  <inkml:trace contextRef="#ctx0" brushRef="#br0">63 1 13899,'-8'201'3917,"1"-63"-3122,6-89-493,-8 94 637,5-138-1396,0-11 337,-3-14 799,-8-41-462,7 20-216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1.496"/>
    </inkml:context>
    <inkml:brush xml:id="br0">
      <inkml:brushProperty name="width" value="0.05" units="cm"/>
      <inkml:brushProperty name="height" value="0.05" units="cm"/>
    </inkml:brush>
  </inkml:definitions>
  <inkml:trace contextRef="#ctx0" brushRef="#br0">0 77 12619,'16'0'5749,"17"-6"-4497,-9-2-578,34-15-1,-43 16-674,0 1-1,0 0 1,1 1 0,0 0-1,0 2 1,20-3 0,-35 5-59,0 1-1,-1 0 1,1 0 0,0 0 0,0 0-1,-1-1 1,1 1 0,0 0 0,0 0-1,-1 0 1,1 1 0,0-1-1,0 0 1,-1 0 0,1 0 0,0 0-1,-1 1 1,1-1 0,0 0 0,-1 1-1,1-1 1,0 0 0,-1 1 0,1-1-1,-1 1 1,1-1 0,-1 1 0,1-1-1,-1 1 1,1 0 0,-1-1 0,0 1-1,1 0 1,-1 0 0,0 0-45,0 1-1,-1-1 1,1 1 0,-1-1-1,1 1 1,-1-1 0,0 0-1,1 1 1,-1-1 0,0 0-1,0 0 1,0 0 0,0 0-1,0 0 1,0 0 0,-2 1-1,-11 11-677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1.886"/>
    </inkml:context>
    <inkml:brush xml:id="br0">
      <inkml:brushProperty name="width" value="0.05" units="cm"/>
      <inkml:brushProperty name="height" value="0.05" units="cm"/>
    </inkml:brush>
  </inkml:definitions>
  <inkml:trace contextRef="#ctx0" brushRef="#br0">5 101 14371,'-1'1'140,"1"0"1,-1 0-1,1 0 0,-1 0 0,1 0 1,-1 0-1,1 1 0,0-1 0,0 0 1,-1 0-1,1 0 0,0 1 0,0-1 1,0 0-1,0 0 0,1 0 1,-1 2-1,0-3-45,1 1-1,-1 0 1,1-1 0,-1 1 0,0-1 0,1 1 0,-1-1-1,1 1 1,-1-1 0,1 1 0,0-1 0,-1 0-1,1 1 1,-1-1 0,1 0 0,0 1 0,-1-1 0,1 0-1,0 0 1,-1 0 0,2 1 0,1-1 51,0 0 0,0 0 0,0 0 0,1-1 0,-1 1 0,0-1 0,0 1 0,0-1 0,0 0 0,-1 0 0,7-3 0,10-8 20,-1-2 0,28-24 0,-4 3-1818,-41 34 1605,0 0 0,-1 1 0,1-1 0,0 0 0,0 0 0,0 1 0,-1-1-1,1 0 1,0 0 0,-1 0 0,1 0 0,-1 0 0,1 0 0,-1 0 0,1-2 0,0-4-472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2.398"/>
    </inkml:context>
    <inkml:brush xml:id="br0">
      <inkml:brushProperty name="width" value="0.05" units="cm"/>
      <inkml:brushProperty name="height" value="0.05" units="cm"/>
    </inkml:brush>
  </inkml:definitions>
  <inkml:trace contextRef="#ctx0" brushRef="#br0">6 93 13027,'0'0'49,"0"0"0,0 0 0,0 0 0,0 0 0,0 1 0,0-1 0,0 0 0,0 0 0,0 0 0,0 0 0,0 0 1,0 0-1,-1 0 0,1 0 0,0 1 0,0-1 0,0 0 0,0 0 0,0 0 0,0 0 0,0 0 0,0 0 0,0 0 0,-1 0 0,1 0 0,0 0 1,0 0-1,0 0 0,0 0 0,0 1 0,0-1 0,0 0 0,-1 0 0,1 0 0,0 0 0,0 0 0,0 0 0,0 0 0,0 0 0,0 0 0,-1 0 1,1-1-1,0 1 0,0 0 0,0 0 0,0 0 0,0 0 0,0 0 0,0 0 0,0 0 0,-1 0 0,1 0 0,0 0 0,0 0 0,0 0 0,0 0 0,0-1 1,0 1-1,0 0 0,0 0 0,0 0 0,0 0 0,5-10 1459,13-12-241,-7 12-860,0 0-1,18-12 1,-25 19-383,1 1 0,-1-1 0,1 1 0,-1 0-1,1 1 1,0-1 0,0 1 0,0 0 0,0 0 0,0 0 0,6 0 0,-10 1-25,0 0-1,0 0 1,0 0 0,1 1-1,-1-1 1,0 0-1,0 0 1,0 1-1,0-1 1,0 1-1,0-1 1,1 1 0,-1-1-1,0 1 1,0 0-1,-1 0 1,1-1-1,0 1 1,0 0-1,0 0 1,1 2-1,-1-1-3,1 1-1,-1-1 1,0 1-1,0-1 1,-1 1-1,1 0 1,-1-1-1,1 1 0,-1 4 1,1 2-17,-2-1 1,1 1-1,-1-1 0,0 1 1,-5 13-1,-2 2-10,-2-1 0,0 1-1,-2-2 1,0 0 0,-1 0 0,-2-1 0,-23 27 0,35-45 17,1 0 0,-1-1 0,0 0 0,0 1 1,0-1-1,-5 2 0,8-4 8,0 0-1,-1 0 1,1 1 0,0-1-1,0 0 1,-1 0 0,1 0 0,0 0-1,0 0 1,-1 0 0,1 0-1,0 0 1,-1 0 0,1 0-1,0 0 1,0 0 0,-1 0 0,1 0-1,0 0 1,0 0 0,-1 0-1,1 0 1,0 0 0,-1 0-1,1-1 1,0 1 0,0 0-1,-1 0 1,1 0 0,0-1-1,0 1-9,-1-1 0,1 0 0,0 0 0,0 0 0,0 0 0,0 0 0,0 1 0,0-1 0,0 0 0,0 0 0,1 0 0,-1 0 0,0 0 0,0 1 0,1-3 0,1-2-55,0-1 0,1 1 1,-1 0-1,1 0 0,0 0 1,0 0-1,0 0 0,1 1 1,0-1-1,8-6 0,-10 9 64,-1 1 0,1 0 0,0 0 0,0 0 0,0 0 0,0 1 0,0-1 0,0 0 0,0 1 0,0-1 0,0 1 0,0 0 0,0 0 0,0 0 0,0 0 0,1 0 0,-1 0 0,0 0 0,0 1 0,0-1 0,0 1 0,0 0 0,0-1-1,0 1 1,0 0 0,0 0 0,-1 0 0,1 0 0,0 1 0,-1-1 0,1 0 0,2 3 0,29 31 9,-25-26 38,-1-1 1,1 0-1,1 0 0,11 7 1,-20-14-21,1-1 0,0 1 0,0-1 0,0 1 0,0-1 0,0 1 1,0-1-1,0 0 0,0 0 0,0 1 0,0-1 0,0 0 0,0 0 1,0 0-1,0 0 0,0 0 0,0 0 0,0 0 0,0 0 0,0-1 1,0 1-1,0 0 0,0-1 0,0 1 0,1-1 0,0-1 20,0 1-1,0-1 1,-1 1 0,1-1-1,0 0 1,-1 0-1,0 0 1,1 0-1,-1 0 1,2-4 0,1-4 89,-1 0 0,1 0 0,2-21 1,-4 18-143,0 7-214,-1 0 0,0 0 0,-1 0 0,1 0 0,-1 0 0,-1-8 0,1 14 212,0 0-1,0 0 1,0-1-1,0 1 1,0 0 0,0 0-1,0-1 1,0 1 0,0 0-1,0 0 1,0 0-1,-1-1 1,1 1 0,0 0-1,0 0 1,0 0 0,0-1-1,0 1 1,-1 0-1,1 0 1,0 0 0,0 0-1,0-1 1,0 1 0,-1 0-1,1 0 1,0 0-1,0 0 1,-1 0 0,1 0-1,0 0 1,0 0-1,0-1 1,-1 1 0,1 0-1,0 0 1,0 0 0,-1 0-1,1 0 1,0 0-1,0 1 1,-1-1 0,-4 2-464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055"/>
    </inkml:context>
    <inkml:brush xml:id="br0">
      <inkml:brushProperty name="width" value="0.05" units="cm"/>
      <inkml:brushProperty name="height" value="0.05" units="cm"/>
    </inkml:brush>
  </inkml:definitions>
  <inkml:trace contextRef="#ctx0" brushRef="#br0">0 42 17532,'0'7'1560,"6"1"-1024,3 0-192,9-4 664,5-1-263,10-6-225,5-4-120,7-3-440,3-2-704,2-1 704,-1-1-128,-4 1-96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5.279"/>
    </inkml:context>
    <inkml:brush xml:id="br0">
      <inkml:brushProperty name="width" value="0.05" units="cm"/>
      <inkml:brushProperty name="height" value="0.05" units="cm"/>
    </inkml:brush>
  </inkml:definitions>
  <inkml:trace contextRef="#ctx0" brushRef="#br0">0 500 12619,'4'-19'562,"-1"1"1,2-38 0,-5 36-826,2 0 1,6-29-1,3 7 761,-1-1 0,-3-1 0,4-64 0,-5 79 176,-5 26-672,0 0 1,0 0-1,0-1 1,-1 1-1,1 0 1,-1-1 0,1 1-1,-1 0 1,0-1-1,0 1 1,-1 0 0,-1-7-1,2 10-1,0 0 0,0 0-1,1 0 1,-1 0 0,0 0-1,0 0 1,0 0 0,-1-1 0,1 1-1,0 0 1,0 0 0,0 0 0,0 0-1,0 0 1,0 0 0,0 0-1,0 0 1,0 0 0,0 0 0,0 0-1,0 0 1,0 0 0,0-1-1,0 1 1,0 0 0,0 0 0,0 0-1,0 0 1,0 0 0,0 0-1,0 0 1,-1 0 0,1 0 0,0 0-1,0 0 1,0 0 0,0 0 0,0 0-1,0 0 1,0 0 0,0 0-1,0 0 1,0 0 0,0 0 0,-1 0-1,1 0 1,0 0 0,0 0-1,0 0 1,0 0 0,0 0 0,0 0-1,0 0 1,0 0 0,0 0-1,0 0 1,0 0 0,0 0 0,0 0-1,-1 0 1,1 1 0,0-1 0,0 0-1,-3 7-70,-2 2-170,5-9 232,0 0 0,0 0 0,0 0 1,0 0-1,0 0 0,0 0 1,0 0-1,0 0 0,0 0 1,-1 1-1,1-1 0,0 0 1,0 0-1,0 0 0,0 0 1,0 0-1,0 0 0,0 0 1,-1 0-1,1 0 0,0 0 1,0 0-1,0 0 0,0 0 0,0 0 1,0 0-1,0 0 0,-1 0 1,1 0-1,0 0 0,0 0 1,0 0-1,0 0 0,0 0 1,0 0-1,0 0 0,-1 0 1,1 0-1,0-1 0,0 1 1,0 0-1,0 0 0,0 0 1,0 0-1,0 0 0,0 0 0,0 0 1,0 0-1,-1 0 0,1-1 1,0 1-1,0 0 0,0 0 1,0 0-1,0 0 0,-3-4-128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6.509"/>
    </inkml:context>
    <inkml:brush xml:id="br0">
      <inkml:brushProperty name="width" value="0.05" units="cm"/>
      <inkml:brushProperty name="height" value="0.05" units="cm"/>
    </inkml:brush>
  </inkml:definitions>
  <inkml:trace contextRef="#ctx0" brushRef="#br0">205 20 11811,'0'0'1256,"-6"-3"-896,-1 0-128,-1-1 800,0-1-648,0 2-80,-2 2-128,-2 1-40,-1 3-112,2 1-56,-5 3-160,0 2-72,-1-2-72,0 0-1584,0-3 1624,-2-1-224,-1-3-145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7.075"/>
    </inkml:context>
    <inkml:brush xml:id="br0">
      <inkml:brushProperty name="width" value="0.05" units="cm"/>
      <inkml:brushProperty name="height" value="0.05" units="cm"/>
    </inkml:brush>
  </inkml:definitions>
  <inkml:trace contextRef="#ctx0" brushRef="#br0">1664 75 8698,'-20'-4'1398,"-38"-11"1,42 10-889,1 1 0,0 1 0,-1 0 0,-26-2 1,-1 6-209,16 0-576,0-1 0,0-2 0,-49-8 0,48 4-515,-1 2-1,1 1 1,-1 1-1,0 1 1,-51 6-1,33-2 1970,0-2 1,0-2-1,-86-12 0,104 10-1062,1 1-1,0 2 1,-1 1 0,1 1-1,-46 9 1,36-5-165,-8-1 42,-66-2 1,65-3-121,-58 7 0,79-3 52,3-1-74,-35 2 0,49-5 111,1 0-1,0-1 1,0 0 0,0-1 0,-1 0 0,1 0-1,1 0 1,-9-5 0,-2 0 0,3 3-4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6.499"/>
    </inkml:context>
    <inkml:brush xml:id="br0">
      <inkml:brushProperty name="width" value="0.05" units="cm"/>
      <inkml:brushProperty name="height" value="0.05" units="cm"/>
    </inkml:brush>
  </inkml:definitions>
  <inkml:trace contextRef="#ctx0" brushRef="#br0">41 33 8010,'2'-13'1863,"0"1"412,0 4 2471,-1 14-1716,2 13-1940,-7 8-641,0 0 0,-13 40 0,11-47-410,1 0 1,0 1 0,2-1-1,0 1 1,0 34-1,3-55-33,0 1 1,0-1-1,0 0 0,0 1 0,0-1 1,0 1-1,0-1 0,0 1 0,0-1 0,0 1 1,0-1-1,0 1 0,0-1 0,0 0 1,1 1-1,-1-1 0,0 1 0,0-1 0,1 1 1,-1-1-1,0 0 0,0 1 0,1-1 1,-1 0-1,0 1 0,1-1 0,-1 0 0,0 0 1,1 1-1,-1-1 0,1 0 0,-1 0 1,0 1-1,1-1 0,-1 0 0,1 0 0,-1 0 1,1 0-1,-1 0 0,1 0 0,-1 0 1,0 0-1,1 0 0,-1 0 0,1 0 0,-1 0 1,1 0-1,-1 0 0,1 0 0,-1 0 1,1 0-1,-1-1 0,0 1 0,1 0 1,-1 0-1,1-1 0,-1 1 0,0 0 0,1 0 1,-1-1-1,0 1 0,1 0 0,-1-1 1,1 0-1,23-23 351,-23 23-344,14-18-387,-1 0 0,14-25 0,-26 37-282,-1 6 226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7.092"/>
    </inkml:context>
    <inkml:brush xml:id="br0">
      <inkml:brushProperty name="width" value="0.05" units="cm"/>
      <inkml:brushProperty name="height" value="0.05" units="cm"/>
    </inkml:brush>
  </inkml:definitions>
  <inkml:trace contextRef="#ctx0" brushRef="#br0">52 29 15739,'0'-2'455,"1"0"1,1 0-1,-1 0 0,0 1 0,0-1 0,1 0 0,-1 1 0,1-1 1,-1 1-1,1-1 0,-1 1 0,1 0 0,0 0 0,0 0 0,0 0 0,2-1 1,-3 2-438,-1-1 0,1 1 0,0 0 0,-1-1 0,1 1 0,0 0 1,-1 0-1,1 0 0,0 0 0,0 0 0,-1 0 0,1 0 1,0 0-1,0 0 0,-1 0 0,1 0 0,0 0 0,0 1 0,-1-1 1,1 0-1,0 0 0,-1 1 0,1-1 0,0 1 0,-1-1 1,1 0-1,-1 1 0,1-1 0,-1 1 0,1-1 0,-1 1 0,1 0 1,-1-1-1,1 1 0,-1-1 0,0 1 0,1 0 0,-1-1 0,0 1 1,0 0-1,1 0 0,-1-1 0,0 1 0,0 0 0,0-1 1,0 1-1,0 1 0,0 10-21,-1 0-1,0 0 1,-1 0 0,0 0 0,-1 0 0,0-1-1,-1 1 1,-10 20 0,-3 12 80,18-46-79,0 1 0,0-1 1,0 1-1,0 0 0,0-1 0,0 1 1,0 0-1,1 0 0,-1 0 0,1 0 1,-1 0-1,0 0 0,1 0 0,-1 0 1,1 1-1,0-1 0,-1 1 0,1-1 1,0 1-1,-1-1 0,1 1 0,0 0 1,-1 0-1,1 0 0,0 0 0,-1 0 1,1 0-1,0 1 0,0-1 1,-1 0-1,1 1 0,-1-1 0,1 1 1,0 0-1,-1 0 0,1-1 0,-1 1 1,0 0-1,1 0 0,-1 0 0,0 1 1,1-1-1,-1 0 0,0 0 0,0 1 1,0-1-1,0 0 0,0 1 0,0-1 1,-1 1-1,1 0 0,0-1 0,-1 1 1,1 1-1,1 3 23,-1 0 0,0 0 0,0 0 0,-1 1 0,1-1 0,-1 0 0,-1 0 0,1 0 1,-1 1-1,0-1 0,0 0 0,-1 0 0,0 0 0,0-1 0,0 1 0,-1 0 0,0-1 0,0 1 0,-5 5 0,1-2 87,-2 0-1,1 0 0,-1-1 0,0 0 1,-1 0-1,0-1 0,0-1 1,-20 10-1,30-16-146,0 0 1,0 0 0,0 0-1,1-1 1,-1 1 0,0 0-1,0 0 1,0 0 0,0 0-1,0 0 1,0 0 0,0 0-1,0-1 1,0 1 0,0 0-1,0 0 1,0 0 0,0 0-1,0 0 1,0 0-1,0-1 1,-1 1 0,1 0-1,0 0 1,0 0 0,0 0-1,0 0 1,0 0 0,0 0-1,0-1 1,0 1 0,0 0-1,0 0 1,0 0 0,-1 0-1,1 0 1,0 0 0,0 0-1,0 0 1,0 0 0,0 0-1,0 0 1,0 0-1,-1 0 1,1 0 0,0 0-1,0 0 1,0 0 0,0 0-1,0 0 1,-1 0 0,1 0-1,0 0 1,0 0 0,0 0-1,0 0 1,0 0 0,0 0-1,0 0 1,-1 0 0,1 0-1,0 0 1,0 0 0,0 0-1,0 0 1,0 1-1,4-12-177,-4 11 172,9-20-584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9.059"/>
    </inkml:context>
    <inkml:brush xml:id="br0">
      <inkml:brushProperty name="width" value="0.05" units="cm"/>
      <inkml:brushProperty name="height" value="0.05" units="cm"/>
    </inkml:brush>
  </inkml:definitions>
  <inkml:trace contextRef="#ctx0" brushRef="#br0">24 1 12739,'-3'129'3767,"1"-35"-3144,9 107 0,-24-284-395,9 50-204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9.465"/>
    </inkml:context>
    <inkml:brush xml:id="br0">
      <inkml:brushProperty name="width" value="0.05" units="cm"/>
      <inkml:brushProperty name="height" value="0.05" units="cm"/>
    </inkml:brush>
  </inkml:definitions>
  <inkml:trace contextRef="#ctx0" brushRef="#br0">0 82 13195,'9'9'2147,"-3"-7"-1994,-1-1-1,0 0 1,0 0-1,1 0 1,-1-1 0,0 0-1,0 0 1,1-1 0,-1 1-1,0-1 1,0 0 0,7-2-1,2-3 138,1 0 0,24-15 0,-37 20-278,19-12 140,-12 7-263,0 0 0,0 1-1,1 0 1,-1 1 0,1 0 0,1 0 0,-1 1 0,14-2 0,-24 5 102,0-1 0,0 1 1,0 0-1,1 0 0,-1 0 1,0 0-1,0 0 1,0 0-1,1 0 0,-1 0 1,0 0-1,0 0 0,0 0 1,1 0-1,-1 0 0,0 0 1,0 0-1,1 0 0,-1 0 1,0 0-1,0 0 0,0 0 1,1 0-1,-1 0 1,0 0-1,0 1 0,0-1 1,1 0-1,-1 0 0,0 0 1,0 0-1,0 0 0,0 1 1,0-1-1,1 0 0,-1 0 1,0 0-1,0 1 1,0-1-1,0 0 0,0 0 1,0 0-1,0 1 0,0-1 1,0 0-1,0 0 0,0 0 1,0 1-1,0-1 0,0 0 1,0 0-1,0 1 0,0-1 1,0 0-1,0 0 1,0 0-1,0 1 0,-5 8-341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9.880"/>
    </inkml:context>
    <inkml:brush xml:id="br0">
      <inkml:brushProperty name="width" value="0.05" units="cm"/>
      <inkml:brushProperty name="height" value="0.05" units="cm"/>
    </inkml:brush>
  </inkml:definitions>
  <inkml:trace contextRef="#ctx0" brushRef="#br0">1 280 12523,'0'1'59,"1"-1"0,-1 0 0,0 0 0,1 0 0,-1 0 0,1 1 0,-1-1 0,0 0 0,1 0 1,-1 0-1,1 0 0,-1 0 0,1 0 0,-1 0 0,0 0 0,1 0 0,-1 0 0,1-1 0,-1 1 0,0 0 0,1 0 1,-1 0-1,1 0 0,-1-1 0,0 1 0,1 0 0,-1 0 0,0-1 0,1 1 0,-1 0 0,0-1 0,0 1 0,1 0 1,-1-1-1,0 1 0,0 0 0,1-1 0,8-19 374,-6 13 40,17-33 582,58-116 753,-74 150-1772,-2 1-18,0 1-1,0-1 1,1 1-1,0 0 1,0 0-1,0 0 1,0 0-1,1 1 1,6-6-1,-9 9-16,-1 0 0,1-1-1,-1 1 1,0 0 0,1 0 0,-1 0 0,1 0-1,-1 0 1,0 0 0,1 1 0,-1-1 0,1 0 0,-1 0-1,0 0 1,1 0 0,-1 0 0,0 0 0,1 1-1,-1-1 1,1 0 0,-1 0 0,0 1 0,0-1-1,1 0 1,-1 0 0,0 1 0,1-1 0,-1 0 0,0 1-1,0-1 1,0 1 0,1-1 0,-1 0 0,0 1-1,0-1 1,0 0 0,0 1 0,0-1 0,0 1-1,0-1 1,0 0 0,0 1 0,0-1 0,0 1-1,5 27 8,-5-21-4,9 90 30,-8-70-55,1-1-1,1 1 1,1-1-1,9 27 1,-10-47-834,-3-14 606,-7-19 102,-9-7-113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0.284"/>
    </inkml:context>
    <inkml:brush xml:id="br0">
      <inkml:brushProperty name="width" value="0.05" units="cm"/>
      <inkml:brushProperty name="height" value="0.05" units="cm"/>
    </inkml:brush>
  </inkml:definitions>
  <inkml:trace contextRef="#ctx0" brushRef="#br0">0 74 13099,'2'2'1120,"1"1"-632,1-1-128,5-2 456,1-2-95,3-1-105,2-4-56,4-1-80,0-2-72,-1-2-536,-1 2-176,-5 0 272,-2 1-72,-3-1-72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8.049"/>
    </inkml:context>
    <inkml:brush xml:id="br0">
      <inkml:brushProperty name="width" value="0.05" units="cm"/>
      <inkml:brushProperty name="height" value="0.05" units="cm"/>
    </inkml:brush>
  </inkml:definitions>
  <inkml:trace contextRef="#ctx0" brushRef="#br0">325 45 11602,'1'-1'148,"0"0"0,0 1 0,-1-1-1,1 0 1,0 0 0,0 0-1,-1 0 1,1 0 0,0 1 0,-1-1-1,1-1 1,-1 1 0,1 0-1,-1 0 1,0 0 0,1 0 0,-1 0-1,0 0 1,0 0 0,0 0-1,0-1 1,0 1 0,0 0 0,0 0-1,0 0 1,0 0 0,0 0-1,-1 0 1,1-1 0,0 1 0,-1 0-1,0-2 1,0 2-10,0 1 0,-1-1-1,1 0 1,0 0 0,0 1 0,0-1 0,0 0 0,0 1-1,-1-1 1,1 1 0,0 0 0,-1-1 0,1 1 0,0 0-1,0 0 1,-1 0 0,1 0 0,0 0 0,-1 0 0,1 0-1,0 0 1,-1 0 0,1 1 0,0-1 0,-1 1 0,1-1-1,-2 2 1,-18 8-30,1 0 0,1 2 0,0 0-1,1 1 1,0 1 0,1 0 0,0 2-1,1 0 1,1 0 0,1 2 0,0 0-1,1 0 1,1 1 0,1 1-1,1 0 1,1 1 0,0 0 0,-11 43-1,19-61-121,1 1 0,-1 0 0,0 0 0,1 0 0,0 0-1,0 0 1,0-1 0,1 1 0,-1 0 0,1 0 0,0 0-1,1 5 1,0-7 7,-1 0-1,0-1 0,0 1 1,1 0-1,-1-1 0,1 1 1,0-1-1,-1 1 0,1-1 1,0 0-1,0 0 0,0 0 1,0 0-1,0 0 0,0 0 1,0 0-1,0-1 0,0 1 1,0-1-1,1 1 0,-1-1 1,0 0-1,3 0 0,2 0 6,1 0-1,0-1 1,-1 0 0,1 0-1,-1-1 1,0 1-1,1-2 1,-1 1-1,0-1 1,0 0-1,9-6 1,-11 6 8,-1 1-1,0-1 1,1-1-1,-1 1 0,0 0 1,0-1-1,-1 0 1,1 0-1,-1 0 1,0 0-1,0-1 1,0 1-1,-1-1 1,1 0-1,-1 0 1,0 0-1,1-6 1,-3 11-4,1-1 0,-1 1 1,0-1-1,0 1 0,0-1 1,0 1-1,0-1 1,0 1-1,0-1 0,0 1 1,0-1-1,0 1 0,0-1 1,0 1-1,0-1 0,-1 1 1,1-1-1,0 1 0,0-1 1,0 1-1,-1-1 0,1 1 1,0 0-1,0-1 0,-1 1 1,1-1-1,-1 1 0,1 0 1,0-1-1,-1 1 0,1 0 1,-1 0-1,0-1 1,0 1 1,-1-1 1,1 1 0,-1 0 0,0 0 0,1 0-1,-1 0 1,1 0 0,-1 1 0,1-1 0,-1 0 0,-1 1-1,-3 1 1,0 1 0,1-1 0,0 1 0,-1-1 0,-5 6-1,-4 9-8,9-6-202,6-11 190,-1 0 1,1 0-1,0 0 0,0 0 0,0 1 0,0-1 0,0 0 1,0 0-1,0 0 0,0 0 0,0 0 0,0 1 0,0-1 0,0 0 1,0 0-1,0 0 0,0 0 0,0 0 0,0 1 0,0-1 1,0 0-1,0 0 0,0 0 0,0 0 0,0 0 0,0 0 1,0 1-1,0-1 0,0 0 0,0 0 0,1 0 0,-1 0 0,0 0 1,0 0-1,0 1 0,0-1 0,0 0 0,0 0 0,0 0 1,0 0-1,1 0 0,-1 0 0,0 0 0,0 0 0,0 0 1,3 0-57,-1-1 1,0 0-1,0 0 0,0 0 1,0-1-1,0 1 1,0 0-1,0-1 1,0 1-1,0-1 1,-1 1-1,4-5 1,3-2-160,0 2 65,-5 2 92,1 1 0,0-1 1,0 1-1,0 0 0,0 1 0,0-1 0,0 1 1,1-1-1,0 1 0,-1 1 0,1-1 1,8-1-1,-12 3 41,-1-1 0,1 1-1,-1 0 1,0-1 0,1 1 0,-1 0 0,1-1 0,-1 1 0,1 0 0,-1-1-1,0 1 1,1-1 0,-1 1 0,0-1 0,0 1 0,1-1 0,-1 1 0,0-1-1,0 1 1,0-1 0,0 1 0,1-1 0,-1 1 0,0-1 0,0 0 0,0 2-5,0 4 106,-10 176 297,17-147-1782,-7-24 1157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460"/>
    </inkml:context>
    <inkml:brush xml:id="br0">
      <inkml:brushProperty name="width" value="0.05" units="cm"/>
      <inkml:brushProperty name="height" value="0.05" units="cm"/>
    </inkml:brush>
  </inkml:definitions>
  <inkml:trace contextRef="#ctx0" brushRef="#br0">0 2 14235,'1'-1'66,"0"1"-1,-1 0 1,1 0-1,-1 0 1,1-1-1,-1 1 1,1 0 0,0 0-1,-1 0 1,1 0-1,-1 0 1,1 0 0,0 0-1,-1 0 1,1 0-1,-1 0 1,1 1-1,0-1 1,-1 0 0,1 0-1,-1 1 1,1-1-1,-1 0 1,1 0-1,-1 1 1,1-1 0,-1 1-1,1-1 1,-1 0-1,1 1 1,-1-1-1,1 1 1,13 21 537,-12-19-375,157 258 4116,-110-190-4119,91 100 1,-113-144-1240,-67-51-439,22 15 987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8.686"/>
    </inkml:context>
    <inkml:brush xml:id="br0">
      <inkml:brushProperty name="width" value="0.05" units="cm"/>
      <inkml:brushProperty name="height" value="0.05" units="cm"/>
    </inkml:brush>
  </inkml:definitions>
  <inkml:trace contextRef="#ctx0" brushRef="#br0">16 101 11715,'2'-6'258,"0"1"1,0-1 0,1 0-1,-1 0 1,1 1 0,0 0-1,1-1 1,-1 1 0,1 0-1,0 1 1,8-8 0,-9 9-196,0 0-1,0 0 1,0 1 0,1-1 0,-1 1-1,1 0 1,-1 0 0,1 0 0,0 1-1,0-1 1,0 1 0,0 0 0,0 0 0,0 1-1,0-1 1,0 1 0,0-1 0,5 2-1,-7-1-51,0 0 0,-1 1 0,1-1 0,0 1 0,-1-1 0,1 1 0,-1 0 0,1 0-1,-1 0 1,1 0 0,-1 0 0,0 0 0,1 0 0,-1 0 0,0 0 0,0 1 0,0-1-1,2 2 1,-2 1 1,1-1-1,0 1 0,-1-1 1,0 1-1,0 0 0,0 0 0,0-1 1,0 5-1,0 3 12,-1 1 1,0-1-1,-1 1 0,-3 20 1,-2-10 44,-1 0 0,0-1 0,-2 1 1,0-1-1,-1-1 0,-2 0 0,0 0 0,-20 25 0,26-40-36,0 1 0,1-1-1,-2 0 1,-8 6-1,14-10-29,0 0 1,0-1-1,0 1 0,0-1 0,0 1 0,0-1 0,0 0 0,0 1 0,0-1 0,0 0 0,-1 0 0,1 0 0,0 0 0,0 0 0,0 0 1,-2 0-1,2 0-5,1-1 1,-1 0 0,0 1 0,1-1 0,-1 1 0,1-1 0,-1 0-1,1 1 1,0-1 0,-1 0 0,1 0 0,0 1 0,-1-1 0,1 0-1,0 0 1,0 1 0,0-1 0,0 0 0,0 0 0,0 0 0,0 1 0,0-1-1,0 0 1,0 0 0,0 0 0,0 1 0,1-2 0,0-3-16,0 0 1,0 0 0,0 1 0,1-1-1,0 1 1,0 0 0,0-1 0,0 1-1,1 0 1,0 0 0,0 0 0,0 1-1,0-1 1,0 1 0,1-1 0,5-3-1,-6 5 11,-1 0-1,0 1 1,1-1 0,0 1-1,-1 0 1,1 0-1,0 0 1,0 0 0,0 0-1,-1 1 1,1-1-1,0 1 1,0 0 0,0 0-1,0 0 1,0 0-1,0 0 1,0 1 0,0-1-1,0 1 1,-1 0-1,1 0 1,0 0 0,0 0-1,-1 0 1,1 0-1,-1 1 1,3 1 0,14 17-26,-17-17 38,0 0 0,0-1 0,0 1 1,1-1-1,-1 1 0,1-1 0,-1 0 0,1 0 0,0 0 1,0 0-1,0 0 0,6 2 0,-7-4 11,-1 0 0,1-1 0,-1 1 0,1-1 0,-1 1 0,1-1 0,-1 0 0,0 1 0,1-1 0,-1 0 0,0 0 0,1 0 0,-1 0 0,0 0 0,0 0 0,0 0 0,0 0 0,2-3 1,17-27 209,-17 25-181,4-7-75,11-15-274,-17 26 204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5.062"/>
    </inkml:context>
    <inkml:brush xml:id="br0">
      <inkml:brushProperty name="width" value="0.05" units="cm"/>
      <inkml:brushProperty name="height" value="0.05" units="cm"/>
    </inkml:brush>
  </inkml:definitions>
  <inkml:trace contextRef="#ctx0" brushRef="#br0">85 1 11146,'-5'27'977,"0"-2"-777,3-7-208,-3-2-536,5-5 544,-1-5-81,-1 0-151</inkml:trace>
  <inkml:trace contextRef="#ctx0" brushRef="#br0" timeOffset="1">24 349 11154,'-6'29'889,"0"0"-689,1-1-80,2-2 312,0-3-160,3-7-224,0-3-1024,0-5 896,0-1-120,0-5-73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5.447"/>
    </inkml:context>
    <inkml:brush xml:id="br0">
      <inkml:brushProperty name="width" value="0.05" units="cm"/>
      <inkml:brushProperty name="height" value="0.05" units="cm"/>
    </inkml:brush>
  </inkml:definitions>
  <inkml:trace contextRef="#ctx0" brushRef="#br0">0 0 8922,'0'25'920,"0"-2"-712,0-5-952,0-2 1704,3-3-992,0-2-136</inkml:trace>
  <inkml:trace contextRef="#ctx0" brushRef="#br0" timeOffset="1">42 538 6377,'1'28'-374,"1"1"-1,2-1 0,11 43 0,-13-62 709,-1 0 0,0 0 0,0 0 0,-1 0 0,0 0 0,-1 0 0,0 0 0,0 0 0,-4 13 0,1-13-166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5.881"/>
    </inkml:context>
    <inkml:brush xml:id="br0">
      <inkml:brushProperty name="width" value="0.05" units="cm"/>
      <inkml:brushProperty name="height" value="0.05" units="cm"/>
    </inkml:brush>
  </inkml:definitions>
  <inkml:trace contextRef="#ctx0" brushRef="#br0">8 0 10554,'0'26'928,"0"-3"-671,-1-1-129,1-4 368,-2-2-216,2-7-152,-1-2-48</inkml:trace>
  <inkml:trace contextRef="#ctx0" brushRef="#br0" timeOffset="1">2 360 10962,'0'23'672,"0"-1"-688,-1 0-8,1-1 72,1-1-64,1-5 8,-1-2 8,-1-1 0,3-2 16,-3-2 32,0 0-32,2 0-936,-2-1 880,-2 2-112,-1-2-88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6.268"/>
    </inkml:context>
    <inkml:brush xml:id="br0">
      <inkml:brushProperty name="width" value="0.05" units="cm"/>
      <inkml:brushProperty name="height" value="0.05" units="cm"/>
    </inkml:brush>
  </inkml:definitions>
  <inkml:trace contextRef="#ctx0" brushRef="#br0">22 1 10090,'-1'28'1679,"-7"36"-1,4-36-339,0 35 0,7-47-1334,-2-14 22,-1-1 0,1 1 0,-1-1 0,1 1 0,-1-1 0,0 1 0,0-1-1,0 1 1,0-1 0,0 1 0,0-1 0,0 1 0,0-1 0,-1 1 0,1-1-1,0 1 1,-2 2 0,-5 5 11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7.165"/>
    </inkml:context>
    <inkml:brush xml:id="br0">
      <inkml:brushProperty name="width" value="0.05" units="cm"/>
      <inkml:brushProperty name="height" value="0.05" units="cm"/>
    </inkml:brush>
  </inkml:definitions>
  <inkml:trace contextRef="#ctx0" brushRef="#br0">28 1 14099,'1'6'714,"1"1"-1,-1 0 1,-1 0 0,0-1 0,0 9-1,0 97 1135,-18 132 0,9-282-3965,5 17 1697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7.538"/>
    </inkml:context>
    <inkml:brush xml:id="br0">
      <inkml:brushProperty name="width" value="0.05" units="cm"/>
      <inkml:brushProperty name="height" value="0.05" units="cm"/>
    </inkml:brush>
  </inkml:definitions>
  <inkml:trace contextRef="#ctx0" brushRef="#br0">3 73 13403,'0'0'96,"-1"0"0,1 1 1,0-1-1,0 1 0,0-1 1,-1 0-1,1 1 0,0-1 1,0 1-1,0-1 0,0 1 1,0-1-1,0 1 0,0-1 1,0 0-1,0 1 0,0-1 1,0 1-1,0-1 0,0 1 0,0-1 1,0 1-1,1-1 0,-1 0 1,0 1-1,0-1 0,0 1 1,1-1-1,-1 0 0,0 1 1,1-1-1,13-2 2044,23-21 144,-31 19-1972,5-4 98,44-26 852,-50 32-1264,0 0 0,0 0 1,0 0-1,0 0 0,0 1 0,0 0 1,0 0-1,1 0 0,8 0 1,0 7-1142,-11-2 428,-10-2 183,-2-3 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7.969"/>
    </inkml:context>
    <inkml:brush xml:id="br0">
      <inkml:brushProperty name="width" value="0.05" units="cm"/>
      <inkml:brushProperty name="height" value="0.05" units="cm"/>
    </inkml:brush>
  </inkml:definitions>
  <inkml:trace contextRef="#ctx0" brushRef="#br0">0 110 14027,'2'1'232,"-1"0"0,0 0 1,0 0-1,0 0 0,1 0 0,-1 0 1,0-1-1,1 1 0,-1 0 0,1-1 1,-1 1-1,1-1 0,-1 1 0,1-1 1,-1 0-1,1 1 0,0-1 0,-1 0 1,1 0-1,-1 0 0,1 0 0,-1-1 0,1 1 1,0 0-1,-1-1 0,1 1 0,-1-1 1,1 1-1,1-2 0,7-2 283,0-1 0,18-11-1,-25 14-336,46-32 686,-33 22-1017,1 0-1,34-17 1,-42 27-579,-9 4 326,-10 10-73,-1-2 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8.761"/>
    </inkml:context>
    <inkml:brush xml:id="br0">
      <inkml:brushProperty name="width" value="0.05" units="cm"/>
      <inkml:brushProperty name="height" value="0.05" units="cm"/>
    </inkml:brush>
  </inkml:definitions>
  <inkml:trace contextRef="#ctx0" brushRef="#br0">11 89 13395,'6'-7'2674,"5"-5"-1491,1 0 0,19-14 0,-26 22-1063,1 0 0,-1 1 0,1-1 0,0 1-1,0 0 1,0 1 0,0 0 0,1 0 0,6-2-1,-12 4-110,1 0 0,0 0-1,-1 0 1,1 0 0,-1 0-1,1 0 1,-1 1 0,1-1-1,-1 0 1,1 1 0,0-1-1,-1 1 1,0 0 0,1-1-1,-1 1 1,1 0 0,-1 0-1,0 0 1,0 0 0,1 0-1,-1 0 1,0 0 0,0 0-1,0 0 1,0 1 0,0-1-1,-1 0 1,1 1 0,0-1-1,-1 1 1,1-1 0,0 1-1,-1-1 1,0 1 0,1-1-1,-1 1 1,0 0 0,0 1-1,1 6 1,-1-1-1,1 0 1,-2 0-1,1 1 1,-1-1-1,-3 10 1,-1 4 64,-2-1 1,0 0-1,-1-1 1,-1 1-1,-1-2 1,-1 1-1,0-1 1,-2-1-1,0 0 1,-18 18-1,27-33-18,1 0 0,-1 0 0,0 0-1,0 0 1,0-1 0,-5 3 0,8-5-45,0 1 0,1-1 1,-1 0-1,1 0 0,-1 0 0,1 0 1,-1 1-1,1-1 0,-1 0 0,0 0 1,1 0-1,-1 0 0,1 0 0,-1 0 1,0-1-1,1 1 0,-1 0 0,1 0 1,-1 0-1,1 0 0,-1-1 0,0 1 1,1-1-7,-1 0 1,1 1-1,-1-1 1,1 0 0,0 0-1,-1 1 1,1-1-1,0 0 1,0 0 0,0 0-1,-1 0 1,1 1-1,0-1 1,0 0 0,0 0-1,0 0 1,0 0-1,1 0 1,-1 1 0,0-2-1,1 0-10,-1 0-1,0 1 0,1-1 1,-1 0-1,1 1 1,0-1-1,-1 1 1,1-1-1,0 1 0,0-1 1,0 1-1,0-1 1,0 1-1,0 0 1,1 0-1,-1 0 0,0-1 1,1 1-1,-1 0 1,1 1-1,2-2 1,-3 1-2,0 1 1,0 0-1,0-1 1,0 1 0,0 0-1,0 0 1,1 0 0,-1 0-1,0 0 1,0 0 0,0 0-1,0 0 1,0 1 0,0-1-1,1 0 1,-1 1-1,0-1 1,0 1 0,0-1-1,0 1 1,0-1 0,0 1-1,0 0 1,-1 0 0,1-1-1,0 1 1,0 0 0,0 0-1,-1 0 1,1 0-1,0 1 1,14 30-71,2 7 29,-16-37 52,0-1-1,0 1 0,0 0 1,0-1-1,1 1 1,-1-1-1,0 0 1,1 1-1,-1-1 1,1 0-1,0 0 1,-1 0-1,1 0 0,0 0 1,0 0-1,3 1 1,-2-2 9,-1-1 1,1 1 0,0 0 0,0-1-1,-1 1 1,1-1 0,-1 0-1,1 0 1,0 0 0,-1 0 0,0 0-1,1 0 1,-1-1 0,0 1-1,0-1 1,1 0 0,-1 1 0,2-4-1,35-39 215,-38 43-214,0 1-11,5-7 40,-1 0 0,1-1-1,-1 1 1,0-1 0,-1 0 0,0 0 0,5-15-1,-9 21-129,-1 1 0,0-1 1,0 0-1,0 1 0,0-1 0,0 1 0,0-1 0,0 1 0,0-1 0,-1 1 0,1 0 0,0 0 0,-1 0 0,-2-2 0,0-1 111,-13-13-248,-3-6-67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0.596"/>
    </inkml:context>
    <inkml:brush xml:id="br0">
      <inkml:brushProperty name="width" value="0.05" units="cm"/>
      <inkml:brushProperty name="height" value="0.05" units="cm"/>
    </inkml:brush>
  </inkml:definitions>
  <inkml:trace contextRef="#ctx0" brushRef="#br0">121 0 13467,'1'2'198,"0"-1"-1,-1 1 1,1-1-1,-1 1 1,1-1 0,-1 1-1,1-1 1,-1 1 0,0 0-1,0-1 1,0 1 0,0-1-1,0 1 1,-1 2 0,-3 24 800,4-27-948,-81 355 3600,73-336-3361,5-22-10,0-12-95,3 13-163,0-2-169,0 1-1,0-1 0,0 1 0,-1-1 1,1 0-1,-1 1 0,0-1 0,0 1 1,1-1-1,-2 1 0,1 0 0,0-1 1,0 1-1,-1 0 0,0 0 1,-2-3-1,-4-2-350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864"/>
    </inkml:context>
    <inkml:brush xml:id="br0">
      <inkml:brushProperty name="width" value="0.05" units="cm"/>
      <inkml:brushProperty name="height" value="0.05" units="cm"/>
    </inkml:brush>
  </inkml:definitions>
  <inkml:trace contextRef="#ctx0" brushRef="#br0">1 513 16948,'17'-24'1952,"-1"-7"-1224,5-15-248,4-4 833,3-11-441,1 1-144,-3 0-592,-3 4-488,-6 7 384,-1 5-144,-8 12-160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1.077"/>
    </inkml:context>
    <inkml:brush xml:id="br0">
      <inkml:brushProperty name="width" value="0.05" units="cm"/>
      <inkml:brushProperty name="height" value="0.05" units="cm"/>
    </inkml:brush>
  </inkml:definitions>
  <inkml:trace contextRef="#ctx0" brushRef="#br0">1 142 13707,'0'-1'245,"0"-1"0,0 1 0,0 0 0,0 0 0,0 0 0,0-1 1,1 1-1,-1 0 0,1 0 0,-1 0 0,1 0 0,-1 0 0,1 0 0,-1 0 0,1 0 0,0 0 0,0 0 1,0 0-1,-1 0 0,1 0 0,0 0 0,0 1 0,0-1 0,0 0 0,0 1 0,0-1 0,1 1 0,-1-1 1,0 1-1,0-1 0,2 1 0,47-14 487,-37 11-213,163-55 445,-80 24-836,-95 34-129,0-1 1,0 1-1,0-1 1,0 1-1,0 0 1,0-1-1,0 1 1,0 0-1,0 0 1,0 0-1,0-1 1,0 1-1,0 0 1,0 0 0,0 0-1,0 1 1,0-1-1,0 0 1,0 0-1,0 0 1,0 1-1,0-1 1,0 1-1,0-1 1,-1 1-1,1-1 1,0 1-1,0-1 1,1 2-1,-2-2-56,0 0-1,0 0 1,-1 1-1,1-1 1,0 0-1,0 0 1,0 1 0,0-1-1,0 0 1,-1 0-1,1 1 1,0-1-1,0 0 1,0 0-1,0 0 1,-1 0-1,1 1 1,0-1-1,0 0 1,-1 0-1,1 0 1,0 0-1,0 0 1,-1 0-1,1 0 1,0 0-1,0 1 1,-1-1-1,1 0 1,0 0-1,0 0 1,-1 0-1,1 0 1,0-1-1,0 1 1,-1 0-1,1 0 1,0 0-1,0 0 1,-1 0-1,-12-1-592,5 0 79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1.663"/>
    </inkml:context>
    <inkml:brush xml:id="br0">
      <inkml:brushProperty name="width" value="0.05" units="cm"/>
      <inkml:brushProperty name="height" value="0.05" units="cm"/>
    </inkml:brush>
  </inkml:definitions>
  <inkml:trace contextRef="#ctx0" brushRef="#br0">1 108 14867,'0'0'84,"0"0"1,0 1-1,-1-1 0,1 1 0,0-1 0,0 1 0,0-1 1,0 1-1,0-1 0,0 1 0,1-1 0,-1 1 1,0-1-1,0 1 0,0-1 0,0 0 0,0 1 0,1-1 1,-1 1-1,0-1 0,0 0 0,1 1 0,-1-1 1,0 1-1,1-1 0,-1 0 0,0 0 0,1 1 0,-1-1 1,1 0-1,-1 1 0,0-1 0,1 0 0,-1 0 1,1 0-1,-1 0 0,1 1 0,-1-1 0,1 0 0,-1 0 1,1 0-1,-1 0 0,1 0 0,-1 0 0,0 0 1,1 0-1,-1 0 0,1-1 0,-1 1 0,1 0 1,-1 0-1,1 0 0,29-6 1423,-28 6-1432,193-64 2538,-105 33-2448,-90 31-227,0 0 0,1-1 0,-1 1 0,0 0 0,0-1 0,1 1 0,-1 0 0,0-1 0,0 1 0,0-1 0,0 1 0,1 0 0,-1-1 0,0 1 0,0-1 0,0 1 0,0-1 0,0 1 0,0 0 0,0-1 0,0 1 0,0-1 0,0 1 0,-1-1 0,1 1 0,0 0 0,0-1 0,0 1 0,0-1 0,-1 1 0,1 0 0,0-1 0,0 1 0,-1 0 0,1-1 0,0 1 0,0 0 0,-1-1 0,1 1 0,0 0 0,-1 0 0,0-1 0,-6-3-445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2.141"/>
    </inkml:context>
    <inkml:brush xml:id="br0">
      <inkml:brushProperty name="width" value="0.05" units="cm"/>
      <inkml:brushProperty name="height" value="0.05" units="cm"/>
    </inkml:brush>
  </inkml:definitions>
  <inkml:trace contextRef="#ctx0" brushRef="#br0">6 271 13579,'-4'21'1497,"2"-12"2915,23-31-3228,-2-1-1,31-47 0,24-56-1012,-48 78-2,-16 37-161,-10 11-8,0 0 0,0 0 1,1 0-1,-1 0 0,0 1 0,0-1 0,0 0 0,1 0 1,-1 0-1,0 0 0,0 1 0,0-1 0,0 0 1,1 0-1,-1 1 0,0-1 0,0 0 0,0 0 0,0 0 1,0 1-1,0-1 0,0 0 0,0 0 0,0 1 0,0-1 1,0 0-1,0 1 0,0-1 0,0 0 0,0 0 1,0 1-1,-2 33 5,1-28-5,0 13-43,-9 151-686,10-168 609,1 15-489,-1-17 596,0 1 1,0-1-1,1 0 1,-1 0-1,0 1 0,0-1 1,0 0-1,0 0 1,0 1-1,0-1 0,0 0 1,0 0-1,1 1 1,-1-1-1,0 0 0,0 0 1,0 1-1,1-1 1,-1 0-1,0 0 0,0 0 1,0 0-1,1 1 1,-1-1-1,0 0 0,0 0 1,1 0-1,-1 0 1,0 0-1,1 0 0,-1 0 1,0 0-1,0 1 1,1-1-1,-1 0 0,0 0 1,1 0-1,-1-1 1,0 1-1,0 0 0,1 0 1,-1 0-1,0 0 1,1 0-1,-1 0 0,0 0 1,1-1-1,6-5-378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3.180"/>
    </inkml:context>
    <inkml:brush xml:id="br0">
      <inkml:brushProperty name="width" value="0.05" units="cm"/>
      <inkml:brushProperty name="height" value="0.05" units="cm"/>
    </inkml:brush>
  </inkml:definitions>
  <inkml:trace contextRef="#ctx0" brushRef="#br0">73 0 6529,'3'26'-942,"0"0"0,-2 39-1,0-4 2217,-1 47-1430,-3-63 3503,-3 78 1914,6 62-5017,1-80 79,1-36-294,-1-30-3,-3 39-1,-5 131 54,3-155-15,1-36-28,1 30 0,5 2 4,-8 79 0,-7 30-46,19 219 22,-7-354-12,0-1 0,-4 26 0,-1 22 14,1 122 71,4-192-88,0-1 1,1 0-1,-1 1 1,0-1-1,0 0 0,0 0 1,0 1-1,0-1 0,0 0 1,0 1-1,0-1 1,0 0-1,0 1 0,0-1 1,0 0-1,0 1 0,0-1 1,0 0-1,-1 1 1,1-1-1,0 0 0,0 0 1,0 1-1,0-1 0,-1 0 1,1 0-1,0 1 1,0-1-1,0 0 0,-1 0 1,1 1-1,0-1 0,0 0 1,-1 0-1,1 0 1,-13-9-37,4 1 28,-3 1-1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1.628"/>
    </inkml:context>
    <inkml:brush xml:id="br0">
      <inkml:brushProperty name="width" value="0.05" units="cm"/>
      <inkml:brushProperty name="height" value="0.05" units="cm"/>
    </inkml:brush>
  </inkml:definitions>
  <inkml:trace contextRef="#ctx0" brushRef="#br0">5 5 9554,'2'-5'2503,"-1"10"-4470,-1-9 958,-6 60 5709,5 1-6652,1-52 1653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4.039"/>
    </inkml:context>
    <inkml:brush xml:id="br0">
      <inkml:brushProperty name="width" value="0.05" units="cm"/>
      <inkml:brushProperty name="height" value="0.05" units="cm"/>
    </inkml:brush>
  </inkml:definitions>
  <inkml:trace contextRef="#ctx0" brushRef="#br0">384 0 9682,'-33'29'3156,"24"-21"-2564,1-1 1,-1 1-1,-13 6 1,18-11-505,0-1 0,-1-1 0,1 1 0,0 0 0,-1-1 0,1 0 0,-1 0 0,1-1 0,-1 1 0,1-1 0,-1 0 0,-4 0-1,-35-5 291,28 3-508,0 0 0,0 1 0,0 1 1,0 0-1,-21 4 0,-13 4-207,20-7 95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4.427"/>
    </inkml:context>
    <inkml:brush xml:id="br0">
      <inkml:brushProperty name="width" value="0.05" units="cm"/>
      <inkml:brushProperty name="height" value="0.05" units="cm"/>
    </inkml:brush>
  </inkml:definitions>
  <inkml:trace contextRef="#ctx0" brushRef="#br0">247 2 12283,'-14'1'1128,"-1"-1"-880,-2-1-96,0-1 424,1 2-264,0 0-56,2 3-144,0 0-48,-2-3-120,2 3-64,-1-3-152,2 0-344,-7-2 496,0-1-96,-5 1-88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4.861"/>
    </inkml:context>
    <inkml:brush xml:id="br0">
      <inkml:brushProperty name="width" value="0.05" units="cm"/>
      <inkml:brushProperty name="height" value="0.05" units="cm"/>
    </inkml:brush>
  </inkml:definitions>
  <inkml:trace contextRef="#ctx0" brushRef="#br0">882 38 10610,'-23'7'-416,"-7"-3"432,-2-2 24,1-4-56</inkml:trace>
  <inkml:trace contextRef="#ctx0" brushRef="#br0" timeOffset="1">269 37 9530,'-16'2'1216,"0"3"-760,2-4-176,1 2 1529,1-3-1393,4 0-112,-4-3-80,-1-1-48,-1 0-112,0-2-64,-5 0-184,-1-1-56,-7 0 152,-6 0-48,-4 4-64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5.297"/>
    </inkml:context>
    <inkml:brush xml:id="br0">
      <inkml:brushProperty name="width" value="0.05" units="cm"/>
      <inkml:brushProperty name="height" value="0.05" units="cm"/>
    </inkml:brush>
  </inkml:definitions>
  <inkml:trace contextRef="#ctx0" brushRef="#br0">1026 55 7978,'-44'0'576,"-6"3"-216,0 0-56,7 4-88,1-1 56,6 0 336,5-1-32,2-2-232,2-1-128,1-4-312,2-2-120,-2-7-208,0-4-592,-6-5 768,0-1-136,-6 5-48</inkml:trace>
  <inkml:trace contextRef="#ctx0" brushRef="#br0" timeOffset="1">205 34 9698,'-17'12'801,"12"-8"-622,1 0 0,-1 0 0,0 0 0,-1-1 0,1 0 0,-1 0 0,1-1 0,-1 1 0,0-1 0,-10 2 0,15-4-153,-1 0 1,1 0-1,0-1 0,-1 1 1,1-1-1,0 1 0,-1-1 1,1 1-1,0-1 1,0 1-1,-1-1 0,1 0 1,0 0-1,0 0 0,0 0 1,-1-1-1,-11-6-17,12 8-8,0 0-1,0 0 0,0 1 0,0-1 1,0 0-1,0 1 0,0-1 1,0 1-1,0-1 0,0 1 0,0-1 1,1 1-1,-1 0 0,0-1 0,0 1 1,1 0-1,-1 0 0,0 0 0,0 0 1,-14 24 12,14-22 1,0 0 0,-1 0 1,1 0-1,-1 0 1,0 0-1,0-1 0,0 1 1,0 0-1,-1-1 1,1 0-1,-1 1 0,-5 3 1,8-6-11,-1 0 1,1 0-1,-1 0 0,0 0 1,1-1-1,-1 1 0,1 0 1,-1 0-1,1 0 1,-1 0-1,1-1 0,-1 1 1,1 0-1,0 0 1,-1-1-1,1 1 0,-1-1 1,1 1-1,0 0 0,-1-1 1,1 1-1,-1-1 1,1 1-1,0 0 0,0-1 1,-1 1-1,1-1 1,0 1-1,0-2 0,-7-14 49,7 16-52,-1-5 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17.291"/>
    </inkml:context>
    <inkml:brush xml:id="br0">
      <inkml:brushProperty name="width" value="0.05" units="cm"/>
      <inkml:brushProperty name="height" value="0.05" units="cm"/>
    </inkml:brush>
  </inkml:definitions>
  <inkml:trace contextRef="#ctx0" brushRef="#br0">0 1 12859,'1'0'134,"-1"0"-1,0 0 1,1 0 0,-1 0 0,0 0 0,1 0-1,-1 0 1,0 0 0,1 0 0,-1 0 0,0 0-1,1 0 1,-1 0 0,1 0 0,-1 1 0,0-1-1,0 0 1,1 0 0,-1 0 0,0 1 0,1-1-1,-1 0 1,0 0 0,0 1 0,1-1 0,-1 0-1,0 1 1,0-1 0,0 0 0,1 1 0,-1-1 0,6 18 1869,-1 21-281,-4-36-1581,0 22 76,-3-15-1237,2-10 961,0 0 0,0 0-1,0 0 1,0 0 0,0 0 0,-1 0 0,1 1 0,0-1-1,0 0 1,0 0 0,0 0 0,-1 0 0,1 0-1,0 0 1,0 0 0,0 0 0,0 0 0,-1 0 0,1 0-1,0 0 1,0 0 0,0 0 0,0 0 0,-1 0-1,1 0 1,0 0 0,0 0 0,0 0 0,-1 0 0,1 0-1,0 0 1,0-1 0,0 1 0,0 0 0,0 0-1,-1 0 1,1 0 0,0 0 0,0 0 0,0 0 0,0-1-1,-6-4-638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4.299"/>
    </inkml:context>
    <inkml:brush xml:id="br0">
      <inkml:brushProperty name="width" value="0.05" units="cm"/>
      <inkml:brushProperty name="height" value="0.05" units="cm"/>
    </inkml:brush>
  </inkml:definitions>
  <inkml:trace contextRef="#ctx0" brushRef="#br0">0 202 15475,'4'-11'450,"0"1"1,0 0-1,0 0 0,2 0 0,-1 1 0,1 0 0,0 0 1,1 0-1,12-12 0,-8 10-29,1 0 0,0 0 0,1 1 0,0 1 0,27-14 0,-34 20-319,0 0 0,1 0 0,-1 1 0,1 0 0,0 0 0,0 1 0,0 0 0,8 0 0,-13 0-79,1 2 1,0-1 0,-1 0-1,1 0 1,0 1-1,-1 0 1,1-1 0,0 1-1,-1 0 1,1 0 0,-1 1-1,0-1 1,1 0-1,-1 1 1,0-1 0,0 1-1,0 0 1,0 0 0,0 0-1,0 0 1,0 0 0,-1 0-1,3 5 1,0 1-2,-1 1 1,0-1 0,0 1 0,-1-1-1,0 1 1,-1 0 0,0 0-1,-1 0 1,1 0 0,-2 0-1,1 0 1,-1 0 0,-3 11-1,-3 11 54,-1 0 0,-17 41 0,8-31 20,-2-1 0,-2 0 0,-1-2 0,-33 42 0,55-80-94,0 0 0,-1 1-1,1-1 1,0 0-1,0 0 1,0 1 0,-1-1-1,1 0 1,0 0 0,0 1-1,0-1 1,0 0-1,0 1 1,0-1 0,0 0-1,0 1 1,0-1-1,-1 0 1,1 1 0,0-1-1,0 0 1,1 0 0,-1 1-1,0-1 1,0 0-1,0 1 1,0-1 0,0 0-1,0 1 1,0-1 0,0 0-1,1 0 1,-1 1-1,0-1 1,0 0 0,0 0-1,1 1 1,-1-1-1,17 6 13,30-5-50,-37-1 29,9 0 22,7 0-71,0-1 0,34-5 0,-52 5 20,0-1 1,0 0 0,0 0 0,0-1-1,-1 0 1,1-1 0,-1 0 0,0 0-1,0 0 1,0-1 0,10-9 0,13-21-44,-4-6-28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17.702"/>
    </inkml:context>
    <inkml:brush xml:id="br0">
      <inkml:brushProperty name="width" value="0.05" units="cm"/>
      <inkml:brushProperty name="height" value="0.05" units="cm"/>
    </inkml:brush>
  </inkml:definitions>
  <inkml:trace contextRef="#ctx0" brushRef="#br0">0 1 11402,'2'14'1193,"-1"1"-633,0 0-184,2 4 688,0-3-240,-1 1-240,3-1-79,-2 0-185,-1-2-168,-1-3-352,2 1-176,-3-6 287,-3 1-63,3-6-80</inkml:trace>
  <inkml:trace contextRef="#ctx0" brushRef="#br0" timeOffset="1">46 313 11707,'3'18'992,"-2"-1"-704,-1-1-136,0-2 408,2-1-216,-1 0-312,1-2-184,-2-1-1464,0-3 1448,-2-1-216,1-2-137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18.096"/>
    </inkml:context>
    <inkml:brush xml:id="br0">
      <inkml:brushProperty name="width" value="0.05" units="cm"/>
      <inkml:brushProperty name="height" value="0.05" units="cm"/>
    </inkml:brush>
  </inkml:definitions>
  <inkml:trace contextRef="#ctx0" brushRef="#br0">3 0 11490,'0'24'889,"-1"-4"-697,-1-1-96,2-3 312,0 0-128,0-3-160,0 1-72,3-3-152,0-2-112,0 1 176,-3-4-24,0-5-40</inkml:trace>
  <inkml:trace contextRef="#ctx0" brushRef="#br0" timeOffset="1">22 186 10082,'11'48'3355,"-4"-20"-1846,4 38 1,-7-50-1049,-3-14-160,-2-10-173,-1 3-46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5.957"/>
    </inkml:context>
    <inkml:brush xml:id="br0">
      <inkml:brushProperty name="width" value="0.05" units="cm"/>
      <inkml:brushProperty name="height" value="0.05" units="cm"/>
    </inkml:brush>
  </inkml:definitions>
  <inkml:trace contextRef="#ctx0" brushRef="#br0">149 6 11458,'4'0'1185,"-1"0"-481,-3-2 240,-3 2-440,1 0-56,-6-2-72,4 0-40,-7 2-104,4 0-48,-6 2-208,1 2-104,-6 0-184,3 0-72,-4-1 272,-1 0-80,-3-3-64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6.376"/>
    </inkml:context>
    <inkml:brush xml:id="br0">
      <inkml:brushProperty name="width" value="0.05" units="cm"/>
      <inkml:brushProperty name="height" value="0.05" units="cm"/>
    </inkml:brush>
  </inkml:definitions>
  <inkml:trace contextRef="#ctx0" brushRef="#br0">687 16 9898,'-18'-2'1224,"4"0"-680,3-3-223,-1 2 1519,4 0-1392,0 2-272,1 1-88,-3 0-416,0 1 328,-6-1-80,-5 0-80</inkml:trace>
  <inkml:trace contextRef="#ctx0" brushRef="#br0" timeOffset="1">141 24 12203,'-9'0'688,"0"-2"-696,2-3-16,0 1 0,-2 0-16,-2 1-16,-1 0-8,-2 3-352,-3 0 360,-6 0-24,0 3-24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6.814"/>
    </inkml:context>
    <inkml:brush xml:id="br0">
      <inkml:brushProperty name="width" value="0.05" units="cm"/>
      <inkml:brushProperty name="height" value="0.05" units="cm"/>
    </inkml:brush>
  </inkml:definitions>
  <inkml:trace contextRef="#ctx0" brushRef="#br0">904 0 11194,'-16'2'977,"3"0"-793,0 1-88,2 0 392,-1-3-368,-1 0-88,-2 0-352,-4 0-440,2-1 648,-5-1-129,-1 1-79</inkml:trace>
  <inkml:trace contextRef="#ctx0" brushRef="#br0" timeOffset="1">217 77 10946,'-14'5'1153,"-2"-4"-817,2 1-152,-1-2 656,1 0-488,0-5-128,1 0-208,-1 0-88,1 1-216,-5 1-400,0 3 544,-5 2-96,-7 3-64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7.266"/>
    </inkml:context>
    <inkml:brush xml:id="br0">
      <inkml:brushProperty name="width" value="0.05" units="cm"/>
      <inkml:brushProperty name="height" value="0.05" units="cm"/>
    </inkml:brush>
  </inkml:definitions>
  <inkml:trace contextRef="#ctx0" brushRef="#br0">233 17 10666,'-24'-7'712,"-1"0"-672,2 4-40,-4 3-8,0 0-472,-6 2 408,-3-1-72,-1-1-56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4.043"/>
    </inkml:context>
    <inkml:brush xml:id="br0">
      <inkml:brushProperty name="width" value="0.05" units="cm"/>
      <inkml:brushProperty name="height" value="0.05" units="cm"/>
    </inkml:brush>
  </inkml:definitions>
  <inkml:trace contextRef="#ctx0" brushRef="#br0">1 0 12179,'4'13'1056,"-1"1"-696,0 1-112,-3 2 504,0 1-256,0 1-104,1-2-24,1 0-128,-2-5-48,0-2-160,0-1-128,0-5 2145,0-3-1905,-2 2 160,-1-3 104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4.592"/>
    </inkml:context>
    <inkml:brush xml:id="br0">
      <inkml:brushProperty name="width" value="0.05" units="cm"/>
      <inkml:brushProperty name="height" value="0.05" units="cm"/>
    </inkml:brush>
  </inkml:definitions>
  <inkml:trace contextRef="#ctx0" brushRef="#br0">0 1 10890,'2'17'993,"-2"0"-777,1 3-80,0-1 464,1 2-360,-2-1-16,0 0-40,0-1-8,1-2-64,-1-2-32,0-3-120,0 0 840,0-5-736,0 0 56,-1-2 48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3.575"/>
    </inkml:context>
    <inkml:brush xml:id="br0">
      <inkml:brushProperty name="width" value="0.05" units="cm"/>
      <inkml:brushProperty name="height" value="0.05" units="cm"/>
    </inkml:brush>
  </inkml:definitions>
  <inkml:trace contextRef="#ctx0" brushRef="#br0">22 144 12083,'0'2'824,"-2"-4"-816,-1-4 56,3 1-64,0-7-32,0-1-8,-1-2-8,-1 0-8,2 0-8,-1-1-16,-2 0 72,-1 2 0,-2-2 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4.044"/>
    </inkml:context>
    <inkml:brush xml:id="br0">
      <inkml:brushProperty name="width" value="0.05" units="cm"/>
      <inkml:brushProperty name="height" value="0.05" units="cm"/>
    </inkml:brush>
  </inkml:definitions>
  <inkml:trace contextRef="#ctx0" brushRef="#br0">22 379 10906,'3'0'1089,"-3"-3"-689,0-1-168,-2-3 800,1-3-576,0-2-248,-1-2-104,1-3-216,-2-1-808,0-2 808,-1 0-120,-3-1-112</inkml:trace>
  <inkml:trace contextRef="#ctx0" brushRef="#br0" timeOffset="1">11 99 12147,'1'-2'824,"2"0"-720,-2-5-48,2 1 88,0-7-144,-2-1-888,-1 0 832,0-6-136,-1 0-80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5.047"/>
    </inkml:context>
    <inkml:brush xml:id="br0">
      <inkml:brushProperty name="width" value="0.05" units="cm"/>
      <inkml:brushProperty name="height" value="0.05" units="cm"/>
    </inkml:brush>
  </inkml:definitions>
  <inkml:trace contextRef="#ctx0" brushRef="#br0">0 509 16091,'7'3'304,"-1"-1"-1,1 1 0,0-2 0,0 1 1,-1-1-1,1 0 0,10 0 0,53-2 476,-39-1-292,635-54 2307,-203-30-2687,-9-39-20,-99 26 72,-253 75-45,0 4 0,113-6-1,208 21 309,-367 9-366,-24-1-12,-1-1 0,0-2 0,0-1 0,45-7 0,-75 8-59,0 0-1,1 0 1,-1-1 0,0 1-1,0 0 1,1 0 0,-1-1-1,0 1 1,0-1 0,0 1-1,0-1 1,0 0-1,1 1 1,-1-1 0,0 0-1,-1 0 1,1 1 0,0-1-1,0 0 1,0 0 0,0 0-1,-1 0 1,1 0 0,0-1-1,-1 1 1,1 0-1,-1 0 1,1 0 0,-1 0-1,1-2 1,-2 1-18,1 1 1,-1-1-1,1 0 0,-1 1 1,0-1-1,0 0 0,0 1 1,1-1-1,-1 1 0,-1 0 1,1-1-1,0 1 0,0 0 1,0-1-1,-1 1 0,1 0 1,-1 0-1,1 0 0,-1 0 1,1 1-1,-3-2 0,-31-12-154,-20 4-83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4.444"/>
    </inkml:context>
    <inkml:brush xml:id="br0">
      <inkml:brushProperty name="width" value="0.05" units="cm"/>
      <inkml:brushProperty name="height" value="0.05" units="cm"/>
    </inkml:brush>
  </inkml:definitions>
  <inkml:trace contextRef="#ctx0" brushRef="#br0">27 531 11731,'4'-7'920,"-4"1"-816,1 0-80,4 1 232,-4-5-384,2-1-672,-3-3 712,0-3-96,-3-2-97</inkml:trace>
  <inkml:trace contextRef="#ctx0" brushRef="#br0" timeOffset="1">4 94 12627,'5'-5'888,"-5"1"-768,-1 0-120,-2-5 296,2-2-288,-1-5-24,2-4-40,-1-4-48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3.282"/>
    </inkml:context>
    <inkml:brush xml:id="br0">
      <inkml:brushProperty name="width" value="0.05" units="cm"/>
      <inkml:brushProperty name="height" value="0.05" units="cm"/>
    </inkml:brush>
  </inkml:definitions>
  <inkml:trace contextRef="#ctx0" brushRef="#br0">97 0 13347,'-3'6'936,"-4"1"-800,-2 0-48,2-1 224,1-2-152,-1-2-104,0-2-80,-3-5-384,0 0 360,-5-5-40,0-2-56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3.732"/>
    </inkml:context>
    <inkml:brush xml:id="br0">
      <inkml:brushProperty name="width" value="0.05" units="cm"/>
      <inkml:brushProperty name="height" value="0.05" units="cm"/>
    </inkml:brush>
  </inkml:definitions>
  <inkml:trace contextRef="#ctx0" brushRef="#br0">549 12 14107,'-11'3'832,"-1"1"-936,2 2-24,2-1-24,-1 1-64,0 0-24,1-2 0,-2-4 56,-2 0 0,-3-7 80,-1-7 16</inkml:trace>
  <inkml:trace contextRef="#ctx0" brushRef="#br0" timeOffset="1">113 5 12555,'-10'1'792,"-1"-1"-736,0-1-24,3-1 168,1 1-152,1-1-24,-1 2-24,2 3-24,-3 0-40,1 1-736,-3 1 728,-1 0-88,-1-3-56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4.149"/>
    </inkml:context>
    <inkml:brush xml:id="br0">
      <inkml:brushProperty name="width" value="0.05" units="cm"/>
      <inkml:brushProperty name="height" value="0.05" units="cm"/>
    </inkml:brush>
  </inkml:definitions>
  <inkml:trace contextRef="#ctx0" brushRef="#br0">796 28 9858,'-8'4'1280,"1"-1"-792,0-3-247,-1 0 1551,-2-1-1512,-1-2-128,-1-3-128,-3 0-48,-1 1-128,1 0-40,-2 0-56,1 2-440,-1 3 528,-4 3-72,1 4 8</inkml:trace>
  <inkml:trace contextRef="#ctx0" brushRef="#br0" timeOffset="1">280 118 10290,'-23'-1'1008,"1"-2"-752,4 0-208,-2 0 657,2 2-569,1-1-96,0 4-72,0 5-24,-2 4-16,-2 1 64,-5-2-8,-3 1 24,-4 2 48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4.574"/>
    </inkml:context>
    <inkml:brush xml:id="br0">
      <inkml:brushProperty name="width" value="0.05" units="cm"/>
      <inkml:brushProperty name="height" value="0.05" units="cm"/>
    </inkml:brush>
  </inkml:definitions>
  <inkml:trace contextRef="#ctx0" brushRef="#br0">1231 2 9162,'-32'-1'24,"-2"1"-936,-2 1 1032,-4 5-312,0 0-144</inkml:trace>
  <inkml:trace contextRef="#ctx0" brushRef="#br0" timeOffset="1">279 103 10114,'-29'-5'712,"1"4"-688,2-1-16,3 2 64,1 3-56,4 2 8,-1-1 32,1 0 8,-3-4-536,0 0 464,-5-3-40,-1-2-24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4.961"/>
    </inkml:context>
    <inkml:brush xml:id="br0">
      <inkml:brushProperty name="width" value="0.05" units="cm"/>
      <inkml:brushProperty name="height" value="0.05" units="cm"/>
    </inkml:brush>
  </inkml:definitions>
  <inkml:trace contextRef="#ctx0" brushRef="#br0">940 14 9146,'-74'8'1598,"-52"3"-405,101-11-1770,0 0 0,0-1 0,-26-6 0,11-1 821,-1 1 1,0 3-1,0 1 1,-61 4 0,64 2 11,-14 3 220,-64-3 1,16-15-864,57 9 267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5.905"/>
    </inkml:context>
    <inkml:brush xml:id="br0">
      <inkml:brushProperty name="width" value="0.05" units="cm"/>
      <inkml:brushProperty name="height" value="0.05" units="cm"/>
    </inkml:brush>
  </inkml:definitions>
  <inkml:trace contextRef="#ctx0" brushRef="#br0">350 12 13531,'-4'2'1200,"-2"-2"-832,-1 0-144,-2 0 360,-1-2-79,-4-1-97,-2-2-72,-7 3-288,-3 0-104,-4 2-280,-5 0-88,-6 2-417,1-1 649,-3 0-160,-3 2-144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6.342"/>
    </inkml:context>
    <inkml:brush xml:id="br0">
      <inkml:brushProperty name="width" value="0.05" units="cm"/>
      <inkml:brushProperty name="height" value="0.05" units="cm"/>
    </inkml:brush>
  </inkml:definitions>
  <inkml:trace contextRef="#ctx0" brushRef="#br0">773 27 9642,'-7'-1'968,"0"0"-720,-3-2-104,0 0 777,-1-3-729,-1 0-24,-1 2-8,-1 1 0,-2 3-192,-1 2-584,-3 3 584,-2 1-72,-3 3-97</inkml:trace>
  <inkml:trace contextRef="#ctx0" brushRef="#br0" timeOffset="1">247 2 9098,'-35'16'1503,"-6"1"227,38-16-1641,0-1-1,0 1 1,0-1 0,0 1-1,0-1 1,0 0-1,0-1 1,0 1-1,0 0 1,0-1 0,0 1-1,-5-3 1,-5-1 23,0 2 1,0-1-1,0 2 1,0-1-1,-1 2 1,-14 1-1,11-1 519,15 0-457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2.302"/>
    </inkml:context>
    <inkml:brush xml:id="br0">
      <inkml:brushProperty name="width" value="0.05" units="cm"/>
      <inkml:brushProperty name="height" value="0.05" units="cm"/>
    </inkml:brush>
  </inkml:definitions>
  <inkml:trace contextRef="#ctx0" brushRef="#br0">99 35 14211,'6'-27'3062,"-4"19"918,-3 18-3604,-1 0 1,0 0 0,-1 0 0,0 0 0,-7 12-1,5-9-169,-3 9-162,-41 116 330,43-116-330,1 0 0,1 0 0,0 0 0,0 33 0,4-54-45,0 0 1,0 0-1,0 0 0,0 0 0,0 0 1,0 0-1,0 0 0,0 0 0,0 0 1,1 0-1,-1 0 0,0 0 0,1 0 1,-1 0-1,1 0 0,-1 0 0,1 0 1,-1 0-1,1 0 0,0-1 0,-1 1 1,1 0-1,0 0 0,0-1 0,0 1 1,-1 0-1,1-1 0,0 1 1,0-1-1,0 1 0,0-1 0,0 0 1,0 1-1,0-1 0,0 0 0,0 0 1,0 1-1,0-1 0,0 0 0,0 0 1,1 0-1,-1 0 0,0 0 0,0-1 1,0 1-1,0 0 0,0 0 0,2-2 1,6-1 2,0 0 1,0-1 0,0 0 0,10-7 0,-14 8-2,31-18 18,-22 11-64,0 2 1,0 0 0,23-8-1,-21 13-579,-10 5-2732,-6-8 2660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2.923"/>
    </inkml:context>
    <inkml:brush xml:id="br0">
      <inkml:brushProperty name="width" value="0.05" units="cm"/>
      <inkml:brushProperty name="height" value="0.05" units="cm"/>
    </inkml:brush>
  </inkml:definitions>
  <inkml:trace contextRef="#ctx0" brushRef="#br0">1 222 14995,'0'0'51,"0"0"0,0 0 0,0 1-1,0-1 1,0 0 0,0 0 0,0 0-1,0 0 1,0 1 0,1-1 0,-1 0 0,0 0-1,0 0 1,0 0 0,0 1 0,0-1 0,1 0-1,-1 0 1,0 0 0,0 0 0,0 0-1,0 0 1,1 0 0,-1 0 0,0 0 0,0 1-1,0-1 1,0 0 0,1 0 0,-1 0-1,0 0 1,0 0 0,0 0 0,1 0 0,-1 0-1,0 0 1,0 0 0,0-1 0,1 1 0,-1 0-1,0 0 1,0 0 0,0 0 0,1 0-1,-1 0 1,0 0 0,0-1 0,11-10 1062,5-20-147,57-143 530,-73 174-1495,0 0-1,0-1 0,0 1 1,0-1-1,0 1 0,0 0 1,1-1-1,-1 1 0,0 0 1,0 0-1,0-1 0,1 1 0,-1 0 1,0-1-1,0 1 0,1 0 1,-1 0-1,0-1 0,0 1 1,1 0-1,-1 0 0,0 0 0,1 0 1,-1-1-1,0 1 0,1 0 1,-1 0-1,0 0 0,1 0 1,-1 0-1,1 0 0,4 10 76,1 25 243,-6-30-215,27 194 1647,-24-210-1793,-3 9-128,1 1 0,0-1 0,-1 0 0,1 1 0,-1-1 0,1 1 0,-1-1-1,0 0 1,0 0 0,0 1 0,0-1 0,0 0 0,0 1 0,0-1 0,0 0-1,-1 1 1,1-1 0,-1 0 0,1 1 0,-1-1 0,0 1 0,0-2-1,-23-19-1037,7 7 571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5.739"/>
    </inkml:context>
    <inkml:brush xml:id="br0">
      <inkml:brushProperty name="width" value="0.05" units="cm"/>
      <inkml:brushProperty name="height" value="0.05" units="cm"/>
    </inkml:brush>
  </inkml:definitions>
  <inkml:trace contextRef="#ctx0" brushRef="#br0">275 179 11418,'9'-17'789,"-1"3"-99,-1-1 1,0 0-1,-1 0 1,-1 0-1,0-1 0,3-20 1,-8 34-556,1 0 1,-1 1-1,0-1 0,0 0 1,0 1-1,-1-1 1,1 0-1,0 0 1,-1 1-1,1-1 1,-1 0-1,1 1 0,-1-1 1,-1-2-1,1 3-60,0 1 0,1-1-1,-1 0 1,0 1-1,0-1 1,0 1-1,0-1 1,0 1-1,0-1 1,0 1 0,0-1-1,0 1 1,0 0-1,0 0 1,0 0-1,0-1 1,0 1 0,0 0-1,0 0 1,0 0-1,0 1 1,0-1-1,0 0 1,-1 0-1,1 0 1,0 1 0,-1 0-1,-6 2 133,0 1-1,0 0 1,1 0-1,-1 0 1,1 1-1,0 1 1,1-1-1,-1 1 1,1 0-1,-6 8 1,-11 14 267,-21 32 0,18-20-108,-39 80 0,55-96-298,0 0-1,2 1 1,0 0-1,2 0 1,-3 27-1,7-44-56,2 0 0,-1 0-1,1 0 1,0 0 0,1 0-1,0 0 1,3 10 0,-4-15-10,1-1 0,0 1 0,0-1 0,1 1 0,-1-1 0,0 0 1,1 0-1,0 1 0,-1-1 0,1 0 0,0 0 0,0-1 0,0 1 0,0 0 0,0-1 1,1 1-1,-1-1 0,0 0 0,1 0 0,-1 1 0,1-2 0,-1 1 0,1 0 0,4 0 0,26 4-9,1-2-1,38-2 0,-40-2-23,0 2 0,44 8 0,-65-7 23,0 0-1,0 1 0,-1 1 0,0 0 1,1 0-1,-1 1 0,-1 1 0,1-1 1,-1 2-1,16 12 0,-20-14 6,0 0-1,0 0 1,0 0 0,-1 1-1,0 0 1,0 0 0,0 0-1,-1 0 1,0 0 0,0 1-1,0-1 1,-1 1 0,0 0-1,1 10 1,-2-9 36,-1 1 0,0 0 0,0 0 0,-1 0 0,0-1 0,0 1-1,-1 0 1,-1-1 0,1 1 0,-6 10 0,-2 0 106,0 0 0,-2 0 0,0-1 0,-1 0 0,-1-1-1,-1-1 1,0 0 0,-26 20 0,12-12 160,-1-2 0,-36 20-1,53-35-221,-1 0-1,0 0 0,0-2 0,0 0 0,-1 0 1,0-1-1,-28 3 0,40-7-109,0 0 0,-1 1 0,1-1-1,0-1 1,-1 1 0,1 0 0,-1-1 0,1 0 0,0 0 0,0 0-1,-1 0 1,1 0 0,0-1 0,0 1 0,0-1 0,1 0 0,-1 0-1,0 0 1,1 0 0,-1-1 0,1 1 0,-3-4 0,4 4-80,0 0 0,0 0 0,0-1 0,0 1 0,1 0 0,-1-1 1,1 1-1,-1-1 0,1 1 0,0-1 0,0 1 0,0-1 0,0 1 0,1-1 1,-1 1-1,1 0 0,-1-1 0,1 1 0,0 0 0,0-1 0,0 1 0,0 0 1,0 0-1,0 0 0,1 0 0,-1 0 0,1 0 0,0 0 0,-1 0 0,4-2 0,2-2-189,1-1 0,0 1 0,0 1 0,16-9 0,9-3-627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4.611"/>
    </inkml:context>
    <inkml:brush xml:id="br0">
      <inkml:brushProperty name="width" value="0.05" units="cm"/>
      <inkml:brushProperty name="height" value="0.05" units="cm"/>
    </inkml:brush>
  </inkml:definitions>
  <inkml:trace contextRef="#ctx0" brushRef="#br0">89 36 13411,'1'-2'275,"0"0"0,-1 0 0,1-1 1,-1 1-1,0 0 0,0 0 0,0 0 0,0-1 0,0 1 1,0 0-1,0 0 0,-1 0 0,1-1 0,-2-1 0,1 5-25,-1 1-1,1 0 1,0 0-1,0 0 0,0 0 1,0 0-1,0 0 1,0 0-1,0 0 0,0 3 1,-59 251 1403,58-249-1586,-10 54 378,11-55-391,0-1 1,1 0-1,0 1 1,0-1-1,1 0 1,-1 1-1,1-1 1,0 0-1,2 6 1,-2-10-39,-1 0 0,0 0 0,1 0 1,-1-1-1,1 1 0,-1 0 0,1 0 0,0 0 1,-1-1-1,1 1 0,0 0 0,-1-1 1,1 1-1,0 0 0,0-1 0,0 1 0,-1-1 1,1 0-1,0 1 0,0-1 0,0 0 1,0 1-1,2-1 0,-1 0 17,0 0-1,1 0 1,-1 0 0,0 0-1,1-1 1,-1 1 0,0-1-1,1 1 1,3-3 0,3-1 76,-1-1 0,1 0 1,14-12-1,9-12 97,-1-1 0,28-36 0,-20 22-920,-28 36-540,-5 11-132,-3 19-232,-3-18 1661,0 18-1001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5.178"/>
    </inkml:context>
    <inkml:brush xml:id="br0">
      <inkml:brushProperty name="width" value="0.05" units="cm"/>
      <inkml:brushProperty name="height" value="0.05" units="cm"/>
    </inkml:brush>
  </inkml:definitions>
  <inkml:trace contextRef="#ctx0" brushRef="#br0">66 69 12627,'2'-6'588,"13"-33"2565,-14 37-2975,0 1 0,0-1 0,0 1 0,0-1 1,0 1-1,0 0 0,0-1 0,0 1 0,0 0 0,0 0 0,1 0 0,-1 0 0,1 0 1,-1 0-1,0 0 0,1 0 0,0 1 0,-1-1 0,1 0 0,2 0 0,-3 1-147,-1 0 0,1 0 0,0 0 0,0 0 0,-1 1 0,1-1 0,0 0 0,0 0 0,-1 0 0,1 1 0,0-1 0,0 0-1,-1 1 1,1-1 0,0 1 0,-1-1 0,1 1 0,-1-1 0,1 1 0,0-1 0,-1 1 0,1-1 0,0 2 0,7 21 207,-5 25-158,-5-25-35,-1 0 1,-1 0 0,-1-1-1,-1 1 1,-1-1 0,0-1-1,-2 1 1,-1-1 0,0-1-1,-2 0 1,-21 29 0,30-45-11,2-2-19,0 0 0,0-1-1,0 1 1,0-1 0,-1 1-1,1-1 1,0 1 0,-1-1-1,1 0 1,-1 0 0,1 0 0,-1 0-1,0 0 1,1 0 0,-5 1-1,6-2-13,0 0 0,0 0 0,0 0 0,0 0 0,0 0 0,0 0 0,0 0 0,0 0 0,-1 0 0,1 0 0,0 0 0,0 0 0,0 0 0,0 0 0,0 0 0,0 0 0,0 0 0,0 0-1,0 0 1,0 0 0,0 0 0,-1 0 0,1 0 0,0 0 0,0 0 0,0 0 0,0 0 0,0 0 0,0 0 0,0 0 0,0-1 0,0 1 0,0 0 0,0 0 0,0 0 0,0 0 0,0 0 0,0 0 0,0 0-1,0 0 1,0 0 0,0 0 0,0-1 0,0 1 0,0 0 0,0 0 0,0 0 0,0 0 0,0 0 0,0 0 0,0 0 0,0 0 0,0 0 0,0 0 0,0-1 0,0 1 0,0 0 0,0 0 0,0 0 0,6-7 34,9-5-30,-9 9-4,0 1-1,-1 0 1,1 1-1,1-1 0,-1 1 1,0 0-1,0 1 1,0 0-1,0 0 0,1 0 1,5 1-1,37-2 124,-46 1-100,1-1 0,-1 1 0,0-1 0,0 0 1,0-1-1,1 1 0,-1 0 0,-1-1 0,1 0 0,0 1 0,0-1 0,3-3 0,0-2-1,0 0-1,0 0 0,-1-1 1,0 1-1,0-1 0,-1 0 1,0-1-1,-1 1 0,0-1 1,0 1-1,0-1 0,-1 0 0,-1 0 1,1 0-1,-2 0 0,1-12 1,-1 21-45,0-1 1,0 1 0,0 0 0,0-1-1,0 1 1,0-1 0,0 1 0,0-1-1,0 1 1,-1-1 0,1 1 0,0 0-1,0-1 1,0 1 0,-1-1 0,1 1-1,0 0 1,0-1 0,-1 1 0,1 0-1,0-1 1,0 1 0,-1 0 0,1-1 0,-1 1-1,1 0 1,0 0 0,-1-1 0,1 1-1,-1 0 1,1 0 0,0 0 0,-2-1-1,-13 8 210,-13 21-76,14-12-213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4.735"/>
    </inkml:context>
    <inkml:brush xml:id="br0">
      <inkml:brushProperty name="width" value="0.05" units="cm"/>
      <inkml:brushProperty name="height" value="0.05" units="cm"/>
    </inkml:brush>
  </inkml:definitions>
  <inkml:trace contextRef="#ctx0" brushRef="#br0">0 1262 11002,'1'2'120,"-1"-1"0,0 0 0,1 1 0,0-1-1,-1 0 1,1 1 0,0-1 0,-1 0 0,1 0-1,0 0 1,0 0 0,0 0 0,0 0 0,0 0 0,0 0-1,1 0 1,-1 0 0,0-1 0,0 1 0,1 0-1,-1-1 1,0 1 0,1-1 0,-1 1 0,0-1-1,1 0 1,-1 1 0,1-1 0,-1 0 0,1 0 0,1 0-1,6-1 200,0 0-1,0 0 1,0-1-1,9-3 0,8-1 275,-1 3-283,121-21 323,-118 17-623,0 0 0,-1-2 0,30-13 0,-35 11 8,22-16 1,-29 17-5,0 1 1,0 1-1,1 0 1,16-6-1,83-15 55,-72 20-46,52-19 0,105-61 13,-124 53-17,102-35-1,27 22 33,-133 34 3,101-33 0,-75 7 49,-62 24-73,1 2-1,59-15 0,97-19-15,-144 35-9,88-42 0,-37 10 8,203-63 0,-257 93-21,-1-1 0,79-44 0,-103 51-6,1 0 0,0 1 0,0 2 0,25-6 0,93-11-148,-13 3 89,22-25-503,-63 16 145,-45 18 684,58-9 1,153-24 381,-246 44-796,-5 1 188,-1 0-1,1 0 1,-1 0 0,1 0-1,-1 0 1,1 0-1,-1 0 1,1 0 0,-1 0-1,1 0 1,-1 0 0,1 0-1,-1 0 1,1 0-1,-1-1 1,1 1 0,-1 0-1,1 0 1,-1-1 0,0 1-1,1 0 1,-1-1-1,1 1 1,-1 0 0,0-1-1,1 1 1,-1 0 0,0-1-1,1 1 1,-1-1-1,0 1 1,0-1 0,0 1-1,1-1 1,-1 1 0,0 0-1,0-1 1,0 1-1,0-1 1,0 0 0,0 1-1,0-1 1,0 1 0,0-2-1,-1-2 170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6.039"/>
    </inkml:context>
    <inkml:brush xml:id="br0">
      <inkml:brushProperty name="width" value="0.05" units="cm"/>
      <inkml:brushProperty name="height" value="0.05" units="cm"/>
    </inkml:brush>
  </inkml:definitions>
  <inkml:trace contextRef="#ctx0" brushRef="#br0">127 126 9626,'14'-39'3773,"23"-47"0,-37 113-1884,-39 374-987,3 73-861,8 25 23,25-145-56,-8 189 34,4-175 500,2-284-141,5-73-494,-1 1 0,0 0 0,-1-1 0,0 1 0,-1-1 0,-8 22 0,11-33 77,0 1 1,0-1-1,0 0 1,0 0-1,-1 0 1,1 1-1,0-1 1,0 0 0,0 0-1,0 0 1,0 1-1,-1-1 1,1 0-1,0 0 1,0 0-1,0 0 1,-1 0-1,1 0 1,0 1-1,0-1 1,-1 0-1,1 0 1,0 0 0,0 0-1,0 0 1,-1 0-1,1 0 1,0 0-1,0 0 1,-1 0-1,1 0 1,0 0-1,0 0 1,-1 0-1,1 0 1,0 0 0,0 0-1,-1-1 1,1 1-1,0 0 1,0 0-1,0 0 1,-1 0-1,1 0 1,0-1-1,0 1 1,-9-12-257,-1-6-23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8.105"/>
    </inkml:context>
    <inkml:brush xml:id="br0">
      <inkml:brushProperty name="width" value="0.05" units="cm"/>
      <inkml:brushProperty name="height" value="0.05" units="cm"/>
    </inkml:brush>
  </inkml:definitions>
  <inkml:trace contextRef="#ctx0" brushRef="#br0">1 3932 10970,'0'1'88,"0"-1"0,0 0 0,0 1 0,0-1-1,0 0 1,0 1 0,0-1 0,0 0-1,0 1 1,0-1 0,0 0 0,1 1 0,-1-1-1,0 0 1,0 1 0,0-1 0,0 0 0,1 0-1,-1 1 1,0-1 0,0 0 0,1 0 0,-1 1-1,0-1 1,1 0 0,-1 0 0,0 0-1,0 1 1,1-1 0,-1 0 0,1 0 0,13-1 680,12-12-373,123-132 1333,-83 77-1622,41-46-41,115-161-1,-174 215-54,73-71 1,64-42 79,-105 100-9,212-209 443,-111 127-8,-110 98-427,107-110 0,-123 104-70,2 3 0,90-72 0,-57 56 85,130-139 0,-113 105 258,-41 50-200,3 3 0,86-54-1,-84 63-163,-2-4 0,85-81-1,-74 48 12,-40 40 3,3 1 1,67-53-1,-29 39-16,98-79 7,-153 115-16,-2-2 1,0 0-1,-2-1 0,31-46 1,-38 47-31,1-1 0,1 2 1,1 0-1,2 1 0,36-32 1,175-143 59,-210 178-17,71-66-49,-92 85 44,1 0 0,-1 0 0,1 0 0,-1-1 1,0 1-1,1 0 0,-1 0 0,1 0 0,-1 0 0,1 0 1,-1 0-1,0 0 0,1 0 0,-1 0 0,1 0 1,-1 0-1,1 0 0,-1 0 0,1 0 0,-1 0 0,0 0 1,1 0-1,-1 1 0,1-1 0,-1 0 0,0 0 0,1 1 1,-1-1-1,0 0 0,1 0 0,-1 1 0,1 0 0,1 1-500,-8-6 64,0-2 220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0.175"/>
    </inkml:context>
    <inkml:brush xml:id="br0">
      <inkml:brushProperty name="width" value="0.05" units="cm"/>
      <inkml:brushProperty name="height" value="0.05" units="cm"/>
    </inkml:brush>
  </inkml:definitions>
  <inkml:trace contextRef="#ctx0" brushRef="#br0">82 17 12395,'3'-13'1973,"-2"10"-627,-2 10-757,-35 301 2415,34-295-2791,-2-11-252,-5-22-431,2 3 132,-5 1 169,-3 0-99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0.624"/>
    </inkml:context>
    <inkml:brush xml:id="br0">
      <inkml:brushProperty name="width" value="0.05" units="cm"/>
      <inkml:brushProperty name="height" value="0.05" units="cm"/>
    </inkml:brush>
  </inkml:definitions>
  <inkml:trace contextRef="#ctx0" brushRef="#br0">5 71 14411,'0'-1'123,"-1"1"1,1 0-1,0-1 1,-1 1-1,1 0 0,0-1 1,-1 1-1,1-1 1,0 1-1,-1 0 0,1-1 1,0 1-1,0-1 1,0 1-1,-1-1 0,1 1 1,0-1-1,0 1 0,0-1 1,0 1-1,0-1 1,0 1-1,0-1 0,0 1 1,0-1-1,0 1 1,0-1-1,1 1 0,-1-2 1,15 2 2107,-1 2-2200,16-3 285,0-2 0,0 0 1,0-2-1,49-15 0,21-3-241,-96 22-193,0 0 0,0 1 0,1 0 0,-1 0-1,0 0 1,0 0 0,0 0 0,7 2 0,-11-1 46,1-1 1,0 0 0,0 0 0,-1 1-1,1-1 1,0 1 0,-1-1-1,1 0 1,0 1 0,-1-1 0,1 1-1,-1 0 1,1-1 0,-1 1 0,1-1-1,-1 1 1,0 0 0,1-1-1,-1 1 1,1 1 0,-1-1-29,0 0 0,0 1 0,0-1 0,0 0 1,0 1-1,0-1 0,0 0 0,0 1 0,-1-1 0,1 0 0,-1 1 1,1-1-1,-1 0 0,1 0 0,-2 2 0,-5 6-509,0-2-83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1.056"/>
    </inkml:context>
    <inkml:brush xml:id="br0">
      <inkml:brushProperty name="width" value="0.05" units="cm"/>
      <inkml:brushProperty name="height" value="0.05" units="cm"/>
    </inkml:brush>
  </inkml:definitions>
  <inkml:trace contextRef="#ctx0" brushRef="#br0">0 121 15147,'9'1'1537,"-2"-2"-841,3-6-224,4 1 792,3-3-240,9 1-304,1-1-119,6-2-225,-3 1-64,3 1-160,-4 3-104,-3-1-312,-2 3-136,-9-3-393,-2 0-159,-8 1 696,-3 0-208,-2-3-184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1.413"/>
    </inkml:context>
    <inkml:brush xml:id="br0">
      <inkml:brushProperty name="width" value="0.05" units="cm"/>
      <inkml:brushProperty name="height" value="0.05" units="cm"/>
    </inkml:brush>
  </inkml:definitions>
  <inkml:trace contextRef="#ctx0" brushRef="#br0">63 0 11642,'0'1'98,"1"-1"0,-1 1-1,0-1 1,1 1-1,-1-1 1,0 1 0,1-1-1,-1 1 1,0 0-1,0-1 1,0 1 0,1-1-1,-1 1 1,0 0-1,0-1 1,0 1 0,0 0-1,0-1 1,0 1-1,0 0 1,0-1 0,-1 1-1,1-1 1,0 1 0,0 0-1,0-1 1,-1 1-1,1-1 1,0 1 0,-1 0-1,1-1 1,0 1-1,-1-1 1,0 1-1,-20 25 1958,13-15-1367,3-4-501,1 0-1,0 1 1,0 0-1,1 0 1,0 0-1,1 0 1,-1 0 0,0 11-1,2-15-159,1 1 1,-1-1-1,1 1 1,0 0-1,0-1 1,1 1-1,-1-1 0,1 1 1,0-1-1,0 0 1,1 1-1,-1-1 0,1 0 1,0 0-1,0 0 1,0 0-1,4 4 1,-5-6 2,0-1 1,0 0-1,1 0 0,-1 0 1,1 1-1,-1-1 1,1-1-1,-1 1 1,1 0-1,0 0 1,-1-1-1,1 1 1,0-1-1,-1 1 0,1-1 1,0 1-1,0-1 1,0 0-1,-1 0 1,1 0-1,0 0 1,0-1-1,0 1 1,-1 0-1,1-1 1,0 1-1,0-1 0,-1 1 1,1-1-1,0 0 1,-1 0-1,1 0 1,-1 0-1,1 0 1,1-2-1,4-2 128,-1 0 0,0-1 0,0 0 0,-1 0 0,0 0 0,8-12-1,-8 9 41,-1 1-1,0-1 0,0 0 0,-1 0 1,5-18-1,-8 25-159,1-1-1,-1 0 1,0 0 0,0 0 0,0 1 0,0-1-1,0 0 1,-1 0 0,1 1 0,-1-1-1,-1-3 1,2 5-31,-1-1 0,0 1 0,0-1 0,0 1 0,0 0 0,0 0 0,0 0 0,0-1 0,-1 1 0,1 0 1,0 0-1,-1 0 0,1 1 0,0-1 0,-1 0 0,1 0 0,-1 1 0,1-1 0,-1 1 0,-2-1 0,1 1-94,0-1 0,0 1 0,0 0-1,0 1 1,0-1 0,0 0 0,0 1 0,0 0 0,1-1 0,-1 1 0,-4 2 0,5-2 75,0 0 1,1 0-1,-1 0 0,0 0 0,1 0 1,-1 0-1,1 0 0,-1 0 1,1 1-1,0-1 0,-1 0 1,1 1-1,0-1 0,0 1 1,0 0-1,0-1 0,0 1 1,-1 2-1,2 2-268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2.550"/>
    </inkml:context>
    <inkml:brush xml:id="br0">
      <inkml:brushProperty name="width" value="0.05" units="cm"/>
      <inkml:brushProperty name="height" value="0.05" units="cm"/>
    </inkml:brush>
  </inkml:definitions>
  <inkml:trace contextRef="#ctx0" brushRef="#br0">272 34 12211,'0'-1'154,"0"0"1,0 0-1,0-1 1,0 1 0,0 0-1,0 0 1,-1-1-1,1 1 1,-1 0 0,1 0-1,-1 0 1,1 0-1,-1-1 1,1 1 0,-1 0-1,0 0 1,0 0-1,0 0 1,1 1 0,-1-1-1,0 0 1,-2-1 0,0 0 27,1 1 0,-1 0 1,1 0-1,-1 1 1,0-1-1,1 1 0,-1-1 1,0 1-1,0 0 1,-3 0-1,-4 0 139,-1 1 0,1 1 0,-1 0 0,-16 6-1,17-4-219,0 0-1,-1 2 0,2-1 1,-1 1-1,1 0 0,-1 1 1,2 0-1,-1 1 0,1 0 0,0 0 1,1 1-1,-7 9 0,10-13-78,0 1-1,1-1 1,-1 1-1,1 0 0,1 0 1,-1 0-1,1 0 1,0 1-1,0-1 1,1 1-1,0-1 0,0 1 1,0-1-1,1 1 1,0 0-1,0-1 0,1 1 1,0-1-1,0 1 1,0-1-1,4 12 1,-4-16-26,1 1 1,-1 0 0,0-1 0,1 1 0,-1 0 0,1-1 0,0 0 0,-1 1 0,1-1 0,0 0 0,1 0-1,-1 0 1,0 0 0,0-1 0,1 1 0,-1-1 0,1 1 0,0-1 0,-1 0 0,1 0 0,0 0 0,0 0-1,0 0 1,0-1 0,-1 1 0,1-1 0,0 0 0,0 0 0,0 0 0,4-1 0,-1 0 10,0-1 0,-1 1 1,1-1-1,-1-1 0,1 1 1,-1-1-1,0 0 0,0 0 1,0 0-1,0-1 0,-1 0 1,1 0-1,6-8 0,-8 9 29,0 0 0,0-1-1,-1 1 1,0 0 0,1-1 0,-1 1-1,0-1 1,-1 1 0,1-1 0,-1 0 0,0 0-1,0 0 1,0 0 0,0 0 0,0-5-1,-1 8-23,0 1 0,0-1 0,0 1 0,0-1 0,0 1 0,0-1 0,-1 1 0,1 0 0,0-1 0,0 1 0,0-1 0,-1 1 0,1-1 0,0 1 0,0 0 0,-1-1 0,1 1 0,0 0 0,-1-1 0,1 1 0,0 0 0,-1 0 0,1-1 0,-1 1 0,1 0 0,0 0 0,-1-1 0,1 1 0,-2 0 0,-14 4 268,-13 16 113,2 7-229,25-25-173,1 0 0,-1 0-1,1 0 1,-1 0 0,1 0 0,0 1-1,0-1 1,0 0 0,0 1-1,0-1 1,1 0 0,-2 5 0,3-6 6,-1-1 0,0 0 0,0 1 1,0-1-1,0 0 0,0 1 0,0-1 1,0 0-1,1 0 0,-1 1 0,0-1 1,0 0-1,0 0 0,0 0 1,1 1-1,-1-1 0,0 0 0,0 0 1,1 0-1,-1 1 0,0-1 0,0 0 1,1 0-1,-1 0 0,0 0 1,1 0-1,-1 0 0,0 0 0,0 0 1,1 0-1,-1 0 0,0 0 0,1 0 1,-1 0-1,0 0 0,1 0 0,-1 0 1,0 0-1,0 0 0,1 0 1,-1 0-1,0 0 0,1 0 0,-1 0 1,0-1-1,1 1 0,16-7-64,-16 6 60,54-32-179,-39 22 69,2 1 0,20-10-1,-38 20 107,1 0-1,0-1 0,0 1 1,0 0-1,0-1 0,-1 1 0,1 0 1,0 0-1,0 0 0,0 0 1,0 0-1,0 0 0,0 0 0,-1 0 1,1 0-1,0 0 0,2 1 0,-3-1 5,0 0 0,1 1 0,-1-1 0,1 1 0,-1-1-1,0 0 1,1 1 0,-1-1 0,0 1 0,1-1-1,-1 1 1,0-1 0,0 1 0,0-1 0,1 1-1,-1-1 1,0 1 0,0 0 0,0-1 0,0 1-1,0 0 1,0 5-27,-1 0 1,0-1-1,0 1 0,-3 9 1,1-2 17,-21 78-840,24-91 837,0 1 1,0-1 0,0 0 0,0 0-1,1 0 1,-1 0 0,0 0-1,0 0 1,0 1 0,0-1 0,0 0-1,0 0 1,0 0 0,-1 0-1,1 0 1,0 1 0,0-1 0,0 0-1,0 0 1,0 0 0,0 0-1,0 0 1,0 0 0,0 1 0,0-1-1,0 0 1,0 0 0,0 0-1,-1 0 1,1 0 0,0 0 0,0 0-1,0 0 1,0 0 0,0 1-1,0-1 1,-1 0 0,1 0-1,0 0 1,0 0 0,0 0 0,0 0-1,0 0 1,-1 0 0,1 0-1,0 0 1,0 0 0,0 0 0,0 0-1,0 0 1,-1 0 0,1 0-1,-4-6-160,4 5 133,-7-9-341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6.646"/>
    </inkml:context>
    <inkml:brush xml:id="br0">
      <inkml:brushProperty name="width" value="0.05" units="cm"/>
      <inkml:brushProperty name="height" value="0.05" units="cm"/>
    </inkml:brush>
  </inkml:definitions>
  <inkml:trace contextRef="#ctx0" brushRef="#br0">0 1 14851,'6'22'1587,"-1"0"-1,-1 0 1,1 37-1,2 11-586,-4-48-774,10 52 369,-11-65-533,0 0 0,1-1 1,0 1-1,1-1 0,7 15 1,-10-23-58,-1 1 0,1 0 0,-1 0 0,1 0 1,-1 0-1,1 0 0,0-1 0,-1 1 0,1 0 1,0-1-1,0 1 0,0 0 0,-1-1 0,1 1 0,0-1 1,0 0-1,0 1 0,0-1 0,0 0 0,0 1 1,0-1-1,0 0 0,0 0 0,0 0 0,0 0 0,0 0 1,0 0-1,0 0 0,0 0 0,0 0 0,0 0 1,0-1-1,0 1 0,0 0 0,0-1 0,0 1 0,0-1 1,0 1-1,-1-1 0,1 1 0,0-1 0,0 1 1,0-1-1,-1 0 0,2-1 0,4-4 13,0-1 0,-1 0 0,0 0-1,6-10 1,-8 11-7,38-66 69,-28 47-39,1 0-1,1 1 1,0 1-1,34-38 1,-46 59-32,-1-1-1,1 1 1,-1 0-1,1 0 1,-1 0-1,1 1 1,0-1-1,0 0 1,0 1-1,0 0 1,0 0 0,0 0-1,1 0 1,-1 1-1,5-1 1,-5 1 1,-1 0 1,0 0 0,0 1 0,1-1 0,-1 1 0,0 0-1,0-1 1,0 1 0,0 0 0,0 0 0,0 1 0,0-1-1,0 0 1,0 1 0,0-1 0,-1 1 0,1-1-1,-1 1 1,1 0 0,-1 0 0,1 0 0,0 3 0,15 28 160,-1 0 1,-2 1 0,9 37 0,-7-24 45,-8-10-323,-8-36 53,0 1 0,0-1 0,1 1 1,-1-1-1,-1 1 0,1-1 0,0 1 0,0-1 0,0 1 1,-1-1-1,1 1 0,-1-1 0,1 0 0,-1 1 0,0-1 1,0 0-1,1 0 0,-1 1 0,0-1 0,0 0 0,-2 2 0,-5-4-179,-9-10-93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2.996"/>
    </inkml:context>
    <inkml:brush xml:id="br0">
      <inkml:brushProperty name="width" value="0.05" units="cm"/>
      <inkml:brushProperty name="height" value="0.05" units="cm"/>
    </inkml:brush>
  </inkml:definitions>
  <inkml:trace contextRef="#ctx0" brushRef="#br0">46 3 13083,'1'0'39,"-1"0"0,0-1 0,0 1 0,0 0 0,0 0 0,0 0 0,0 0 0,0 0 0,0 0 0,0-1 1,1 1-1,-1 0 0,0 0 0,0 0 0,0 0 0,0 0 0,0 0 0,1 0 0,-1 0 0,0 0 0,0 0 0,0 0 0,0 0 0,0 0 0,1 0 1,-1 0-1,0 0 0,0 0 0,0 0 0,0 0 0,1 0 0,-1 0 0,0 0 0,0 0 0,0 0 0,0 0 0,0 0 0,1 0 0,-1 0 0,0 0 1,0 0-1,0 0 0,0 1 0,0-1 0,0 0 0,1 0 0,-1 0 0,0 0 0,0 0 0,0 0 0,0 1 0,0-1 0,-1 13 731,-11 26-728,10-30 160,-9 24 111,3 0 0,1 1 0,-4 38-1,11-68-266,0-1 0,0 0 0,0 0-1,0 0 1,1 1 0,-1-1-1,1 0 1,0 0 0,2 5-1,-3-7-29,1 0 0,-1-1-1,0 1 1,1-1 0,-1 1-1,0-1 1,1 1-1,-1-1 1,1 1 0,-1-1-1,1 0 1,-1 1 0,1-1-1,-1 0 1,1 1-1,0-1 1,-1 0 0,1 0-1,-1 1 1,2-1 0,-1 0 6,0 0 1,1 0 0,-1-1-1,0 1 1,0 0 0,0 0-1,0-1 1,0 1 0,0-1-1,0 1 1,0-1 0,0 1 0,0-1-1,0 0 1,2-1 0,3-4 76,0-1 0,0 1 0,-1-1 0,0 0 0,0-1 1,0 1-1,3-11 0,1-1 268,12-39 1,-19 49-260,0 1 0,0 0 0,-1-1 0,0-12 0,-1 19-109,0 0 0,0 1-1,-1-1 1,1 0 0,0 1 0,-1-1 0,1 0 0,-1 1 0,1-1 0,-1 0 0,0 1-1,-1-3 1,1 3-33,0 0 0,1 1 0,-1-1 0,0 1 0,0-1 0,0 1 0,1 0 0,-1-1 0,0 1 0,0 0 0,0-1 0,0 1 0,0 0 0,1 0 0,-1 0 0,0 0 0,0 0 0,0 0 0,0 0 0,0 0 0,0 0 0,0 0 0,1 1 0,-1-1 0,0 0 0,-1 1 0,1-1-38,-1 1 0,1-1 0,0 1 1,0-1-1,0 1 0,0-1 0,0 1 1,0 0-1,1-1 0,-1 1 0,0 0 1,0 0-1,0 0 0,1 0 0,-1 0 1,0-1-1,1 1 0,-1 1 0,0 1 1,3 1-448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26.363"/>
    </inkml:context>
    <inkml:brush xml:id="br0">
      <inkml:brushProperty name="width" value="0.05" units="cm"/>
      <inkml:brushProperty name="height" value="0.05" units="cm"/>
    </inkml:brush>
  </inkml:definitions>
  <inkml:trace contextRef="#ctx0" brushRef="#br0">180 49 7658,'0'-6'2259,"3"7"-679,9 5-1145,-7-6-396,1-1 1,-1 1-1,1-1 0,0 0 1,-1 0-1,1-1 1,-1 1-1,0-1 0,1-1 1,-1 1-1,0-1 0,0 0 1,5-4-1,-1 2 7,-1 0 0,1 1 0,10-5 0,-19 9-46,0 0-1,1 0 1,-1 0 0,0 0 0,0 1 0,0-1 0,1 0 0,-1 0 0,0 0 0,0 0 0,0 0-1,1 0 1,-1 0 0,0 0 0,0 1 0,0-1 0,1 0 0,-1 0 0,0 0 0,0 0 0,0 1-1,0-1 1,0 0 0,0 0 0,1 0 0,-1 0 0,0 1 0,0-1 0,0 0 0,0 0 0,0 1-1,0-1 1,0 0 0,0 0 0,0 0 0,0 1 0,0-1 0,0 0 0,0 0 0,0 1-1,0-1 1,0 0 0,0 0 0,0 0 0,0 1 0,-1-1 0,1 0 0,0 0 0,0 0 0,0 1-1,0-1 1,0 0 0,-1 0 0,-4 14-9,0-6 43,-2 0 0,1-1-1,-1 1 1,0-1 0,0-1 0,-1 0 0,0 0-1,0 0 1,0-1 0,-1 0 0,0-1-1,0 1 1,0-2 0,0 0 0,-1 0 0,1 0-1,-1-1 1,0-1 0,0 1 0,-15-1 0,25-1-33,0 0 0,0 0 1,0 0-1,-1 0 1,1 0-1,0 0 1,0 0-1,0 0 1,0 0-1,-1 0 1,1 0-1,0 0 1,0 0-1,0 0 0,0-1 1,-1 1-1,1 0 1,0 0-1,0 0 1,0 0-1,0 0 1,0 0-1,-1 0 1,1 0-1,0-1 1,0 1-1,0 0 0,0 0 1,0 0-1,0 0 1,0 0-1,0-1 1,0 1-1,-1 0 1,1 0-1,0 0 1,0 0-1,0-1 1,0 1-1,0 0 0,0 0 1,0 0-1,0-1 1,0 1-1,5-10 35,8-6-17,-8 14-28,-1 1 1,1-1 0,-1 1-1,1 0 1,-1 0 0,1 1-1,-1 0 1,1-1 0,-1 1 0,1 1-1,4 0 1,-2-1-1,0 1 1,0-1-1,0-1 0,-1 1 0,9-2 1,-14 1 9,1 1 1,0-1 0,-1 0 0,1 1 0,-1-1 0,0 0 0,1 0 0,-1 0 0,0 0-1,1 0 1,-1 0 0,0 0 0,0 0 0,0-1 0,0 1 0,0 0 0,0-1 0,0 1 0,0 0-1,-1-1 1,1 0 0,0 1 0,-1-1 0,0 1 0,1-3 0,-1 4-2,0-1 1,0 1 0,0 0-1,0-1 1,0 1 0,0 0-1,0 0 1,0-1 0,0 1-1,-1 0 1,1 0-1,0 0 1,0-1 0,0 1-1,0 0 1,-1 0 0,1-1-1,0 1 1,0 0-1,0 0 1,-1 0 0,1 0-1,0 0 1,0-1 0,-1 1-1,1 0 1,0 0-1,0 0 1,-1 0 0,1 0-1,0 0 1,0 0 0,-1 0-1,1 0 1,0 0-1,0 0 1,-1 0 0,1 0-1,0 0 1,-1 0 0,1 0-1,0 0 1,0 0-1,-1 0 1,1 0 0,0 1-1,0-1 1,-1 0 0,-12 4 3,-27 15 33,-64 25 172,90-40-134,0 0 0,0 0 0,-1-1 0,1-1 0,-24 1 0,43-5-99,1 1 0,0-1 0,-1 0-1,8-4 1,-5 3 3,13-7-32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27.858"/>
    </inkml:context>
    <inkml:brush xml:id="br0">
      <inkml:brushProperty name="width" value="0.05" units="cm"/>
      <inkml:brushProperty name="height" value="0.05" units="cm"/>
    </inkml:brush>
  </inkml:definitions>
  <inkml:trace contextRef="#ctx0" brushRef="#br0">137 123 8210,'-1'1'166,"1"-1"-1,0 1 1,-1 0 0,1 0 0,0 0 0,0 0-1,0-1 1,0 1 0,0 0 0,0 0-1,0 0 1,0 0 0,0 0 0,0-1 0,1 1-1,-1 0 1,0 0 0,0 0 0,1 0 0,-1-1-1,1 1 1,-1 0 0,1 0 0,-1-1 0,1 2-1,2 1-14,0 0-1,0-1 0,0 1 1,0-1-1,7 5 0,3 0-204,1 0-1,17 5 1,-27-10 65,1 0 0,0-1 0,0 0 0,0 0 0,0 0-1,0-1 1,0 0 0,0 0 0,0 0 0,0 0 0,0-1 0,0 0 0,0 0 0,0 0 0,-1 0 0,1-1 0,0 0 0,7-4 0,1-3 21,0 0 0,-1-1 0,0 0 0,16-19 0,7-5 33,-20 24 18,-15 12 4,-9 7-39,-23 18 50,-2-1 1,-1-1 0,-2-2 0,0-2 0,-1-1 0,0-2 0,-55 17-1,84-32-41,-1 0-1,1-1 0,0-1 0,-16 2 0,24-3-48,0 0 0,-1 0 0,1 0-1,0 0 1,-1 0 0,1 0 0,0 0 0,-1-1 0,1 1 0,0 0 0,-1-1 0,1 1 0,0-1-1,0 1 1,0-1 0,-1 1 0,1-1 0,0 0 0,0 0 0,0 0 0,0 0 0,0 0-1,0 0 1,1 0 0,-1 0 0,0 0 0,0 0 0,1 0 0,-1 0 0,0-1 0,1 1 0,0 0-1,-1 0 1,1-1 0,0 1 0,-1 0 0,1-1 0,0 1 0,0 0 0,0-2 0,1-5 4,0 0 0,1 1 0,0-1 0,0 1 0,1-1 0,0 1 0,0 0 0,1 0 0,-1 0 0,2 0 0,9-12 0,-1 3-34,1 1 0,0 0 0,24-18 0,-25 23-14,0 1 1,1 0-1,0 0 1,1 2-1,0 0 1,25-9-1,-29 13-31,0 1 0,-1-1 0,1 2 0,0-1 0,1 2 0,-1-1-1,0 2 1,0-1 0,0 2 0,19 3 0,-8 4-147,-21-9 207,0 1-1,-1-1 1,1 1 0,0-1 0,0 1 0,-1-1 0,1 1 0,0 0 0,-1-1-1,1 1 1,-1 0 0,1-1 0,-1 1 0,1 0 0,-1 0 0,1 0 0,-1 0-1,0-1 1,1 1 0,-1 0 0,0 1 0,-2 0 36,-1 0 0,1-1 0,-1 1 0,0-1 0,1 0 0,-1 0 0,0 0 0,0 0 0,-5 0-1,5 0 3,-29 8 146,9-3-44,0 1 0,1 1 0,-22 11-1,44-19-133,-1 0-1,1 0 0,0 0 1,0 0-1,-1 0 0,1 0 1,0 0-1,0 0 1,-1 0-1,1 0 0,0 0 1,0 0-1,0 0 0,-1 1 1,1-1-1,0 0 1,0 0-1,0 0 0,-1 0 1,1 1-1,0-1 0,0 0 1,0 0-1,0 0 1,0 1-1,-1-1 0,1 0 1,0 0-1,0 1 0,0-1 1,0 0-1,0 0 1,0 1-1,0-1 0,0 0 1,0 0-1,0 1 0,0-1 1,0 0-1,0 0 1,0 0-1,0 1 0,0-1 1,0 0-1,0 0 0,0 1 1,1-1-1,-1 0 1,0 0-1,0 1 0,0-1 1,0 0-1,0 0 0,1 0 1,-1 1-1,0-1 0,0 0 1,0 0-1,1 0 1,-1 0-1,0 0 0,0 0 1,0 1-1,1-1 0,-1 0 1,0 0-1,1 0-8,0 1 1,0-1-1,0 0 0,0 0 0,0 0 1,0 0-1,0 1 0,-1-1 0,1 0 1,0 0-1,0-1 0,0 1 0,0 0 1,0 0-1,0 0 0,0-1 0,0 1 1,-1 0-1,2-1 0,9-10-55,4-6-26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0.469"/>
    </inkml:context>
    <inkml:brush xml:id="br0">
      <inkml:brushProperty name="width" value="0.05" units="cm"/>
      <inkml:brushProperty name="height" value="0.05" units="cm"/>
    </inkml:brush>
  </inkml:definitions>
  <inkml:trace contextRef="#ctx0" brushRef="#br0">97 66 8570,'0'2'288,"0"0"-1,0 0 1,0 0 0,0-1-1,0 1 1,0 0 0,1 0-1,-1 0 1,1 0 0,-1-1-1,1 1 1,1 2 0,-2-4-233,1 0 1,0 1-1,0-1 1,-1 0-1,1 0 1,0 0-1,0 1 1,-1-1 0,1 0-1,0 0 1,0 0-1,-1 0 1,1-1-1,0 1 1,0 0-1,-1 0 1,1 0-1,0-1 1,0 1-1,-1 0 1,1 0 0,0-1-1,-1 1 1,1-1-1,-1 1 1,1-1-1,0 1 1,-1-1-1,1 1 1,-1-1-1,1 0 1,27-14 675,-27 14-698,-15 0-42,13 1 40,-12 0-262,13-1 241,0 1 0,0 0 0,-1 0 0,1 0 0,0 0 0,0 0 0,0 0 0,0 0 0,0 0 0,-1 0 0,1 0 0,0 0 0,0 0 0,0 0 0,0 0 0,0 0 0,-1 0 0,1 0 0,0 0 0,0 0 0,0 0 0,0 0 0,-1 0 0,1 0 0,0 0 0,0 0 0,0 0 0,0 0 0,0 0 0,0 0 0,-1 0 0,1 1 0,0-1 0,0 0 0,0 0 0,0 0 0,0 0 0,0 0 0,0 0 0,0 0 0,0 1 0,-1-1 0,1 0 0,0 0 0,0 0 0,0 0 0,0 0 0,0 1 0,0-1 0,0 0 0,0 0 0,0 0 0,0 0 0,0 1 0,0-1 0,0 0 0,0 0 0,0 0 0,0 0 0,0 0 0,0 1 0,1-1 0,-1 0 0,0 0 49,-9 1 54,10 0-251,-1-1 0,0 1 1,0 0-1,1 0 0,-1-1 0,0 1 1,1 0-1,-1-1 0,0 1 0,1 0 0,-1-1 1,1 1-1,-1-1 0,1 1 0,0-1 0,-1 1 1,1 0-1,0-1 241,0 1-1,0 0 1,0-1 0,0 1-1,0 0 1,-1 0 0,1 0-1,0 0 1,0 0 0,-1 0-1,1 0 1,-1 0 0,1 0-1,-1 0 1,0 0 0,1 0-1,-1 0 1,0 3 0,-2-3 582,-2-5-497,-4-7-39,5 8-78,4 6 114,0-1 123,0-6 130,-1 3-394,0 1 0,0-1 1,0 0-1,0 1 0,0-1 0,0 1 0,0-1 1,0 0-1,-1 1 0,1-1 0,0 1 0,0-1 1,-1 1-1,1-1 0,0 1 0,-1-1 0,1 1 1,0-1-1,-1 1 0,0-1 0,1 1-41,0-1 1,-1 1-1,1 0 0,0 0 0,0 0 1,-1 0-1,1 0 0,0 0 1,0 0-1,-1 0 0,1 0 0,0 0 1,0 0-1,-1 1 0,1-1 0,0 0 1,0 0-1,-1 0 0,1 0 0,0 0 1,0 0-1,0 0 0,-1 1 0,1-1 1,0 0-1,0 0 0,0 0 0,0 0 1,-1 1-1,1-1 0,0 0 0,0 0 1,0 1-1,0-1 0,0 0 1,0 0-1,0 0 0,0 1 0,-1-1 1,1 0-1,0 0 0,0 1 0,0-1 1,0 1-1,-10 64 381,6-38-176,4-13-48,3-18-2,5-23-49,-5-2-74,1 3-14,-1 0-1,-2-51 1,-7 83 17,-2 8-17,-5 31 33,2 1 0,2 0 0,1 0 0,0 58 0,10-77-36,-2-27-18,0 0 0,0 0 1,0 0-1,0 0 0,0 1 0,0-1 0,0 0 0,0 0 1,0 0-1,0 0 0,0 0 0,0 1 0,0-1 0,1 0 1,-1 0-1,0 0 0,0 0 0,0 0 0,0 0 0,0 1 1,0-1-1,0 0 0,1 0 0,-1 0 0,0 0 0,0 0 1,0 0-1,0 0 0,0 0 0,1 0 0,-1 0 0,0 0 1,0 0-1,0 0 0,0 0 0,0 0 0,1 1 0,-1-2 1,0 1-1,0 0 0,0 0 0,8-12 5,1-19 19,-2-1 0,0 0-1,-2 0 1,1-51 0,-5 72-7,-1 7 5,0-1-1,0 0 1,0 0 0,-1 1 0,-1-7-1,2 11-16,0-1 0,0 1-1,0 0 1,0-1-1,0 1 1,-1-1 0,1 1-1,0 0 1,0 0 0,0-1-1,0 1 1,-1 0 0,1-1-1,0 1 1,0 0 0,-1 0-1,1-1 1,0 1 0,0 0-1,-1 0 1,1 0-1,0-1 1,-1 1 0,1 0-1,0 0 1,-1 0 0,1 0-1,-1-1 1,0 2 5,0-1 1,0 1-1,0-1 1,1 1-1,-1-1 1,0 1-1,0 0 1,0-1-1,1 1 0,-1 0 1,0-1-1,1 1 1,-1 0-1,1 0 1,-1 0-1,0 1 1,-8 13 107,1 1 0,1 1 1,0-1-1,-5 24 1,-13 70 514,26-107-523,2-7-120,3-10-268,-6 13 239,3-24-1003,-2 24 1006,-1 0 0,0 0 0,0 0 0,0 1 0,0-1 1,0 0-1,0 0 0,-1 0 0,1 0 0,0 0 1,0 0-1,-1 0 0,1 0 0,0 1 0,-1-1 1,1 0-1,-1 0 0,1 0 0,-1 1 0,1-1 1,-1 0-1,0 1 0,0-2 0,-11 1-384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1.723"/>
    </inkml:context>
    <inkml:brush xml:id="br0">
      <inkml:brushProperty name="width" value="0.05" units="cm"/>
      <inkml:brushProperty name="height" value="0.05" units="cm"/>
    </inkml:brush>
  </inkml:definitions>
  <inkml:trace contextRef="#ctx0" brushRef="#br0">23 83 11723,'0'-1'170,"0"0"0,0 0 1,0 0-1,0 0 1,0 0-1,0 0 1,0 0-1,-1 0 0,1 0 1,0 0-1,-1 0 1,1 0-1,0 0 1,-2-2-1,2 3-106,0 0-1,0 0 1,-1 0 0,1 0-1,0 0 1,0 0 0,-1 0-1,1 0 1,0 0 0,0 0-1,-1 0 1,1 0 0,0 0-1,0 0 1,-1 0 0,1 1-1,0-1 1,0 0 0,-1 0-1,1 0 1,0 0 0,0 0-1,0 0 1,-1 1 0,1-1-1,0 0 1,0 0 0,0 0-1,0 1 1,-1-1 0,1 0-1,0 0 1,0 0 0,0 1-1,-2 2 129,1-1-1,-1 1 0,1 0 1,0 0-1,0 0 1,0 0-1,0-1 0,0 1 1,0 4-1,4 22 151,-3-29-342,0 1 0,0-1 1,0 1-1,1-1 0,-1 1 1,0-1-1,0 0 0,1 1 0,-1-1 1,0 1-1,1-1 0,-1 0 0,0 1 1,1-1-1,-1 0 0,1 1 0,-1-1 1,0 0-1,1 0 0,-1 1 1,1-1-1,-1 0 0,1 0 0,-1 0 1,1 1-1,-1-1 0,1 0 0,-1 0 1,1 0-1,-1 0 0,1 0 0,-1 0 1,1 0-1,-1 0 0,1 0 1,-1-1-1,1 1 0,-1 0 0,1 0 1,-1 0-1,1-1 0,-1 1 0,0 0 1,1 0-1,-1-1 0,1 1 1,-1 0-1,0-1 0,1 1 0,-1 0 1,0-1-1,1 1 0,-1-1 0,5-4-8,0 0-1,-1 0 1,0 0-1,0-1 1,0 1-1,-1-1 1,0 0-1,4-9 1,15-48-347,-19 51 16,-7 25 71,1 0 1,-3 26 0,5-6 10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2.498"/>
    </inkml:context>
    <inkml:brush xml:id="br0">
      <inkml:brushProperty name="width" value="0.05" units="cm"/>
      <inkml:brushProperty name="height" value="0.05" units="cm"/>
    </inkml:brush>
  </inkml:definitions>
  <inkml:trace contextRef="#ctx0" brushRef="#br0">9 0 8682,'1'5'-536,"-3"0"568,0 1 40,-4 0-296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2.950"/>
    </inkml:context>
    <inkml:brush xml:id="br0">
      <inkml:brushProperty name="width" value="0.05" units="cm"/>
      <inkml:brushProperty name="height" value="0.05" units="cm"/>
    </inkml:brush>
  </inkml:definitions>
  <inkml:trace contextRef="#ctx0" brushRef="#br0">12 0 8546,'1'6'664,"1"-1"-688,-2 0-56,1-2 504,2-2-512,-1-1-304,-1 0-88,-5 4-2337,-2 1 2297,5-2 184</inkml:trace>
  <inkml:trace contextRef="#ctx0" brushRef="#br0" timeOffset="1">18 23 12011,'0'0'800,"-3"3"-712,1-2-48,1 2 120,0-1-136,1-1-384,-5-8-2697,0 5 2409</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3.887"/>
    </inkml:context>
    <inkml:brush xml:id="br0">
      <inkml:brushProperty name="width" value="0.05" units="cm"/>
      <inkml:brushProperty name="height" value="0.05" units="cm"/>
    </inkml:brush>
  </inkml:definitions>
  <inkml:trace contextRef="#ctx0" brushRef="#br0">5 2 6649,'0'2'6282,"-3"-2"-5794,5 0-432,-5-3-680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6.981"/>
    </inkml:context>
    <inkml:brush xml:id="br0">
      <inkml:brushProperty name="width" value="0.05" units="cm"/>
      <inkml:brushProperty name="height" value="0.05" units="cm"/>
    </inkml:brush>
  </inkml:definitions>
  <inkml:trace contextRef="#ctx0" brushRef="#br0">12 558 12899,'-3'-8'654,"1"0"0,0-1 0,0 1 0,1-1 0,0 1 0,1-1 1,0 0-1,2-14 0,0 7-360,2 1 0,0-1 1,13-28-1,0 1-15,2 0 0,2 1 1,53-76-1,-65 106-232,2-1 0,0 2 0,0 0 0,1 0 1,1 1-1,19-13 0,-21 17-25,-1 1 0,1 0 0,-1 0 0,2 2 0,-1-1 0,0 1 0,1 1 0,-1 0 0,24-1 0,-27 2-4,1 1-1,-1 1 1,1-1 0,-1 1-1,0 1 1,1 0 0,11 4-1,-16-7-427,-10 8-1085,-5 7 724,0-7 232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8.037"/>
    </inkml:context>
    <inkml:brush xml:id="br0">
      <inkml:brushProperty name="width" value="0.05" units="cm"/>
      <inkml:brushProperty name="height" value="0.05" units="cm"/>
    </inkml:brush>
  </inkml:definitions>
  <inkml:trace contextRef="#ctx0" brushRef="#br0">77 0 15587,'4'17'4041,"1"6"-3209,0-17-719,-1-8 219,0-14 589,-4 15-437,-1 0-48,-8 5-517,-2 1 196,10-4-106,9 19 127,-20-16-72,12-4-64,-1 0 1,0 0-1,1 0 0,-1 0 0,0 1 1,1-1-1,-1 0 0,0 0 0,1 1 0,-1-1 1,1 0-1,-1 1 0,0-1 0,1 0 1,-1 1-1,1-1 0,-1 1 0,1-1 1,-1 1-1,1-1 0,-1 1 0,1-1 0,0 1 1,-1 0-1,1-1 0,0 1 0,-1 1 1,-5 24-33,1-1-106,-18-59-22,23 34 159,0-1-1,0 1 0,-1 0 1,1-1-1,0 1 0,0 0 1,-1-1-1,1 1 1,0 0-1,0 0 0,-1-1 1,1 1-1,0 0 1,-1 0-1,1-1 0,-1 1 1,1 0-1,0 0 1,-1 0-1,1 0 0,0 0 1,-1-1-1,1 1 0,-1 0 1,1 0-1,0 0 1,-1 0-1,1 0 0,-1 0 1,1 0-1,0 0 1,-1 1-1,1-1 0,-1 0 1,1 0-1,0 0 0,-1 0 1,1 0-1,0 1 1,-1-1-1,0 2-2,0-1-1,0 0 1,0 1-1,1 0 1,-1-1-1,0 1 1,1-1-1,-1 1 1,1 0-1,0 2 1,-1 3-19,0 1 0,1 0 0,1 14 0,-1-22 23,0 0-1,-1 1 0,1-1 1,0 0-1,0 0 0,0 0 1,0 0-1,0 1 0,0-1 0,0 0 1,1 0-1,-1 0 0,0 0 1,0 0-1,0 1 0,0-1 0,0 0 1,0 0-1,0 0 0,0 0 1,0 0-1,0 1 0,0-1 1,1 0-1,-1 0 0,0 0 0,0 0 1,0 0-1,0 0 0,0 0 1,0 0-1,1 1 0,-1-1 0,0 0 1,0 0-1,0 0 0,0 0 1,1 0-1,-1 0 0,0 0 0,0 0 1,0 0-1,1 0 0,4-7-20,4-12-4,0-27 16,-6 27 22,-2 16 2,-1 5 6,-2 41-1069,3-57-231,-5-12 852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0.096"/>
    </inkml:context>
    <inkml:brush xml:id="br0">
      <inkml:brushProperty name="width" value="0.05" units="cm"/>
      <inkml:brushProperty name="height" value="0.05" units="cm"/>
    </inkml:brush>
  </inkml:definitions>
  <inkml:trace contextRef="#ctx0" brushRef="#br0">336 1823 16604,'28'-10'4035,"-21"7"-4131,0 1 0,0-1 0,0 0 0,-1 0 0,1-1 0,-1 0 0,7-5 0,9-18 555,-20 24-469,0 0-1,0 1 0,0-1 0,0 0 0,1 1 0,-1-1 0,1 1 0,-1-1 1,1 1-1,0 0 0,0 0 0,0 1 0,0-1 0,0 1 0,5-2 0,121-25-47,-12 3-50,-74 13 91,-12 5-3,0-2 1,-1-1 0,-1-1 0,33-18-1,61-40-368,202-84 0,-302 144 387,641-224-29,-168 77 24,-263 81 11,9 6-64,3 11 1,465-50-1,299-41 59,-214-34-8,-671 153-143,145-58-1,-118 32 34,1 7 0,217-41 0,-320 84 111,1 2 1,60 2 0,-77 2-94,-24 1 74,0 0 0,0 0 0,0 1 0,-1 0 0,1 0 0,12 6 0,50 26 6,-45-20-60,77 42-182,112 85 0,-191-125 278,12 9-15,1-2-1,1-1 0,1-2 1,1-2-1,1-1 0,0-2 1,63 13-1,-96-27 1,1 1 0,-1 0 0,0 0 0,0 1 0,0 0 0,0 0-1,-1 1 1,1 0 0,-1 0 0,0 1 0,0 0 0,0 0 0,-1 0 0,0 1 0,0 0 0,0 1 0,-1-1-1,9 14 1,10 19 1,35 80 0,7 49-71,-55-140 54,26 72-42,122 286 24,-137-344 30,2-1 0,1-1 1,3-1-1,0-2 0,3-1 1,63 59-1,-34-44 1,69 63-3,-106-91 5,0 2-1,-2 0 0,22 35 1,-12-11-10,-2 2 0,-2 1 0,-3 1 0,20 67 0,-41-110 0,-1 0 0,0 0 0,-1 0 0,0 0 0,-1 0 0,0 0 0,0 0 0,-1 1 0,-3 10 0,-3 10-34,-18 46 0,8-29 42,0 7 14,-3-2 0,-2 0 0,-3-1 0,-1-2 0,-39 55 0,23-44-380,-51 95 1,-35 79 948,92-178-380,-84 103 0,96-135-217,-1 0 0,-2-2 0,0 0 0,-48 29 0,-131 62-278,71-43 174,72-36 55,-1-2 0,-136 46 0,160-68-60,0-1 0,0-2 1,0-1-1,-1-3 0,0-1 1,-73-4-1,-98-26-391,118 13 380,-150-3 0,156 22 170,-109 20-1,-15 2-199,142-24 61,1-3-1,-86-11 0,-137-34 99,199 30 67,-209-41 130,-276-37-165,-138 17-140,291 51 261,0 29-75,384-3-69,-1103-19 602,633-41-665,372 32 6,-219-73 0,257 61 91,3-3 1,-108-64-1,-168-137 687,373 242-718,-39-28 171,-43-40 0,72 58-154,1 0 1,-1 0 0,2-1-1,0-1 1,0 1 0,2-1-1,-1-1 1,-6-17 0,6 6-22,1 0 1,1 0 0,2-1 0,0 0 0,2 0 0,0 1 0,5-50 0,1 35-28,2 0 1,2 1-1,1 0 1,21-53 0,-18 63-3,1 2 1,1 0 0,24-34-1,60-69-201,3-5-1953,-74 99 1806,3 0-96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1.204"/>
    </inkml:context>
    <inkml:brush xml:id="br0">
      <inkml:brushProperty name="width" value="0.05" units="cm"/>
      <inkml:brushProperty name="height" value="0.05" units="cm"/>
    </inkml:brush>
  </inkml:definitions>
  <inkml:trace contextRef="#ctx0" brushRef="#br0">58 43 11522,'18'-24'7019,"-18"26"-5928,0-2-1072,0 0 0,0 1 0,0-1 0,0 0 0,0 0 0,0 1 0,1-1 0,-1 0 0,0 0 0,0 1 0,0-1 0,0 0 0,0 0 0,0 1 0,0-1 0,0 0 0,-1 0 0,1 0 0,0 1 0,0-1 0,0 0 0,0 0 0,0 1 0,0-1 0,0 0 0,0 0 0,-1 0 0,1 1 0,0-1 0,0 0 0,0 0 0,0 0 0,-1 0 0,1 0 0,0 1 0,0-1 0,0 0 0,-1 0 0,1 0 0,0 0 0,0 0 0,-1 0 0,1 0 0,0 0 0,0 0 0,-1 0 0,1 0 0,0 0 0,0 0 0,-1 0 0,1 0 0,0 0 0,0 0 0,0 0 0,-1 0 0,1 0 0,0 0 0,0 0 0,-1 0 0,1 0 0,0-1 0,0 1 0,0 0 0,-1 0 0,1 0 0,-1-1 170,1 1-152,-1 0-1,1-1 1,-1 1 0,1-1-1,-1 1 1,1 0-1,-1-1 1,1 1-1,-1-1 1,1 1 0,-1-1-1,1 1 1,0-1-1,-1 1 1,1-1 0,0 0-1,-1 1 1,1-1-1,0 1 1,0-1 0,-1-1-1,0-1-10,0 5 161,1-2-185,0 0-1,0 1 1,-1-1 0,1 0 0,0 0 0,0 0 0,0 0 0,-1 0-1,1 0 1,0 0 0,0 0 0,0 0 0,0 0 0,-1 0-1,1 0 1,0 0 0,0 0 0,0 0 0,-1 0 0,1 0 0,0 0-1,0 0 1,0 0 0,-1 0 0,1 0 0,0 0 0,0 0-1,0 0 1,-1 0 0,1 0 0,0 0 0,0-1 0,0 1 0,0 0-1,-1 0 1,1 0 0,0 0 0,0 0 0,0-1 0,0 1-1,0 0 1,0 0 0,0 0 0,-1 0 0,1-1 0,0 1 0,-8-10 363,8 10-395,0 0 1,0 0-1,0 0 1,-1 1-1,1-1 0,0 0 1,0 0-1,0 0 1,0 0-1,0 0 1,0 0-1,0 0 0,0 0 1,0 0-1,0 0 1,-1 0-1,1 0 1,0 0-1,0 0 0,0 0 1,0 0-1,0 0 1,0 0-1,0 0 1,0 0-1,0 0 0,0 0 1,-1 0-1,1 0 1,0 0-1,0 0 1,0 0-1,0-1 0,0 1 1,0 0-1,0 0 1,0 0-1,0 0 1,0 0-1,0 0 0,0 0 1,0 0-1,0 0 1,0 0-1,-1 0 1,1 0-1,0-1 0,0 1 1,0 0-1,0 0 1,0 0-1,0 0 1,0 0-1,0 0 0,0 0 1,0 0-1,0 0 1,0-1-1,0 2-99,0 0 0,-1 0 0,1-1 0,-1 1 0,1-1-1,-1 1 1,0 0 0,1-1 0,-1 1 0,1-1 0,-1 1 0,0-1 0,1 0 0,-1 1 0,0-1-1,-1 1 1,-8 2-409,-3 1-125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9.706"/>
    </inkml:context>
    <inkml:brush xml:id="br0">
      <inkml:brushProperty name="width" value="0.05" units="cm"/>
      <inkml:brushProperty name="height" value="0.05" units="cm"/>
    </inkml:brush>
  </inkml:definitions>
  <inkml:trace contextRef="#ctx0" brushRef="#br0">418 34 10258,'1'-2'218,"0"1"-1,1-1 0,-1 1 1,0-1-1,0 0 1,0 1-1,0-1 0,0 0 1,0 0-1,-1 0 0,1 0 1,-1 0-1,1-3 1,-1 5-164,0 0 0,0-1 0,0 1 0,0 0 0,0 0 1,0-1-1,0 1 0,0 0 0,0-1 0,-1 1 0,1 0 0,0 0 1,0 0-1,0-1 0,-1 1 0,1 0 0,0 0 0,0 0 0,0-1 1,-1 1-1,1 0 0,0 0 0,0 0 0,-1 0 0,1 0 1,0-1-1,0 1 0,-1 0 0,1 0 0,0 0 0,-1 0 0,-19 4 841,-3 7-693,-1 1 1,2 0-1,-1 2 1,2 0-1,0 2 1,1 0-1,0 2 1,1 0-1,1 1 1,1 1-1,-20 29 1,18-19-82,0 0 1,2 1 0,2 1 0,0 0 0,3 2 0,0-1 0,-12 64-1,22-83-71,0 0 0,1-1 0,0 1 0,1 0 0,0-1 0,5 27 0,-4-37-44,-1 1 1,1-1-1,0 0 1,0 1-1,1-1 1,-1 0-1,1 0 1,-1 0 0,1 0-1,0 0 1,0 0-1,0-1 1,1 1-1,-1-1 1,1 1-1,-1-1 1,1 0 0,0 0-1,0 0 1,0 0-1,0 0 1,0-1-1,0 0 1,0 1-1,0-1 1,1 0-1,-1-1 1,1 1 0,-1 0-1,0-1 1,7 0-1,0-1 1,0 0-1,0 0 1,0-2 0,0 1-1,0-1 1,-1 0 0,0-1-1,1 0 1,-1-1-1,12-7 1,5-6 22,47-41 0,-69 55-26,2 0 7,-1-1 0,0 0 0,0 0-1,0-1 1,0 1 0,-1-1 0,6-9-1,-10 14-7,0 1 0,0-1-1,1 1 1,-1 0 0,0-1 0,0 1-1,0-1 1,0 1 0,0-1-1,0 1 1,0 0 0,0-1-1,0 1 1,0-1 0,0 1 0,0-1-1,0 1 1,0-1 0,0 1-1,0 0 1,-1-1 0,1 1-1,0-1 1,0 1 0,0 0 0,-1-1-1,1 1 1,0 0 0,-1-1-1,-14-3 40,-17 8 22,17-1-40,0 2-1,1 0 1,-1 1 0,1 0-1,0 1 1,1 0 0,-1 1-1,-20 18 1,33-25-20,0-1-1,0 1 1,0 0-1,0 0 0,0 0 1,0 0-1,0 0 1,0 0-1,1 1 1,-1-1-1,0 0 1,1 0-1,-1 0 1,0 2-1,1-3-1,1 1 0,-1-1 0,0 1 0,0-1 0,0 0 0,0 1 0,0-1 0,0 0 0,0 0 0,0 1 0,1-1 0,-1 0 0,0 1 0,0-1 0,0 0 0,1 0 0,-1 1 0,0-1 0,0 0 0,1 0-1,-1 1 1,0-1 0,1 0 0,-1 0 0,0 0 0,1 0 0,-1 1 0,0-1 0,1 0 0,-1 0 0,0 0 0,1 0 0,2 0 2,0 1 0,-1-1 1,1 0-1,0-1 0,0 1 1,-1 0-1,1-1 0,0 1 0,-1-1 1,1 0-1,4-2 0,21-13 7,-2-1-1,0-1 1,31-30-1,-22 18 1,-19 22-15,-16 8 5,0 0 0,1 0 0,-1 0 0,1 0 0,-1 0 0,0 0 0,1 0 0,-1 0 0,0 0-1,1 1 1,-1-1 0,0 0 0,1 0 0,-1 0 0,0 0 0,1 1 0,-1-1 0,0 0 0,1 0 0,-1 1 0,0-1 0,0 0 0,1 0 0,-1 1-1,0 0 1,1 1 0,0 0-1,0 0 1,-1 1-1,1-1 1,-1 0-1,0 1 1,0-1-1,0 0 0,0 1 1,0-1-1,-1 4 1,-7 39 52,-14 45 0,12-55 79,2 1 0,-7 60 0,16-70-234,3-16-301,-3-10 382,-1 0 1,0 0-1,0 0 1,1 1-1,-1-1 1,0 0-1,0 0 1,1 0-1,-1 0 1,0 0-1,0 0 1,1 0-1,-1 0 1,0 0-1,0 0 1,1 0-1,-1-1 1,0 1-1,0 0 1,0 0-1,1 0 1,-1 0-1,0 0 1,0 0-1,1 0 1,-1-1-1,0 1 1,0 0-1,0 0 1,0 0-1,1 0 1,-1-1-1,0 1 1,0 0-1,0 0 1,0-1-1,1 1 1,0-2-25,0 0 0,0 0 1,0 0-1,0-1 0,0 1 1,-1 0-1,1 0 0,-1-1 0,1-1 1,0 0-29,3-16-306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0.109"/>
    </inkml:context>
    <inkml:brush xml:id="br0">
      <inkml:brushProperty name="width" value="0.05" units="cm"/>
      <inkml:brushProperty name="height" value="0.05" units="cm"/>
    </inkml:brush>
  </inkml:definitions>
  <inkml:trace contextRef="#ctx0" brushRef="#br0">1 203 11779,'0'0'65,"0"0"1,0 1 0,1-1 0,-1 1 0,0-1-1,0 1 1,1-1 0,-1 0 0,0 1 0,1-1 0,-1 1-1,0-1 1,1 0 0,-1 0 0,1 1 0,-1-1-1,1 0 1,-1 0 0,0 1 0,1-1 0,-1 0 0,1 0-1,-1 0 1,1 0 0,-1 0 0,1 1 0,-1-1 0,1 0-1,-1 0 1,1 0 0,-1-1 0,1 1 0,-1 0-1,1 0 1,-1 0 0,1 0 0,-1 0 0,1-1 0,-1 1-1,1 0 1,-1 0 0,0 0 0,1-1 0,-1 1 0,1 0-1,-1-1 1,0 1 0,1-1 0,-1 1 0,0 0-1,0-1 1,1 1 0,-1-1 0,0 1 0,0 0 0,1-1-1,-1 1 1,0-2 0,17-35 1538,-14 30-1432,47-135 1459,-41 127-1563,-9 16-67,1-1 1,-1 0-1,0 0 1,0 0-1,1 0 0,-1 0 1,0 0-1,0 1 1,1-1-1,-1 0 1,0 0-1,0 0 0,0 0 1,1 1-1,-1-1 1,0 0-1,0 0 0,0 1 1,0-1-1,1 0 1,-1 0-1,0 1 0,0-1 1,0 0-1,0 0 1,0 1-1,0-1 0,0 0 1,0 1-1,0-1 1,0 1-1,3 34 25,-3-32-29,0 49 26,0-20-344,4 44-1,-1-64 216,0-6-33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7.673"/>
    </inkml:context>
    <inkml:brush xml:id="br0">
      <inkml:brushProperty name="width" value="0.05" units="cm"/>
      <inkml:brushProperty name="height" value="0.05" units="cm"/>
    </inkml:brush>
  </inkml:definitions>
  <inkml:trace contextRef="#ctx0" brushRef="#br0">379 35 6497,'-40'-9'865,"2"-1"-401,6 1-8,3 2 320,7 7-96,4 0-8,3 6-144,2 1-48,1 0-151,0 3-105,2-4-176,-1-2-8,1-4-32,0-1-80,1-5 72,-1-2 0,1 0-8</inkml:trace>
  <inkml:trace contextRef="#ctx0" brushRef="#br0" timeOffset="1">21 19 10418,'-3'7'1016,"-2"0"-768,3 0-151,-3-4 951,2-1-696,0-14-240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3.086"/>
    </inkml:context>
    <inkml:brush xml:id="br0">
      <inkml:brushProperty name="width" value="0.05" units="cm"/>
      <inkml:brushProperty name="height" value="0.05" units="cm"/>
    </inkml:brush>
  </inkml:definitions>
  <inkml:trace contextRef="#ctx0" brushRef="#br0">76 93 13091,'-13'-2'1334,"10"-2"329,4 3-1570,-1 1 0,1-1 0,0 1 0,0-1 0,-1 1 0,1-1 0,0 1 0,0-1 0,0 1 0,0 0 0,0-1 0,-1 1 0,1 0 0,0 0 0,0-1 0,0 1 0,0 0 0,0 0 0,2 1 0,46-1 788,-22 2-776,-1-2 0,1-1 0,-1-1 0,0-1 0,29-8 0,-49 9-101,0-1 1,0 1 0,0-1-1,7-6 1,-11 9 0,-1-1 0,0 1 0,0-1 0,0 0 0,0 0 0,0 1 0,0-1 0,0 0 0,0 0 0,0 0 0,0 0 0,-1 0 0,1 0 0,0 0 0,-1 0 0,1-1 0,-1 1 0,1 0 0,-1 0 0,1-1 0,-1 1 0,0 0 0,0 0 0,0-1 0,0 1 0,1 0 0,-2 0 0,1-3 0,0 4 0,-1-1 0,1 0 1,-1 1-1,1-1 0,-1 1 0,0-1 1,1 0-1,-1 1 0,1 0 0,-1-1 1,0 1-1,0-1 0,1 1 0,-1 0 1,0-1-1,0 1 0,1 0 0,-1 0 0,0 0 1,0-1-1,0 1 0,1 0 0,-1 0 1,0 0-1,0 0 0,0 1 0,0-1 1,-28 6 93,19-3-58,-59 9 108,-97 5 0,209-17-223,-17 1 60,0-1 0,1-1 0,39-7 0,-64 7 13,1 0 0,-1 0 1,1 0-1,-1 0 1,1-1-1,-1 1 1,0-1-1,0 0 0,0 1 1,2-3-1,-3 3 2,-1 1 0,0-1 0,1 1 0,-1 0 0,0-1 0,1 1 0,-1-1 0,0 1-1,0-1 1,1 1 0,-1-1 0,0 1 0,0-1 0,0 1 0,0-1 0,0 1 0,0-1-1,0 1 1,0-1 0,0 1 0,0-1 0,0 0 0,0 1-1,-1-1 1,1 1 0,-1-1 0,1 1-1,-1-1 1,1 1 0,-1-1-1,1 1 1,-1 0 0,1-1-1,-1 1 1,0 0 0,1 0-1,-1-1 1,1 1 0,-1 0 0,0 0-1,1 0 1,-1 0 0,0 0-1,0 0 1,-20-2 28,1 2 0,0 0 0,0 2 0,-21 3 1,-42 3 156,42-8-63,140 10-585,-75-10 419,-7 1 24,0-1 0,0-1 1,0 0-1,0-1 1,-1-1-1,25-7 1,-80 29-326,6-3 333,-36 13 1,58-25 29,-1 0 1,1-1 0,-1 0 0,0-1 0,0-1-1,-19 1 1,30-2-20,1 0 1,0 0-1,0 0 0,0 0 0,-1 0 0,1 0 0,0 0 1,0 0-1,0 0 0,-1 0 0,1 0 0,0 0 0,0 0 1,0 0-1,-1 0 0,1 0 0,0 0 0,0 0 0,0 0 1,-1 0-1,1 0 0,0-1 0,0 1 0,0 0 0,0 0 1,-1 0-1,1 0 0,0 0 0,0-1 0,0 1 0,0 0 1,0 0-1,0 0 0,-1 0 0,1-1 0,0 1 0,0 0 1,0 0-1,0 0 0,0-1 0,8-6 0,16-5-33,6 2-15,-1 1 1,1 1 0,43-4-1,-21 10-283,-94-1 131,3 8 242,-74 19-1,32-5-250,64-19-694,16 0 866,1 0-1,0-1 1,-1 1-1,1 0 1,0 0-1,0 0 1,-1 0 0,1-1-1,0 1 1,0 0-1,-1 0 1,1 0 0,0-1-1,0 1 1,-1 0-1,1 0 1,0-1 0,0 1-1,0 0 1,0-1-1,0 1 1,-1 0-1,1-1 1,0 1 0,0 0-1,0 0 1,0-1-1,1-1-30,-1 0-1,1 0 1,-1 0-1,1 0 1,0 0-1,0 1 1,0-1-1,0 0 0,0 1 1,0-1-1,0 0 1,0 1-1,3-3 1,19-17-514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4.637"/>
    </inkml:context>
    <inkml:brush xml:id="br0">
      <inkml:brushProperty name="width" value="0.05" units="cm"/>
      <inkml:brushProperty name="height" value="0.05" units="cm"/>
    </inkml:brush>
  </inkml:definitions>
  <inkml:trace contextRef="#ctx0" brushRef="#br0">24 45 12635,'3'-14'1754,"-3"26"-371,0 13-685,10 113 866,4 38-715,-17-226-594,6-91 1,0 35-223,-5 90-34,-4 24-9,-7 31-14,11-34 21,-5 20 1,0 0 0,1 0-1,-2 28 1,9-45 3,3-13 2,4-14 1,0-23 12,-2 0 1,-2-1-1,-1-63 0,-12 149 63,-16 152 48,22-224-1505,4 28 1132,1 1-57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7.251"/>
    </inkml:context>
    <inkml:brush xml:id="br0">
      <inkml:brushProperty name="width" value="0.05" units="cm"/>
      <inkml:brushProperty name="height" value="0.05" units="cm"/>
    </inkml:brush>
  </inkml:definitions>
  <inkml:trace contextRef="#ctx0" brushRef="#br0">10 0 11674,'-9'290'4763,"10"-287"-4780,0-6 10,3-17 13,3-28 68,12-173 1231,-42 500-1039,17-193-311,12-140-357,-2 18 330,-1 0 1,-3-45-1,-7 142-6,-3 161-818,11-234 743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4.585"/>
    </inkml:context>
    <inkml:brush xml:id="br0">
      <inkml:brushProperty name="width" value="0.05" units="cm"/>
      <inkml:brushProperty name="height" value="0.05" units="cm"/>
    </inkml:brush>
  </inkml:definitions>
  <inkml:trace contextRef="#ctx0" brushRef="#br0">1 48 14907,'16'4'1087,"1"-1"-1,-1 0 1,1-1 0,0-1-1,0 0 1,0-1 0,26-4-1,-25 1-1020,-1-1-1,0-1 0,0 0 0,0-1 1,-1-1-1,0-1 0,15-9 1,-21 14-1160,-8 8 249,-6 13-18,-4 2 226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4.957"/>
    </inkml:context>
    <inkml:brush xml:id="br0">
      <inkml:brushProperty name="width" value="0.05" units="cm"/>
      <inkml:brushProperty name="height" value="0.05" units="cm"/>
    </inkml:brush>
  </inkml:definitions>
  <inkml:trace contextRef="#ctx0" brushRef="#br0">1 72 16412,'13'0'1936,"7"-2"-984,-3-2-328,6-6 1505,3-1-921,4-2-464,-3-2-104,2 5-448,-4 3-352,-5 7-824,-4 2-664,-4 8 1304,-2 4-296,-5 0-233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5.583"/>
    </inkml:context>
    <inkml:brush xml:id="br0">
      <inkml:brushProperty name="width" value="0.05" units="cm"/>
      <inkml:brushProperty name="height" value="0.05" units="cm"/>
    </inkml:brush>
  </inkml:definitions>
  <inkml:trace contextRef="#ctx0" brushRef="#br0">125 3 14387,'-5'-1'232,"0"0"-1,0 1 1,1-1-1,-1 1 1,0 1-1,1-1 1,-1 1 0,0-1-1,1 1 1,-1 1-1,0-1 1,1 1-1,0-1 1,-1 1 0,1 1-1,0-1 1,-4 3-1,4-1-78,1-1 0,0 1-1,-1-1 1,1 1 0,1 0 0,-1 0-1,1 1 1,-1-1 0,1 0-1,0 1 1,1-1 0,-1 1-1,1 0 1,0 0 0,0-1-1,0 9 1,0-1-22,1 0-1,1-1 1,0 1-1,0 0 1,1-1-1,1 1 1,0-1-1,0 1 0,1-1 1,1 0-1,0-1 1,0 1-1,14 18 1,-16-24-90,0 0 0,1-1 1,0 1-1,-1-1 0,2 0 0,-1-1 1,0 1-1,1-1 0,0 1 1,0-1-1,0-1 0,0 1 0,0-1 1,1 0-1,-1 0 0,0 0 0,1-1 1,0 0-1,-1 0 0,1 0 1,0-1-1,0 0 0,-1 0 0,1 0 1,0-1-1,-1 0 0,1 0 0,0 0 1,-1-1-1,8-3 0,-5 1 19,1-1 0,-1 0 0,0 0 0,-1-1 0,1 0 0,-1-1 0,-1 1 0,1-1 1,-1-1-1,0 1 0,-1-1 0,1 0 0,-2 0 0,1-1 0,4-13 0,-6 16-27,0-1-1,0 0 1,-1 0 0,0 0 0,-1 0-1,0 0 1,0-1 0,0 1 0,-1 0-1,0 0 1,0-1 0,-1 1 0,0 0-1,0 0 1,-1-1 0,0 1 0,0 0-1,-1 1 1,1-1 0,-8-11 0,7 14-55,0 1 0,0 0 0,-1 0 0,1 0 0,-1 0 0,0 0 0,0 1 1,0-1-1,0 1 0,0 0 0,0 0 0,-1 1 0,1-1 0,0 1 0,-1 0 0,0 0 1,1 1-1,-1-1 0,1 1 0,-1 0 0,0 0 0,1 1 0,-1-1 0,-6 3 1,5-2-177,1 0 0,-1 1 0,0-1 0,1 1 1,-1 1-1,1-1 0,0 1 0,0 0 1,0 0-1,0 0 0,1 1 0,-1 0 1,1 0-1,0 0 0,0 0 0,0 1 1,0-1-1,1 1 0,-3 6 0,0 9-533,12-2-161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2.086"/>
    </inkml:context>
    <inkml:brush xml:id="br0">
      <inkml:brushProperty name="width" value="0.05" units="cm"/>
      <inkml:brushProperty name="height" value="0.05" units="cm"/>
    </inkml:brush>
  </inkml:definitions>
  <inkml:trace contextRef="#ctx0" brushRef="#br0">9 548 11506,'-2'-4'307,"-5"-18"1020,7 21-1257,0 0 0,0 1 0,1-1 0,-1 0 0,0 1 1,0-1-1,0 0 0,1 1 0,-1-1 0,0 0 0,0 1 0,1-1 0,-1 0 0,1 1 0,-1-1 0,1 1 0,-1-1 0,1 1 0,-1-1 0,1 1 0,-1-1 0,1 1 0,-1 0 0,1-1 0,0 1 0,-1 0 0,1 0 0,0-1 0,-1 1 0,2 0 0,4-3 6,0 0-1,-1 0 1,1 0-1,-1 0 0,1-1 1,-1 0-1,0 0 1,0-1-1,-1 1 1,6-8-1,6-9 4,17-28-1,-26 38-22,97-188 327,-27 46-107,-76 151-265,0 0 1,0 0-1,0 0 0,0 0 1,1 0-1,-1 0 0,1 1 1,-1-1-1,1 0 0,0 1 1,0-1-1,2 0 0,-4 1-8,1 1 0,-1 0 0,0 1 0,1-1 1,-1 0-1,1 0 0,-1 0 0,0 0 0,1 0 0,-1 0 0,1 0 0,-1 1 0,0-1 0,1 0 0,-1 0 0,0 0 0,1 1 0,-1-1 0,0 0 0,1 1 0,-1-1 0,0 0 0,0 1 0,1-1 0,-1 0 0,0 1 0,0-1 0,0 0 1,1 1-1,-1-1 0,0 1 0,0-1 0,0 0 0,0 1 0,0-1 0,0 1 0,0 0 0,2 10 30,-1 1-1,0 0 1,-1 14 0,-1-14-23,2 41 21,2 1 0,2-1 0,3 0 0,18 67 0,-16-87-66,1 0 1,1-1-1,2 0 0,2-1 1,1 0-1,1-2 0,38 48 0,-16-35-55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1.249"/>
    </inkml:context>
    <inkml:brush xml:id="br0">
      <inkml:brushProperty name="width" value="0.05" units="cm"/>
      <inkml:brushProperty name="height" value="0.05" units="cm"/>
    </inkml:brush>
  </inkml:definitions>
  <inkml:trace contextRef="#ctx0" brushRef="#br0">2341 73 12691,'-463'-65'1209,"385"60"-1148,0 3-1,0 4 0,0 2 0,-128 26 1,114-9-51,0 5 0,2 3 1,-127 60-1,128-46 64,1 5 0,-115 82 1,148-88-55,1 2 1,2 3 0,3 1 0,-59 75 0,86-94-62,1 2 1,2 0-1,1 1 1,1 1-1,2 0 1,1 2-1,-11 42 1,20-57 31,0 0-1,2-1 1,0 2 0,1-1 0,1 0 0,1 0 0,1 1-1,0-1 1,2 0 0,0 0 0,2 0 0,0 0 0,1-1 0,13 30-1,-11-35 12,1 1 0,0-1-1,1-1 1,0 0-1,1 0 1,1-1 0,19 16-1,-11-12-2,1-2 0,0 0 0,1-1 0,33 13 0,-5-7-10,0-2 0,1-2 0,1-3 1,60 7-1,7-6 6,2-6 1,191-11-1,239-70 180,-324 24-165,-3-10 1,-2-10-1,220-103 0,-252 88-36,196-82 35,7 22 83,-366 136-86,5 0-1,0-1 0,0-2 1,-1-1-1,49-29 0,-76 40-1,-1-1 0,0 1 0,1-1 1,-1 0-1,0 0 0,-1 0 0,1 0 0,0 0 0,-1-1 0,0 1 0,0-1 0,0 0 1,3-6-1,-4 7 4,-1-1 0,1 1 0,-1 0 0,0-1 0,0 1 0,0 0 0,0 0 0,-1-1 0,1 1 0,-1 0 0,0 0 0,0-1 0,0 1 0,0 0 1,0 0-1,-1 0 0,1 0 0,-3-3 0,-5-6 32,-1 0 1,0 1-1,0 0 1,-1 0-1,0 1 0,-1 0 1,-16-10-1,-98-52 200,115 66-223,-87-41 90,-2 3 1,-1 5-1,-2 4 1,-188-37-1,164 51-162,-1 6-1,-1 5 1,-221 12 0,227 8-173,-186 42 0,-121 67 64,78 3-11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6.263"/>
    </inkml:context>
    <inkml:brush xml:id="br0">
      <inkml:brushProperty name="width" value="0.05" units="cm"/>
      <inkml:brushProperty name="height" value="0.05" units="cm"/>
    </inkml:brush>
  </inkml:definitions>
  <inkml:trace contextRef="#ctx0" brushRef="#br0">0 45 16396,'0'-10'1880,"5"0"-1064,1 3-336,2 2 1105,4 4-249,5 0-464,4 1-200,11-2-352,5-1-64,5 2-248,4-2-216,-1 1-744,0 2-296,-9 3 968,-8 3-216,-22 4-225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6.745"/>
    </inkml:context>
    <inkml:brush xml:id="br0">
      <inkml:brushProperty name="width" value="0.05" units="cm"/>
      <inkml:brushProperty name="height" value="0.05" units="cm"/>
    </inkml:brush>
  </inkml:definitions>
  <inkml:trace contextRef="#ctx0" brushRef="#br0">1 66 18404,'6'3'1216,"9"-9"-1072,5-1-72,9-2 264,3 2-240,3-1-448,6 1-248,-6-1 496,-3 0-88,-8-1-96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7.149"/>
    </inkml:context>
    <inkml:brush xml:id="br0">
      <inkml:brushProperty name="width" value="0.05" units="cm"/>
      <inkml:brushProperty name="height" value="0.05" units="cm"/>
    </inkml:brush>
  </inkml:definitions>
  <inkml:trace contextRef="#ctx0" brushRef="#br0">26 2 12059,'2'-2'1634,"-2"10"-622,-2 14 157,-6 6-611,2 0 0,1 0 0,1 1-1,2-1 1,1 40 0,2-48-474,1-1 0,0 1-1,2-1 1,0 0 0,1 0 0,1-1-1,1 1 1,15 29 0,-19-43-63,0 0 1,0 0-1,0 0 1,1-1-1,0 1 1,0-1 0,0 0-1,0 0 1,1-1-1,-1 1 1,1-1-1,7 4 1,-9-6 0,0 0 1,0 0 0,0 0 0,1 0 0,-1-1-1,0 1 1,1-1 0,-1 0 0,0 0 0,1 0-1,-1 0 1,0-1 0,1 1 0,-1-1 0,0 0-1,0 0 1,1 0 0,-1-1 0,0 1 0,0-1-1,0 1 1,4-4 0,2-2 51,-1 0-1,0-1 1,0 0-1,-1 0 1,0-1 0,0 0-1,-1 0 1,0-1-1,-1 0 1,0 0-1,7-20 1,-6 14 35,-2 1 1,0-1 0,-1 0-1,0 0 1,-1 0-1,-1-1 1,-2-26-1,0 30-49,-1 1 0,-1 0 0,0 0 0,0 0 0,-1 0 0,-1 1 0,0 0 0,-1 0 0,-9-14 0,13 20-66,-1 1 1,0 0 0,0 1 0,0-1 0,-1 0-1,1 1 1,-1 0 0,0 0 0,0 0-1,0 0 1,0 1 0,0-1 0,-1 1 0,1 0-1,-1 0 1,1 1 0,-1-1 0,0 1 0,0 0-1,1 1 1,-1-1 0,0 1 0,0 0 0,0 0-1,0 0 1,-6 1 0,9 0-58,-1 0 0,0 0 1,1-1-1,-1 1 0,1 1 1,-1-1-1,1 0 0,-1 1 0,1-1 1,0 1-1,0 0 0,0-1 1,0 1-1,0 0 0,0 0 0,0 1 1,1-1-1,-1 0 0,1 1 0,-1-1 1,1 1-1,0-1 0,0 1 1,0-1-1,1 1 0,-1 0 0,0-1 1,1 1-1,0 0 0,0 3 1,3 6-363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9.475"/>
    </inkml:context>
    <inkml:brush xml:id="br0">
      <inkml:brushProperty name="width" value="0.05" units="cm"/>
      <inkml:brushProperty name="height" value="0.05" units="cm"/>
    </inkml:brush>
  </inkml:definitions>
  <inkml:trace contextRef="#ctx0" brushRef="#br0">7215 0 9474,'1'14'5457,"3"12"-3708,4 28-745,24 314 645,-25-291-1590,-4 87 0,-15 77 83,-1 46 15,-12 134 673,0-45-411,35 441 340,-5-277-610,-5-408-146,-1 389 144,20 244 145,-15-501-222,5 124-3,12-86 113,3 114 131,-11 63-278,-8-350-74,-3-2-2,-6-106 21,-1-21-5,-2-8 15,4 3 5,1 1 5,-1 0 1,1 0 0,-1-1 0,1 1 0,1-1 0,-1 0 0,1 1 0,-2-6 0,2 10 14,0 0 1,0-1-1,0 1 1,-1 0 0,1 0-1,0 0 1,0 0-1,0 1 1,0-1 0,0 0-1,-1 0 1,1 1-1,0-1 1,0 1 0,0-1-1,0 1 1,-1 0-1,0 0-5,-19 14 20,18-12-19,-1 0-1,0-1 1,0 1-1,0 0 1,0-1-1,-1 0 1,1 0-1,-1-1 1,-4 2-1,-16 4 14,0 2 1,-43 20-1,52-21-24,-1 0 0,0-1 0,0-1 0,-1 0 0,0-1 0,0-1 0,-26 2 0,-147-9-106,50 0 6,-381-17-3,-120-14 33,362 29-32,-315 13 24,492-5 65,0-3 0,-121-17 0,37 0-6,-299 10 0,-262 16-491,535-18 221,-381 34-1,235 9 134,9-1 123,65-12 37,208-21 0,-132-17 1,-69-13-1,57 7 77,206 22-82,-1-2 1,1 0-1,-25-9 0,39 11-23,8-1-2450,-1 2 2051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3.434"/>
    </inkml:context>
    <inkml:brush xml:id="br0">
      <inkml:brushProperty name="width" value="0.05" units="cm"/>
      <inkml:brushProperty name="height" value="0.05" units="cm"/>
    </inkml:brush>
  </inkml:definitions>
  <inkml:trace contextRef="#ctx0" brushRef="#br0">17 1 15299,'-1'0'137,"0"0"0,0 0 0,1 0 0,-1 0-1,0 0 1,0 0 0,1 0 0,-1 0 0,0 1 0,1-1-1,-1 0 1,0 1 0,1-1 0,-1 0 0,0 1 0,1-1-1,-1 1 1,0-1 0,1 0 0,-1 1 0,1 0 0,-1 0-1,1-1-80,0 1 0,0-1-1,0 0 1,0 1-1,0-1 1,0 1-1,0-1 1,0 0 0,0 1-1,0-1 1,1 1-1,-1-1 1,0 0 0,0 1-1,0-1 1,1 0-1,-1 1 1,0-1-1,0 0 1,1 1 0,-1-1-1,0 0 1,1 0-1,-1 1 1,0-1 0,1 0-1,-1 0 1,0 0-1,1 0 1,-1 1-1,1-1 1,-1 0 0,0 0-1,1 0 1,-1 0-1,1 0 1,-1 0 0,0 0-1,2 0 1,23 4 382,0-1 0,1-1 0,46-3 0,-24 0-224,44 0 30,81 1-1449,-155 6 595,-18-6 602,0 0 1,0 0 0,1 0-1,-1 1 1,0-1-1,0 0 1,1 0 0,-1 1-1,0-1 1,0 0 0,0 0-1,0 1 1,1-1-1,-1 0 1,0 0 0,0 1-1,0-1 1,0 0 0,0 1-1,0-1 1,0 0-1,0 1 1,0-1 0,0 0-1,0 1 1,0-1-1,0 0 1,0 1 0,0-1-1,0 0 1,0 0 0,0 1-1,0-1 1,-1 0-1,1 1 1,0-1 0,0 0-1,0 0 1,0 1 0,-1-1-1,1 0 1,0 0-1,0 0 1,-1 1 0,1-1-1,0 0 1,0 0 0,-1 0-1,1 0 1,-1 1-1,-10 6-356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3.805"/>
    </inkml:context>
    <inkml:brush xml:id="br0">
      <inkml:brushProperty name="width" value="0.05" units="cm"/>
      <inkml:brushProperty name="height" value="0.05" units="cm"/>
    </inkml:brush>
  </inkml:definitions>
  <inkml:trace contextRef="#ctx0" brushRef="#br0">1 20 18212,'14'16'1496,"10"-15"-1024,11-1-160,13-4 553,7-3-233,5 0-152,2-2-72,-5 4-248,0 0-168,-11 8-480,-7 4-416,-15 10 728,-6 2-144,-10-6-145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4.645"/>
    </inkml:context>
    <inkml:brush xml:id="br0">
      <inkml:brushProperty name="width" value="0.05" units="cm"/>
      <inkml:brushProperty name="height" value="0.05" units="cm"/>
    </inkml:brush>
  </inkml:definitions>
  <inkml:trace contextRef="#ctx0" brushRef="#br0">34 745 13267,'-2'1'242,"0"0"0,-1 1 0,1-1 0,0 0-1,0 1 1,0 0 0,0-1 0,0 1 0,1 0 0,-1 0 0,0 0 0,1 0 0,0 0 0,-1 0 0,1 0 0,0 1-1,0-1 1,0 0 0,-1 5 0,6-9 1048,10-14-888,-1 0 0,0-1 0,-1-1 0,-1 0 1,-1-1-1,9-21 0,-3 7-101,32-65 3,-5-2-1,-4-1 0,49-206 0,-105 403-273,5 0-1,3 1 1,5 1 0,10 105 0,0-158-93,-3-31-714,-1 1-1,1 18 1,-3-22 335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5.081"/>
    </inkml:context>
    <inkml:brush xml:id="br0">
      <inkml:brushProperty name="width" value="0.05" units="cm"/>
      <inkml:brushProperty name="height" value="0.05" units="cm"/>
    </inkml:brush>
  </inkml:definitions>
  <inkml:trace contextRef="#ctx0" brushRef="#br0">2 139 16772,'-1'5'1560,"2"-1"-936,4-1-168,10-2 720,7-1-159,9-1-209,7-5-96,7-5-192,6-2-64,3-6-192,1 0-112,-5-2-504,-7 1-336,-10 1 584,-7 5-128,-19 5-72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5.529"/>
    </inkml:context>
    <inkml:brush xml:id="br0">
      <inkml:brushProperty name="width" value="0.05" units="cm"/>
      <inkml:brushProperty name="height" value="0.05" units="cm"/>
    </inkml:brush>
  </inkml:definitions>
  <inkml:trace contextRef="#ctx0" brushRef="#br0">113 83 17468,'0'0'57,"0"-1"1,0 1-1,0 0 1,0 0-1,0 0 1,0 0-1,0 0 1,0 0-1,0 0 1,0 0 57,0 0-58,0 0 1,0-1-1,-1 1 1,1 0-1,0 0 1,0 0-1,0 0 1,0 0-1,0 0 1,0 0 0,0 0-1,0 0 1,0 0-1,-1 0 1,1 0-1,0 0 1,0 0-1,0 0 1,0 0-1,0 0 1,0 0-1,0 0 1,0 0-1,0 0 1,0 0-1,-1 0 1,1 0-1,0 0 1,0 0-1,0 0 1,0 0-1,0 1 1,0-1-1,0 0 1,0 0-1,0 0 1,0 0-1,7-14 1204,16-19-220,-20 29-944,1 0 1,1 0-1,-1 0 1,1 1-1,-1-1 1,1 1-1,6-3 0,-10 6-89,0-1-1,-1 1 0,1 0 0,0-1 0,0 1 0,0 0 0,0 0 1,0-1-1,1 1 0,-1 0 0,0 0 0,0 0 0,0 1 0,0-1 1,0 0-1,0 0 0,0 0 0,0 1 0,0-1 0,0 0 0,-1 1 1,1-1-1,0 1 0,0-1 0,0 1 0,0 0 0,0-1 0,-1 1 1,1 0-1,0 0 0,-1-1 0,1 1 0,0 0 0,-1 0 0,1 0 1,-1 0-1,1 0 0,-1 0 0,0 0 0,1 0 0,-1 0 0,0 0 1,0 0-1,0 0 0,1 1 0,1 11 10,0 1-1,-1-1 1,0 0 0,-1 1-1,-1-1 1,0 1 0,-1-1-1,-5 20 1,-35 103 49,40-129-62,-12 31 17,-1 0-1,-2-2 1,-1 0-1,-34 49 1,48-81-22,1 0 0,-1 0 0,1 0 1,-1-1-1,0 1 0,-8 4 0,12-8 0,-1 0-1,1 1 1,-1-1 0,1 0-1,-1 0 1,1 0-1,-1 1 1,1-1-1,0 0 1,-1 0-1,0 0 1,1 0-1,-1 0 1,1 0 0,-1 0-1,1 0 1,-1 0-1,1 0 1,-1 0-1,1 0 1,-1 0-1,1 0 1,-1-1 0,1 1-1,-1 0 1,0-1-1,1 0-1,-1 1-1,1-2 0,0 1 1,-1 0-1,1 0 0,0 0 0,0 0 1,-1 0-1,1 0 0,0 0 1,0 0-1,0 0 0,0 0 1,0 0-1,1-1 0,-1 1 1,0 0-1,1-1 0,0-2-11,0-1 0,1 1 1,-1 0-1,1 0 0,0 0 0,0 1 0,0-1 1,1 0-1,-1 1 0,1-1 0,0 1 0,0 0 0,0 0 1,0 0-1,0 1 0,6-5 0,-6 6 8,-1 0 0,0 0 0,1-1 0,-1 1 0,1 1-1,0-1 1,-1 0 0,1 1 0,-1-1 0,1 1 0,0 0 0,-1 0-1,1 0 1,0 0 0,-1 0 0,1 1 0,0-1 0,-1 1 0,1-1 0,-1 1-1,1 0 1,-1 0 0,1 1 0,-1-1 0,0 0 0,1 1 0,-1-1-1,3 4 1,2 2 0,0 1-1,-1 0 0,0 0 0,0 1 0,-1 0 1,0 0-1,8 19 0,-7-13 17,1 0 0,10 14-1,-16-28-1,-1 0-1,1 0 0,-1 0 1,1 0-1,0 0 1,0-1-1,-1 1 0,1 0 1,0 0-1,0 0 1,0-1-1,0 1 0,0-1 1,0 1-1,0-1 0,0 1 1,0-1-1,0 1 1,0-1-1,0 0 0,0 0 1,0 1-1,0-1 1,0 0-1,1 0 0,-1 0 1,0 0-1,0 0 0,0-1 1,0 1-1,0 0 1,0 0-1,0-1 0,1 1 1,-1-1-1,0 1 1,0-1-1,0 1 0,-1-1 1,1 0-1,0 1 0,0-1 1,0 0-1,0 0 1,-1 0-1,2 0 0,4-7 58,0 1 1,0-1-1,-1 1 0,6-13 0,-8 16-39,9-16 115,34-67 429,-41 77-487,0-1-1,-1 0 1,-1 0-1,0-1 1,0 1 0,1-14-1,-4 22-85,0 1 0,0-1-1,-1 1 1,1-1 0,0 1 0,-1 0-1,1-1 1,-1 1 0,0 0 0,0 0-1,0-1 1,0 1 0,0 0 0,0 0-1,-1 0 1,-1-2 0,-3-2-189,1 1 1,-1 0-1,-11-8 1,4 4 110,-1-1-141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59.883"/>
    </inkml:context>
    <inkml:brush xml:id="br0">
      <inkml:brushProperty name="width" value="0.05" units="cm"/>
      <inkml:brushProperty name="height" value="0.05" units="cm"/>
    </inkml:brush>
  </inkml:definitions>
  <inkml:trace contextRef="#ctx0" brushRef="#br0">431 56 14075,'-1'-6'547,"1"2"-330,-1 1 0,1-1 0,-1 1 0,0-1 0,0 1 0,0-1 0,-4-4-1,4 6-152,0 1-1,0 0 0,-1 0 0,1-1 0,0 1 0,-1 0 0,1 0 0,-1 0 0,0 1 0,1-1 0,-1 0 0,0 0 0,1 1 0,-1-1 0,0 1 1,0 0-1,0 0 0,-2-1 0,-4 1 34,-1 0 0,1 0 0,-1 1 1,1 0-1,-1 0 0,1 1 0,-1 0 0,1 1 1,0 0-1,0 0 0,0 1 0,1-1 1,-1 2-1,1-1 0,0 1 0,0 0 0,-10 11 1,0 0-22,0 2 1,2 0 0,0 0 0,1 2 0,-14 24 0,8-7 52,1 2 1,2 0-1,2 0 1,1 2-1,2 0 1,2 0-1,2 1 1,2 0-1,1 0 1,3 78-1,3-106-97,0 1-1,2-1 1,-1 1 0,2-1-1,5 16 1,-7-26-27,-1 1 1,1-1 0,0 0-1,0 0 1,1 0-1,-1 0 1,1-1-1,0 1 1,0-1-1,0 1 1,0-1-1,0 0 1,1 0-1,0-1 1,-1 1-1,1-1 1,0 0-1,0 0 1,0 0-1,7 2 1,-9-3-3,1-1 1,-1 0 0,0 0 0,0 1 0,0-1 0,0-1-1,0 1 1,0 0 0,1 0 0,-1-1 0,0 1-1,0-1 1,0 0 0,0 0 0,0 0 0,0 0 0,2-1-1,-1-1 6,1 0 0,-1 0-1,1 0 1,-1-1-1,0 1 1,0-1-1,4-6 1,1-5 20,-1-1 0,0 1 0,6-22 0,-12 35-25,3-13 10,-3 13-13,-1-1 0,0 1 0,1 0 0,0-1 0,-1 1 1,1 0-1,0-1 0,0 1 0,1 0 0,-1 0 0,0 0 0,1 0 0,-1 0 0,1 0 0,-1 0 1,1 0-1,0 1 0,0-1 0,0 1 0,0-1 0,0 1 0,0 0 0,0 0 0,1 0 1,3-1-1,4-2-4,0-1 0,0 1 0,-1-2 1,1 1-1,-1-1 0,0 0 0,-1-1 1,0 0-1,0-1 0,12-14 0,-1 3 2,-19 18 1,0 1 0,0 0 0,0 0 0,0 0 0,1-1 0,-1 1 0,0 0 0,0 0 0,0 0 0,1-1 0,-1 1 0,0 0 0,0 0 0,1 0 0,-1 0 0,0 0 0,0-1 0,1 1 0,-1 0 0,0 0 0,0 0 0,1 0 0,-1 0 0,0 0 0,1 0 0,-1 0 0,0 0 1,0 0-1,1 0 0,-1 0 0,0 0 0,0 0 0,1 1 0,-1-1 0,1 0 0,2 11 19,-3 22 54,-1-29-53,-2 45 97,-3 115 131,6-160-1126,1-2 340,-4-4 166,-4-2-23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8.916"/>
    </inkml:context>
    <inkml:brush xml:id="br0">
      <inkml:brushProperty name="width" value="0.05" units="cm"/>
      <inkml:brushProperty name="height" value="0.05" units="cm"/>
    </inkml:brush>
  </inkml:definitions>
  <inkml:trace contextRef="#ctx0" brushRef="#br0">1500 468 13515,'-67'-4'343,"-1"2"1,1 3 0,0 4-1,-93 17 1,120-13-372,0 1 0,0 2 0,1 2 1,1 2-1,0 1 0,2 2 1,0 1-1,-46 35 0,23-7-81,3 2 0,3 3 0,-86 108 0,76-76 155,4 3 0,-55 109-1,90-149 55,3 0-1,1 2 0,3 0 0,2 1 0,2 0 0,-8 69 0,17-75-29,1 1-1,3 0 1,1-1 0,3 1-1,2-1 1,1 0 0,22 71-1,-8-53-68,2-1-1,3-2 1,2 0-1,3-2 1,3-2-1,2 0 1,2-3-1,3-1 0,2-2 1,2-2-1,54 45 1,-55-56-60,1-2 0,2-2 1,2-2-1,1-2 0,1-3 1,1-1-1,1-3 0,1-2 1,1-3-1,100 18 0,-94-26 63,0-3-1,0-2 0,1-4 1,-1-2-1,1-2 0,-1-4 1,-1-2-1,1-2 0,-2-3 1,0-3-1,-1-3 0,-1-1 1,58-33-1,-46 14 43,-2-2-1,-2-3 1,-2-2 0,-2-4-1,-2-2 1,-2-3-1,-4-2 1,84-118 0,-80 90-12,-4-2 0,-3-3 1,-5-1-1,-4-3 0,-4-1 1,-4-1-1,23-122 0,-36 109-44,-5-1-1,1-129 0,-16 166-22,-3 0-1,-3 0 1,-4 0-1,-23-88 0,22 124 1,-2-1-1,-1 1 0,-3 1 1,-1 1-1,-1 0 0,-2 1 1,-42-54-1,39 62-6,-1 1 0,-2 0 0,0 2 1,-1 2-1,-2 0 0,0 2 0,-2 1 0,-60-29 0,46 31 40,-1 1 1,-1 2-1,0 2 0,-1 3 0,0 2 1,-1 1-1,0 3 0,1 2 0,-53 5 0,18 5 280,1 3-1,0 4 0,0 4 1,-122 44-1,-71 52-27,5 30 87,248-132-308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0.257"/>
    </inkml:context>
    <inkml:brush xml:id="br0">
      <inkml:brushProperty name="width" value="0.05" units="cm"/>
      <inkml:brushProperty name="height" value="0.05" units="cm"/>
    </inkml:brush>
  </inkml:definitions>
  <inkml:trace contextRef="#ctx0" brushRef="#br0">164 10 14115,'-2'-10'1818,"-5"15"-846,-8 16 56,-1 6-390,2 1 0,0 1 0,-15 51 1,-16 95 62,37-132-450,-4 55 0,11-83-191,0-1 1,1 1 0,1 0-1,1-1 1,0 1 0,1-1-1,7 23 1,-9-33-59,0-1-1,1 0 1,-1 0 0,1 0-1,0 0 1,0 0 0,0-1 0,0 1-1,0-1 1,0 1 0,1-1-1,-1 0 1,1 0 0,0 0-1,0 0 1,0 0 0,0 0-1,0-1 1,0 0 0,0 1-1,0-1 1,0 0 0,1-1-1,-1 1 1,0 0 0,1-1-1,4 0 1,-1 0-96,0-1 1,0 0-1,0 0 0,0-1 0,-1 0 0,1 0 1,-1-1-1,1 1 0,-1-1 0,0-1 0,0 1 1,8-7-1,0-3-184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0.891"/>
    </inkml:context>
    <inkml:brush xml:id="br0">
      <inkml:brushProperty name="width" value="0.05" units="cm"/>
      <inkml:brushProperty name="height" value="0.05" units="cm"/>
    </inkml:brush>
  </inkml:definitions>
  <inkml:trace contextRef="#ctx0" brushRef="#br0">1 1 16484,'0'4'1344,"5"3"-944,5-1-104,7-2 528,5-2-208,5-2-168,3 0-48,5-3-360,-2-3-216,-6 0-544,-6 2-1632,-13 4 1984,-8 4-336,-10 5-257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1.293"/>
    </inkml:context>
    <inkml:brush xml:id="br0">
      <inkml:brushProperty name="width" value="0.05" units="cm"/>
      <inkml:brushProperty name="height" value="0.05" units="cm"/>
    </inkml:brush>
  </inkml:definitions>
  <inkml:trace contextRef="#ctx0" brushRef="#br0">1 81 16900,'14'7'1384,"8"-10"-1016,4-3-152,5-2 344,2-2-160,3-2-608,-2-4 408,-8 1-184,-7-3-96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2.922"/>
    </inkml:context>
    <inkml:brush xml:id="br0">
      <inkml:brushProperty name="width" value="0.05" units="cm"/>
      <inkml:brushProperty name="height" value="0.05" units="cm"/>
    </inkml:brush>
  </inkml:definitions>
  <inkml:trace contextRef="#ctx0" brushRef="#br0">85 16 14811,'2'-2'572,"7"-11"684,-9 13-1224,0 0 0,0 0 0,0 0 1,0 1-1,0-1 0,0 0 1,0 0-1,0 0 0,0 0 1,0 0-1,0 0 0,0 1 1,1-1-1,-1 0 0,0 0 0,0 0 1,0 0-1,0 0 0,0 0 1,0 0-1,0 1 0,0-1 1,1 0-1,-1 0 0,0 0 1,0 0-1,0 0 0,0 0 0,0 0 1,0 0-1,1 0 0,-1 0 1,0 0-1,0 0 0,0 0 1,0 0-1,0 0 0,1 0 1,-1 0-1,0 0 0,0 0 0,0 0 1,0 0-1,0 0 0,0 0 1,1 0-1,-1 0 0,0 0 1,0 0-1,0 0 0,0-1 1,0 1-1,0 0 0,0 0 0,1 0 1,-1 0-1,0 0 0,0 0 1,0 0-1,0-1 0,-1 17 434,-2 0-1,1-1 1,-2 0-1,-6 20 1,-1 1-160,-9 37 19,6-26-204,2 1 0,-12 92 0,24-134-116,0-1-1,0 1 0,0-1 0,0 1 0,1-1 0,0 1 1,0-1-1,4 10 0,-4-13-1,-1 0 1,1-1 0,1 1-1,-1 0 1,0-1-1,0 1 1,1-1-1,-1 0 1,1 1-1,-1-1 1,1 0-1,-1 0 1,1 0-1,0 0 1,-1 0-1,1 0 1,0-1 0,0 1-1,0 0 1,0-1-1,0 0 1,0 1-1,0-1 1,-1 0-1,1 0 1,0 0-1,0 0 1,3-1-1,8 0-11,-1-2-1,1 1 1,-1-2-1,0 1 1,19-10-1,59-33-339,-23 10 263,-35 21-57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3.357"/>
    </inkml:context>
    <inkml:brush xml:id="br0">
      <inkml:brushProperty name="width" value="0.05" units="cm"/>
      <inkml:brushProperty name="height" value="0.05" units="cm"/>
    </inkml:brush>
  </inkml:definitions>
  <inkml:trace contextRef="#ctx0" brushRef="#br0">0 214 11642,'4'10'779,"-3"-4"-470,0-1 0,1 1 0,0-1 0,0 1 0,1-1 0,-1 0 0,1 0 0,0 0 0,0 0 0,1-1 0,0 1 0,5 5 0,-7-10-236,-1 1 0,0-1 0,0 0 1,0 0-1,0 0 0,1 0 0,-1 1 0,0-1 0,0-1 0,0 1 0,1 0 0,-1 0 0,0 0 0,0-1 0,0 1 1,0 0-1,0-1 0,1 1 0,-1-1 0,0 0 0,0 1 0,0-1 0,0 0 0,-1 1 0,1-1 0,0 0 0,0 0 1,0 0-1,-1 0 0,1 0 0,0 0 0,0-1 0,26-41 604,-23 35-514,48-96 454,4-7-556,-44 95-89,-11 16 28,-1 0 0,0 0-1,0 0 1,0 0-1,0 0 1,1 0-1,-1 0 1,0 0-1,0 0 1,0 1-1,0-1 1,1 0-1,-1 0 1,0 0-1,0 0 1,0 0-1,0 0 1,0 0-1,1 1 1,-1-1-1,0 0 1,0 0-1,0 0 1,0 0-1,0 0 1,0 1-1,0-1 1,0 0-1,0 0 1,0 0-1,0 0 1,0 1-1,0-1 1,0 0 0,0 0-1,0 0 1,0 0-1,0 1 1,0-1-1,0 0 1,0 0-1,0 0 1,0 0-1,0 1 1,0-1-1,0 0 1,-6 37-31,5-34 28,-11 63-359,2-1 1,-2 103-1,13-154 203,-1-13 154,0-1 0,0 0-1,0 0 1,0 0-1,0 0 1,0 1 0,0-1-1,0 0 1,0 0 0,0 0-1,0 0 1,0 1 0,0-1-1,0 0 1,0 0 0,0 0-1,0 0 1,0 1 0,0-1-1,0 0 1,0 0 0,0 0-1,0 0 1,0 1 0,0-1-1,0 0 1,0 0 0,1 0-1,-1 0 1,0 0 0,0 1-1,0-1 1,0 0 0,0 0-1,0 0 1,1 0 0,-1 0-1,0 0 1,0 0 0,0 0-1,0 0 1,1 0 0,-1 0-1,0 0 1,0 1 0,0-1-1,0 0 1,1 0 0,4-12-258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3.808"/>
    </inkml:context>
    <inkml:brush xml:id="br0">
      <inkml:brushProperty name="width" value="0.05" units="cm"/>
      <inkml:brushProperty name="height" value="0.05" units="cm"/>
    </inkml:brush>
  </inkml:definitions>
  <inkml:trace contextRef="#ctx0" brushRef="#br0">142 0 15595,'2'16'1441,"0"5"-1049,0 12-88,-1 5 720,4 9-584,-1 3-24,2 2-40,-2-4-40,3-5-88,-1-5-48,-2-11-264,-1-6-216,-4-12 512,-4-6-248,0-6-16,-4-4-48</inkml:trace>
  <inkml:trace contextRef="#ctx0" brushRef="#br0" timeOffset="1">0 265 17164,'19'5'1368,"1"-13"-1056,4-3-104,5-6 88,1-5-264,3 1 1833,-3-5-1585,-1 0-16,-1 0-8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4.271"/>
    </inkml:context>
    <inkml:brush xml:id="br0">
      <inkml:brushProperty name="width" value="0.05" units="cm"/>
      <inkml:brushProperty name="height" value="0.05" units="cm"/>
    </inkml:brush>
  </inkml:definitions>
  <inkml:trace contextRef="#ctx0" brushRef="#br0">53 1 14835,'1'0'62,"0"0"0,0 0 0,0 0 0,0 1 0,0-1 0,-1 0 0,1 0 0,0 1 0,0-1-1,0 1 1,0-1 0,-1 1 0,1-1 0,0 1 0,0-1 0,-1 1 0,1 0 0,0-1 0,-1 1 0,1 0 0,-1 0 0,1-1 0,-1 1-1,1 0 1,-1 0 0,0 0 0,1 0 0,-1 0 0,0-1 0,0 1 0,1 0 0,-1 0 0,0 0 0,0 0 0,0 0 0,0 0 0,0 0-1,0 0 1,-1 0 0,1 0 0,0 0 0,-2 10 359,0 0 0,-7 20 0,4-14 0,-12 53 15,3 0-1,-9 112 1,23-174-400,0 1 1,0-1-1,1 1 1,0-1-1,0 1 1,1-1-1,0 0 0,5 13 1,-6-19-25,1 1 1,-1-1 0,0 0-1,1 0 1,-1 1 0,1-1-1,0-1 1,0 1 0,0 0-1,0 0 1,0-1-1,0 1 1,0-1 0,0 1-1,1-1 1,-1 0 0,1 0-1,-1 0 1,1 0 0,-1-1-1,1 1 1,-1-1-1,1 1 1,0-1 0,-1 0-1,1 0 1,-1 0 0,1 0-1,0-1 1,-1 1 0,4-2-1,2 0-109,0 0 0,1-1-1,-2 0 1,1 0 0,0-1 0,-1 0-1,1 0 1,-1-1 0,11-9-1,2-4-460,29-35 0,-46 49 555,23-23-412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4.705"/>
    </inkml:context>
    <inkml:brush xml:id="br0">
      <inkml:brushProperty name="width" value="0.05" units="cm"/>
      <inkml:brushProperty name="height" value="0.05" units="cm"/>
    </inkml:brush>
  </inkml:definitions>
  <inkml:trace contextRef="#ctx0" brushRef="#br0">1 390 13579,'0'0'94,"0"1"0,1-1 1,-1 0-1,0 1 0,0-1 0,1 1 0,-1-1 1,0 0-1,1 1 0,-1-1 0,1 0 1,-1 0-1,0 1 0,1-1 0,-1 0 0,1 0 1,-1 0-1,0 0 0,1 1 0,-1-1 1,1 0-1,-1 0 0,1 0 0,-1 0 0,1 0 1,-1 0-1,1 0 0,-1 0 0,0 0 1,1 0-1,-1 0 0,1-1 0,-1 1 0,1 0 1,-1 0-1,1-1 0,24-6 1810,-19 6-1420,-2-1-344,1 1-1,0 0 0,-1 0 1,1 1-1,0-1 0,5 1 0,-9 0-127,0 0 0,1 1-1,-1-1 1,0 0-1,0 1 1,0-1 0,1 0-1,-1 1 1,0 0-1,0-1 1,0 1-1,0 0 1,0-1 0,0 1-1,0 0 1,0 0-1,0 0 1,0 0 0,0 0-1,-1 0 1,1 0-1,0 0 1,-1 0-1,1 0 1,-1 0 0,1 1-1,-1-1 1,1 1-1,0 6 34,1 0-1,-1 0 1,-1 0-1,0 0 1,0 0-1,0 0 0,-1 0 1,-3 13-1,-21 65 455,20-69-367,-27 67 588,-10 39 578,42-122-1291,-1-1 0,1 0-1,0 1 1,0-1 0,0 1 0,0-1 0,0 1-1,0-1 1,-1 0 0,1 1 0,0-1 0,0 1-1,0-1 1,0 1 0,0-1 0,0 0-1,1 1 1,-1-1 0,0 1 0,0-1 0,0 0-1,0 1 1,0-1 0,1 1 0,-1-1 0,0 0-1,0 1 1,1-1 0,-1 0 0,0 1 0,1-1-1,-1 0 1,0 1 0,1-1 0,-1 0-1,0 0 1,1 1 0,1-1-31,-1 0-1,1 0 1,0 0 0,-1 0 0,1-1-1,-1 1 1,1 0 0,-1-1-1,1 1 1,-1-1 0,2 0-1,37-22-1576,-32 16 1423,0 1 1,0-1-1,7-8 0,4-11-269</inkml:trace>
  <inkml:trace contextRef="#ctx0" brushRef="#br0" timeOffset="1">563 0 16956,'-3'24'1968,"1"4"-1304,-2 3-312,3 4 1073,-1 0-737,4 3-96,1-7-312,4 1-176,1-8-336,0-2-168,2-7-384,-6-3-169,-4-11 681,0 1-224,-6-5-56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5.127"/>
    </inkml:context>
    <inkml:brush xml:id="br0">
      <inkml:brushProperty name="width" value="0.05" units="cm"/>
      <inkml:brushProperty name="height" value="0.05" units="cm"/>
    </inkml:brush>
  </inkml:definitions>
  <inkml:trace contextRef="#ctx0" brushRef="#br0">1 86 15651,'17'-3'1809,"1"0"-1161,8-2-272,4-2 952,3-5-768,3 2-216,-3-3-648,-1-1 496,-5 5-256,-3-1-144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5.575"/>
    </inkml:context>
    <inkml:brush xml:id="br0">
      <inkml:brushProperty name="width" value="0.05" units="cm"/>
      <inkml:brushProperty name="height" value="0.05" units="cm"/>
    </inkml:brush>
  </inkml:definitions>
  <inkml:trace contextRef="#ctx0" brushRef="#br0">104 1 16195,'0'0'40,"0"0"-1,0 0 0,1 0 0,-1 0 0,0 0 1,0 0-1,0 0 0,1 0 0,-1 0 0,0 0 1,0 0-1,0 0 0,0 0 0,1 0 0,-1 0 0,0 0 1,0 0-1,0 0 0,0 1 0,1-1 0,-1 0 1,0 0-1,0 0 0,0 0 0,0 1 0,0-1 1,0 0-1,1 0 0,-1 0 0,0 0 0,0 1 0,0-1 1,0 0-1,0 0 0,0 0 0,0 1 0,0-1 1,0 0-1,0 0 0,0 1 0,-1 13 659,-10 23-246,8-27-3,-83 337 1460,85-343-1902,-1 10 25,0 1 0,0-1 0,2 30 0,0-41-27,0-1 0,0 1-1,1 0 1,-1-1 0,1 1-1,-1 0 1,1-1 0,0 1 0,0 0-1,0-1 1,0 1 0,1-1-1,-1 0 1,1 1 0,-1-1 0,1 0-1,0 0 1,0 0 0,0 0 0,0 0-1,0-1 1,0 1 0,1-1-1,-1 1 1,0-1 0,1 0 0,0 0-1,4 2 1,1-2-33,0-1 0,0 1 0,0-1 0,0-1 0,0 1-1,0-1 1,0-1 0,0 1 0,0-2 0,-1 1 0,1-1 0,11-5 0,-4 0-356,1-1 0,-1 0-1,-1-1 1,25-21 0,-5-5 19,-5-4-138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6:25.430"/>
    </inkml:context>
    <inkml:brush xml:id="br0">
      <inkml:brushProperty name="width" value="0.05" units="cm"/>
      <inkml:brushProperty name="height" value="0.05" units="cm"/>
    </inkml:brush>
  </inkml:definitions>
  <inkml:trace contextRef="#ctx0" brushRef="#br0">0 74 10370,'48'-17'408,"17"0"-219,1 3 0,0 3-1,1 3 1,-1 3 0,1 3 0,1 3-1,84 12 1,-42-2 48,166-2 0,111-28-314,-177 6 99,1045 20-22,-1110 1 0,415 26 0,18-11 7,-1-21 41,-328-3-22,179-5 3,201 2-21,33 8-195,-259-5-31,166 33 71,-293-11 109,231 23 62,-288-22-8,587-2 270,-172-79-241,-165 8-39,124 35 5,1 30-6,-239-4-6,1346 103 25,-118-12-16,-731-107-62,-2-54-3,-246-20-33,-248 30-244,-348 49 327,303-27-297,-364 40 542,23-11-222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6.021"/>
    </inkml:context>
    <inkml:brush xml:id="br0">
      <inkml:brushProperty name="width" value="0.05" units="cm"/>
      <inkml:brushProperty name="height" value="0.05" units="cm"/>
    </inkml:brush>
  </inkml:definitions>
  <inkml:trace contextRef="#ctx0" brushRef="#br0">1 0 18324,'0'1'100,"1"1"0,0-1 0,-1 0 1,1 0-1,0 0 0,-1 0 0,1 1 0,0-1 1,0 0-1,0 0 0,0-1 0,0 1 0,0 0 1,1 0-1,-1 0 0,0-1 0,0 1 0,0-1 1,1 1-1,-1-1 0,0 1 0,1-1 0,-1 0 1,0 1-1,1-1 0,-1 0 0,0 0 0,3 0 1,-2 0-68,0 0 0,0 0 1,1 1-1,-1-1 0,0 1 1,0-1-1,0 1 0,0 0 1,1 0-1,-1 0 1,0 0-1,-1 0 0,1 1 1,3 1-1,-3 1-11,1-1 0,-1 1 0,0-1 1,0 1-1,-1 0 0,1 0 0,-1 0 0,0 0 0,1 5 0,-1-4-9,0-1 0,1 0 0,-1 1-1,1-1 1,-1 0 0,4 5 0,-4-8-13,0 0 1,0 1-1,1-1 1,-1 0-1,0 0 1,0 0-1,1 0 0,-1 0 1,1 0-1,-1-1 1,0 1-1,1 0 1,0-1-1,-1 1 1,1-1-1,-1 1 1,1-1-1,0 0 1,-1 0-1,1 0 1,2 0-1,11-1-24,0 0-1,15-4 0,-22 3 14,1 1-1,0-1 0,0 1 1,0 1-1,0 0 0,0 0 1,0 1-1,0 0 0,12 3 1,-17-3 14,1 1 1,-1 0 0,1 0 0,-1 0 0,1 0 0,-1 1-1,0 0 1,0 0 0,0 0 0,-1 0 0,1 0 0,-1 1-1,0 0 1,0 0 0,0 0 0,0 0 0,2 4-1,-3-1 87,1-1-1,-1 1 0,0 0 1,0-1-1,-1 1 0,0 0 0,0 0 1,-1 0-1,0 0 0,0 0 1,-2 12-1,0-6 69,1-3 113,-1 1 0,0 0 0,0-1 0,-1 1 0,-5 10 0,7-19-210,0 0 1,0 1-1,0-1 1,0 0-1,-1 0 0,1 0 1,-1 0-1,0-1 1,0 1-1,1 0 0,-1-1 1,0 1-1,0-1 1,0 0-1,-1 0 0,1 1 1,0-1-1,0-1 1,-1 1-1,1 0 0,0-1 1,-1 1-1,1-1 1,-1 1-1,1-1 0,0 0 1,-1 0-1,-3-1 1,-59-9-469,44 6-435,1 0-1,-31 0 1,26 4 223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6.832"/>
    </inkml:context>
    <inkml:brush xml:id="br0">
      <inkml:brushProperty name="width" value="0.05" units="cm"/>
      <inkml:brushProperty name="height" value="0.05" units="cm"/>
    </inkml:brush>
  </inkml:definitions>
  <inkml:trace contextRef="#ctx0" brushRef="#br0">1 1154 12539,'0'1'86,"1"0"0,0-1 0,0 1 0,-1 0 0,1 0 0,0-1 0,0 1 0,0 0 1,0-1-1,0 1 0,0-1 0,0 1 0,0-1 0,0 0 0,0 1 0,0-1 0,1 0 0,-1 0 0,0 0 1,0 0-1,0 0 0,0 0 0,0 0 0,0 0 0,3-1 0,32-9 677,-22 5-182,246-78 2075,345-102-1087,234-70-2041,-145 44 140,-171 85 338,8 26 21,-203 40-167,-307 56-56,3 0 459,1 0 0,-1-2-1,0-1 1,0-1-1,37-18 1,-57 24-244,0-1 0,0 0 1,0 0-1,-1 0 0,1-1 0,-1 1 0,6-8 0,10-26 194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1.907"/>
    </inkml:context>
    <inkml:brush xml:id="br0">
      <inkml:brushProperty name="width" value="0.05" units="cm"/>
      <inkml:brushProperty name="height" value="0.05" units="cm"/>
    </inkml:brush>
  </inkml:definitions>
  <inkml:trace contextRef="#ctx0" brushRef="#br0">8 521 14979,'-8'3'2349,"10"-8"-372,4-9-1252,15-47 62,37-73 1,-13 35-748,-25 50-22,43-112 301,-76 180-2,6 7-299,0 0 0,2 0 0,0 0 0,2 1-1,1-1 1,1 1 0,1-1 0,2 1-1,0 0 1,2-1 0,9 32 0,-12-54-10,14 43-419,-15-45 362,1 0 0,0-1 1,-1 1-1,1 0 1,0-1-1,0 1 0,0-1 1,0 0-1,0 1 1,0-1-1,0 0 0,0 1 1,1-1-1,-1 0 1,0 0-1,1 0 0,-1 0 1,1-1-1,-1 1 1,1 0-1,0 0 0,-1-1 1,3 1-1,5-6-202,-2-8-85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3.114"/>
    </inkml:context>
    <inkml:brush xml:id="br0">
      <inkml:brushProperty name="width" value="0.05" units="cm"/>
      <inkml:brushProperty name="height" value="0.05" units="cm"/>
    </inkml:brush>
  </inkml:definitions>
  <inkml:trace contextRef="#ctx0" brushRef="#br0">1 1073 13131,'13'-30'4099,"19"-27"-3232,-20 38-341,162-242 1440,-71 115-1540,-34 44-289,12-16-135,84-164 1,-138 231-1030,-28 52 1017,1-1 1,0 0 0,0 0 0,0 0-1,0 0 1,-1 0 0,1 0 0,0 0-1,0 0 1,0 0 0,-1 0 0,1 0-1,0 0 1,0 0 0,0 0 0,-1 0 0,1 0-1,0 0 1,0 0 0,0 0 0,-1 0-1,1 0 1,0 0 0,0 0 0,0 0-1,0 0 1,-1-1 0,1 1 0,0 0-1,0 0 1,0 0 0,0 0 0,0 0-1,-1-1 1,1 1 0,0 0 0,0 0-1,0 0 1,0 0 0,0-1 0,0 1-1,0 0 1,0 0 0,0 0 0,0-1 0,0 1-1,-1 0 1,1 0 0,0 0 0,0-1-1,0 1 1,1 0 0,-1 0 0,0 0-1,0-1 1,0 1 0,0 0 0,0 0-1,0 0 1,0 0 0,0-1 0,0 1-1,0 0 1,-14 7 141,7-3-182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3.664"/>
    </inkml:context>
    <inkml:brush xml:id="br0">
      <inkml:brushProperty name="width" value="0.05" units="cm"/>
      <inkml:brushProperty name="height" value="0.05" units="cm"/>
    </inkml:brush>
  </inkml:definitions>
  <inkml:trace contextRef="#ctx0" brushRef="#br0">0 248 14083,'25'-44'3321,"-12"21"-2804,39-70 663,-44 80-1119,2-1 1,-1 2-1,1-1 1,17-14-1,-27 26-61,1 1 1,0-1-1,-1 0 0,1 1 0,0-1 0,-1 0 1,1 1-1,0-1 0,0 1 0,0 0 0,-1-1 1,1 1-1,0-1 0,0 1 0,0 0 0,0 0 1,0 0-1,0 0 0,0-1 0,0 1 1,-1 0-1,1 0 0,2 1 0,-3-1 1,1 1-1,0-1 0,-1 1 1,1 0-1,-1-1 1,1 1-1,0 0 1,-1-1-1,0 1 1,1 0-1,-1 0 1,1-1-1,-1 1 0,0 0 1,0 0-1,1 0 1,-1 0-1,0 0 1,0 1-1,1 7 4,-1 0 0,0 0 0,-2 14-1,-9 49 85,-3-1-1,-4 0 1,-3-1-1,-52 120 1,68-179-62,3-5-3,-1 0 1,0 0 0,0 0 0,0 0-1,-1-1 1,-5 8 0,9-13-22,0 0-1,0 1 1,-1-1 0,1 0-1,0 0 1,0 0 0,0 0-1,0 0 1,0 0 0,0 0 0,0 1-1,0-1 1,0 0 0,0 0-1,0 0 1,0 0 0,0 0-1,0 0 1,0 0 0,-1 0-1,1 0 1,0 0 0,0 0-1,0 0 1,0 1 0,0-1 0,0 0-1,0 0 1,0 0 0,-1 0-1,1 0 1,0 0 0,0 0-1,0 0 1,0 0 0,0 0-1,0 0 1,-1 0 0,1 0-1,0 0 1,0 0 0,0 0 0,0 0-1,0-1 1,0 1 0,0 0-1,0 0 1,-1 0 0,1 0-1,0 0 1,0 0 0,0 0-1,0 0 1,0 0 0,0 0-1,0 0 1,0 0 0,0-1 0,0 1-1,0 0 1,0 0 0,-1 0-1,1 0 1,0 0 0,1-13 53,7-18-5,-3 17-45,5-15-23,14-28-1,-21 50 10,0 1 0,1 0 0,0 0 0,0 0 0,1 0-1,-1 0 1,1 1 0,0 0 0,1 0 0,6-5 0,-11 9 10,1 0 1,-1 1 0,0-1 0,0 0 0,1 1-1,-1 0 1,0-1 0,1 1 0,-1-1 0,0 1 0,1 0-1,-1 0 1,0 0 0,1 0 0,-1 0 0,0 0-1,1 0 1,-1 1 0,1-1 0,-1 0 0,0 1-1,0-1 1,1 1 0,-1-1 0,0 1 0,0 0 0,1 0-1,-1-1 1,0 1 0,0 0 0,0 0 0,0 0-1,0 0 1,0 0 0,-1 0 0,1 0 0,0 1-1,1 1 1,3 6 46,-1 0 0,0 0 0,0 1 0,2 12 0,-2-12-5,1 11 59,-4-17-53,0 1 0,0 0 0,1-1 0,0 1 0,-1-1 0,1 0 0,1 1-1,-1-1 1,1 0 0,3 4 0,-6-8-36,0 1-1,1-1 0,-1 1 1,0-1-1,1 0 1,-1 1-1,1-1 1,-1 0-1,0 0 0,1 1 1,-1-1-1,1 0 1,-1 0-1,1 0 1,-1 0-1,1 1 0,-1-1 1,1 0-1,-1 0 1,1 0-1,-1 0 1,1 0-1,-1 0 0,1 0 1,-1-1-1,1 1 1,-1 0-1,1 0 1,-1 0-1,1 0 0,-1-1 1,1 1-1,12-17 227,3-27 2,-16 43-229,10-35-302,-1-1 0,-2 0 0,-2 0 0,-2-1 1,-1-47-1,-4 64-529,1 17 240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0.160"/>
    </inkml:context>
    <inkml:brush xml:id="br0">
      <inkml:brushProperty name="width" value="0.05" units="cm"/>
      <inkml:brushProperty name="height" value="0.05" units="cm"/>
    </inkml:brush>
  </inkml:definitions>
  <inkml:trace contextRef="#ctx0" brushRef="#br0">212 59 10362,'-34'-12'-160,"-3"-3"-848,-8 4 1168,0-1-488,-6 4-208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1.076"/>
    </inkml:context>
    <inkml:brush xml:id="br0">
      <inkml:brushProperty name="width" value="0.05" units="cm"/>
      <inkml:brushProperty name="height" value="0.05" units="cm"/>
    </inkml:brush>
  </inkml:definitions>
  <inkml:trace contextRef="#ctx0" brushRef="#br0">3210 439 11242,'-144'47'759,"-713"206"587,322-116-1307,12 41 13,48 42 253,412-184-221,2 3 1,2 2-1,1 2 1,2 4-1,-61 65 1,65-56-61,-53 78 1,90-113-21,1 1-1,1 0 1,2 0 0,0 2 0,1-1 0,1 1 0,-8 40 0,15-53-3,0 0 1,2 1-1,-1-1 1,1 0-1,1 0 1,0 0-1,1 0 1,0 0 0,0 0-1,5 10 1,-2-7-8,2 0 1,-1 0-1,2-1 1,0 0-1,0 0 1,17 18-1,-2-7-25,1-2 0,1 0 1,1-1-1,1-2 0,0-1 0,35 17 0,-14-12-102,0-2-1,1-3 1,1-1-1,1-3 1,96 15-1,-54-19-123,0-3-1,135-8 1,-103-9 214,0-6 1,140-36-1,237-93 200,-469 134-149,794-251 61,-560 175-88,375-179 0,223-183-53,-723 371 85,-4-7 0,178-143 1,-291 207-3,-1-1 1,0-1-1,-2-1 1,-1-1-1,-1-1 0,32-54 1,-45 66-10,-1 0 1,0 0-1,0 0 1,-1 0-1,-1-1 0,-1 0 1,0 0-1,-1 0 1,0 0-1,-2-1 1,1 1-1,-2 0 0,0 0 1,-1-1-1,0 1 1,-9-28-1,5 28 0,-1 0 0,0 0 1,-1 1-1,0 0 0,-1 1 0,-1 0 0,0 0 0,-1 1 1,0 0-1,0 1 0,-2 0 0,1 1 0,-15-9 0,-6-1 11,0 2 0,-1 1 0,-1 1 0,-52-15 0,22 12 20,-1 4 1,0 2 0,-1 3 0,0 3 0,-1 4-1,-124 8 1,46 10 54,1 7 0,-152 44 0,-74 43 507,338-98-577,-96 30 109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0.740"/>
    </inkml:context>
    <inkml:brush xml:id="br0">
      <inkml:brushProperty name="width" value="0.05" units="cm"/>
      <inkml:brushProperty name="height" value="0.05" units="cm"/>
    </inkml:brush>
  </inkml:definitions>
  <inkml:trace contextRef="#ctx0" brushRef="#br0">361 1 15075,'2'2'3477,"-2"-2"-3391,-5 20 1119,-12 28-473,-58 127 804,-104 173-1,165-324-1438,1-3-25,2 0 0,0 1 1,1 0-1,2 1 1,-9 32-1,16-52-69,1-1 0,-1 0 0,1 0 0,0 0 0,0 0 0,0 0 0,0 0 0,0 1-1,0-1 1,1 0 0,-1 0 0,1 0 0,0 0 0,-1 0 0,1 0 0,0 0 0,0 0 0,2 2 0,-2-3 0,1 1 0,-1-1 0,1 0 0,0 1 0,-1-1 0,1 0 0,0 0 0,0-1 0,0 1 0,0 0 0,0-1 0,0 1 1,0-1-1,0 1 0,3-1 0,7 0 12,1-1 0,-1 0 0,0 0 0,0-2 0,13-3 0,-19 4-7,75-24 46,13-4 126,-83 28-324,-1 0-1,1 0 1,-1 1 0,1 1 0,0-1-1,-1 2 1,11 1 0,-20-2 69,-1 0 0,1-1 1,-1 1-1,1 0 0,-1 0 0,1-1 1,-1 1-1,0 0 0,1-1 1,-1 1-1,1 0 0,-1-1 0,0 1 1,1 0-1,-1-1 0,0 1 1,0-1-1,1 1 0,-1-1 0,0 1 1,0 0-1,0-1 0,0 1 1,1-1-1,-1 0 0,5-18-493,-3 12 162,3-7-221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1.162"/>
    </inkml:context>
    <inkml:brush xml:id="br0">
      <inkml:brushProperty name="width" value="0.05" units="cm"/>
      <inkml:brushProperty name="height" value="0.05" units="cm"/>
    </inkml:brush>
  </inkml:definitions>
  <inkml:trace contextRef="#ctx0" brushRef="#br0">6 338 15731,'-2'6'317,"1"-2"25,0 1 0,0-1 0,1 1-1,-1-1 1,1 9 0,0-12-303,1-1-1,-1 1 0,0-1 1,0 0-1,0 1 1,0-1-1,0 0 0,0 1 1,1-1-1,-1 0 1,0 1-1,0-1 0,0 0 1,1 1-1,-1-1 1,0 0-1,0 1 0,1-1 1,-1 0-1,0 0 1,1 0-1,-1 1 0,0-1 1,1 0-1,-1 0 1,1 0-1,-1 0 0,1 1 1,0-1 47,1-1 0,-1 1 0,1 0 0,-1 0-1,0-1 1,1 1 0,-1-1 0,0 1 0,1-1 0,-1 1 0,0-1 0,2-1 0,27-20 351,-2-1-1,0-1 1,43-49 0,-33 33-320,146-154-1,-175 189-106,-8 10-4,-4 4 3,0-1 0,0 1 1,0-1-1,-1 0 0,-5 9 0,-4 7 23,-9 23 79,-20 67 1,35-90-199,0 1 0,2 0 1,2 0-1,-2 47 0,3-52 135,2-17-181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4.135"/>
    </inkml:context>
    <inkml:brush xml:id="br0">
      <inkml:brushProperty name="width" value="0.05" units="cm"/>
      <inkml:brushProperty name="height" value="0.05" units="cm"/>
    </inkml:brush>
  </inkml:definitions>
  <inkml:trace contextRef="#ctx0" brushRef="#br0">5 25 14755,'-4'2'1867,"9"-2"-718,12-2 213,9-5-835,-1 1-1,1 2 1,0 0-1,40 1 1,105 12-131,-167-8 129,10 1-3160,-22 3-856,-5-1 2591,-4 0-182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6:31.801"/>
    </inkml:context>
    <inkml:brush xml:id="br0">
      <inkml:brushProperty name="width" value="0.05" units="cm"/>
      <inkml:brushProperty name="height" value="0.05" units="cm"/>
    </inkml:brush>
  </inkml:definitions>
  <inkml:trace contextRef="#ctx0" brushRef="#br0">592 43 6921,'-10'0'211,"1"0"0,-1 1 0,0 0 0,0 1 0,0 0 0,1 0 0,-1 1 0,1 1 0,0-1 0,0 1 0,0 1 0,-13 8 0,-9 9 198,-56 50 1,44-33-336,-25 15 127,36-30 122,1 1 0,1 1 0,-39 45 0,62-61-270,-1-1 1,2 1 0,0 0-1,0 1 1,1-1-1,0 1 1,0 0-1,2 0 1,-1 1-1,1-1 1,1 1-1,0-1 1,1 1-1,0 0 1,0 0 0,3 15-1,2 4-44,2 1 0,1-1 1,2-1-1,1 1 0,1-1 0,2-1 0,1 0 0,18 27 0,26 35-8,73 84-1,-82-112 14,68 100-5,46 58 12,-132-185-18,1-1 0,1-2 0,67 52 0,-61-58-11,1-1-1,2-3 1,0 0 0,1-3 0,1-2-1,50 14 1,-60-23 0,0-1 0,0-2 0,1-2 0,0-1 0,0-1 0,0-2 0,0-1 0,68-13 0,-49 1-102,0-3 0,-1-2-1,0-2 1,-2-3-1,0-2 1,-2-2 0,-1-2-1,-1-2 1,-2-2-1,-1-2 1,-2-2-1,-1-2 1,-2-2 0,-2-1-1,-2-2 1,-2-1-1,-1-2 1,-3-1 0,-2-1-1,-2-1 1,-3-2-1,-1 0 1,21-88 0,-25 60-345,11-116 1,-26 155 477,-1 0 0,-1 0 0,-3 0 0,-13-72 0,11 95 94,0 0-1,-1 0 1,-1 1-1,0 0 1,-1 0 0,-1 1-1,-1 0 1,0 0 0,-22-24-1,12 20 17,0 1-1,-1 1 1,0 0 0,-2 2-1,-45-26 1,13 15-9,-1 3 1,-1 1-1,-1 4 1,-1 2-1,0 2 1,-1 3-1,-66-4 1,-434 3 135,398 15-541,61-3 202,6-4-22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4.525"/>
    </inkml:context>
    <inkml:brush xml:id="br0">
      <inkml:brushProperty name="width" value="0.05" units="cm"/>
      <inkml:brushProperty name="height" value="0.05" units="cm"/>
    </inkml:brush>
  </inkml:definitions>
  <inkml:trace contextRef="#ctx0" brushRef="#br0">0 17 12507,'1'1'126,"-1"0"0,1 0 0,-1 0 1,1 0-1,-1 0 0,1 0 0,0 0 1,-1 0-1,1 0 0,0-1 0,0 1 1,0 0-1,0 0 0,-1-1 0,1 1 1,0-1-1,0 1 0,0-1 0,0 1 0,0-1 1,1 0-1,-1 1 0,0-1 0,0 0 1,0 0-1,1 0 0,36 3 1826,-29-3-1560,17-1 283,0-1 0,-1-1 0,36-9 0,32-4-370,-80 14-305,-1 2 0,0 0-1,1 0 1,-1 1-1,19 4 1,-19 1-674,-13 2-818,-17 7-315,16-13 1928,-14 9-847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5.739"/>
    </inkml:context>
    <inkml:brush xml:id="br0">
      <inkml:brushProperty name="width" value="0.05" units="cm"/>
      <inkml:brushProperty name="height" value="0.05" units="cm"/>
    </inkml:brush>
  </inkml:definitions>
  <inkml:trace contextRef="#ctx0" brushRef="#br0">0 501 13899,'2'-1'4421,"5"-9"-3198,43-77-365,-3-2 0,-5-1-1,30-98 1,-65 164-680,-4 13 143,-5 23-178,-19 128-687,-5 219-1,26-359 427,0 1 0,-1-1 0,1 0 0,0 1 0,0-1 0,0 0 0,-1 1 0,1-1 0,0 0 0,-1 0 0,1 1 0,0-1 0,0 0 0,-1 0 0,1 0 0,0 1 0,-1-1-1,1 0 1,-1 0 0,1 0 0,0 0 0,-1 0 0,1 0 0,0 0 0,-1 0 0,1 0 0,-1 0 0,1 0 0,0 0 0,-1 0 0,1 0 0,0 0 0,-1 0 0,1 0 0,0 0 0,-1 0-1,0-1 1,-2 1-466,-4 0-550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6.179"/>
    </inkml:context>
    <inkml:brush xml:id="br0">
      <inkml:brushProperty name="width" value="0.05" units="cm"/>
      <inkml:brushProperty name="height" value="0.05" units="cm"/>
    </inkml:brush>
  </inkml:definitions>
  <inkml:trace contextRef="#ctx0" brushRef="#br0">1 165 16868,'0'0'29,"0"1"0,0-1 0,0 0 0,0 0 0,0 0 0,0 0 0,0 0 0,0 0 0,0 0 0,0 1 0,0-1 1,0 0-1,0 0 0,0 0 0,0 0 0,0 0 0,0 0 0,0 0 0,0 0 0,0 1 0,0-1 0,0 0 0,0 0 1,1 0-1,-1 0 0,0 0 0,0 0 0,0 0 0,0 0 0,0 0 0,0 0 0,0 0 0,0 0 0,1 0 0,-1 0 1,0 1-1,0-1 0,0 0 0,0 0 0,0 0 0,0 0 0,0 0 0,1 0 0,-1 0 0,0 0 0,0-1 0,0 1 0,0 0 1,0 0-1,0 0 0,0 0 0,1 0 0,-1 0 0,0 0 0,15-1 682,16-5 95,131-49 1083,-40 13-2061,-118 40-182,-1 1 0,1 0 0,-1-1 0,0 0 0,1 0 1,-1 0-1,0 0 0,0 0 0,0-1 0,0 1 1,-1-1-1,1 0 0,-1 0 0,0 0 0,1 0 0,-1 0 1,-1 0-1,3-6 0,2-4-749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6.751"/>
    </inkml:context>
    <inkml:brush xml:id="br0">
      <inkml:brushProperty name="width" value="0.05" units="cm"/>
      <inkml:brushProperty name="height" value="0.05" units="cm"/>
    </inkml:brush>
  </inkml:definitions>
  <inkml:trace contextRef="#ctx0" brushRef="#br0">86 76 11787,'15'-20'6316,"13"-6"-4169,-24 23-2053,-1 0-1,1 0 1,0 0 0,0 1 0,1-1 0,-1 1 0,0 0-1,1 0 1,-1 1 0,1-1 0,0 1 0,-1 0-1,10 0 1,-12 1-81,-1 0 0,1 1 0,-1-1 0,0 1 0,1-1 0,-1 1 0,0 0 0,0 0-1,1 0 1,-1-1 0,0 1 0,0 0 0,0 0 0,0 0 0,0 1 0,0-1 0,0 0 0,-1 0 0,1 0-1,0 1 1,0-1 0,-1 0 0,1 1 0,-1-1 0,0 0 0,1 1 0,-1-1 0,0 1 0,0-1 0,0 1-1,0-1 1,0 3 0,0 5 8,0 1 1,-1-1-1,-3 18 0,-3 2 20,-1 0 0,-1 0 0,-23 44 0,-49 79 146,65-125-143,5-5-9,6-11-16,-1-1 0,0 0 0,0 0 0,-1-1 0,-12 14 0,19-23-19,0 0 0,0 0-1,0 0 1,-1 0 0,1 0 0,0 1 0,0-1-1,0 0 1,0 0 0,0 0 0,0 0-1,0 0 1,0 0 0,-1 0 0,1 0-1,0 1 1,0-1 0,0 0 0,0 0 0,0 0-1,0 0 1,-1 0 0,1 0 0,0 0-1,0 0 1,0 0 0,0 0 0,0 0-1,-1 0 1,1 0 0,0 0 0,0 0 0,0 0-1,0 0 1,0 0 0,-1 0 0,1 0-1,0 0 1,0-1 0,0 1 0,0 0-1,0 0 1,0 0 0,-1 0 0,1 0 0,0 0-1,0 0 1,0 0 0,0-1 0,0 1-1,0 0 1,0 0 0,-1-11-8,6-11-9,-5 21 17,17-41-82,-16 40 72,0 0 0,0 0 0,0 0 0,1 0 0,-1 0-1,1 0 1,-1 0 0,1 0 0,0 0 0,0 1 0,-1-1-1,1 1 1,0 0 0,1-1 0,2 0 0,-4 1 10,0 1 0,0 0 0,0 0-1,0 0 1,0 0 0,0 1 0,0-1 0,1 0 0,-1 0 0,0 1 0,0-1 0,-1 0 0,1 1 0,0-1 0,0 1 0,0-1-1,0 1 1,0 0 0,0-1 0,-1 1 0,1 0 0,0-1 0,0 1 0,-1 0 0,1 0 0,-1 0 0,1 0 0,-1 0-1,1 1 1,14 33 9,-15-34-10,17 66 4,-13-49-2,0 1 0,1-1-1,1 0 1,9 18 0,-15-35 1,1 0 0,-1 0 0,1 0-1,-1-1 1,0 1 0,1 0 0,0 0 0,-1-1 0,1 1 0,-1 0 0,1-1 0,0 1 0,-1-1 0,1 1 0,0-1-1,0 1 1,-1-1 0,1 1 0,0-1 0,0 0 0,0 0 0,-1 1 0,1-1 0,0 0 0,0 0 0,0 0 0,0 0-1,0 0 1,0 0 0,-1 0 0,1 0 0,0 0 0,0 0 0,0-1 0,0 1 0,0 0 0,-1 0 0,1-1 0,0 1-1,0-1 1,0 1 0,-1-1 0,1 1 0,0-1 0,-1 1 0,1-1 0,0 0 0,4-4 21,0 0 0,-1 0 1,1-1-1,-1 1 0,4-7 1,25-46 216,-2 0 1,25-69-1,-49 105-452,-5 12-319,-2 10 520,0 0 1,0 0-1,0-1 1,0 1-1,0 0 1,0 0-1,0 0 0,0 0 1,0 0-1,0 0 1,0 0-1,0 0 1,0 0-1,0 0 1,0 0-1,0-1 0,0 1 1,0 0-1,0 0 1,0 0-1,0 0 1,-1 0-1,1 0 0,0 0 1,0 0-1,0 0 1,0 0-1,0 0 1,0 0-1,0 0 0,0 0 1,0 0-1,0 0 1,0 0-1,0 0 1,0-1-1,0 1 1,-1 0-1,1 0 0,0 0 1,0 0-1,0 0 1,0 0-1,0 0 1,0 0-1,0 0 0,0 0 1,0 0-1,0 0 1,0 0-1,0 0 1,-1 0-1,1 1 1,0-1-1,0 0 0,0 0 1,0 0-1,0 0 1,0 0-1,0 0 1,0 0-1,0 0 0,0 0 1,0 0-1,0 0 1,0 0-1,0 0 1,-8 4-264,-3-5-104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0.352"/>
    </inkml:context>
    <inkml:brush xml:id="br0">
      <inkml:brushProperty name="width" value="0.05" units="cm"/>
      <inkml:brushProperty name="height" value="0.05" units="cm"/>
    </inkml:brush>
  </inkml:definitions>
  <inkml:trace contextRef="#ctx0" brushRef="#br0">296 33 12819,'0'-1'98,"1"-1"0,-1 0 0,0 1 0,0-1 0,0 0 0,0 1 0,0-1 1,0 0-1,0 1 0,0-1 0,0 0 0,-1-1 0,1 3-56,-1-1 0,1 0-1,0 1 1,-1-1 0,1 1 0,-1-1-1,1 1 1,0-1 0,-1 1 0,1-1-1,-1 1 1,1-1 0,-1 1 0,0-1 0,1 1-1,-1 0 1,1-1 0,-1 1 0,0 0-1,1 0 1,-2-1 0,0 1 17,0 0 0,0 0 0,0 0-1,0 1 1,0-1 0,1 0 0,-1 1 0,0-1 0,0 1 0,0 0-1,0 0 1,0 0 0,1-1 0,-1 2 0,0-1 0,1 0 0,-1 0-1,1 0 1,-2 2 0,-6 6 42,2 0-1,-1 0 1,1 1 0,0 0 0,1 0-1,-7 16 1,-24 70 100,23-59-129,-19 60 6,3 2 0,-17 106 0,34-126-40,4 0 1,3 1-1,6 95 1,1-152-36,1 0 0,6 28 1,-7-46-4,1 0 1,-1 1-1,1-1 0,0 0 1,0 1-1,1-1 0,-1 0 1,1-1-1,0 1 1,1 0-1,-1-1 0,1 0 1,0 0-1,0 0 0,5 4 1,-8-7-14,0 0 0,0-1 1,0 1-1,1 0 0,-1-1 1,0 1-1,1-1 1,-1 1-1,0-1 0,1 0 1,-1 1-1,0-1 0,1 0 1,-1 0-1,1 0 0,-1 0 1,1 0-1,-1-1 0,0 1 1,1 0-1,-1 0 0,0-1 1,1 1-1,-1-1 0,2 0 1,-1-1-27,1 0 0,0 0 1,-1-1-1,0 1 0,1 0 0,-1-1 1,0 0-1,0 1 0,2-5 1,3-7-86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1.484"/>
    </inkml:context>
    <inkml:brush xml:id="br0">
      <inkml:brushProperty name="width" value="0.05" units="cm"/>
      <inkml:brushProperty name="height" value="0.05" units="cm"/>
    </inkml:brush>
  </inkml:definitions>
  <inkml:trace contextRef="#ctx0" brushRef="#br0">135 0 14715,'-8'26'2043,"-6"35"-1,-3 11-1451,2-12-243,3 0-1,2 1 1,-3 118 0,13-179-358,0 0 1,0 0 0,0-1 0,0 1-1,0 0 1,0 0 0,0 0-1,0 0 1,0 0 0,-1 0-1,1 0 1,0 0 0,0-1 0,0 1-1,0 0 1,0 0 0,0 0-1,0 0 1,0 0 0,0 0-1,0 0 1,-1 0 0,1 0 0,0 0-1,0 0 1,0 0 0,0 0-1,0 0 1,0 0 0,0 0-1,0 0 1,-1 0 0,1 0-1,0 0 1,0 0 0,0 0 0,0 0-1,0 0 1,0 0 0,0 0-1,-1 0 1,1 0 0,0 0-1,0 0 1,0 0 0,0 0 0,0 0-1,0 0 1,0 0 0,0 0-1,0 0 1,-1 0 0,1 1-1,0-1 1,0 0 0,0 0 0,0 0-1,0 0 1,0 0 0,0 0-1,0 0 1,0 0 0,0 1-1,0-1 1,0 0 0,0 0 0,0 0-1,0 0 1,0 0 0,-6-7-483,-15-28 5,7 11 187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1.902"/>
    </inkml:context>
    <inkml:brush xml:id="br0">
      <inkml:brushProperty name="width" value="0.05" units="cm"/>
      <inkml:brushProperty name="height" value="0.05" units="cm"/>
    </inkml:brush>
  </inkml:definitions>
  <inkml:trace contextRef="#ctx0" brushRef="#br0">1 79 16307,'19'-10'593,"1"1"-1,0 1 0,0 0 0,27-5 0,86-12 215,-121 23-876,0 0 1,1 1-1,-1 0 0,1 1 1,0 1-1,-1 0 0,1 0 1,-1 1-1,19 6 0,-31-8 4,1 0 0,-1 0 0,1 0 0,-1 0 0,1 0 0,-1 0 0,0 0 0,1 1 0,-1-1 0,1 0 0,-1 0 0,0 0 0,1 1 0,-1-1 0,0 0 0,1 1 0,-1-1 0,0 0 0,1 1 0,-1-1 0,0 0 0,0 1 0,1-1 0,-1 0 0,0 1 0,0-1 0,0 1 0,0-1 0,0 0 0,1 1 0,-1-1 0,0 1 0,0-1 0,0 1 0,0-1 0,0 1 0,-13 11-1584,3-5 886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2.288"/>
    </inkml:context>
    <inkml:brush xml:id="br0">
      <inkml:brushProperty name="width" value="0.05" units="cm"/>
      <inkml:brushProperty name="height" value="0.05" units="cm"/>
    </inkml:brush>
  </inkml:definitions>
  <inkml:trace contextRef="#ctx0" brushRef="#br0">3 22 12915,'-3'7'1320,"3"-1"-784,6-3-160,8-2 1017,5-1-441,8-3-136,4-1-72,5-2-160,0 1-72,-1-1-64,-5 0-120,-6 2-472,-5 1-264,-6 1 1857,-6 2-1401,-3 6 48,-3 0 40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3.064"/>
    </inkml:context>
    <inkml:brush xml:id="br0">
      <inkml:brushProperty name="width" value="0.05" units="cm"/>
      <inkml:brushProperty name="height" value="0.05" units="cm"/>
    </inkml:brush>
  </inkml:definitions>
  <inkml:trace contextRef="#ctx0" brushRef="#br0">1 300 15131,'81'-166'3290,"-36"69"-2934,-40 86-307,-4 8-32,-1 1 0,1 0 0,0 0 0,0-1 0,0 1 0,0 0 0,0 0 0,1 0 0,-1 0 0,3-2 0,-2 15 129,0 0-1,-1 0 0,0 15 1,-1 60 672,2 30 98,-1-112-828,-1-3-117,0-1 1,0 0-1,0 0 0,1 0 0,-1 0 1,0 0-1,0 0 0,0 1 1,0-1-1,0 0 0,0 0 1,0 0-1,0 0 0,0 1 1,1-1-1,-1 0 0,0 0 1,0 0-1,0 1 0,0-1 0,0 0 1,0 0-1,0 0 0,0 1 1,0-1-1,-1 0 0,1 0 1,0 0-1,0 0 0,0 1 1,0-1-1,0 0 0,0 0 1,0 0-1,0 0 0,0 1 0,-1-1 1,1 0-1,0 0 0,0 0 1,0 0-1,0 0 0,0 0 1,-1 0-1,1 1 0,0-1 1,0 0-1,0 0 0,0 0 1,-1 0-1,1 0 0,0 0 0,0 0 1,0 0-1,0 0 0,-1 0 1,1 0-1,0 0 0,0 0 1,0 0-1,-1 0 0,1 0 1,0 0-1,0 0 0,0 0 0,0 0 1,-1 0-1,1-1 0,-3-1-340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3.545"/>
    </inkml:context>
    <inkml:brush xml:id="br0">
      <inkml:brushProperty name="width" value="0.05" units="cm"/>
      <inkml:brushProperty name="height" value="0.05" units="cm"/>
    </inkml:brush>
  </inkml:definitions>
  <inkml:trace contextRef="#ctx0" brushRef="#br0">1 1 13755,'22'5'7039,"43"8"-6643,-13-9 36,-48-4-641,0 0 0,0-1 1,0 1-1,-1-1 0,1 0 0,0 0 0,-1 0 0,1-1 1,0 1-1,-1-1 0,5-2 0,-7 3-263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1:39.792"/>
    </inkml:context>
    <inkml:brush xml:id="br0">
      <inkml:brushProperty name="width" value="0.05" units="cm"/>
      <inkml:brushProperty name="height" value="0.05" units="cm"/>
    </inkml:brush>
  </inkml:definitions>
  <inkml:trace contextRef="#ctx0" brushRef="#br0">1 0 13963,'0'1'112,"1"0"1,-1 1-1,1-1 1,-1 0-1,1 0 0,0 0 1,-1 0-1,1 0 0,0 0 1,0 0-1,0-1 1,0 1-1,0 0 0,0 0 1,0-1-1,0 1 0,0 0 1,0-1-1,0 1 1,0-1-1,0 0 0,1 1 1,1-1-1,35 6 1079,-23-5-838,238 19 1440,-58-7-1507,264-5-38,-188-28-164,25 0-40,268 49 13,26-1-41,-91-35-8,-1 31 0,-336-12 8,249-11-1,-278-5-11,0 5-1,213 31 1,-243-19-2,1-6 0,203-11 0,-251 2 1,0 2 0,66 9-1,-89-8 12,1-1 0,-1-2-1,0-2 1,63-14-1,-48 8 9,57-4-1,-90 13-26,-1 0 22,0 0-1,23 3 1,-33-2-53,0 1 0,0 0-1,0 0 1,0 0 0,0 0 0,0 1 0,-1-1 0,1 1 0,-1 0-1,1 0 1,-1 0 0,0 1 0,5 3 0,-4-3-62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5.228"/>
    </inkml:context>
    <inkml:brush xml:id="br0">
      <inkml:brushProperty name="width" value="0.05" units="cm"/>
      <inkml:brushProperty name="height" value="0.05" units="cm"/>
    </inkml:brush>
  </inkml:definitions>
  <inkml:trace contextRef="#ctx0" brushRef="#br0">340 29 12131,'1'-1'132,"0"1"1,-1-1 0,1 1 0,0-1 0,-1 1 0,1-1-1,-1 0 1,1 1 0,-1-1 0,1 0 0,-1 1-1,1-1 1,-1 0 0,0 1 0,1-1 0,-1 0 0,0 0-1,0 1 1,0-1 0,0 0 0,1 0 0,-1 0 0,0 0-1,0 1 1,0-1 0,0 0 0,-1 0 0,1 0-1,0 1 1,-1-2 0,1 1-58,-1 1-1,1-1 0,-1 1 1,1-1-1,-1 1 1,0 0-1,1-1 1,-1 1-1,0 0 1,1 0-1,-1-1 0,0 1 1,1 0-1,-1 0 1,0 0-1,0 0 1,1 0-1,-1 0 1,0 0-1,1 0 1,-1 0-1,0 0 0,0 0 1,1 1-1,-1-1 1,0 0-1,1 0 1,-1 1-1,0-1 1,1 0-1,-1 1 0,1-1 1,-1 1-1,0-1 1,1 1-1,-1 0 1,-16 12 121,1 2 0,1 0 0,0 1 0,-17 24-1,5-7-78,-9 9 68,2 2 0,-37 63 0,62-91-147,1-1 0,0 2 0,1-1-1,1 1 1,0 0 0,2 0 0,0 1-1,0-1 1,2 1 0,0 0-1,1 24 1,2-35-33,0 1 0,1-1 0,0 0 1,0 0-1,0 0 0,1 0 0,0 0 0,0-1 0,1 1 0,0-1 0,0 0 0,0 0 1,1 0-1,0 0 0,0-1 0,1 0 0,-1 0 0,1 0 0,0-1 0,0 0 0,1 0 0,-1-1 1,1 1-1,0-1 0,0-1 0,0 1 0,0-1 0,0-1 0,0 1 0,1-1 0,-1-1 0,1 1 1,-1-1-1,0 0 0,1-1 0,-1 0 0,1 0 0,-1 0 0,0-1 0,0 0 0,0-1 1,0 1-1,0-2 0,0 1 0,11-8 0,-14 7 15,1 1 0,-1-1 0,0-1-1,0 1 1,0-1 0,0 1 0,-1-1 0,0 0 0,0 0 0,0 0-1,2-7 1,-5 10-10,1 0 0,0 0 0,-1 0 0,0 1 0,1-1 0,-1 0-1,0 0 1,0 0 0,0 0 0,0 0 0,0 0 0,0 0 0,-1 0 0,1 1-1,-1-1 1,1 0 0,-1 0 0,0 0 0,1 1 0,-1-1 0,0 0-1,0 1 1,0-1 0,-1 1 0,1-1 0,0 1 0,-1-1 0,1 1 0,0 0-1,-1 0 1,0 0 0,1 0 0,-1 0 0,0 0 0,1 0 0,-1 0-1,-2 0 1,-4-2-1,0 1 0,0 1 1,-1-1-1,1 1 0,0 1 0,0-1 0,-1 1 0,1 1 0,0 0 0,0 0 0,0 0 0,-1 1 0,-12 5 0,20-7-11,1 0 0,-1 0 0,1 0 0,-1 1 0,1-1 0,0 0 0,-1 0 0,1 1 0,-1-1 0,1 0 0,-1 0 1,1 1-1,0-1 0,-1 1 0,1-1 0,0 0 0,-1 1 0,1-1 0,0 1 0,0-1 0,-1 1 0,1-1 0,0 1 0,8 4-56,21-3-20,-16-4 52,-1-1 0,1 0 0,-1 0 0,0-2 0,20-8-1,53-36-37,-84 49 64,-1-1-1,0 1 1,1-1-1,-1 1 1,1 0-1,-1-1 1,0 1 0,1 0-1,-1-1 1,1 1-1,-1 0 1,1 0 0,-1-1-1,1 1 1,-1 0-1,1 0 1,0 0 0,-1 0-1,1 0 1,-1 0-1,1 0 1,-1 0-1,1 0 1,-1 0 0,1 0-1,0 0 1,-1 0-1,1 0 1,-1 1 0,1-1-1,-1 0 1,1 0-1,-1 1 1,1-1-1,0 1 1,2 19 22,-3-8 19,3 31 81,-2-1 0,-2 0 0,-2 1 0,-14 69-1,19-151-3884,3 19 3091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5.722"/>
    </inkml:context>
    <inkml:brush xml:id="br0">
      <inkml:brushProperty name="width" value="0.05" units="cm"/>
      <inkml:brushProperty name="height" value="0.05" units="cm"/>
    </inkml:brush>
  </inkml:definitions>
  <inkml:trace contextRef="#ctx0" brushRef="#br0">9 351 13619,'-1'2'206,"-1"2"65,1 0 1,0 0-1,0-1 1,0 1-1,-1 7 1,11-19 1624,1-9-1414,62-186 1393,-21 54-1572,-48 144-301,-1 6-3,0 13-6,-3 20 1,-6 43-11,-7 158-342,17-248 73,-1-2 66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6.346"/>
    </inkml:context>
    <inkml:brush xml:id="br0">
      <inkml:brushProperty name="width" value="0.05" units="cm"/>
      <inkml:brushProperty name="height" value="0.05" units="cm"/>
    </inkml:brush>
  </inkml:definitions>
  <inkml:trace contextRef="#ctx0" brushRef="#br0">1 1 12691,'6'2'262,"0"1"0,0 0 0,0 1 0,0-1 0,-1 1 0,0 0 0,6 6 0,34 36 422,-39-39-546,18 20 108,-2 1 0,0 2 1,-2 0-1,-2 1 0,0 1 1,-3 0-1,0 1 1,15 56-1,-22-62-172,-2 1 1,-1-1-1,-2 1 1,0 0-1,-2 0 1,-1 1-1,-1-1 1,-2 0-1,0 0 1,-2-1 0,-14 46-1,-7-3-430,-3-1 0,-3-2 0,-46 72 0,68-123 197,-2 1 0,0-2 0,-16 17 0,2-9-258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9.681"/>
    </inkml:context>
    <inkml:brush xml:id="br0">
      <inkml:brushProperty name="width" value="0.05" units="cm"/>
      <inkml:brushProperty name="height" value="0.05" units="cm"/>
    </inkml:brush>
  </inkml:definitions>
  <inkml:trace contextRef="#ctx0" brushRef="#br0">217 0 13459,'-4'2'131,"0"-1"0,1 0 0,-1 1-1,0 0 1,1 0 0,0 0 0,-1 0 0,1 0 0,0 1 0,0 0 0,0-1-1,-4 6 1,5-5 34,-10 10 102,1 0 1,1 1 0,0 1 0,1 0-1,0 0 1,1 0 0,1 1-1,-8 25 1,0 12 348,-12 73-1,13-38-154,-5 131 0,18-161-378,3 1 1,3-1-1,14 72 0,-16-112-146,2 0 1,11 29-1,-16-44 12,2 0 0,-1 0 0,0 0 1,1 0-1,-1-1 0,1 1 0,0 0 1,0-1-1,0 1 0,0-1 0,0 1 1,0-1-1,1 0 0,-1 0 0,1 0 1,0-1-1,0 1 0,-1 0 0,1-1 0,0 0 1,0 0-1,0 0 0,4 1 0,-4-2 27,-1-1 0,0 1-1,0-1 1,1 0 0,-1 1-1,0-1 1,0 0 0,0 0-1,0 0 1,0-1-1,0 1 1,0-1 0,0 1-1,0-1 1,0 1 0,-1-1-1,1 0 1,-1 0 0,0 0-1,1 0 1,-1 0 0,1-2-1,16-32-344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0.378"/>
    </inkml:context>
    <inkml:brush xml:id="br0">
      <inkml:brushProperty name="width" value="0.05" units="cm"/>
      <inkml:brushProperty name="height" value="0.05" units="cm"/>
    </inkml:brush>
  </inkml:definitions>
  <inkml:trace contextRef="#ctx0" brushRef="#br0">144 1 14835,'-13'21'1538,"-6"43"-1046,3 0 0,-15 126 0,24-137-242,-16 135 1171,19-201-2021,-1 0 0,-8-15 0,1 5 236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0.844"/>
    </inkml:context>
    <inkml:brush xml:id="br0">
      <inkml:brushProperty name="width" value="0.05" units="cm"/>
      <inkml:brushProperty name="height" value="0.05" units="cm"/>
    </inkml:brush>
  </inkml:definitions>
  <inkml:trace contextRef="#ctx0" brushRef="#br0">0 175 14115,'6'-5'838,"0"0"1,0 0-1,1 0 1,10-5-1,7-2-209,28-8 0,-20 7-164,-24 10-432,253-92 140,-241 94-1087,-19 1 845,-1 0 1,1 0-1,-1 0 0,1 0 1,-1 0-1,1 1 1,-1-1-1,0 0 0,1 0 1,-1 1-1,1-1 1,-1 0-1,0 1 0,1-1 1,-1 0-1,0 1 1,1-1-1,-1 1 0,0-1 1,0 0-1,1 1 0,-1 0 1,0 1-90,1 1 1,-1-1 0,-1 0-1,1 0 1,0 0 0,0 0-1,-1 1 1,1-1 0,-1 0-1,0 0 1,1 0-1,-1 0 1,-2 3 0,-5 10-525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1.247"/>
    </inkml:context>
    <inkml:brush xml:id="br0">
      <inkml:brushProperty name="width" value="0.05" units="cm"/>
      <inkml:brushProperty name="height" value="0.05" units="cm"/>
    </inkml:brush>
  </inkml:definitions>
  <inkml:trace contextRef="#ctx0" brushRef="#br0">19 35 14307,'-8'12'1368,"2"-8"-848,1-3-191,5 4 439,9-2-72,5-1-64,6 1-88,8-1-208,2-2-96,6 0-72,1 0-32,0-7-80,-2-1-136,-4-2-552,-7 0-64,-2-1 536,-5 1-144,-4 0-112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3.073"/>
    </inkml:context>
    <inkml:brush xml:id="br0">
      <inkml:brushProperty name="width" value="0.05" units="cm"/>
      <inkml:brushProperty name="height" value="0.05" units="cm"/>
    </inkml:brush>
  </inkml:definitions>
  <inkml:trace contextRef="#ctx0" brushRef="#br0">8 380 13195,'-8'17'2024,"11"-27"-179,12-30-505,28-53-616,88-142 0,-130 233-715,0 0-2,-1 1-1,1 0 0,0-1 0,0 1 0,0 0 0,0 0 1,0-1-1,0 1 0,0 0 0,0 0 0,0 0 0,3-1 1,-4 3 0,0 1 0,1-1 1,-1 0-1,0 0 1,0 0-1,0 1 1,0-1-1,0 0 0,0 0 1,0 1-1,-1-1 1,1 0-1,0 0 1,-1 0-1,0 3 1,0-2 7,-17 69 97,3 0 0,-11 131 0,27-190-290,2-14-527,3-21 31,-5 3 414,1-4-59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3.803"/>
    </inkml:context>
    <inkml:brush xml:id="br0">
      <inkml:brushProperty name="width" value="0.05" units="cm"/>
      <inkml:brushProperty name="height" value="0.05" units="cm"/>
    </inkml:brush>
  </inkml:definitions>
  <inkml:trace contextRef="#ctx0" brushRef="#br0">1 64 11186,'5'-2'908,"1"0"-1,0 1 1,0 0-1,0 0 1,-1 1-1,13 0 1,4-1-232,221-10 1763,-222 8-2506,-21 2-14,0 0 0,0 0-1,0 0 1,0 0 0,-1 0 0,1 0 0,0 0-1,0 0 1,-1 0 0,1 0 0,0 0 0,-1 0-1,1 0 1,-1 0 0,0 0 0,1 0 0,-2 0-1,2 0 61,-4-9-240,-1-2-90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4.504"/>
    </inkml:context>
    <inkml:brush xml:id="br0">
      <inkml:brushProperty name="width" value="0.05" units="cm"/>
      <inkml:brushProperty name="height" value="0.05" units="cm"/>
    </inkml:brush>
  </inkml:definitions>
  <inkml:trace contextRef="#ctx0" brushRef="#br0">118 14 14523,'6'-9'1457,"-3"4"-228,-4 12 378,-17 98-969,4 1 1,1 193-1,15-264-621,-15-54-1614,-41-84-2197,38 64 2952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12.467"/>
    </inkml:context>
    <inkml:brush xml:id="br0">
      <inkml:brushProperty name="width" value="0.05" units="cm"/>
      <inkml:brushProperty name="height" value="0.05" units="cm"/>
    </inkml:brush>
  </inkml:definitions>
  <inkml:trace contextRef="#ctx0" brushRef="#br0">8 231 13003,'-7'2'1141,"12"4"-701,18 2-161,12-6 20,0-3 0,42-4-1,10-2 25,-38 6-158,106-4 695,195-31 1,296-62-466,125 32-187,-613 57-194,238-12 15,1 23 0,17 47-11,-177-16-11,43 3-5,216 23 5,-308-45 8,177 22 8,-108 3 1,362 8 1,-185-33 9,68-1-11,-290-7-16,-94 0 3,151-14-1,-249 7 175,0-2 1,-1-1-1,1 0 1,20-9 0,-41 13-97,-1 0 1,1 0 0,0 0-1,-1 0 1,1-1 0,0 1-1,-1 0 1,1-1 0,0 1-1,-1-1 1,1 0 0,0 1-1,0-1 1,0 0 0,0 0-1,0 0 1,0 0 0,0 0 0,0 0-1,0 0 1,-1-2 0,-2-1-225,1 0 1,0-1 0,0 1-1,0-1 1,-3-9-1,-3-14-152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4.956"/>
    </inkml:context>
    <inkml:brush xml:id="br0">
      <inkml:brushProperty name="width" value="0.05" units="cm"/>
      <inkml:brushProperty name="height" value="0.05" units="cm"/>
    </inkml:brush>
  </inkml:definitions>
  <inkml:trace contextRef="#ctx0" brushRef="#br0">6 82 12523,'-1'-1'176,"1"1"0,-1-1-1,1 1 1,-1-1 0,1 1 0,0-1 0,-1 1 0,1-1 0,0 1 0,-1-1 0,1 1 0,0-1 0,0 0 0,0 1 0,-1-1-1,1 1 1,0-1 0,0 0 0,0 1 0,0-1 0,0 0 0,0 1 0,0-1 0,1 0 0,13-2 2963,-6 3-3391,60-7 834,0-3-1,116-34 1,-177 41-2606,-20 6 715,-2 0 701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5.359"/>
    </inkml:context>
    <inkml:brush xml:id="br0">
      <inkml:brushProperty name="width" value="0.05" units="cm"/>
      <inkml:brushProperty name="height" value="0.05" units="cm"/>
    </inkml:brush>
  </inkml:definitions>
  <inkml:trace contextRef="#ctx0" brushRef="#br0">9 1 13355,'-8'17'2654,"8"-16"-2565,0-1-1,0 1 0,0-1 0,1 1 0,-1-1 1,0 1-1,0-1 0,1 0 0,-1 1 1,0-1-1,1 0 0,-1 1 0,0-1 1,1 0-1,-1 1 0,1-1 0,-1 0 0,0 1 1,1-1-1,-1 0 0,1 0 0,-1 0 1,1 0-1,-1 1 0,1-1 0,-1 0 1,1 0-1,-1 0 0,1 0 0,-1 0 0,1 0 1,-1 0-1,1 0 0,0-1 0,38 2 701,-1-2 0,47-7 0,-45 4-1651,-28 4-78,-10 1 944,0-1 1,0 0 0,0 1 0,1-1-1,-1 0 1,0 0 0,0-1 0,0 1-1,0 0 1,0-1 0,0 1 0,0-1-1,0 0 1,0 0 0,3-1 0,-5-2-171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9.621"/>
    </inkml:context>
    <inkml:brush xml:id="br0">
      <inkml:brushProperty name="width" value="0.05" units="cm"/>
      <inkml:brushProperty name="height" value="0.05" units="cm"/>
    </inkml:brush>
  </inkml:definitions>
  <inkml:trace contextRef="#ctx0" brushRef="#br0">108 12 14251,'0'0'106,"-1"-1"0,1 0 0,-1 0 0,0 0 0,1 1 0,-1-1 0,0 0 0,0 0 0,1 1 0,-1-1 0,0 1 0,0-1 0,0 1 0,0-1 0,0 1 0,0 0 0,0-1 0,0 1 0,0 0 0,0 0 0,0-1 0,0 1 0,0 0-1,0 0 1,0 0 0,0 1 0,0-1 0,0 0 0,0 0 0,0 0 0,0 1 0,0-1 0,0 0 0,0 1 0,0-1 0,-1 2 0,-2-1 70,-1 2-1,1-1 1,0 0 0,0 1-1,0-1 1,-7 8-1,7-5-129,0 1 0,0 0 0,0 1 0,1-1 0,0 1 0,0-1 0,0 1 0,1 0 0,0 0 0,1 0 0,-1 0 0,1 8 0,0-9-36,0 1 1,1-1-1,0 1 0,0 0 1,1-1-1,0 1 1,0-1-1,0 0 0,1 1 1,0-1-1,0 0 0,1 0 1,4 9-1,-6-13 5,0-1-1,0 0 1,0 1-1,-1-1 1,2 0-1,-1 0 1,0 1-1,0-1 1,0 0 0,0 0-1,1 0 1,-1-1-1,0 1 1,1 0-1,-1 0 1,1-1-1,-1 1 1,1-1-1,-1 1 1,1-1-1,-1 0 1,1 1-1,-1-1 1,1 0-1,0 0 1,-1 0-1,1 0 1,-1-1-1,1 1 1,-1 0 0,1-1-1,0 1 1,-1-1-1,0 1 1,1-1-1,-1 0 1,1 1-1,-1-1 1,0 0-1,1 0 1,-1 0-1,0 0 1,0 0-1,2-2 1,1-2 83,1 0-1,-1 0 1,0-1 0,-1 1 0,1-1-1,-1 0 1,0 0 0,-1 0 0,4-10-1,-5 10-6,0 0-1,0 0 0,-1 1 1,0-1-1,0 0 0,0 0 0,-1 0 1,0 0-1,-2-6 0,3 10-77,0 0 0,-1 1 0,1-1 0,-1 0 0,1 1 0,-1-1-1,0 1 1,0-1 0,0 1 0,0-1 0,0 1 0,0-1 0,0 1 0,0 0-1,0 0 1,0 0 0,-1-1 0,1 1 0,-1 0 0,1 0 0,-1 1 0,1-1-1,-1 0 1,1 1 0,-1-1 0,0 0 0,1 1 0,-1 0 0,0-1 0,0 1-1,1 0 1,-1 0 0,0 0 0,-2 0 0,2 1-86,0 0-1,1-1 1,-1 1-1,1 0 1,-1 0-1,1 0 1,-1 0 0,1 0-1,-1 0 1,1 0-1,0 1 1,0-1-1,-2 3 1,2-4 17,0 1 0,1 0 1,-1 0-1,0 0 0,1 0 0,-1 0 0,1 0 1,-1 0-1,1 0 0,0 0 0,-1 0 1,1 0-1,0 0 0,0 1 0,0-1 0,0 0 1,0 0-1,0 0 0,0 0 0,0 0 0,0 0 1,1 2-1,5 4-398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20.021"/>
    </inkml:context>
    <inkml:brush xml:id="br0">
      <inkml:brushProperty name="width" value="0.05" units="cm"/>
      <inkml:brushProperty name="height" value="0.05" units="cm"/>
    </inkml:brush>
  </inkml:definitions>
  <inkml:trace contextRef="#ctx0" brushRef="#br0">25 1 12115,'3'0'247,"0"0"1,-1 0 0,1 0-1,0 0 1,0 1 0,0 0-1,0-1 1,0 1-1,-1 0 1,1 0 0,0 1-1,-1-1 1,1 0 0,-1 1-1,0 0 1,1-1 0,-1 1-1,3 4 1,6 5 246,-1 0 0,12 16 0,-16-19-289,8 13 64,0 0 1,-1 0 0,-1 1 0,-1 1-1,-2 0 1,0 0 0,-1 1 0,5 28 0,-7-20-170,-1 0 0,-2 0 0,-2 0 1,-1 0-1,-7 61 0,0-53-216,-1-1 0,-2 0 0,-1 0 0,-2-1 0,-2-1 0,-2 0 0,-1-1 0,-1-1 0,-2-1 0,-42 51 0,27-46-228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4.561"/>
    </inkml:context>
    <inkml:brush xml:id="br0">
      <inkml:brushProperty name="width" value="0.05" units="cm"/>
      <inkml:brushProperty name="height" value="0.05" units="cm"/>
    </inkml:brush>
  </inkml:definitions>
  <inkml:trace contextRef="#ctx0" brushRef="#br0">8390 7 12131,'-51'-4'84,"-1"2"1,0 2 0,1 3-1,-1 2 1,-84 19-1,-246 89-199,382-113 117,-959 301 1012,331-151-1229,-368 58 250,882-183-43,-360 81-298,7 25 50,-346 137 643,212-80-243,524-164-150,-449 153-72,-123 115 220,114 15-150,455-252-7,2 4-1,3 3 0,2 4 1,-82 96-1,110-108 44,2 2 0,3 2 0,-55 104 1,79-130-18,2 0 0,1 2 0,2-1 0,1 1 0,2 1 0,1 0 0,2 0 0,1 0 0,2 43 0,3-55-65,2 0 0,1 0 0,1-1 0,1 0 0,1 0 0,0 0 0,2-1 0,1 0 0,0 0 1,2-1-1,0-1 0,19 24 0,-3-10-67,0-1-1,2-2 1,2 0 0,0-3 0,63 41 0,-62-47 98,2-2 1,0-1 0,1-2-1,1-2 1,0-1 0,54 11 0,-37-14 37,1-3 0,0-2-1,109-4 1,-73-8-18,151-32 0,76-45-353,485-215-1246,-406 140 1826,-181 77 204,381-150 845,819-322-1203,-993 391-227,641-222 889,-457 186 39,-16-39-408,145-146-451,-643 330 45,240-150-58,-266 158 88,-2-3 1,103-101-1,-141 121-93,0-2 1,-3 0-1,0-2 0,24-46 1,-35 55-77,-1-1 0,-2 0 1,-1 0-1,-1-1 0,0 0 1,-3-1-1,5-34 0,-6-14-182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4.992"/>
    </inkml:context>
    <inkml:brush xml:id="br0">
      <inkml:brushProperty name="width" value="0.05" units="cm"/>
      <inkml:brushProperty name="height" value="0.05" units="cm"/>
    </inkml:brush>
  </inkml:definitions>
  <inkml:trace contextRef="#ctx0" brushRef="#br0">1431 7 10786,'-122'-6'768,"-14"13"-672,-6 7-39,-3 9 175,0 2-40,-4 2-112,0 3-80,6-4 8,-3 7-8,-8-3 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0:18.744"/>
    </inkml:context>
    <inkml:brush xml:id="br0">
      <inkml:brushProperty name="width" value="0.05" units="cm"/>
      <inkml:brushProperty name="height" value="0.05" units="cm"/>
    </inkml:brush>
  </inkml:definitions>
  <inkml:trace contextRef="#ctx0" brushRef="#br0">1078 285 11490,'-175'25'1640,"26"-5"-1175,122-14-391,1 0 0,0 3 0,0 0 1,1 1-1,1 2 0,-1 0 0,2 2 0,0 0 0,0 2 0,-33 30 1,-12 19-23,-102 124 1,160-176-62,-9 9 3,2 1-1,1 0 0,0 2 1,2-1-1,1 2 1,1 0-1,1 1 1,1 0-1,2 0 1,-7 35-1,-6 65-17,6 2-1,0 166 0,17-209 11,3-1 0,5 0-1,2 0 1,36 121 0,-28-143 15,2-1 0,53 101 1,-50-119 2,2-1 0,1-2 0,3 0 0,39 40 0,-15-23 2,137 133 39,-163-165-39,2-2 0,1-1 0,1-1 0,67 32 0,-29-25-4,2-4 1,1-3-1,1-2 0,146 16 1,316-5 14,-390-28-15,503 5-11,119 3-5,-522 1 17,740 19 11,-152-7-102,-491-2 55,485-33 0,-392-17-210,1015-71 47,-1108 73 203,453-41-5,-430 37 3,298-39 38,366-153-20,-591 107 1,-309 74 8,164-75 0,-222 80-20,-2-2 1,-2-4-1,89-70 0,-113 76-12,-1-3-1,-3-1 1,-1-2 0,-2-2-1,48-73 1,-77 103-13,0-1 0,-2 0 0,0-1 0,0 1 1,-2-1-1,0-1 0,-1 1 0,0-1 0,-1 0 0,-1 0 1,-1 0-1,-1-22 0,-2 17 12,-1 0 0,0 0 1,-2 1-1,-1 0 0,0 0 0,-2 0 0,0 1 1,-1 0-1,-14-20 0,-2 0 4,-2 2-1,-2 1 1,-1 1 0,-2 1 0,-1 2 0,-2 2-1,-65-46 1,-5 8-175,-187-89 1,114 78-130,-333-100 1,150 92-177,-5 26 112,108 19 226,-737-92-646,385 60-1588,-264-38 1807,-3 38 3126,-551 8-974,672 33-1348,616 28-253,-898-20-287,1026 26 302,-930 2 66,392-6 306,1 44 395,525-37-736,-390 53 293,6 25-275,344-63-24,1 4-1,1 2 0,-71 38 1,81-35-12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0:26.252"/>
    </inkml:context>
    <inkml:brush xml:id="br0">
      <inkml:brushProperty name="width" value="0.05" units="cm"/>
      <inkml:brushProperty name="height" value="0.05" units="cm"/>
    </inkml:brush>
  </inkml:definitions>
  <inkml:trace contextRef="#ctx0" brushRef="#br0">3258 288 12467,'3'0'-318,"-9"-2"-128,-27-5-658,-49-8-705,-44 1 2330,-191 4 0,-129 32 3695,207-8-4466,205-12 293,-381 31 81,346-23-144,1 3 0,0 2 0,-129 51-1,-190 134 113,167-79 24,161-91-84,2 3 0,-88 68 0,120-81-34,1 1 0,1 2-1,2 0 1,0 1 0,1 2 0,2 0 0,-25 45 0,26-39-8,2 1 0,2 1-1,1 0 1,1 1 0,2 0 0,2 1-1,-5 51 1,11-62-4,0 0 0,2 0 1,1 0-1,1 0 0,1-1 0,2 1 0,0-1 0,1 0 1,1 0-1,2-1 0,20 36 0,-4-17-21,2-1 0,2-2 0,2-1 0,39 37 0,156 125-313,95 41-239,-228-182 412,163 78 1,298 81 97,15-42 83,-258-96-22,3-13-1,2-14 0,385 14 1,915-30 214,-376-17-24,-661 5-56,634 11 142,569-107-70,-991-15-156,-549 44 12,290-89 1,-197 25 131,539-252 0,-800 320-114,138-95 0,-174 103-71,-1-1 1,-1-2 0,-2-1 0,55-70 0,-77 86-26,0-2 0,-2 1 1,0-1-1,-1-1 0,-1 0 0,-1 0 1,-1-1-1,-1 0 0,-1 0 0,-1-1 0,-1 1 1,-1-1-1,-1 0 0,-2-29 0,-1 26 14,-2 0-1,0 0 0,-2 1 1,-1 0-1,-1 0 1,-1 0-1,-1 1 0,-2 0 1,0 1-1,-1 0 0,-1 1 1,-21-25-1,0 9 33,-2 0-1,-1 3 1,-2 1 0,-1 2-1,-1 2 1,-2 1 0,-58-27-1,-20-2 107,-206-66 1,-323-46 8,-15 51-542,251 49 162,-85-23 122,-880-141 48,-1337-84 902,1841 246-802,-3 70 199,134 64 251,8 60-335,491-69-206,137-31 17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0:27.310"/>
    </inkml:context>
    <inkml:brush xml:id="br0">
      <inkml:brushProperty name="width" value="0.05" units="cm"/>
      <inkml:brushProperty name="height" value="0.05" units="cm"/>
    </inkml:brush>
  </inkml:definitions>
  <inkml:trace contextRef="#ctx0" brushRef="#br0">0 129 13179,'48'171'1623,"-45"-159"-1568,22 75 169,-22-78-225,1 1 0,0-2 1,0 1-1,1 0 0,0-1 1,1 0-1,6 8 0,-12-15-7,1 0 1,0 0-1,0 0 0,-1 0 0,1-1 0,0 1 0,0 0 1,0 0-1,0-1 0,0 1 0,0 0 0,0-1 1,0 1-1,0-1 0,0 1 0,0-1 0,0 0 0,1 1 1,-1-1-1,0 0 0,0 0 0,0 0 0,1 0 1,-1 0-1,0 0 0,0 0 0,0 0 0,0 0 0,1-1 1,-1 1-1,0 0 0,0-1 0,0 1 0,0-1 1,0 1-1,0-1 0,0 0 0,0 1 0,0-1 0,0 0 1,0 0-1,0 0 0,0 0 0,-1 1 0,2-3 1,2-3-90,0-1 1,0 0 0,0 0-1,-1 0 1,4-14 0,7-25-715,-3-1 1,7-60 0,-1-96-125,-16 187 1557,-1 14-334,0 4-10,-1 25 814,0-6-90,-1 66-51,17 163-1,-14-245-975,4 25-15,-5-29 37,0 0 0,0 0 0,1 0 1,-1 1-1,1-1 0,-1 0 0,1 0 0,-1 0 1,1 0-1,-1 0 0,1 0 0,0 0 0,0 0 0,-1 0 1,1 0-1,2 1 0,-3-2-2,1 0 0,-1 0 0,0 0 0,1 0 0,-1-1 0,1 1 0,-1 0 0,1 0-1,-1 0 1,0 0 0,1-1 0,-1 1 0,0 0 0,1-1 0,-1 1 0,0 0 0,1 0 0,-1-1 0,0 1 0,0 0 0,1-1 0,-1 1-1,0-1 1,1 0 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3.984"/>
    </inkml:context>
    <inkml:brush xml:id="br0">
      <inkml:brushProperty name="width" value="0.05" units="cm"/>
      <inkml:brushProperty name="height" value="0.05" units="cm"/>
    </inkml:brush>
  </inkml:definitions>
  <inkml:trace contextRef="#ctx0" brushRef="#br0">464 93 12931,'5'-6'367,"-2"0"1,1 0-1,-1-1 0,0 1 1,0-1-1,2-11 1,-4 17-286,-1 0 1,0 0 0,0 0 0,1-1 0,-1 1 0,0 0 0,0 0 0,0-1 0,-1 1 0,1 0 0,0 0-1,0-1 1,-1 1 0,1 0 0,0 0 0,-1 0 0,0 0 0,1 0 0,-1-1 0,1 1 0,-1 0-1,0 0 1,0 0 0,0 1 0,0-1 0,1 0 0,-1 0 0,0 0 0,0 1 0,-1-1 0,1 0-1,0 1 1,0-1 0,0 1 0,0-1 0,0 1 0,-1 0 0,1-1 0,0 1 0,0 0 0,-1 0 0,1 0-1,0 0 1,0 0 0,-2 0 0,-10 1 3,-1 0 0,1 0 0,0 1 0,0 0 1,1 1-1,-1 1 0,0 0 0,1 1 0,-21 11 0,14-5 11,1 0 1,0 1-1,1 1 1,0 0-1,-19 22 1,16-13-109,1 1 1,1 1-1,1 1 0,1 1 1,2 0-1,0 1 1,-10 30-1,15-32 1,1 0 0,1 1 1,1 0-1,2 1 0,0-1 0,2 1 0,1-1 0,2 34 0,1-47 10,0-1 0,0 1 0,1-1-1,0 1 1,1-1 0,1 0-1,11 21 1,-14-29 9,0 0-1,1 1 1,0-2 0,0 1-1,0 0 1,1 0-1,-1-1 1,1 0 0,0 0-1,0 0 1,0 0-1,0-1 1,0 1-1,1-1 1,-1 0 0,1 0-1,-1-1 1,1 1-1,0-1 1,-1 0 0,1 0-1,0-1 1,7 1-1,0-3 39,-1 1 0,1-2 0,0 0 0,-1 0-1,1-1 1,-1 0 0,0-1 0,-1 0 0,1-1-1,-1 0 1,0-1 0,0 0 0,-1 0 0,0-1-1,0 0 1,-1-1 0,0 0 0,0 0 0,-1-1 0,6-11-1,-12 19-32,0 1 0,0 0-1,0 0 1,-1-1 0,1 1-1,-1 0 1,1-1-1,-1 1 1,1-1 0,-1 1-1,0 0 1,0-1 0,1 1-1,-1-1 1,0 1 0,-1-1-1,1 1 1,0-1 0,0 1-1,0 0 1,-1-1-1,1 1 1,-1-1 0,1 1-1,-1 0 1,0-1 0,1 1-1,-1 0 1,0 0 0,0 0-1,0-1 1,0 1 0,0 0-1,0 0 1,0 0 0,0 1-1,-1-1 1,1 0-1,0 0 1,0 1 0,-1-1-1,1 0 1,0 1 0,-1-1-1,1 1 1,-1 0 0,1 0-1,-1-1 1,1 1 0,-1 0-1,-1 0 1,-6 0 16,0-1-1,1 1 1,-1 1 0,0-1 0,0 1 0,0 1-1,1 0 1,-1 0 0,1 1 0,0 0-1,-1 0 1,1 1 0,1 0 0,-1 0 0,1 1-1,-1 0 1,-6 7 0,13-11-30,0 0 0,0 0 0,0 0 0,0 0 0,0 1 0,0-1 0,0 0 0,1 0 0,-1 1 0,0-1 0,1 0 0,-1 3 0,1-3 0,0-1 0,0 1 0,0-1 0,0 1 0,0 0 0,0-1 0,0 1 0,0-1 0,0 1 0,0-1 0,1 1 0,-1-1 0,0 1 0,0-1 0,1 1 0,-1-1 0,0 1 0,1-1 0,-1 1 0,0-1 0,1 0 0,-1 1 0,1-1 0,1 1 1,0 0 0,0 0 0,0 0 0,1 0-1,-1 0 1,0-1 0,0 0 0,0 1 0,1-1 0,-1 0 0,0 0 0,0 0 0,1 0 0,-1 0 0,3-1 0,13-4 4,0 0 1,-1-1-1,1-1 1,-1-1-1,25-15 1,28-13-1,-69 36-7,0-1-1,0 0 1,0 1-1,1-1 1,-1 1 0,0-1-1,0 1 1,0 0-1,1-1 1,-1 1-1,0 0 1,0 0-1,1 0 1,-1 0-1,0 0 1,1 0-1,-1 0 1,0 1 0,0-1-1,1 0 1,-1 1-1,0-1 1,0 1-1,0-1 1,0 1-1,0-1 1,1 1-1,-1 0 1,0 0-1,0-1 1,-1 1 0,1 0-1,0 0 1,0 0-1,0 0 1,0 0-1,-1 0 1,1 0-1,-1 1 1,1-1-1,-1 0 1,1 2 0,2 6-8,-2 0 0,1 0 1,-2 1-1,1-1 1,-1 10-1,0-4 4,-2 70 60,0-45-514,3 44 0,-1-85 455,1 1 0,-1 0 0,0 0-1,0 0 1,0 0 0,0 0 0,0 0-1,0 0 1,0 0 0,0-1-1,1 1 1,-1 0 0,0 0 0,0 0-1,0 0 1,0 0 0,0 0 0,0 0-1,1 0 1,-1 0 0,0 0 0,0 0-1,0 0 1,0 0 0,0 0 0,0 0-1,1 0 1,-1 0 0,0 0-1,0 0 1,0 0 0,0 0 0,0 0-1,1 0 1,-1 0 0,0 1 0,0-1-1,0 0 1,0 0 0,0 0 0,0 0-1,0 0 1,0 0 0,1 0 0,-1 0-1,0 0 1,0 1 0,0-1-1,0 0 1,0 0 0,0 0 0,0 0-1,0 0 1,0 0 0,0 1 0,0-1-1,0 0 1,7-12-176,-7 11 166,9-17-278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6.008"/>
    </inkml:context>
    <inkml:brush xml:id="br0">
      <inkml:brushProperty name="width" value="0.05" units="cm"/>
      <inkml:brushProperty name="height" value="0.05" units="cm"/>
    </inkml:brush>
  </inkml:definitions>
  <inkml:trace contextRef="#ctx0" brushRef="#br0">1344 20 10946,'-51'-9'670,"0"3"0,0 3 0,-1 1-1,1 3 1,0 2 0,0 2 0,0 3 0,-55 15-1,66-11-380,0 3 1,-71 37-1,-67 53 125,147-86-371,-4 3 18,1 2 0,1 1 0,-56 55 0,72-62-26,1 1-1,1 0 1,1 1-1,1 0 1,1 1 0,1 1-1,-18 45 1,1 25 35,4 2 0,4 0 0,4 1 0,4 1-1,1 174 1,16-137-49,7 0-1,4-1 1,57 213-1,-53-274-16,3-2 0,2-1 0,4-1 0,3-1 0,2-1 0,3-3-1,3 0 1,53 61 0,-40-62-9,101 92-1,-123-128 0,0-1 0,2-1 0,0-2 0,1-2 0,57 24 0,-53-29 1,1-2-1,0-2 0,1-2 0,0-1 0,0-2 1,1-2-1,-1-1 0,66-7 0,21-10-5,172-45 1,-126 22 25,-58 15-45,199-67-1,-273 74 10,-1-1 0,-1-2-1,0-2 1,-1-2-1,-2-1 1,0-1-1,-2-3 1,36-35-1,-30 19 4,-2-1 0,-3-2 0,-1-2-1,36-69 1,-37 55 14,-4-2 1,-2-1 0,22-87-1,-34 92-76,-2-1 1,-4 0-1,-1 0 0,-4-1 0,-2 0 1,-3 0-1,-3 1 0,-3-1 1,-2 1-1,-3 0 0,-3 1 1,-39-104-1,-10 9 99,-7 3 0,-97-155 0,148 276 70,-2 2-1,-36-41 1,45 58-43,0 0-1,-2 0 1,1 2 0,-1-1-1,-1 2 1,-30-15 0,12 10 56,-1 2 1,-69-15-1,-78-4 32,31 6-539,97 14 140,1-2 0,-71-30 0,60 16 17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4.852"/>
    </inkml:context>
    <inkml:brush xml:id="br0">
      <inkml:brushProperty name="width" value="0.05" units="cm"/>
      <inkml:brushProperty name="height" value="0.05" units="cm"/>
    </inkml:brush>
  </inkml:definitions>
  <inkml:trace contextRef="#ctx0" brushRef="#br0">271 117 8218,'5'-14'480,"1"1"1,1-1 0,10-15-1,-13 23 343,1 0-1,0 0 0,1 0 1,10-8-1,-11 6 3027,-13 7-2068,-15 8-653,0 4-951,0 1 0,1 1 0,0 1-1,1 1 1,0 0 0,2 2 0,0 1 0,0 0 0,2 1 0,-25 36 0,33-42-164,1 0-1,0 1 1,1 0 0,1 0 0,0 1-1,1-1 1,0 1 0,1 0 0,1 1 0,0-1-1,2 0 1,-1 1 0,2 0 0,0-1 0,1 1-1,0-1 1,2 1 0,0-1 0,4 16 0,-3-23-24,-1 1 0,1-1 0,0 0 0,0-1 0,1 1 0,0-1 0,1 1 1,0-2-1,0 1 0,0-1 0,1 1 0,-1-2 0,2 1 0,-1-1 0,1 0 1,-1-1-1,1 1 0,0-2 0,1 1 0,-1-1 0,1 0 0,-1-1 0,16 2 1,-10-2-288,1 0 0,-1-1 0,1-1-1,-1-1 1,0 0 0,1 0 0,-1-2 0,0 1 0,0-2 0,0 0 0,0-1 0,-1 0 0,0-1 0,16-9 0,-3-5-522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6.947"/>
    </inkml:context>
    <inkml:brush xml:id="br0">
      <inkml:brushProperty name="width" value="0.05" units="cm"/>
      <inkml:brushProperty name="height" value="0.05" units="cm"/>
    </inkml:brush>
  </inkml:definitions>
  <inkml:trace contextRef="#ctx0" brushRef="#br0">1 105 17356,'0'0'64,"0"0"0,1 0 1,-1 1-1,0-1 1,0 0-1,1 0 0,-1 0 1,0 0-1,1 0 0,-1 1 1,0-1-1,0 0 1,1 0-1,-1 0 0,0 0 1,1 0-1,-1 0 0,0 0 1,0 0-1,1 0 1,-1 0-1,0 0 0,1 0 1,-1-1-1,0 1 0,1 0 1,-1 0-1,0 0 1,0 0-1,1 0 0,-1 0 1,0-1-1,0 1 0,1 0 1,-1 0-1,0-1 1,16-7 199,-14 7 45,30-16 144,1 2 0,0 2 0,1 1 1,37-9-1,-43 15-836,-1 2 1,1 0 0,32 1-1,-60 3 358,0 0-1,0 0 0,0 1 1,0-1-1,0 0 1,0 0-1,0 0 1,0 0-1,0 0 0,0 0 1,0 0-1,0 0 1,0 0-1,0 0 1,0 0-1,0 1 0,0-1 1,0 0-1,0 0 1,0 0-1,0 0 0,0 0 1,0 0-1,0 0 1,0 0-1,0 0 1,0 0-1,0 0 0,0 0 1,0 1-1,0-1 1,1 0-1,-1 0 1,0 0-1,0 0 0,0 0 1,0 0-1,0 0 1,0 0-1,0 0 0,0 0 1,0 0-1,0 0 1,0 0-1,0 0 1,1 0-1,-1 0 0,0 0 1,0 0-1,0 0 1,0 0-1,0 0 1,-7 3-312,-5 0-254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7.379"/>
    </inkml:context>
    <inkml:brush xml:id="br0">
      <inkml:brushProperty name="width" value="0.05" units="cm"/>
      <inkml:brushProperty name="height" value="0.05" units="cm"/>
    </inkml:brush>
  </inkml:definitions>
  <inkml:trace contextRef="#ctx0" brushRef="#br0">0 26 14875,'16'3'1825,"1"-2"-1105,6-5-168,3-2 816,6 0-336,0 1-71,3 0-297,1 1-168,-2 4-232,1 0-232,-7 3-592,1 1-384,-15 1 768,-7-3-169,-7-6-119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8.778"/>
    </inkml:context>
    <inkml:brush xml:id="br0">
      <inkml:brushProperty name="width" value="0.05" units="cm"/>
      <inkml:brushProperty name="height" value="0.05" units="cm"/>
    </inkml:brush>
  </inkml:definitions>
  <inkml:trace contextRef="#ctx0" brushRef="#br0">44 452 14147,'-16'12'1190,"-12"10"858,56-37 798,22-30-2236,-3-2 0,50-64-1,65-118-348,-138 191-329,-22 39 13,-2 8 34,-2 12 1,-12 65-68,5 1 0,2-1 1,12 171-1,1-221-1416,-6-36 1486,0 0 1,0 1-1,0-1 0,0 0 0,0 0 0,0 0 0,0 0 1,0 0-1,0 0 0,0 1 0,0-1 0,0 0 0,0 0 0,0 0 1,0 0-1,0 0 0,0 0 0,0 0 0,0 1 0,0-1 0,0 0 1,0 0-1,0 0 0,1 0 0,-1 0 0,0 0 0,0 0 0,0 0 1,0 0-1,0 0 0,0 1 0,0-1 0,0 0 0,0 0 1,1 0-1,-1 0 0,0 0 0,0 0 0,0 0 0,0 0 0,0 0 1,0 0-1,1 0 0,-1 0 0,0 0 0,0 0 0,0 0 0,0 0 1,0 0-1,0 0 0,0 0 0,1 0 0,-1 0 0,0 0 1,0-1-1,0 1 0,0 0 0,0 0 0,5-18-434,0-10-173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33.714"/>
    </inkml:context>
    <inkml:brush xml:id="br0">
      <inkml:brushProperty name="width" value="0.05" units="cm"/>
      <inkml:brushProperty name="height" value="0.05" units="cm"/>
    </inkml:brush>
  </inkml:definitions>
  <inkml:trace contextRef="#ctx0" brushRef="#br0">1 69 16003,'0'0'40,"0"0"-1,0 0 0,0 0 1,0 0-1,0 0 0,0 0 0,0 0 1,1 0-1,-1 0 0,0 0 1,0 0-1,0 0 0,0 0 0,0 0 1,0 0-1,0-1 0,0 1 1,0 0-1,0 0 0,0 0 1,0 0-1,0 0 0,0 0 0,0 0 1,0 0-1,0 0 0,0 0 1,0 0-1,0-1 0,0 1 0,0 0 1,0 0-1,0 0 0,0 0 1,0 0-1,0 0 0,0 0 0,0 0 1,0 0-1,0 0 0,0 0 1,0-1-1,0 1 0,0 0 0,0 0 1,0 0-1,0 0 0,0 0 1,0 0-1,0 0 0,0 0 0,0 0 1,0 0-1,-1 0 0,1 0 1,0 0-1,0 0 0,0 0 1,0 0-1,0 0 0,0 0 0,0-1 1,0 1-1,0 0 0,0 0 1,0 0-1,-1 0 0,1 0 0,0 0 1,10-8 1238,13-7-41,-6 8-953,-1 1 1,1 1-1,0 0 1,1 1-1,-1 1 1,20-1-1,107 2-790,-75 4-1205,-67-2 1644,-1 0 0,1 0 1,0 0-1,-1 0 0,1 0 0,0-1 0,-1 1 0,1 0 0,-1-1 0,1 1 0,-1-1 1,3-1-1,-6-1-519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7.599"/>
    </inkml:context>
    <inkml:brush xml:id="br0">
      <inkml:brushProperty name="width" value="0.05" units="cm"/>
      <inkml:brushProperty name="height" value="0.05" units="cm"/>
    </inkml:brush>
  </inkml:definitions>
  <inkml:trace contextRef="#ctx0" brushRef="#br0">322 80 11538,'1'-2'197,"1"-1"-1,-1 1 0,0 0 1,0 0-1,0-1 0,0 1 0,0 0 1,-1-1-1,1 1 0,-1-1 1,1 1-1,-1-1 0,0 1 0,0-1 1,0 1-1,-1-4 0,0 4-94,0 1 0,1-1-1,-1 0 1,0 1 0,0 0 0,0-1-1,-1 1 1,1-1 0,0 1 0,0 0-1,-1 0 1,1 0 0,-1 0-1,1 0 1,-1 0 0,1 0 0,-1 0-1,0 1 1,1-1 0,-1 1-1,0-1 1,0 1 0,1 0 0,-4-1-1,-3 1-26,1-1-1,-1 1 0,1 0 0,-1 1 0,1 0 0,0 0 0,-1 1 0,1 0 1,0 0-1,0 1 0,0 0 0,0 0 0,0 0 0,1 1 0,0 0 0,0 0 1,0 1-1,0 0 0,-10 10 0,1 1-3,0 2-1,2-1 1,0 1 0,0 1 0,-13 29-1,16-27 14,1-1-1,1 1 0,-9 39 0,15-48-18,0 0 0,0 0 0,1 0 0,1 1-1,0-1 1,0 0 0,2 1 0,3 16 0,-4-24-24,0-1 0,1 1 1,0-1-1,0 0 0,0 1 1,1-1-1,-1 0 1,1-1-1,0 1 0,0 0 1,0-1-1,1 1 0,-1-1 1,1 0-1,0 0 0,0-1 1,0 1-1,0-1 0,0 0 1,1 0-1,-1 0 1,1 0-1,-1-1 0,1 0 1,-1 0-1,1 0 0,0 0 1,5-1-1,5 1 87,-1-1-1,1-1 0,0 0 1,0-1-1,-1-1 1,1 0-1,26-10 1,-15 3 46,-2-2 1,1 0 0,-2-2-1,0 0 1,32-27-1,-38 27-98,0-2 0,-1 0 0,0-1-1,-2 0 1,0-2 0,22-36-1,-31 46-63,-1 0 0,0 0-1,-1 0 1,0 0 0,0-1-1,-1 1 1,0-1-1,-1 1 1,0-1 0,0 0-1,-2-10 1,1 15-19,-1 0 0,0-1 1,0 1-1,-1 0 0,1 0 1,-1 0-1,0 0 0,-1 0 1,1 0-1,-1 1 0,0-1 0,0 1 1,0-1-1,-1 1 0,1 0 1,-1 1-1,0-1 0,0 1 1,-1-1-1,1 1 0,-9-4 0,-2 1-115,0 1 0,0 0 0,-1 1-1,0 0 1,0 1 0,0 1-1,0 1 1,-1 0 0,-18 2 0,-1 0-145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0.397"/>
    </inkml:context>
    <inkml:brush xml:id="br0">
      <inkml:brushProperty name="width" value="0.05" units="cm"/>
      <inkml:brushProperty name="height" value="0.05" units="cm"/>
    </inkml:brush>
  </inkml:definitions>
  <inkml:trace contextRef="#ctx0" brushRef="#br0">16 35 12331,'5'-11'655,"7"-11"2639,-12 22-3266,0 0 0,0 0 0,0 0 0,0 0-1,0 0 1,0 0 0,0-1 0,0 1 0,0 0-1,0 0 1,0 0 0,1 0 0,-1 0 0,0 0 0,0 0-1,0 0 1,0 0 0,0 0 0,0 0 0,0 0 0,0 0-1,0 0 1,0 0 0,0 0 0,1 0 0,-1 0 0,0 0-1,0 0 1,0 0 0,0 0 0,0 0 0,0 0-1,0 0 1,0 0 0,0 0 0,0 0 0,1 0 0,-1 0-1,0 0 1,0 0 0,0 0 0,0 0 0,0 1 0,0-1-1,0 0 1,0 0 0,0 0 0,0 0 0,0 0-1,0 0 1,0 0 0,0 0 0,0 0 0,0 0 0,0 0-1,0 1 1,0-1 0,1 0 0,-1 0 0,0 0 0,0 0-1,0 17 1152,-11 114 420,4-83-1443,4 1 0,2 72 0,2-111-209,-4-29-1889,-3 2 1602,-1-4-92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0.843"/>
    </inkml:context>
    <inkml:brush xml:id="br0">
      <inkml:brushProperty name="width" value="0.05" units="cm"/>
      <inkml:brushProperty name="height" value="0.05" units="cm"/>
    </inkml:brush>
  </inkml:definitions>
  <inkml:trace contextRef="#ctx0" brushRef="#br0">2 91 13715,'0'0'56,"0"0"-1,0 0 1,0-1-1,0 1 1,0 0 0,1 0-1,-1 0 1,0 0-1,0 0 1,0 0-1,0 0 1,0 0 0,0 0-1,0-1 1,0 1-1,0 0 1,0 0 0,0 0-1,0 0 1,0 0-1,0 0 1,0 0 0,0-1-1,0 1 1,0 0-1,0 0 1,0 0 0,0 0-1,0 0 1,0 0-1,0 0 1,0-1 0,0 1-1,0 0 1,0 0-1,0 0 1,0 0 0,-1 0-1,1 0 1,0 0-1,0 0 1,0 0 0,0-1-1,0 1 1,0 0-1,0 0 1,0 0 0,0 0-1,-1 0 1,1 0-1,0 0 1,0 0 0,0 0-1,0 0 1,0 0-1,0 0 1,0 0 0,-1 0-1,1 0 1,18-7 1506,34-7-693,-43 12-543,70-21 412,-50 14-768,-1 0-1,2 2 0,-1 2 0,49-5 0,-78 10-26,1 0 0,-1 0 0,1 0-1,0 0 1,-1 0 0,1 0 0,-1 0 0,1 0-1,0 1 1,-1-1 0,1 0 0,-1 0 0,1 0-1,-1 1 1,1-1 0,-1 0 0,1 1-1,-1-1 1,2 1 0,-2-1 34,0 1 1,-1-1-1,1 0 0,0 0 0,0 1 1,0-1-1,0 0 0,0 0 0,0 1 1,-1-1-1,1 0 0,0 0 0,0 0 1,0 1-1,-1-1 0,1 0 0,0 0 1,0 0-1,-1 0 0,1 1 0,0-1 1,0 0-1,-1 0 0,1 0 0,0 0 1,0 0-1,-1 0 0,1 0 0,0 0 1,0 0-1,-1 0 0,1 0 0,0 0 1,-1 0-1,1 0 0,-10 1-442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1.277"/>
    </inkml:context>
    <inkml:brush xml:id="br0">
      <inkml:brushProperty name="width" value="0.05" units="cm"/>
      <inkml:brushProperty name="height" value="0.05" units="cm"/>
    </inkml:brush>
  </inkml:definitions>
  <inkml:trace contextRef="#ctx0" brushRef="#br0">0 81 14243,'12'9'1432,"12"-11"-776,9-2-183,9-5 455,2-3-64,5-3-88,-2 2-128,-5 2-528,-4 1-296,-9 6 968,-9 1-784,-6 0-8,-4 0-24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1.696"/>
    </inkml:context>
    <inkml:brush xml:id="br0">
      <inkml:brushProperty name="width" value="0.05" units="cm"/>
      <inkml:brushProperty name="height" value="0.05" units="cm"/>
    </inkml:brush>
  </inkml:definitions>
  <inkml:trace contextRef="#ctx0" brushRef="#br0">138 0 12883,'0'0'50,"0"1"1,1-1 0,-1 1 0,0 0-1,1-1 1,-1 1 0,0-1-1,0 1 1,0-1 0,1 1-1,-1 0 1,0-1 0,0 1-1,0-1 1,0 1 0,0 0 0,0-1-1,0 1 1,0-1 0,0 1-1,0 0 1,-1-1 0,1 1-1,0-1 1,0 1 0,-1-1 0,1 1-1,0 0 1,0-1 0,-2 1-1,-14 19 481,8-11 37,-9 11-176,2 1 0,0 1 1,-12 26-1,20-35-253,1 0 0,1 0 0,0 1 0,1 0 0,0 0 0,1 0 0,-1 17 1,4-27-82,0-1 0,0 1 0,0-1 1,0 1-1,1-1 0,-1 1 0,1-1 1,0 1-1,0-1 0,0 1 1,0-1-1,1 0 0,2 4 0,-3-5-9,1 0 0,-1 0-1,1-1 1,0 1 0,-1-1-1,1 1 1,0-1-1,0 0 1,0 0 0,0 0-1,0 0 1,0 0 0,1 0-1,-1 0 1,0-1 0,0 1-1,1-1 1,-1 1-1,0-1 1,0 0 0,4 0-1,6-2 120,-1 1-1,0-1 1,0-1-1,0 0 1,0-1-1,0 0 1,-1-1-1,1 0 1,-1 0-1,11-9 1,-4 3 81,0-2 0,-1 0 0,0-1 0,23-27 0,-34 35-195,-1 0 0,1 0 0,-1-1 1,0 0-1,-1 0 0,1 0 0,-2 0 1,3-8-1,-4 13-48,0 0 0,-1 0 1,1-1-1,-1 1 0,0 0 1,0 0-1,0-1 0,0 1 0,0 0 1,0-1-1,-1 1 0,1 0 1,-1 0-1,0-1 0,1 1 0,-1 0 1,0 0-1,0 0 0,-1 0 0,1 0 1,0 0-1,0 0 0,-1 0 1,0 1-1,1-1 0,-1 1 0,0-1 1,1 1-1,-1-1 0,-3 0 0,0-1-54,-1 0-1,0 1 0,0 0 0,0 0 0,0 1 0,-1 0 1,1 0-1,0 0 0,0 1 0,-1 0 0,1 0 0,0 0 1,-1 1-1,1 0 0,0 0 0,0 1 0,0 0 0,0 0 1,0 0-1,-10 6 0,-3 4-187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5.553"/>
    </inkml:context>
    <inkml:brush xml:id="br0">
      <inkml:brushProperty name="width" value="0.05" units="cm"/>
      <inkml:brushProperty name="height" value="0.05" units="cm"/>
    </inkml:brush>
  </inkml:definitions>
  <inkml:trace contextRef="#ctx0" brushRef="#br0">4 611 11538,'-4'12'1373,"10"-11"-120,17-14 438,258-238 2665,151-91-5590,-429 340 1399,15-11 511,-18 13-677,0 0-1,0 0 0,0-1 1,1 1-1,-1 0 1,0 0-1,0-1 0,1 1 1,-1 0-1,0 0 0,1 0 1,-1 0-1,0 0 0,0-1 1,1 1-1,-1 0 1,0 0-1,1 0 0,-1 0 1,0 0-1,1 0 0,-1 0 1,0 0-1,1 0 0,-1 0 1,0 0-1,1 0 1,-1 1-1,0-1 0,1 0 1,-1 0-1,0 0 0,0 0 1,1 0-1,-1 1 0,0-1 1,1 0-1,-1 0 0,0 0 1,0 1-1,1-1 1,0 11-89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2.096"/>
    </inkml:context>
    <inkml:brush xml:id="br0">
      <inkml:brushProperty name="width" value="0.05" units="cm"/>
      <inkml:brushProperty name="height" value="0.05" units="cm"/>
    </inkml:brush>
  </inkml:definitions>
  <inkml:trace contextRef="#ctx0" brushRef="#br0">11 32 12379,'-9'19'1520,"7"-3"-768,4-3-232,9-5 2113,8 0-1665,10-7-256,7-2 8,11-7-96,3-6-71,4 0-121,-1-1-144,-4 0-368,-7 3-256,-12 4-481,-9 2-151,-19 6 720,-6 0-216,-21-3-160</inkml:trace>
  <inkml:trace contextRef="#ctx0" brushRef="#br0" timeOffset="1">23 257 14275,'9'3'1608,"10"-1"-1023,11-4-185,6-2 560,11-5-304,3 1 16,5-2-472,-2-3-416,-8 1 272,-6 1-120,-16 0-136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2.937"/>
    </inkml:context>
    <inkml:brush xml:id="br0">
      <inkml:brushProperty name="width" value="0.05" units="cm"/>
      <inkml:brushProperty name="height" value="0.05" units="cm"/>
    </inkml:brush>
  </inkml:definitions>
  <inkml:trace contextRef="#ctx0" brushRef="#br0">357 55 12491,'3'-3'266,"-1"0"0,1 0 1,-1 0-1,1 0 0,-1 0 1,0 0-1,0-1 0,0 1 1,2-7-1,-4 9-223,0 1-1,0-1 1,0 1-1,0-1 1,0 1 0,0-1-1,0 1 1,0-1-1,0 1 1,0-1 0,0 1-1,0-1 1,-1 1-1,1-1 1,0 1-1,0-1 1,0 1 0,-1 0-1,1-1 1,0 1-1,0-1 1,-1 1 0,1 0-1,0-1 1,-1 1-1,1 0 1,-1-1 0,1 1-1,-1-1 1,-1 1 47,0-1 0,0 1 0,0-1 0,0 1 0,0-1 0,0 1 1,-1 0-1,1 0 0,0 0 0,0 1 0,-4 0 0,-7 1 15,0 2 0,0-1 1,1 2-1,-1 0 0,1 0 0,0 1 0,0 1 1,1 0-1,0 0 0,0 1 0,0 1 0,-9 10 0,-1 3-64,1 0 0,0 1 0,2 2-1,-20 33 1,26-36 37,1-1 0,-15 42 0,22-51-24,1-1-1,0 1 1,1 0-1,0 0 0,0 0 1,2 0-1,0 19 1,0-27-27,1-1 0,-1 1 0,1-1 0,0 1 0,0-1 0,0 0 0,0 1 0,1-1 0,-1 0 0,1 0 0,0 0 0,0 0 1,0 0-1,0 0 0,0 0 0,1-1 0,-1 1 0,4 1 0,-2-1 14,0-1 0,0 0 1,1 0-1,-1 0 0,1 0 1,-1-1-1,1 0 0,0 0 0,0 0 1,-1 0-1,11-1 0,-2 0 46,0-1-1,0-1 1,0 0 0,0-1 0,-1 0-1,1-1 1,-1-1 0,24-11-1,-27 10-24,0 1 0,0-2 0,0 1 0,12-13 0,-19 17-48,0 0 0,1-1 0,-1 1 0,0-1 0,0 1 1,0-1-1,-1 0 0,1 0 0,-1 0 0,1 0 0,-1 0 0,0 0 0,0 0 0,-1-1 0,1 1 0,-1 0 1,1 0-1,-1-6 0,-1 7-9,1 0 0,-1 1 1,1-1-1,-1 1 0,0-1 1,0 1-1,0-1 0,0 1 1,0-1-1,0 1 0,0 0 1,-1 0-1,1 0 0,0-1 1,-1 1-1,1 0 0,-1 1 1,1-1-1,-1 0 0,1 0 1,-1 1-1,0-1 0,1 1 1,-1-1-1,0 1 0,1 0 1,-4-1-1,-2 0 4,0 1 1,1 0-1,-1 0 0,1 0 1,-1 0-1,-7 3 0,3 0-4,0 0-1,1 1 0,-1 1 1,1 0-1,0 0 0,0 1 1,0 0-1,-13 12 0,22-18-4,0 0 1,1 1-1,-1-1 0,0 1 1,1-1-1,-1 1 0,1 0 0,-1-1 1,1 1-1,-1-1 0,1 1 0,-1 0 1,1 0-1,0-1 0,-1 1 1,1 0-1,0 0 0,-1-1 0,1 1 1,0 0-1,0 1 0,0-2 0,1 0 0,-1 1 0,1-1 0,-1 0 0,0 1 1,1-1-1,-1 0 0,1 0 0,-1 1 0,1-1 0,-1 0 0,1 0 0,-1 0 0,1 0 0,-1 0 0,1 0 0,0 0 0,-1 0 0,1 0 0,-1 0 0,1 0 0,0 0 0,5-1 0,1 0 0,-1 0-1,0-1 1,8-2-1,120-63-54,-52 24-26,-78 42 76,-1-1-1,1 0 0,0 0-1,-1 0 1,1 1-1,0-1 1,0 1 0,0 0-1,0 0 1,0 1 0,0-1-1,1 1 1,3 0-1,-7 0 6,0 0-1,0 1 1,0-1 0,-1 1-1,1-1 1,0 1-1,0 0 1,-1-1-1,1 1 1,0-1-1,-1 1 1,1 0-1,-1 0 1,1-1-1,-1 1 1,1 0-1,-1 0 1,0 0-1,1 0 1,-1-1-1,0 1 1,0 0-1,1 0 1,-1 0 0,0 0-1,0 0 1,0 0-1,0 0 1,0 0-1,0-1 1,-1 1-1,1 0 1,0 0-1,-1 1 1,-10 36-1,11-36 2,-95 200 246,83-179-200,7-10-223,6-9-144,17-19 24,0-9 143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3.541"/>
    </inkml:context>
    <inkml:brush xml:id="br0">
      <inkml:brushProperty name="width" value="0.05" units="cm"/>
      <inkml:brushProperty name="height" value="0.05" units="cm"/>
    </inkml:brush>
  </inkml:definitions>
  <inkml:trace contextRef="#ctx0" brushRef="#br0">107 46 12923,'5'-4'617,"0"-1"-1,-1 1 1,1-1 0,-1 0 0,0 0 0,-1 0-1,4-7 1,-25 18 1464,4 6-1985,1 1 1,0 0 0,1 1 0,0 1-1,1-1 1,0 2 0,2 0 0,-10 21-1,17-33-85,0 0 0,0 0-1,1 0 1,0 0-1,0 1 1,0-1 0,-1 9-1,2-12 1,0 0-1,0 0 1,0 0-1,1 0 0,-1 0 1,0 1-1,0-1 1,1 0-1,-1 0 1,0 0-1,1 0 0,-1 0 1,1 0-1,0 0 1,-1 0-1,1-1 0,0 1 1,-1 0-1,1 0 1,0 0-1,0-1 1,0 1-1,-1 0 0,1-1 1,0 1-1,0-1 1,0 1-1,0-1 1,0 1-1,0-1 0,1 0 1,-1 1-1,0-1 1,0 0-1,2 0 1,4 0 36,0 0 0,-1-1 0,1 0 0,0 0 1,0-1-1,-1 0 0,1 0 0,-1 0 0,0-1 1,0 0-1,9-5 0,3-3 87,0-1 1,23-20-1,-34 25-102,-1 0-1,1 0 0,-1-1 1,0 0-1,-1 0 1,6-12-1,-9 18-28,-1 0-1,0 0 1,-1 0-1,1-1 1,0 1-1,-1 0 1,1-1 0,-1 1-1,0 0 1,0-1-1,0 1 1,0-1-1,-1-3 1,1 4-4,-1 1 1,0 0-1,1-1 1,-1 1-1,0 0 0,0 0 1,0-1-1,0 1 0,0 0 1,0 0-1,0 0 0,0 0 1,-1 0-1,1 0 1,0 1-1,-1-1 0,1 0 1,0 1-1,-1-1 0,1 1 1,-1-1-1,1 1 0,-1 0 1,-1-1-1,-3 0-115,0 1-1,0-1 1,0 1 0,0 0-1,0 0 1,-7 1 0,11 0 48,-1-1 0,1 1-1,-1-1 1,1 1 0,-1 0 0,1 0 0,-1 0 0,1 0 0,0 1 0,0-1-1,0 0 1,-1 1 0,1 0 0,1-1 0,-1 1 0,-2 3 0,1 2-282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4.020"/>
    </inkml:context>
    <inkml:brush xml:id="br0">
      <inkml:brushProperty name="width" value="0.05" units="cm"/>
      <inkml:brushProperty name="height" value="0.05" units="cm"/>
    </inkml:brush>
  </inkml:definitions>
  <inkml:trace contextRef="#ctx0" brushRef="#br0">0 129 16275,'12'1'1433,"4"-5"-905,5-4-176,14-4 448,5-2-168,6-2-112,4-1-80,1-2-351,-3 5-194,-8 1-455,-6 4-208,-20 6 576,-12 2-160,-16 2-112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4.392"/>
    </inkml:context>
    <inkml:brush xml:id="br0">
      <inkml:brushProperty name="width" value="0.05" units="cm"/>
      <inkml:brushProperty name="height" value="0.05" units="cm"/>
    </inkml:brush>
  </inkml:definitions>
  <inkml:trace contextRef="#ctx0" brushRef="#br0">0 50 13363,'19'12'1456,"8"-8"-720,3-2-208,12-2 753,1-3-225,7-3-216,-1 0-112,0 1-576,-2-4-384,-16-1 288,-10-4-104,-17-1-144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1.206"/>
    </inkml:context>
    <inkml:brush xml:id="br0">
      <inkml:brushProperty name="width" value="0.05" units="cm"/>
      <inkml:brushProperty name="height" value="0.05" units="cm"/>
    </inkml:brush>
  </inkml:definitions>
  <inkml:trace contextRef="#ctx0" brushRef="#br0">15 9 17892,'-2'-2'1680,"2"-3"-1056,0 4-232,0 4 673,-4 1-161,4 2-248,-1 1-128,-1 3-264,1 1-200,-1 1-552,1 4-360,-1-3 704,5-2-152,0 1-112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1.620"/>
    </inkml:context>
    <inkml:brush xml:id="br0">
      <inkml:brushProperty name="width" value="0.05" units="cm"/>
      <inkml:brushProperty name="height" value="0.05" units="cm"/>
    </inkml:brush>
  </inkml:definitions>
  <inkml:trace contextRef="#ctx0" brushRef="#br0">18 0 15899,'-6'9'1713,"3"0"-1017,1-1-296,0-1 992,-3 1-584,5-1-655,2-2-314,2 0-631,0-5-56,5 1 520,1-1-216,-3-1-232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2.318"/>
    </inkml:context>
    <inkml:brush xml:id="br0">
      <inkml:brushProperty name="width" value="0.05" units="cm"/>
      <inkml:brushProperty name="height" value="0.05" units="cm"/>
    </inkml:brush>
  </inkml:definitions>
  <inkml:trace contextRef="#ctx0" brushRef="#br0">29 4 16452,'2'-3'1800,"-2"4"-944,0 2-296,-2 6 857,-1 2-225,-4 2-336,6 3-120,-2 1-392,0-1-296,1 2-768,0 0-408,-1-7 904,-2-2-184,5-4-160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2.711"/>
    </inkml:context>
    <inkml:brush xml:id="br0">
      <inkml:brushProperty name="width" value="0.05" units="cm"/>
      <inkml:brushProperty name="height" value="0.05" units="cm"/>
    </inkml:brush>
  </inkml:definitions>
  <inkml:trace contextRef="#ctx0" brushRef="#br0">21 1 15003,'-4'15'1857,"-2"-2"-913,2-3-384,1 2 1400,0-1-791,3-1-625,0-1-344,1-3-904,1-4 736,-2-10-633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33.054"/>
    </inkml:context>
    <inkml:brush xml:id="br0">
      <inkml:brushProperty name="width" value="0.05" units="cm"/>
      <inkml:brushProperty name="height" value="0.05" units="cm"/>
    </inkml:brush>
  </inkml:definitions>
  <inkml:trace contextRef="#ctx0" brushRef="#br0">3374 1 11090,'-27'7'525,"-1"-2"0,0 0-1,-50 2 1,7-2-368,-170 23-286,-114 8-245,185-26 423,-262 6-154,330-19 119,0 4-1,-117 18 1,-181 61-89,310-56 78,1 5 0,-116 54 1,-34 46 161,206-108-145,2 2 0,0 1-1,1 2 1,-50 57 0,39-34-22,2 3 1,3 1-1,-56 109 1,77-129-1,1 1 0,2-1 1,1 2-1,2 0 0,1 0 1,2 1-1,2-1 0,-1 56 0,6-67 45,2 0-1,0 1 0,12 37 0,29 71 113,-21-67-132,-13-35-26,2-1 0,1-1 0,1 0 0,21 31-1,-23-43-14,1 0 1,1 0-1,0-1 0,1-1 0,1 0 0,0-1 0,23 14 0,12 3-14,1-1 0,2-4 0,1-1 0,1-3 0,112 28 0,-51-26 54,237 18 0,66-7 3,-4 33-52,-136-10 39,3-13 0,1-12 0,293-4 0,-441-29-7,210-2 33,-1-24 0,237-71-26,-143 21-9,1016-155 11,-408 113 38,-946 109-48,237-10 10,176-21 70,-415 23-92,-1-4 1,-1-5-1,103-41 0,-189 63 7,184-77-29,-150 59 26,0-1 0,49-36 1,-84 52-77,-1 0 0,0 0 1,0-1-1,-1-1 1,0 0-1,0 0 1,-1 0-1,0-1 1,-1 0-1,8-16 1,-11 18-88,0 1 1,-1-1-1,0 0 1,0 0-1,-1 0 1,0 0-1,0 0 1,-1 0-1,0 0 1,-1 0 0,1 0-1,-2 0 1,1 1-1,-1-1 1,0 0-1,-4-10 1,-2 1 210,-1 0 1,-1 0-1,0 1 1,-1 0-1,0 1 1,-2 1 0,1-1-1,-2 2 1,0 0-1,-1 1 1,0 0-1,-28-16 1,-1 3 389,0 3 0,-1 1 0,-82-24 0,-3 9-445,-186-28 1,-140 7-120,401 51 156,5 0-16,-887-115-12,329 10-1093,7-35-2912,425 98 3086,87 25 434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5.984"/>
    </inkml:context>
    <inkml:brush xml:id="br0">
      <inkml:brushProperty name="width" value="0.05" units="cm"/>
      <inkml:brushProperty name="height" value="0.05" units="cm"/>
    </inkml:brush>
  </inkml:definitions>
  <inkml:trace contextRef="#ctx0" brushRef="#br0">41 832 14139,'-36'41'1770,"32"-37"-1260,5-5-11,23-24 397,277-280 1817,24 23-2194,-14 78-2704,-305 200 2011,-1 2 69,-1 0 1,1-1 0,-1 1 0,1-1 0,-1 0-1,0 0 1,-1-1 0,1 1 0,0-1-1,-1 0 1,0 0 0,4-6 0,-7 10 94,0 0 0,0 0 0,0-1 0,0 1 0,0 0 0,0 0 0,0 0 0,0 0 0,1-1 0,-1 1 0,0 0 0,0 0 0,0 0 0,-1-1 0,1 1 0,0 0 0,0 0 0,0 0 0,0-1 0,0 1 0,0 0 0,0 0 0,0 0 1,0-1-1,0 1 0,0 0 0,-1 0 0,1 0 0,0 0 0,0 0 0,0-1 0,0 1 0,0 0 0,-1 0 0,1 0 0,0 0 0,0 0 0,-10-2-387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33.494"/>
    </inkml:context>
    <inkml:brush xml:id="br0">
      <inkml:brushProperty name="width" value="0.05" units="cm"/>
      <inkml:brushProperty name="height" value="0.05" units="cm"/>
    </inkml:brush>
  </inkml:definitions>
  <inkml:trace contextRef="#ctx0" brushRef="#br0">1940 134 7226,'-499'-57'2321,"45"6"-1379,-192 25 1543,603 26-2536,-24 3 66,-73 13 0,88-9-4,14-3-4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42.531"/>
    </inkml:context>
    <inkml:brush xml:id="br0">
      <inkml:brushProperty name="width" value="0.05" units="cm"/>
      <inkml:brushProperty name="height" value="0.05" units="cm"/>
    </inkml:brush>
  </inkml:definitions>
  <inkml:trace contextRef="#ctx0" brushRef="#br0">512 310 10122,'-11'2'185,"1"0"0,-1 1 1,1 0-1,0 0 0,0 1 0,0 0 0,0 1 0,1 0 0,-1 1 0,1 0 1,1 0-1,-1 1 0,1 0 0,0 1 0,-6 8 0,7-8-120,1 0 0,1 1 0,-1-1 0,2 1-1,-1 0 1,-6 19 0,-14 63 87,17-59-106,-65 258 235,-39 150 198,34-101-155,71-291-285,2 0 1,3 1-1,1 0 1,3 0-1,8 53 1,5-26-18,45 140 1,49 66 4,-92-241-58,1 0 1,3-2 0,32 49 0,-41-72 7,0 0-1,0-2 1,2 0-1,-1 0 1,2-1-1,0-1 1,1 0-1,0-1 1,0-1-1,20 9 1,-7-6 0,1-1-1,53 13 1,-66-21 20,-1-1 0,0-1 1,1-1-1,-1 0 0,1-1 0,-1 0 1,19-4-1,-27 2 1,-1 0 1,1-1-1,-1 1 1,0-2 0,0 1-1,0-1 1,-1 0-1,1 0 1,11-10-1,3-6 24,25-29 0,-22 21 15,234-226 270,-244 242-317,-2 0-1,1-1 1,-2 0-1,0-1 1,0 0-1,-2-1 1,1 0-1,-2-1 1,0 0-1,-1 0 1,-1-1-1,0 0 1,4-23 0,5-70-37,2-177 1,-15 240 42,3-323-1,-29-2-15,7 278 33,-42-134 1,41 169 26,-143-450 375,99 361-300,55 133-111,-1 1-1,-1 0 0,0 0 1,-1 1-1,0 0 1,-1 0-1,-21-17 0,27 27-10,0-1 0,0 1 0,0 0 0,-1 0 0,1 1 0,-1-1 0,0 1 0,0 0 0,0 1 0,0-1 0,0 1 0,0 1 0,0-1 0,0 1 0,0 0 0,0 0 0,-1 1 0,1 0 0,0 0 0,0 0 0,0 1 0,1 0 0,-1 0 0,0 0 0,-8 6 0,7-5-25,2 0 12,1-1 0,-1 1 0,1-1 0,-1-1 0,0 1 0,0-1 0,-9 2 0,14-3 18,-1 0 0,0 0 0,1 0 0,-1 0 0,1 0 0,-1 0 1,0 0-1,1 0 0,-1 0 0,1 0 0,-1 0 0,1-1 1,-1 1-1,1 0 0,-1 0 0,0-1 0,1 1 0,-1 0 1,1-1-1,-1 0 0,-1-12-57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12.254"/>
    </inkml:context>
    <inkml:brush xml:id="br0">
      <inkml:brushProperty name="width" value="0.05" units="cm"/>
      <inkml:brushProperty name="height" value="0.05" units="cm"/>
    </inkml:brush>
  </inkml:definitions>
  <inkml:trace contextRef="#ctx0" brushRef="#br0">1 91 13259,'0'1'86,"0"-1"1,0 1-1,1 0 0,-1-1 1,0 1-1,1-1 0,-1 1 1,0 0-1,1-1 0,-1 1 1,1-1-1,-1 1 0,1-1 1,-1 1-1,1-1 0,-1 0 1,1 1-1,0-1 0,-1 0 1,1 1-1,-1-1 0,1 0 1,0 0-1,-1 0 0,1 1 1,0-1-1,-1 0 0,2 0 1,28 3-5,-19-2 156,59 1 229,0-3 0,132-19 0,44-2-187,-189 22-239,-38 2 37,0-2 0,0 0 0,-1-1 0,1-1 0,0 0 0,-1-2 0,24-7 0,-27 4 372,-14 5-147,-10 2-424,5 0 235,1 0-1,-1-1 1,0 0-1,1 0 1,-1 0-1,1 0 0,-1 0 1,1-1-1,-1 1 1,1-1-1,-6-4 1,-3-1-69,-14-7 139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7.875"/>
    </inkml:context>
    <inkml:brush xml:id="br0">
      <inkml:brushProperty name="width" value="0.05" units="cm"/>
      <inkml:brushProperty name="height" value="0.05" units="cm"/>
    </inkml:brush>
  </inkml:definitions>
  <inkml:trace contextRef="#ctx0" brushRef="#br0">476 178 10658,'1'-1'174,"-1"0"-1,1 1 0,-1-1 1,0 0-1,1 0 1,-1 0-1,0 1 0,0-1 1,0 0-1,1 0 0,-1 0 1,0 1-1,0-1 1,0 0-1,0 0 0,0 0 1,-1 0-1,1 1 1,0-1-1,0 0 0,-1-1 1,-15-4 2814,7 3-2944,-16-5 621,1-1 0,0-2-1,-43-25 1,45 23-506,1 1 0,-2 1 0,1 1 0,-36-10 0,39 15-83,8 2-53,0 0 0,0 0 1,0 1-1,0 1 0,0-1 1,-1 2-1,1 0 0,-20 2 1,30-1-25,-1-1 1,0 1-1,1 0 1,-1 0-1,1 0 1,-1 0-1,1 0 1,-1 0-1,1 1 1,0-1-1,0 0 1,-1 1-1,1-1 1,0 0 0,0 1-1,1 0 1,-1-1-1,0 1 1,0-1-1,1 1 1,-1 0-1,1 0 1,-1-1-1,1 1 1,0 0-1,0 0 1,0 2 0,-1 9-9,1-1 1,1 0 0,2 13 0,-1-8 7,34 693 65,-45-321-30,4 105 272,5-489-303,1 13 15,0 1 1,7 28 0,-8-47-19,0 0 0,0 1 0,0-1 0,1 1 0,-1-1 0,0 0 0,0 1 0,0-1 0,0 0 0,1 1 0,-1-1 0,0 0 0,0 1 0,1-1 0,-1 0 0,0 0 0,1 1 0,-1-1 0,0 0 0,1 0 0,-1 0 0,0 1 0,1-1 0,-1 0 0,1 0 0,-1 0 0,0 0 0,1 0 0,-1 0 0,1 0 0,-1 0 0,0 0 0,1 0 0,-1 0 0,1 0 0,-1 0 0,0 0 0,1 0 0,-1 0 0,0 0 0,1 0 0,-1-1 0,1 1 0,18-12 4,-14 8 1,164-93-1487,-135 80 1202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5.001"/>
    </inkml:context>
    <inkml:brush xml:id="br0">
      <inkml:brushProperty name="width" value="0.05" units="cm"/>
      <inkml:brushProperty name="height" value="0.05" units="cm"/>
    </inkml:brush>
  </inkml:definitions>
  <inkml:trace contextRef="#ctx0" brushRef="#br0">432 59 12987,'1'-5'432,"1"1"-135,0-1 0,-1 1 0,0-1 0,0 1 0,0-1 0,0-6-1,-1 11-252,0-1 0,0 0 0,0 1 0,0-1 0,0 0 0,0 1 0,-1-1-1,1 0 1,0 1 0,0-1 0,-1 0 0,1 1 0,-1-1 0,1 1-1,0-1 1,-1 1 0,1-1 0,-1 1 0,0-1 0,0 0 49,-1 0 1,1 1-1,0 0 0,0-1 1,-1 1-1,1 0 1,0-1-1,-1 1 0,1 0 1,0 0-1,-1 0 1,1 0-1,-3 1 0,-7 1 199,1 0 0,0 1 0,-1 1 0,1 0 0,0 0 0,1 1-1,-1 0 1,1 0 0,-13 11 0,-3 3-45,-43 46 0,46-41-132,1 2-1,2 0 1,0 1-1,2 1 1,1 1-1,1 1 1,2 0-1,-15 47 0,18-43 25,1 1 0,2 0 0,1 0 0,2 1-1,2 0 1,1-1 0,6 60 0,-4-83-96,1 0 1,1 1 0,0-1 0,0 0-1,2 0 1,-1 0 0,10 15-1,-12-23-32,1 1-1,0-1 0,0 0 1,1 0-1,-1 0 0,1 0 1,0 0-1,0-1 0,0 0 1,1 0-1,-1 0 0,1 0 1,-1-1-1,1 0 0,0 0 1,0 0-1,0 0 0,0-1 1,1 0-1,6 1 0,-3-2 1,0 0 0,0-1-1,0 0 1,0-1 0,-1 0-1,1 0 1,0 0 0,-1-1-1,1-1 1,-1 0 0,0 0-1,0 0 1,14-11-1,-17 12-2,-1-1-1,1 1 0,-1-1 0,0 0 0,0 0 0,0-1 0,0 1 1,-1-1-1,0 1 0,0-1 0,0 0 0,0 0 0,-1-1 1,0 1-1,0 0 0,0-1 0,-1 0 0,0 1 0,0-1 0,0 0 1,-1 1-1,0-11 0,0 14-5,0 0 1,-1-1 0,1 1-1,-1 0 1,0 0-1,1 0 1,-1 0 0,0 0-1,0 0 1,-1 0-1,1 0 1,0 0 0,-1 0-1,1 1 1,-1-1-1,1 0 1,-1 1 0,0 0-1,0-1 1,1 1-1,-1 0 1,0 0 0,0 0-1,0 0 1,0 0-1,-1 0 1,1 1 0,0-1-1,0 1 1,0-1-1,-1 1 1,1 0 0,0 0-1,0 0 1,-1 0-1,1 0 1,-3 1 0,-1 0-1,0 0 1,1 0 0,-1 1 0,0 0 0,1 0 0,-1 0 0,1 1-1,-1 0 1,1 0 0,0 0 0,0 0 0,1 1 0,-5 4 0,7-5-3,-1-1 1,1 1-1,1 0 1,-1 0 0,0 0-1,1 0 1,-1 0 0,1 0-1,0 0 1,-1 6-1,2-8 0,0 0 0,-1 0 0,1-1 0,0 1 0,0 0 0,0 0 0,1-1 0,-1 1 0,0 0 0,0-1 0,0 1 0,1 0 0,-1 0 0,0-1 0,0 1 0,1 0 0,-1-1 0,1 1 0,-1-1 0,1 1 0,0 0 0,0 0 0,0-1 0,0 1 0,0-1-1,1 1 1,-1-1 0,0 1 0,0-1 0,1 0 0,-1 0 0,0 0-1,0 0 1,1 0 0,-1 0 0,0 0 0,1 0 0,-1 0 0,1-1-1,10-2-13,0-1-1,-1 0 0,0-1 0,0 0 0,0-1 0,19-13 0,6-3-33,-36 22 48,13-8-32,-1 1 1,2 1-1,-1 0 0,1 1 0,19-5 0,-31 9 28,1 1 0,-1-1 0,1 1 0,0 0 0,-1 0 0,1 0 0,0 0 0,-1 0 0,1 0 0,0 1 0,-1-1 0,1 1 0,-1 0 0,1 0 0,-1 0 0,1 0 0,-1 0 0,0 1 0,0-1 0,1 1 0,-1-1 0,0 1 0,0 0 0,0 0 0,-1 0 0,1 0 0,0 0 0,-1 0 0,1 1 0,-1-1-1,0 0 1,0 1 0,0-1 0,0 1 0,0-1 0,-1 1 0,1 3 0,2 6 19,-1 1-1,0 0 1,-1 0-1,-1 0 1,0 0-1,-4 23 1,-19 78-153,18-94-12,2-7-1042,5-21 584,7-19 154,6-10-40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5.405"/>
    </inkml:context>
    <inkml:brush xml:id="br0">
      <inkml:brushProperty name="width" value="0.05" units="cm"/>
      <inkml:brushProperty name="height" value="0.05" units="cm"/>
    </inkml:brush>
  </inkml:definitions>
  <inkml:trace contextRef="#ctx0" brushRef="#br0">237 22 15435,'14'-15'1505,"-11"9"-742,-9 9-87,-4 4-170,0 2 1,1-1-1,0 1 0,1 1 1,-11 14-1,-33 57 570,29-42-713,3 2 0,1 0 0,-16 52 0,26-66-234,2 1-1,1 0 0,1 1 0,1-1 0,2 1 0,1 33 1,2-54-101,-1 0-1,1 0 1,1 0 0,-1 0 0,1 0 0,1-1 0,4 11 0,-6-15-26,1 0 0,-1-1 0,1 1 0,0-1 1,-1 0-1,1 1 0,0-1 0,1 0 0,-1 0 1,0 0-1,1-1 0,-1 1 0,1 0 0,-1-1 1,1 0-1,0 1 0,-1-1 0,1 0 0,0-1 0,0 1 1,0 0-1,4-1 0,5 0-122,0 0 0,0-2 0,0 1 0,-1-2 0,1 1 0,-1-1 0,0-1 0,0 0 0,0-1 0,0 0 0,-1-1 0,13-8 0,23-16-191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5.982"/>
    </inkml:context>
    <inkml:brush xml:id="br0">
      <inkml:brushProperty name="width" value="0.05" units="cm"/>
      <inkml:brushProperty name="height" value="0.05" units="cm"/>
    </inkml:brush>
  </inkml:definitions>
  <inkml:trace contextRef="#ctx0" brushRef="#br0">0 0 17644,'13'0'1344,"7"2"-880,5 1-152,13-2 408,7 0-176,9 1-95,5-1-105,1 2-336,0-1-224,-9 1-553,-5 1-167,-22 2 656,-8 1-216,-16 3-192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6.369"/>
    </inkml:context>
    <inkml:brush xml:id="br0">
      <inkml:brushProperty name="width" value="0.05" units="cm"/>
      <inkml:brushProperty name="height" value="0.05" units="cm"/>
    </inkml:brush>
  </inkml:definitions>
  <inkml:trace contextRef="#ctx0" brushRef="#br0">0 60 15795,'10'15'1473,"13"-4"-889,6-4-216,7-6 488,5-1-136,6-10-264,2-3-280,0-3-1672,-5-2 1464,-14-2-312,-5 4-176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7.065"/>
    </inkml:context>
    <inkml:brush xml:id="br0">
      <inkml:brushProperty name="width" value="0.05" units="cm"/>
      <inkml:brushProperty name="height" value="0.05" units="cm"/>
    </inkml:brush>
  </inkml:definitions>
  <inkml:trace contextRef="#ctx0" brushRef="#br0">1 737 14915,'0'4'226,"0"-3"-93,-1 0 1,1 0-1,0 0 1,0 1 0,0-1-1,0 0 1,0 0-1,1 0 1,-1 0 0,0 0-1,0 0 1,1 0-1,-1 0 1,1 2 0,0-4-58,1 1 1,-1 0 0,0 0 0,0 0-1,0-1 1,0 1 0,0 0 0,0-1-1,0 1 1,0-1 0,0 1-1,0-1 1,-1 0 0,1 1 0,0-1-1,0 0 1,0 0 0,0 0 0,33-29 957,-1-1 0,55-69 1,45-83-288,-104 143-577,39-61-145,84-161-1,-150 260-105,-3 11 66,-6 16 22,5-16-9,-75 247 143,61-190-162,-15 131 1,31-194-27,-1 26-203,4-17 116,-2-11 130,-1-1-1,0 0 1,0 0-1,0 0 1,1 0-1,-1 0 0,0 1 1,0-1-1,0 0 1,1 0-1,-1 0 1,0 0-1,0 0 1,1 0-1,-1 0 1,0 0-1,1 0 1,-1 0-1,0 0 1,0 0-1,1 0 1,-1 0-1,0 0 0,0 0 1,1 0-1,-1 0 1,0 0-1,0 0 1,1 0-1,-1 0 1,0-1-1,0 1 1,0 0-1,1 0 1,-1 0-1,0 0 1,0-1-1,9-5-156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7.547"/>
    </inkml:context>
    <inkml:brush xml:id="br0">
      <inkml:brushProperty name="width" value="0.05" units="cm"/>
      <inkml:brushProperty name="height" value="0.05" units="cm"/>
    </inkml:brush>
  </inkml:definitions>
  <inkml:trace contextRef="#ctx0" brushRef="#br0">5 56 16331,'-4'-4'1681,"4"6"-1001,3-1-232,4 0 1184,2-1-663,11-4-305,4-2-88,9-4-360,6-3-328,9 2-776,1 1 856,-7 9-216,-5 3-128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6.851"/>
    </inkml:context>
    <inkml:brush xml:id="br0">
      <inkml:brushProperty name="width" value="0.05" units="cm"/>
      <inkml:brushProperty name="height" value="0.05" units="cm"/>
    </inkml:brush>
  </inkml:definitions>
  <inkml:trace contextRef="#ctx0" brushRef="#br0">468 58 15099,'0'-4'212,"-1"0"0,0 0 0,0 1 0,0-1 0,0 0-1,0 1 1,-1-1 0,0 1 0,1-1 0,-4-3 0,3 5-151,1 1 0,-1 0 0,1 0 0,-1 0-1,1 0 1,-1 0 0,0 0 0,1 0 0,-1 0 0,0 1 0,0-1 0,1 1 0,-1-1 0,0 1 0,0 0 0,0-1 0,0 1 0,0 0 0,0 0 0,0 1 0,1-1 0,-1 0-1,0 1 1,-2 0 0,-7 2 157,1 1-1,-1 0 0,1 0 1,0 1-1,0 1 0,0 0 0,1 0 1,0 0-1,0 2 0,0-1 1,-8 10-1,-9 12 289,-42 60 1,42-51-318,2 1 1,2 1-1,1 1 0,2 1 0,2 1 1,2 0-1,2 1 0,-13 72 0,25-106-173,-1 0 0,2 1 0,-1-1-1,1 1 1,3 17 0,-3-26-19,1 0 1,-1 1 0,1-1-1,0 0 1,0 0-1,0 1 1,0-1-1,0 0 1,0 0-1,0 0 1,1 0-1,-1 0 1,1 0 0,0-1-1,-1 1 1,1 0-1,0-1 1,0 1-1,0-1 1,0 0-1,0 0 1,0 0-1,1 0 1,-1 0 0,0 0-1,1 0 1,-1-1-1,0 1 1,1-1-1,3 0 1,20 1-32,-1-2 0,45-8-1,-43 5-19,0 1 0,48 1 0,-67 2 42,0 1 1,-1 0-1,1 1 1,0 0-1,0 0 1,-1 0-1,1 1 0,-1 0 1,1 1-1,-1 0 1,0 0-1,-1 0 1,11 9-1,-11-7 13,-1 0 0,0 0 0,0 0 0,-1 0 0,0 1 0,0 0 0,0 0-1,-1 0 1,0 0 0,0 0 0,-1 1 0,0-1 0,0 1 0,-1 0 0,0 0 0,0-1 0,-1 1 0,0 0 0,-2 15-1,-1-3 100,-1 0 0,0 1 0,-2-2-1,0 1 1,-1-1 0,-14 27-1,11-27 79,-1 0-1,-1-1 1,-1 0-1,0-1 1,-27 27-1,29-34-62,0-1 0,0 0 1,-1 0-1,0-1 0,-1-1 0,0 0 0,0 0 0,0-1 1,-20 5-1,28-10-119,0 0 0,0 0-1,0-1 1,0 0 0,0 0 0,0 0 0,-9-2 0,13 2-50,0 0 1,0 0-1,0 0 0,1 0 0,-1-1 0,0 1 1,0 0-1,0 0 0,0-1 0,1 1 1,-1 0-1,0-1 0,0 1 0,1-1 1,-1 1-1,0-1 0,1 1 0,-1-1 1,0 0-1,1 1 0,-1-1 0,1 0 1,-1 1-1,1-1 0,-1 0 0,1 0 1,0 1-1,-1-1 0,1 0 0,0 0 1,0 0-1,0 1 0,-1-1 0,1 0 1,0 0-1,0 0 0,0 0 0,0 0 0,0 1 1,1-1-1,-1 0 0,0 0 0,0 0 1,1 0-1,-1 1 0,0-1 0,1 0 1,-1 0-1,1-1 0,1 0-129,0-1 1,0 1-1,1 0 0,-1 0 0,0-1 0,1 2 1,0-1-1,-1 0 0,1 0 0,0 1 0,0 0 1,0-1-1,4 0 0,0-1-165,13-5-622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8.570"/>
    </inkml:context>
    <inkml:brush xml:id="br0">
      <inkml:brushProperty name="width" value="0.05" units="cm"/>
      <inkml:brushProperty name="height" value="0.05" units="cm"/>
    </inkml:brush>
  </inkml:definitions>
  <inkml:trace contextRef="#ctx0" brushRef="#br0">436 222 13659,'3'-5'327,"1"0"0,-1-1 1,0 1-1,0-1 0,0 0 0,-1 0 1,0 0-1,0 0 0,-1 0 1,0-1-1,0 1 0,0 0 0,-1-1 1,0-9-1,0 11-182,-1 1 0,0-1 0,0 0 0,-1 1 0,1-1 0,-1 1 0,0-1 0,0 1 0,-1 0 0,1 0 0,-1 0 0,0 0 1,0 0-1,0 1 0,0-1 0,-1 1 0,1 0 0,-1 0 0,0 0 0,-5-2 0,-4-1-105,0 0 0,-1 0 0,0 2 0,0 0 0,0 0 0,-1 1 0,1 1 0,-1 1-1,0 0 1,1 0 0,-1 2 0,0 0 0,1 0 0,-1 2 0,1-1 0,0 2 0,-1 0 0,2 1 0,-1 0 0,0 1 0,-12 8 0,22-11-41,0-1 0,1 0 1,-1 1-1,1 0 0,0-1 0,0 2 0,0-1 1,0 0-1,1 0 0,-1 1 0,1-1 1,0 1-1,0 0 0,0 0 0,0 0 1,1 0-1,0 0 0,0 0 0,-2 7 0,3-5 0,0 0 0,1 0-1,-1 0 1,1 0 0,0-1-1,1 1 1,-1 0-1,1-1 1,0 1 0,1-1-1,-1 0 1,1 1-1,6 6 1,15 23-12,-15-23 13,0 0 0,-1 0 0,0 1 0,-1 1 0,-1-1 0,0 1 0,0 0 0,4 20 0,-5-3-5,-2 1 1,-1 1-1,-1-1 1,-2 0-1,-7 50 1,-42 161-3,31-167 9,-5 24 9,-22 101 63,39-161-30,2-1 0,2 1 0,2 43 0,1-76-26,0 0 0,1 0 1,0 1-1,1-1 0,-1 0 0,1-1 0,6 14 0,-7-18-6,0 0 1,1 1-1,-1-1 0,1 0 0,0 0 0,0 0 0,0 0 0,0 0 0,0-1 0,0 1 0,0-1 0,0 1 0,1-1 0,-1 0 0,1 0 0,-1 0 0,1 0 1,-1 0-1,1 0 0,-1-1 0,1 1 0,0-1 0,5 0 0,7 0 0,1-2 0,-1 0-1,0-1 1,0 0 0,18-7 0,-21 6-146,-1 0-1,1 1 1,-1 1 0,1-1 0,0 2-1,0 0 1,0 0 0,0 1 0,0 1 0,19 2-1,-4 6-219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0.236"/>
    </inkml:context>
    <inkml:brush xml:id="br0">
      <inkml:brushProperty name="width" value="0.05" units="cm"/>
      <inkml:brushProperty name="height" value="0.05" units="cm"/>
    </inkml:brush>
  </inkml:definitions>
  <inkml:trace contextRef="#ctx0" brushRef="#br0">189 31 11570,'1'-2'576,"10"-18"747,-9 12-166,-6 8 979,-1 4-1963,1 0-1,1 1 0,-1 0 1,1 0-1,-1 0 0,2 0 1,-1 0-1,0 1 0,-2 8 1,-1 0-23,-29 66 473,-33 111-1,53-137-365,2 2 1,2 0-1,-3 62 0,13-96-190,1-1 0,1 0 0,1 0 0,6 26 0,-6-34-40,2 0-1,0 0 0,1 0 0,0 0 1,0-1-1,1 0 0,14 19 0,-18-28-33,1 0 0,-1 0 0,1 0 0,0 0-1,0 0 1,0-1 0,1 1 0,5 2 0,-7-4-33,-1 0 1,1-1 0,-1 1 0,1-1-1,-1 1 1,1-1 0,-1 0 0,1 0-1,-1 0 1,1 0 0,0 0-1,-1 0 1,1 0 0,-1 0 0,1 0-1,-1-1 1,1 1 0,-1-1 0,1 1-1,-1-1 1,1 0 0,-1 0 0,1 1-1,-1-1 1,2-1 0,4-5-55,-1 0 1,1 0 0,-1-1-1,6-9 1,8-15-206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0.733"/>
    </inkml:context>
    <inkml:brush xml:id="br0">
      <inkml:brushProperty name="width" value="0.05" units="cm"/>
      <inkml:brushProperty name="height" value="0.05" units="cm"/>
    </inkml:brush>
  </inkml:definitions>
  <inkml:trace contextRef="#ctx0" brushRef="#br0">65 0 11330,'1'2'280,"0"0"0,0 0 0,-1 1 0,1-1 0,-1 0 0,0 0 0,1 0 0,-1 1 0,0-1 0,-1 4 0,1-1 209,-1 45 1192,-3 0 0,-17 86 0,11-82-980,2 1-1,0 59 0,9-108-729,2-15-348,1-18-348,-4 13 834,-1 0-1,0 1 0,-1-1 1,-6-21-1,-4-7-245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1.151"/>
    </inkml:context>
    <inkml:brush xml:id="br0">
      <inkml:brushProperty name="width" value="0.05" units="cm"/>
      <inkml:brushProperty name="height" value="0.05" units="cm"/>
    </inkml:brush>
  </inkml:definitions>
  <inkml:trace contextRef="#ctx0" brushRef="#br0">1 41 14363,'13'4'4141,"23"5"-2707,6-9-1136,-1-2 0,1-2 1,-1-2-1,0-1 0,0-3 1,39-13-1,-78 22-1733,-4 1 611,-11 2 304,-10 2 52,-6 0-203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1.505"/>
    </inkml:context>
    <inkml:brush xml:id="br0">
      <inkml:brushProperty name="width" value="0.05" units="cm"/>
      <inkml:brushProperty name="height" value="0.05" units="cm"/>
    </inkml:brush>
  </inkml:definitions>
  <inkml:trace contextRef="#ctx0" brushRef="#br0">4 78 14155,'-3'17'1536,"2"-3"-992,2-5-87,8-5 615,3-4-160,5 0-56,3-4-128,4-1-96,5-3-159,1 1-89,1-3-144,-2 0-88,-3 1-320,-3-2-272,-4 1-345,-4-1 641,-12-6-120,-4-3-112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1.957"/>
    </inkml:context>
    <inkml:brush xml:id="br0">
      <inkml:brushProperty name="width" value="0.05" units="cm"/>
      <inkml:brushProperty name="height" value="0.05" units="cm"/>
    </inkml:brush>
  </inkml:definitions>
  <inkml:trace contextRef="#ctx0" brushRef="#br0">1 258 14147,'0'1'86,"0"-1"0,0 1-1,0-1 1,0 1 0,0-1 0,1 1 0,-1-1-1,0 1 1,0-1 0,1 1 0,-1-1 0,0 1-1,1-1 1,-1 0 0,0 1 0,1-1 0,-1 0-1,0 1 1,1-1 0,-1 0 0,1 1 0,-1-1 0,1 0-1,-1 0 1,1 0 0,-1 1 0,2-1 0,13-5 1331,18-22-116,-30 24-1114,41-42 725,44-59 1,-29 34-720,-59 69-190,13-13 10,-13 15-12,0-1 1,0 0-1,0 0 1,0 0-1,0 1 0,0-1 1,0 0-1,0 0 1,0 1-1,0-1 1,0 0-1,0 0 1,0 0-1,0 1 0,0-1 1,0 0-1,0 0 1,0 0-1,1 1 1,-1-1-1,0 0 1,0 0-1,0 0 0,0 1 1,0-1-1,0 0 1,1 0-1,-1 0 1,0 0-1,0 0 1,0 1-1,0-1 1,1 0-1,-1 0 0,0 0 1,0 0-1,0 0 1,1 0-1,-1 0 1,0 0-1,0 0 1,0 0-1,1 0 0,-1 0 1,0 0-1,0 0 1,1 0-1,-1 0 1,0 0-1,0 0 1,0 0-1,1 0 1,-1 0-1,0 0 0,0 0 1,0 0-1,1 0 1,-1-1-1,0 1 1,0 0-1,0 0 1,0 0-1,1 0 0,-1 0 1,0-1-1,0 1 1,0 0-1,-3 29 153,-12 51 0,0 0 4,11-57-110,1-4-265,1-1-1,0 32 1,2-49 212,0-1 0,0 0 0,0 0 1,0 1-1,0-1 0,0 0 1,0 0-1,0 1 0,0-1 0,0 0 1,0 0-1,0 1 0,0-1 0,0 0 1,0 0-1,0 1 0,0-1 1,0 0-1,0 0 0,1 1 0,-1-1 1,0 0-1,0 0 0,0 0 0,0 1 1,1-1-1,-1 0 0,0 0 1,0 0-1,0 0 0,1 1 0,-1-1 1,0 0-1,0 0 0,0 0 0,1 0 1,-1 0-1,0 0 0,0 0 1,1 0-1,7-6-128,3-15-81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2.622"/>
    </inkml:context>
    <inkml:brush xml:id="br0">
      <inkml:brushProperty name="width" value="0.05" units="cm"/>
      <inkml:brushProperty name="height" value="0.05" units="cm"/>
    </inkml:brush>
  </inkml:definitions>
  <inkml:trace contextRef="#ctx0" brushRef="#br0">11 32 16227,'-3'-2'1473,"0"3"-977,-1 2-168,5 4 544,5 0-96,7 3-168,2-1-127,10-3-201,2-2-48,6-6-96,1-5-64,1-6-296,-2-1-240,-8 0-449,0 1-103,-9 4 720,-2 5-232,-5 7-152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3.055"/>
    </inkml:context>
    <inkml:brush xml:id="br0">
      <inkml:brushProperty name="width" value="0.05" units="cm"/>
      <inkml:brushProperty name="height" value="0.05" units="cm"/>
    </inkml:brush>
  </inkml:definitions>
  <inkml:trace contextRef="#ctx0" brushRef="#br0">47 6 15163,'2'-1'189,"-1"0"0,1 0 0,0 0 0,0 1 0,1-1 0,-1 1 0,0 0 1,0 0-1,0-1 0,0 1 0,0 0 0,3 1 0,-4 0-118,0 0 0,0 0 0,0 0 0,0 0 0,0 0 0,-1 0 0,1 0 1,0 0-1,-1 0 0,1 0 0,0 0 0,-1 1 0,0-1 0,1 0 0,-1 0 0,0 1 0,1-1 1,-1 0-1,0 1 0,0-1 0,0 0 0,0 2 0,1 28 637,-1 0 0,-8 58-1,-19 63-67,20-114-497,5-26-133,2-9-45,0 0 1,-1 0-1,1 0 0,-1 0 1,1 0-1,-1 0 1,0 0-1,-2 4 1,-9-39 516,1 8-487,-3-2-8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3.431"/>
    </inkml:context>
    <inkml:brush xml:id="br0">
      <inkml:brushProperty name="width" value="0.05" units="cm"/>
      <inkml:brushProperty name="height" value="0.05" units="cm"/>
    </inkml:brush>
  </inkml:definitions>
  <inkml:trace contextRef="#ctx0" brushRef="#br0">0 101 16540,'0'2'102,"0"-1"0,0 1 0,0 0 0,1-1 1,-1 1-1,0-1 0,1 1 0,-1-1 1,1 1-1,0-1 0,-1 1 0,1-1 0,0 1 1,0-1-1,0 0 0,0 0 0,0 1 0,0-1 1,2 2-1,-1-2 5,1 1 1,-1-1-1,1 1 0,0-1 1,-1 0-1,1 0 1,0 0-1,0 0 0,0-1 1,3 1-1,4 0 151,1-1 0,0 0-1,0-1 1,20-3 0,-9-1 5,-1-1-1,0-1 1,0-1 0,34-18 0,73-52-944,-127 77 552,11-6-708,-12 7 806,0 0 1,0 0-1,1 0 0,-1 0 0,0 0 1,0-1-1,0 1 0,0 0 0,0 0 0,0 0 1,0 0-1,1 0 0,-1 0 0,0 0 1,0 0-1,0 0 0,0 0 0,0 0 1,0 0-1,1 0 0,-1 0 0,0 0 0,0 0 1,0 0-1,0 0 0,0 0 0,1 0 1,-1 0-1,0 0 0,0 0 0,0 0 1,0 0-1,0 0 0,1 0 0,-1 0 0,0 0 1,0 0-1,0 0 0,0 0 0,0 0 1,0 0-1,1 1 0,-1-1 0,0 0 1,0 0-1,0 0 0,0 0 0,0 0 0,0 0 1,0 0-1,0 1 0,0-1 0,0 0 1,0 0-1,0 0 0,0 0 0,0 0 0,0 1 1,0-1-1,0 0 0,0 0 0,-1 6-674</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3.869"/>
    </inkml:context>
    <inkml:brush xml:id="br0">
      <inkml:brushProperty name="width" value="0.05" units="cm"/>
      <inkml:brushProperty name="height" value="0.05" units="cm"/>
    </inkml:brush>
  </inkml:definitions>
  <inkml:trace contextRef="#ctx0" brushRef="#br0">1 45 13907,'0'1'1496,"0"6"-792,6 1-255,6-3 1183,7 0-696,5-5-272,8 1-56,2-5-144,4-2-159,0-4-409,-2-2-257,-6 2-487,-7-2 712,-4 2-168,-5 2-152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1:00.141"/>
    </inkml:context>
    <inkml:brush xml:id="br0">
      <inkml:brushProperty name="width" value="0.05" units="cm"/>
      <inkml:brushProperty name="height" value="0.05" units="cm"/>
    </inkml:brush>
  </inkml:definitions>
  <inkml:trace contextRef="#ctx0" brushRef="#br0">0 1 11987,'5'3'277,"-1"0"1,0 0 0,1 0-1,-1-1 1,1 0 0,8 3-1,12 7 201,133 89 721,19 10-593,-172-108-632,0 0 1,0-1-1,0 0 1,10 2-1,-14-3 19,1-1-1,-1 0 1,0 0-1,0 0 1,0 0 0,1 0-1,-1 0 1,0 0-1,0 0 1,0 0-1,1-1 1,-1 1 0,0 0-1,0-1 1,0 1-1,0-1 1,0 1-1,1-1 1,-1 0 0,0 1-1,-1-1 1,1 0-1,0 0 1,0 0 0,0 0-1,1-1 1,5-11-75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2.992"/>
    </inkml:context>
    <inkml:brush xml:id="br0">
      <inkml:brushProperty name="width" value="0.05" units="cm"/>
      <inkml:brushProperty name="height" value="0.05" units="cm"/>
    </inkml:brush>
  </inkml:definitions>
  <inkml:trace contextRef="#ctx0" brushRef="#br0">22 1 13891,'-9'49'1171,"-1"-3"-1050,8-25-6,1 0 0,1 0-1,1 0 1,6 37-1,-5-49-89,0 0-1,0 0 1,1 0-1,0-1 0,0 1 1,1-1-1,0 0 1,1 1-1,0-2 0,0 1 1,0-1-1,1 0 1,10 10-1,-14-16-9,0 1-1,1 0 1,-1-1-1,1 1 1,-1-1-1,1 0 1,0 0 0,0 0-1,-1 0 1,1-1-1,0 1 1,0-1-1,0 1 1,0-1 0,0 0-1,0 0 1,-1 0-1,1-1 1,0 1-1,0-1 1,0 1-1,0-1 1,-1 0 0,1 0-1,0-1 1,-1 1-1,1 0 1,-1-1-1,1 1 1,3-4 0,4-4 56,0 0 0,0 0 0,-1-1 0,0 0 1,8-13-1,75-124 912,-92 146-969,1-1 0,0 1 0,0 0 0,0 0 0,-1 0 0,1 0 0,0 0 0,0 0 0,1 0 0,-1 1 0,0-1 0,0 0 0,2 0 0,-3 1-8,0 0 0,1 0-1,-1 0 1,0 0 0,1 0-1,-1 0 1,0 0 0,1 0-1,-1 0 1,0 0 0,1 0 0,-1 0-1,0 0 1,1 1 0,-1-1-1,0 0 1,0 0 0,1 0-1,-1 1 1,0-1 0,0 0-1,1 0 1,-1 1 0,0-1-1,0 0 1,0 1 0,1-1-1,-1 0 1,0 0 0,0 1-1,0 0 1,2 4 36,-1 1-1,1-1 1,-1 1 0,0 10-1,0-6-46,0 3 21,0-4-9,0 1 0,0-1 0,1 0 0,0 0 0,6 14 0,-8-22-6,1 1 0,0-1 0,-1 0 0,1 0 0,0 0 0,0 0 0,0 0 0,-1 0 0,1 0 0,1 0 0,-1 0 0,0 0 0,0 0 0,0-1 0,0 1 0,0 0 0,1-1 0,1 1 0,-1-1 0,0 1 1,0-1 0,-1-1 0,1 1 0,0 0-1,0 0 1,0-1 0,0 1 0,0-1-1,0 1 1,0-1 0,0 0 0,-1 0 0,1 0-1,0 0 1,2-2 0,16-13 47,0 0 0,-1-2 1,-1 0-1,28-37 0,-24 28 112,39-38 0,-60 64-147,1-1 0,-1 1-1,1 0 1,0 0 0,-1-1-1,1 1 1,0 0 0,-1 0 0,1 1-1,0-1 1,0 0 0,0 0 0,2 1-1,-3 0-6,-1 0 0,0 0 1,1 0-1,-1 0 0,1 0 0,-1 0 0,1 1 0,-1-1 0,1 0 0,-1 0 0,0 1 0,1-1 0,-1 0 0,1 0 0,-1 1 0,0-1 1,1 1-1,-1-1 0,0 0 0,0 1 0,1-1 0,-1 1 0,0-1 0,0 0 0,1 1 0,-1-1 0,0 1 0,0-1 0,0 1 1,0-1-1,0 2 0,1 5 46,-1 0 1,0 1 0,-1-1 0,0 1 0,-2 6 0,2-4-42,-6 57 195,7-62-186,0 1-1,1-1 1,-1 1-1,1-1 0,0 1 1,0-1-1,1 0 1,-1 0-1,1 0 0,3 7 1,-4-11-10,0 0-1,0 1 1,0-1 0,-1 0 0,1 0 0,0 0 0,1 0 0,-1 0 0,0 0 0,0 0 0,0 0 0,1 0-1,-1 0 1,0-1 0,1 1 0,-1-1 0,0 1 0,1-1 0,-1 1 0,1-1 0,-1 0 0,1 1-1,-1-1 1,1 0 0,-1 0 0,1 0 0,-1-1 0,1 1 0,-1 0 0,1 0 0,-1-1 0,3 0-1,1-1 59,0-1 0,-1 1-1,0-1 1,0 0-1,1 0 1,-2 0 0,1 0-1,0-1 1,3-4-1,12-15 114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7.283"/>
    </inkml:context>
    <inkml:brush xml:id="br0">
      <inkml:brushProperty name="width" value="0.05" units="cm"/>
      <inkml:brushProperty name="height" value="0.05" units="cm"/>
    </inkml:brush>
  </inkml:definitions>
  <inkml:trace contextRef="#ctx0" brushRef="#br0">1 1 17124,'0'65'1011,"3"1"-1,2-1 1,4 0 0,17 66 0,-26-130-1002,11 30 141,-1-19-65,-10-11-81,1-1-1,-1 0 1,0 0-1,1 0 1,-1 0 0,0 0-1,1 1 1,-1-1-1,0 0 1,1 0 0,-1 0-1,1 0 1,-1 0-1,0 0 1,1 0-1,-1 0 1,1 0 0,-1 0-1,0 0 1,1-1-1,-1 1 1,0 0 0,1 0-1,-1 0 1,0 0-1,1-1 1,-1 1-1,0 0 1,1 0 0,-1-1-1,1 1 1,3-6 20,0-1 0,-1 1 0,1 0 1,-1-1-1,-1 0 0,1 1 0,-1-1 0,0 0 1,-1 0-1,1-9 0,2-1 21,9-44 99,22-77 180,-34 133-309,1 0 0,1 0 0,-1 0 1,6-8-1,-8 12-12,1 0-1,-1 0 1,1 0-1,-1 1 1,1-1-1,0 0 1,-1 1-1,1-1 1,0 0-1,0 1 1,-1-1-1,1 1 1,0-1-1,0 1 1,0 0-1,-1-1 1,1 1-1,0 0 1,0-1 0,0 1-1,0 0 1,0 0-1,0 0 1,0 0-1,0 0 1,0 0-1,0 0 1,-1 0-1,1 0 1,0 1-1,0-1 1,0 0-1,0 0 1,0 1-1,0-1 1,-1 1-1,1-1 1,0 1 0,1 0-1,4 5 11,0 1 0,-1 0-1,0 0 1,0 1 0,0-1 0,-1 1-1,0 0 1,0 0 0,2 11 0,2 0 6,51 144 294,-11-29-1549,-48-134 1226,0 0 0,0 1 1,0-1-1,0 0 0,0 0 1,0 0-1,0 1 0,-1-1 1,1 0-1,0 0 0,0 0 0,0 1 1,0-1-1,0 0 0,0 0 1,0 0-1,0 1 0,0-1 1,-1 0-1,1 0 0,0 0 0,0 0 1,0 1-1,0-1 0,0 0 1,-1 0-1,1 0 0,0 0 1,0 0-1,0 0 0,-1 0 0,1 1 1,0-1-1,0 0 0,0 0 1,-1 0-1,1 0 0,0 0 1,0 0-1,-1 0 0,-8 1-108,-8-8-214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4.254"/>
    </inkml:context>
    <inkml:brush xml:id="br0">
      <inkml:brushProperty name="width" value="0.05" units="cm"/>
      <inkml:brushProperty name="height" value="0.05" units="cm"/>
    </inkml:brush>
  </inkml:definitions>
  <inkml:trace contextRef="#ctx0" brushRef="#br0">74 0 13179,'-25'46'2448,"18"-34"-2039,0 0 0,-9 24 0,12-21-144,-1-1 1,-2 21-1,6-29-166,1 0 1,-1-1 0,1 1-1,0 0 1,0-1 0,1 1 0,0 0-1,0-1 1,3 10 0,-3-14-68,-1 0 1,0 0 0,1 0-1,-1 1 1,1-1 0,0 0-1,-1-1 1,1 1 0,0 0-1,-1 0 1,1 0 0,0 0-1,0 0 1,0-1 0,0 1-1,0 0 1,0-1 0,0 1-1,0-1 1,0 1 0,0-1-1,0 1 1,0-1 0,0 0-1,0 0 1,2 1 0,0-1 17,-1-1 0,1 1 0,-1-1 0,1 1 0,-1-1 0,1 0 0,-1 0 0,1 0 0,-1 0 0,0 0 0,3-2 0,6-4 138,-2-1 1,1 0-1,16-18 0,-13 11 105,21-30 0,-31 41-237,0-1 0,-1 0 0,1 0 0,-1 0 0,0 0 0,0 0 0,0 0 0,-1-1 0,0 1-1,0-1 1,0-8 0,-1 13-41,0 0-1,0 1 1,0-1-1,0 0 1,0 0-1,0 0 1,-1 0-1,1 1 1,0-1-1,0 0 1,-1 0-1,1 1 1,0-1-1,-1 0 1,1 1-1,-1-1 1,1 0-1,-1 1 1,1-1-1,-1 0 1,0 1-1,1-1 1,-1 1-1,0-1 1,1 1-1,-2-1 1,0 1 6,1-1 1,-1 1-1,0 0 0,1 0 0,-1 0 1,0 0-1,0 0 0,1 0 1,-1 0-1,1 0 0,-1 1 0,-2 0 1,-2 1-32,0 1 0,1-1 0,-1 1 0,1 0 0,0 0 0,-7 5 0,-4 16-1881,23-34 1488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4.648"/>
    </inkml:context>
    <inkml:brush xml:id="br0">
      <inkml:brushProperty name="width" value="0.05" units="cm"/>
      <inkml:brushProperty name="height" value="0.05" units="cm"/>
    </inkml:brush>
  </inkml:definitions>
  <inkml:trace contextRef="#ctx0" brushRef="#br0">102 2 13819,'2'-1'140,"0"1"0,0 0 0,0-1 0,0 1 0,1 0 0,-1 0 0,0 0 0,0 0 0,0 1 0,0-1 0,0 1 0,0-1 0,0 1 0,0-1 0,0 1 0,0 0 0,3 2 0,-1 0 55,0 0-1,-1 0 1,1 0-1,-1 1 0,1-1 1,-1 1-1,3 5 1,3 5 167,-1 1 1,-1-1 0,9 25-1,-9-15-241,0 0 0,-2 0-1,0 1 1,-2 0 0,0-1-1,-2 1 1,-1 1 0,-4 28-1,0-18-86,-2 0-1,-2-1 0,-1 0 1,-2 0-1,-15 34 0,20-57 90,1 1 1,-2-1-1,0 0 1,0 0-1,-1-1 1,-1 0-1,0-1 0,0 0 1,-1 0-1,0-1 1,-1 0-1,-19 13 0,21-18-50,0 0-1,-1 0 0,-10 2 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5.753"/>
    </inkml:context>
    <inkml:brush xml:id="br0">
      <inkml:brushProperty name="width" value="0.05" units="cm"/>
      <inkml:brushProperty name="height" value="0.05" units="cm"/>
    </inkml:brush>
  </inkml:definitions>
  <inkml:trace contextRef="#ctx0" brushRef="#br0">251 15 13979,'-1'-2'106,"-1"1"1,1 0-1,0-1 0,-1 1 1,1 0-1,-1 0 0,0 0 1,1 0-1,-1 1 0,0-1 1,0 0-1,1 1 0,-1-1 1,0 1-1,0 0 0,0-1 1,0 1-1,0 0 0,0 0 1,1 0-1,-1 1 0,0-1 1,0 0-1,0 1 1,0-1-1,-1 1 0,-2 1 10,1-1-1,0 1 1,0 0-1,0 0 1,0 0-1,0 0 1,0 0-1,1 1 1,-7 5-1,0 5 49,1-1-1,0 2 0,1-1 1,0 1-1,1 0 1,1 1-1,-7 20 0,-24 111 517,35-135-628,0-5-25,-12 58 204,2 0 1,3 0-1,-1 71 0,10-128-219,0 1 0,1 0-1,0 0 1,0 0-1,5 15 1,-5-21-37,0 1 1,0-1 0,0 0 0,0 0-1,1 0 1,-1 0 0,1 0 0,-1 0-1,1 0 1,-1-1 0,1 1-1,0 0 1,0-1 0,0 0 0,0 1-1,0-1 1,0 0 0,1 0-1,-1 0 1,0 0 0,0 0 0,1-1-1,2 1 1,6 0-76,0-1-1,0 0 0,0-1 1,-1 0-1,1 0 1,0-2-1,0 1 1,12-5-1,-8 2 3,35-9-218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6.940"/>
    </inkml:context>
    <inkml:brush xml:id="br0">
      <inkml:brushProperty name="width" value="0.05" units="cm"/>
      <inkml:brushProperty name="height" value="0.05" units="cm"/>
    </inkml:brush>
  </inkml:definitions>
  <inkml:trace contextRef="#ctx0" brushRef="#br0">258 54 13963,'1'-4'252,"-1"1"-1,1 0 1,-1 0 0,0 0-1,0 0 1,0 0 0,0-1 0,-1 1-1,1 0 1,-1 0 0,-1-5-1,1 8-187,1-1-1,0 0 1,-1 1-1,1-1 1,0 0-1,-1 1 0,1-1 1,-1 1-1,0-1 1,1 1-1,-1-1 1,1 1-1,-1-1 1,0 1-1,1-1 0,-1 1 1,0 0-1,1-1 1,-1 1-1,-1 0 1,1 0 6,-1 0 1,1 0-1,-1 0 0,1 0 1,-1 0-1,1 1 1,0-1-1,-1 0 1,1 1-1,0-1 1,-1 1-1,1 0 0,0-1 1,-1 1-1,0 1 1,-8 6 100,0 0 0,1 0 0,0 1 1,1 0-1,0 0 0,-9 14 0,-37 66 200,35-55-226,2 1-1,-12 40 1,22-55-76,1 0-1,1 1 1,1 0 0,1 0-1,-1 31 1,3-47-56,2 0 0,-1 0 0,0 0-1,1-1 1,0 1 0,0 0 0,0 0 0,1-1 0,0 1 0,0-1 0,3 6-1,-4-8-4,1 1 0,0-1 0,0 0 0,1 0 0,-1 0 0,0 0 0,1 0-1,-1 0 1,1-1 0,-1 1 0,1-1 0,0 0 0,0 0 0,0 0 0,0 0 0,-1 0-1,1 0 1,0-1 0,5 1 0,2-1 13,1 0 1,-1 0-1,0-1 0,0 0 0,1-1 0,-1 0 1,0-1-1,-1 0 0,1-1 0,0 1 1,-1-2-1,11-6 0,-19 11-10,0-1-1,0 1 1,0-1-1,0 0 1,0 1-1,0-1 1,0 0-1,0 0 1,0 0-1,-1 0 1,1 0-1,0 0 1,0 0-1,-1 0 1,1 0-1,-1 0 1,1 0-1,-1 0 1,0 0-1,1-1 1,-1 1-1,0-2 1,0 2 3,0 0 0,-1 0 0,1 0 0,-1 0 0,1 0 0,-1 0 0,0 0 0,1 0 0,-1 1 0,0-1 1,0 0-1,1 0 0,-1 1 0,0-1 0,0 0 0,0 1 0,0-1 0,0 1 0,-1-1 0,-6-2 52,1 0-1,0 1 1,-1 0-1,0 0 1,-10 0-1,-18 4 105,35-2-163,-1 0 0,1 0 0,-1 0 1,1 0-1,0 1 0,-1-1 1,1 0-1,0 1 0,-1 0 1,1-1-1,0 1 0,-1 0 1,1-1-1,0 1 0,0 0 1,0 0-1,0 0 0,0 0 0,0 0 1,-2 2-1,3-2-5,0-1-1,0 0 1,0 1 0,0-1-1,1 0 1,-1 0 0,0 1 0,0-1-1,0 0 1,0 1 0,0-1-1,0 0 1,0 0 0,1 1-1,-1-1 1,0 0 0,0 0-1,0 1 1,1-1 0,-1 0-1,0 0 1,0 0 0,1 0 0,-1 1-1,0-1 1,0 0 0,1 0-1,-1 0 1,0 0 0,0 0-1,1 0 1,-1 0 0,0 1-1,1-1 1,-1 0 0,0 0-1,0 0 1,1 0 0,-1 0-1,1-1 1,14 1 10,-2-2-5,1-1-1,-1 0 0,0-1 1,0-1-1,0 0 0,18-10 1,-13 6-4,34-12 0,-52 21-4,1 0-1,-1 0 1,0 0-1,1-1 1,-1 1-1,1 0 1,-1 0-1,1 0 1,-1 0 0,1 0-1,-1 0 1,1 0-1,-1 0 1,1 1-1,-1-1 1,1 0-1,-1 0 1,1 0 0,-1 0-1,1 1 1,-1-1-1,0 0 1,1 0-1,-1 1 1,0-1-1,1 0 1,-1 1-1,1-1 1,3 16-23,-8 25 4,3-34 15,-8 47 6,5-39-363,1 1 0,0 0 1,2-1-1,0 25 0,-1-46-23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8.683"/>
    </inkml:context>
    <inkml:brush xml:id="br0">
      <inkml:brushProperty name="width" value="0.05" units="cm"/>
      <inkml:brushProperty name="height" value="0.05" units="cm"/>
    </inkml:brush>
  </inkml:definitions>
  <inkml:trace contextRef="#ctx0" brushRef="#br0">1 279 13163,'0'5'814,"4"13"1202,-4-17-1965,1-1 1,-1 0-1,0 1 0,0-1 0,0 0 0,1 0 1,-1 1-1,0-1 0,0 0 0,1 0 1,-1 1-1,0-1 0,0 0 0,1 0 1,-1 0-1,0 0 0,1 0 0,-1 1 1,0-1-1,1 0 0,-1 0 0,0 0 1,1 0-1,-1 0 0,0 0 0,1 0 1,-1 0-1,0 0 0,1 0 0,-1 0 0,0 0 1,1 0-1,-1-1 0,0 1 0,1 0 1,-1 0-1,0 0 0,1 0 0,-1-1 1,0 1-1,0 0 0,1 0 0,-1 0 1,0-1-1,0 1 0,1-1 0,13-11 393,0-2 1,-1 0-1,0 0 0,-2-1 0,12-19 0,-1 4-168,19-30 17,-18 26-124,32-37 1,-55 70-166,0 1 0,0 0 1,0 0-1,0-1 0,0 1 0,0 0 0,1 0 1,-1 0-1,0-1 0,0 1 0,0 0 0,0 0 1,0 0-1,1 0 0,-1-1 0,0 1 0,0 0 1,0 0-1,1 0 0,-1 0 0,0 0 0,0 0 1,1 0-1,-1-1 0,0 1 0,0 0 0,0 0 1,1 0-1,-1 0 0,0 0 0,0 0 0,1 0 1,-1 0-1,0 0 0,0 0 0,1 0 0,-1 0 1,0 1-1,0-1 0,1 0 0,-1 0 0,0 0 1,1 0-1,0 15 108,-10 32-2,6-31-68,-2 11-120,-6 42 376,11-62-480,-1 0 0,1 0 0,1 0 0,-1 1 0,1-1 0,0 0 0,3 7 0,10-31-175,-5 4 35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9.103"/>
    </inkml:context>
    <inkml:brush xml:id="br0">
      <inkml:brushProperty name="width" value="0.05" units="cm"/>
      <inkml:brushProperty name="height" value="0.05" units="cm"/>
    </inkml:brush>
  </inkml:definitions>
  <inkml:trace contextRef="#ctx0" brushRef="#br0">0 23 9442,'1'-1'-19,"17"-18"2569,-18 18-2482,0 1 0,0 0 0,1 0 0,-1 0 0,0 0 0,0 0 0,0-1 0,1 1 0,-1 0 0,0 0 0,0 0 0,1 0 0,-1 0 0,0 0 0,0 0 0,0 0 0,1 0 0,-1 0 0,0 0 0,0 0 0,1 0 0,-1 0 0,0 0 0,0 0 0,1 0 0,-1 0 0,0 0 0,0 0 0,1 0 0,-1 1 0,3 12 1378,-16 102 2271,0-4-2265,12-95-1351,1 0 0,1 0 0,0 0 0,7 29 0,0-26-1328,-13-30-938,-4-1 1512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9.457"/>
    </inkml:context>
    <inkml:brush xml:id="br0">
      <inkml:brushProperty name="width" value="0.05" units="cm"/>
      <inkml:brushProperty name="height" value="0.05" units="cm"/>
    </inkml:brush>
  </inkml:definitions>
  <inkml:trace contextRef="#ctx0" brushRef="#br0">3 43 14571,'-3'-2'1288,"3"3"-848,2 2-127,5 4 583,3-1-128,7-1-144,3 0-88,4-2-104,5-2-64,4-1-88,1-6-56,1-2-288,-5-4-280,-4-1 312,-11-2-80,-13-3-16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0.251"/>
    </inkml:context>
    <inkml:brush xml:id="br0">
      <inkml:brushProperty name="width" value="0.05" units="cm"/>
      <inkml:brushProperty name="height" value="0.05" units="cm"/>
    </inkml:brush>
  </inkml:definitions>
  <inkml:trace contextRef="#ctx0" brushRef="#br0">301 32 13859,'2'-1'122,"-1"0"1,0 0-1,1 0 1,-1 0-1,0-1 1,0 1-1,0-1 0,0 1 1,0-1-1,0 1 1,0-1-1,-1 1 1,1-1-1,0-2 0,-1 4-91,0 0 0,0-1 0,0 1 0,0 0 0,0-1 0,0 1 0,0 0 0,0-1 0,0 1-1,0 0 1,-1-1 0,1 1 0,0 0 0,0 0 0,0-1 0,0 1 0,-1 0 0,1-1-1,0 1 1,0 0 0,-1 0 0,1 0 0,0-1 0,0 1 0,-1 0 0,1 0 0,-1 0-1,-17-2 627,9 4-458,0 0-1,-1 1 1,1 0 0,0 1-1,0 0 1,1 0 0,-1 0 0,1 1-1,0 1 1,0-1 0,0 1-1,-11 13 1,3-2-50,0 0-1,1 2 1,1 0-1,-12 22 1,13-17-61,1-1 1,1 1-1,1 1 0,2 0 0,0 0 1,2 1-1,0 0 0,2 0 0,1 0 1,0 35-1,3-54-66,1 1-1,0-1 1,0 1 0,0 0-1,1-1 1,0 0 0,0 1-1,1-1 1,5 9 0,-7-13-11,1 0 0,0-1 0,0 1 0,0-1 0,0 0 0,0 1 0,1-1 0,-1 0 0,1 0 0,-1-1 0,1 1 0,0 0 0,0-1 0,-1 0 0,1 0 0,0 1 0,0-2 0,0 1 0,1 0 0,-1-1 0,0 1 0,0-1 0,0 0 0,6 0 0,1-1 34,1-1 1,-1 0-1,-1 0 0,1-1 0,0 0 1,-1-1-1,1 0 0,-1 0 0,0-1 1,-1 0-1,1-1 0,-1 0 1,0 0-1,0-1 0,-1 0 0,0 0 1,9-13-1,-15 19-29,0 0 0,0-1-1,0 1 1,-1 0 0,1-1 0,0 1 0,-1-1 0,1 1-1,-1-1 1,0 1 0,1-1 0,-1 1 0,0-1-1,0 1 1,0-1 0,0 1 0,0-1 0,0 1 0,0-1-1,-1 0 1,1 1 0,0-1 0,-2 0 0,1 0 4,0 0 0,-1 0 1,1 0-1,-1 0 0,1 1 1,-1-1-1,0 1 0,0-1 1,0 1-1,0 0 0,0-1 1,0 1-1,-4-1 0,-2-1 23,0 1 0,0 0 0,0 0 0,0 1-1,0 0 1,0 0 0,-16 1 0,15 1-26,0 0 1,0 1 0,0 0 0,-16 6-1,23-7-16,1-1-1,-1 1 1,1-1-1,-1 1 1,1 0-1,-1 0 1,1 0-1,-1 0 1,1 0 0,0 0-1,-1 0 1,1 0-1,0 1 1,0-1-1,0 0 1,0 1-1,0-1 1,0 1-1,1-1 1,-1 1-1,0-1 1,1 1 0,-1 0-1,1-1 1,-1 1-1,1 0 1,0-1-1,0 1 1,0 0-1,0-1 1,0 1-1,0 0 1,1 1-1,-1-1 1,1-1-1,0 1 0,0-1 0,0 1 1,0-1-1,0 0 0,0 0 0,0 1 1,0-1-1,0 0 0,1 0 1,-1 0-1,0 0 0,1 0 0,-1-1 1,1 1-1,-1 0 0,1-1 0,-1 1 1,1-1-1,0 1 0,-1-1 0,1 0 1,-1 1-1,1-1 0,0 0 0,-1 0 1,4-1-1,5 1 1,0-1 1,0 0-1,12-3 1,-4-1 3,-1 0 0,0-2 0,22-11 1,-4 2-2,-34 16-4,-1-1 0,1 1 0,-1 0 0,1 0 0,-1-1 0,1 1 0,-1 0 0,1 0 0,0 0 0,-1 0 0,1 0 0,-1 0 0,1 0 0,0 0 0,-1 0 0,1 0 0,-1 0 0,1 0 0,0 0 0,-1 0 0,1 0 0,0 1 0,0-1 0,-1 1 0,0-1 0,0 1 0,1-1 0,-1 1 0,0-1 0,0 1 0,0 0 0,0-1 0,1 1 0,-1-1 0,0 1 0,0-1 0,0 1 0,0-1 0,0 1 0,-1-1 0,1 1 0,0-1 0,0 2 0,-14 33 4,10-27 0,-6 16-59,-2 7-102,-2-1 0,-25 42-1,39-72 125,0 0 0,0 0 0,-1-1-1,1 1 1,0 0 0,0 0-1,-1-1 1,1 1 0,0 0 0,0 0-1,0-1 1,-1 1 0,1 0 0,0-1-1,0 1 1,0 0 0,0-1 0,0 1-1,0 0 1,0-1 0,0 1-1,0 0 1,0-1 0,0 1 0,0 0-1,0-1 1,0 1 0,0 0 0,0-1-1,0 1 1,0 0 0,0-1 0,0 1-1,1-1 1,-1-3-182,-1-5-183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0.668"/>
    </inkml:context>
    <inkml:brush xml:id="br0">
      <inkml:brushProperty name="width" value="0.05" units="cm"/>
      <inkml:brushProperty name="height" value="0.05" units="cm"/>
    </inkml:brush>
  </inkml:definitions>
  <inkml:trace contextRef="#ctx0" brushRef="#br0">103 3 13619,'-1'-2'3587,"1"2"-3490,-11 10 1531,-16 17-341,18-15-983,1 1 0,0 0 0,1 0 0,0 1-1,-6 18 1,10-24-236,1 0-1,0 0 0,0 0 0,1 1 0,0-1 0,1 1 0,-1-1 0,2 0 0,-1 1 0,4 16 1,-4-24-60,0 1 1,0-1-1,1 0 1,-1 1-1,0-1 1,1 0-1,-1 1 1,1-1-1,-1 0 1,1 1-1,0-1 1,-1 0-1,1 0 1,0 0 0,0 0-1,0 0 1,0 0-1,0 0 1,0 0-1,0 0 1,0 0-1,0 0 1,1-1-1,-1 1 1,0 0-1,0-1 1,1 1-1,-1-1 1,0 0-1,1 1 1,-1-1 0,1 0-1,-1 0 1,0 0-1,1 0 1,-1 0-1,1 0 1,-1 0-1,0 0 1,1-1-1,-1 1 1,0 0-1,1-1 1,-1 1-1,0-1 1,2 0 0,2-2 21,1 0 1,-1-1-1,0 1 1,1-1-1,-2 0 1,1-1 0,0 1-1,-1-1 1,4-6-1,1-1 54,-2 0 0,0-1 0,0 0-1,7-21 1,-12 28-51,0 0 1,0 0-1,-1 0 0,0 0 1,0 0-1,0-1 0,-1 1 1,0 0-1,0 0 0,-1-1 1,1 1-1,-2 0 1,-1-6-1,3 10-82,-1 0 0,1 1 1,-1-1-1,0 1 0,0-1 0,0 1 0,0 0 1,0-1-1,0 1 0,0 0 0,0 0 1,0-1-1,-1 1 0,1 0 0,-1 0 1,1 0-1,0 1 0,-1-1 0,0 0 0,1 1 1,-1-1-1,1 1 0,-1-1 0,0 1 1,1-1-1,-1 1 0,0 0 0,1 0 0,-1 0 1,0 0-1,1 0 0,-1 1 0,0-1 1,1 0-1,-1 1 0,0-1 0,1 1 1,-1 0-1,1-1 0,-1 1 0,1 0 0,-1 0 1,1 0-1,0 0 0,-1 0 0,1 0 1,0 1-1,0-1 0,0 0 0,0 0 1,0 1-1,0-1 0,0 1 0,0-1 0,-1 4 1,2-5 15,0 0 0,0 1 1,0-1-1,0 1 1,0-1-1,0 1 0,0-1 1,-1 1-1,1-1 1,1 0-1,-1 1 0,0-1 1,0 1-1,0-1 1,0 1-1,0-1 1,0 0-1,0 1 0,0-1 1,1 1-1,-1-1 1,0 0-1,0 1 0,1-1 1,-1 1-1,0-1 1,1 0-1,-1 1 0,0-1 1,1 0-1,-1 0 1,0 1-1,1-1 0,12 1-719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1.058"/>
    </inkml:context>
    <inkml:brush xml:id="br0">
      <inkml:brushProperty name="width" value="0.05" units="cm"/>
      <inkml:brushProperty name="height" value="0.05" units="cm"/>
    </inkml:brush>
  </inkml:definitions>
  <inkml:trace contextRef="#ctx0" brushRef="#br0">14 6 15547,'0'0'116,"1"-1"-1,-1 1 0,1-1 1,0 1-1,-1-1 0,1 1 1,0-1-1,0 1 0,-1 0 1,1 0-1,0-1 0,0 1 1,-1 0-1,1 0 0,0 0 1,0 0-1,0 0 0,-1 0 1,1 0-1,0 0 0,0 0 1,0 0-1,-1 0 0,1 1 1,0-1-1,0 0 0,-1 1 1,1-1-1,0 0 0,-1 1 1,2 0-1,27 15 744,-25-14-653,10 7-83,-1 1-1,0 0 1,0 1-1,-1 0 1,0 1 0,-1 0-1,-1 1 1,0 0-1,0 1 1,-1 0 0,-1 1-1,-1-1 1,0 2-1,9 29 1,-10-23-113,-1 1-1,-1 0 1,-1 0-1,-1 1 1,-1-1-1,-1 0 1,-1 1 0,-1-1-1,-1 0 1,-7 25-1,-1-7-92,-1 0-1,-30 64 1,29-79-144,-1 0 0,-1-1 0,-1-1 0,-34 40 0,13-28-4,7-16-76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52.540"/>
    </inkml:context>
    <inkml:brush xml:id="br0">
      <inkml:brushProperty name="width" value="0.05" units="cm"/>
      <inkml:brushProperty name="height" value="0.05" units="cm"/>
    </inkml:brush>
  </inkml:definitions>
  <inkml:trace contextRef="#ctx0" brushRef="#br0">1175 436 9162,'-12'-1'437,"4"-1"-239,1 1 0,-1 0 1,0 1-1,0 0 1,0 0-1,1 0 1,-1 1-1,0 0 1,1 1-1,-1 0 0,-13 5 1,-48 26 768,-66 28-163,73-36-610,-79 44 0,114-53-153,0 1 0,1 2 0,1 0 0,0 2 0,-21 24-1,-15 26-5,4 2 0,3 3-1,-58 108 1,77-120-5,3 2-1,-37 104 0,56-127 5,1 0-1,3 2 0,1-1 0,3 1 0,-1 58 0,7-53-10,3 0-1,1-1 1,3 0 0,17 59 0,-2-33 24,64 139 1,-78-195-48,202 398 70,-170-348-49,2-2-1,3-2 1,102 109-1,60 20 154,-164-158-91,1-2 0,2-2 0,52 26 0,-64-42-22,1-1 0,66 18 1,80 9 24,-125-31-63,194 40 35,1-12 1,289 8-1,515-60 486,-861-1-530,298-60 0,175-109-50,-544 137 3,-2-5-1,173-100 1,-238 117 27,-3-3 0,0-1-1,-3-4 1,-2-1 0,-1-2 0,-3-3 0,52-68 0,-73 80 7,-2-1 1,-1-2-1,-2 0 1,-1 0 0,-3-2-1,-1 0 1,-2-1-1,-1 0 1,-3-1 0,5-69-1,-10 55 4,-3-1 0,-2 0 0,-3 0 0,-2 1 0,-2 0 0,-3 1 0,-29-82 0,19 84 5,-2 1-1,-2 1 1,-2 2 0,-65-88-1,-170-163 14,150 189-18,-5 6 0,-144-100 0,95 92 28,-221-114 0,256 163-21,-3 6 1,-3 6-1,-251-61 1,194 73 18,-2 9 0,-252-9 0,260 35-10,-314 32 0,366-8-142,1 6-1,1 6 0,-131 48 1,135-26-328,-148 83 1,207-98 362,-46 25-120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2.326"/>
    </inkml:context>
    <inkml:brush xml:id="br0">
      <inkml:brushProperty name="width" value="0.05" units="cm"/>
      <inkml:brushProperty name="height" value="0.05" units="cm"/>
    </inkml:brush>
  </inkml:definitions>
  <inkml:trace contextRef="#ctx0" brushRef="#br0">81 1 15315,'2'2'2421,"-4"8"-961,-6 25-318,-1 0-494,-5 30-7,3-18-290,2 0 1,2 1-1,-2 85 1,17-107-176,-7-23-330,1 0-1,-1 0 0,0-1 0,-1 1 1,1 0-1,0 0 0,-1 3 0,0-6 135,0 0-1,0 1 0,0-1 0,0 0 0,0 0 0,0 0 1,0 0-1,0 0 0,0 0 0,0 0 0,0 0 1,0 0-1,0 1 0,0-1 0,-1 0 0,1 0 0,0 0 1,0 0-1,0 0 0,0 0 0,0 0 0,0 0 1,0 0-1,0 0 0,-1 0 0,1 0 0,0 0 0,0 0 1,0 0-1,0 0 0,0 0 0,0 0 0,0 0 0,0 0 1,-1 0-1,1 0 0,0 0 0,0 0 0,0 0 1,0 0-1,0 0 0,0 0 0,0 0 0,0 0 0,-1 0 1,1 0-1,0 0 0,0-1 0,0 1 0,0 0 1,0 0-1,0 0 0,0 0 0,0 0 0,0 0 0,0 0 1,-8-7-180,6 6 86,-12-11-385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2.715"/>
    </inkml:context>
    <inkml:brush xml:id="br0">
      <inkml:brushProperty name="width" value="0.05" units="cm"/>
      <inkml:brushProperty name="height" value="0.05" units="cm"/>
    </inkml:brush>
  </inkml:definitions>
  <inkml:trace contextRef="#ctx0" brushRef="#br0">1 70 15755,'10'11'1521,"5"-4"-865,8 0-168,9-4 608,4 0-120,8-6-103,1-4-105,2-4-256,-1-4-128,-5 0-464,-6-1-336,-11 4 376,-3 1-112,-5 1-64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4.235"/>
    </inkml:context>
    <inkml:brush xml:id="br0">
      <inkml:brushProperty name="width" value="0.05" units="cm"/>
      <inkml:brushProperty name="height" value="0.05" units="cm"/>
    </inkml:brush>
  </inkml:definitions>
  <inkml:trace contextRef="#ctx0" brushRef="#br0">202 11 10970,'4'-11'2751,"-9"14"665,-10 17-1261,-4 11-1617,2 0 0,2 1-1,-13 36 1,-26 106 329,37-104-553,-11 87 1,23-119-299,3-1 0,1 1 0,2 0 0,6 42 1,-5-67-174,1 0 1,0 0 0,0-1-1,1 1 1,1-1 0,6 12-1,-9-19 76,1-1-1,0 0 0,0 1 0,0-1 0,0 0 0,1-1 0,-1 1 0,1-1 0,0 1 1,0-1-1,1 0 0,-1-1 0,1 1 0,-1-1 0,1 0 0,0 0 0,-1 0 1,7 1-1,21 2-452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4.654"/>
    </inkml:context>
    <inkml:brush xml:id="br0">
      <inkml:brushProperty name="width" value="0.05" units="cm"/>
      <inkml:brushProperty name="height" value="0.05" units="cm"/>
    </inkml:brush>
  </inkml:definitions>
  <inkml:trace contextRef="#ctx0" brushRef="#br0">116 2 16852,'3'-2'1416,"-9"9"-1016,-2 8-128,-4 11 536,4 4-192,-4 13-232,1 3-96,1 7-103,1-2-49,3-4-72,1-2-56,2-11-176,1-2-89,-1-18-303,3-12-272,-7-5 640,0-17-176,-3-8-80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5.076"/>
    </inkml:context>
    <inkml:brush xml:id="br0">
      <inkml:brushProperty name="width" value="0.05" units="cm"/>
      <inkml:brushProperty name="height" value="0.05" units="cm"/>
    </inkml:brush>
  </inkml:definitions>
  <inkml:trace contextRef="#ctx0" brushRef="#br0">1 16 16516,'1'-7'1552,"8"7"-944,2 0-184,8 3 784,5-1-343,11 1-265,2-3-56,6 0-176,-2-1-128,-3-3-336,-3 2-256,-7-2-528,-8 0-193,-19 4 801,1-2-240,-24 11-168</inkml:trace>
  <inkml:trace contextRef="#ctx0" brushRef="#br0" timeOffset="1">16 182 15003,'2'4'1673,"2"4"-1113,5-5-232,2-1 880,9-2-568,3 0-96,9-4-288,2-2-256,-1-1-632,-4 0-208,-5 1 664,-7 2-160,-11 5-136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5.480"/>
    </inkml:context>
    <inkml:brush xml:id="br0">
      <inkml:brushProperty name="width" value="0.05" units="cm"/>
      <inkml:brushProperty name="height" value="0.05" units="cm"/>
    </inkml:brush>
  </inkml:definitions>
  <inkml:trace contextRef="#ctx0" brushRef="#br0">76 10 17124,'23'-5'1861,"-20"4"-1617,1 0 1,0 0-1,0 1 0,0-1 0,0 1 1,0 0-1,-1 0 0,6 0 1,-8 1-213,1 0 0,-1-1 1,1 1-1,-1 0 1,1 0-1,-1 0 1,1 0-1,-1 0 0,0 0 1,0 0-1,0 0 1,0 0-1,1 1 0,-2-1 1,1 0-1,0 1 1,0-1-1,0 1 1,-1-1-1,1 1 0,0 0 1,-1-1-1,0 1 1,1 1-1,0 5-17,1 0 0,-2 0 1,1 0-1,-1 0 0,0 0 0,-1 0 0,0 0 0,0 0 1,-1 0-1,0 0 0,0-1 0,-1 1 0,0-1 0,0 1 0,-9 13 1,-6 7 87,-1 0 1,-33 36 0,39-49-17,7-8-56,1-2 14,1-1 0,1 1 0,-1 0-1,1 0 1,-6 10 0,9-14-39,0 0 1,-1-1-1,1 1 0,0 0 0,0 0 0,0 0 0,0-1 1,0 1-1,0 0 0,0 0 0,0 0 0,0-1 0,0 1 1,0 0-1,0 0 0,0 0 0,1-1 0,-1 1 0,0 0 0,1 0 1,0 1-4,0-1 1,0 0-1,1-1 0,-1 1 1,0 0-1,0 0 1,0 0-1,1-1 1,-1 1-1,0-1 0,1 1 1,-1-1-1,1 1 1,-1-1-1,3 0 1,3 1-109,1 0 0,0-1 0,0 0 1,0 0-1,-1-1 0,1 0 0,0 0 1,0-1-1,10-3 0,-4-1-135,1 0 1,-2 0-1,1-1 0,12-9 1,4-5-183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6.042"/>
    </inkml:context>
    <inkml:brush xml:id="br0">
      <inkml:brushProperty name="width" value="0.05" units="cm"/>
      <inkml:brushProperty name="height" value="0.05" units="cm"/>
    </inkml:brush>
  </inkml:definitions>
  <inkml:trace contextRef="#ctx0" brushRef="#br0">1 15 17868,'0'2'1784,"1"1"-1240,8-2-184,5-1 801,9-1-529,3-2-72,8-2-264,4 3-200,-1-3-528,0 2-336,-7 2-473,-2 1 937,-8 0-232,0 0-256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6.503"/>
    </inkml:context>
    <inkml:brush xml:id="br0">
      <inkml:brushProperty name="width" value="0.05" units="cm"/>
      <inkml:brushProperty name="height" value="0.05" units="cm"/>
    </inkml:brush>
  </inkml:definitions>
  <inkml:trace contextRef="#ctx0" brushRef="#br0">34 1 14579,'1'0'97,"-1"0"1,1 0-1,-1 0 0,1 0 0,-1 0 0,1 1 1,0-1-1,-1 0 0,1 0 0,-1 1 0,1-1 1,-1 0-1,1 1 0,-1-1 0,0 1 1,1-1-1,-1 1 0,1-1 0,-1 1 0,0-1 1,1 1-1,-1-1 0,0 1 0,0-1 0,1 1 1,-1-1-1,0 1 0,0 0 0,0-1 1,0 1-1,0-1 0,0 2 0,1 24 980,-1-21-816,-5 51 673,-15 78 0,1-19-2145,19-115 1198,0 0 1,0 0 0,0 0 0,0 0 0,0 0 0,0 0 0,0 0-1,0 0 1,0 0 0,-1 0 0,1 0 0,0 0 0,0 0 0,0 0 0,0 0-1,0-1 1,0 1 0,0 0 0,0 0 0,0 0 0,0 0 0,0 0-1,0 0 1,0 0 0,0 0 0,0 0 0,0 0 0,0 0 0,0 0-1,0 0 1,0 0 0,0 0 0,0 0 0,0 0 0,-1 0 0,1 0 0,0 0-1,0 0 1,0 0 0,0-8-304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6.891"/>
    </inkml:context>
    <inkml:brush xml:id="br0">
      <inkml:brushProperty name="width" value="0.05" units="cm"/>
      <inkml:brushProperty name="height" value="0.05" units="cm"/>
    </inkml:brush>
  </inkml:definitions>
  <inkml:trace contextRef="#ctx0" brushRef="#br0">2 72 15707,'-1'-9'1449,"5"5"-817,3-2-160,12 5 640,4-2-176,4-1-232,6-1-63,3-2-169,1 2-88,0-1-336,-1-1-208,-9 2-576,-4 0-257,-13 3 785,-7-1-200,-8 3-144</inkml:trace>
  <inkml:trace contextRef="#ctx0" brushRef="#br0" timeOffset="1">35 251 16235,'-1'0'1553,"12"2"-889,4-4-208,5-2 1088,4-3-583,5-2-481,4-1-112,-2 0-384,-2 0-296,-5 1-633,-4 4 793,-11 5-200,-5 2-160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7.357"/>
    </inkml:context>
    <inkml:brush xml:id="br0">
      <inkml:brushProperty name="width" value="0.05" units="cm"/>
      <inkml:brushProperty name="height" value="0.05" units="cm"/>
    </inkml:brush>
  </inkml:definitions>
  <inkml:trace contextRef="#ctx0" brushRef="#br0">1 181 14051,'0'1'107,"0"0"1,0 0-1,0 0 1,0 0-1,0 0 1,0 0-1,0 0 1,0-1-1,0 1 1,0 0-1,1 0 1,-1 0-1,0 0 1,1-1-1,-1 1 1,1 0-1,-1 0 0,1 0 1,-1-1-1,1 1 1,-1 0-1,2 0 1,-1-1-2,0 1 0,0-1 1,0 0-1,0 0 0,-1 0 0,1 0 0,0 0 1,0 0-1,0 0 0,0 0 0,0 0 1,0 0-1,-1-1 0,1 1 0,0 0 1,0 0-1,0-1 0,1 0 0,6-4 450,0 0-1,-1-1 1,12-9-1,-11 8-463,53-45 865,63-49-428,-123 100-531,-1 0 0,1 1 1,0-1-1,0 1 0,0-1 0,0 1 1,0-1-1,0 1 0,0-1 1,-1 1-1,1 0 0,1-1 0,-1 1 1,0 0-1,1 0 0,-2 0 2,1 0-1,-1 1 1,0-1 0,0 0-1,0 1 1,0-1 0,0 0-1,1 1 1,-1-1-1,0 0 1,0 1 0,0-1-1,0 1 1,0-1-1,0 0 1,0 1 0,0-1-1,0 0 1,0 1-1,-1-1 1,1 0 0,0 1-1,0-1 1,0 0-1,0 1 1,0-1 0,-1 0-1,1 1 1,-21 37 5,16-30-1,-42 86 93,40-80-106,2 1 0,0 0 1,0 1-1,-3 25 1,9-26-542,-1-14 530,0-1 0,0 0-1,1 0 1,-1 1 0,0-1 0,0 0-1,0 0 1,0 0 0,0 1-1,1-1 1,-1 0 0,0 0-1,0 0 1,0 0 0,1 1 0,-1-1-1,0 0 1,0 0 0,1 0-1,-1 0 1,0 0 0,0 0 0,1 0-1,-1 0 1,0 0 0,0 0-1,1 0 1,-1 0 0,0 0-1,1 0 1,0 0-28,1-1 0,0 0-1,-1 0 1,1 0-1,-1 0 1,1 0 0,-1 0-1,1 0 1,-1 0 0,0-1-1,0 1 1,3-3 0,10-15-314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12.683"/>
    </inkml:context>
    <inkml:brush xml:id="br0">
      <inkml:brushProperty name="width" value="0.05" units="cm"/>
      <inkml:brushProperty name="height" value="0.05" units="cm"/>
    </inkml:brush>
  </inkml:definitions>
  <inkml:trace contextRef="#ctx0" brushRef="#br0">534 10 11386,'-18'-4'248,"0"2"-1,-1 0 1,1 1-1,-1 1 1,1 1-1,0 0 1,-1 1-1,1 1 1,0 1-1,0 1 1,1 0-1,-1 2 1,1 0-1,0 0 1,1 2-1,0 0 1,0 0-1,1 2 1,1 0-1,-1 1 1,2 0-1,0 1 1,0 1-1,1 0 1,-11 16-1,10-8-195,0 1-1,2 0 0,0 1 1,2 0-1,0 0 0,2 1 1,-6 31-1,8-19 30,1 0 0,2 1-1,1-1 1,7 51 0,3-20 95,27 103 0,32 55 81,-56-190-204,1-1-1,2-1 1,1 0-1,36 53 1,-37-66-36,1 0 1,2-1-1,-1-1 1,2-1 0,1-1-1,0 0 1,35 22-1,-26-22-23,1-1 1,0-1-1,1-2 0,0 0 0,50 11 0,-61-20 2,1 0 0,0-1 0,0-2 0,1 0 0,-1-1 0,0-1-1,0-1 1,0-1 0,39-10 0,-12-2 11,0-2-1,-1-2 1,-2-2-1,0-2 0,65-44 1,-95 54-6,0 0-1,0-1 1,-2-1 0,0 0 0,0-1 0,-1 0 0,-1-1-1,-1 0 1,-1-1 0,0 0 0,-1 0 0,-1-1-1,-1 0 1,6-32 0,-5 18-29,-3-1 0,0-1 1,-3 1-1,0 0 0,-3 0 0,0-1 0,-14-58 0,7 59 14,-1 1 0,-2 0-1,-1 0 1,-2 2 0,-1 0 0,-33-49-1,7 23 26,-2 2 0,-66-63 0,90 98 3,-1 0 0,-1 2 0,0 1-1,-1 1 1,-27-15 0,38 25-10,0 1 0,-1-1 0,1 2 0,-1 0 0,0 1 0,0 0 1,0 0-1,0 2 0,-1 0 0,1 0 0,0 1 0,-25 3 1,-17 13-331,48-13 246,0 0 1,-1 0 0,0-1 0,0 0-1,0 0 1,0-1 0,0 0 0,0 0-1,0-1 1,-14-1 0,-9-11-149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7.749"/>
    </inkml:context>
    <inkml:brush xml:id="br0">
      <inkml:brushProperty name="width" value="0.05" units="cm"/>
      <inkml:brushProperty name="height" value="0.05" units="cm"/>
    </inkml:brush>
  </inkml:definitions>
  <inkml:trace contextRef="#ctx0" brushRef="#br0">134 0 14155,'0'5'364,"1"0"1,1 0-1,-1 0 1,1 0-1,0-1 0,0 1 1,3 4-1,5 15 669,3 17-105,-2 1 1,-2-1 0,5 64-1,-11-57-770,-3-1 0,-1 0 0,-2 1 0,-3-1-1,-1-1 1,-3 1 0,-1-1 0,-3-1 0,-30 69 0,39-102-109,0-1 1,-1 0 0,0 0-1,-1 0 1,-1-1 0,1 0-1,-1 0 1,-11 9-1,-23 10 162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8.151"/>
    </inkml:context>
    <inkml:brush xml:id="br0">
      <inkml:brushProperty name="width" value="0.05" units="cm"/>
      <inkml:brushProperty name="height" value="0.05" units="cm"/>
    </inkml:brush>
  </inkml:definitions>
  <inkml:trace contextRef="#ctx0" brushRef="#br0">149 0 15899,'-6'13'1251,"0"1"0,0-1-1,-4 19 1,-18 68-788,22-75-86,-21 76 108,4 2 0,-12 132 0,35-231-431,-2 17-229,3 39 0,-1-55 205,1-1-1,-1 1 0,1 0 0,0 0 1,1-1-1,-1 1 0,1 0 0,0-1 0,0 0 1,0 1-1,1-1 0,-1 0 0,1 0 0,3 4 1,-4-7-20,0 1 1,-1-1 0,1 0 0,0 0-1,0 0 1,0 0 0,0 0 0,0 0-1,0 0 1,0 0 0,0-1-1,0 1 1,0-1 0,0 0 0,1 1-1,-1-1 1,0 0 0,0 0 0,4-1-1,18-4 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8.676"/>
    </inkml:context>
    <inkml:brush xml:id="br0">
      <inkml:brushProperty name="width" value="0.05" units="cm"/>
      <inkml:brushProperty name="height" value="0.05" units="cm"/>
    </inkml:brush>
  </inkml:definitions>
  <inkml:trace contextRef="#ctx0" brushRef="#br0">272 1 13835,'-5'0'219,"1"-1"1,-1 1-1,1 0 0,-1 0 1,1 1-1,-1 0 0,1-1 1,-1 1-1,1 1 1,-1-1-1,1 1 0,0-1 1,0 1-1,0 1 0,0-1 1,0 0-1,0 1 0,0 0 1,1 0-1,0 0 1,-6 7-1,-4 5 160,0 1 0,2 1-1,-16 26 1,10-10-123,1 1-1,1 0 1,2 1-1,1 0 1,2 1-1,1 0 1,3 1-1,0-1 1,0 61 0,6-88-220,1 1 1,0-1 0,0 0-1,1 0 1,0 0 0,0 0 0,1 0-1,1-1 1,-1 1 0,10 15 0,-11-21-31,0 0 1,1-1 0,-1 1-1,0 0 1,1-1 0,0 1-1,-1-1 1,1 0 0,0 0-1,0 0 1,1 0 0,-1 0-1,0-1 1,0 0 0,1 1-1,-1-1 1,1 0 0,-1-1-1,1 1 1,-1-1 0,1 1-1,0-1 1,-1 0 0,1-1-1,-1 1 1,1 0 0,-1-1-1,1 0 1,6-2 0,-4 0 5,0 1 1,0-1-1,0-1 0,0 1 1,0-1-1,-1 0 1,0-1-1,0 1 1,0-1-1,0 0 0,-1 0 1,0 0-1,0-1 1,0 1-1,5-12 1,-8 15-7,0-1 0,0 1 1,0-1-1,0 1 0,0-1 1,-1 0-1,1 1 1,-1-1-1,0 0 0,1 1 1,-1-1-1,0 0 0,-1 1 1,1-1-1,0 0 1,-1 0-1,0 1 0,1-1 1,-1 1-1,0-1 0,-1 1 1,1-1-1,0 1 0,0 0 1,-1-1-1,0 1 1,1 0-1,-1 0 0,0 0 1,0 0-1,0 0 0,0 1 1,-1-1-1,1 1 1,0-1-1,-1 1 0,1 0 1,0 0-1,-1 0 0,-3-1 1,-1-1 6,-1 1 0,1 1 0,-1-1 1,1 1-1,-1 0 0,1 1 0,-13 0 0,16 0-8,0 0-1,0 1 1,0 0-1,0-1 1,0 1 0,0 1-1,0-1 1,0 1-1,0-1 1,0 1-1,0 0 1,1 1-1,-1-1 1,-5 6-1,9-8-4,-1 1 0,0-1 1,1 1-1,-1-1 0,1 1 0,-1-1 0,1 1 0,0-1 0,-1 1 1,1 0-1,0-1 0,-1 1 0,1 0 0,0-1 0,0 1 1,-1 0-1,1-1 0,0 1 0,0 0 0,0 0 0,0-1 0,0 1 1,0 1-1,0-2-1,1 1 0,-1-1 0,1 0 1,-1 1-1,1-1 0,-1 1 0,1-1 1,-1 0-1,1 1 0,-1-1 1,1 0-1,-1 1 0,1-1 0,0 0 1,-1 0-1,1 0 0,-1 1 0,1-1 1,0 0-1,0 0 0,4 0-7,0 0 0,0 0-1,0 0 1,-1-1 0,8-1 0,6-4-34,-1 0-1,0-2 1,0 0 0,21-14 0,18-9-145,-55 30 181,0 1 0,0-1 0,-1 1-1,1 0 1,0-1 0,0 1 0,0 0-1,0 0 1,-1-1 0,1 1-1,0 0 1,0 0 0,0 0 0,0 0-1,0 0 1,0 0 0,-1 0 0,3 1-1,-3-1 5,0 1 0,1-1 0,-1 0 0,0 1-1,1-1 1,-1 0 0,0 1 0,0-1-1,1 1 1,-1-1 0,0 1 0,0-1 0,0 1-1,0-1 1,1 1 0,-1-1 0,0 0-1,0 1 1,0-1 0,0 1 0,0-1 0,0 1-1,0 0 1,-12 38 23,8-29 5,-5 17-13,-35 124-38,45-148-26,4-6 20,3-6-36,2-7-88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9.169"/>
    </inkml:context>
    <inkml:brush xml:id="br0">
      <inkml:brushProperty name="width" value="0.05" units="cm"/>
      <inkml:brushProperty name="height" value="0.05" units="cm"/>
    </inkml:brush>
  </inkml:definitions>
  <inkml:trace contextRef="#ctx0" brushRef="#br0">111 28 15563,'4'-4'502,"0"1"0,1 1 0,-1-1 0,1 0-1,0 1 1,0 0 0,-1 0 0,1 1 0,1-1-1,-1 1 1,0 0 0,8 0 0,-11 0-408,-1 1 0,1 1 0,0-1 1,-1 0-1,1 0 0,-1 0 0,1 1 0,-1-1 1,1 1-1,-1 0 0,1-1 0,-1 1 0,1 0 0,-1 0 1,0-1-1,1 1 0,-1 0 0,1 2 0,-1-1-73,0-1 0,0 1 0,0 0 0,0 0 0,0 0 0,0 0 0,-1 0 0,1 0 0,-1 0 0,0 0 0,0 0 0,1 0 0,-1 0 0,0 0 0,-1 0 0,1 0 0,0 0 0,-1 2 0,-1 7 6,-1-1 0,-1 0 1,1 0-1,-1 0 0,-1 0 1,-9 14-1,-41 55 98,35-53-41,-16 20 44,15-21 19,-22 37 0,43-61-140,-1 0 0,0 0 0,1 0 0,-1 0 0,0 0-1,1 0 1,0 0 0,-1 0 0,1 1 0,0-1 0,-1 0 0,1 0-1,0 0 1,0 1 0,0-1 0,0 0 0,0 0 0,0 2-1,1-2-4,-1-1 0,1 1-1,-1-1 1,0 1 0,1-1 0,-1 1-1,1-1 1,0 0 0,-1 1-1,1-1 1,-1 0 0,1 1-1,-1-1 1,1 0 0,0 0-1,-1 0 1,1 1 0,0-1-1,-1 0 1,1 0 0,-1 0-1,1 0 1,0 0 0,0 0-1,6-1-88,0 0-1,0 0 1,0-1-1,13-5 1,39-15-1319,62-33-1,-68 26 809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0.034"/>
    </inkml:context>
    <inkml:brush xml:id="br0">
      <inkml:brushProperty name="width" value="0.05" units="cm"/>
      <inkml:brushProperty name="height" value="0.05" units="cm"/>
    </inkml:brush>
  </inkml:definitions>
  <inkml:trace contextRef="#ctx0" brushRef="#br0">44 0 14011,'2'19'1008,"-2"0"-1,0 0 1,-2 0-1,0 0 1,-1 0 0,-6 23-1,-2 10-202,9-38-685,-4 14-74,1 1 1,2 0-1,1 0 0,2 47 1,1-89-2461,-3 1 1763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0.451"/>
    </inkml:context>
    <inkml:brush xml:id="br0">
      <inkml:brushProperty name="width" value="0.05" units="cm"/>
      <inkml:brushProperty name="height" value="0.05" units="cm"/>
    </inkml:brush>
  </inkml:definitions>
  <inkml:trace contextRef="#ctx0" brushRef="#br0">0 60 18428,'6'1'1392,"7"0"-1024,5 2-104,10-1 425,5-2-209,7-6-480,4-1-480,-2-6 560,-5-4-96,-8-6-177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1.024"/>
    </inkml:context>
    <inkml:brush xml:id="br0">
      <inkml:brushProperty name="width" value="0.05" units="cm"/>
      <inkml:brushProperty name="height" value="0.05" units="cm"/>
    </inkml:brush>
  </inkml:definitions>
  <inkml:trace contextRef="#ctx0" brushRef="#br0">308 36 14883,'1'-2'126,"0"1"-1,-1-1 1,1 1-1,-1-1 1,1 1-1,-1 0 1,0-1-1,0 1 1,0-1-1,1 0 1,-2 1 0,1-1-1,0 1 1,0-1-1,0 1 1,-1-2-1,0 2-65,1 0 0,-1 0 0,0 1 0,0-1 0,1 1 1,-1-1-1,0 0 0,0 1 0,0 0 0,0-1 0,0 1 0,1-1 0,-1 1 0,0 0 0,0 0 0,0-1 0,0 1 0,0 0 0,0 0 0,0 0 0,0 0 0,0 0 0,0 1 0,0-1 0,0 0 1,0 0-1,0 0 0,-1 1 0,-7 2 117,1-1 0,0 1 0,-1 1-1,1 0 1,1 0 0,-1 0 0,1 1 0,-1 0 0,1 1 0,1 0 0,-1 0 0,1 0 0,-7 9 0,-3 5 97,0 2 0,1 0 1,-13 28-1,9-12 149,1 1 1,-19 65 0,30-83-273,2 0 1,1 0 0,1 0 0,0 1 0,2 0 0,2 42 0,-1-60-139,1 0 0,0 0 0,0 0 0,0 0 0,0 0 1,1 0-1,-1 0 0,1 0 0,0 0 0,0-1 0,0 1 0,1-1 1,-1 1-1,1-1 0,0 0 0,0 0 0,0 0 0,1-1 0,-1 1 1,0-1-1,1 0 0,0 1 0,-1-2 0,1 1 0,0 0 1,0-1-1,8 2 0,-2-1-3,-1-1 1,1 0-1,-1 0 1,1-1-1,0-1 0,-1 1 1,1-1-1,-1-1 1,1 0-1,-1 0 1,12-5-1,-19 6-3,1 0-1,0 0 1,-1-1-1,1 1 1,-1 0-1,1-1 1,-1 1 0,0-1-1,1 0 1,-1 0-1,0 0 1,0 0 0,-1 0-1,1-1 1,0 1-1,2-5 1,-4 6-1,0-1 0,1 0 0,-1 1-1,0-1 1,0 0 0,0 0 0,0 1 0,0-1 0,0 0 0,-1 1 0,1-1 0,-1 0-1,1 0 1,-1 1 0,1-1 0,-1 1 0,0-1 0,0 1 0,0-1 0,0 1 0,0-1 0,0 1-1,0 0 1,0 0 0,-1-1 0,1 1 0,-1 0 0,-1-1 0,-2-2 6,-1 0 0,0 0 1,0 1-1,0 0 0,0 0 0,-1 0 1,1 1-1,-1 0 0,0 0 0,1 0 1,-1 1-1,0 0 0,0 1 1,-14 0-1,13 2-16,8 0-51,16 0-70,-4-5 23,0-1 1,-1 0 0,1-1 0,-1 0-1,1-1 1,11-9 0,-12 9-2,0-1 1,0 1-1,0 1 0,1 0 1,0 1-1,14-4 1,-26 8 100,1 0 1,0-1 0,0 1-1,0 0 1,-1 0 0,1 0-1,0 0 1,0 0-1,0 0 1,-1 0 0,1 0-1,0 0 1,0 1-1,-1-1 1,1 0 0,0 0-1,0 1 1,-1-1 0,1 0-1,0 1 1,-1-1-1,1 1 1,0-1 0,-1 1-1,1-1 1,-1 1 0,1 0-1,-1-1 1,1 1-1,-1-1 1,1 1 0,-1 0-1,0 0 1,1-1 0,-1 1-1,0 0 1,1 0-1,-1-1 1,0 1 0,0 0-1,0 0 1,0 0 0,0-1-1,0 1 1,0 0-1,0 0 1,0-1 0,-1 2-1,1 5 54,-1 0 0,-1-1 0,0 1 0,-3 10 0,-13 24 467,-31 54 0,12-24-1676,41-75 521,3-3 220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1.488"/>
    </inkml:context>
    <inkml:brush xml:id="br0">
      <inkml:brushProperty name="width" value="0.05" units="cm"/>
      <inkml:brushProperty name="height" value="0.05" units="cm"/>
    </inkml:brush>
  </inkml:definitions>
  <inkml:trace contextRef="#ctx0" brushRef="#br0">0 214 16772,'1'16'1036,"2"22"-170,-3-37-791,0 1 0,1-1 0,-1 0 0,0 1 0,1-1 0,-1 0 0,1 1 0,-1-1 0,1 0 0,0 1 1,-1-1-1,1 0 0,0 0 0,0 0 0,0 0 0,0 0 0,0 0 0,0 0 0,1 1 0,0-1-5,-1-1 1,0 0-1,0 0 0,1 1 1,-1-1-1,0 0 0,1 0 1,-1 0-1,0-1 0,1 1 0,-1 0 1,0 0-1,0-1 0,1 1 1,-1-1-1,0 1 0,0-1 1,0 1-1,1-1 0,1-1 1,23-20 529,-22 17-454,34-35 114,-2-2-1,-2-1 0,47-80 1,-72 110-423,-14 22-9,-4 9 157,-22 48 21,-25 79 0,53-136-81,-8 29-110,10-36 104,1-1-1,0 1 1,-1 0 0,1 0-1,0 0 1,0 0 0,0 0-1,0 0 1,1 0 0,-1 0-1,0 0 1,1 0 0,0 0-1,-1 0 1,2 3 0,-1-5 48,-1 0 0,0 1 1,1-1-1,-1 0 1,0 1-1,1-1 0,-1 0 1,1 0-1,-1 1 0,1-1 1,-1 0-1,0 0 1,1 0-1,-1 0 0,1 1 1,-1-1-1,1 0 1,-1 0-1,1 0 0,-1 0 1,1 0-1,-1 0 0,1 0 1,-1 0-1,1 0 1,-1-1-1,1 1 0,-1 0 1,1 0-1,-1 0 0,1-1 1,14-8-220,-14 8 222,24-20-479,4-8-165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1.878"/>
    </inkml:context>
    <inkml:brush xml:id="br0">
      <inkml:brushProperty name="width" value="0.05" units="cm"/>
      <inkml:brushProperty name="height" value="0.05" units="cm"/>
    </inkml:brush>
  </inkml:definitions>
  <inkml:trace contextRef="#ctx0" brushRef="#br0">115 0 16019,'5'1'218,"-1"0"0,1 0 0,-1 0 0,0 1 0,1-1-1,-1 1 1,0 0 0,0 0 0,0 1 0,0-1 0,0 1-1,-1 0 1,1 0 0,-1 0 0,4 5 0,4 3 141,-1 2 1,0-1 0,8 16-1,-10-13-139,0 0-1,-1 0 1,-1 1 0,0 0-1,-1 0 1,-1 0 0,-1 0-1,2 20 1,-3-11-34,-2 1 1,0-1-1,-2 1 1,-8 43-1,-3-14-166,-3-1 1,-2-1-1,-2-1 0,-32 58 0,34-73-222,-3 0 0,0-1 0,-41 49 0,30-53-18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4.691"/>
    </inkml:context>
    <inkml:brush xml:id="br0">
      <inkml:brushProperty name="width" value="0.05" units="cm"/>
      <inkml:brushProperty name="height" value="0.05" units="cm"/>
    </inkml:brush>
  </inkml:definitions>
  <inkml:trace contextRef="#ctx0" brushRef="#br0">100 4 15195,'0'-1'45,"0"1"0,0 0 0,0 0 0,1 0 0,-1-1-1,0 1 1,0 0 0,0 0 0,0 0 0,1 0 0,-1 0 0,0 0-1,0-1 1,0 1 0,1 0 0,-1 0 0,0 0 0,0 0 0,0 0-1,1 0 1,-1 0 0,0 0 0,0 0 0,1 0 0,-1 0 0,0 0 0,0 0-1,0 0 1,1 0 0,-1 0 0,0 0 0,0 0 0,0 0 0,1 0-1,-1 1 1,0-1 0,0 0 0,0 0 0,1 0 0,-1 0 0,0 0-1,0 1 1,1 12 1027,-9 23-23,6-29-719,-15 62 1031,-64 311 1479,80-351-3001,1-29 149,0 0 0,0 0 0,0 1 0,0-1 0,0 0 0,0 0 0,0 0 0,0 0 0,0 0 0,0 0 0,0 1 0,0-1-1,0 0 1,0 0 0,1 0 0,-1 0 0,0 0 0,0 0 0,0 0 0,0 0 0,0 1 0,0-1 0,0 0 0,0 0 0,0 0 0,0 0 0,0 0 0,1 0 0,-1 0 0,0 0 0,0 0 0,0 0 0,0 0 0,0 0 0,0 0 0,1 0-1,-1 0 1,0 0 0,0 0 0,0 0 0,0 0 0,0 0 0,0 0 0,1 0 0,-1 0 0,0 0 0,0 0 0,0 0 0,0 0 0,0 0 0,0 0 0,10-14-914,7-30 233,-7 14 223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6.069"/>
    </inkml:context>
    <inkml:brush xml:id="br0">
      <inkml:brushProperty name="width" value="0.05" units="cm"/>
      <inkml:brushProperty name="height" value="0.05" units="cm"/>
    </inkml:brush>
  </inkml:definitions>
  <inkml:trace contextRef="#ctx0" brushRef="#br0">232 15 15827,'-2'-2'110,"0"1"-1,0-1 0,0 1 1,0 0-1,0 0 0,0 0 0,0 0 1,0 0-1,0 0 0,0 0 1,-1 1-1,1-1 0,0 1 1,-1 0-1,1-1 0,0 1 0,-1 0 1,1 0-1,0 1 0,-1-1 1,1 0-1,0 1 0,0 0 1,-1-1-1,1 1 0,0 0 0,0 0 1,0 0-1,0 0 0,-3 3 1,-5 3 211,0 0 1,1 0-1,0 1 1,-13 15-1,8-7 22,0 1-1,1 1 1,-20 36 0,28-46-279,1 0 0,1 1 0,-1 0 0,1-1 0,1 1 1,0 0-1,0 1 0,1-1 0,0 0 0,0 0 0,2 17 1,-1-24-55,0 0 0,0 0 0,1 0 0,-1 1 1,1-1-1,-1 0 0,1 0 0,0 0 1,0 0-1,0 0 0,0 0 0,0-1 0,0 1 1,0 0-1,1 0 0,-1-1 0,1 1 1,-1-1-1,1 1 0,0-1 0,0 0 0,-1 1 1,1-1-1,0 0 0,0 0 0,0 0 0,0-1 1,0 1-1,0 0 0,0-1 0,1 1 1,-1-1-1,3 0 0,1 0-2,-1 0 1,1-1-1,-1 0 1,1 0-1,-1-1 1,1 1-1,-1-1 1,0 0-1,0 0 1,0-1-1,0 0 1,5-3-1,4-5 15,0-1 0,0 0 0,-2-1 0,1 0 0,-2-1 0,18-27 0,-20 28 29,-2 0 0,0-1 0,0 0 0,-1 0 0,-1-1 0,-1 1 0,0-1 0,3-20 0,-7 34-46,0 1-1,0 0 0,1-1 0,-1 1 0,0-1 1,0 1-1,0-1 0,0 1 0,0-1 0,0 1 1,0-1-1,0 1 0,0 0 0,0-1 0,0 1 1,0-1-1,0 1 0,0-1 0,0 1 0,-1-1 1,1 1-1,0 0 0,0-1 0,0 1 0,-1-1 1,1 1-1,0 0 0,-1-1 0,1 1 0,0 0 1,-1-1-1,1 1 0,0 0 0,-1-1 0,1 1 1,-1 0-1,1 0 0,-1-1 0,0 2 7,-1-1 0,1 1 0,0-1 0,0 1 0,0-1 0,0 1 0,0 0 0,0 0-1,0 0 1,0-1 0,0 1 0,0 0 0,1 0 0,-1 0 0,-1 2 0,-4 8 10,0-1 1,1 1-1,0 0 1,1 1-1,1-1 1,-1 1-1,2 0 1,0 0-1,0 0 1,1 0-1,0 0 1,1 0-1,1 0 1,3 21-1,-4-30-31,1 0-1,0 0 1,0 0-1,0 0 1,1-1-1,-1 1 0,1 0 1,-1-1-1,1 1 1,0-1-1,0 1 1,0-1-1,0 0 0,1 0 1,-1 0-1,0 0 1,4 2-1,-1-2-28,0 0-1,0 0 0,0 0 1,0 0-1,0-1 1,0 0-1,0 0 0,1 0 1,6-1-1,6 0-88,0-2 1,-1 0-1,1-1 0,32-10 0,-29 7 4,-1-1 0,0-2 0,31-16 0,-13-5-361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5.139"/>
    </inkml:context>
    <inkml:brush xml:id="br0">
      <inkml:brushProperty name="width" value="0.05" units="cm"/>
      <inkml:brushProperty name="height" value="0.05" units="cm"/>
    </inkml:brush>
  </inkml:definitions>
  <inkml:trace contextRef="#ctx0" brushRef="#br0">15 85 15707,'-7'7'1961,"1"-1"-1217,5-2-200,1-1 936,6 1-423,4-1-121,7-3-232,4-1-144,9-4-240,5-2-64,4-3-256,2 0-224,-8-1-712,-1-2 1680,-18-3-832,-7-1-24,-7-5-88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7.179"/>
    </inkml:context>
    <inkml:brush xml:id="br0">
      <inkml:brushProperty name="width" value="0.05" units="cm"/>
      <inkml:brushProperty name="height" value="0.05" units="cm"/>
    </inkml:brush>
  </inkml:definitions>
  <inkml:trace contextRef="#ctx0" brushRef="#br0">296 17 14219,'0'-1'63,"1"1"1,-1 0-1,0-1 0,1 1 0,-1 0 1,0-1-1,0 1 0,1 0 0,-1-1 1,0 1-1,0-1 0,0 1 0,1-1 1,-1 1-1,0-1 0,0 1 0,0-1 1,0 1-1,0-1 0,0 1 0,0 0 1,0-1-1,0 1 0,0-1 0,0 1 1,0-1-1,0 1 0,-1-1 0,1 1 1,0-1-1,0 1 0,-1 0 0,1-1 1,0 1-1,0-1 0,-1 1 0,0 0 6,0 0 0,-1 0 0,1 1 0,0-1 0,0 0-1,0 1 1,0-1 0,0 1 0,0 0 0,0-1 0,0 1-1,0 0 1,0-1 0,0 1 0,0 0 0,1 0 0,-2 1-1,-11 13 347,1 0-1,0 1 1,1 0-1,-10 22 1,-32 74 315,45-93-601,-21 52 201,3 1 0,3 2 0,3 0 0,3 1 0,-12 147 0,27-196-349,1 0 1,1 0-1,2 0 0,5 31 1,-6-50-99,1 0 0,0-1 0,1 1 0,-1-1 1,1 0-1,0 0 0,1 0 0,-1 0 1,7 7-1,-7-10-68,0 0 0,0 0 0,0 0 0,1-1 0,0 1 0,-1-1 0,1 0 0,0 0 0,0 0 0,0 0 0,0-1 0,0 1 0,1-1 0,-1-1 0,9 2 0,20-3-531,0-11-237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7.643"/>
    </inkml:context>
    <inkml:brush xml:id="br0">
      <inkml:brushProperty name="width" value="0.05" units="cm"/>
      <inkml:brushProperty name="height" value="0.05" units="cm"/>
    </inkml:brush>
  </inkml:definitions>
  <inkml:trace contextRef="#ctx0" brushRef="#br0">77 12 14123,'9'-11'1823,"-6"18"-79,-9 26 282,-15 33-489,-25 91-129,40-134-1379,2 0 0,1 1 0,1-1 0,1 44 0,1-66-35,4 27-189,-4-26 134,0-1 0,1 0-1,-1 1 1,1-1 0,-1 0 0,1 1 0,-1-1 0,1 0 0,0 0 0,-1 0 0,1 1-1,0-1 1,0 0 0,0 0 0,0 0 0,2 1 0,-3-2 29,0 0 1,1 0 0,-1 0-1,0 0 1,1 0-1,-1 0 1,1 0-1,-1 0 1,0 0-1,1 0 1,-1 0-1,1 0 1,-1 0-1,0 0 1,1 0-1,-1-1 1,0 1-1,1 0 1,-1 0-1,0 0 1,1-1-1,-1 1 1,0 0 0,1 0-1,-1-1 1,0 1-1,0 0 1,1 0-1,-1-1 1,0 1-1,0 0 1,1-1-1,-1 1 1,0-1-1,0 1 1,0 0-1,0-1 1,0 1-1,0-1 1,6-19-231,-6 17 117,6-20-399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8.058"/>
    </inkml:context>
    <inkml:brush xml:id="br0">
      <inkml:brushProperty name="width" value="0.05" units="cm"/>
      <inkml:brushProperty name="height" value="0.05" units="cm"/>
    </inkml:brush>
  </inkml:definitions>
  <inkml:trace contextRef="#ctx0" brushRef="#br0">81 66 15467,'-3'-6'2393,"9"6"-1881,8 0 912,12-3-488,5 1-103,9-4-233,2-1-144,5 0-128,-4-3-136,-3 1-440,-5 2-296,-12 2-536,-9 1 888,-13 4-185,4 3-127</inkml:trace>
  <inkml:trace contextRef="#ctx0" brushRef="#br0" timeOffset="1">0 313 18172,'13'1'1608,"7"-1"-1000,5-3-248,11-1 553,2 0-169,5-4-152,0 0-136,0-1-496,-4 1-368,-9 0-672,-7 3-1833,-6 3 2401,-5 2-376,-4 3-393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8.523"/>
    </inkml:context>
    <inkml:brush xml:id="br0">
      <inkml:brushProperty name="width" value="0.05" units="cm"/>
      <inkml:brushProperty name="height" value="0.05" units="cm"/>
    </inkml:brush>
  </inkml:definitions>
  <inkml:trace contextRef="#ctx0" brushRef="#br0">105 1 17108,'25'0'2700,"-16"0"-2377,0-1 0,-1 2-1,1-1 1,0 1 0,0 0-1,-1 1 1,10 2 0,-16-3-303,0 0-1,0 0 1,0 0 0,0 1 0,0-1 0,0 0 0,0 1 0,0-1 0,0 1 0,-1 0 0,1-1 0,0 1 0,-1 0 0,0 0 0,1 0 0,-1 0 0,0 0 0,0 1 0,0-1 0,-1 0 0,1 0 0,0 1 0,-1-1 0,1 0 0,-1 1 0,0-1 0,0 0 0,0 1 0,0-1 0,-1 5 0,-1 3-2,0 0 0,0 0 0,-1-1 0,0 0 0,-1 1 1,0-1-1,-1 0 0,0-1 0,-10 15 0,-9 8 205,-32 32 1,29-34 23,37-32-226,-1 0 0,0-1 0,12-6 0,-10 4-117,1 0 0,0 2 0,0-1 0,13-2 1,-19 5 18,0 1 1,1 0-1,-1 0 1,1 0-1,-1 1 1,1 0-1,-1 1 1,1-1-1,9 3 1,-14-2 53,1 0 0,-1 0 0,0 0 0,0 0 1,-1 0-1,1 0 0,0 1 0,0-1 1,-1 0-1,1 1 0,0 0 0,-1-1 1,0 1-1,1 0 0,-1 0 0,0 0 1,0 0-1,0 0 0,0 0 0,0 0 1,-1 0-1,1 0 0,0 0 0,-1 1 1,0-1-1,0 0 0,1 0 0,-1 1 0,-1-1 1,1 0-1,0 0 0,-1 3 0,0 4 46,-1 0-1,0 0 1,0 0-1,-1-1 1,0 1 0,-8 13-1,1-4 310,-1-1 1,0 0-1,-2-1 0,0 0 0,-1 0 1,-23 19-1,30-29-255,1-1 0,-1 1-1,-1-2 1,1 1 0,-1-1 0,0 0-1,1-1 1,-2 1 0,1-2 0,0 1-1,-1-1 1,1 0 0,-1-1 0,1 0-1,-1-1 1,0 1 0,-17-3 0,25 2-149,0 0 0,0 0 0,0 0 0,0 0 1,0-1-1,-1 1 0,1 0 0,0 0 0,0-1 1,0 1-1,0-1 0,0 1 0,0-1 1,0 0-1,0 1 0,0-1 0,0 0 0,0 1 1,1-1-1,-1 0 0,0 0 0,0 0 0,1 0 1,-1 0-1,0 0 0,1 0 0,-1 0 0,1 0 1,-1-1-1,1 0-34,1-1-1,-1 1 1,1 0 0,-1 0 0,1 0-1,0 0 1,0 0 0,-1 0 0,2 0-1,-1 0 1,0 0 0,0 0 0,0 1-1,3-4 1,14-17-691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9.557"/>
    </inkml:context>
    <inkml:brush xml:id="br0">
      <inkml:brushProperty name="width" value="0.05" units="cm"/>
      <inkml:brushProperty name="height" value="0.05" units="cm"/>
    </inkml:brush>
  </inkml:definitions>
  <inkml:trace contextRef="#ctx0" brushRef="#br0">13 24 11394,'-12'0'8454,"18"-1"-4564,31-3-3439,-10 2 53,48-10-1268,-48 8-2434,-7 4 1426,-15 2 633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0.019"/>
    </inkml:context>
    <inkml:brush xml:id="br0">
      <inkml:brushProperty name="width" value="0.05" units="cm"/>
      <inkml:brushProperty name="height" value="0.05" units="cm"/>
    </inkml:brush>
  </inkml:definitions>
  <inkml:trace contextRef="#ctx0" brushRef="#br0">130 0 16339,'-1'13'462,"-1"0"0,0 0 0,-1 0 0,-1-1-1,0 1 1,-8 15 0,2-2 169,-74 238 1072,82-258-1870,0-1 1,1 0-1,0 0 0,0 1 1,1-1-1,-1 11 0,6-32-1303,-4 2 965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0.641"/>
    </inkml:context>
    <inkml:brush xml:id="br0">
      <inkml:brushProperty name="width" value="0.05" units="cm"/>
      <inkml:brushProperty name="height" value="0.05" units="cm"/>
    </inkml:brush>
  </inkml:definitions>
  <inkml:trace contextRef="#ctx0" brushRef="#br0">27 166 12867,'-5'-1'399,"-14"-6"3167,17 3-1283,11 0-217,179-63 367,-127 42-3207,107-28 0,-130 49-339,-37 4 1058,0 0 0,0 0 0,0 0 0,0 0-1,0 0 1,0 0 0,0 1 0,0-1 0,0 0 0,0 1-1,0-1 1,0 0 0,0 1 0,1 0 0,-2 0 39,0-1 0,0 1 0,1-1 0,-1 0 0,0 1-1,0-1 1,0 1 0,0-1 0,1 1 0,-1 0 0,0-1 0,0 1 0,0-1 0,0 1 0,0-1 0,0 1 0,-1-1 0,1 1 0,0-1 0,0 1 0,0-1 0,0 1 0,0-1 0,-1 1-1,1-1 1,0 1 0,-1-1 0,1 0 0,-1 1 0,-1 2-41,0 0-1,-1 0 0,1-1 1,-1 1-1,0-1 0,0 0 1,0 0-1,-4 3 0,-16 7-143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1.103"/>
    </inkml:context>
    <inkml:brush xml:id="br0">
      <inkml:brushProperty name="width" value="0.05" units="cm"/>
      <inkml:brushProperty name="height" value="0.05" units="cm"/>
    </inkml:brush>
  </inkml:definitions>
  <inkml:trace contextRef="#ctx0" brushRef="#br0">4 128 14083,'-3'2'1760,"13"-2"-783,7-6-377,17-6 1784,11-2-1264,9-3-439,5 0-153,4-3-544,-1 1-344,-6 5-657,-12 4 841,-15 11-208,-14 6-128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1.446"/>
    </inkml:context>
    <inkml:brush xml:id="br0">
      <inkml:brushProperty name="width" value="0.05" units="cm"/>
      <inkml:brushProperty name="height" value="0.05" units="cm"/>
    </inkml:brush>
  </inkml:definitions>
  <inkml:trace contextRef="#ctx0" brushRef="#br0">134 1 17244,'5'0'526,"1"0"1,-1 0 0,0 0-1,1 1 1,-1 0-1,0 0 1,0 1 0,9 3-1,-12-4-494,-1 0 0,1 0 0,-1 0 0,1 0 0,-1 0 0,0 0 0,0 1 0,1-1 0,-1 0 0,0 1 0,0-1 0,-1 1 0,1-1 0,0 1 1,0 0-1,-1-1 0,1 1 0,-1 0 0,1-1 0,-1 1 0,0 0 0,0 0 0,0 0 0,0-1 0,0 1 0,0 0 0,0 0 0,0-1 0,-1 1 0,0 2 0,-1 4-23,-1 0 0,0 0 0,0 0 0,-1-1 0,0 1 0,0-1 0,-8 9 0,-41 48 37,39-49-30,1 0 12,0 0 0,-1-2 0,-1 1-1,-1-2 1,-20 14 0,44-31-17,0 1 0,1 0 1,-1 1-1,0 0 0,1 0 0,9-1 1,-4 3-28,0 0 1,-1 2-1,1-1 1,-1 2 0,1 0-1,17 5 1,-16-3-563,1-1 0,0-1 0,28 1 0,-40-3 483,0-1-1,0 1 0,0-1 1,0 0-1,0 0 0,0 0 0,0 0 1,4-3-1,13-7-487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2.091"/>
    </inkml:context>
    <inkml:brush xml:id="br0">
      <inkml:brushProperty name="width" value="0.05" units="cm"/>
      <inkml:brushProperty name="height" value="0.05" units="cm"/>
    </inkml:brush>
  </inkml:definitions>
  <inkml:trace contextRef="#ctx0" brushRef="#br0">276 64 13171,'4'-6'601,"-1"0"0,0 0 1,-1 0-1,4-9 0,-6 14-505,0 0 1,1 1-1,-1-1 0,0 0 1,0 1-1,1-1 1,-1 0-1,0 1 0,0-1 1,0 0-1,0 0 0,0 1 1,0-1-1,0 0 0,0 1 1,0-1-1,-1 0 0,1 1 1,0-1-1,0 0 1,-1 1-1,1-1 0,0 0 1,-1 1-1,1-1 0,0 1 1,-1-1-1,1 1 0,-1-1 1,1 1-1,-1-1 0,1 1 1,-1-1-1,0 1 0,1-1 1,-1 1-1,1 0 1,-1-1-1,0 1 0,1 0 1,-1 0-1,0 0 0,1-1 1,-1 1-1,0 0 0,1 0 1,-1 0-1,0 0 0,0 0 1,1 0-1,-1 0 1,0 1-1,1-1 0,-2 0 1,-10 3 358,1 0 0,0 0 1,0 1-1,0 1 0,0 0 1,0 0-1,1 1 0,-16 12 1,1 1-99,2 1 0,-24 25 0,41-39-326,0 1 0,0-1 0,1 2 0,0-1 0,0 1 0,1-1 0,0 1 0,-3 10-1,6-16-37,0 1 0,0-1 0,1 1 0,-1-1 0,1 1 0,0 0 0,-1-1 0,1 1 0,0-1 0,1 1 0,-1 0-1,0-1 1,1 1 0,0-1 0,-1 1 0,1-1 0,0 1 0,0-1 0,0 0 0,1 1 0,-1-1 0,0 0 0,1 0-1,0 0 1,-1 0 0,1 0 0,0 0 0,0-1 0,0 1 0,0 0 0,4 1 0,6 3-94,0 0 1,0-1 0,1-1-1,0 0 1,22 4 0,-18-5-58,0 2 1,25 9 0,-40-14 158,-1 1-1,0-1 1,1 1-1,-1-1 1,0 1-1,1-1 0,-1 1 1,0 0-1,0 0 1,0 0-1,0 0 1,0 0-1,0 0 1,0 0-1,0 0 1,0 0-1,0 0 1,0 0-1,-1 0 1,1 1-1,0-1 1,-1 0-1,1 1 1,-1-1-1,0 0 1,1 1-1,-1-1 0,0 1 1,0-1-1,0 0 1,0 1-1,0-1 1,0 1-1,0-1 1,0 0-1,-1 1 1,1-1-1,-1 1 1,1-1-1,-1 0 1,1 0-1,-1 1 1,0-1-1,1 0 1,-3 2-1,-3 5 98,0-1-1,0 1 0,-1-1 1,0-1-1,-12 9 1,-3 1 298,0-2-1,-1-1 1,0 0-1,-1-2 1,-31 11 0,42-20-704,11-6-1000,16-14-1398,-7 9 2812,9-12-850,1-2-248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1.878"/>
    </inkml:context>
    <inkml:brush xml:id="br0">
      <inkml:brushProperty name="width" value="0.05" units="cm"/>
      <inkml:brushProperty name="height" value="0.05" units="cm"/>
    </inkml:brush>
  </inkml:definitions>
  <inkml:trace contextRef="#ctx0" brushRef="#br0">284 0 14875,'1'11'633,"1"-1"0,0 1-1,0-1 1,1 0 0,0 0-1,6 11 1,5 18 114,-1 6-295,-3 2-1,-1 0 1,-2 0 0,0 52 0,-7-61-402,-1-1 1,-2 0-1,-2 0 1,-2 0-1,-19 64 1,6-43-418,-2 0 0,-3-2 1,-2-1-1,-3 0 0,-60 81 0,74-116 188,-23 21 0,-16 7-303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2.342"/>
    </inkml:context>
    <inkml:brush xml:id="br0">
      <inkml:brushProperty name="width" value="0.05" units="cm"/>
      <inkml:brushProperty name="height" value="0.05" units="cm"/>
    </inkml:brush>
  </inkml:definitions>
  <inkml:trace contextRef="#ctx0" brushRef="#br0">379 11 14411,'0'-1'89,"0"1"0,0-1-1,0 1 1,-1-1 0,1 1-1,0-1 1,0 1 0,-1-1 0,1 1-1,0-1 1,-1 1 0,1-1 0,-1 1-1,1 0 1,-1-1 0,1 1 0,0-1-1,-1 1 1,1 0 0,-1 0 0,0-1-1,1 1 1,-1 0 0,1 0-1,-1 0 1,1-1 0,-2 1 0,-16 6 1362,-16 21 48,13-6-1004,1 2 0,1 1 0,-29 45 1,-35 85 530,58-101-692,3 1-1,2 1 1,-14 64 0,27-84-243,0 0 1,3 1-1,1-1 1,1 1-1,2 0 1,6 47-1,-4-69-183,1-1 0,0 0 0,0 0 0,2-1-1,-1 1 1,12 19 0,-14-28 36,0 0 0,1 0-1,-1 0 1,1 0 0,0 0 0,1-1-1,-1 0 1,0 1 0,1-1 0,0-1-1,0 1 1,0 0 0,0-1-1,0 0 1,0 0 0,1 0 0,-1-1-1,1 1 1,-1-1 0,1 0-1,-1 0 1,8 0 0,-6-1-11,0-1-1,0 0 1,1 0 0,10-4 0,30-11-377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2.966"/>
    </inkml:context>
    <inkml:brush xml:id="br0">
      <inkml:brushProperty name="width" value="0.05" units="cm"/>
      <inkml:brushProperty name="height" value="0.05" units="cm"/>
    </inkml:brush>
  </inkml:definitions>
  <inkml:trace contextRef="#ctx0" brushRef="#br0">364 8 15827,'-2'-1'94,"1"0"0,-1 0 0,1 0 0,-1 1 0,1-1 0,-1 0 0,1 1 0,-1-1 0,0 1-1,1 0 1,-1 0 0,0-1 0,0 1 0,1 0 0,-1 0 0,0 0 0,1 1 0,-1-1 0,0 0 0,1 1-1,-1-1 1,0 1 0,1-1 0,-1 1 0,1 0 0,-1 0 0,1 0 0,-1 0 0,1 0 0,0 0 0,0 0-1,-2 2 1,-5 4 196,1 0 0,0 1 0,0-1-1,-7 13 1,-19 32 727,-42 90 0,-13 64 44,88-203-1051,-17 36 201,3 1 0,1 1 0,-14 80 0,26-115-198,1 0 0,0 0 0,0 0 0,1 0 0,0 0 0,0-1 0,0 1 0,0 0 0,1 0 0,0-1 0,0 1 0,4 6 0,-5-10-10,1 0-1,-1-1 0,0 1 1,1 0-1,-1-1 1,1 1-1,-1-1 0,1 1 1,0-1-1,0 0 1,0 0-1,0 0 0,0 0 1,0 0-1,0 0 1,0 0-1,0-1 1,0 1-1,0-1 0,0 1 1,1-1-1,-1 0 1,0 0-1,0 0 0,0 0 1,1 0-1,-1-1 1,0 1-1,0 0 0,0-1 1,0 0-1,0 0 1,0 1-1,0-1 1,2-2-1,2 0 0,-1-1 0,1 0-1,-1 0 1,0-1 0,-1 1 0,1-1 0,-1 0 0,0 0-1,0 0 1,-1-1 0,1 0 0,-1 1 0,0-1-1,3-10 1,-5 12-3,1-1 1,-1 1-1,0-1 0,0 0 0,-1 0 0,1 0 0,-1 1 0,0-1 0,-1-6 1,0 8-3,1 0 0,-1 1 0,0-1 1,0 1-1,0-1 0,0 1 0,0-1 1,0 1-1,-1 0 0,1 0 0,-1-1 1,1 1-1,-1 0 0,0 1 0,0-1 1,0 0-1,-3-2 0,1 3-2,1-1-1,0 1 1,-1 0-1,0 0 1,1 0-1,-1 0 0,0 1 1,1-1-1,-1 1 1,0 0-1,1 0 1,-1 0-1,0 1 1,0-1-1,1 1 1,-1 0-1,1 0 1,-1 0-1,1 1 1,-1-1-1,1 1 0,0 0 1,0 0-1,-1 0 1,1 0-1,1 0 1,-1 1-1,0-1 1,1 1-1,-1 0 1,1 0-1,-4 6 1,6-9 4,0 0 1,-1 1 0,1-1 0,0 0 0,0 0 0,0 1 0,0-1 0,0 0 0,0 0-1,0 1 1,0-1 0,0 0 0,0 0 0,0 1 0,0-1 0,0 0 0,0 0-1,0 1 1,0-1 0,0 0 0,0 0 0,1 1 0,-1-1 0,0 0 0,0 0 0,0 1-1,0-1 1,0 0 0,1 0 0,-1 0 0,0 1 0,0-1 0,0 0 0,1 0 0,-1 0-1,0 0 1,0 0 0,0 1 0,1-1 0,-1 0 0,0 0 0,0 0 0,1 0-1,-1 0 1,0 0 0,0 0 0,1 0 0,-1 0 0,0 0 0,1 0 0,-1 0 0,0 0-1,0 0 1,1 0 0,-1 0 0,17-4 12,4-5-11,0-1 1,-1 0-1,23-17 0,32-16-134,-75 43 130,1 0 1,-1 0 0,0-1-1,0 1 1,0 0 0,0 0-1,1 0 1,-1 0-1,0 0 1,0 0 0,0 0-1,1-1 1,-1 1-1,0 0 1,0 0 0,0 0-1,1 0 1,-1 0 0,0 0-1,0 0 1,0 0-1,1 0 1,-1 0 0,0 0-1,0 0 1,0 0 0,1 0-1,-1 1 1,0-1-1,0 0 1,0 0 0,1 0-1,-1 0 1,0 0-1,0 0 1,0 0 0,0 1-1,1-1 1,-1 0 0,0 0-1,0 0 1,0 0-1,0 1 1,0-1 0,0 0-1,1 0 1,-1 0-1,0 0 1,0 1 0,0-1-1,0 0 1,0 0 0,0 1-1,0-1 1,0 0-1,0 0 1,0 0 0,0 1-1,0-1 1,0 0-1,0 0 1,0 0 0,0 1-1,0-1 1,-5 14-39,1-5 32,-17 32 75,2 0 1,3 2 0,-18 64-1,33-105-42,-2 21-324,5-14-86,-2-9 373,0 0 0,1 1-1,-1-1 1,0 0 0,0 0-1,0 0 1,0 0 0,1 0-1,-1 0 1,0 0 0,0 1 0,1-1-1,-1 0 1,0 0 0,0 0-1,1 0 1,-1 0 0,0 0-1,0 0 1,0 0 0,1 0-1,-1 0 1,0-1 0,0 1-1,1 0 1,-1 0 0,0 0-1,0 0 1,0 0 0,1 0-1,-1 0 1,0 0 0,0-1-1,0 1 1,1 0 0,17-15-195,3-6-63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4.033"/>
    </inkml:context>
    <inkml:brush xml:id="br0">
      <inkml:brushProperty name="width" value="0.05" units="cm"/>
      <inkml:brushProperty name="height" value="0.05" units="cm"/>
    </inkml:brush>
  </inkml:definitions>
  <inkml:trace contextRef="#ctx0" brushRef="#br0">34 0 11819,'-11'11'1639,"9"-10"-1243,0 0 1,0 1-1,1-1 1,-1 0-1,1 1 1,-1 0-1,1-1 1,0 1-1,-1 0 1,1 0-1,0 0 1,0 0-1,0 0 1,0 0-1,0 3 1,1-5-357,0 0 1,0 0 0,0 0-1,0 0 1,1 1 0,-1-1-1,0 0 1,0 0 0,0 0-1,0 0 1,0 0 0,1 0 0,-1 0-1,0 0 1,0 0 0,0 0-1,0 0 1,0 1 0,1-1-1,-1 0 1,0 0 0,0 0-1,0 0 1,0 0 0,1 0-1,-1 0 1,0 0 0,0 0 0,0-1-1,0 1 1,1 0 0,-1 0-1,0 0 1,0 0 0,0 0-1,0 0 1,1 0 0,-1 0-1,0 0 1,0 0 0,0-1-1,0 1 1,0 0 0,0 0 0,0 0-1,1 0 1,-1 0 0,0-1-1,0 1 1,0 0 0,0 0-1,0 0 1,0 0 0,13-12 878,-7 7-623,-10 11 7,1-1-288,1 0 168,1-7-6,1 1-175,-3-12-2335,-6 12 798,11 1 1089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4.949"/>
    </inkml:context>
    <inkml:brush xml:id="br0">
      <inkml:brushProperty name="width" value="0.05" units="cm"/>
      <inkml:brushProperty name="height" value="0.05" units="cm"/>
    </inkml:brush>
  </inkml:definitions>
  <inkml:trace contextRef="#ctx0" brushRef="#br0">147 120 16275,'1'-2'268,"-1"-1"-1,1 0 1,0 1-1,-1-1 1,1 0-1,0 1 1,1-1-1,-1 1 0,0 0 1,1-1-1,-1 1 1,1 0-1,0 0 1,3-3-1,32-27 1265,-30 26-1190,-4 4-258,2-3 49,1 1 1,-1-1-1,1 1 0,0 0 0,1 0 0,-1 1 1,1 0-1,-1 0 0,12-3 0,-17 6-124,-1 0 0,1 0 0,-1 1 0,1-1 0,-1 0-1,1 0 1,-1 0 0,1 0 0,-1 1 0,0-1 0,1 0 0,-1 0 0,1 1 0,-1-1-1,0 0 1,1 0 0,-1 1 0,0-1 0,1 1 0,-1-1 0,0 0 0,0 1 0,1-1-1,-1 1 1,0-1 0,0 0 0,0 1 0,1-1 0,-1 1 0,0-1 0,0 1 0,0-1-1,0 1 1,0-1 0,0 1 0,0-1 0,0 1 0,0-1 0,0 1 0,0-1 0,-1 0 0,1 1-1,0 0 1,-6 21 164,-9 12 213,-1-1-1,-41 61 1,22-38 203,36-57-572,0-1 0,1 0 0,-1 0 1,0 0-1,1 1 0,-1-1 0,1 1 0,0-1 1,-1 1-1,1 0 0,0 0 0,0 0 0,0 0 1,4-2-1,-5 3-18,0 0 0,0 0 0,0 0 0,0 0-1,0 0 1,0 0 0,0 0 0,0 0 0,0 0 0,0 0 0,0 1 0,0-1 0,0 1 0,0-1 0,0 0 0,0 1 0,0 0 0,0-1 0,0 1-1,0-1 1,-1 1 0,1 0 0,0 0 0,0-1 0,-1 1 0,1 0 0,0 0 0,-1 0 0,1 0 0,-1 0 0,0 0 0,1 2 0,5 9-16,-2 1 1,0 0 0,-1 0 0,0 0 0,2 21 0,-4-24 21,-1-1 0,0 1 1,0-1-1,-1 1 0,0-1 0,-1 1 1,1-1-1,-7 15 0,6-19 43,-1 1 0,-1-1-1,1 0 1,-1-1 0,0 1 0,0-1-1,0 0 1,0 1 0,-1-2-1,0 1 1,0-1 0,0 1 0,0-1-1,0-1 1,-1 1 0,1-1-1,-9 2 1,3 0 2,-1-1 0,0 0 0,-1-1 0,1-1 0,0 0 0,-1 0 0,-16-3 0,27 3-118,1-1 0,0 0 0,-1 0 0,1-1 0,-1 1 0,1 0 0,-1 0 0,1-1 0,-1 1 0,1-1 0,0 1 0,-1-1 0,1 0 0,0 0 0,0 1 0,-1-1 0,1 0 0,0 0 0,0 0 0,0 0 0,0 0 0,0 0 0,0-1 0,0 1 0,1 0 0,-1 0 0,0-1 0,1 1 0,-1-1 0,0-1 0,1 1-50,0 0 0,0 0 1,1-1-1,-1 1 1,1 0-1,-1 0 0,1 0 1,0 0-1,0 0 0,0 0 1,0 0-1,0 0 1,0 0-1,0 0 0,1 0 1,-1 0-1,1 1 0,-1-1 1,3-1-1,14-13-735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5.402"/>
    </inkml:context>
    <inkml:brush xml:id="br0">
      <inkml:brushProperty name="width" value="0.05" units="cm"/>
      <inkml:brushProperty name="height" value="0.05" units="cm"/>
    </inkml:brush>
  </inkml:definitions>
  <inkml:trace contextRef="#ctx0" brushRef="#br0">64 0 18412,'-3'17'1664,"-10"5"-1096,0 1-240,2 7 681,1 3-305,4 3-200,2 0-96,4-2-224,1 0-80,3-6-104,-1-3-104,3-7-232,-2-4-144,-1-10-368,-6-8-553,-5-7 873,-5-4-176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5.812"/>
    </inkml:context>
    <inkml:brush xml:id="br0">
      <inkml:brushProperty name="width" value="0.05" units="cm"/>
      <inkml:brushProperty name="height" value="0.05" units="cm"/>
    </inkml:brush>
  </inkml:definitions>
  <inkml:trace contextRef="#ctx0" brushRef="#br0">1 5 15467,'4'-1'1353,"8"1"-777,5 1-192,9 2 552,7 0-184,4 0-200,4 0-168,-3-3-696,-1 0-112,-7-2 352,-9-4-136,-5-2-152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6.245"/>
    </inkml:context>
    <inkml:brush xml:id="br0">
      <inkml:brushProperty name="width" value="0.05" units="cm"/>
      <inkml:brushProperty name="height" value="0.05" units="cm"/>
    </inkml:brush>
  </inkml:definitions>
  <inkml:trace contextRef="#ctx0" brushRef="#br0">259 0 14739,'-7'3'281,"1"1"0,-1-1 0,1 1-1,0 0 1,0 0 0,1 1 0,-1-1 0,1 1-1,-5 7 1,-6 7 328,-16 26 0,-55 101 773,76-123-1126,0-1-1,2 1 1,1 1-1,-9 44 1,15-62-197,2 0 0,-1 0 0,1 1 0,0-1 1,0 0-1,0 0 0,1 1 0,0-1 1,1 0-1,1 6 0,-2-9-37,1 0 0,-1 0 1,1 0-1,-1-1 0,1 1 0,0 0 0,0-1 1,0 1-1,1-1 0,-1 0 0,1 0 0,-1 0 1,1 0-1,0 0 0,-1 0 0,1-1 0,0 1 1,0-1-1,0 0 0,5 1 0,0 1 14,-1-2 0,1 1 0,0-1 0,0 0 0,0-1 0,0 0-1,0 0 1,0 0 0,0-1 0,0 0 0,10-4 0,-17 5-30,-1 0 1,0 0-1,1 0 0,-1 0 1,0 0-1,1-1 0,-1 1 1,0 0-1,1 0 0,-1 0 1,0-1-1,1 1 0,-1 0 1,0 0-1,0 0 0,1-1 1,-1 1-1,0 0 0,0-1 1,1 1-1,-1 0 0,0-1 1,0 1-1,0 0 0,0-1 1,0 1-1,1 0 0,-1-1 1,0 1-1,0 0 0,0-1 1,0 1-1,0-1 0,0 1 1,0 0-1,0-1 0,0 1 1,-1-1-1,-12-10 177,-23-3 34,33 14-203,-4-2 4,1 0 1,-1 1-1,1 0 1,-1 0-1,0 1 1,0 0-1,1 0 0,-1 0 1,-7 2-1,14-2-18,0 0 0,0 0 0,0 0 1,1 0-1,-1 0 0,0 0 0,0 0 0,0 0 0,0 0 0,0 0 0,0 0 0,0 0 0,0 0 0,0 0 0,1 0 0,-1 1 0,0-1 0,0 0 0,0 0 0,0 0 0,0 0 0,0 0 0,0 0 0,0 0 0,0 0 0,0 0 0,0 0 0,0 1 0,0-1 0,0 0 0,0 0 0,0 0 0,1 0 0,-1 0 0,0 0 0,0 0 0,0 0 0,0 1 0,0-1 0,0 0 0,-1 0 0,1 0 0,0 0 0,0 0 0,0 0 0,0 0 0,0 1 0,0-1 0,0 0 0,0 0 0,0 0 0,0 0 0,0 0 0,0 0 0,0 0 0,0 0 0,0 0 0,0 0 0,-1 0 0,1 0 1,0 1-1,0-1 0,10 2-11,2-2-32,1-1-1,-1-1 1,1 0-1,-1-1 1,1 0-1,-1 0 1,0-1-1,0-1 1,12-7-1,-25 16-93,-1-2 206,1 0 0,0 0 0,0 1 0,0-1 0,0 0 0,1 1 0,-1-1 0,1 0 0,-1 1 0,1-1 0,0 1-1,0-1 1,0 1 0,0-1 0,0 1 0,1 4 0,4 1-6,8 9-24,-9-39-1839,-4 11-479,-6 19-575,5-1 293,2-8 2115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7.065"/>
    </inkml:context>
    <inkml:brush xml:id="br0">
      <inkml:brushProperty name="width" value="0.05" units="cm"/>
      <inkml:brushProperty name="height" value="0.05" units="cm"/>
    </inkml:brush>
  </inkml:definitions>
  <inkml:trace contextRef="#ctx0" brushRef="#br0">0 67 15075,'14'-4'5633,"18"-9"-3861,-2 1-1219,59-26-6,-136 104-106,44-60-411,1 0 0,0 0 0,0 0 0,0 0 0,1 0 0,0 1 0,0-1-1,0 0 1,1 1 0,1 6 0,-3 20-13,-4 24 13,4-32 27,-1 0 0,0 0 0,-2 0 0,-1-1 0,-18 47 0,24-70-86,-1 0 1,1 0 0,-1 0-1,1 1 1,-1-1 0,0 0-1,0 0 1,1 0 0,-1 0 0,0 0-1,0 0 1,0 0 0,0 0-1,0 0 1,0-1 0,0 1-1,-1 0 1,1-1 0,0 1 0,-2 0-1,3-1-14,0 0 0,-1 0 0,1 0-1,0 0 1,0 0 0,-1-1 0,1 1-1,0 0 1,-1 0 0,1 0 0,0 0 0,0 0-1,-1-1 1,1 1 0,0 0 0,0 0-1,-1 0 1,1-1 0,0 1 0,0 0 0,0 0-1,0-1 1,-1 1 0,1 0 0,0 0-1,0-1 1,0 1 0,0-1 0,-1-16-1130,3 8 908,1 0 0,-1 1 0,6-12 0,-7 18 198,10-27-720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7.483"/>
    </inkml:context>
    <inkml:brush xml:id="br0">
      <inkml:brushProperty name="width" value="0.05" units="cm"/>
      <inkml:brushProperty name="height" value="0.05" units="cm"/>
    </inkml:brush>
  </inkml:definitions>
  <inkml:trace contextRef="#ctx0" brushRef="#br0">159 3 16596,'1'-1'164,"0"1"0,0 0 0,0-1 1,0 1-1,0 0 0,0 0 1,0 0-1,0 0 0,0 0 0,0 0 1,0 0-1,0 0 0,0 0 0,0 1 1,0-1-1,0 0 0,0 1 1,0-1-1,0 0 0,0 1 0,0-1 1,0 1-1,0 0 0,0 0 1,0 0-51,0 1 1,0-1 0,-1 0 0,1 1 0,0-1 0,-1 1 0,0-1 0,1 1-1,-1-1 1,0 1 0,0-1 0,1 1 0,-1-1 0,-1 3 0,0 5 16,0-1 0,-1 0 0,0 0 1,0 0-1,-4 8 0,-14 25 179,-2-2 1,-1 0 0,-29 35-1,-1 3 159,52-76-462,1-1 0,-1 1-1,1 0 1,-1-1 0,1 1 0,-1 0-1,1 0 1,0-1 0,-1 1 0,1 0-1,0 0 1,0 0 0,-1 0 0,1-1 0,0 1-1,0 0 1,0 0 0,0 1 0,1-2-5,-1 0 0,0 1 0,1-1 0,-1 0 0,0 0 1,1 0-1,-1 1 0,0-1 0,1 0 0,-1 0 0,0 0 1,1 0-1,-1 0 0,1 0 0,-1 0 0,0 0 0,1 0 0,-1 0 1,1 0-1,-1 0 0,0 0 0,1 0 0,-1 0 0,1 0 1,-1-1-1,1 1 0,31-14-12,-29 12 2,14-6-296,-1-1 0,-1 0 0,0-1 0,0-1-1,-1-1 1,0 0 0,-1 0 0,0-1 0,15-21-1,-5 1-261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2.913"/>
    </inkml:context>
    <inkml:brush xml:id="br0">
      <inkml:brushProperty name="width" value="0.05" units="cm"/>
      <inkml:brushProperty name="height" value="0.05" units="cm"/>
    </inkml:brush>
  </inkml:definitions>
  <inkml:trace contextRef="#ctx0" brushRef="#br0">187 28 15459,'0'-2'297,"-1"0"0,1 0 0,-1 0 0,0 0 0,0 0 1,0 0-1,0 0 0,-2-3 0,3 4-149,-1 1 1,1-1-1,-1 1 1,1-1-1,-1 1 1,1 0-1,-1-1 1,0 1-1,1 0 1,-1-1-1,1 1 1,-1 0-1,0 0 1,1-1-1,-1 1 0,0 0 1,1 0-1,-1 0 1,-1 0-1,-1 0 123,1 1-1,-1 0 1,0 0-1,0 0 1,1 0-1,-1 1 1,1-1-1,-1 1 1,1-1-1,0 1 0,-4 4 1,-7 5-146,2 1 0,-1 1 1,1 0-1,1 0 0,1 1 0,0 0 1,0 1-1,2 0 0,0 0 0,0 1 0,2-1 1,0 1-1,0 1 0,2-1 0,0 1 1,1-1-1,1 1 0,0 0 0,1 0 1,4 25-1,-4-39-121,0 0 0,1 1 0,-1-1 1,1 0-1,0 0 0,0 0 0,0 0 1,1-1-1,-1 1 0,1 0 0,0 0 1,-1-1-1,1 1 0,0-1 0,3 3 0,-4-4-2,0-1-1,0 1 1,0-1-1,0 1 1,0-1-1,0 1 0,0-1 1,0 0-1,0 1 1,0-1-1,0 0 0,0 0 1,1 0-1,-1 0 1,0 0-1,0 0 0,0 0 1,1-1-1,0 1 0,1-1 0,-1 0 0,0 0 0,1 0 0,-1-1 0,0 1 0,0 0 0,0-1 0,0 1 0,3-4 0,8-11-11,1 1 0,-2-2 0,-1 0 0,0 0 0,-1-1-1,10-23 1,39-120-72,-54 148 80,1-9 18,8-35-1,-27 141 302,-3 130 0,8 379 384,8-576-674,-1-19-107,2-28-511,23-162-6925,-18 151 6266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7.874"/>
    </inkml:context>
    <inkml:brush xml:id="br0">
      <inkml:brushProperty name="width" value="0.05" units="cm"/>
      <inkml:brushProperty name="height" value="0.05" units="cm"/>
    </inkml:brush>
  </inkml:definitions>
  <inkml:trace contextRef="#ctx0" brushRef="#br0">199 0 13235,'4'3'277,"1"-1"0,-1 1 0,0 0 0,0 0 0,0 1-1,-1-1 1,1 1 0,-1 0 0,0 0 0,0 0 0,0 0 0,0 1 0,-1-1 0,4 9 0,1 5 486,-1 0 0,6 27 0,-7-14-376,-1 0 0,-1 0 0,-1 0 1,-2 1-1,-1-1 0,-2 0 0,-1 0 1,-10 40-1,-13 28-3,-46 110 1,71-201-372,-51 128-44,-45 129-731,81-212 583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9.071"/>
    </inkml:context>
    <inkml:brush xml:id="br0">
      <inkml:brushProperty name="width" value="0.05" units="cm"/>
      <inkml:brushProperty name="height" value="0.05" units="cm"/>
    </inkml:brush>
  </inkml:definitions>
  <inkml:trace contextRef="#ctx0" brushRef="#br0">23 1 15859,'-1'-1'1257,"-4"12"-889,-2 12-120,3 16 408,-1 8-112,4 12-216,1 4-56,3 0-56,3-2-64,2-10-152,1-4-128,-2-15-328,0-11-192,-4-19 1768,-6-11-1184,-7-17 0,-3-7-48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9.457"/>
    </inkml:context>
    <inkml:brush xml:id="br0">
      <inkml:brushProperty name="width" value="0.05" units="cm"/>
      <inkml:brushProperty name="height" value="0.05" units="cm"/>
    </inkml:brush>
  </inkml:definitions>
  <inkml:trace contextRef="#ctx0" brushRef="#br0">0 28 14691,'3'-3'1224,"8"3"-856,7 2-127,16 1 471,3-2-152,12-2-232,3-4-240,4-3 32,-3-1-24,-5 2-64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0.329"/>
    </inkml:context>
    <inkml:brush xml:id="br0">
      <inkml:brushProperty name="width" value="0.05" units="cm"/>
      <inkml:brushProperty name="height" value="0.05" units="cm"/>
    </inkml:brush>
  </inkml:definitions>
  <inkml:trace contextRef="#ctx0" brushRef="#br0">80 17 13963,'4'-16'1505,"-6"31"-706,1-4-672,-60 540 1647,53-570-3093,3-3 1047,-1-4-94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0.733"/>
    </inkml:context>
    <inkml:brush xml:id="br0">
      <inkml:brushProperty name="width" value="0.05" units="cm"/>
      <inkml:brushProperty name="height" value="0.05" units="cm"/>
    </inkml:brush>
  </inkml:definitions>
  <inkml:trace contextRef="#ctx0" brushRef="#br0">0 10 14899,'3'2'1168,"3"0"-815,5 6-121,11 0 392,1-1-112,13 1-152,2-3-16,10-5-88,2 0-48,2-5-176,-1-5-136,-4 1-352,-1-1-152,-14 3 472,-5 1-104,-20 3-96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1.090"/>
    </inkml:context>
    <inkml:brush xml:id="br0">
      <inkml:brushProperty name="width" value="0.05" units="cm"/>
      <inkml:brushProperty name="height" value="0.05" units="cm"/>
    </inkml:brush>
  </inkml:definitions>
  <inkml:trace contextRef="#ctx0" brushRef="#br0">1 50 13387,'1'8'1400,"9"2"-944,3-8-120,7 0 601,3-4-337,6-2-48,1-3-104,0-2-88,0 1-472,-3-2-264,-6 0 360,-6 0-104,-6-2-80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1.481"/>
    </inkml:context>
    <inkml:brush xml:id="br0">
      <inkml:brushProperty name="width" value="0.05" units="cm"/>
      <inkml:brushProperty name="height" value="0.05" units="cm"/>
    </inkml:brush>
  </inkml:definitions>
  <inkml:trace contextRef="#ctx0" brushRef="#br0">12 11 13843,'4'-2'208,"-1"1"0,0-1-1,0 1 1,1 0 0,-1 0 0,1 0 0,-1 0-1,4 0 1,-6 1-145,0 1-1,0-1 0,0 0 1,0 0-1,0 0 1,0 1-1,0-1 0,0 0 1,0 1-1,0-1 1,0 1-1,0-1 0,-1 1 1,1-1-1,0 1 1,0 0-1,-1-1 0,1 1 1,0 0-1,-1 0 1,1 0-1,-1-1 0,1 1 1,-1 0-1,1 0 1,-1 0-1,1 0 0,-1 0 1,0 0-1,0 0 1,1 0-1,-1 0 0,0 0 1,0 1-1,1 7 133,-1 0 0,0-1 0,0 1-1,-1-1 1,0 1 0,-3 14 0,-20 53 183,7-24-238,11-33-119,2-9-13,1 0 0,0 0 0,1 0 1,0 0-1,1 1 0,0-1 0,0 0 0,2 16 1,-1-24-8,0-1 1,1 1 0,-1-1 0,1 0 0,-1 1-1,1-1 1,-1 0 0,1 1 0,0-1-1,-1 0 1,1 0 0,0 1 0,0-1 0,0 0-1,0 0 1,0 0 0,0 0 0,0 0 0,0-1-1,1 1 1,-1 0 0,0 0 0,3 0 0,-2 0 0,1-1 0,0 1 1,-1-1-1,1 0 1,0 0-1,0 0 0,-1 0 1,1-1-1,0 1 1,0-1-1,4-1 1,4-2-71,1-1 0,-1-1 0,0 0 1,13-9-1,-15 10-82,0-1-1,0-1 1,-1 0 0,0 0-1,0 0 1,-1-1 0,1-1-1,-2 1 1,1-1 0,9-17-1,-7 1-238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1.908"/>
    </inkml:context>
    <inkml:brush xml:id="br0">
      <inkml:brushProperty name="width" value="0.05" units="cm"/>
      <inkml:brushProperty name="height" value="0.05" units="cm"/>
    </inkml:brush>
  </inkml:definitions>
  <inkml:trace contextRef="#ctx0" brushRef="#br0">101 1 13619,'-1'23'1536,"-5"7"-1000,-6 10-160,1 7 737,-3 6-441,1 6-72,-2-1-160,2-3-88,3-6-376,5-9-280,5-12 288,0-10-72,5-12-56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2.326"/>
    </inkml:context>
    <inkml:brush xml:id="br0">
      <inkml:brushProperty name="width" value="0.05" units="cm"/>
      <inkml:brushProperty name="height" value="0.05" units="cm"/>
    </inkml:brush>
  </inkml:definitions>
  <inkml:trace contextRef="#ctx0" brushRef="#br0">0 45 15283,'6'0'1177,"2"4"-801,4 2-128,9-2 376,4 0-112,9-2-112,2-2-24,5-3-136,1-3-208,-2-2-296,0-1 264,-4-10-72,-4-1-72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3.538"/>
    </inkml:context>
    <inkml:brush xml:id="br0">
      <inkml:brushProperty name="width" value="0.05" units="cm"/>
      <inkml:brushProperty name="height" value="0.05" units="cm"/>
    </inkml:brush>
  </inkml:definitions>
  <inkml:trace contextRef="#ctx0" brushRef="#br0">58 1 15043,'1'0'59,"0"0"-1,0 0 1,0 0 0,-1 0-1,1 0 1,0 0-1,0 0 1,-1 1-1,1-1 1,0 0 0,0 0-1,-1 1 1,1-1-1,0 1 1,-1-1-1,1 1 1,0-1 0,-1 1-1,1-1 1,-1 1-1,1-1 1,-1 1-1,1 0 1,-1-1 0,1 1-1,-1 0 1,0-1-1,1 1 1,-1 0-1,0 0 1,1-1 0,-1 1-1,0 0 1,0 0-1,0-1 1,0 1-1,0 1 1,0 4 70,0 1 0,-1-1 0,1 0 0,-3 8 0,-1 7 224,-32 394 143,36-415-512,0 0 1,0 0 0,0 0-1,0 0 1,0 1 0,0-1-1,0 0 1,0 0-1,0 0 1,0 1 0,0-1-1,0 0 1,-1 0 0,1 0-1,0 0 1,0 0 0,0 1-1,0-1 1,0 0 0,0 0-1,-1 0 1,1 0-1,0 0 1,0 0 0,0 1-1,0-1 1,-1 0 0,1 0-1,0 0 1,0 0 0,0 0-1,0 0 1,-1 0 0,1 0-1,0 0 1,0 0-1,0 0 1,-1 0 0,1 0-1,0 0 1,0 0 0,0 0-1,-1 0 1,1 0 0,0 0-1,0 0 1,0-1 0,0 1-1,-1 0 1,1 0-1,0 0 1,0 0 0,0 0-1,0 0 1,0 0 0,-1-1-1,1 1 1,0 0 0,0 0-1,0 0 1,0 0 0,0-1-1,0 1 1,0 0-1,-10-11-194,-5-12-236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3.579"/>
    </inkml:context>
    <inkml:brush xml:id="br0">
      <inkml:brushProperty name="width" value="0.05" units="cm"/>
      <inkml:brushProperty name="height" value="0.05" units="cm"/>
    </inkml:brush>
  </inkml:definitions>
  <inkml:trace contextRef="#ctx0" brushRef="#br0">49 79 15211,'4'-9'3032,"-8"18"-1473,-7 18-6,2 0-966,1 0 1,2 1-1,1-1 0,0 1 0,3 0 0,0 45 0,2-71-564,0 0 0,0 1 1,0-1-1,1 0 0,-1 1 0,1-1 0,-1 0 0,1 0 0,0 0 0,0 1 0,0-1 0,0 0 0,1 0 0,-1 0 0,0 0 0,1-1 0,-1 1 0,1 0 0,0-1 0,-1 1 0,4 1 0,-3-2-6,0 0-1,1-1 1,-1 1 0,1-1 0,-1 1 0,1-1-1,-1 0 1,1 0 0,-1 0 0,1 0-1,-1 0 1,1-1 0,-1 1 0,1-1 0,-1 0-1,0 0 1,1 1 0,-1-2 0,0 1 0,3-1-1,6-5 20,0 0-1,-1 0 1,0-1 0,0-1-1,-1 1 1,0-1-1,8-12 1,52-76 176,-69 97-211,23-39 127,28-64 0,-19 34 33,-39 106 48,3-13-144,2-13-33,-9 39 142,2 0 1,-2 78 0,11-125-170,0 1-1,0-1 1,0 1 0,1 0 0,0-1 0,-1 1 0,1-1-1,3 6 1,-4-8-32,1-1 0,-1 1 0,1 0 0,-1-1 0,1 1 0,-1-1 0,1 1 0,-1-1 0,1 1 0,-1-1 0,1 1 0,0-1 1,-1 0-1,1 1 0,0-1 0,0 0 0,-1 1 0,1-1 0,0 0 0,0 0 0,-1 0 0,1 0 0,0 0 0,0 0 0,-1 0 0,1 0 0,0 0 0,0 0 0,-1 0 0,1 0 0,0-1 0,0 1 0,-1 0 0,1 0 0,0-1 0,-1 1 0,1-1 0,0 1 0,-1 0 0,1-1 0,-1 1 0,1-1 0,-1 1 0,1-1 0,0 0 0,3-4-160,1 1 0,-1-1 0,0 0 0,0 0 0,-1 0-1,0-1 1,0 1 0,4-10 0,1-1-127,8-15-314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3.938"/>
    </inkml:context>
    <inkml:brush xml:id="br0">
      <inkml:brushProperty name="width" value="0.05" units="cm"/>
      <inkml:brushProperty name="height" value="0.05" units="cm"/>
    </inkml:brush>
  </inkml:definitions>
  <inkml:trace contextRef="#ctx0" brushRef="#br0">4 44 13667,'-3'-10'1432,"10"10"-728,4 1-224,7 5 913,3 3-329,9-2-248,6-2-96,10-3-176,3-2-95,1-7-345,0-3-224,-1-2-561,-3-2-191,-11 2 640,-7 4-144,-17 8-176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4.383"/>
    </inkml:context>
    <inkml:brush xml:id="br0">
      <inkml:brushProperty name="width" value="0.05" units="cm"/>
      <inkml:brushProperty name="height" value="0.05" units="cm"/>
    </inkml:brush>
  </inkml:definitions>
  <inkml:trace contextRef="#ctx0" brushRef="#br0">0 88 14291,'3'12'1424,"7"-5"-719,2-4-217,8-2 712,7-1-208,12-4-152,2-5-72,6-2-271,-1-4-201,-4 1-600,-2 0-377,-10-1 569,-4 0-128,-15 2-136</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4.774"/>
    </inkml:context>
    <inkml:brush xml:id="br0">
      <inkml:brushProperty name="width" value="0.05" units="cm"/>
      <inkml:brushProperty name="height" value="0.05" units="cm"/>
    </inkml:brush>
  </inkml:definitions>
  <inkml:trace contextRef="#ctx0" brushRef="#br0">64 38 16019,'14'-3'803,"0"-1"-1,19-7 0,-24 7-472,-1 1 0,1 0 0,0 0 0,0 1 0,0 0 0,0 1-1,0 0 1,16 0 0,-23 2-295,0-1 0,0 1 0,-1-1 0,1 1 0,0 0 0,0 0 0,-1 0 0,1 0 0,-1 0 0,1 0 0,-1 0 0,1 0 0,-1 1 0,0-1 0,1 1-1,-1-1 1,0 1 0,0-1 0,0 1 0,0 0 0,0-1 0,-1 1 0,1 0 0,0 0 0,-1-1 0,1 1 0,-1 0 0,0 0 0,0 0 0,1 0 0,-1 0 0,0 0 0,-1 2 0,1 7 13,-1-1 1,-1 1-1,1-1 1,-7 19-1,2-8 28,-2 0 0,0-1 0,-2 0 0,0 0 0,-1-1 0,-1 0-1,-1-1 1,0-1 0,-19 20 0,20-25 163,24-22-66,9-6-125,-13 11-52,1 0 0,0 0 0,0 1-1,1 0 1,-1 0 0,1 1 0,-1 1 0,11-2-1,-17 3-3,-1 1-1,1 0 0,-1-1 0,1 1 0,-1 0 0,1 0 0,-1 1 0,1-1 1,-1 1-1,0-1 0,1 1 0,-1 0 0,0-1 0,1 1 0,-1 0 1,0 1-1,0-1 0,0 0 0,0 1 0,0-1 0,0 1 0,0 0 0,0-1 1,-1 1-1,1 0 0,0 0 0,-1 0 0,0 0 0,0 0 0,1 1 0,-1-1 1,0 0-1,-1 1 0,1-1 0,0 0 0,-1 1 0,1 4 0,0 5 6,0 1 0,-1 0 0,0 0 0,-2 0 0,1 0 0,-1-1 0,-1 1-1,0 0 1,-1-1 0,-9 19 0,8-18 62,-1-1 0,0 0 1,-1 0-1,-1-1 0,0 0 0,-1 0 0,0-1 0,0 0 1,-21 16-1,24-21-78,-1-1-1,0 0 1,-1-1 0,1 1 0,0-2-1,-1 1 1,0-1 0,0 0 0,0 0-1,1-1 1,-16 0 0,20-1-36,0 0-1,-1 0 1,1 0 0,0 0-1,0-1 1,0 0 0,0 0-1,0 1 1,0-2 0,0 1-1,1 0 1,-1 0 0,0-1-1,0 0 1,1 1 0,-1-1 0,1 0-1,0 0 1,-1-1 0,1 1-1,0 0 1,0-1 0,1 1-1,-1-1 1,0 0 0,1 1-1,0-1 1,-1 0 0,1 0-1,0 0 1,1 0 0,-2-6-1,1-21-365,3-1-92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5.190"/>
    </inkml:context>
    <inkml:brush xml:id="br0">
      <inkml:brushProperty name="width" value="0.05" units="cm"/>
      <inkml:brushProperty name="height" value="0.05" units="cm"/>
    </inkml:brush>
  </inkml:definitions>
  <inkml:trace contextRef="#ctx0" brushRef="#br0">110 0 15923,'1'1'91,"1"0"-1,0 0 0,-1-1 0,1 1 1,0 0-1,-1 0 0,1 0 0,-1 1 0,0-1 1,1 0-1,-1 0 0,0 1 0,0-1 1,1 1-1,-1-1 0,0 1 0,1 2 0,15 38 364,-8-18 76,15 29 129,-2 0 1,23 88-1,-38-115-583,-3 0-1,0 1 1,-1-1-1,-2 1 1,0 0 0,-2 0-1,-8 49 1,-1-31-148,-3 1 0,-1-1 0,-35 76 0,13-52-344,-64 96 1,60-108 184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5.656"/>
    </inkml:context>
    <inkml:brush xml:id="br0">
      <inkml:brushProperty name="width" value="0.05" units="cm"/>
      <inkml:brushProperty name="height" value="0.05" units="cm"/>
    </inkml:brush>
  </inkml:definitions>
  <inkml:trace contextRef="#ctx0" brushRef="#br0">92 34 12075,'6'-23'1552,"-7"13"-751,0 10-751,1 0 0,-1 0 0,1 0 0,0 0 0,-1 0 0,1 0 0,0 0 0,-1 0 0,1 0 0,-1 0 0,1 0 0,0 0 0,-1 1-1,1-1 1,0 0 0,-1 0 0,1 0 0,0 0 0,-1 1 0,1-1 0,0 0 0,0 0 0,-1 1 0,1-1 0,0 0 0,0 1 0,-1-1 0,1 1 0,-3 2 89,0 1-1,0 0 1,0 0 0,0 0 0,1 1 0,0-1 0,0 0 0,-3 10 0,-7 43 143,9-43-182,-16 96 200,-5 141 0,21-177-264,4 0 0,21 141 0,-19-192-57,2-1 0,0 0 1,1 0-1,2 0 0,0-1 0,1 0 0,1 0 0,1-1 0,1-1 0,1 0 0,27 31 1,-22-33-17,33 24 1,-49-40 34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6.556"/>
    </inkml:context>
    <inkml:brush xml:id="br0">
      <inkml:brushProperty name="width" value="0.05" units="cm"/>
      <inkml:brushProperty name="height" value="0.05" units="cm"/>
    </inkml:brush>
  </inkml:definitions>
  <inkml:trace contextRef="#ctx0" brushRef="#br0">180 189 11851,'6'-23'897,"1"-3"307,-1 0 0,-1-1 1,2-43-1,-7 69-1123,0-1 1,0 1-1,0 0 0,0 0 0,0 0 1,0 0-1,0 0 0,0 0 1,-1 0-1,1 0 0,-1 0 0,1 0 1,-1-2-1,-5 4 621,-3 9-253,-9 25-256,1 1 0,1 0 0,3 1 0,-12 47 0,-60 290-155,76-309-253,3 0 1,2 0-1,10 124 1,-4-172 507,0-1 1,9 31-1,-9-42-275,-1-1-1,1 0 0,0 1 0,0-1 0,1 0 0,-1 0 0,1 0 1,0 0-1,0-1 0,0 1 0,0-1 0,1 1 0,-1-1 0,9 5 1,-9-6-16,1-1 0,0 1 0,0-1 0,0 0 0,7 1 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7.318"/>
    </inkml:context>
    <inkml:brush xml:id="br0">
      <inkml:brushProperty name="width" value="0.05" units="cm"/>
      <inkml:brushProperty name="height" value="0.05" units="cm"/>
    </inkml:brush>
  </inkml:definitions>
  <inkml:trace contextRef="#ctx0" brushRef="#br0">279 34 12611,'13'-26'1983,"-13"19"-585,-13 16-81,0 6-1050,0 2-1,1-1 1,1 2 0,0-1-1,-12 30 1,12-26-141,-23 48 196,2 2 0,3 1 0,4 2-1,-31 149 1,56-223-321,-4 22 85,2-1 0,0 24 0,2-39-69,0-1 0,0 1 1,1 0-1,0 0 0,0-1 0,1 1 1,0-1-1,0 1 0,0-1 0,0 0 1,1 1-1,5 6 0,-6-10-12,0 1 0,0-1 0,0 0 0,0 0 0,0 0 1,1 0-1,-1 0 0,1-1 0,-1 1 0,1-1 0,0 0 0,0 1 0,0-1 0,0 0 0,-1-1 0,5 2 0,-1-2-1,-1 1-1,1-1 1,-1-1-1,1 1 1,-1-1-1,1 0 0,-1 0 1,8-3-1,0 0 2,0-2-1,0 0 1,0-1-1,-1 0 0,0-1 1,12-10-1,-6 3 10,-1-1-1,20-23 1,-31 32-3,0-1-1,-1 1 1,0-1 0,0 0 0,-1 0-1,0-1 1,0 1 0,3-15 0,-6 21-7,-1 0 0,1 0 0,-1 0 0,0 1 0,1-1 1,-1 0-1,0 0 0,0 0 0,0 1 0,-1-1 0,1 0 0,0 0 1,-1 0-1,1 1 0,-1-1 0,1 0 0,-1 0 0,0 1 1,0-1-1,0 1 0,-2-3 0,1 2 3,1 1 1,-1 0-1,0 0 1,0 0-1,0 0 1,0 0-1,0 0 1,0 1-1,0-1 1,0 1-1,0-1 1,0 1-1,0 0 1,0 0-1,-4 0 0,-4 1 33,0 0 0,0 1-1,0 0 1,0 1-1,1 0 1,-14 6 0,10-3 39,-1 1 0,1 0 1,1 1-1,-1 0 0,-17 17 1,29-25-76,1 1 0,0-1 0,-1 0 0,1 0 0,0 0 0,0 0 0,-1 0 0,1 1 0,0-1 0,0 0 0,0 0 1,-1 0-1,1 1 0,0-1 0,0 0 0,0 0 0,0 1 0,-1-1 0,1 0 0,0 0 0,0 1 0,0-1 0,0 0 0,0 0 0,0 1 0,0-1 0,0 0 1,0 1-1,0-1 0,0 0 0,0 0 0,0 1 0,0-1 0,0 0 0,0 1 0,0-1 0,0 0 0,0 0 0,0 1 0,0-1 0,1 0 0,-1 0 0,0 1 1,16 0 49,22-8-55,-37 7 3,41-12-2,-30 8 3,0 0-1,0 0 0,0 1 0,0 1 0,1 0 0,-1 1 0,1 0 0,20 2 0,-31 0-2,0-1 0,0 1 0,-1 0 0,1 0 0,0 0 0,-1-1 0,1 1 0,-1 1 0,1-1 0,-1 0 0,1 0 0,-1 1 0,0-1 0,0 0 0,0 1 0,0-1 0,0 1 0,0 0 0,0-1 0,0 1 0,0 0 0,-1 0 0,1-1 0,-1 1 0,1 0 0,-1 3 0,2 5-3,-1 0 1,-1 0-1,-1 17 1,1-19 3,-3 21-120,-9 44 1,-2 14-891,14-75 815,2-14-79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8.671"/>
    </inkml:context>
    <inkml:brush xml:id="br0">
      <inkml:brushProperty name="width" value="0.05" units="cm"/>
      <inkml:brushProperty name="height" value="0.05" units="cm"/>
    </inkml:brush>
  </inkml:definitions>
  <inkml:trace contextRef="#ctx0" brushRef="#br0">110 20 14739,'15'-18'1956,"-11"16"-1127,-9 14 174,-68 133 858,62-119-1631,1 0 0,1 0 1,-10 51-1,19-72-167,-1 0 0,0 0 1,1 0-1,0 0 1,0 0-1,2 8 0,-2-12-47,0 0-1,0 0 0,1 0 0,-1 0 1,1 0-1,-1 0 0,1 0 0,-1 0 1,1 0-1,0 0 0,-1 0 1,1 0-1,0-1 0,0 1 0,0 0 1,-1 0-1,1-1 0,0 1 0,0-1 1,0 1-1,0-1 0,0 1 0,0-1 1,0 1-1,1-1 0,-1 0 1,0 0-1,0 1 0,0-1 0,0 0 1,0 0-1,0 0 0,2 0 0,7-2-20,0 1-1,0-1 1,0-1-1,-1 1 1,1-2-1,-1 1 1,10-6-1,61-37-1495,-50 25 543,43-39 1,-46 35 222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9.074"/>
    </inkml:context>
    <inkml:brush xml:id="br0">
      <inkml:brushProperty name="width" value="0.05" units="cm"/>
      <inkml:brushProperty name="height" value="0.05" units="cm"/>
    </inkml:brush>
  </inkml:definitions>
  <inkml:trace contextRef="#ctx0" brushRef="#br0">78 0 15611,'-9'34'1737,"-1"7"-1209,-3 7-184,0 5 776,0 5-448,3-1-104,6-7-496,-2-4-400,6-17-480,3-14 712,10-25-200,-1-11-96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9.479"/>
    </inkml:context>
    <inkml:brush xml:id="br0">
      <inkml:brushProperty name="width" value="0.05" units="cm"/>
      <inkml:brushProperty name="height" value="0.05" units="cm"/>
    </inkml:brush>
  </inkml:definitions>
  <inkml:trace contextRef="#ctx0" brushRef="#br0">5 88 14235,'-3'6'1480,"1"-3"-832,2-2-239,3 2 855,6 0-216,5 0-168,6-3-104,12-3-231,5-6-97,6-4-272,3-1-264,-3-3-1537,-3 0 1497,-14-1-248,-12 3-144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5.056"/>
    </inkml:context>
    <inkml:brush xml:id="br0">
      <inkml:brushProperty name="width" value="0.05" units="cm"/>
      <inkml:brushProperty name="height" value="0.05" units="cm"/>
    </inkml:brush>
  </inkml:definitions>
  <inkml:trace contextRef="#ctx0" brushRef="#br0">10 157 12931,'9'-6'859,"-1"-1"1,0-1 0,0 1-1,-1-1 1,0-1 0,-1 1-1,0-1 1,0-1 0,5-9-1,-11 19-809,0 0-1,0-1 1,0 1-1,0 0 1,0 0-1,0 0 1,0 0-1,0 0 1,0 0-1,1 0 1,-1 0-1,0 0 1,0-1-1,0 1 1,0 0-1,0 0 1,0 0-1,0 0 1,0 0-1,0 0 1,0 0-1,0-1 1,0 1-1,0 0 1,0 0-1,0 0 1,0 0-1,0 0 0,0 0 1,0 0-1,0-1 1,0 1-1,0 0 1,0 0-1,0 0 1,0 0-1,0 0 1,0 0-1,-1 0 1,1 0-1,0-1 1,0 1-1,0 0 1,0 0-1,0 0 1,0 0-1,0 0 1,0 0-1,0 0 1,-1 0-1,1 0 1,0 0-1,0 0 1,0 0-1,0 0 1,0 0-1,0 0 1,-9 4 1190,-7 11-428,10-6-701,-1 0 0,2 0 0,-1 1 1,1 0-1,1 0 0,-1 0 0,2 0 0,0 1 1,-3 13-1,2-2-26,1 1 1,1 0-1,2 32 0,0-52-71,0 0-1,0 0 0,0 0 1,1 0-1,0 0 0,-1 0 1,1 0-1,0 0 1,0 0-1,2 3 0,-2-6-10,-1 1 0,0-1-1,1 0 1,-1 1 0,0-1 0,1 1 0,-1-1-1,1 0 1,-1 1 0,1-1 0,-1 0-1,1 0 1,-1 1 0,1-1 0,-1 0-1,1 0 1,-1 0 0,1 0 0,-1 0-1,1 0 1,-1 0 0,1 0 0,0 0-1,0 0 1,1 0-1,-1-1 0,0 1 1,1-1-1,-1 0 0,0 1 1,0-1-1,1 0 0,-1 0 0,0 0 1,0 0-1,0 0 0,1-1 1,8-9 3,-1-1 1,-1 0 0,0 0-1,-1-1 1,0 0 0,0 0-1,-2-1 1,0 0 0,0 0-1,-1 0 1,-1 0 0,0-1-1,1-22 1,-16 81-135,5-19 104,0-3 18,5-16 8,-1-1 0,2 1 0,-1 0 0,1 0 0,0 0 0,0 1 0,0-1 1,1 0-1,1 11 0,-1-15-2,1 0 1,0-1-1,0 1 0,0 0 1,0-1-1,0 1 1,0-1-1,1 0 1,-1 1-1,0-1 1,1 0-1,-1 0 0,1 0 1,1 2-1,-1-2 5,0 0-1,0 0 1,-1 1-1,1-1 1,0 1-1,-1-1 0,1 1 1,-1 0-1,0-1 1,0 1-1,2 3 1,1 5-22,-4-9 22,0-1 0,0 1 1,0 0-1,0 0 1,1-1-1,-1 1 0,0 0 1,1 0-1,-1-1 1,0 1-1,1 0 0,-1-1 1,1 1-1,-1 0 1,1-1-1,0 1 0,0 0 1,17-8 140,-13 4-142,-1-1 0,0 0 0,0 0 0,0 0-1,0-1 1,-1 1 0,0-1 0,0 0 0,4-7 0,4-7 3,4-3-7,0 1 0,1 0 1,1 1-1,37-34 0,-51 52-4,0-1-1,0 1 1,0 0 0,0 1-1,0-1 1,0 0 0,0 1-1,1 0 1,-1 0 0,0 0-1,1 0 1,-1 0-1,1 1 1,-1 0 0,1-1-1,-1 1 1,5 1 0,-4 0-1,-1 0 1,0 0-1,0 0 1,0 1 0,-1-1-1,1 1 1,0-1-1,-1 1 1,1 0 0,-1 0-1,1 1 1,-1-1-1,0 0 1,0 1-1,0 0 1,0-1 0,0 1-1,-1 0 1,2 3-1,2 5-2,-1 0 0,0 0 0,-1 1-1,0-1 1,1 15 0,3 8 33,-7-34-25,0 0 1,0 0-1,0 0 0,0 0 1,0 0-1,0 0 0,0 0 1,0 0-1,0 0 0,0 0 0,0 0 1,0 0-1,0 0 0,0 0 1,0 0-1,0 0 0,0 0 1,0 0-1,0 0 0,0 0 1,0 0-1,0 0 0,0 0 1,0 0-1,0-1 0,0 1 0,0 0 1,0 0-1,1 0 0,-1 0 1,0 0-1,0 0 0,0 0 1,0 0-1,0 0 0,0 0 1,0 0-1,0 0 0,0 1 1,0-1-1,0 0 0,0 0 0,0 0 1,0 0-1,0 0 0,0 0 1,0 0-1,0 0 0,0 0 1,0 0-1,0 0 0,3-10 39,0-14 23,-4-53 97,0 68-136,0-1-1,-1 1 1,0-1-1,0 1 1,-1 0 0,-5-10-1,8 18-20,0 1 0,0-1 0,0 0 0,-1 1 0,1-1 0,0 1 0,-1-1 0,1 1 0,0-1 0,-1 1 0,1-1 0,-1 1 0,1-1 0,-1 1 0,1-1 0,-1 1 0,1 0 0,-1-1 0,1 1 0,-1 0 0,-1-1 0,2 1-2,0 0 1,-1 1-1,1-1 1,-1 0 0,1 0-1,0 1 1,-1-1-1,1 0 1,0 0-1,-1 1 1,1-1-1,0 0 1,0 1-1,-1-1 1,1 1-1,0-1 1,0 0 0,0 1-1,-1-1 1,1 1-1,0-1 1,0 1-1,-5 27 10,5-25-12,0-1 0,0 1 0,1 0 0,-1-1 0,0 1 0,1-1 0,0 1 0,0-1 0,-1 1 0,1-1 0,1 1-1,-1-1 1,0 0 0,1 0 0,-1 1 0,1-1 0,-1 0 0,1 0 0,0-1 0,0 1 0,2 2 0,-1-3-1,-1-1 0,0 1 0,0 0 1,1-1-1,-1 1 0,0-1 0,1 0 0,-1 0 0,0 0 0,1 0 1,-1 0-1,0 0 0,1-1 0,-1 1 0,0-1 0,1 0 1,-1 0-1,0 1 0,0-1 0,0-1 0,0 1 0,0 0 1,0 0-1,3-3 0,5-4-10,-1-1 0,0 0 0,0 0 0,13-20 0,4-3-54,-26 32 63,0 0 0,0 1 0,0-1 0,0 0 0,0 0 0,0 1 0,0-1 0,0 0 0,0 1 0,0-1 0,0 0 0,0 1 0,0-1 0,0 0 0,0 1 0,1-1 0,-1 0 0,0 0 0,0 1 0,0-1 0,1 0 0,-1 0 0,0 0 0,0 1 0,0-1 0,1 0 0,-1 0 0,0 0 0,1 1 0,-1-1 0,0 0 0,0 0 0,1 0 0,-1 0 0,0 0 0,1 0 0,-1 0 0,0 0 0,1 0 0,-1 0 0,0 0 0,1 0 0,-1 0 0,0 0 0,0 0 0,1 0 0,-1 0 0,0 0 0,1 0 0,-1 0 0,0 0 0,0-1 0,1 1 0,-1 0 0,0 0 0,1 0 0,-1-1 0,0 1 0,0 0 0,0 0 0,1 0 0,-1-1 0,0 1 0,0-1 0,-1 35-67,1-27 55,-1 6-9,-1 26-41,2-36 64,0-1 1,0 1-1,0-1 0,1 1 0,-1-1 0,1 1 1,0-1-1,-1 1 0,1-1 0,0 1 0,2 2 1,-3-5 1,1 1 0,-1-1 1,1 1-1,-1-1 0,1 0 1,0 1-1,-1-1 1,1 0-1,-1 1 0,1-1 1,0 0-1,-1 0 0,1 1 1,0-1-1,-1 0 0,1 0 1,0 0-1,-1 0 0,1 0 1,0 0-1,-1 0 0,1 0 1,0 0-1,-1 0 0,1 0 1,0-1-1,-1 1 1,1 0-1,-1 0 0,1-1 1,0 1-1,0-1 0,19-14 29,-18 13-27,36-37 27,18-15-37,-50 49-9,1 0 0,-1 1 1,0-1-1,1 1 0,0 1 1,0-1-1,10-2 0,-15 5 11,-1 1-1,1-1 0,-1 1 0,1 0 0,-1-1 0,1 1 1,-1 0-1,1 0 0,-1 0 0,1 0 0,-1 1 0,1-1 1,-1 0-1,1 1 0,-1-1 0,1 1 0,-1-1 0,1 1 1,-1 0-1,0-1 0,0 1 0,1 0 0,-1 0 0,0 0 1,0 0-1,0 0 0,0 0 0,0 1 0,1 0 0,2 5-2,0 0 0,-1-1 0,0 1 0,-1 0 0,3 8 0,-4-9 21,1 0 0,0-1 0,0 1 0,0-1 0,1 0 0,3 6 0,-5-10-6,0 0 0,0 0 0,0 0 0,0 0-1,1-1 1,-1 1 0,0 0 0,1 0 0,-1-1-1,0 1 1,1-1 0,-1 1 0,1-1-1,-1 0 1,1 1 0,-1-1 0,1 0 0,-1 0-1,1 0 1,-1 0 0,0 0 0,1-1 0,-1 1-1,1 0 1,-1-1 0,1 1 0,-1-1 0,0 1-1,2-2 1,5-1 20,-1-1-1,0-1 1,13-9-1,-20 14-25,158-131-602,-133 116 228,-13 12-259,-11 3 584,-1 1 0,0-1 0,0 0 1,1 0-1,-1 0 0,0 0 0,1 1 0,-1-1 0,0 0 0,0 0 0,1 1 1,-1-1-1,0 0 0,0 1 0,0-1 0,1 0 0,-1 1 0,0-1 0,0 0 0,0 1 1,0-1-1,0 0 0,0 1 0,0-1 0,0 0 0,0 1 0,0-1 0,0 0 1,0 1-1,0-1 0,0 0 0,0 1 0,0 0-25,0 0 1,-1 0-1,1 0 0,0 0 0,0 0 1,-1 0-1,1 0 0,-1 0 0,1 0 1,-1 0-1,1 0 0,-1 0 0,0 0 1,1 0-1,-1-1 0,0 1 0,0 0 1,1 0-1,-1-1 0,0 1 0,0-1 1,0 1-1,0-1 0,0 1 1,0-1-1,0 1 0,0-1 0,0 0 1,0 0-1,0 0 0,0 1 0,-2-1 1,-13-3-547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0.268"/>
    </inkml:context>
    <inkml:brush xml:id="br0">
      <inkml:brushProperty name="width" value="0.05" units="cm"/>
      <inkml:brushProperty name="height" value="0.05" units="cm"/>
    </inkml:brush>
  </inkml:definitions>
  <inkml:trace contextRef="#ctx0" brushRef="#br0">363 83 11282,'1'-2'509,"3"-5"434,0-1 1,0 1 0,-1-1 0,3-9-1,-5 16-896,-1 0-1,0 0 0,1 0 1,-1 0-1,0 0 0,0 0 1,0 0-1,1 0 0,-1 0 1,0 0-1,0 0 0,0 0 1,-1 0-1,1 0 0,0 0 1,0 0-1,0 0 0,-1 0 1,1 0-1,0 1 0,-1-1 1,1 0-1,-1 0 0,1 0 1,-1 0-1,0 1 0,1-1 1,-1 0-1,0 0 1,1 1-1,-1-1 0,0 1 1,0-1-1,0 1 0,0-1 1,1 1-1,-1-1 0,0 1 1,0 0-1,0-1 0,0 1 1,0 0-1,0 0 0,0 0 1,0 0-1,0 0 0,0 0 1,-2 0-1,-2 1 79,0-1 0,0 2 0,0-1 0,0 0 0,0 1-1,1 0 1,-1 0 0,0 1 0,1-1 0,0 1 0,-1 0 0,1 0 0,-4 4 0,-7 7 159,-27 31 1,13-9-196,2 1 0,2 2-1,1 0 1,3 2 0,0 0 0,3 2 0,2 0 0,1 1 0,3 0 0,-10 61-1,20-93-63,1 0 0,0 0-1,1 1 1,0-1 0,1 0-1,0 1 1,4 15 0,-4-25-21,0 1 1,0-1-1,0 0 1,1 0-1,-1 1 1,1-1-1,0 0 1,0 0-1,0-1 0,0 1 1,0 0-1,1-1 1,-1 1-1,1-1 1,-1 0-1,1 0 1,0 0-1,0 0 1,0-1-1,0 1 1,1-1-1,-1 1 1,0-1-1,0 0 1,1-1-1,-1 1 1,1 0-1,-1-1 1,1 0-1,5 0 0,4-1 1,-1 0 0,1-1 0,0-1 0,-1 0-1,1-1 1,-1 0 0,0-1 0,0 0 0,19-12-1,-15 7 3,0-1 0,0 0 0,-1-1 0,0-1 0,23-27 0,-35 36-5,0 0 0,0-1-1,0 1 1,0-1 0,0 0 0,-1 0 0,0 0 0,2-7 0,-4 11-2,0 0 0,1-1 0,-1 1 1,0 0-1,0 0 0,0-1 0,0 1 1,0 0-1,0 0 0,0-1 0,-1 1 1,1 0-1,0 0 0,-1-1 0,1 1 1,-1 0-1,1 0 0,-1 0 0,0 0 1,1 0-1,-1 0 0,0 0 0,0 0 1,0 0-1,0 0 0,1 0 0,-1 0 1,-1 0-1,1 1 0,0-1 0,0 0 0,0 1 1,0-1-1,0 1 0,-1-1 0,1 1 1,0 0-1,0 0 0,-2-1 0,-3 0 2,0 1 0,0 0 0,1 0 0,-1 0 0,0 1 0,0-1 0,0 1 0,1 1 0,-1-1 0,0 1 0,1 0 0,-1 0 0,-7 5 0,2-1 8,-1 1 0,1 0 0,1 1 0,-1 0-1,-8 10 1,14-14-1,1 1-1,-1-1 0,1 1 1,1 0-1,-1 0 0,1 0 1,0 1-1,0-1 0,0 1 1,1-1-1,-3 9 0,5-13-7,0-1 1,0 1-1,0-1 0,0 0 1,0 1-1,0-1 0,0 1 1,0-1-1,0 0 0,0 1 1,1-1-1,-1 1 0,0-1 0,0 0 1,0 1-1,0-1 0,1 0 1,-1 1-1,0-1 0,0 0 1,1 1-1,-1-1 0,0 0 1,1 0-1,-1 1 0,0-1 0,1 0 1,-1 0-1,0 0 0,1 1 1,-1-1-1,0 0 0,1 0 1,-1 0-1,1 0 0,-1 0 0,0 0 1,1 0-1,-1 0 0,1 0 1,-1 0-1,0 0 0,1 0 1,-1 0-1,1 0 0,-1 0 1,0 0-1,1 0 0,-1-1 0,1 1 1,-1 0-1,1-1 0,20-7 32,7-8-35,-1-2 1,46-39-1,10-8-53,-56 50 15,-26 15 39,-1 0 1,1 0-1,-1-1 1,1 1-1,0 0 1,-1 0-1,1 0 1,-1-1-1,1 1 1,-1 0-1,1 0 1,0 0-1,-1 0 1,1 0-1,-1 0 1,1 0-1,-1 1 1,1-1-1,0 0 1,-1 0-1,1 0 1,-1 0-1,1 1 1,-1-1-1,1 0 1,-1 1-1,1-1 1,-1 0-1,1 1 1,-1-1-1,0 0 1,1 1-1,-1-1 1,1 1-1,-1-1 1,0 1-1,0-1 1,1 1-1,-1-1 1,0 1-1,0-1 1,1 1-1,-1 0 1,0-1-1,0 1 1,0-1-1,0 1 1,0-1-1,0 1 1,0 0-1,-1 11 17,-1-1-1,0 0 1,-1 1-1,0-1 1,-1 0-1,0-1 1,-7 14-1,-6 18 53,2-1 6,6-21-175,2 1 0,1 0 1,-5 27-1,11-41-571,2-14 156,-1 1 139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0.750"/>
    </inkml:context>
    <inkml:brush xml:id="br0">
      <inkml:brushProperty name="width" value="0.05" units="cm"/>
      <inkml:brushProperty name="height" value="0.05" units="cm"/>
    </inkml:brush>
  </inkml:definitions>
  <inkml:trace contextRef="#ctx0" brushRef="#br0">167 30 18308,'1'-2'153,"1"0"1,-1 0-1,0 0 1,0 0-1,1 0 0,-1 1 1,1-1-1,-1 1 1,1-1-1,0 1 0,0-1 1,0 1-1,0 0 1,0 0-1,0 0 0,0 0 1,0 0-1,0 1 1,0-1-1,3 0 0,-4 1-100,1 0 0,-1-1 0,1 1-1,0 0 1,-1 0 0,1 0-1,-1 1 1,1-1 0,-1 0 0,1 1-1,-1-1 1,1 0 0,-1 1-1,1 0 1,-1-1 0,0 1 0,1 0-1,-1 0 1,0 0 0,0 0-1,1 0 1,-1 0 0,0 0 0,0 0-1,0 0 1,0 1 0,-1-1-1,1 0 1,0 1 0,0 1 0,1 2-3,0 1 1,-1 0 0,0-1 0,0 1-1,-1 0 1,1 0 0,-1 0-1,-1-1 1,1 1 0,-1 0 0,0 0-1,-3 9 1,-1 3 40,-2 1 0,-12 24 0,7-19 224,-1-1 0,-30 40 0,57-72-550,29-14 0,-38 20 142,1 1 1,0 0-1,0 0 1,0 0-1,1 1 1,-1 0-1,0 0 1,9 0-1,-14 1 72,1 0 0,-1 0-1,0 0 1,0 0 0,0 0-1,1 0 1,-1 1-1,0-1 1,0 0 0,0 1-1,0-1 1,0 1-1,0-1 1,0 1 0,0 0-1,0-1 1,0 1 0,0 0-1,0 0 1,0-1-1,0 1 1,0 0 0,-1 0-1,1 0 1,1 2 0,-2-1 8,1 0 0,-1 0 1,0 1-1,1-1 0,-1 0 1,0 0-1,0 0 1,-1 1-1,1-1 0,0 0 1,-1 0-1,0 4 0,-3 5 74,0-1-1,-1 0 0,0-1 0,-9 14 1,-8 8 478,-44 49 0,56-69-463,-1 0-1,0-1 1,-1-1-1,0 0 0,-1 0 1,1-2-1,-20 10 0,30-16-134,0 0 0,-1 0 0,1 0 0,-1 0 0,1-1 0,-1 1 0,1-1 0,-1 1 0,1-1 0,-1 0 0,1 0 0,-1 0-1,1 0 1,-1-1 0,1 1 0,-4-2 0,4 1 32,1 0 0,0 0 0,0 0-1,0 0 1,0 0 0,0 0 0,0 0-1,0-1 1,0 1 0,0 0 0,0-1 0,1 1-1,-1-1 1,1 1 0,-1-1 0,1 1 0,-1-1-1,1 1 1,0-1 0,0 1 0,0-1-1,0 1 1,0-1 0,0 0 0,0 1 0,1-4-1,4-28-381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1.139"/>
    </inkml:context>
    <inkml:brush xml:id="br0">
      <inkml:brushProperty name="width" value="0.05" units="cm"/>
      <inkml:brushProperty name="height" value="0.05" units="cm"/>
    </inkml:brush>
  </inkml:definitions>
  <inkml:trace contextRef="#ctx0" brushRef="#br0">114 1 14787,'23'29'1480,"1"2"-1039,2 5-33,3 4 984,1 9-760,1 2 8,-5 12-24,-6 5-24,-14 12-87,-8 6-57,-25 9-144,-7 6-56,-16 11-248,-5 3-344,-4-6 328,6-13-8,5-39-80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4.391"/>
    </inkml:context>
    <inkml:brush xml:id="br0">
      <inkml:brushProperty name="width" value="0.05" units="cm"/>
      <inkml:brushProperty name="height" value="0.05" units="cm"/>
    </inkml:brush>
  </inkml:definitions>
  <inkml:trace contextRef="#ctx0" brushRef="#br0">47 0 14931,'7'15'1489,"0"9"-825,0 2-216,-8 14 832,-4 10-376,1 3-240,1 0-88,0-4-183,-1-6-97,4-9-184,0-4-120,0-12-232,0-5-184,0-12-489,-6-2-863,-4-8 1408,-4-7-296,-3-7-176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4.808"/>
    </inkml:context>
    <inkml:brush xml:id="br0">
      <inkml:brushProperty name="width" value="0.05" units="cm"/>
      <inkml:brushProperty name="height" value="0.05" units="cm"/>
    </inkml:brush>
  </inkml:definitions>
  <inkml:trace contextRef="#ctx0" brushRef="#br0">0 33 16307,'9'-3'1369,"2"3"-929,5 2-160,6 2 448,5 2-152,4-2-112,1-2-72,5-2-280,0-3-264,-2-6-1840,1-1 1816,0-3-240,-3 0-176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5.193"/>
    </inkml:context>
    <inkml:brush xml:id="br0">
      <inkml:brushProperty name="width" value="0.05" units="cm"/>
      <inkml:brushProperty name="height" value="0.05" units="cm"/>
    </inkml:brush>
  </inkml:definitions>
  <inkml:trace contextRef="#ctx0" brushRef="#br0">244 3 14803,'7'-2'1372,"-14"9"-763,-9 9-173,-4 13 384,0 2 1,-25 53-1,-21 74 181,47-105-738,2 0-1,-12 70 1,24-93-212,2-1-1,0 0 0,2 1 1,1-1-1,2 1 1,5 31-1,-5-52-75,0 0-1,0 0 0,1 0 1,0 0-1,1-1 0,0 1 1,0-1-1,1 0 0,0 0 0,1 0 1,8 9-1,-10-13 20,1 0 0,0 0 0,0 0 0,0-1 0,0 1 0,0-1-1,1 0 1,-1-1 0,1 1 0,0-1 0,-1 0 0,1-1 0,0 0 0,0 0 0,1 0 0,-1 0-1,0-1 1,9 0 0,-5-2-14,0 1 0,0-1 0,16-6 0,31-13-86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5.660"/>
    </inkml:context>
    <inkml:brush xml:id="br0">
      <inkml:brushProperty name="width" value="0.05" units="cm"/>
      <inkml:brushProperty name="height" value="0.05" units="cm"/>
    </inkml:brush>
  </inkml:definitions>
  <inkml:trace contextRef="#ctx0" brushRef="#br0">221 120 13603,'19'-38'3046,"-16"39"-1079,-1 8-1149,-2 9-132,-10 53 718,-25 96 0,17-90-1056,6-27-232,3-14-232,1-1-1,2 1 1,-1 44-1,8-124-2606,-4 17 2052</inkml:trace>
  <inkml:trace contextRef="#ctx0" brushRef="#br0" timeOffset="1">1 63 17500,'1'-3'1448,"12"2"-944,4-1-168,12 1 520,4-2-135,10-1-225,3-3-56,2-2-136,1-2-128,-9 1-304,-3 1-216,-9 6-360,-13 3-257,-16 7 705,-10 3-184,-17 7-168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6.121"/>
    </inkml:context>
    <inkml:brush xml:id="br0">
      <inkml:brushProperty name="width" value="0.05" units="cm"/>
      <inkml:brushProperty name="height" value="0.05" units="cm"/>
    </inkml:brush>
  </inkml:definitions>
  <inkml:trace contextRef="#ctx0" brushRef="#br0">0 68 15867,'12'0'1449,"6"-3"-873,7-2-200,6 0 512,1-4-176,4-5-144,-2 2-216,-3 2-696,-2 3-288,-9 4 520,-5 5-152,-13 9-136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6.573"/>
    </inkml:context>
    <inkml:brush xml:id="br0">
      <inkml:brushProperty name="width" value="0.05" units="cm"/>
      <inkml:brushProperty name="height" value="0.05" units="cm"/>
    </inkml:brush>
  </inkml:definitions>
  <inkml:trace contextRef="#ctx0" brushRef="#br0">230 41 19452,'-19'23'1471,"-24"35"192,39-52-1511,1-1-1,0 0 1,0 1-1,1 0 1,0 0-1,0 0 1,0 0-1,1 0 1,-1 6-1,2-10-141,0-1-1,0 0 0,0 0 1,0 0-1,0 1 1,0-1-1,0 0 1,1 0-1,-1 0 0,0 0 1,1 1-1,-1-1 1,1 0-1,-1 0 0,1 0 1,0 0-1,-1 0 1,1 0-1,0 0 1,0 0-1,0 0 0,0-1 1,-1 1-1,1 0 1,0 0-1,0-1 0,1 1 1,-1-1-1,0 1 1,0-1-1,0 1 1,0-1-1,0 0 0,1 1 1,-1-1-1,0 0 1,0 0-1,0 0 1,1 0-1,-1 0 0,0 0 1,2-1-1,7 0-59,0 0-1,0-1 1,0 0-1,10-4 1,-15 5 33,23-9-101,34-9-139,-58 18 242,0 1-1,0-1 0,0 1 0,0-1 0,0 1 1,0 0-1,0 1 0,1-1 0,-1 1 0,0 0 1,0 0-1,4 1 0,-6 0 15,1 0 0,-1-1 0,0 1 0,1 0 0,-1 1 1,0-1-1,0 0 0,-1 1 0,1-1 0,0 1 0,-1-1 0,0 1 0,0 0 0,1-1 0,-1 1 0,-1 0 0,1 0 0,0 0 1,-1 0-1,1 0 0,-1 4 0,1 9 8,-1 0 0,-3 25 0,1-21 97,-1 0 0,0 0-1,-2 0 1,0 0 0,-1-1 0,-1 0-1,-13 24 1,16-36-31,-1-1 0,0 0 0,0 0-1,-1-1 1,1 0 0,-1 0 0,0 0 0,-1-1 0,1 1 0,-1-1 0,0-1 0,0 0-1,0 0 1,-13 4 0,8-4-82,0 0 0,0 0-1,-1-1 1,1-1 0,-1 0-1,1-1 1,-1 0 0,-15-2-1,21 0-124,0 1 0,0-1-1,0 0 1,1-1-1,-1 1 1,0-1 0,1-1-1,0 1 1,0-1-1,0 0 1,0-1-1,1 1 1,0-1 0,0 0-1,0 0 1,0-1-1,1 0 1,-7-11 0,-9-30-437</inkml:trace>
  <inkml:trace contextRef="#ctx0" brushRef="#br0" timeOffset="1">198 32 18236,'26'-4'1608,"-3"1"-1304,1-3-144,2 0 617,3 1-834,1-1-463,-6 4 512,4 2-128,-8 3-104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7.097"/>
    </inkml:context>
    <inkml:brush xml:id="br0">
      <inkml:brushProperty name="width" value="0.05" units="cm"/>
      <inkml:brushProperty name="height" value="0.05" units="cm"/>
    </inkml:brush>
  </inkml:definitions>
  <inkml:trace contextRef="#ctx0" brushRef="#br0">0 24 15635,'22'-3'1681,"-2"4"-961,0 1-296,7-4 1168,2-5-632,6 1-471,0 1-161,-2 2-872,-6 3 592,-3 3-152,-2 4-73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5.519"/>
    </inkml:context>
    <inkml:brush xml:id="br0">
      <inkml:brushProperty name="width" value="0.05" units="cm"/>
      <inkml:brushProperty name="height" value="0.05" units="cm"/>
    </inkml:brush>
  </inkml:definitions>
  <inkml:trace contextRef="#ctx0" brushRef="#br0">42 12 18108,'3'-7'1816,"-3"5"-912,-5-1 233,-3 3-449,-7 6-536,-2 0-152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8.527"/>
    </inkml:context>
    <inkml:brush xml:id="br0">
      <inkml:brushProperty name="width" value="0.05" units="cm"/>
      <inkml:brushProperty name="height" value="0.05" units="cm"/>
    </inkml:brush>
  </inkml:definitions>
  <inkml:trace contextRef="#ctx0" brushRef="#br0">94 29 12531,'7'-8'866,"-6"5"-682,1 1 1,-1 0-1,1 0 1,0 0-1,0 0 0,0 1 1,0-1-1,4-2 1,-6 4-83,1 1 1,-1-1-1,0 1 1,1 0-1,-1 0 1,0-1 0,1 1-1,-1 0 1,0 0-1,0-1 1,0 1-1,1 0 1,-1 0-1,0 0 1,0-1 0,0 1-1,0 0 1,-1 0-1,1-1 1,0 1-1,-1 1 1,-10 77 2129,-43 147-1,15-74-1397,32-126-740,5-19-102,0-1 0,0 1 0,0 0 0,1 0-1,0 0 1,0 0 0,1 0 0,0 1 0,0-1-1,2 8 1,-2-15-9,0 0 0,0 1 0,0-1-1,0 0 1,0 0 0,0 0 0,0 0 0,1 1-1,-1-1 1,0 0 0,0 0 0,0 0 0,0 0-1,0 0 1,1 0 0,-1 1 0,0-1-1,0 0 1,0 0 0,0 0 0,1 0 0,-1 0-1,0 0 1,0 0 0,0 0 0,1 0 0,-1 0-1,0 0 1,0 0 0,0 0 0,1 0 0,-1 0-1,0 0 1,0 0 0,0 0 0,1 0 0,-1 0-1,0 0 1,0 0 0,0 0 0,0 0 0,1-1-1,-1 1 1,0 0 0,0 0 0,0 0 0,0 0-1,0 0 1,1-1 0,-1 1 0,0 0 0,0 0-1,0 0 1,0 0 0,0-1 0,0 1 0,0 0-1,0 0 1,0 0 0,0 0 0,1-1-1,-1 1 1,0 0 0,0 0 0,0-1 0,6-11-651,-5 2 575,1 0-1,-1 1 1,-1-1-1,0 0 1,-2-17-1,2 23 48,-5-39-314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8.928"/>
    </inkml:context>
    <inkml:brush xml:id="br0">
      <inkml:brushProperty name="width" value="0.05" units="cm"/>
      <inkml:brushProperty name="height" value="0.05" units="cm"/>
    </inkml:brush>
  </inkml:definitions>
  <inkml:trace contextRef="#ctx0" brushRef="#br0">2 117 15107,'-1'-9'1553,"2"3"-897,2 0-200,10 2 736,7-2-144,13 1-240,7-4-103,10-1-225,3 0-96,5-3-128,-2 2-64,-8 1-248,-5 0-232,-15 5-400,-11 2-225,-14 5 705,-5 2-192,-16 6-136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9.346"/>
    </inkml:context>
    <inkml:brush xml:id="br0">
      <inkml:brushProperty name="width" value="0.05" units="cm"/>
      <inkml:brushProperty name="height" value="0.05" units="cm"/>
    </inkml:brush>
  </inkml:definitions>
  <inkml:trace contextRef="#ctx0" brushRef="#br0">4 97 16083,'-4'8'2001,"7"-8"-1649,6-3 672,1-1-240,8-2-200,5-1-111,7-1-193,5-7-40,3 4-240,1-2-144,-3 3-416,-2 3-209,-9-2 313,-7 3 208,-16 5-168,-4-3-184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9.860"/>
    </inkml:context>
    <inkml:brush xml:id="br0">
      <inkml:brushProperty name="width" value="0.05" units="cm"/>
      <inkml:brushProperty name="height" value="0.05" units="cm"/>
    </inkml:brush>
  </inkml:definitions>
  <inkml:trace contextRef="#ctx0" brushRef="#br0">128 1 14315,'1'0'127,"0"1"0,1-1 0,-1 1-1,0 0 1,0 0 0,0-1 0,0 1 0,-1 0 0,1 0-1,0 0 1,0 0 0,0 0 0,-1 0 0,1 0-1,0 0 1,-1 0 0,1 0 0,-1 0 0,0 1 0,1-1-1,-1 0 1,0 0 0,0 0 0,1 1 0,-1-1 0,0 0-1,0 0 1,0 1 0,-1-1 0,1 0 0,0 0 0,0 1-1,-1-1 1,1 0 0,0 0 0,-2 1 0,-1 6 397,-1 0 0,0-1 0,-1 1 0,-7 8 1,2-3-129,-19 27 562,19-28-807,0 1-1,1 1 1,0-1-1,1 2 1,0-1 0,2 1-1,-7 17 1,13-31-147,-1 1 0,1-1 0,0 0 0,0 0 0,-1 1 0,1-1 0,0 0 0,0 0 0,0 1 1,0-1-1,1 0 0,-1 1 0,0-1 0,0 0 0,1 0 0,-1 0 0,1 1 0,-1-1 0,1 0 0,-1 0 0,1 0 0,0 0 1,1 2-1,-1-2-1,1 0 1,-1 0-1,1 0 1,0-1-1,0 1 1,-1 0-1,1-1 1,0 1-1,0-1 1,-1 1-1,1-1 1,0 0-1,0 0 1,2 0 0,7-1-20,-1 0 0,0 0 0,0-2 1,16-4-1,5-4-871,41-19 0,-61 25 420,-1-1 0,0 0-1,0 0 1,0-1-1,-1-1 1,0 1-1,10-13 1,-10 11-540</inkml:trace>
  <inkml:trace contextRef="#ctx0" brushRef="#br0" timeOffset="1">261 174 16195,'-7'22'1489,"-3"4"-993,0 4-200,2 5 576,-1 4-176,3 0-256,1-2-232,5-7-704,1-4-152,9-17 528,4-9-152,4-12-88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0.324"/>
    </inkml:context>
    <inkml:brush xml:id="br0">
      <inkml:brushProperty name="width" value="0.05" units="cm"/>
      <inkml:brushProperty name="height" value="0.05" units="cm"/>
    </inkml:brush>
  </inkml:definitions>
  <inkml:trace contextRef="#ctx0" brushRef="#br0">216 170 15139,'30'13'1345,"-7"11"-777,0 6-152,1 13 432,-4 10-16,-6 13-72,-7 7-104,-9 7-159,-13 4-105,-12 10-184,-6 2-40,-11 2-256,-5-4-224,-4-8-457,0-8 657,10-10-96,6-10-104</inkml:trace>
  <inkml:trace contextRef="#ctx0" brushRef="#br0" timeOffset="1">638 19 16420,'1'-2'501,"3"-11"467,-3 9-329,-3 6 547,-14 27-364,-22 54 1,31-65-696,-30 72 177,-25 98-1,46-129-205,4 1 0,-10 113 0,20-155-165,2 1-1,0-1 0,1 1 0,5 26 0,-5-40 63,0 0-1,0-1 1,1 1 0,-1-1 0,1 1 0,0-1-1,1 1 1,-1-1 0,1 0 0,0 0 0,0 0 0,0-1-1,0 1 1,0-1 0,1 1 0,0-1 0,0 0 0,0-1-1,0 1 1,0-1 0,0 0 0,6 3 0,21 2-111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0.969"/>
    </inkml:context>
    <inkml:brush xml:id="br0">
      <inkml:brushProperty name="width" value="0.05" units="cm"/>
      <inkml:brushProperty name="height" value="0.05" units="cm"/>
    </inkml:brush>
  </inkml:definitions>
  <inkml:trace contextRef="#ctx0" brushRef="#br0">443 27 15827,'-3'-2'122,"0"-1"-1,-1 0 0,1 1 0,-1 0 0,1 0 0,-1 0 0,0 0 1,1 0-1,-1 1 0,0 0 0,0 0 0,0 0 0,0 0 0,0 1 1,0-1-1,-1 1 0,1 0 0,0 0 0,0 0 0,0 1 0,0 0 1,0 0-1,0 0 0,0 0 0,-6 3 0,-3 1 141,-1 1-1,1 1 1,-1 0 0,2 1-1,-23 17 1,16-8-58,-1 2 0,2 0 1,1 1-1,0 1 0,1 0 0,-20 39 0,20-31-64,2 0 0,1 1 0,2 1 0,1 0 0,-6 34 0,12-46-85,0-1 0,2 1 1,1 0-1,0 1 1,3 25-1,-2-40-41,1 1-1,1-1 1,-1 0-1,1 0 1,-1 0-1,1 0 1,1 0-1,-1 0 1,1 0 0,4 5-1,-5-7-5,1-1-1,0 1 1,0 0-1,0-1 1,0 1 0,0-1-1,1 0 1,-1 0-1,1 0 1,-1-1-1,1 1 1,0-1 0,0 0-1,0 0 1,5 1-1,6-1-4,0 0 0,0-1 0,0 0 0,0-2 0,-1 1 0,1-2 0,-1 0 0,1-1 0,-1 0 0,0-1 0,0-1 0,-1 0-1,0-1 1,21-14 0,-31 20-7,-1-1-1,1 0 1,-1 0-1,0-1 1,0 1-1,0 0 1,0-1-1,0 1 1,0-1-1,-1 0 1,1 1-1,-1-1 1,0 0 0,0 0-1,0 0 1,0 0-1,0 0 1,0-5-1,-1 6 4,0 0 1,-1 0-1,1 0 0,0 1 1,-1-1-1,1 0 0,-1 0 0,0 0 1,0 1-1,0-1 0,0 0 1,0 1-1,0-1 0,0 0 0,0 1 1,0 0-1,-1-1 0,1 1 1,-1 0-1,1-1 0,-1 1 0,1 0 1,-1 0-1,0 0 0,1 1 1,-1-1-1,0 0 0,0 1 0,0-1 1,0 1-1,-2-1 0,-3 0 29,-1 1-1,0-1 1,0 2-1,0-1 1,0 1-1,1 0 1,-1 1-1,0-1 0,1 2 1,-1-1-1,1 1 1,0 0-1,-1 0 1,2 1-1,-1 0 1,0 1-1,1-1 1,0 1-1,0 0 1,0 1-1,-7 8 0,12-14-22,1 1 0,-1-1 0,1 1 0,-1-1 0,1 1 0,-1 0 0,1-1-1,0 1 1,-1 0 0,1-1 0,0 1 0,-1 0 0,1-1 0,0 1 0,0 0-1,0-1 1,-1 1 0,1 0 0,0 0 0,0-1 0,0 1 0,0 0 0,0 0-1,1-1 1,-1 2 0,1-1-2,-1-1-1,1 1 0,0-1 0,0 0 1,-1 1-1,1-1 0,0 0 0,0 0 1,0 0-1,-1 0 0,1 0 0,0 0 1,0 0-1,0 0 0,-1 0 0,1 0 1,0 0-1,1-1 0,40-12-66,114-63-544,-153 75 576,0-1 0,0 1 0,0 0 1,1 0-1,-1 0 0,0 0 1,5 0-1,-7 1 27,0 0 1,-1 0-1,1 0 0,0 0 1,-1 0-1,1 1 1,0-1-1,-1 0 0,1 0 1,0 1-1,-1-1 1,1 0-1,0 1 0,-1-1 1,1 1-1,-1-1 1,1 0-1,-1 1 0,1-1 1,-1 1-1,1 0 1,-1-1-1,0 1 0,1-1 1,-1 1-1,0 0 1,1-1-1,-1 1 0,0 0 1,0-1-1,0 1 1,1 0-1,-1-1 0,0 1 1,0 0-1,0 0 0,0-1 1,-1 2-1,0 19 56,-1-1 0,-1 1-1,-2-1 1,0 0 0,-13 35-1,8-24-43,7-26-101,2-3 57,0 0 1,0 0-1,0 1 1,0-1-1,1 0 1,-1 0-1,1 1 1,-1 4-1,5-2-84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2.157"/>
    </inkml:context>
    <inkml:brush xml:id="br0">
      <inkml:brushProperty name="width" value="0.05" units="cm"/>
      <inkml:brushProperty name="height" value="0.05" units="cm"/>
    </inkml:brush>
  </inkml:definitions>
  <inkml:trace contextRef="#ctx0" brushRef="#br0">171 0 16684,'3'0'1828,"-4"8"-1074,-4 8 336,-4 1-37,4-9-775,1 0 0,0 0 1,0 1-1,1-1 1,0 1-1,0-1 1,1 1-1,-2 10 0,5-18-277,-1 0 0,0 0 1,0-1-1,0 1 0,1 0 0,-1 0 0,1-1 0,-1 1 0,0 0 0,1-1 0,-1 1 0,1 0 0,-1-1 0,1 1 0,0-1 0,-1 1 0,1-1 0,-1 1 0,1-1 0,0 1 0,0-1 0,-1 0 0,1 1 0,0-1 0,0 0 0,-1 0 0,1 0 0,0 1 0,0-1 0,0 0 0,-1 0 0,1 0 0,0 0 0,1 0 0,34-2-396,-27 1 281,-7 1 96,7-1-132,-1 0 0,1 1-1,0 1 1,14 2 0,-21-3 125,0 0 1,0 1 0,0 0 0,0-1 0,0 1-1,0 0 1,0 0 0,-1 0 0,1 0 0,0 0-1,-1 1 1,1-1 0,-1 0 0,1 1-1,-1-1 1,0 1 0,1 0 0,-1-1 0,0 1-1,0 0 1,0 0 0,-1 0 0,1 0 0,0-1-1,0 5 1,1 3 60,-2-1-1,1 1 0,-1 0 1,0 0-1,-1 0 1,0-1-1,-1 1 1,1 0-1,-2-1 1,1 1-1,-1-1 1,-1 0-1,1 0 1,-10 14-1,5-7 171,-2-2 0,0 1 1,0-2-1,-1 1 0,-1-1 0,0-1 1,-14 11-1,12-13 26,1 0-1,-21 10 1,30-17-241,-1 1-1,1-2 1,-1 1 0,0 0 0,1-1-1,-1 0 1,0 0 0,0-1 0,0 1-1,0-1 1,0 0 0,-6-1 0,9 1-66,1 0 1,-1-1-1,1 1 1,-1-1-1,1 0 1,-1 1-1,1-1 1,0 0 0,-1 0-1,1 0 1,0 0-1,0 0 1,-1 0-1,1 0 1,0-1-1,0 1 1,0 0-1,0 0 1,1-1-1,-2-1 1,1 0-59,-1-1-1,1 0 1,0 0-1,1 1 1,-1-1 0,0 0-1,1 0 1,0-4-1,1-7-194,0 1-1,2 0 0,5-22 0,4-8-522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2.550"/>
    </inkml:context>
    <inkml:brush xml:id="br0">
      <inkml:brushProperty name="width" value="0.05" units="cm"/>
      <inkml:brushProperty name="height" value="0.05" units="cm"/>
    </inkml:brush>
  </inkml:definitions>
  <inkml:trace contextRef="#ctx0" brushRef="#br0">1 25 17620,'4'-1'1272,"7"1"-952,2 0-112,7-2 432,2-1-288,4 0-528,2-2-384,-3-1 600,-7 2-96,-8 4-184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2.981"/>
    </inkml:context>
    <inkml:brush xml:id="br0">
      <inkml:brushProperty name="width" value="0.05" units="cm"/>
      <inkml:brushProperty name="height" value="0.05" units="cm"/>
    </inkml:brush>
  </inkml:definitions>
  <inkml:trace contextRef="#ctx0" brushRef="#br0">8 22 18044,'-7'4'1600,"8"0"-1112,2-1-168,6 1 825,4-1-385,5-1-296,7-2-152,5-2-688,1-4-432,-2-4 752,0-1-160,-7-2-136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3.572"/>
    </inkml:context>
    <inkml:brush xml:id="br0">
      <inkml:brushProperty name="width" value="0.05" units="cm"/>
      <inkml:brushProperty name="height" value="0.05" units="cm"/>
    </inkml:brush>
  </inkml:definitions>
  <inkml:trace contextRef="#ctx0" brushRef="#br0">316 43 12931,'0'-2'167,"0"-2"243,0 1 1,0 0-1,0-1 1,-1 1 0,1 0-1,-1-1 1,-1-3-1,2 6-319,-1 1 1,1-1-1,-1 0 1,1 1-1,-1-1 0,1 1 1,-1-1-1,1 1 0,-1-1 1,0 1-1,1-1 0,-1 1 1,0 0-1,1-1 0,-1 1 1,0 0-1,0-1 0,1 1 1,-1 0-1,0 0 1,0 0-1,1 0 0,-1 0 1,0 0-1,0 0 0,0 0 1,1 0-1,-1 0 0,0 0 1,0 1-1,1-1 0,-1 0 1,0 0-1,0 1 1,1-1-1,-1 1 0,-1 0 1,-6 3 160,-1 1-1,0 0 1,1 0 0,0 1 0,1 0 0,-1 0 0,-7 9 0,-44 55 216,52-61-379,-15 20 62,1 0 0,2 1 0,1 2 0,-14 32 0,26-49-99,0 0 1,1 0-1,0 0 0,2 0 0,-1 1 0,2 0 1,0 0-1,1 0 0,1-1 0,0 1 1,4 25-1,-3-35-44,1 0 0,0 0 0,0 0 0,0 0 1,1 0-1,-1-1 0,2 1 0,-1-1 0,0 0 0,1 0 1,0 0-1,0 0 0,1-1 0,-1 1 0,1-1 0,0 0 1,0 0-1,0-1 0,1 0 0,7 4 0,-7-5-3,-1 0-1,0 0 0,1-1 0,-1 0 1,1 0-1,-1-1 0,1 1 1,0-1-1,-1 0 0,1-1 1,-1 1-1,1-1 0,-1 0 0,1-1 1,-1 1-1,1-1 0,-1 0 1,0 0-1,0-1 0,0 1 1,0-1-1,-1-1 0,6-3 0,-5 3 12,-1 0-1,0 0 0,0-1 0,0 1 0,-1-1 0,1 0 0,-1 0 0,0 0 0,-1-1 0,1 1 0,-1-1 1,0 1-1,1-8 0,-2 11-3,-1 0 0,1-1 0,-1 1 0,0 0 1,0-1-1,0 1 0,0 0 0,0-1 0,-1 1 0,1 0 1,-1 0-1,1-1 0,-1 1 0,0 0 0,0 0 1,0 0-1,0 0 0,0 0 0,-1 0 0,1 0 0,-1 0 1,1 0-1,-1 1 0,1-1 0,-1 1 0,0-1 0,0 1 1,0 0-1,0-1 0,0 1 0,0 0 0,0 0 0,0 1 1,-1-1-1,-3-1 0,0 1 4,0-1 0,0 1 0,-1 1 0,1-1 0,0 1 0,-1 0 0,1 0 0,-1 1 1,1 0-1,0 0 0,0 1 0,-1-1 0,1 1 0,0 0 0,0 1 0,1 0 0,-1 0 0,0 0 0,1 0 0,0 1 0,-6 5 0,10-8-15,0-1 0,0 1 0,1 0-1,-1-1 1,0 1 0,1 0 0,-1-1-1,0 1 1,1 0 0,-1 0-1,1 0 1,-1-1 0,1 1 0,0 0-1,-1 0 1,1 0 0,0 0 0,0 0-1,-1 0 1,1 0 0,0 0 0,0 0-1,0 0 1,0 0 0,0 0-1,0 0 1,1-1 0,-1 1 0,0 0-1,0 0 1,1 0 0,-1 0 0,1 1-1,0-1-2,1 0 0,-1 0 0,0 0 0,0 0-1,1-1 1,-1 1 0,1 0 0,-1-1 0,0 1 0,1-1 0,-1 0-1,1 1 1,-1-1 0,1 0 0,0 0 0,-1 0 0,1 0-1,-1 0 1,1 0 0,-1-1 0,3 0 0,12-3-54,0-1 1,-1-1 0,1-1 0,-1 0 0,-1-1-1,18-12 1,28-15-200,-59 35 254,-1-1-1,1 1 1,-1 0 0,1-1-1,-1 1 1,0 0-1,1 0 1,-1-1 0,1 1-1,0 0 1,-1 0-1,1 0 1,-1 0 0,1 0-1,-1 0 1,1 0-1,-1 0 1,1 0 0,-1 0-1,1 0 1,-1 0-1,1 0 1,-1 0-1,1 1 1,-1-1 0,1 0-1,-1 0 1,1 0-1,-1 1 1,1-1 0,-1 0-1,1 1 1,-1-1-1,0 0 1,1 1 0,-1-1-1,1 1 1,-1-1-1,0 1 1,0-1 0,1 1-1,-1-1 1,0 1-1,0-1 1,0 1 0,1-1-1,-1 1 1,0-1-1,0 1 1,0-1 0,0 1-1,0-1 1,0 1-1,0-1 1,0 1-1,0 0 1,-5 37 136,5-36-130,-53 187 854,24-94-738,29-95-164,0 1 0,0-1 0,0 0 0,0 0 0,0 0-1,0 0 1,0 1 0,0-1 0,0 0 0,0 0 0,0 0 0,0 0-1,0 1 1,0-1 0,0 0 0,0 0 0,0 0 0,0 0-1,0 1 1,0-1 0,0 0 0,0 0 0,0 0 0,0 0-1,1 0 1,-1 0 0,0 1 0,0-1 0,0 0 0,0 0 0,0 0-1,0 0 1,1 0 0,-1 0 0,0 0 0,0 0 0,0 0-1,0 0 1,1 1 0,-1-1 0,0 0 0,0 0 0,0 0-1,0 0 1,1 0 0,-1 0 0,0 0 0,0 0 0,0 0 0,0-1-1,1 1 1,-1 0 0,0 0 0,0 0 0,0 0 0,0 0-1,0 0 1,1 0 0,-1 0 0,0 0 0,0 0 0,0 0-1,0-1 1,0 1 0,0 0 0,1 0 0,-1 0 0,12-7-639,-11 6 584,9-6-685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6.082"/>
    </inkml:context>
    <inkml:brush xml:id="br0">
      <inkml:brushProperty name="width" value="0.05" units="cm"/>
      <inkml:brushProperty name="height" value="0.05" units="cm"/>
    </inkml:brush>
  </inkml:definitions>
  <inkml:trace contextRef="#ctx0" brushRef="#br0">228 45 18452,'1'-1'90,"-1"-1"1,1 1-1,-1 0 0,1 0 1,-1-1-1,0 1 0,0 0 1,0 0-1,0-1 0,0 1 1,0 0-1,0-1 0,0 1 1,0 0-1,-1 0 0,1-1 1,0 1-1,-1 0 0,1 0 1,-1 0-1,0-1 0,1 1 1,-1 0-1,0 0 0,0 0 1,1 0-1,-1 0 0,0 0 1,0 0-1,0 1 0,0-1 1,0 0-1,0 0 0,0 1 1,-1-1-1,1 1 0,0-1 1,0 1-1,-1-1 0,1 1 1,-1 0-1,-2-1 85,0 0-1,0 1 1,0-1 0,0 1 0,0 0-1,0 1 1,0-1 0,0 1-1,1-1 1,-1 1 0,0 0 0,0 0-1,-4 3 1,-2 1 34,2 1 0,-1 1 1,1-1-1,0 1 0,0 1 1,1-1-1,0 1 0,-9 14 0,5-7-113,2 1 0,0 0-1,0 0 1,-6 21 0,12-31-84,1 1-1,0 0 1,0 0 0,1 0 0,0 0 0,0 0 0,0 11-1,1-18-10,0 1 0,0-1 0,0 1 0,0-1 0,0 1 0,0-1 0,0 1 0,0-1 0,0 1 0,1-1 0,-1 1 0,0-1 0,0 1 0,0-1 0,0 1 0,1-1 0,-1 1 0,0-1 0,1 0 0,-1 1 0,0-1 0,1 0 0,-1 1 0,0-1 0,1 0 0,-1 1 0,1-1 0,-1 0 0,1 1 0,-1-1 0,0 0 0,1 0 0,-1 0 0,1 0 0,-1 1 0,1-1 0,-1 0 0,1 0 0,0 0 0,2-1 1,-1 0 0,0 1-1,0-1 1,0 0-1,0 0 1,0 0 0,0-1-1,0 1 1,3-3 0,37-39 13,-42 43-15,53-71 22,-40 52-18,1-1-1,1 2 1,32-32-1,-47 50-4,1-1 0,-1 0 0,1 1-1,-1-1 1,1 1 0,-1 0 0,1-1-1,0 1 1,-1-1 0,1 1 0,-1 0-1,1-1 1,0 1 0,-1 0 0,1 0-1,0-1 1,0 1 0,-1 0 0,1 0-1,0 0 1,-1 0 0,1 0 0,0 0-1,0 0 1,-1 0 0,1 0 0,0 1-1,-1-1 1,1 0 0,0 0 0,-1 0-1,1 1 1,0-1 0,-1 0 0,1 1-1,0-1 1,-1 1 0,1-1 0,-1 1-1,1-1 1,-1 1 0,1-1 0,-1 1-1,0 0 1,1-1 0,-1 1 0,0-1-1,1 1 1,-1 0 0,0-1 0,1 1-1,-1 0 1,0 0 0,0 0 0,2 8-9,0-1 0,0 1 0,0 15 1,-2-12 2,10 102-35,15 112 39,-19-192 29,1 0 1,2 0 0,2-1-1,21 48 1,-23-64 1,-2-4-8,0 0 0,-1 0 0,4 16 0,-9-27-9,-1 0 0,1 0-1,0 0 1,-1 1 0,1-1 0,-1 0 0,0 0-1,0 0 1,0 1 0,0-1 0,0 0 0,-1 0-1,1 0 1,0 1 0,-1-1 0,0 0 0,1 0-1,-1 0 1,0 0 0,0 0 0,0 0 0,-1 0 0,1 0-1,0-1 1,-1 1 0,1 0 0,-2 1 0,-1-1 11,0-1 1,1 1-1,-1-1 1,0 0-1,0 1 1,0-2 0,0 1-1,0 0 1,0-1-1,0 0 1,0 0 0,0 0-1,0 0 1,0-1-1,0 0 1,0 0-1,1 0 1,-1 0 0,-7-3-1,0-1 31,-1 0-1,1-1 0,0 0 0,0-1 1,-10-7-1,14 8-33,0 0 1,1 0-1,0 0 1,0-1-1,0 0 1,1 0-1,0 0 1,0-1-1,1 1 0,0-1 1,-4-12-1,6 14-14,1 0-1,-1 0 0,1-1 1,1 1-1,-1 0 1,1-1-1,0 1 0,0-1 1,1 1-1,0 0 1,0-1-1,0 1 1,1 0-1,0 0 0,0 0 1,5-8-1,5-6-135,1 1 1,1 1-1,0 0 0,2 0 0,0 2 1,23-19-1,41-44-175,-36 22 91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4.071"/>
    </inkml:context>
    <inkml:brush xml:id="br0">
      <inkml:brushProperty name="width" value="0.05" units="cm"/>
      <inkml:brushProperty name="height" value="0.05" units="cm"/>
    </inkml:brush>
  </inkml:definitions>
  <inkml:trace contextRef="#ctx0" brushRef="#br0">157 1 15475,'0'1'105,"1"-1"0,0 1 0,0 0 0,-1 0 0,1-1 0,-1 1 0,1 0 0,-1 0 0,1 0 0,-1 0 0,0 0 0,1 0 0,-1 0 0,0 0 0,0 0 0,0 0 0,1 0 0,-1 0 0,0 0 0,0 0 0,-1 0 0,1 0 0,0 0 0,0 0 0,0 0 0,-1 0 0,0 1 0,-12 32 1183,10-27-692,-36 81 1765,-56 141 435,92-223-2749,1-1 0,1 1 0,-1 0-1,1 0 1,0 0 0,0 8 0,1-14-42,0 1 0,0 0 1,0 0-1,0 0 0,0-1 0,0 1 1,1 0-1,-1 0 0,0 0 1,1-1-1,-1 1 0,0 0 0,1-1 1,-1 1-1,1 0 0,-1-1 0,1 1 1,-1 0-1,1-1 0,1 1 0,-1 0-3,0 0-1,1-1 1,-1 0-1,1 1 1,-1-1-1,1 0 1,-1 0-1,0 0 0,1 0 1,-1 0-1,1 0 1,-1 0-1,1 0 1,-1 0-1,3-1 1,11-4-254,1 0 0,-1-1 0,-1 0 0,1-1 0,-1-1 0,0 0 0,-1-1 1,0-1-1,0 0 0,-1 0 0,0-1 0,-1-1 0,0 0 0,11-17 0,2-9-466</inkml:trace>
  <inkml:trace contextRef="#ctx0" brushRef="#br0" timeOffset="1">296 216 17492,'-10'39'1888,"-6"-1"-1232,2 4-256,-1 1 833,4-2-521,-2 2-104,1-7-536,1-1-448,-1-10 400,2-3-160,-2-11-120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4.664"/>
    </inkml:context>
    <inkml:brush xml:id="br0">
      <inkml:brushProperty name="width" value="0.05" units="cm"/>
      <inkml:brushProperty name="height" value="0.05" units="cm"/>
    </inkml:brush>
  </inkml:definitions>
  <inkml:trace contextRef="#ctx0" brushRef="#br0">52 0 15091,'4'2'213,"1"-1"-1,-1 0 0,0 1 0,0 0 1,0 0-1,-1 0 0,1 0 1,0 1-1,-1-1 0,1 1 1,-1 0-1,5 5 0,4 7 298,17 25 0,-16-22-156,10 14 65,-2 0-1,-1 1 0,-1 2 1,22 56-1,-35-73-317,0 1 0,-2 0 0,0 0 0,0 1 0,-2-1 0,-1 1 0,0-1 0,-2 1 0,0 0 0,-7 38-1,-1-23-2,-2 0 0,-1 0-1,-2-1 1,-31 55-1,15-39-317,-2-2-1,-47 55 0,39-60 85,11-12-48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5.671"/>
    </inkml:context>
    <inkml:brush xml:id="br0">
      <inkml:brushProperty name="width" value="0.05" units="cm"/>
      <inkml:brushProperty name="height" value="0.05" units="cm"/>
    </inkml:brush>
  </inkml:definitions>
  <inkml:trace contextRef="#ctx0" brushRef="#br0">1 72 14707,'1'-3'170,"0"0"1,1 1-1,-1-1 0,1 1 0,-1-1 1,1 1-1,0 0 0,0 0 0,0-1 0,0 2 1,0-1-1,1 0 0,-1 0 0,1 1 1,-1-1-1,1 1 0,-1 0 0,1 0 0,0 0 1,0 0-1,2-1 0,9-1 176,0 1 1,0 0-1,17 0 0,-14 1-20,305-8 1752,17 0-1865,-334 8-206,21 0 64,-20 6-6,-12 5 23,-8 6-50,0 0 1,2 1-1,-1 1 0,2 0 1,1 1-1,0 0 0,1 0 1,1 1-1,1 0 0,-7 34 1,5-9-14,2 1 1,1 0 0,3 88 0,6-93-40,1 0 0,3 1 0,1-2 0,2 1 0,1-1 0,3-1 0,1 0 0,37 67 0,-29-61-46,-1 0 0,21 68 0,-37-91 56,0-1-1,-2 1 1,-1 1 0,0-1 0,-2 1 0,0-1-1,-5 42 1,-2-28 197,-1 0-1,-2 0 0,-2-1 1,-1 0-1,-1-1 0,-3-1 1,0 0-1,-2-1 0,-1-1 1,-2 0-1,-1-2 0,-41 43 1,47-57-80,-1-1 1,0-1-1,-1-1 1,0 0-1,-1-1 1,0-1 0,-1-1-1,0-1 1,0-1-1,-1 0 1,0-2-1,0 0 1,-27 2-1,35-6-227,-1 0 0,0-1 0,0 0 0,0-1 0,1-1 0,-1 0 0,1 0 0,-1-2 0,1 0 0,0 0-1,0-1 1,0-1 0,1 0 0,0-1 0,0 0 0,1-1 0,-1 0 0,2-1 0,-1 0 0,1 0 0,-14-19 0,-1-11-484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1.615"/>
    </inkml:context>
    <inkml:brush xml:id="br0">
      <inkml:brushProperty name="width" value="0.05" units="cm"/>
      <inkml:brushProperty name="height" value="0.05" units="cm"/>
    </inkml:brush>
  </inkml:definitions>
  <inkml:trace contextRef="#ctx0" brushRef="#br0">203 18 13091,'0'0'40,"0"0"0,1-1 0,-1 1 0,0 0 0,0-1 0,1 1 0,-1 0 0,0-1 0,0 1 0,0-1 0,1 1 0,-1 0 0,0-1 0,0 1 0,0-1 0,0 1 0,0-1 0,0 1 0,0 0-1,0-1 1,0 1 0,0-1 0,0 1 0,0-1 0,0 1 0,0 0 0,-1-1 0,1 1 0,0-1 0,0 1 0,0 0 0,-1-1 0,1 1 0,0-1 0,0 1 0,-1-1 0,0 1 25,-1-1 0,1 1 0,0 0 0,-1-1 0,1 1 0,0 0 0,-1 0 0,1-1 0,-1 1 0,1 0-1,-3 1 1,-3 0 188,0 0 0,-1 0 0,-12 5 0,13-2-175,0 0-1,1 0 1,-1 1 0,1 0 0,0 0 0,0 0-1,1 1 1,0-1 0,0 1 0,0 1 0,0-1-1,1 1 1,0 0 0,-4 9 0,-1 7 57,0 0 0,1 0 0,-6 31 0,8-30-12,-2 34 0,7-51-104,1-1-1,0 0 1,0 0-1,0 1 1,1-1 0,0 0-1,0 0 1,0 0-1,1 0 1,0 0 0,3 6-1,-4-10-7,0 0 0,0 0 0,1-1 0,-1 1 0,0 0 0,1-1 0,-1 1 0,1-1 0,0 1 1,-1-1-1,1 0 0,0 0 0,0 0 0,0 0 0,0 0 0,0 0 0,0 0 0,0-1 0,4 1 0,-2 0 11,0-1 0,0 0-1,0 0 1,0-1 0,0 1 0,0-1 0,0 0 0,0 0 0,7-3 0,2-2 54,-1-1 0,1 0-1,-1-1 1,20-16 0,-11 5 66,-1 0-1,-1-1 0,22-29 1,-30 34-19,-1 0 0,-1-1 0,0 0 0,-1 0 0,12-34 0,-19 44-71,1 1-1,-1-1 0,0 0 0,-1 1 0,0-1 0,0 0 0,-1-9 1,1 13-38,0 1 0,0 0 0,0 0 1,0-1-1,-1 1 0,1 0 1,-1 0-1,1 0 0,-1-1 1,1 1-1,-1 0 0,0 0 0,1 0 1,-1 0-1,0 0 0,0 0 1,0 0-1,0 1 0,0-1 1,0 0-1,0 0 0,0 1 0,0-1 1,0 0-1,0 1 0,0-1 1,0 1-1,-1 0 0,1-1 1,0 1-1,0 0 0,-1 0 0,1-1 1,0 1-1,0 0 0,-1 1 1,1-1-1,-3 0 0,-3 2 20,0 0-1,1 1 1,-1 0-1,0 0 1,1 0 0,-1 1-1,1 0 1,0 0-1,1 1 1,-10 8-1,2 0-307,0 1-1,0 0 0,-9 16 1,11-15-1245,16-24 1016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2.039"/>
    </inkml:context>
    <inkml:brush xml:id="br0">
      <inkml:brushProperty name="width" value="0.05" units="cm"/>
      <inkml:brushProperty name="height" value="0.05" units="cm"/>
    </inkml:brush>
  </inkml:definitions>
  <inkml:trace contextRef="#ctx0" brushRef="#br0">15 1 14811,'0'13'1585,"0"7"-1041,-3 4-176,0 5 712,-1 7-392,1 2-104,2 3-160,1-4-176,1-7-416,2-9-296,1-12 400,0-9-104,4-10-56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2.452"/>
    </inkml:context>
    <inkml:brush xml:id="br0">
      <inkml:brushProperty name="width" value="0.05" units="cm"/>
      <inkml:brushProperty name="height" value="0.05" units="cm"/>
    </inkml:brush>
  </inkml:definitions>
  <inkml:trace contextRef="#ctx0" brushRef="#br0">0 50 15219,'12'-7'482,"0"0"0,0 1 0,0 0 1,1 1-1,0 0 0,0 2 0,15-4 0,-23 6-411,0 0 0,0 0 0,0 1 0,1 0 0,-1 0 0,0 0 1,0 1-1,0-1 0,0 1 0,1 0 0,-1 1 0,-1-1 0,1 1 0,0 0 1,0 1-1,-1-1 0,1 1 0,-1-1 0,0 2 0,1-1 0,5 6 0,-8-6-63,1 1-1,-1 0 1,0-1 0,0 1-1,0 0 1,-1 0-1,1 0 1,-1 0-1,0 0 1,0 0-1,0 0 1,-1 0-1,1 1 1,-1-1-1,0 0 1,-1 0-1,1 0 1,-1 1-1,1-1 1,-1 0-1,0 0 1,-2 5-1,-3 7 0,-1 0 0,0 0 0,-1-1 0,-10 15 0,-51 61 105,47-65-7,2 2 0,-18 30 0,37-57-94,0 0-1,1 0 0,-1 0 0,0 1 1,1-1-1,-1 0 0,1 1 1,0-1-1,-1 0 0,1 1 1,0-1-1,0 0 0,0 1 1,0-1-1,0 3 0,1-3-3,-1 0-1,0-1 1,1 1-1,-1 0 1,0-1-1,1 1 1,-1-1 0,1 1-1,-1 0 1,1-1-1,0 1 1,-1-1-1,1 1 1,0-1-1,-1 0 1,1 1-1,0-1 1,-1 0-1,1 1 1,1-1-1,4 1 21,0 0 0,1 0 0,-1-1-1,0 0 1,11-1 0,-3 1-16,11-1-111,-1 2 0,33 6 0,-48-5 72,0 0 0,0 0 0,0 1 0,-1 1 0,1-1 0,-1 1 1,0 1-1,0 0 0,11 8 0,0 4-90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3.295"/>
    </inkml:context>
    <inkml:brush xml:id="br0">
      <inkml:brushProperty name="width" value="0.05" units="cm"/>
      <inkml:brushProperty name="height" value="0.05" units="cm"/>
    </inkml:brush>
  </inkml:definitions>
  <inkml:trace contextRef="#ctx0" brushRef="#br0">29 71 14371,'-13'4'1416,"5"0"-799,1 2-177,11 0 600,4 1-72,10-3-144,3 0-96,11-1-248,1-3-79,7-8-129,1-2-104,-2-5-496,-3-2-393,-6-3 633,-7 0-128,-9 1-64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4.081"/>
    </inkml:context>
    <inkml:brush xml:id="br0">
      <inkml:brushProperty name="width" value="0.05" units="cm"/>
      <inkml:brushProperty name="height" value="0.05" units="cm"/>
    </inkml:brush>
  </inkml:definitions>
  <inkml:trace contextRef="#ctx0" brushRef="#br0">207 50 13939,'2'-3'253,"1"0"-1,-2 0 1,1 0-1,0 0 1,-1-1-1,1 1 1,0-5 0,-2 8-211,0-1 1,0 1 0,1-1 0,-1 0 0,0 1 0,0-1 0,0 0 0,0 1 0,0-1 0,-1 0 0,1 1 0,0-1 0,0 0-1,0 1 1,0-1 0,-1 0 0,1 1 0,0-1 0,-1 1 0,1-1 0,0 1 0,-1-1 0,1 1 0,-1-1 0,1 1 0,-1-1-1,1 1 1,-1-1 0,1 1 0,-1 0 0,0-1 0,1 1 0,-1 0 0,1 0 0,-1-1 0,0 1 0,1 0 0,-1 0 0,0 0-1,1 0 1,-1 0 0,0 0 0,1 0 0,-1 0 0,0 0 0,1 0 0,-2 0 0,-3 1 44,0 0-1,0 0 1,1 0 0,-1 0 0,0 1 0,0 0-1,1 0 1,-1 0 0,1 1 0,0-1 0,0 1-1,0 0 1,0 0 0,0 1 0,-4 4 0,-7 8 45,-26 36 0,40-50-121,-8 10 44,1 1 0,0 0 0,1 0 0,0 1 0,1 0 0,0 0 0,2 1 0,-1-1 0,2 1 0,0 0 0,-2 22 0,5-34-31,0 0 0,0 1-1,0-1 1,1 0 0,-1 0 0,1 1-1,-1-1 1,1 0 0,0 0-1,0 0 1,1 0 0,-1 0-1,1 0 1,-1 0 0,1 0 0,0 0-1,0-1 1,3 4 0,-2-4-1,-1-1 0,1 1 0,-1-1 0,1 1 0,-1-1 0,1 0 0,0 0 0,-1 0 0,1-1 0,0 1 0,0-1 0,0 1 0,-1-1 0,1 0 0,0 0 1,0 0-1,0-1 0,0 1 0,-1-1 0,1 1 0,4-2 0,6-3 37,0 0 0,-1-1 0,0 0 0,0-1 0,0 0 0,-1-1 0,20-17 0,-10 5 45,-1-1 1,30-39-1,-44 51-86,0 0-1,-1 0 1,1-1 0,-2 0-1,5-13 1,-8 20-17,0 0 0,0-1-1,-1 1 1,1 0 0,-1 0 0,0 0 0,0 0-1,0 0 1,0-1 0,-1-2 0,1 4-4,-1 1 0,1 0 0,-1-1 0,0 1 1,1-1-1,-1 1 0,0 0 0,0-1 0,0 1 1,0 0-1,0 0 0,0 0 0,0 0 0,0 0 1,-1 0-1,1 0 0,0 0 0,-1 1 0,1-1 1,0 0-1,-3 0 0,-1-1-95,-1 1-1,1 0 1,-1 0 0,1 1 0,-1-1-1,1 1 1,-1 0 0,1 0-1,-9 2 1,-48 14-870,57-14 963,-16 5-366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4.497"/>
    </inkml:context>
    <inkml:brush xml:id="br0">
      <inkml:brushProperty name="width" value="0.05" units="cm"/>
      <inkml:brushProperty name="height" value="0.05" units="cm"/>
    </inkml:brush>
  </inkml:definitions>
  <inkml:trace contextRef="#ctx0" brushRef="#br0">284 17 14875,'1'-1'79,"-1"-1"1,1 1-1,0 0 0,-1 0 1,1 0-1,0 0 0,0 1 0,0-1 1,0 0-1,0 0 0,0 1 1,0-1-1,0 0 0,0 1 0,1-1 1,-1 1-1,0-1 0,0 1 0,0 0 1,1-1-1,-1 1 0,0 0 1,0 0-1,3 0 0,-2 1-3,-1-1 0,1 1 0,-1 0 0,1 0 0,-1 0 0,1 0 0,-1 0 0,1 0 0,-1 0 0,0 0 1,1 1-1,-1-1 0,0 0 0,0 1 0,1 1 0,3 5 67,-1 0 0,0 0 0,-1 0 0,0 0 0,4 16 0,-4-1-41,-1-1-1,0 0 1,-2 1-1,0-1 1,-2 1 0,-7 34-1,-2-6 46,-31 85 1,25-88-196,-3-1 0,-37 64 0,45-91-2,-1 0 0,-1-2 0,-1 1 0,0-2 0,-1 0 0,-1-1 1,-30 23-1,-14-5-93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5.154"/>
    </inkml:context>
    <inkml:brush xml:id="br0">
      <inkml:brushProperty name="width" value="0.05" units="cm"/>
      <inkml:brushProperty name="height" value="0.05" units="cm"/>
    </inkml:brush>
  </inkml:definitions>
  <inkml:trace contextRef="#ctx0" brushRef="#br0">150 51 11490,'4'-5'582,"0"2"-305,0 0-1,-1 0 1,0-1-1,1 1 1,-1-1-1,-1 0 1,1 0-1,-1 0 1,1 0-1,1-6 1,-6 11-117,-1 0-1,1 0 1,0 0 0,-1 1 0,1-1 0,0 1-1,0-1 1,0 1 0,-2 1 0,-7 10-47,1-1 1,0 1-1,1 1 1,0 0-1,1 0 1,1 0-1,-8 23 1,-1 6-46,-11 60 1,-10 93 31,35-172-217,0 1 0,1-1 0,1 1 0,2-1 0,8 47 1,-9-66 94,0 0 1,1 0 0,-1-1 0,1 1-1,0 0 1,1-1 0,-1 0 0,1 1-1,0-1 1,0 0 0,0 0 0,0-1-1,1 1 1,4 3 0,22 7-188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3.422"/>
    </inkml:context>
    <inkml:brush xml:id="br0">
      <inkml:brushProperty name="width" value="0.05" units="cm"/>
      <inkml:brushProperty name="height" value="0.05" units="cm"/>
    </inkml:brush>
  </inkml:definitions>
  <inkml:trace contextRef="#ctx0" brushRef="#br0">67 1 15691,'-9'8'341,"1"1"-1,0 0 1,1 1 0,0-1-1,0 1 1,-6 15-1,12-22-323,-1-1-1,1 0 0,1 1 1,-1-1-1,0 1 0,0-1 1,1 1-1,-1-1 0,1 1 1,0 0-1,0-1 1,0 1-1,0-1 0,1 1 1,-1 0-1,1-1 0,-1 1 1,1-1-1,0 1 0,0-1 1,0 0-1,0 1 0,0-1 1,1 0-1,-1 0 0,1 1 1,-1-1-1,1 0 1,0-1-1,0 1 0,0 0 1,0 0-1,0-1 0,0 1 1,4 1-1,67 33-98,-56-30 76,-1 2 0,0 0-1,0 0 1,-1 2 0,0 0 0,-1 1-1,17 15 1,-29-25 6,-1 1 0,1 0 0,-1 0-1,1-1 1,-1 1 0,1 0 0,-1 0 0,0 1 0,0-1 0,0 0 0,0 0-1,-1 0 1,1 1 0,0-1 0,-1 0 0,0 1 0,0-1 0,1 0-1,-2 3 1,1-2 8,-1-1 0,0 0 1,0 0-1,0 0 0,0 0 0,0 0 0,0 0 0,-1 0 0,1-1 0,-1 1 0,1 0 0,-1-1 0,0 1 0,1-1 0,-1 1 0,0-1 0,0 0 1,0 0-1,-4 2 0,-12 4 15,-1-1 0,0 0 1,0-1-1,-1-1 1,1-1-1,-1 0 1,0-2-1,-21 0 0,41-1-28,0 0-1,0 0 0,-1 0 1,1-1-1,0 1 0,0 0 1,0 0-1,0 0 1,0 0-1,0 0 0,0 0 1,0 0-1,-1 0 0,1 0 1,0 0-1,0 0 0,0 0 1,0 0-1,0-1 0,0 1 1,0 0-1,0 0 0,0 0 1,0 0-1,0 0 0,0 0 1,0 0-1,0-1 0,0 1 1,0 0-1,0 0 1,0 0-1,0 0 0,0 0 1,0 0-1,0 0 0,0-1 1,0 1-1,0 0 0,0 0 1,0 0-1,0 0 0,0 0 1,0 0-1,0 0 0,0-1 1,0 1-1,0 0 0,0 0 1,0 0-1,0 0 0,0 0 1,1 0-1,-1 0 1,0 0-1,0 0 0,0 0 1,0 0-1,0 0 0,0 0 1,0-1-1,0 1 0,1 0 1,-1 0-1,0 0 0,0 0 1,10-3-274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7.280"/>
    </inkml:context>
    <inkml:brush xml:id="br0">
      <inkml:brushProperty name="width" value="0.05" units="cm"/>
      <inkml:brushProperty name="height" value="0.05" units="cm"/>
    </inkml:brush>
  </inkml:definitions>
  <inkml:trace contextRef="#ctx0" brushRef="#br0">4 60 14819,'0'0'50,"0"0"1,0 0-1,0 0 0,0 0 0,0 0 1,0 0-1,0 0 0,0 0 0,0 0 1,0 0-1,0 0 0,0 1 0,0-1 1,0 0-1,0 0 0,0 0 0,0 0 1,0 0-1,0 0 0,0 0 0,0 0 1,0 0-1,0 0 0,0 1 0,0-1 1,0 0-1,0 0 0,0 0 0,0 0 1,0 0-1,0 0 0,-1 0 0,1 0 1,0 0-1,0 0 0,0 0 1,0 0-1,0 0 0,0 0 0,0 0 1,0 1-1,0-1 0,0 0 0,0 0 1,-1 0-1,1 0 0,0 0 0,0 0 1,0 0-1,0 0 0,0 0 0,0 0 1,0 0-1,0 0 0,0 0 0,0 0 1,0 0-1,-1 0 0,1-1 0,0 1 1,0 0-1,0 0 0,0 0 0,0 0 1,0 0-1,0 0 0,0 0 0,0 0 1,0 0-1,0 14 1865,7 26-375,-5-31-1054,4 30 486,-4-22-661,0 0 0,2 0 0,0 0-1,0 0 1,13 26 0,-17-42-303,0-1 1,1 1 0,-1 0 0,1 0-1,-1-1 1,1 1 0,-1 0 0,1-1-1,-1 1 1,1 0 0,0-1 0,-1 1-1,1-1 1,0 1 0,0-1 0,-1 1-1,1-1 1,0 0 0,0 1 0,0-1-1,-1 0 1,1 0 0,0 1 0,0-1-1,0 0 1,0 0 0,0 0-1,-1 0 1,1 0 0,0 0 0,0-1-1,0 1 1,0 0 0,0 0 0,-1-1-1,1 1 1,0 0 0,0-1 0,0 1-1,-1 0 1,1-1 0,0 0 0,-1 1-1,1-1 1,0 1 0,-1-1 0,2-1-1,4-3 32,-1-2 0,1 1-1,8-14 1,-12 17-30,33-53 163,-22 34-47,1-1 0,25-27 0,-39 49-121,0 0 0,1 1 1,-1-1-1,0 1 0,1-1 1,-1 1-1,1-1 0,-1 1 1,1-1-1,-1 1 0,1-1 1,-1 1-1,1 0 0,-1-1 1,1 1-1,0 0 0,-1 0 1,1-1-1,0 1 0,-1 0 1,1 0-1,0 0 0,-1 0 0,1 0 1,0 0-1,-1 0 0,1 0 1,0 0-1,-1 0 0,1 0 1,-1 0-1,1 0 0,0 1 1,-1-1-1,1 0 0,0 0 1,-1 1-1,1-1 0,-1 1 1,1-1-1,-1 0 0,1 1 1,-1-1-1,1 1 0,-1-1 1,1 1-1,-1-1 0,1 2 1,2 3 19,0 1 0,0 0 0,-1 0 1,3 9-1,2 5 16,-7-18-37,1-1-1,0 1 1,0 0 0,1 0 0,-1 0 0,0-1 0,0 1 0,1-1-1,-1 1 1,1-1 0,0 1 0,-1-1 0,1 0 0,0 0 0,0 0 0,2 1-1,-1-1 0,-1-1 0,0 0 0,0 0-1,0 0 1,1 0 0,-1 0-1,0 0 1,0-1 0,0 1 0,1-1-1,-1 1 1,0-1 0,0 0 0,0 0-1,0 0 1,2-2 0,14-8 13,-1-2 0,0 0 1,-1-1-1,23-27 0,-20 22-10,-1 1 0,27-20-1,-43 37-4,-1 0 0,0 0-1,1 0 1,-1 0-1,0 0 1,1 0-1,-1 0 1,1 1-1,-1-1 1,1 1 0,0-1-1,-1 1 1,1-1-1,0 1 1,-1 0-1,1 0 1,0 0-1,2 0 1,-4 1 2,1-1 1,0 1-1,0-1 1,0 1-1,-1-1 0,1 1 1,0 0-1,-1 0 1,1-1-1,0 1 0,-1 0 1,1 0-1,-1-1 0,0 1 1,1 0-1,-1 0 1,1 0-1,-1 0 0,0 0 1,0 0-1,0 0 1,1 1-1,-1 9 36,0-1 0,0 0-1,-1 0 1,-3 15 0,3-17-20,-3 13 52,2-12-23,0 0-1,1 0 1,0 1-1,0-1 1,1 0-1,2 16 1,-2-25-54,0 1-1,0-1 1,0 0 0,0 0 0,0 1-1,0-1 1,0 0 0,0 0 0,0 0 0,0 1-1,1-1 1,-1 0 0,0 0 0,0 0-1,0 1 1,0-1 0,0 0 0,1 0-1,-1 0 1,0 0 0,0 0 0,0 1 0,1-1-1,-1 0 1,0 0 0,0 0 0,0 0-1,1 0 1,-1 0 0,0 0 0,0 0-1,1 0 1,-1 0 0,0 0 0,0 0 0,0 0-1,1 0 1,-1 0 0,0 0 0,0 0-1,1 0 1,-1 0 0,0 0 0,0 0-1,0 0 1,1 0 0,-1-1 0,0 1 0,0 0-1,0 0 1,1 0 0,-1 0 0,0 0-1,0-1 1,0 1 0,0 0 0,0 0-1,1 0 1,-1-1 0,0 1 0,10-14-792,-9 13 666,37-63-1949,-24 43 1431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5.949"/>
    </inkml:context>
    <inkml:brush xml:id="br0">
      <inkml:brushProperty name="width" value="0.05" units="cm"/>
      <inkml:brushProperty name="height" value="0.05" units="cm"/>
    </inkml:brush>
  </inkml:definitions>
  <inkml:trace contextRef="#ctx0" brushRef="#br0">282 88 13163,'1'-4'184,"0"-1"1,0 1 0,-1 0-1,1-1 1,-1 1 0,-1-1-1,1 1 1,0-1-1,-1 1 1,0 0 0,0-1-1,0 1 1,-3-4-1,4 6-105,-1 1-1,0-1 0,0 1 0,1 0 1,-1-1-1,0 1 0,0 0 1,-1 0-1,1 0 0,0 0 0,0 0 1,-1 0-1,1 0 0,0 0 0,-1 0 1,1 1-1,-1-1 0,1 0 0,-1 1 1,1 0-1,-1-1 0,1 1 0,-1 0 1,1-1-1,-1 1 0,0 0 0,1 0 1,-1 1-1,1-1 0,-1 0 0,0 0 1,1 1-1,-1-1 0,1 1 1,-1-1-1,1 1 0,0 0 0,-1-1 1,1 1-1,-3 2 0,-2 1 82,-1 1-1,1-1 1,0 2-1,1-1 1,-1 0-1,1 1 1,0 0-1,-8 13 1,-30 58 480,43-77-639,-21 46 144,2 1 1,1 0 0,3 1 0,3 1 0,1 1 0,2-1 0,-3 76-1,12-104-117,0 0 0,1 1-1,6 31 1,-6-46-102,1 0 0,0 0 0,0 0 1,0-1-1,1 1 0,0-1 0,0 1 0,1-1 1,0 0-1,0 0 0,0-1 0,1 1 0,9 8 1,-12-12-30,1 0 1,0-1 0,0 1 0,0-1 0,0 1 0,0-1 0,1 0 0,-1 0 0,0 0 0,0 0 0,1-1 0,-1 1 0,0-1 0,1 0 0,-1 0-1,1 0 1,-1-1 0,5 0 0,2-1 3,-1-1 1,0 0-1,0-1 0,-1 0 0,11-6 0,32-20-553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8.011"/>
    </inkml:context>
    <inkml:brush xml:id="br0">
      <inkml:brushProperty name="width" value="0.05" units="cm"/>
      <inkml:brushProperty name="height" value="0.05" units="cm"/>
    </inkml:brush>
  </inkml:definitions>
  <inkml:trace contextRef="#ctx0" brushRef="#br0">155 25 11771,'1'-1'77,"-1"1"1,1-1 0,-1 1 0,1-1-1,-1 1 1,1-1 0,-1 0 0,1 1-1,-1-1 1,0 0 0,0 1 0,1-1-1,-1 0 1,0 1 0,0-1 0,0 0-1,1 0 1,-1 1 0,0-1 0,0 0-1,0 1 1,0-1 0,0 0 0,-1 0-1,1 1 1,0-1 0,0 0 0,0 1-1,-1-1 1,1 0 0,0 1 0,-1-1-1,0-1 1,0 2 26,0 0 0,0 0 0,-1-1 0,1 1 0,0 0 0,-1 0 0,1 0 0,0 0 0,-1 0 0,1 1 0,0-1 0,-1 0 0,1 1 0,0-1 0,0 1 0,-1-1 0,1 1 0,0-1 0,0 1 0,-2 1 0,-7 4 138,0 1 1,1 0-1,0 1 0,0 0 1,1 0-1,0 1 0,0 0 0,1 0 1,-11 18-1,13-18-152,0 0 1,1 0-1,0 0 1,1 1-1,0-1 0,0 1 1,1 0-1,0 0 0,0 0 1,2 0-1,-1 17 1,1-25-75,0 0-1,0 0 1,1 0 0,-1 1 0,1-1 0,-1 0 0,1 0 0,-1 0 0,1 0 0,0 0 0,0 0 0,0 0 0,0-1-1,1 1 1,-1 0 0,0 0 0,1-1 0,1 2 0,-2-2-2,1 0 0,0 0 0,-1 0 0,1-1 0,0 1 0,-1-1 0,1 1 0,0-1 1,0 0-1,0 0 0,-1 1 0,1-1 0,0 0 0,0-1 0,0 1 0,-1 0 0,3-1 0,3-1 24,1-1 0,-1 1-1,0-1 1,-1-1 0,1 1-1,-1-1 1,1-1 0,9-8-1,-3 1 55,0-1 0,0 0 0,20-30 0,-29 38-69,-1-1 1,1 0 0,-1 0-1,0 0 1,-1 0 0,1 0 0,-1-1-1,0 1 1,-1-1 0,0 0-1,0 1 1,0-1 0,-1-13-1,0 19-19,0-1 0,0 1 0,0-1 0,-1 1 0,1-1-1,0 1 1,-1 0 0,1-1 0,-1 1 0,1 0 0,-1-1-1,0 1 1,1 0 0,-1-1 0,0 1 0,0 0 0,0 0-1,0 0 1,0 0 0,0 0 0,-1 0 0,1 0 0,0 1-1,0-1 1,-1 0 0,1 1 0,0-1 0,-1 0 0,1 1-1,0 0 1,-1-1 0,1 1 0,-1 0 0,1 0 0,-1 0 0,1 0-1,-1 0 1,1 0 0,0 0 0,-1 0 0,1 1 0,-1-1-1,1 0 1,-2 2 0,-2-1-30,0 1 0,0 0-1,0 0 1,0 1 0,1 0-1,-1 0 1,1 0 0,0 0-1,0 0 1,0 1 0,-4 4 0,-9 19-1302,16-26 1152,0 0 0,1 1 1,-1-1-1,0 1 1,1-1-1,-1 1 0,1-1 1,0 1-1,0-1 1,-1 1-1,1 0 0,0-1 1,0 1-1,0-1 0,1 1 1,-1-1-1,1 4 1,3 1-738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8.555"/>
    </inkml:context>
    <inkml:brush xml:id="br0">
      <inkml:brushProperty name="width" value="0.05" units="cm"/>
      <inkml:brushProperty name="height" value="0.05" units="cm"/>
    </inkml:brush>
  </inkml:definitions>
  <inkml:trace contextRef="#ctx0" brushRef="#br0">37 0 13163,'5'6'1328,"-5"8"-704,-5 7-208,-2 9 825,2 5-385,-2 10-208,0 4-48,3 1-160,-2-3-96,6-7-184,0-4-128,6-17-400,-2-6-240,5-16 496,-1-9-104,1-18-72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9.142"/>
    </inkml:context>
    <inkml:brush xml:id="br0">
      <inkml:brushProperty name="width" value="0.05" units="cm"/>
      <inkml:brushProperty name="height" value="0.05" units="cm"/>
    </inkml:brush>
  </inkml:definitions>
  <inkml:trace contextRef="#ctx0" brushRef="#br0">2 47 13635,'-1'-3'2814,"8"2"-1125,23-1-523,15-2-635,88-30 273,-132 33-802,0 1-1,0 0 1,0-1 0,-1 1-1,1 0 1,0 0 0,0-1-1,0 1 1,0 0 0,0 0-1,0 0 1,0 0 0,0 0-1,0 1 1,0-1 0,0 0-1,0 0 1,0 0 0,0 1 0,-1-1-1,1 1 1,0-1 0,1 1-1,-2 0 0,1 0 0,-1 0 0,0-1-1,1 1 1,-1 0 0,0 0 0,0 0 0,1 0-1,-1 0 1,0 0 0,0 0 0,0-1 0,0 1 0,0 0-1,0 0 1,-1 0 0,1 0 0,0 0 0,-1 1-1,-2 8 4,-2 0-1,1 0 0,-8 12 0,7-13 7,-12 22 14,-17 33 107,2 2 0,-32 98 0,59-139-13,6-16-101,6-15-218,-4 2 32,-1 0 0,0 0 0,0 0 0,0 0 0,0 0 0,-1-1 0,0 1 0,1-1 0,-2 1 1,1-1-1,0 1 0,-1-1 0,0 1 0,0-1 0,-1 1 0,0-7 0,-6-4-448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9.580"/>
    </inkml:context>
    <inkml:brush xml:id="br0">
      <inkml:brushProperty name="width" value="0.05" units="cm"/>
      <inkml:brushProperty name="height" value="0.05" units="cm"/>
    </inkml:brush>
  </inkml:definitions>
  <inkml:trace contextRef="#ctx0" brushRef="#br0">1 233 12795,'0'-6'1648,"4"0"-936,3 2-160,6 1 889,3 2-417,4-1-96,2-1-224,2 1-104,3-3-240,1 2-224,0 1-584,2-1-280,-2-3 600,-3 5-144,-5 1-112</inkml:trace>
  <inkml:trace contextRef="#ctx0" brushRef="#br0" timeOffset="1">728 1 15587,'-5'18'1649,"0"4"-1113,-7 4-216,2 7 744,0 1-456,1 0-96,2-1-160,2-4-104,3-6-280,2-4-168,2-5-352,0-4-184,0-6 560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0.070"/>
    </inkml:context>
    <inkml:brush xml:id="br0">
      <inkml:brushProperty name="width" value="0.05" units="cm"/>
      <inkml:brushProperty name="height" value="0.05" units="cm"/>
    </inkml:brush>
  </inkml:definitions>
  <inkml:trace contextRef="#ctx0" brushRef="#br0">6 24 14627,'-5'-5'1296,"7"4"-888,4 1-159,6-1 663,2-1-312,6 1-240,4-2-120,5 0-408,3 0-216,-4-1 352,0 4-72,-8 0-80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0.459"/>
    </inkml:context>
    <inkml:brush xml:id="br0">
      <inkml:brushProperty name="width" value="0.05" units="cm"/>
      <inkml:brushProperty name="height" value="0.05" units="cm"/>
    </inkml:brush>
  </inkml:definitions>
  <inkml:trace contextRef="#ctx0" brushRef="#br0">228 5 15403,'1'-4'2291,"-8"4"-1523,-10 6 197,-3 14-570,0 0 0,1 0-1,2 2 1,0 1 0,-14 25 0,28-43-366,-8 10-9,1 1 1,0 0 0,2 1 0,0 0-1,1 1 1,0-1 0,2 1 0,-5 25-1,9-40-16,1 0-1,0 0 0,0 0 0,0 0 0,0 0 1,0 0-1,1 0 0,-1 0 0,1 0 1,1 3-1,-1-5 0,0 1 1,-1-1-1,1 0 1,0 1-1,0-1 1,0 0-1,0 0 1,0 0-1,0 0 1,1 0-1,-1 0 1,0 0-1,0 0 1,1 0-1,-1-1 1,1 1-1,-1-1 1,0 1-1,1-1 1,-1 1-1,1-1 1,2 1-1,3-1 7,0 0 1,0-1-1,0 1 0,0-1 0,0 0 0,0-1 0,-1 0 0,1 0 0,-1 0 0,1-1 0,-1 0 0,0 0 1,11-8-1,-1-1 16,0 0 0,-1-1 0,23-25 0,-28 26-10,0 0 1,0 0-1,-1-1 0,9-19 1,-16 29-24,0-1 1,0 1-1,-1-1 0,1 0 1,-1 1-1,0-1 1,0 0-1,0 0 0,-1 0 1,1 0-1,-1 0 1,0 0-1,0 1 1,0-1-1,-1 0 0,1 0 1,-1 0-1,0 0 1,0 0-1,0 0 1,-1 1-1,-2-6 0,2 7-58,1 0-1,-1 0 0,0 0 1,0 0-1,0 0 1,0 1-1,0-1 0,0 1 1,0-1-1,0 1 0,-1 0 1,1 0-1,0 0 0,-1 0 1,1 1-1,-1-1 0,1 0 1,-1 1-1,1 0 0,-1 0 1,0 0-1,1 0 1,-1 0-1,1 0 0,-1 1 1,1-1-1,-1 1 0,-2 0 1,0 1-96,1-1 1,-1 1-1,1 0 0,-1 1 1,1-1-1,0 1 1,0-1-1,0 1 1,0 1-1,0-1 1,1 0-1,-1 1 0,-3 5 1,-2 10-604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0.847"/>
    </inkml:context>
    <inkml:brush xml:id="br0">
      <inkml:brushProperty name="width" value="0.05" units="cm"/>
      <inkml:brushProperty name="height" value="0.05" units="cm"/>
    </inkml:brush>
  </inkml:definitions>
  <inkml:trace contextRef="#ctx0" brushRef="#br0">125 0 13563,'13'0'1296,"4"0"-760,5 6-192,5 5 649,3 6-265,0 15-192,3 8-24,-13 13-112,-8 6-72,-15 13-120,-11 6-16,-18 18-24,-7 6-104,-9 0-480,-11-5 1984,7-8-1455,6-4 71,11-19 56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2.018"/>
    </inkml:context>
    <inkml:brush xml:id="br0">
      <inkml:brushProperty name="width" value="0.05" units="cm"/>
      <inkml:brushProperty name="height" value="0.05" units="cm"/>
    </inkml:brush>
  </inkml:definitions>
  <inkml:trace contextRef="#ctx0" brushRef="#br0">11 26 14843,'2'-3'369,"10"-16"1186,-6 16-735,-3 13 205,-2 28-199,-2 0 1,-2 0-1,-8 45 1,0 0-400,10-80-420,-3 38-112,1 1-1,2 52 0,2-92-5,-1 1 1,1-1-1,-1 1 0,1-1 0,0 0 0,0 1 0,0-1 0,2 3 0,2-2-944,-2-15 486,-5-6 65,-5-2-57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2.442"/>
    </inkml:context>
    <inkml:brush xml:id="br0">
      <inkml:brushProperty name="width" value="0.05" units="cm"/>
      <inkml:brushProperty name="height" value="0.05" units="cm"/>
    </inkml:brush>
  </inkml:definitions>
  <inkml:trace contextRef="#ctx0" brushRef="#br0">4 43 13059,'-3'-5'1352,"4"6"-680,8 6-216,5 3 937,6-1-521,15-3-240,8-3-24,11-5-416,4-7-400,-4-8 256,-4-1-80,-15-10-112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8.061"/>
    </inkml:context>
    <inkml:brush xml:id="br0">
      <inkml:brushProperty name="width" value="0.05" units="cm"/>
      <inkml:brushProperty name="height" value="0.05" units="cm"/>
    </inkml:brush>
  </inkml:definitions>
  <inkml:trace contextRef="#ctx0" brushRef="#br0">156 122 16916,'10'-13'7037,"8"-17"-5562,-16 26-1591,0-1 0,0 1 0,-1-1 0,1 0 0,1-8 0,-3 11 145,0 0 0,0 0 0,0 1 0,0-1 0,0 0 0,0 0 0,-1 1 0,1-1 0,0 0 0,-1 0 0,1 1-1,-1-1 1,0 1 0,0-1 0,1 0 0,-1 1 0,-2-3 0,2 3-23,0 0-1,0 1 1,0-1-1,0 0 1,0 0-1,0 1 1,0-1-1,0 0 1,0 1-1,0-1 0,0 1 1,0-1-1,-1 1 1,1 0-1,0-1 1,0 1-1,-1 0 1,1 0-1,0 0 1,-2 0-1,0 1 6,0-1 0,0 1-1,0 0 1,0 0 0,1 0 0,-1 0 0,0 0-1,-3 3 1,-3 2 24,1 0 0,0 1-1,-15 14 1,12-9 10,1 1-1,1-1 1,0 2 0,-13 25-1,18-32-11,0 1-1,1 0 0,0 0 0,1 0 0,0 0 1,0 0-1,0 0 0,1 1 0,1-1 0,0 17 1,0-24-27,0 1 1,1-1-1,-1 1 1,1-1 0,-1 1-1,1-1 1,0 1-1,-1-1 1,1 1 0,0-1-1,0 0 1,0 0-1,0 1 1,0-1 0,0 0-1,0 0 1,1 0-1,-1 0 1,0 0-1,1 0 1,-1-1 0,0 1-1,1 0 1,-1-1-1,1 1 1,-1-1 0,1 1-1,0-1 1,-1 0-1,1 1 1,-1-1 0,4 0-1,5 0 7,0-1 0,0 0 0,0 0 0,11-3 0,-6 1 1,20-2 5,-24 5-14,0-2 0,1 1 0,-1-1-1,0-1 1,0 0 0,-1-1-1,15-6 1,-19 5 1,-1 0-1,0 0 1,0 0 0,0-1-1,-1 1 1,0-1 0,0 0-1,-1-1 1,1 1 0,-1 0-1,2-9 1,0 5 3,-1 0-1,2 0 1,9-13 0,-14 21-9,0 1 0,0-1 0,0 1 0,0-1 0,0 1-1,0 0 1,1-1 0,-1 1 0,1 0-1,-1 0 1,1 0 0,-1 0 0,1 0 0,-1 0-1,1 1 1,2-2 0,-10 1-757,6 1 616,-1 0 0,1 0 0,0 0-1,-1 0 1,1 0 0,0 0-1,-1-1 1,1 1 0,0 0 0,-1 0-1,1 0 1,0 0 0,-1 0-1,1 0 1,0 0 0,-1 0 0,1 1-1,0-1 1,-1 0 0,1 0-1,0 0 1,0 0 0,-1 0 0,1 0-1,0 1 1,-1-1 0,1 0-1,0 0 1,0 1 0,-1-1 0,1 0-1,0 0 1,0 1 0,-1-1-1,1 0 1,0 0 0,0 1 0,0-1-1,0 0 1,-1 1 0,2 1-1061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3.893"/>
    </inkml:context>
    <inkml:brush xml:id="br0">
      <inkml:brushProperty name="width" value="0.05" units="cm"/>
      <inkml:brushProperty name="height" value="0.05" units="cm"/>
    </inkml:brush>
  </inkml:definitions>
  <inkml:trace contextRef="#ctx0" brushRef="#br0">249 27 11618,'1'-1'224,"0"0"-1,0 0 0,1 0 0,-1 0 0,0-1 0,0 1 0,0 0 0,-1-1 1,1 1-1,0 0 0,0-1 0,-1 1 0,1-1 0,0-2 0,-1 4-170,0 0-1,0 0 1,0-1-1,0 1 1,0 0-1,0 0 1,0 0 0,0 0-1,0-1 1,0 1-1,0 0 1,-1 0-1,1 0 1,0-1-1,0 1 1,0 0-1,0 0 1,0 0-1,0 0 1,-1 0-1,1 0 1,0-1-1,0 1 1,0 0-1,0 0 1,-1 0-1,1 0 1,0 0 0,0 0-1,0 0 1,0 0-1,-1 0 1,1 0-1,0 0 1,0 0-1,0 0 1,-1 0-1,-15 5 1223,3 2-1032,0 1 0,1 0 0,0 1 0,1 0 0,0 1 0,0 1-1,1 0 1,1 0 0,0 1 0,0 0 0,-13 25 0,6-6-188,2 0-1,1 1 0,2 0 1,-8 36-1,10-28 2,2-1 0,-2 46 0,8-60-148,1-1-1,1 1 1,1-1-1,9 42 1,-10-60 35,0-1 0,1 0 1,-1 0-1,1 0 1,0 0-1,1 0 1,0 0-1,-1 0 0,1-1 1,1 0-1,-1 1 1,1-1-1,-1 0 1,1-1-1,1 1 1,5 4-1,9-1-210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4.879"/>
    </inkml:context>
    <inkml:brush xml:id="br0">
      <inkml:brushProperty name="width" value="0.05" units="cm"/>
      <inkml:brushProperty name="height" value="0.05" units="cm"/>
    </inkml:brush>
  </inkml:definitions>
  <inkml:trace contextRef="#ctx0" brushRef="#br0">269 69 11106,'2'-4'552,"0"0"-1,0-1 1,0 1-1,-1 0 1,1-1-1,-1 1 1,1-9-1,-2 12-451,0 0-1,0 0 1,0 0 0,0 0-1,0 0 1,0 0-1,0 0 1,0 0 0,-1 0-1,1 0 1,0 0-1,-1 0 1,1 0 0,-1 1-1,1-1 1,-1 0-1,1 0 1,-1 0-1,0 1 1,1-1 0,-1 0-1,0 1 1,1-1-1,-1 0 1,0 1 0,0-1-1,0 1 1,0-1-1,0 1 1,1 0 0,-1-1-1,0 1 1,0 0-1,0-1 1,0 1 0,0 0-1,0 0 1,0 0-1,0 0 1,0 0-1,0 0 1,0 0 0,-1 1-1,-7 0 10,1 0-1,0 1 1,0 0-1,0 0 0,0 1 1,0 0-1,1 1 1,-1 0-1,1 0 1,0 0-1,0 1 1,0 0-1,-7 7 0,0 1-90,1 1-1,0 0 0,1 1 0,-18 29 1,20-28 15,1 1 1,1 1-1,0-1 1,-6 23 0,12-31-8,-1 0 0,2 0 0,-1 0 0,1 0 0,0 1 0,1-1 0,0 0 0,1 1 0,0-1 0,3 15 0,-3-21-15,0-1 1,-1 1-1,1 0 0,1 0 0,-1-1 0,0 1 0,1 0 0,-1-1 0,1 1 0,0-1 0,0 0 0,0 0 0,0 0 0,0 0 0,0 0 0,1 0 1,-1 0-1,1-1 0,-1 1 0,1-1 0,0 1 0,-1-1 0,1 0 0,0 0 0,0-1 0,0 1 0,0-1 0,0 1 0,0-1 0,0 0 1,0 0-1,0 0 0,-1 0 0,1-1 0,4 0 0,4-1 8,-1-1 1,0-1-1,0 1 1,0-2-1,0 1 0,-1-1 1,0-1-1,15-10 1,-8 3 1,-1 0-1,-1-2 1,0 1 0,-1-2 0,20-28-1,-26 33-10,0-1-1,-1 0 1,0 0-1,-1 0 0,-1-1 1,0 0-1,0 0 1,-1 0-1,2-21 1,-5 30-7,0 0 1,1 1-1,-2-1 1,1 1 0,0-1-1,-1 1 1,1-1 0,-1 1-1,0-1 1,0 1-1,-1-1 1,1 1 0,-1 0-1,1 0 1,-1 0-1,0 0 1,0 0 0,-1 0-1,-4-4 1,5 5-17,-1 0 1,1 1-1,-1 0 1,0-1-1,1 1 1,-1 0-1,0 1 0,0-1 1,0 0-1,0 1 1,0-1-1,0 1 0,0 0 1,0 0-1,0 0 1,1 1-1,-1-1 1,0 0-1,0 1 0,0 0 1,0 0-1,0 0 1,-4 3-1,-26 16-881,31-19 828,-1 1 1,2-1 0,-1 1-1,0 0 1,0-1-1,0 1 1,1 0 0,-1 0-1,1 1 1,0-1 0,-1 0-1,0 4 1,5-2-269,3-3-114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5.386"/>
    </inkml:context>
    <inkml:brush xml:id="br0">
      <inkml:brushProperty name="width" value="0.05" units="cm"/>
      <inkml:brushProperty name="height" value="0.05" units="cm"/>
    </inkml:brush>
  </inkml:definitions>
  <inkml:trace contextRef="#ctx0" brushRef="#br0">80 1 15595,'-1'14'752,"-1"0"0,-1-1 0,0 1 0,0-1 0,-9 20-1,0 2 30,-3 10-194,7-23-368,1 0 1,-5 32 0,11-54-233,1 1 0,0 0 0,0 0 0,0-1 0,-1 1 0,1 0-1,0 0 1,0-1 0,0 1 0,0 0 0,0 0 0,0-1 0,1 1 0,-1 0 0,0 0 0,0-1 0,1 1 0,-1 0 0,0 0 0,1-1 0,-1 1 0,1 1 0,0-2-32,-1 0 1,1 0 0,0 0-1,-1 0 1,1 0-1,-1-1 1,1 1-1,0 0 1,-1 0 0,1 0-1,-1 0 1,1-1-1,-1 1 1,1 0-1,-1-1 1,1 1 0,-1 0-1,1-1 1,-1 1-1,1 0 1,0-2-1,24-28-1084,-13 5 722,1-9-84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5.845"/>
    </inkml:context>
    <inkml:brush xml:id="br0">
      <inkml:brushProperty name="width" value="0.05" units="cm"/>
      <inkml:brushProperty name="height" value="0.05" units="cm"/>
    </inkml:brush>
  </inkml:definitions>
  <inkml:trace contextRef="#ctx0" brushRef="#br0">173 1 16187,'-2'1'189,"0"-1"-1,0 1 0,0 0 0,0 0 0,1 0 0,-1 0 0,0 1 0,1-1 0,-1 0 0,1 1 0,-2 1 0,-1 1 119,-11 11 35,1 0 0,0 1 0,1 1 0,1 0 0,0 1 0,2 0 1,0 1-1,1 0 0,1 0 0,0 1 0,2 0 0,-8 40 0,13-56-305,1 0 1,0 0-1,0 0 0,0 0 0,0 0 0,1 1 0,-1-1 1,1 0-1,0 0 0,1 0 0,-1 0 0,1 0 0,2 4 0,-3-6-29,0 0 0,1-1 0,-1 1-1,0-1 1,1 1 0,0-1 0,-1 0 0,1 0-1,0 1 1,-1-1 0,1 0 0,0 0-1,0-1 1,0 1 0,0 0 0,0-1 0,0 1-1,0-1 1,0 1 0,0-1 0,0 0-1,0 0 1,0 0 0,1 0 0,-1-1-1,0 1 1,0 0 0,3-2 0,4-1-281,0 0 0,0-1 0,0-1 0,0 0 0,0 0 0,-1 0 0,0-1 0,0 0 0,-1-1 0,1 0 0,-2 0 0,1 0-1,-1-1 1,0 0 0,0-1 0,-1 1 0,6-14 0,-1 0-648</inkml:trace>
  <inkml:trace contextRef="#ctx0" brushRef="#br0" timeOffset="1">234 164 14299,'-4'20'1608,"-6"13"-815,-1 3-281,-5 10 832,3 1-272,-1 2-264,2-2-159,5-8-617,1-6-329,8-16-455,2-5 632,10-12-176,3-10-120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6.328"/>
    </inkml:context>
    <inkml:brush xml:id="br0">
      <inkml:brushProperty name="width" value="0.05" units="cm"/>
      <inkml:brushProperty name="height" value="0.05" units="cm"/>
    </inkml:brush>
  </inkml:definitions>
  <inkml:trace contextRef="#ctx0" brushRef="#br0">0 32 15811,'0'11'1457,"8"-3"-929,0-7-216,4-2 680,3-2-272,7-2-624,2-2-384,-1-3 336,-1-1-80,-6-4-176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6.762"/>
    </inkml:context>
    <inkml:brush xml:id="br0">
      <inkml:brushProperty name="width" value="0.05" units="cm"/>
      <inkml:brushProperty name="height" value="0.05" units="cm"/>
    </inkml:brush>
  </inkml:definitions>
  <inkml:trace contextRef="#ctx0" brushRef="#br0">208 10 16900,'0'0'50,"0"-1"1,-1 1 0,1-1-1,0 1 1,0-1 0,0 1-1,0 0 1,0-1 0,-1 1 0,1-1-1,0 1 1,0 0 0,0-1-1,-1 1 1,1 0 0,0-1-1,-1 1 1,1 0 0,0-1 0,-1 1-1,1 0 1,0 0 0,-1-1-1,1 1 1,-1 0 0,1 0-1,-1 0 1,1 0 0,0-1-1,-1 1 1,1 0 0,-1 0 0,1 0-1,-1 0 1,1 0 0,-1 0-1,1 0 1,0 0 0,-1 0-1,1 1 1,-1-1 0,1 0 0,-1 0-1,1 0 1,0 0 0,-1 1-1,-23 9 734,11-1-617,0 1 1,1 0 0,0 0 0,1 1 0,0 1 0,0 0 0,1 0 0,1 1-1,-12 21 1,14-21-158,1-1 0,0 1 0,1 0 0,0 1 0,1-1 0,0 1 0,1 0 0,1 0 0,0 0 0,1 27 0,1-39-3,0 1 0,1-1 0,-1 1 1,1 0-1,-1-1 0,1 1 0,0-1 0,0 1 0,0-1 1,0 0-1,1 1 0,-1-1 0,1 0 0,-1 0 0,4 4 0,-3-5 0,-1 0 0,1 0 0,0 0 0,-1 0 0,1 0 0,-1-1 0,1 1 0,0 0-1,0-1 1,-1 0 0,1 1 0,0-1 0,0 0 0,0 0 0,-1 0 0,1 0 0,0 0-1,0 0 1,0 0 0,0-1 0,-1 1 0,1-1 0,0 1 0,2-2 0,3-2 16,1 0 1,-1-1-1,0 0 1,0 0 0,-1 0-1,1-1 1,-1 0-1,0 0 1,7-11 0,0 0 43,-1-2 1,16-29-1,-21 33-22,-1 1 0,8-28 0,-13 37-45,1 0 0,-1 0 0,0 0 0,-1-1 0,0 1 0,1 0 0,-1 0 0,-1-1 0,1 1 0,-1 0 0,0 0 0,-2-6 0,3 10-21,-1 0-1,1 0 1,-1 1-1,1-1 1,-1 0-1,1 0 1,-1 0-1,0 1 1,1-1-1,-1 0 1,0 1-1,0-1 1,0 0-1,1 1 1,-1-1-1,0 1 1,0-1-1,0 1 1,0 0-1,0-1 1,0 1 0,0 0-1,0 0 1,0 0-1,0 0 1,0 0-1,0 0 1,0 0-1,0 0 1,0 0-1,0 0 1,0 0-1,0 0 1,0 1-1,0-1 1,0 1-1,0-1 1,1 0-1,-1 1 1,0-1-1,0 1 1,0 0-1,0 0 1,-4 2 28,1 0 0,0 0 0,0 0 0,1 0 1,-1 1-1,1 0 0,-4 4 0,0 5-196</inkml:trace>
  <inkml:trace contextRef="#ctx0" brushRef="#br0" timeOffset="1">288 344 16131,'-4'30'1697,"-4"4"-929,-2 2-280,0 6 744,-1-2-183,1 0-289,1-7-136,4-7-480,2-9-200,3-11-584,4-6-336,5-12 767,2-2-191,1-18-136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7.567"/>
    </inkml:context>
    <inkml:brush xml:id="br0">
      <inkml:brushProperty name="width" value="0.05" units="cm"/>
      <inkml:brushProperty name="height" value="0.05" units="cm"/>
    </inkml:brush>
  </inkml:definitions>
  <inkml:trace contextRef="#ctx0" brushRef="#br0">1 40 15083,'0'-2'144,"1"1"-1,0-1 0,0 0 1,0 0-1,0 0 1,0 0-1,0 1 0,1-1 1,-1 1-1,0-1 1,1 1-1,0-1 0,-1 1 1,1 0-1,0-1 1,-1 1-1,1 0 0,0 0 1,0 1-1,0-1 1,0 0-1,0 1 0,0-1 1,0 1-1,4-1 1,7-1 307,0 0 1,22 0 0,-31 2-343,6 0 52,0 0-1,0 1 1,0 0-1,0 1 1,0 0-1,0 0 1,0 1-1,13 7 1,-20-9-138,-1 0 0,0 0 1,1 1-1,-1-1 1,0 1-1,0 0 0,0 0 1,0 0-1,0 0 1,-1 0-1,1 0 0,-1 0 1,1 0-1,-1 1 1,2 2-1,-3-2-15,1 0-1,-1-1 1,1 1 0,-1 0 0,0-1-1,0 1 1,0 0 0,-1 0 0,1-1-1,-1 1 1,1 0 0,-1-1 0,0 1-1,0-1 1,0 1 0,0-1 0,-1 1-1,-1 2 1,-13 18 29,0-1-1,-2 0 0,-38 35 1,-16 21 84,67-73-107,1 0 1,0 0 0,1 1-1,0-1 1,-1 1-1,-2 8 1,6-13-11,0 0 0,-1 0 0,1 0-1,0 0 1,0 0 0,0 0 0,0 0 0,0 0 0,0 0 0,0 0 0,0 0 0,0 0-1,1-1 1,-1 1 0,0 0 0,1 0 0,-1 0 0,0 0 0,2 1 0,-1 0-1,0-1 1,1 0 0,-1 0 0,1 0-1,-1 0 1,1 0 0,-1 0 0,1-1-1,-1 1 1,1 0 0,0-1 0,-1 0 0,1 1-1,0-1 1,2 1 0,13 0-191,0 0 0,0-2 0,-1 1 0,1-2 0,0 0 0,0-1 0,-1-1 0,0-1 0,0 0 0,0-1 0,0 0 0,-1-2 0,25-15 0,-8 1-308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8"/>
    </inkml:context>
    <inkml:brush xml:id="br0">
      <inkml:brushProperty name="width" value="0.05" units="cm"/>
      <inkml:brushProperty name="height" value="0.05" units="cm"/>
    </inkml:brush>
  </inkml:definitions>
  <inkml:trace contextRef="#ctx0" brushRef="#br0">137 0 16131,'0'23'1425,"0"0"-841,2 7-208,2 3 488,0 3-88,0 7-144,-1 3-71,-1 10-177,-4 4-96,-3 9-152,-4 3-32,-5 2-24,-4 1-64,-4-5-304,0-4-368,-1-15 576,2-9-88,2-18-65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9.665"/>
    </inkml:context>
    <inkml:brush xml:id="br0">
      <inkml:brushProperty name="width" value="0.05" units="cm"/>
      <inkml:brushProperty name="height" value="0.05" units="cm"/>
    </inkml:brush>
  </inkml:definitions>
  <inkml:trace contextRef="#ctx0" brushRef="#br0">184 71 11386,'8'-10'785,"12"-18"200,-19 27-814,-1-1-1,1 1 1,0-1-1,-1 1 1,1 0-1,-1-1 1,1 1-1,-1-1 0,1 0 1,-1 1-1,0-1 1,0 1-1,0-1 1,0 1-1,0-1 1,0 1-1,-1-3 1,1 3-116,-1 1-1,1 0 1,0 0 0,0-1-1,-1 1 1,1 0 0,0 0-1,-1-1 1,1 1 0,0 0 0,-1 0-1,1 0 1,0 0 0,-1-1-1,1 1 1,-1 0 0,1 0-1,0 0 1,-1 0 0,1 0 0,-1 0-1,1 0 1,0 0 0,-1 0-1,1 0 1,-1 0 0,1 0 0,0 1-1,-1-1 1,1 0 0,0 0-1,-1 0 1,1 0 0,0 1-1,-1-1 1,1 0 0,0 0 0,-1 1-1,1-1 1,0 0 0,0 1-1,-1-1 1,1 0 0,0 0-1,0 1 1,-1 0 0,-15 16 537,15-16-496,-18 24 192,0 0 0,3 1 0,0 1 0,1 0 0,-16 43 0,16-27-95,1 0 0,2 2 0,-6 48-1,14-62-146,0 0-1,3 62 0,2-82-105,0 1 0,0 0 0,2-1 0,-1 1 0,1-1 0,1 0 0,0 0 0,1 0 0,0-1 0,0 0 0,9 12 0,-12-19 43,0 1-1,1-1 1,0-1-1,-1 1 1,1 0-1,0-1 1,1 1-1,5 2 1,-5-3-14,1-1 1,-1 1-1,1-1 1,-1 0-1,1-1 1,7 1-1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2.183"/>
    </inkml:context>
    <inkml:brush xml:id="br0">
      <inkml:brushProperty name="width" value="0.05" units="cm"/>
      <inkml:brushProperty name="height" value="0.05" units="cm"/>
    </inkml:brush>
  </inkml:definitions>
  <inkml:trace contextRef="#ctx0" brushRef="#br0">208 55 5473,'0'0'-165,"12"-23"4748,-11 22-4286,0 0-1,-1-1 0,1 1 1,0 0-1,-1-1 0,0 1 0,1-1 1,-1 1-1,0-1 0,1 0 1,-1 1-1,0-2 0,0 2-182,0 1-1,0-1 1,-1 1 0,1-1-1,0 1 1,0-1-1,0 1 1,-1-1 0,1 1-1,0-1 1,0 1-1,-1-1 1,1 1 0,0-1-1,-1 1 1,1 0-1,-1-1 1,1 1-1,-1 0 1,1-1 0,0 1-1,-1 0 1,0-1-1,-1 1-12,0 0-1,0-1 1,1 1-1,-1 0 1,0 0-1,0 0 1,0 0-1,0 0 1,1 1-1,-1-1 1,0 1-1,0-1 1,1 1-1,-1 0 1,0-1-1,1 1 1,-1 0-1,-2 2 1,-11 7 117,1 1-1,0 1 1,1 0 0,0 0 0,1 2 0,0 0 0,1 0 0,1 1 0,-13 23 0,16-24-132,0 0 0,1 1 1,1 0-1,0 0 0,1 0 1,1 0-1,0 1 1,1 0-1,1-1 0,0 1 1,2 16-1,-1-27-68,1 0 0,-1 0 0,1 0 1,0 0-1,1-1 0,-1 1 0,1-1 0,0 1 1,0-1-1,1 1 0,-1-1 0,1 0 0,0 0 0,4 4 1,-5-6-8,0 0 0,0-1-1,1 1 1,-1-1 0,0 0 0,1 0 0,-1 1 0,1-1 0,-1-1 0,1 1 0,-1 0 0,1-1 0,-1 1 0,1-1 0,0 0 0,-1 0 0,1 0-1,0 0 1,-1 0 0,1-1 0,0 1 0,-1-1 0,1 0 0,-1 0 0,1 0 0,-1 0 0,4-2 0,5-3 27,0-1 0,-1 0 0,0 0 0,-1-1 0,0 0 1,0-1-1,13-16 0,-10 9 30,0-1 1,-1-1-1,17-33 1,-23 39-42,0 0 1,-1-1-1,4-16 1,-7 25-23,-1-1 0,1 1 0,-1 0 0,1-1 0,-1 1 0,0 0 0,-1-1 0,1 1 0,-1 0 1,0-1-1,0 1 0,0 0 0,-3-6 0,2 8-2,0 0 0,1 0 0,-1 0-1,0 0 1,0 0 0,-1 1 0,1-1 0,0 1 0,0 0 0,-1 0-1,1 0 1,0 0 0,-1 0 0,1 0 0,-1 0 0,0 1 0,1-1 0,-1 1-1,1 0 1,-1 0 0,0 0 0,1 0 0,-1 0 0,0 1 0,1-1 0,-3 2-1,1-2-133,0 1 0,0 0-1,0 0 1,1 0-1,-1 1 1,0-1-1,1 1 1,0 0-1,-1 0 1,1 0 0,0 0-1,0 0 1,0 1-1,0 0 1,0-1-1,1 1 1,-4 5-1,6-8 117,0 0-1,0 0 0,0 0 0,0 0 0,0 1 0,0-1 0,0 0 0,0 0 0,0 0 0,0 1 0,0-1 1,0 0-1,0 0 0,0 0 0,0 1 0,0-1 0,0 0 0,0 0 0,0 0 0,0 1 0,0-1 1,0 0-1,0 0 0,1 0 0,-1 0 0,0 0 0,0 1 0,0-1 0,0 0 0,0 0 0,0 0 1,1 0-1,-1 0 0,0 0 0,0 1 0,0-1 0,0 0 0,1 0 0,-1 0 0,0 0 0,0 0 1,0 0-1,1 0 0,-1 0 0,0 0 0,0 0 0,0 0 0,1 0 0,-1 0 0,0 0 0,0 0 1,1 0-1,8 1-550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8.788"/>
    </inkml:context>
    <inkml:brush xml:id="br0">
      <inkml:brushProperty name="width" value="0.05" units="cm"/>
      <inkml:brushProperty name="height" value="0.05" units="cm"/>
    </inkml:brush>
  </inkml:definitions>
  <inkml:trace contextRef="#ctx0" brushRef="#br0">173 85 17100,'0'0'88,"0"-1"0,0 1 0,0-1 0,0 1 0,1 0 0,-1-1 0,0 1 0,0 0 0,0-1-1,0 1 1,0 0 0,0-1 0,-1 1 0,1-1 0,0 1 0,0 0 0,0-1 0,0 1 0,0 0 0,0-1 0,-1 1 0,1 0 0,0-1 0,0 1 0,0 0 0,-1 0 0,1-1 0,0 1 0,0 0 0,-1 0 0,1-1 0,0 1 0,-1 0 0,1 0 0,0 0 0,-1-1 0,1 1 0,0 0 0,-1 0 0,1 0 0,-1 0 0,1 0 0,0 0 0,-1 0 0,1 0 0,0 0 0,-1 0 0,1 0 0,0 0 0,-1 0 0,1 0 0,-1 0 0,0 1 0,-22 2 1357,13 2-1220,0 0 0,1 1 0,0 0 1,0 1-1,0 0 0,1 0 1,-12 13-1,14-13-132,0-1 0,1 1 1,-1 1-1,2-1 0,-1 1 1,1 0-1,0 0 0,1 0 1,-5 16-1,7-22-76,1 1 1,-1 0-1,1-1 0,0 1 0,-1 0 1,1-1-1,0 1 0,1 0 1,-1-1-1,0 1 0,1 0 1,0-1-1,-1 1 0,1-1 1,0 1-1,0-1 0,0 1 1,1-1-1,-1 0 0,3 3 1,-3-4-14,1 1 1,0-1 0,0 0 0,0 0 0,0 0 0,0 0-1,0-1 1,0 1 0,0 0 0,0-1 0,0 0 0,1 1-1,-1-1 1,0 0 0,0 0 0,0 0 0,0 0 0,1-1-1,-1 1 1,0 0 0,0-1 0,0 0 0,0 1 0,0-1-1,3-2 1,4-1-15,-1-1-1,0 0 1,0 0-1,0-1 0,-1 0 1,1-1-1,-1 0 1,-1 0-1,1 0 0,9-16 1,-7 9-35,0 0 1,-1 0-1,-1-1 0,-1 0 1,8-24-1,-14 39 42,0 0 0,0 0 0,0 0 0,0 0 0,-1 0 0,1 0 0,0 0 0,0 0 0,0 0 0,0 0 0,0 0 0,0 0 0,0 0 0,0 0 0,0 0 0,0 0 0,-1 0 0,1 0 0,0 0 0,0 0 0,0 0 0,0 0-1,0 0 1,0 0 0,0 0 0,0 0 0,0 0 0,0 0 0,0 0 0,-1 0 0,1 0 0,0 0 0,0-1 0,0 1 0,0 0 0,0 0 0,0 0 0,-6 10 5,-3 13 23,-8 30 0,14-45 1,1 1 1,1-1-1,0 1 1,0-1-1,0 1 0,1 0 1,1 9-1,0-17-21,-1 0 0,0 0-1,0-1 1,0 1 0,1 0 0,-1 0-1,0-1 1,1 1 0,-1 0-1,0-1 1,1 1 0,-1-1-1,1 1 1,-1 0 0,1-1 0,-1 1-1,1-1 1,0 1 0,-1-1-1,1 0 1,0 1 0,-1-1-1,1 0 1,0 1 0,-1-1 0,1 0-1,0 0 1,0 0 0,-1 1-1,1-1 1,0 0 0,0 0 0,0 0-1,-1 0 1,1 0 0,0 0-1,0-1 1,-1 1 0,1 0-1,0 0 1,-1-1 0,1 1 0,0 0-1,0-1 1,-1 1 0,2-1-1,3-1 16,0-1-1,0 0 0,0 0 0,9-7 1,10-13-5,23-27 0,-27 27-116,37-32 0,-57 54 96,1 1 1,-1 0 0,0-1-1,1 1 1,-1-1 0,0 1-1,1 0 1,-1-1 0,1 1-1,-1 0 1,1-1 0,-1 1-1,1 0 1,-1 0 0,1 0-1,-1 0 1,1-1 0,0 1 0,-1 0-1,1 0 1,-1 0 0,1 0-1,-1 0 1,1 0 0,-1 0-1,1 0 1,0 0 0,-1 1-1,1-1 1,-1 0 0,1 0-1,0 1 1,0 0 2,-1 0 0,1 0-1,0 0 1,-1 0 0,1 1 0,-1-1 0,0 0-1,1 0 1,-1 1 0,0-1 0,0 0 0,0 0-1,0 3 1,-5 47 144,4-47-114,0 0-18,-1 26 248,2-29-251,0-1 1,0 0 0,1 1 0,-1-1-1,0 1 1,0-1 0,0 1 0,0-1-1,1 0 1,-1 1 0,0-1 0,0 1-1,1-1 1,-1 0 0,0 1-1,1-1 1,-1 0 0,0 0 0,1 1-1,-1-1 1,1 0 0,-1 1 0,1-1 1,0 0 0,0 0 1,0 0-1,0 0 0,0 0 0,0 0 1,0 0-1,-1 0 0,1-1 1,0 1-1,0 0 0,0 0 1,0-1-1,0 1 0,1-1 0,20-12 55,0-1 0,-1-1-1,-1-1 1,19-18 0,16-13-160,-38 34 40,-8 5-4,1 0 0,0 0 0,1 1 0,0 1 0,0 0 0,18-7 0,-29 13 48,1-1 0,0 1 0,0-1 0,0 1 0,0 0 0,0 0 0,0 0 0,0 0 0,0-1 0,0 1 0,0 0 0,0 1 0,0-1 0,0 0 1,0 0-1,0 0 0,-1 0 0,1 1 0,0-1 0,0 0 0,0 1 0,0-1 0,0 1 0,-1-1 0,1 1 0,0 0 0,0-1 0,-1 1 0,1 0 0,0 0 0,1 1-5,-1 1 1,0-1-1,-1 1 0,1-1 1,0 0-1,-1 1 0,1-1 1,-1 1-1,0 0 0,0-1 1,0 4-1,-1 8-7,-1-1 1,0 0-1,-6 20 1,8-32 18,-22 59-660,23-81-734,1-5 1011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2.652"/>
    </inkml:context>
    <inkml:brush xml:id="br0">
      <inkml:brushProperty name="width" value="0.05" units="cm"/>
      <inkml:brushProperty name="height" value="0.05" units="cm"/>
    </inkml:brush>
  </inkml:definitions>
  <inkml:trace contextRef="#ctx0" brushRef="#br0">101 0 13731,'5'0'1656,"-2"2"-976,-6 9-87,-2 5 775,-7 10-312,-2 5-96,-2 9-208,0 3-119,2 2-185,0-1-112,5-8-320,3-4-120,6-14-320,2-9-289,5-13 561,0-11-104,0-16-120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3.116"/>
    </inkml:context>
    <inkml:brush xml:id="br0">
      <inkml:brushProperty name="width" value="0.05" units="cm"/>
      <inkml:brushProperty name="height" value="0.05" units="cm"/>
    </inkml:brush>
  </inkml:definitions>
  <inkml:trace contextRef="#ctx0" brushRef="#br0">92 1 16452,'3'1'1520,"-6"12"-848,-4 6-224,-2 8 600,-1 3-144,-4 7-231,1 0-81,0 2-168,2-4-152,4-7-336,2-5-176,3-7-248,2-3-96,4-7-417,2-5-95,-1-5 648,2-1-224,2-3 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3.547"/>
    </inkml:context>
    <inkml:brush xml:id="br0">
      <inkml:brushProperty name="width" value="0.05" units="cm"/>
      <inkml:brushProperty name="height" value="0.05" units="cm"/>
    </inkml:brush>
  </inkml:definitions>
  <inkml:trace contextRef="#ctx0" brushRef="#br0">133 1 17420,'-8'5'307,"1"1"-1,0 1 1,0-1 0,0 1 0,1 1 0,0-1 0,0 1 0,1 0-1,-6 11 1,5-10 3,5-7-282,-7 10 120,0 1 0,0 0 0,1 1 0,1-1 0,1 1 0,-7 21 0,12-34-144,0 0 1,0 0-1,-1-1 0,1 1 1,0 0-1,0 0 0,0 0 1,0 0-1,0 0 0,0 0 1,0 0-1,0-1 0,0 1 1,0 0-1,0 0 0,1 0 1,-1 0-1,0 0 0,1-1 1,-1 1-1,1 0 0,-1 0 1,1 0-1,-1-1 0,1 1 1,0 1-1,0-2-1,1 0-1,-1 0 1,0 1-1,0-1 1,0 0-1,0 0 1,0 0-1,1 0 1,-1-1-1,0 1 1,0 0-1,0 0 1,0-1-1,0 1 1,0-1 0,0 1-1,2-1 1,5-4-4,0 0 1,0 0 0,12-11-1,-3 1-91,-2-1 0,0-1 0,0 0 0,-2-1 0,0 0 0,-1-1 0,-1-1 0,9-22 0,-19 37-243,-8 16 211,-8 18 112,6-7 76,0 1 0,1-1-1,2 1 1,0 0-1,-2 27 1,8-48-54,0 0 1,0 0-1,0 0 0,0 1 1,0-1-1,1 0 0,-1 0 1,1 0-1,-1 0 0,1 0 1,0 0-1,0 0 0,0 0 1,0 0-1,0-1 0,0 1 1,0 0-1,1-1 0,-1 1 1,4 2-1,0 0 0,1 0 0,1 0 0,-1-1 0,13 5 0,-11-5-4,-1 0 0,0 0 0,0 1 0,7 5 0,-13-8 1,1 0 1,0 1-1,-1 0 1,1-1-1,-1 1 0,1 0 1,-1-1-1,0 1 1,0 0-1,0 0 1,0 0-1,0 0 1,0 0-1,-1 0 1,1 0-1,-1 0 1,1 1-1,-1 3 1,0-3 26,0 0 1,-1-1-1,1 1 1,-1 0-1,0-1 0,0 1 1,0 0-1,0-1 1,-1 1-1,1-1 1,-1 0-1,1 1 1,-1-1-1,0 0 1,0 0-1,0 0 1,0 0-1,0 0 1,0 0-1,0-1 1,-1 1-1,1-1 1,-1 0-1,-3 2 1,-4 1 120,0 1 1,0-2-1,0 0 1,0 0-1,-13 1 1,15-3-48,-1 0 1,1-1 0,0 0 0,-1-1 0,-8-1 0,15 2-165,0-1 0,0 1 1,0-1-1,0 0 1,0 1-1,1-1 1,-1 0-1,0 0 1,0 0-1,1 0 1,-1-1-1,-1 0 1,2 1-72,1 0 0,-1 0 0,1 1 1,-1-1-1,1 0 0,0 0 1,-1 0-1,1 0 0,0 0 0,0 0 1,-1 0-1,1 0 0,0 0 1,0 0-1,0 0 0,0 0 1,0 1-1,0-1 0,1 0 0,-1 0 1,0 0-1,0 0 0,1 0 1,-1 0-1,0 0 0,2-1 1,-2 1 13,1-1 0,0 1 0,0 0 0,0-1 0,0 1 1,1 0-1,-1 0 0,0 0 0,1 0 0,-1 0 1,0 0-1,1 0 0,-1 0 0,3 0 0,12-6-976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3.949"/>
    </inkml:context>
    <inkml:brush xml:id="br0">
      <inkml:brushProperty name="width" value="0.05" units="cm"/>
      <inkml:brushProperty name="height" value="0.05" units="cm"/>
    </inkml:brush>
  </inkml:definitions>
  <inkml:trace contextRef="#ctx0" brushRef="#br0">15 1 13811,'0'2'328,"1"0"0,0 0 1,-1 0-1,0 1 0,1-1 0,-1 0 0,0 0 0,0 1 1,0-1-1,0 0 0,-1 0 0,1 0 0,-1 1 1,1-1-1,-1 0 0,0 0 0,-1 2 0,-1 9 640,-1 9-340,2 0 1,0 0-1,2 38 1,1-46-718,0-1 1,1 1-1,1-1 1,1 1-1,-1-1 1,2 0-1,6 14 0,-8-25-1663,-3-7 1227,-5-11 97,-9 2-234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4.352"/>
    </inkml:context>
    <inkml:brush xml:id="br0">
      <inkml:brushProperty name="width" value="0.05" units="cm"/>
      <inkml:brushProperty name="height" value="0.05" units="cm"/>
    </inkml:brush>
  </inkml:definitions>
  <inkml:trace contextRef="#ctx0" brushRef="#br0">0 18 15875,'0'0'1409,"4"0"-873,2 0-208,10 0 616,4 0-192,7-2-256,-1-1-256,1 0-704,1-1 1921,-4 1-1385,-1 2 40,-2-1-8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4.802"/>
    </inkml:context>
    <inkml:brush xml:id="br0">
      <inkml:brushProperty name="width" value="0.05" units="cm"/>
      <inkml:brushProperty name="height" value="0.05" units="cm"/>
    </inkml:brush>
  </inkml:definitions>
  <inkml:trace contextRef="#ctx0" brushRef="#br0">226 7 16420,'0'0'38,"0"0"1,0 0 0,0 0-1,0 0 1,1 0 0,-1-1 0,0 1-1,0 0 1,0 0 0,0 0 0,0-1-1,0 1 1,0 0 0,0 0 0,0 0-1,0-1 1,0 1 0,0 0 0,0 0-1,0 0 1,0 0 0,0-1 0,0 1-1,-1 0 1,1 0 0,0 0 0,0 0-1,0-1 1,0 1 0,0 0-1,0 0 1,0 0 0,-1 0 0,1 0-1,0-1 1,0 1 0,0 0 0,0 0-1,0 0 1,-1 0 0,1 0 0,0 0-1,0 0 1,0 0 0,-1 0 0,1 0-1,-15-1 592,-15 8 219,17 1-691,0 0 1,0 1-1,1 0 0,0 1 1,0 0-1,1 1 1,1 0-1,0 1 0,0 0 1,2 0-1,-1 1 1,1 0-1,1 1 0,1-1 1,0 2-1,-6 17 0,11-27-127,0-1-1,-1 1 0,2 0 0,-1 0 0,1 1 0,0 8 0,0-13-21,0 1 0,0-1 0,0 0 0,1 0 0,-1 0-1,1 1 1,-1-1 0,1 0 0,-1 0 0,1 0 0,0 0-1,-1 0 1,1 0 0,0 0 0,0 0 0,0 0 0,0 0 0,0-1-1,0 1 1,0 0 0,0 0 0,0-1 0,0 1 0,0-1-1,0 1 1,0-1 0,1 1 0,-1-1 0,0 0 0,0 0 0,0 0-1,2 1 1,3-1 17,0-1 0,-1 1-1,1-1 1,0 0 0,-1 0 0,1-1 0,-1 1-1,0-1 1,1 0 0,-1-1 0,0 0-1,8-5 1,-1 0 35,-1 0 0,0-1 0,19-20 0,-25 23-41,0-1 1,0 0-1,-1 0 1,0 0-1,0-1 0,0 0 1,-1 1-1,0-1 0,-1 0 1,3-14-1,-5 19-23,1 1 1,-1-1-1,1 0 0,-1 1 1,0-1-1,0 0 0,-1 1 0,1-1 1,0 0-1,-1 1 0,1-1 1,-1 0-1,0 1 0,0-1 1,0 1-1,0 0 0,-1-1 0,1 1 1,-1 0-1,1-1 0,-1 1 1,0 0-1,0 0 0,0 1 0,0-1 1,0 0-1,0 1 0,0-1 1,0 1-1,-1-1 0,1 1 1,-1 0-1,1 0 0,-1 0 0,1 1 1,-5-2-1,2 2-65,0 0 0,1-1 0,-1 2 0,0-1 0,1 1 0,-1-1 0,0 1 0,1 0 0,-1 1 0,1-1 0,0 1 0,-1 0 0,1 0 0,0 0 0,0 1 0,0 0 0,-4 3 0,4-2-74,-1-1 0,1 1 0,0 0 0,1 0-1,-1 0 1,1 0 0,0 1 0,0-1 0,0 1-1,0 0 1,1 0 0,0 0 0,0 0 0,-2 10-1,3 5-409</inkml:trace>
  <inkml:trace contextRef="#ctx0" brushRef="#br0" timeOffset="1">300 314 15635,'6'30'1681,"-6"6"-1209,-3 1-208,0-2 912,2-4-760,-2-2-248,3-12-648,0-7-1000,-3-17 1232,3-7-200,2-12-216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5.188"/>
    </inkml:context>
    <inkml:brush xml:id="br0">
      <inkml:brushProperty name="width" value="0.05" units="cm"/>
      <inkml:brushProperty name="height" value="0.05" units="cm"/>
    </inkml:brush>
  </inkml:definitions>
  <inkml:trace contextRef="#ctx0" brushRef="#br0">187 0 16668,'-22'22'793,"0"0"1,2 1-1,-32 49 1,41-53-543,0-1 0,2 1 0,0 1 0,1 0 0,1 0 0,-6 29 0,12-45-216,0-1 0,1 1 0,-1-1 0,1 1 0,0-1 0,0 1 0,0-1-1,1 0 1,-1 1 0,1-1 0,0 1 0,0-1 0,0 0 0,2 5 0,-2-7-28,0 0 0,0 0 0,1 1 1,-1-1-1,0 0 0,0 0 0,1 0 1,-1 0-1,1 0 0,-1 0 0,1-1 1,-1 1-1,1-1 0,-1 1 0,1-1 0,0 1 1,-1-1-1,1 0 0,0 1 0,0-1 1,-1 0-1,1 0 0,0-1 0,-1 1 0,1 0 1,0 0-1,-1-1 0,1 1 0,-1-1 1,1 0-1,1 0 0,6-3 12,0 0 0,-1-1 0,0 1 1,0-2-1,0 1 0,-1-1 0,1 0 0,-2-1 0,1 1 0,-1-2 0,1 1 0,-2-1 1,1 1-1,-1-1 0,-1-1 0,1 1 0,-1-1 0,-1 0 0,0 0 0,0 0 1,-1 0-1,0 0 0,2-19 0,-5 24-4,1-1 1,0 1-1,-1-1 1,0 1-1,0 0 0,-1 0 1,1-1-1,-1 1 1,0 0-1,0 0 1,0 0-1,0 1 1,-4-5-1,5 6-30,-1 1 1,1-1-1,-1 1 1,1 0-1,-1 0 1,1 0-1,-1 0 1,1 0-1,-1 0 1,0 0-1,0 0 1,0 1-1,1-1 1,-1 1-1,0-1 1,0 1-1,0 0 1,0 0-1,0 0 1,0 0-1,0 0 1,1 0-1,-1 0 1,0 0-1,0 1 1,0-1-1,0 1 1,0 0-1,1-1 1,-1 1-1,0 0 1,1 0-1,-3 2 0,-18 19-719,21-22 717,0 1 1,1 0-1,-1-1 0,1 1 1,-1-1-1,1 1 1,-1 0-1,1-1 1,-1 1-1,1 0 1,0 0-1,-1-1 1,1 1-1,0 0 1,0 0-1,-1-1 1,1 1-1,0 0 1,0 0-1,0 0 1,0 0-1,0-1 1,0 1-1,0 0 1,0 0-1,1 0 1,-1-1-1,0 1 1,0 0-1,1 0 1,-1-1-1,0 1 1,2 1-1,7 2-338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5.610"/>
    </inkml:context>
    <inkml:brush xml:id="br0">
      <inkml:brushProperty name="width" value="0.05" units="cm"/>
      <inkml:brushProperty name="height" value="0.05" units="cm"/>
    </inkml:brush>
  </inkml:definitions>
  <inkml:trace contextRef="#ctx0" brushRef="#br0">1 66 17148,'18'-2'2209,"287"-56"-40,-286 53-2314,-18 5 140,-1 0 1,0 0 0,0 0 0,0 0 0,0 0 0,1 0-1,-1 0 1,0 0 0,0 0 0,0 0 0,1 0-1,-1 0 1,0 0 0,0 0 0,0 0 0,1 0 0,-1 0-1,0 0 1,0 0 0,0 1 0,0-1 0,1 0-1,-1 0 1,0 0 0,0 0 0,0 0 0,0 0 0,0 1-1,0-1 1,1 0 0,-1 0 0,0 0 0,0 0 0,0 0-1,0 1 1,0-1 0,0 0 0,0 0 0,0 0-1,0 1 1,0-1 0,0 0 0,0 0 0,0 0 0,0 1-1,0-1 1,0 0 0,0 0 0,0 1 0,-2 8-53,-3 2 70,-1 0 0,0-1 0,-1 0 0,0 0 0,0-1-1,-10 10 1,-7 10 135,-39 52 860,-81 134 0,142-211-1000,0 1 0,0-1 0,0 0 1,1 1-1,0-1 0,-2 9 0,3-13-26,0 1 1,0-1-1,0 1 1,0-1-1,0 0 1,0 1-1,0-1 1,0 1-1,0-1 1,0 1-1,0-1 1,0 1-1,1-1 1,-1 0-1,0 1 1,0-1-1,0 1 0,1-1 1,-1 0-1,0 1 1,0-1-1,1 0 1,-1 1-1,0-1 1,1 0-1,0 1 1,0-1-17,0 0 1,0 0-1,0 0 0,0 0 1,0 0-1,0 0 1,0-1-1,0 1 1,-1 0-1,1-1 1,0 1-1,0 0 0,0-1 1,0 0-1,0 1 1,0-1-1,1-1 1,9-7-194,-5-3-90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6.024"/>
    </inkml:context>
    <inkml:brush xml:id="br0">
      <inkml:brushProperty name="width" value="0.05" units="cm"/>
      <inkml:brushProperty name="height" value="0.05" units="cm"/>
    </inkml:brush>
  </inkml:definitions>
  <inkml:trace contextRef="#ctx0" brushRef="#br0">5 473 16452,'-5'0'1512,"8"0"-1016,6 0-184,12 0 1016,6-2-456,14-2-487,3-2-305,8-7-641,-1-1 2050,4-11-1369,-4-5 32,-9-5-40</inkml:trace>
  <inkml:trace contextRef="#ctx0" brushRef="#br0" timeOffset="1">512 1 16011,'10'0'1425,"1"7"-817,1 6-224,1 7 760,1 7-208,-2 11-255,-2 7-81,-10 13-88,-2 3-88,-14 10-152,-5-1-40,-11 3-112,-5 0-56,-4-7-424,-2-9-496,-5-21 768,2-11-112,19-18-120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6.463"/>
    </inkml:context>
    <inkml:brush xml:id="br0">
      <inkml:brushProperty name="width" value="0.05" units="cm"/>
      <inkml:brushProperty name="height" value="0.05" units="cm"/>
    </inkml:brush>
  </inkml:definitions>
  <inkml:trace contextRef="#ctx0" brushRef="#br0">84 1 16043,'0'17'1753,"-2"6"-1169,-5 4-168,0 3 1416,-2 9-1191,3 4-177,-4 3-88,3 1-24,0-5-112,3-5-136,2-7-264,0-3-216,2-8-528,0-6-145,0-12 761,-8 3-192,-5-6-192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9.970"/>
    </inkml:context>
    <inkml:brush xml:id="br0">
      <inkml:brushProperty name="width" value="0.05" units="cm"/>
      <inkml:brushProperty name="height" value="0.05" units="cm"/>
    </inkml:brush>
  </inkml:definitions>
  <inkml:trace contextRef="#ctx0" brushRef="#br0">278 16 11426,'8'-10'3143,"-14"5"468,3 5-3181,1 0-1,-1-1 0,0 1 1,1 1-1,-1-1 1,0 0-1,-4 2 0,-7 3 88,0 1-1,1 0 1,-1 1-1,2 0 1,-1 1-1,1 0 1,-13 13-1,5-4-188,2 1 0,0 1 0,-19 26 0,36-44-314,-8 11 120,0 1 1,-6 13 0,14-23-122,-1-1 0,1 0 0,0 1 0,0-1 0,0 1 0,0-1 0,1 1 0,-1-1 0,1 1 0,-1 0 0,1-1 0,0 1 0,0 0 0,0-1 0,1 1 0,-1 0 0,0-1 0,1 1 0,1 3 0,-1-4-12,0-1 1,1 1 0,-1-1 0,1 0 0,-1 1 0,1-1 0,-1 0-1,1 0 1,0 0 0,0 0 0,-1 0 0,1-1 0,0 1 0,0 0 0,0-1-1,0 0 1,0 1 0,0-1 0,0 0 0,0 0 0,3 0 0,46-6-50,-44 5 33,56-11-101,-31 4 0,0 3 1,1 0-1,41 1 0,-72 4 103,1 0 0,-1 0 0,1 0 0,-1 0 0,1 1-1,-1-1 1,1 1 0,-1 0 0,1 0 0,-1 0 0,0 0-1,0 0 1,1 0 0,2 4 0,-4-5 11,-1 1-1,1-1 1,-1 1 0,1-1-1,-1 1 1,0 0 0,1-1 0,-1 1-1,0 0 1,0-1 0,1 1-1,-1 0 1,0-1 0,0 1-1,0 0 1,0 0 0,0-1 0,0 1-1,0 0 1,0 1 0,-1-1 6,0 1 0,1 0 0,-1 0 0,0 0 0,0-1 1,0 1-1,0 0 0,-1-1 0,1 1 0,-2 2 0,-16 12 174,0-1-1,-1 0 1,0-1-1,-38 19 1,1-1 291,-62 38 404,113-68-2353,9-5 952,9-6 204,1 0-168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6.907"/>
    </inkml:context>
    <inkml:brush xml:id="br0">
      <inkml:brushProperty name="width" value="0.05" units="cm"/>
      <inkml:brushProperty name="height" value="0.05" units="cm"/>
    </inkml:brush>
  </inkml:definitions>
  <inkml:trace contextRef="#ctx0" brushRef="#br0">0 9 16355,'22'0'1425,"1"1"-1153,8 1-120,6-1 720,9-1-896,6-3-376,5-1 416,-1 3-16,-3-4-120</inkml:trace>
  <inkml:trace contextRef="#ctx0" brushRef="#br0" timeOffset="1">909 82 17452,'0'0'1384,"8"0"-1232,4-2-80,2 0 504,8-4 1041,1-1-1513,1 2 152,5 1 104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7.311"/>
    </inkml:context>
    <inkml:brush xml:id="br0">
      <inkml:brushProperty name="width" value="0.05" units="cm"/>
      <inkml:brushProperty name="height" value="0.05" units="cm"/>
    </inkml:brush>
  </inkml:definitions>
  <inkml:trace contextRef="#ctx0" brushRef="#br0">1 71 16019,'10'0'1281,"-2"1"-1089,7-4-448,3-5-424,8 0 600,1 0-137,9-2-127</inkml:trace>
  <inkml:trace contextRef="#ctx0" brushRef="#br0" timeOffset="1">613 45 19076,'7'0'1064,"4"-3"-1384,1-3-168,8-1 24,0 0 144,4-2 8,5 2-160,-2 1-128</inkml:trace>
  <inkml:trace contextRef="#ctx0" brushRef="#br0" timeOffset="2">935 39 16452,'9'4'1440,"-5"-4"-1040,0 0-176,1-2 504,-1-1-352,-1-2-672,-2 0-384,-2 2 504,-3-2-136,-1-2-152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8.165"/>
    </inkml:context>
    <inkml:brush xml:id="br0">
      <inkml:brushProperty name="width" value="0.05" units="cm"/>
      <inkml:brushProperty name="height" value="0.05" units="cm"/>
    </inkml:brush>
  </inkml:definitions>
  <inkml:trace contextRef="#ctx0" brushRef="#br0">8 7 13699,'6'-6'1224,"-2"13"-728,-3 16-160,-1 18 425,-3 12-89,1 12-152,-1 2-80,0 4-256,1-5-288,-1-15-432,1-9 480,2-19-128,0-9-64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8.601"/>
    </inkml:context>
    <inkml:brush xml:id="br0">
      <inkml:brushProperty name="width" value="0.05" units="cm"/>
      <inkml:brushProperty name="height" value="0.05" units="cm"/>
    </inkml:brush>
  </inkml:definitions>
  <inkml:trace contextRef="#ctx0" brushRef="#br0">1 115 14371,'8'-6'1144,"5"5"-792,3-1-120,10 1 337,1-2-137,6-4-80,3-2-24,1-2-520,-4-5 280,-4-11-96,-3-5-48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9.018"/>
    </inkml:context>
    <inkml:brush xml:id="br0">
      <inkml:brushProperty name="width" value="0.05" units="cm"/>
      <inkml:brushProperty name="height" value="0.05" units="cm"/>
    </inkml:brush>
  </inkml:definitions>
  <inkml:trace contextRef="#ctx0" brushRef="#br0">0 134 13707,'33'-13'1088,"3"0"-1048,4-7-1456,2-3 1800,11-7-608,1-4-128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9.448"/>
    </inkml:context>
    <inkml:brush xml:id="br0">
      <inkml:brushProperty name="width" value="0.05" units="cm"/>
      <inkml:brushProperty name="height" value="0.05" units="cm"/>
    </inkml:brush>
  </inkml:definitions>
  <inkml:trace contextRef="#ctx0" brushRef="#br0">0 95 14531,'19'3'920,"-5"-3"-1072,2-4-64,4-3-232,4 0 416,4-3-160,2 4-80</inkml:trace>
  <inkml:trace contextRef="#ctx0" brushRef="#br0" timeOffset="1">627 44 14139,'22'7'928,"-9"-7"-824,-1-4-56,5-2 96,-3 2-80,2-1-168,0 2-104,-5-2 168,4-5-48,0-3-48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20.271"/>
    </inkml:context>
    <inkml:brush xml:id="br0">
      <inkml:brushProperty name="width" value="0.05" units="cm"/>
      <inkml:brushProperty name="height" value="0.05" units="cm"/>
    </inkml:brush>
  </inkml:definitions>
  <inkml:trace contextRef="#ctx0" brushRef="#br0">0 262 13707,'1'0'102,"1"0"0,-1-1 1,1 1-1,-1 0 0,0-1 0,1 1 1,-1 0-1,0-1 0,0 0 0,1 1 1,-1-1-1,0 0 0,0 1 0,0-1 1,0 0-1,0 0 0,0 0 0,0 0 1,1-1-1,5-5 223,35-21 590,2 1 1,69-31-1,-77 41-689,208-91 315,-243 107-537,1 1 1,-1-1 0,1 1 0,-1-1-1,1 1 1,-1 0 0,1 0 0,-1-1-1,1 1 1,-1 0 0,4 1 0,-5-1-1,1 0 1,-1 0 0,0 1 0,1-1-1,-1 0 1,1 0 0,-1 1-1,1-1 1,-1 0 0,1 1 0,-1-1-1,0 0 1,1 1 0,-1-1-1,0 1 1,1-1 0,-1 1 0,0-1-1,0 0 1,1 1 0,-1-1-1,0 2 1,1 2 23,-1 0 0,0-1 0,0 1 0,0 0 0,-1 0 0,1 0 0,-2 4 0,0 2 3,-5 43 73,3 0 1,2 0-1,2 0 1,10 73-1,1-53-152,2 0 0,38 111 0,-25-115-22,9 31-40,-33-91 140,-1 0 0,0 0-1,-1 0 1,0 0 0,0 0-1,-1 0 1,0 0 0,-1 0 0,0 0-1,0 0 1,-1 0 0,0-1-1,-6 12 1,1-3 146,-1-1 1,-1 0-1,0-1 0,-1 0 1,-21 22-1,23-28-63,-1-1 0,1 0 0,-1-1 0,-1 1-1,1-2 1,-1 0 0,-1 0 0,1-1 0,-1-1 0,0 0 0,0 0 0,0-1 0,0 0 0,0-1-1,-1-1 1,1 0 0,-1-1 0,-13-1 0,0-2-341,0 0 1,0-2-1,1-1 1,-1-2-1,1 0 0,1-1 1,-37-20-1,52 26 12,-6-6-427,7 0 76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09.110"/>
    </inkml:context>
    <inkml:brush xml:id="br0">
      <inkml:brushProperty name="width" value="0.05" units="cm"/>
      <inkml:brushProperty name="height" value="0.05" units="cm"/>
    </inkml:brush>
  </inkml:definitions>
  <inkml:trace contextRef="#ctx0" brushRef="#br0">1 1644 12299,'0'1'158,"1"0"1,-1-1-1,1 1 1,-1-1-1,1 1 1,-1 0 0,1 0-1,-1-1 1,0 1-1,1 0 1,-1 0-1,0 0 1,0-1-1,0 1 1,1 0 0,-1 0-1,0 0 1,0 1-1,2 23-511,-2-20 592,3 23-137,1 1 1,1-2 0,1 1 0,1-1-1,18 41 1,-18-53-54,0 0 0,2 0 1,0-1-1,0 0 0,1-1 0,1 0 0,0 0 1,1-1-1,1-1 0,22 17 0,-4-7-1,1-1 0,0-2 0,1-1 0,1-1 0,1-2 0,45 12 0,-54-23-40,1 0 0,0-1 0,-1-2 0,1-1-1,47-7 1,20-1 12,136 9 43,56-3-30,-179-5-19,344-20 35,12-12-22,-244 16-22,337 13-6,-201 13 20,-249-5-16,534 3 8,109 0-5,-448-10-24,-218 11 19,133 20 0,-103 7 31,-80-18 64,67 10 0,-100-20-72,1 0 0,-1 1 0,0-1-1,0 0 1,1 0 0,-1 0-1,0 0 1,1 0 0,-1 0 0,0 0-1,1 0 1,-1 0 0,0 0 0,1 0-1,-1 0 1,0 0 0,1 0-1,-1 0 1,0 0 0,1 0 0,-1-1-1,0 1 1,0 0 0,1 0 0,-1 0-1,0 0 1,0-1 0,1 1 0,-1 0-1,0 0 1,0 0 0,1-1-1,-1 1 1,0 0 0,0-1 0,0 1-1,0 0 1,1 0 0,-1-1 0,0 1-1,0 0 1,0-1 0,0 1-1,0 0 1,0-1 0,0 1 0,0 0-1,0-1 1,0 1 0,0 0 0,0-1-1,0 1 1,0 0 0,0 0-1,0-1 1,0 1 0,0 0 0,-1-1-1,1 1 1,0 0 0,0-1 0,-1 0-17,1 0 1,0 0 0,0 0 0,0 0-1,0 0 1,0 0 0,0 0-1,0 0 1,0 0 0,0 0 0,0-1-1,0 1 1,1 0 0,-1 0 0,1-1-1,8-10-3,1 0-1,0 1 1,0 0-1,1 1 1,20-15 0,-5 3-3,130-133-45,-10 9-65,-132 133 93,1 2 1,0 0 0,1 0 0,0 2-1,1 0 1,29-11 0,-22 12 3,1 1 1,0 1 0,0 1-1,35-2 1,-59 7 11,81-6-25,147-30 0,-156 21 17,1 2-1,109-3 0,153 14-11,-135 4 16,600-43-1,-3-41 24,-666 67-16,523-61-3,66 2-8,-413 33 12,494-130 0,-725 148-2,-2-2-1,74-37 1,-106 41 5,-1-3 0,-1-1 0,-1-2 0,60-52 0,18-35 28,74-62 211,-165 156-119,1 0 0,0 2 0,1 1 1,1 1-1,56-20 0,-60 27-71,74-29 244,-86 32-389,-1-1 0,0-1 1,0 0-1,-1-1 1,14-12-1,-5 3-272,-8 7 44,21-21 0,-31 29 407,-1 0-1,1 0 1,-1 0-1,0 0 1,0-1 0,0 1-1,0-1 1,-1 1-1,1-1 1,-1 0-1,0 1 1,0-1-1,0-5 1,-3-28 181,-6-4 123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0.413"/>
    </inkml:context>
    <inkml:brush xml:id="br0">
      <inkml:brushProperty name="width" value="0.05" units="cm"/>
      <inkml:brushProperty name="height" value="0.05" units="cm"/>
    </inkml:brush>
  </inkml:definitions>
  <inkml:trace contextRef="#ctx0" brushRef="#br0">211 81 16163,'1'-1'65,"-1"0"0,0 1 0,1-1-1,-1 0 1,0 0 0,0 1-1,0-1 1,0 0 0,0 0-1,1 0 1,-1 0 0,-1 1 0,1-1-1,0 0 1,0 0 0,0 0-1,0 0 1,0 1 0,-1-1-1,1 0 1,0 0 0,-1 1 0,1-1-1,-1 0 1,1 1 0,-1-1-1,1 0 1,-1 1 0,1-1-1,-1 0 1,0 1 0,0-1 0,-1 0 51,-1 0 0,1 0 0,-1 0 0,1 1 0,0-1 0,-1 1-1,1 0 1,-1 0 0,1-1 0,-1 2 0,-2-1 0,-5 1 151,-1 1 0,1-1 0,0 2 0,0 0-1,-10 4 1,14-4-194,0 1 0,-1-1-1,1 1 1,0 1 0,1-1 0,-1 1-1,1 0 1,0 0 0,0 1 0,0-1-1,1 1 1,0 0 0,0 1 0,1-1-1,-5 11 1,4-7-41,1-1 0,1 1 0,-1 0 0,2 0 0,-1 0 0,1 0 0,1 1-1,0-1 1,0 0 0,4 16 0,-4-22-23,1-1 0,-1 1 0,1-1 1,0 1-1,1-1 0,-1 0 0,1 0 0,-1 1 0,1-1 0,0 0 0,0 0 0,0-1 0,1 1 0,-1 0 1,6 4-1,-6-6 1,0 1 0,1-1 1,-1 0-1,1 0 0,-1 0 1,1-1-1,-1 1 0,1 0 0,-1-1 1,1 0-1,-1 1 0,1-1 1,0 0-1,-1-1 0,1 1 1,0 0-1,-1-1 0,1 1 1,-1-1-1,1 0 0,-1 0 1,4-1-1,6-5 33,0 1 0,-1-1 0,0-1 0,0 0 0,-1-1 0,0 0 0,0-1 1,14-17-1,-11 10 42,-1 0 1,0-1-1,-2 0 0,16-36 1,-23 46-46,0-1 0,0 0 0,-1 0 0,0 0 0,-1 0 0,1-11 0,-2 18-32,0 0 1,0 0 0,0 0-1,0 0 1,0 0 0,-1 0-1,1 0 1,0-1 0,-1 1-1,0 0 1,0 0 0,1 1-1,-1-1 1,0 0 0,0 0-1,-1 0 1,1 0 0,0 1-1,-1-1 1,1 1 0,-1-1-1,1 1 1,-1 0 0,0-1-1,1 1 1,-1 0 0,0 0 0,0 0-1,0 0 1,0 0 0,-3 0-1,0 0-2,0 1 0,0 0 0,0 0 1,0 0-1,-1 0 0,1 1 0,0 0 0,0 0 0,0 1 0,0-1 0,1 1 0,-1 0 0,0 0 0,1 1 0,-1-1 0,1 1 0,-6 4 0,6-3-140,-1-1-1,1 1 1,0 0-1,0 0 1,0 0-1,1 1 1,-1-1-1,1 1 1,0 0-1,0 0 1,1 0-1,-1 0 1,1 0-1,0 1 1,-1 8-1,2-12 93,1-1-1,0 1 1,0 0-1,0 0 0,0-1 1,0 1-1,1 0 1,-1-1-1,0 1 1,1 0-1,-1-1 1,1 1-1,-1-1 1,1 1-1,0-1 0,0 1 1,0-1-1,0 1 1,2 1-1,12 4-515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0.828"/>
    </inkml:context>
    <inkml:brush xml:id="br0">
      <inkml:brushProperty name="width" value="0.05" units="cm"/>
      <inkml:brushProperty name="height" value="0.05" units="cm"/>
    </inkml:brush>
  </inkml:definitions>
  <inkml:trace contextRef="#ctx0" brushRef="#br0">1 0 14075,'4'35'1600,"5"2"-1016,-6 1-175,2 0 655,2-4-392,1-4-48,0-8-344,-1-5-344,1-17 144,-4-6-88,6-12-128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5.398"/>
    </inkml:context>
    <inkml:brush xml:id="br0">
      <inkml:brushProperty name="width" value="0.05" units="cm"/>
      <inkml:brushProperty name="height" value="0.05" units="cm"/>
    </inkml:brush>
  </inkml:definitions>
  <inkml:trace contextRef="#ctx0" brushRef="#br0">0 59 17652,'1'-1'76,"0"1"1,-1-1-1,1 0 1,0 0-1,0 0 1,-1 1-1,1-1 1,0 1-1,0-1 0,0 0 1,0 1-1,0-1 1,0 1-1,0 0 1,0-1-1,0 1 1,0 0-1,0 0 1,0 0-1,0-1 1,1 1-1,0 1 1,-1-1-20,0 1 0,0-1 0,0 1 1,0-1-1,0 1 0,0 0 0,-1 0 1,1-1-1,0 1 0,-1 0 1,1 0-1,0 0 0,-1 0 0,1 0 1,-1 0-1,0 0 0,1 0 1,0 2-1,1 8 224,0 1 0,0-1-1,0 18 1,-1-15 10,11 128 580,34 149-1,-40-259-743,-5-23-7,1 1 0,0-1 0,1 0 0,3 9 0,-6-50 960,-26-90-250,0-1-650,28 125-233,7 6 23,0 1 1,1-2 0,13 9-1,-18-14 27,0 0 0,1 0 0,-1-1 0,0 0-1,1 0 1,-1 0 0,1-1 0,-1 0 0,1 0-1,-1 0 1,1 0 0,-1-1 0,1 0 0,-1 0 0,1-1-1,-1 0 1,0 0 0,0 0 0,0 0 0,0-1-1,0 0 1,0 0 0,-1 0 0,0 0 0,7-7-1,0 0 6,-1-1-1,0 0 1,-1-1-1,-1 0 1,0 0-1,0-1 1,-1 0-1,8-22 1,-9 18 5,0 0 0,-2 0 0,0 0 0,0 0 0,-2-1 0,0 0 0,-1 0 0,-1 1 0,-1-1 0,-4-29 0,4 42-5,0 0-1,-1 1 1,1 0-1,-1-1 1,0 1-1,-3-6 1,4 9-2,1 0 0,-1 0 1,0 1-1,1-1 0,-1 0 0,1 0 0,-1 1 0,0-1 1,0 0-1,1 1 0,-1-1 0,0 1 0,0-1 0,0 1 1,0-1-1,0 1 0,0 0 0,1-1 0,-1 1 0,0 0 1,0 0-1,0 0 0,0-1 0,0 1 0,0 0 1,0 0-1,0 1 0,0-1 0,0 0 0,0 0 0,0 0 1,0 1-1,0-1 0,0 0 0,0 1 0,0-1 0,-1 2 1,-2 1-1,-1 1 0,1 0 0,0 0 1,1 0-1,-1 1 0,1-1 0,0 1 1,0 0-1,0 0 0,1 0 1,-1 0-1,-1 6 0,-4 12 13,-7 34 0,12-41-7,-1 0 0,2 0 0,0 1 0,1 22 0,1-34-3,0 0-1,1-1 1,-1 1-1,1 0 0,0-1 1,1 1-1,-1-1 0,1 1 1,0-1-1,0 0 0,0 0 1,1 0-1,-1 0 0,1 0 1,0 0-1,0-1 1,0 1-1,1-1 0,-1 0 1,6 3-1,39 23 1,-38-25-4,-1 1-1,0 0 1,0 0 0,0 1 0,-1 0-1,0 1 1,0 0 0,0 0 0,-1 0-1,0 1 1,9 15 0,-12-17-90,-1 0 0,0 1-1,0-1 1,-1 1 0,0 0 0,0 0 0,0 0 0,-1 0 0,0 0-1,-1 0 1,1 0 0,-1 0 0,-2 10 0,-1-12-1284,1-9 760,0-11 164,2-6-226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1.246"/>
    </inkml:context>
    <inkml:brush xml:id="br0">
      <inkml:brushProperty name="width" value="0.05" units="cm"/>
      <inkml:brushProperty name="height" value="0.05" units="cm"/>
    </inkml:brush>
  </inkml:definitions>
  <inkml:trace contextRef="#ctx0" brushRef="#br0">11 18 17908,'1'-1'83,"-1"0"0,1 0 0,-1 0 0,1 0 1,0 0-1,-1 0 0,1 0 0,0 0 0,0 0 1,0 0-1,-1 1 0,1-1 0,0 0 0,0 1 0,0-1 1,0 0-1,0 1 0,1-1 0,-1 1 0,0 0 0,0-1 1,0 1-1,0 0 0,0 0 0,1-1 0,-1 1 0,0 0 1,0 0-1,0 0 0,1 1 0,-1-1 0,0 0 0,0 0 1,0 1-1,2 0 0,0 1 31,1 0 0,-1 1 0,0-1 0,0 1 0,0 0 0,-1 0 0,1 0 0,-1 0 1,1 0-1,1 5 0,0-2-75,-1 0 0,0 1 0,0-1 0,-1 0 1,0 1-1,0 0 0,0-1 0,-1 1 0,0 0 0,0 0 0,-1 0 1,0-1-1,0 1 0,-1 0 0,1 0 0,-2 0 0,-2 12 1,-4 3 88,-1-1 1,-1 0 0,0-1 0,-15 19 0,8-10 111,16-27-221,-1 1 18,0 0 0,0 0 0,0 1 0,0-1-1,1 1 1,-1-1 0,1 1 0,0 0 0,0-1-1,1 1 1,-1 0 0,0 6 0,2-9-31,-1-1 1,1 1-1,-1 0 0,1-1 1,-1 1-1,1 0 1,-1-1-1,1 1 1,0 0-1,-1-1 0,1 1 1,0-1-1,-1 1 1,1-1-1,0 0 0,0 1 1,-1-1-1,1 0 1,0 0-1,0 1 0,0-1 1,0 0-1,-1 0 1,1 0-1,0 0 1,0 0-1,0 0 0,0 0 1,0 0-1,-1 0 1,1-1-1,2 1 0,32-8 29,-32 8-30,149-50-1866,-130 43 1512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1.933"/>
    </inkml:context>
    <inkml:brush xml:id="br0">
      <inkml:brushProperty name="width" value="0.05" units="cm"/>
      <inkml:brushProperty name="height" value="0.05" units="cm"/>
    </inkml:brush>
  </inkml:definitions>
  <inkml:trace contextRef="#ctx0" brushRef="#br0">6 44 13699,'-6'11'1008,"9"-2"-800,1-5-80,18-3 352,7-2-64,9-3-112,5-1-47,7 0-97,4-3 16,1-2-8,1-1-40,-6 1-240,-1 1-144,-12 5 2200,-6 3-1824,-14 2 128,-7 5 104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2.346"/>
    </inkml:context>
    <inkml:brush xml:id="br0">
      <inkml:brushProperty name="width" value="0.05" units="cm"/>
      <inkml:brushProperty name="height" value="0.05" units="cm"/>
    </inkml:brush>
  </inkml:definitions>
  <inkml:trace contextRef="#ctx0" brushRef="#br0">1 84 14395,'-1'15'1264,"4"-2"-1032,10-3-96,7-2 833,11-7-801,7-1-64,15-6 0,5-4-32,7-8-304,-1-1-160,-2-4 344,-5-3-56,-6-2-88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2.732"/>
    </inkml:context>
    <inkml:brush xml:id="br0">
      <inkml:brushProperty name="width" value="0.05" units="cm"/>
      <inkml:brushProperty name="height" value="0.05" units="cm"/>
    </inkml:brush>
  </inkml:definitions>
  <inkml:trace contextRef="#ctx0" brushRef="#br0">0 40 14259,'19'-8'442,"0"1"-1,0 1 1,1 1-1,-1 0 1,1 2-1,23-2 1,-31 4-390,-1 1 0,0 0 0,1 1 1,-1 0-1,0 0 0,1 2 1,-1-1-1,0 1 0,-1 1 0,1 0 1,0 0-1,12 8 0,-16-7-33,-1 1-1,1 0 0,-1 0 0,0 0 1,-1 1-1,0 0 0,0 0 1,0 0-1,-1 1 0,0-1 1,0 1-1,-1 0 0,0 0 1,0 0-1,-1 1 0,0-1 1,0 1-1,0 15 0,-1 3 59,-1 0 1,-1-1-1,-1 1 0,-10 48 0,0-25 555,-3 0 0,-32 74 0,43-119-359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3.738"/>
    </inkml:context>
    <inkml:brush xml:id="br0">
      <inkml:brushProperty name="width" value="0.05" units="cm"/>
      <inkml:brushProperty name="height" value="0.05" units="cm"/>
    </inkml:brush>
  </inkml:definitions>
  <inkml:trace contextRef="#ctx0" brushRef="#br0">440 83 13467,'0'-5'170,"1"-1"0,-1 0 0,0 0 0,-1 1 0,1-1 0,-1 0 0,0 1 0,-1-1 0,-2-7 0,4 12-135,-1 0 0,1 0 0,-1-1 0,0 1 0,0 0 0,0 0 0,0 0-1,0 0 1,0 0 0,0 0 0,0 0 0,0 0 0,0 1 0,0-1 0,0 0 0,-1 1 0,-1-2 0,1 2 18,0 0 0,0-1 0,-1 1 0,1 0 0,0 0 0,0 0 0,0 1 0,0-1 0,-1 0 0,1 1 0,0 0-1,0-1 1,0 1 0,-3 2 0,-9 5 129,0 0 1,0 1-1,2 0 0,-1 1 0,-22 23 0,-51 70 456,62-69-514,0 1 0,3 1 0,0 1 0,3 1 0,1 0 0,2 1 0,2 1-1,1 1 1,-9 56 0,20-83-92,-1 0 1,2 0-1,0 0 0,1-1 0,0 1 0,1 0 1,0-1-1,8 24 0,-8-32-25,0 0 1,0 1-1,1-1 0,0 0 1,0 0-1,0 0 0,1-1 1,-1 1-1,1-1 0,0 0 0,0 0 1,1 0-1,-1 0 0,1-1 1,0 0-1,0 0 0,0 0 1,0-1-1,1 1 0,-1-1 1,1-1-1,-1 1 0,8 1 1,0-2 0,1 0 0,0 0 0,0-1 0,-1-1 1,1 0-1,0-1 0,-1-1 0,20-6 0,-15 4 3,-1-2-1,0 0 0,0-1 1,0-1-1,26-18 1,-41 25-4,1 0 0,-1 0 0,1 0 0,-1 0 1,0-1-1,0 1 0,0-1 0,-1 1 1,1-1-1,0 1 0,-1-1 0,0 0 0,0 0 1,1 0-1,-2 0 0,1 0 0,1-4 0,-2 6-1,0 0 0,0 0 0,0 0 0,-1 0 0,1 0 0,0 0 0,0 0 0,-1 0 0,1 0 0,0 0 0,-1 0 0,1 1 0,-1-1 0,1 0 0,-1 0 0,1 0 0,-1 1 0,0-1 0,1 0 0,-1 1 0,-1-2 0,0 1 6,1 0-1,-1 1 1,0-1-1,0 0 1,0 1-1,0-1 1,0 1 0,0 0-1,0-1 1,0 1-1,0 0 1,0 0-1,0 1 1,-3-1-1,-1 1 28,0 0-1,-1 1 1,1 0-1,0 0 1,0 0-1,-9 4 1,13-4-28,0-1 1,0 0 0,0 0 0,0 1-1,0-1 1,0 1 0,0-1 0,1 1-1,-1 0 1,0 0 0,1 0 0,0 0-1,-1 0 1,1 0 0,0 0 0,0 1-1,0-1 1,0 0 0,0 5 0,0-6-10,1-1 1,0 1-1,0-1 1,0 1-1,0-1 1,0 1-1,0-1 1,0 1-1,1 0 1,-1-1 0,0 1-1,0-1 1,0 1-1,0-1 1,1 1-1,-1-1 1,0 1-1,1-1 1,-1 1-1,0-1 1,1 0 0,-1 1-1,0-1 1,1 1-1,-1-1 1,1 0-1,-1 1 1,1-1-1,0 1 1,20 1 36,-14-3-33,-1 0-1,1 0 1,-1-1 0,11-4 0,-9 2-1,0-1 1,-1 0 0,1 0 0,9-10 0,-11 9-2,0 1 1,1 0-1,-1 0 1,1 0-1,13-5 1,-20 10-5,1-1 0,0 1 0,0 0 0,0 0 0,0 0 0,-1 0 0,1 0 0,0 0 0,0 0 0,0 0 0,-1 1 0,1-1 0,0 0 0,0 0 0,0 1 0,-1-1 0,1 1 0,0-1 0,-1 0 0,1 1 0,0-1 0,-1 1 0,1 0 0,0-1 0,-1 1 0,1 0 0,-1-1 0,1 1 0,-1 0 0,0-1 0,1 1 0,-1 0 0,1 0 0,-1-1 0,0 1 0,0 0 0,0 0 0,1 0 0,-1 1 0,7 39 0,-6-34 0,2 47 5,-2 65 1,-3-47-209,6-89 189,1-3-37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4.179"/>
    </inkml:context>
    <inkml:brush xml:id="br0">
      <inkml:brushProperty name="width" value="0.05" units="cm"/>
      <inkml:brushProperty name="height" value="0.05" units="cm"/>
    </inkml:brush>
  </inkml:definitions>
  <inkml:trace contextRef="#ctx0" brushRef="#br0">228 50 13579,'1'-8'523,"0"5"-408,0 0 0,-1 0 0,1 1 0,-1-1 0,0 0 0,0 0 0,0 0 1,-1 0-1,1 1 0,0-1 0,-1 0 0,-1-4 0,1 7-80,0 0 0,1 0 1,-1 0-1,1 0 0,-1 0 0,0 0 0,1 0 0,-1 0 1,1 1-1,-1-1 0,0 0 0,1 0 0,-1 1 0,1-1 1,-1 0-1,1 1 0,-1-1 0,1 0 0,-1 1 1,1-1-1,-1 1 0,1-1 0,0 1 0,-1-1 0,1 1 1,0-1-1,-1 1 0,-15 21 382,13-16-247,-25 37 147,2 2 0,3 0 1,1 2-1,2 0 0,3 2 0,1 0 0,-15 84 0,27-106-191,1-1 0,1 1 1,1 29-1,1-46-81,1-1 0,0 0 0,1 1 1,0-1-1,0 0 0,1 0 0,0 0 0,0 0 0,1-1 1,0 1-1,1-1 0,7 10 0,-9-15-33,1 1 0,-1-1 0,1 0-1,-1 0 1,1 0 0,0 0 0,0-1 0,1 1-1,-1-1 1,0 0 0,1-1 0,0 1-1,-1-1 1,1 0 0,0 0 0,-1 0 0,1-1-1,0 1 1,0-1 0,-1 0 0,1-1 0,0 1-1,0-1 1,7-2 0,8-3-136,0 0 0,-1-1 1,0-1-1,24-14 0,-26 13 65,-1-1 1,0 0-1,0-1 0,22-22 1,4-13-120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4.670"/>
    </inkml:context>
    <inkml:brush xml:id="br0">
      <inkml:brushProperty name="width" value="0.05" units="cm"/>
      <inkml:brushProperty name="height" value="0.05" units="cm"/>
    </inkml:brush>
  </inkml:definitions>
  <inkml:trace contextRef="#ctx0" brushRef="#br0">8 82 17612,'-5'2'1600,"2"1"-1272,8-2-168,6-1 1168,15-3-1087,8-5-129,15-2-32,8-5-8,8 1-56,1-2-112,-3 5-385,-3 2-231,-15 8 568,-13 4-112,-23 11-112</inkml:trace>
  <inkml:trace contextRef="#ctx0" brushRef="#br0" timeOffset="0.49">38 329 15803,'5'11'1313,"11"-5"-1057,13-12-80,11-2 584,13-9-512,6-1-48,5 0-24,-1-2-320,0 0 216,-1 2-32,-13 6-64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7.768"/>
    </inkml:context>
    <inkml:brush xml:id="br0">
      <inkml:brushProperty name="width" value="0.05" units="cm"/>
      <inkml:brushProperty name="height" value="0.05" units="cm"/>
    </inkml:brush>
  </inkml:definitions>
  <inkml:trace contextRef="#ctx0" brushRef="#br0">14 627 12683,'-2'3'224,"0"0"-1,1 1 1,-1-1 0,1 1 0,0-1-1,0 1 1,0-1 0,0 1 0,0 0 0,1-1-1,0 1 1,0 0 0,0-1 0,0 1 0,1 3-1,-1-6-193,0-1 0,0 0 0,1 0-1,-1 0 1,0 1 0,0-1 0,0 0-1,1 0 1,-1 0 0,0 0 0,0 0-1,0 1 1,1-1 0,-1 0 0,0 0-1,0 0 1,1 0 0,-1 0-1,0 0 1,0 0 0,1 0 0,-1 0-1,0 0 1,0 0 0,1 0 0,-1 0-1,0 0 1,0 0 0,1 0 0,-1 0-1,0 0 1,0-1 0,1 1-1,-1 0 1,0 0 0,0 0 0,0 0-1,1 0 1,-1-1 0,0 1 0,0 0-1,0 0 1,1-1 0,8-8 479,7-12-62,-1-1-1,-1 0 1,-2-1 0,0 0-1,12-36 1,-21 52-390,119-343 951,-76 207-1051,-46 142 42,0 1 0,0 0 0,0 0 0,0-1 0,0 1 0,0 0 0,0 0 0,0 0 0,0-1 0,0 1 0,0 0 0,0 0 0,0-1 0,0 1 0,0 0 0,0 0 0,0 0 0,1-1 0,-1 1 0,0 0 0,0 0 0,0 0 0,0-1 0,0 1 0,1 0 0,-1 0 0,0 0 1,0 0-1,0 0 0,1 0 0,-1-1 0,0 1 0,0 0 0,0 0 0,1 0 0,-1 0 0,0 0 0,0 0 0,1 0 0,-1 0 0,3 11-17,-2 18 2,-12 142 15,-2 54-971,13-221 871,0-3 88,0-1 0,0 1 0,0 0 0,0 0 0,0-1 0,0 1 0,0 0 0,0-1 0,0 1 0,0 0 0,0-1 0,0 1 0,1 0 0,-1-1 0,0 1 0,0 0 0,1-1 0,-1 1 0,0-1 0,1 1 0,-1 0 0,1-1 0,0 1 0,4 1-234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8.761"/>
    </inkml:context>
    <inkml:brush xml:id="br0">
      <inkml:brushProperty name="width" value="0.05" units="cm"/>
      <inkml:brushProperty name="height" value="0.05" units="cm"/>
    </inkml:brush>
  </inkml:definitions>
  <inkml:trace contextRef="#ctx0" brushRef="#br0">2 117 15923,'-2'0'1505,"7"-2"-1049,-4-2-232,13 0 1616,5-6-1408,10-6-376,6 0-208,10-1-536,1-3 624,0 7-80,-6-1-56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9.165"/>
    </inkml:context>
    <inkml:brush xml:id="br0">
      <inkml:brushProperty name="width" value="0.05" units="cm"/>
      <inkml:brushProperty name="height" value="0.05" units="cm"/>
    </inkml:brush>
  </inkml:definitions>
  <inkml:trace contextRef="#ctx0" brushRef="#br0">166 0 15067,'-12'9'203,"0"0"1,0 1-1,1 0 0,0 1 0,1 0 0,0 1 0,1 0 0,1 0 1,-1 1-1,2 0 0,0 1 0,0 0 0,-6 21 0,7-15 29,0 1 0,1 1 0,1-1 0,1 1 0,1 0 0,1 0 0,1-1 0,4 39 0,-3-53-143,1 0 0,-1 0-1,1 0 1,0 0 0,0-1 0,1 1 0,0-1 0,5 8 0,-7-12-61,1 0 1,-1 0-1,1 0 1,-1-1 0,1 1-1,0 0 1,0-1-1,-1 0 1,1 1 0,0-1-1,0 0 1,1 0-1,-1 0 1,0 0 0,0 0-1,0-1 1,1 1-1,-1 0 1,0-1 0,0 0-1,1 0 1,-1 0-1,1 0 1,-1 0 0,0 0-1,1 0 1,2-1-1,3-2 23,0 0-1,0-1 0,0 1 1,-1-1-1,0-1 0,0 0 1,0 0-1,0 0 1,-1 0-1,1-1 0,-2 0 1,1-1-1,7-11 0,0 0 51,0-2 0,-2 0 0,17-38 0,-22 42-49,0-1 0,-1 0 0,5-29 0,-9 40-44,0 0 0,-1 0 0,0 0 1,0-1-1,0 1 0,-1 0 1,0 0-1,0 0 0,0-1 0,-1 1 1,0 0-1,0 1 0,-4-9 1,5 12-11,0 1 1,0-1 0,0 0-1,0 1 1,-1-1 0,1 1-1,0-1 1,-1 1 0,1 0-1,-1 0 1,1 0 0,-1-1 0,0 1-1,1 1 1,-1-1 0,0 0-1,0 0 1,1 1 0,-1-1-1,0 1 1,0-1 0,0 1-1,0 0 1,0 0 0,0 0-1,0 0 1,0 0 0,0 0 0,0 0-1,0 1 1,1-1 0,-1 1-1,0-1 1,0 1 0,0 0-1,1 0 1,-1 0 0,-1 1-1,-4 2-99,1 0 0,0 1 0,0 0 0,1 0 0,-1 0 0,1 1 0,0-1 0,-6 11 0,4-4-142,0 1 0,1 0-1,0 0 1,1 1-1,-5 18 1,5-4-204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6.112"/>
    </inkml:context>
    <inkml:brush xml:id="br0">
      <inkml:brushProperty name="width" value="0.05" units="cm"/>
      <inkml:brushProperty name="height" value="0.05" units="cm"/>
    </inkml:brush>
  </inkml:definitions>
  <inkml:trace contextRef="#ctx0" brushRef="#br0">124 590 17076,'-9'0'433,"0"1"0,0 1 0,0-1 0,0 1 1,0 1-1,0 0 0,-10 5 0,15-7-334,1 1-1,0 0 1,0 0-1,0 0 1,0 0 0,0 1-1,0-1 1,0 1-1,-2 3 1,4-4-62,0-1-1,0 1 1,0-1 0,0 1 0,1 0-1,-1-1 1,0 1 0,1 0 0,0 0-1,-1-1 1,1 1 0,0 0 0,0 0 0,0 0-1,0-1 1,0 1 0,0 0 0,1 0-1,0 3 1,0-3-23,0 0 0,0 0-1,1 0 1,-1 0 0,0 0 0,1 0-1,0 0 1,-1-1 0,1 1 0,0-1-1,0 1 1,0-1 0,0 0-1,0 1 1,0-1 0,0 0 0,1 0-1,-1-1 1,0 1 0,0 0 0,1-1-1,-1 1 1,0-1 0,1 0 0,-1 0-1,4 0 1,3 0-2,-1 0 0,1-1 0,-1 0 0,0 0 0,0-1 0,12-3 0,-10 0-6,0 1 1,0-2-1,-1 1 1,1-1-1,-2-1 1,1 0-1,-1 0 1,10-10-1,-12 11-10,-1 0 0,0-1 1,0 1-1,0-1 0,-1 0 1,0 0-1,0 0 0,-1-1 0,0 0 1,0 1-1,2-14 0,-6 5-28,0 16 32,1-1-1,0 1 0,0 0 1,0 0-1,-1 0 1,1 0-1,0-1 1,0 1-1,-1 0 1,1 0-1,0 0 1,0 0-1,-1 0 1,1 0-1,0 0 0,-1-1 1,1 1-1,0 0 1,-1 0-1,1 0 1,0 0-1,0 0 1,-1 0-1,1 1 1,0-1-1,-1 0 1,1 0-1,0 0 1,-1 0-1,-1 1 4,0 1 1,0-1-1,0 0 1,0 1-1,0-1 1,0 1-1,0 0 1,0-1-1,-2 5 1,0-1 29,1 0 0,-1 1 0,1-1 0,0 1 0,1 0 0,-1 0 0,1 0 0,1 0 0,-1 0 0,1 0 0,0 0 0,0 1 0,0-1 0,2 10 0,-1-15-21,0 0 0,0 0 1,0 0-1,0 0 0,1 0 1,-1 0-1,0 0 0,1 0 1,-1 0-1,1 0 0,-1 0 1,1 0-1,-1-1 1,1 1-1,0 0 0,0 0 1,-1-1-1,1 1 0,0 0 1,0-1-1,0 1 0,-1-1 1,1 1-1,0-1 0,0 1 1,0-1-1,0 0 0,0 1 1,0-1-1,0 0 1,0 0-1,0 0 0,0 0 1,0 0-1,0 0 0,0 0 1,0 0-1,0 0 0,0 0 1,0-1-1,0 1 0,0 0 1,0-1-1,1 0 0,5-1 40,-1 0 0,0-1 0,0 0 0,0-1 0,9-5-1,0-4 2,-1 0 0,0-1 0,0 0 0,-1-1 0,-1 0 0,-1-1 0,0-1 0,14-29 0,-8 10-84,-2-1 0,-2 0 0,12-52 0,-2-30-200,-21 100 163,0-1-1,-1 0 0,-1 1 0,-3-21 0,3 38 56,0 0 0,-1 0 0,1 0 0,-1 0 0,1 0 0,-1 0 0,0 0 1,0 0-1,0 0 0,0 1 0,-2-4 0,3 5 10,-1 0 1,1-1-1,0 1 1,-1 0-1,1 0 0,0-1 1,-1 1-1,1 0 1,-1 0-1,1 0 0,-1-1 1,1 1-1,0 0 1,-1 0-1,1 0 0,-1 0 1,1 0-1,-1 0 1,1 0-1,-1 0 0,1 0 1,-1 0-1,0 1 4,0-1 0,0 1 1,0-1-1,0 1 0,0-1 0,0 1 0,0 0 0,0-1 0,0 1 1,1 0-1,-1 0 0,0 0 0,0 1 0,-5 7 38,1-1 1,1 1-1,-1 1 1,1-1-1,1 0 0,0 1 1,-3 14-1,0 9 91,-1 33 0,5-42-59,1 0 0,1 1 0,2-1 0,0 0 0,1-1 0,11 38 0,-11-50-69,1 0 0,1 1 0,0-1 0,0-1 0,1 1 0,0-1 0,1 0 0,0 0 0,1-1 1,0 0-1,1 0 0,-1-1 0,2 0 0,19 12 0,-20-13-67,0-2-1,1 0 1,0 0 0,-1-1-1,2 0 1,-1 0 0,0-1-1,1-1 1,20 3-1,-31-5 61,0 0-1,1 1 0,-1-1 0,0 0 0,0 0 1,0 0-1,0 0 0,0 0 0,1 0 0,-1 0 0,0 0 1,0 0-1,0 0 0,0 0 0,1 0 0,-1 0 0,0 0 1,0 0-1,0 0 0,1 0 0,-1 0 0,0 0 1,0 0-1,0 0 0,0 0 0,0 0 0,1 0 0,-1 0 1,0 0-1,0 0 0,0-1 0,0 1 0,0 0 0,1 0 1,-1 0-1,0 0 0,0 0 0,0 0 0,0-1 1,0 1-1,0 0 0,0 0 0,0 0 0,0 0 0,1 0 1,-1-1-1,0 1 0,0 0 0,0 0 0,0 0 0,0 0 1,0-1-1,0 1 0,0 0 0,0 0 0,-11-9-165,-25-8 51,33 15 107,-179-87-57,146 69 287,1-2 0,-60-49 0,93 70-196,1 0 0,0 0 0,-1 0 0,1 0 0,0 0 0,0 0 0,0-1 0,0 1 0,0 0 0,0-1 0,0 1 0,0-1 1,1 1-1,-1-1 0,1 1 0,-1-1 0,0-2 0,1 3-9,1 0 1,0 0 0,-1 0-1,1 0 1,-1 0 0,1 0-1,0 0 1,0 0 0,-1 0-1,1 0 1,0 1 0,0-1-1,0 0 1,0 1 0,0-1 0,0 1-1,0-1 1,0 1 0,0-1-1,0 1 1,0 0 0,1-1-1,-1 1 1,0 0 0,1 0-1,37-9 6,-25 6-93,0 0 1,-1 0 0,1-1 0,-1-1-1,0-1 1,0 1 0,0-2 0,11-8-1,2-7-50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9.568"/>
    </inkml:context>
    <inkml:brush xml:id="br0">
      <inkml:brushProperty name="width" value="0.05" units="cm"/>
      <inkml:brushProperty name="height" value="0.05" units="cm"/>
    </inkml:brush>
  </inkml:definitions>
  <inkml:trace contextRef="#ctx0" brushRef="#br0">0 1 15827,'3'44'1529,"1"6"-929,0 3-248,-1-3 600,0-1-120,0-10-472,0-3-440,0-21 184,4-12-88,3-19-152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9.991"/>
    </inkml:context>
    <inkml:brush xml:id="br0">
      <inkml:brushProperty name="width" value="0.05" units="cm"/>
      <inkml:brushProperty name="height" value="0.05" units="cm"/>
    </inkml:brush>
  </inkml:definitions>
  <inkml:trace contextRef="#ctx0" brushRef="#br0">1 75 14859,'7'-7'428,"1"0"0,0 1-1,0 0 1,0 1 0,1 0 0,-1 0-1,1 0 1,0 1 0,1 1 0,16-5-1,-8 4-115,-1 0 0,1 2-1,0 0 1,0 1-1,19 1 1,-33 0-279,0 0-1,0 1 1,0-1 0,0 1 0,0 0-1,0 0 1,0 1 0,0-1 0,0 1-1,0 0 1,-1 0 0,1 0 0,-1 0-1,1 0 1,4 5 0,-6-4-21,0 0 1,1 0 0,-1 0-1,-1 0 1,1 1 0,0-1 0,-1 1-1,0-1 1,1 1 0,-1-1-1,-1 1 1,1 0 0,-1-1-1,1 1 1,-1 0 0,0 0-1,-1 5 1,-1 6 8,0 0 0,-2 0 0,1 0 0,-2 0 0,0-1 0,-13 24 0,-51 80 99,60-104-96,6-10-18,-77 117 174,62-97-85,-1-1 1,-39 37 0,66-66-103,0 1-1,1 0 0,-1 1 0,1 0 1,0 0-1,0 1 0,0 0 1,1 0-1,-1 1 0,1 0 1,-1 1-1,1 0 0,-1 1 0,1 0 1,0 0-1,-1 1 0,1 0 1,0 1-1,-1 0 0,0 0 1,15 7-1,-6 1 7,-1 0 0,0 2 0,-1 0 0,22 22 1,-32-29 5,-4-3 3,1 1 0,-1-1 0,1 0 0,0 0-1,0-1 1,-1 1 0,1-1 0,0 1 0,0-1 0,4 1 0,-6-2-2,1 0 1,-1 0 0,0 0-1,1 0 1,-1 0 0,1 0 0,-1 0-1,1-1 1,-1 1 0,0 0 0,1-1-1,-1 1 1,0-1 0,1 0 0,-1 1-1,0-1 1,0 0 0,0 0-1,0 0 1,0 0 0,0 0 0,0 0-1,0 0 1,2-2 0,3-5 9,-1-1 1,0 0-1,0 0 1,-1-1-1,0 1 1,0-1-1,-1 0 0,2-12 1,-2 8-286,-1 0 0,0-1-1,-1 1 1,-1 0 0,-1-21 0,-5 11-421,5 22 238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0.593"/>
    </inkml:context>
    <inkml:brush xml:id="br0">
      <inkml:brushProperty name="width" value="0.05" units="cm"/>
      <inkml:brushProperty name="height" value="0.05" units="cm"/>
    </inkml:brush>
  </inkml:definitions>
  <inkml:trace contextRef="#ctx0" brushRef="#br0">1 98 17756,'4'5'1440,"10"-5"-1224,8-2-128,6-3 632,15-2-552,8-4-96,7-2-176,4-2-192,-2 1-440,-1-2 632,-13 5-96,-8 2-104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1.034"/>
    </inkml:context>
    <inkml:brush xml:id="br0">
      <inkml:brushProperty name="width" value="0.05" units="cm"/>
      <inkml:brushProperty name="height" value="0.05" units="cm"/>
    </inkml:brush>
  </inkml:definitions>
  <inkml:trace contextRef="#ctx0" brushRef="#br0">0 148 17948,'10'0'1128,"20"-3"-1032,8-8-48,19-6 168,9-5-304,6-2-208,1-2 264,1 3-40,-1 2-40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1.409"/>
    </inkml:context>
    <inkml:brush xml:id="br0">
      <inkml:brushProperty name="width" value="0.05" units="cm"/>
      <inkml:brushProperty name="height" value="0.05" units="cm"/>
    </inkml:brush>
  </inkml:definitions>
  <inkml:trace contextRef="#ctx0" brushRef="#br0">355 1 16107,'-13'0'150,"-1"0"0,0 1 0,1 0 0,-1 1 0,1 1 0,-1 0 0,1 0 0,0 2 0,0-1 0,1 2 0,-1 0 0,1 0 0,1 1 0,-1 1 0,1-1 0,0 2 0,1 0 0,0 0 0,0 1 0,-12 16 0,12-13-39,0 1 0,1 0-1,1 0 1,0 1 0,0 0 0,2 1-1,0-1 1,1 1 0,0 1-1,2-1 1,0 0 0,0 1-1,2 0 1,0-1 0,1 1-1,2 24 1,-1-33-60,1-1-1,-1 1 1,2-1 0,-1 1-1,1-1 1,0 0-1,0 0 1,1 0 0,-1-1-1,2 1 1,5 6-1,-7-9-31,0-1 0,0 0 0,1 0 0,-1-1 0,1 1 0,0 0 0,0-1 0,0 0-1,0 0 1,0-1 0,0 1 0,0-1 0,0 1 0,1-1 0,-1-1 0,1 1 0,-1-1 0,1 1 0,-1-1-1,8-1 1,-1-1 0,0-1-1,0 0 0,0 0 1,0-1-1,-1-1 0,0 1 1,0-2-1,0 1 1,-1-1-1,14-12 0,1-2 28,-2-1 0,34-39 0,-36 35-15,0-1-1,18-34 0,-30 47-56,-2 0 1,0-1-1,0 1 0,-1-1 1,-1-1-1,0 1 0,2-16 1,-6 27-13,1 0 1,-1 0-1,0-1 1,0 1-1,0 0 1,-1 0-1,1-1 1,-1 1 0,1 0-1,-1 0 1,0 0-1,-1 0 1,1 0-1,-3-6 1,2 8-27,1-1 0,-1 1 1,1 0-1,-1-1 0,1 1 0,-1 0 1,0 0-1,0 0 0,1 0 1,-1 0-1,0 0 0,0 1 0,0-1 1,0 1-1,0-1 0,0 1 1,0 0-1,0-1 0,0 1 1,0 0-1,0 1 0,0-1 0,-3 1 1,-7 1-203,1 1 0,0 0 1,1 1-1,-1 0 1,-19 10-1,3 1-230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1.809"/>
    </inkml:context>
    <inkml:brush xml:id="br0">
      <inkml:brushProperty name="width" value="0.05" units="cm"/>
      <inkml:brushProperty name="height" value="0.05" units="cm"/>
    </inkml:brush>
  </inkml:definitions>
  <inkml:trace contextRef="#ctx0" brushRef="#br0">1 0 17780,'5'45'1400,"-2"-1"-1104,-1 0-136,0 2 656,1-1-400,6-7-344,-1-2-192,4-11-552,1-10 104,1-12 416,-1-4-136,0-12-88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2.159"/>
    </inkml:context>
    <inkml:brush xml:id="br0">
      <inkml:brushProperty name="width" value="0.05" units="cm"/>
      <inkml:brushProperty name="height" value="0.05" units="cm"/>
    </inkml:brush>
  </inkml:definitions>
  <inkml:trace contextRef="#ctx0" brushRef="#br0">173 29 19108,'-1'-1'39,"1"1"0,0 0 0,-1-1 0,1 1 0,0 0 0,-1-1 0,1 1 0,-1 0 0,1 0 0,-1-1 0,1 1 0,-1 0 0,1 0 0,-1 0 0,1 0 0,-1-1 0,1 1 0,-1 0 0,1 0 0,-1 0 0,1 0 0,-1 0 0,1 0 0,-1 1 0,1-1 0,-1 0 0,1 0 0,-1 0-1,1 0 1,-1 1 0,1-1 0,-1 1 0,-21 15 356,-17 32-140,35-44-82,-15 22 7,-19 34 0,32-51-167,1 1 1,1 0 0,0 0-1,0 0 1,1 0 0,0 1-1,-2 15 1,5-24-15,0-1 1,0 1-1,0 0 0,0 0 1,0-1-1,1 1 0,-1 0 1,0 0-1,1-1 1,-1 1-1,1 0 0,0-1 1,0 1-1,0-1 0,-1 1 1,1-1-1,1 1 0,-1-1 1,0 0-1,0 0 0,0 1 1,1-1-1,-1 0 1,1 0-1,-1 0 0,1 0 1,-1 0-1,1-1 0,-1 1 1,1 0-1,0-1 0,2 1 1,6 1-19,0 0 1,1 0 0,-1-1 0,15-1-1,-11 0 0,58 0-90,46 2-30,-106-1 133,0 1-1,1 0 1,-1 0-1,0 1 0,-1 1 1,1 0-1,12 7 1,-20-9 6,0 0 1,-1 1-1,0-1 0,1 1 0,-1-1 1,0 1-1,0 0 0,0 1 1,-1-1-1,1 0 0,-1 1 1,1-1-1,-1 1 0,2 6 1,-2-3 7,0-1 0,0 0 0,-1 0 0,0 1 0,-1-1 1,1 0-1,-1 1 0,-2 11 0,-1 0 51,-1 0-1,0 0 1,-2-1-1,0 1 1,-16 29-1,9-21 111,-2 0 0,-1-1 0,-1-1 0,-1-1 0,-31 32 0,38-45-67,0 0 0,-1-1-1,0 0 1,0-1 0,-20 10 0,24-14-47,-1-1 0,0 0 0,0 0 0,0-1 0,0 0 0,0 0 0,-1-1 0,1 0 0,-14-1 0,20 0-51,0 0 0,0-1 0,-1 1 0,1 0 0,0-1 0,0 0 0,0 0 0,1 0 0,-1 0 0,0 0 0,0-1 0,1 1 0,-1-1-1,0 0 1,1 1 0,0-1 0,-1-1 0,1 1 0,0 0 0,0 0 0,0-1 0,0 1 0,1-1 0,-1 0 0,1 1 0,-1-1 0,1 0 0,0 0-1,0 0 1,0 0 0,1 0 0,-1 0 0,1 0 0,-1 0 0,1 0 0,0 0 0,0 0 0,1-6 0,1-4-10,1 0 0,0 0 0,1 1 1,0-1-1,1 1 0,0 0 0,1 0 0,0 1 0,15-21 1,8-5-7,45-47 1,-62 73 14,91-93 30,-41 44 38,70-89 0,-124 138-47,-1 0-1,0 0 1,-1-1-1,0 1 1,0-1 0,-1-1-1,3-13 1,-7 22-15,0 1 0,-1-1 1,1 0-1,-1 0 1,0 0-1,0 0 0,0 0 1,-1 0-1,1 1 0,-1-1 1,0 0-1,-2-5 0,2 6-2,-1 1-1,1-1 0,-1 0 0,0 1 0,0 0 0,0-1 0,0 1 0,0 0 1,-1 0-1,1 0 0,-1 1 0,1-1 0,-1 1 0,1-1 0,-1 1 1,0 0-1,0 0 0,-3-1 0,-5-1-51,0 1 0,0 1 1,0 0-1,0 0 0,0 1 0,0 1 1,0 0-1,0 0 0,0 1 0,0 0 0,0 1 1,1 0-1,-1 1 0,-17 9 0,-9 6-356,1 2-1,-49 37 1,49-33 26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16:21.769"/>
    </inkml:context>
    <inkml:brush xml:id="br0">
      <inkml:brushProperty name="width" value="0.05" units="cm"/>
      <inkml:brushProperty name="height" value="0.05" units="cm"/>
    </inkml:brush>
  </inkml:definitions>
  <inkml:trace contextRef="#ctx0" brushRef="#br0">12 73 15907,'-5'4'521,"0"-4"-842,4-4 17,9-11 24,7-5-64,5-17-112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7.793"/>
    </inkml:context>
    <inkml:brush xml:id="br0">
      <inkml:brushProperty name="width" value="0.05" units="cm"/>
      <inkml:brushProperty name="height" value="0.05" units="cm"/>
    </inkml:brush>
  </inkml:definitions>
  <inkml:trace contextRef="#ctx0" brushRef="#br0">42 440 12971,'10'-10'865,"-1"-1"0,1-1-1,9-15 1,-17 24-613,-1-1 0,1 1 0,0 0 0,-1-1 0,0 1-1,1 0 1,-2-1 0,1 0 0,0 1 0,-1-1 0,1 0-1,-1 1 1,0-1 0,0 0 0,-1 1 0,1-1 0,-1 1-1,-1-8 1,1 9-122,0 0 0,-1 0 0,1 1 1,0-1-1,-1 0 0,1 1 0,-1-1 0,1 0 0,-1 1 0,0 0 0,0-1 0,1 1 0,-1 0 0,0 0 1,0 0-1,0 0 0,0 0 0,-1 1 0,1-1 0,0 1 0,0-1 0,-5 1 0,5-1-58,-1 1 1,0 0-1,0 0 0,0 0 0,0 0 0,0 1 0,1-1 0,-1 1 0,0 0 0,0 0 1,1 0-1,-1 0 0,0 0 0,1 0 0,-1 1 0,1-1 0,-3 4 0,5-5-67,0-1 0,0 1 0,0 0 0,0 0 0,0 0-1,0 0 1,0 0 0,0 0 0,0 0 0,0 0 0,0 0-1,0 0 1,0-1 0,0 1 0,0 0 0,0 0 0,0 0 0,0 0-1,0 0 1,0 0 0,0 0 0,0 0 0,0-1 0,0 1-1,0 0 1,0 0 0,0 0 0,0 0 0,0 0 0,0 0-1,0 0 1,0 0 0,0 0 0,0 0 0,0-1 0,0 1-1,0 0 1,0 0 0,-1 0 0,1 0 0,0 0 0,0 0-1,0 0 1,0 0 0,0 0 0,0 0 0,0 0 0,0 0-1,0 0 1,0 0 0,-1 0 0,1 0 0,0 0 0,0 0-1,0 0 1,0 0 0,0 0 0,0 0 0,0 0 0,0 0-1,-1 0 1,1 0 0,0 0 0,0 0 0,0 0 0,0 0-1,0 0 1,0 0 0,0 0 0,1-15 139,6-20-220,2-10-54,-1-1-1,-3-1 0,0-54 0,-10 128 373,3 34-94,6 417 1159,-2-456-1252,4 39 54,-5-56-92,1 1-1,-1 0 1,1-1-1,0 1 0,0-1 1,0 0-1,7 10 1,-9-15-15,0 1 0,1-1 0,-1 1 0,0-1 0,1 0 0,-1 0-1,1 1 1,-1-1 0,0 0 0,1 0 0,-1 1 0,1-1 0,-1 0 0,1 0 0,-1 0 0,1 0 0,-1 1 0,1-1 0,-1 0 0,1 0 0,-1 0 0,1 0 0,-1 0 0,1-1 0,-1 1 0,1 0-1,-1 0 1,1 0 0,-1 0 0,1 0 0,-1-1 0,1 1 0,-1 0 0,1 0 0,-1-1 0,0 1 0,1 0 0,-1-1 0,0 1 0,1 0 0,-1-1 0,0 1 0,1-1 0,-1 1 0,0-1 0,0 1-1,1-1 1,-1 1 0,0 0 0,0-2 0,15-28-729,-13 27 445,-1 0 38,5-11-973,0 0 0,1 0 0,17-23-1,-6 16 23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8.335"/>
    </inkml:context>
    <inkml:brush xml:id="br0">
      <inkml:brushProperty name="width" value="0.05" units="cm"/>
      <inkml:brushProperty name="height" value="0.05" units="cm"/>
    </inkml:brush>
  </inkml:definitions>
  <inkml:trace contextRef="#ctx0" brushRef="#br0">67 70 15115,'5'-31'4021,"-5"31"-3945,0 0 1,0-1-1,0 1 1,0 0-1,0 0 0,0-1 1,0 1-1,0 0 1,0-1-1,-1 1 1,1 0-1,0 0 0,0-1 1,0 1-1,0 0 1,0 0-1,0-1 0,0 1 1,-1 0-1,1 0 1,0 0-1,0-1 1,0 1-1,-1 0 0,1 0 1,0 0-1,0-1 1,-1 1-1,1 0 1,0 0-1,0 0 0,-1 0 1,1 0-1,-1 0 43,0 0-1,0 1 1,0-1 0,0 1-1,0 0 1,0-1-1,0 1 1,0 0-1,1-1 1,-1 1 0,0 0-1,0 0 1,1 0-1,-2 1 1,-5 9-6,1 0 1,-1 0-1,2 1 0,0 0 0,0 0 1,1 0-1,0 0 0,2 1 0,-1 0 1,1-1-1,1 1 0,0 0 1,1 0-1,2 21 0,-2-33-110,0 1 0,0-1 0,1 1-1,-1-1 1,0 0 0,1 1 0,-1-1 0,1 0 0,-1 1-1,1-1 1,0 0 0,-1 0 0,1 1 0,0-1 0,0 0-1,0 0 1,0 0 0,0 0 0,0 0 0,0 0 0,0 0-1,1-1 1,-1 1 0,2 1 0,-2-2 0,1 0 0,0 0 0,0 0 1,0 0-1,0 0 0,0 0 0,0 0 0,0-1 1,-1 1-1,1-1 0,0 1 0,0-1 0,0 0 1,-1 1-1,4-3 0,3-2 7,-1 0 0,0-1 0,0 0-1,0 0 1,0-1 0,7-10 0,2-6 12,16-34-1,-6 10-16,-26 47-6,0 0 0,0 0 1,0 0-1,0 0 1,0 1-1,0-1 0,0 0 1,0 0-1,0 0 0,0 0 1,0 0-1,0 0 1,0 0-1,0 1 0,0-1 1,0 0-1,0 0 0,1 0 1,-1 0-1,0 0 0,0 0 1,0 0-1,0 0 1,0 0-1,0 1 0,0-1 1,0 0-1,0 0 0,1 0 1,-1 0-1,0 0 0,0 0 1,0 0-1,0 0 1,0 0-1,0 0 0,0 0 1,1 0-1,-1 0 0,0 0 1,0 0-1,0 0 0,0 0 1,0 0-1,0 0 1,1 0-1,-1 0 0,0 0 1,0 0-1,0 0 0,0 0 1,0 0-1,0 0 0,0 0 1,0-1-1,1 1 1,-1 0-1,0 0 0,0 0 1,0 0-1,0 0 0,0 0 1,2 11-26,-1 0 0,-1 19 1,0-22 17,0 1 0,0-1 0,1 1 0,0-1-1,0 1 1,5 15 0,-6-23 8,1-1-1,-1 1 1,0-1-1,1 1 1,-1 0-1,0-1 1,1 1-1,-1-1 1,1 1-1,-1-1 1,0 1-1,1-1 1,-1 0-1,1 1 1,0-1-1,-1 1 1,1-1-1,-1 0 1,1 0-1,-1 1 1,1-1-1,0 0 1,-1 0-1,1 0 1,0 0-1,0 1 1,1-2-1,-1 1 1,1 0 0,0 0-1,-1-1 1,1 1 0,0-1 0,-1 1-1,1-1 1,-1 0 0,2-1 0,34-26 5,-34 25-4,30-28-4,31-37 0,-65 68 4,1 0 1,0 0-1,0 0 0,0 0 0,0 0 0,0 0 0,-1-1 0,1 1 0,0 0 0,0 0 0,0 0 0,0 0 0,-1 0 1,1 0-1,0 0 0,0 0 0,0 0 0,0 0 0,0-1 0,0 1 0,0 0 0,-1 0 0,1 0 0,0 0 0,0 0 1,0-1-1,0 1 0,0 0 0,0 0 0,0 0 0,0 0 0,0 0 0,0-1 0,0 1 0,0 0 0,0 0 1,0 0-1,0 0 0,0-1 0,0 1 0,0 0 0,0 0 0,0 0 0,0 0 0,0-1 0,0 1 0,0 0 0,0 0 1,0 0-1,0 0 0,1 0 0,-1 0 0,0-1 0,0 1 0,0 0 0,0 0 0,0 0 0,0 0 0,1 0 0,-1 0 1,0 0-1,0 0 0,0-1 0,0 1 0,0 0 0,1 0 0,-1 0 0,0 0 0,9-5-72,-3 2-232,5-1-277,-1-1 0,1 0 0,-1-1 0,0 0 0,-1-1 0,14-12 0,0-6-254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9.007"/>
    </inkml:context>
    <inkml:brush xml:id="br0">
      <inkml:brushProperty name="width" value="0.05" units="cm"/>
      <inkml:brushProperty name="height" value="0.05" units="cm"/>
    </inkml:brush>
  </inkml:definitions>
  <inkml:trace contextRef="#ctx0" brushRef="#br0">3 174 15139,'-1'9'271,"0"-1"0,1 1 0,-1 0-1,1-1 1,1 1 0,0-1 0,0 1-1,1-1 1,0 1 0,0-1 0,5 9-1,4 10 91,2-1 0,17 25 0,-18-32-63,0 1 1,-2 1-1,16 42 0,-23-52-101,-1 1-1,0 0 0,0-1 1,-2 1-1,0 21 0,-1-27-64,1-1 0,-1 1 0,0-1-1,0 0 1,0 0 0,-1 1 0,0-1 0,0 0 0,0 0 0,0-1-1,-1 1 1,0 0 0,0-1 0,-7 8 0,9-11-106,0 0 1,1 0-1,-1-1 1,0 1-1,1-1 1,-1 1-1,0-1 1,0 1-1,0-1 1,0 1 0,1-1-1,-1 0 1,0 1-1,0-1 1,0 0-1,0 0 1,0 0-1,0 0 1,0 0-1,0 0 1,0 0-1,0 0 1,0 0-1,0 0 1,0 0-1,1-1 1,-1 1-1,0 0 1,0-1-1,0 1 1,0-1-1,0 1 1,1-1 0,-1 1-1,0-1 1,0 1-1,1-1 1,-1 0-1,0 1 1,1-1-1,-1 0 1,1 0-1,-1 1 1,1-1-1,-1 0 1,1 0-1,-1 0 1,1 0-1,0-1 1,-3-4 37,1 0 0,-1-1 0,2 1 1,-1-1-1,-1-12 0,2 3-55,1-1 1,1 1-1,0 0 1,1 0-1,1 0 1,0 0-1,9-24 1,6-5-106,26-51 1,-23 56 50,25-75 1,-45 113 45,0-1 1,0 0 0,0-1 1,0 1-1,-1 0 1,1-1-1,-1 1 1,0 0-1,0-4 0,0 6-1,0 1-1,0 0 0,0 0 0,0 0 0,0 0 1,0 0-1,0 0 0,0 0 0,0 0 1,0 0-1,0-1 0,0 1 0,0 0 0,0 0 1,0 0-1,0 0 0,0 0 0,0 0 0,0 0 1,0 0-1,0 0 0,0 0 0,0-1 1,-1 1-1,1 0 0,0 0 0,0 0 0,0 0 1,0 0-1,0 0 0,0 0 0,0 0 0,0 0 1,0 0-1,0 0 0,-1 0 0,1 0 1,0 0-1,0 0 0,0 0 0,0 0 0,0 0 1,0 0-1,0 0 0,0 0 0,-1 0 0,1 0 1,0 0-1,0 0 0,0 0 0,0 0 0,0 0 1,-6 6 3,-4 8-2,-13 39 19,22-50-22,0 1 0,0-1 0,0 1 0,0-1 0,0 1 0,1-1 0,0 1 0,0 0 0,0-1 1,0 1-1,0 0 0,1-1 0,1 5 0,-1-6 0,-1-1 1,1 0-1,0 0 1,0 0 0,0 0-1,0 0 1,0 0-1,0 0 1,0 0-1,0-1 1,1 1 0,-1 0-1,0-1 1,0 1-1,1-1 1,-1 1-1,0-1 1,1 0 0,-1 1-1,0-1 1,1 0-1,1 0 1,34-1 1,-31 1-2,70-11 3,87-23 0,-80 16 9,-66 15-6,-12 2 0,-1 0 1,1 1-1,0-1 1,0-1 0,0 1-1,-1-1 1,1 0 0,-1 0-1,1 0 1,-1-1-1,4-2 1,-8 4 3,1 1 0,-1-1 0,0 1 0,0-1 1,0 0-1,1 1 0,-1-1 0,0 1 0,0-1 0,0 0 0,0 1 0,0-1 0,0 1 0,0-1 1,0 0-1,-1 1 0,1-1 0,0 1 0,0-1 0,0 0 0,-1 1 0,1-1 0,0 1 0,-1-1 0,1 1 1,0-1-1,-1 1 0,1-1 0,-1 1 0,1-1 0,-1 1 0,1 0 0,-1-1 0,-23-19 270,17 14-184,-19-15 69,11 9-15,1 0 0,0-1 0,0 0 0,2-1 0,-19-25-1,31 39-160,-1-1 0,1 0 0,-1 0 0,1 0 0,0 0 0,-1 1 0,1-1 0,0 0 0,-1 0 0,1 0 0,0 0 0,0 0 0,0 0 0,0 0 0,0 0 0,0-1 0,0 2-9,1-1 0,-1 1 0,0 0 0,0-1 1,1 1-1,-1-1 0,0 1 0,0 0 0,1-1 1,-1 1-1,1 0 0,-1-1 0,0 1 1,1 0-1,-1 0 0,1-1 0,-1 1 0,0 0 1,1 0-1,-1 0 0,1 0 0,-1 0 0,1-1 1,4 1-217,1 0-1,-1 0 1,0 0 0,10 2 0,2 0-107,11-2-90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9.884"/>
    </inkml:context>
    <inkml:brush xml:id="br0">
      <inkml:brushProperty name="width" value="0.05" units="cm"/>
      <inkml:brushProperty name="height" value="0.05" units="cm"/>
    </inkml:brush>
  </inkml:definitions>
  <inkml:trace contextRef="#ctx0" brushRef="#br0">21 1 16556,'14'63'2897,"118"537"988,-88-419-3086,-40-165-848,2 15 945,-17-54-26,-69-161 152,56 137-922,-52-80 0,73 124-95,1 0 0,0 0-1,0 0 1,-1 0 0,0 1-1,1-1 1,-1 1 0,0 0-1,-4-3 1,17-1-37,1 0 0,-1 1 0,12-5 0,119-50-1812,-126 53 1506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4.261"/>
    </inkml:context>
    <inkml:brush xml:id="br0">
      <inkml:brushProperty name="width" value="0.05" units="cm"/>
      <inkml:brushProperty name="height" value="0.05" units="cm"/>
    </inkml:brush>
  </inkml:definitions>
  <inkml:trace contextRef="#ctx0" brushRef="#br0">172 1 14339,'-27'23'1041,"-45"48"0,63-60-879,0-1 0,1 2 0,0-1 0,1 1 0,0 0 0,1 1 0,-8 22 0,13-32-127,0 0 1,0 0-1,1 0 1,-1 0-1,1 0 0,0 1 1,0-1-1,0 0 0,0 0 1,1 0-1,-1 0 0,2 5 1,-1-6-24,0-1 0,-1 1 0,1-1 0,0 1 0,0-1 0,1 0 0,-1 0 0,0 1 0,0-1 0,0 0 0,1 0 0,-1 0 0,1 0 0,-1-1 0,1 1 0,-1 0 0,1 0 0,-1-1 0,1 1 0,-1-1 0,1 0 0,0 1 0,-1-1 0,1 0 0,0 0 0,2 0 0,5-1 0,0 0 0,0-1 0,0 0 0,-1 0 0,1-1 0,-1 0 0,0 0 0,0-1-1,0 0 1,0-1 0,-1 1 0,1-1 0,10-10 0,5-6 15,0-1-1,31-39 1,-32 32 27,26-48 0,-47 76-53,0 1 27,0 4-9,-1 14 0,-3 25-2,-4 34 49,4 87 1,16 78 202,-1 101 183,-12-327-429,0-1 0,-1 0 0,0 0 0,0-1 1,-2 1-1,-4 15 0,7-29-20,0 0-1,0-1 0,0 1 0,0-1 1,-1 1-1,1 0 0,0-1 1,0 1-1,-1 0 0,1-1 1,0 1-1,-1-1 0,1 1 0,0-1 1,-1 1-1,1-1 0,-1 1 1,1-1-1,-1 1 0,1-1 0,-1 0 1,1 1-1,-1-1 0,1 0 1,-2 1-1,1-2-1,0 0-1,1 0 1,-1 1 0,0-1 0,1 0-1,-1 0 1,1 0 0,-1 0 0,1 0-1,-1 0 1,1 0 0,0-1 0,0 1-1,0 0 1,-1 0 0,1 0 0,0 0-1,0 0 1,1-2 0,-2-32-76,2 0 0,8-56 0,22-75-157,-30 162 228,64-257-385,-46 200 281,3 2-1,36-70 1,-47 109 89,0 0 0,15-18 0,-22 33 14,-1 1 1,1 0-1,0 0 0,0 0 0,0 0 0,0 0 1,1 1-1,-1 0 0,1 0 0,0 0 0,0 0 1,0 1-1,8-3 0,-10 5 2,-1-1-1,0 1 1,1 0 0,-1 0-1,1 1 1,-1-1-1,1 0 1,-1 1 0,0-1-1,1 1 1,-1 0-1,0 0 1,0 0 0,0 0-1,1 0 1,-1 1 0,0-1-1,0 0 1,-1 1-1,1 0 1,0-1 0,0 1-1,-1 0 1,1 0 0,-1 0-1,0 0 1,1 0-1,-1 0 1,0 0 0,1 4-1,3 5-2,0 1 0,-1 0 0,-1 0-1,3 17 1,-3-16 3,-2-5 8,0-1 1,0 0-1,1 0 1,0 0-1,0-1 1,5 9-1,-7-14-2,1 0-1,0 0 0,0 1 1,0-1-1,0 0 1,0 0-1,0-1 0,0 1 1,0 0-1,0 0 1,1 0-1,-1-1 0,0 1 1,0-1-1,1 1 1,-1-1-1,0 1 1,1-1-1,-1 0 0,1 1 1,-1-1-1,0 0 1,1 0-1,-1 0 0,1 0 1,-1 0-1,0-1 1,1 1-1,-1 0 0,0-1 1,1 1-1,-1-1 1,0 1-1,1-1 0,-1 0 1,0 1-1,2-3 1,11-5 9,-1-1 0,-1 0 0,0-1 0,0-1 0,15-17 0,22-19 13,-49 46-25,0 1 0,1 0 0,-1 0 0,0-1 0,1 1 1,-1 0-1,0-1 0,1 1 0,-1 0 0,0 0 0,1 0 0,-1-1 0,0 1 0,1 0 0,-1 0 0,1 0 0,-1 0 0,0 0 1,1 0-1,-1 0 0,1 0 0,-1 0 0,0 0 0,1 0 0,-1 0 0,1 0 0,-1 0 0,0 0 0,1 0 0,-1 0 1,1 1-1,4 12 6,-6 28 13,0-33-14,0 5 11,1-7 3,-1 0 0,1 0 0,0 0 0,0 0 0,1 0 0,0 0 0,1 6 0,-2-11-13,0-1 0,1 0 0,-1 1-1,0-1 1,0 1 0,0-1-1,1 0 1,-1 1 0,0-1 0,1 0-1,-1 1 1,0-1 0,1 0-1,-1 1 1,0-1 0,1 0 0,-1 0-1,0 1 1,1-1 0,-1 0-1,1 0 1,-1 0 0,1 0 0,-1 1-1,0-1 1,1 0 0,-1 0 0,1 0-1,-1 0 1,1 0 0,-1 0-1,1 0 1,-1 0 0,0-1 0,1 1-1,-1 0 1,1 0 0,-1 0-1,1 0 1,-1 0 0,0-1 0,1 1-1,-1 0 1,1 0 0,-1-1-1,1 0 1,18-15 161,5-12 49,28-45 0,-32 43-109,35-39 0,-54 67-106,0 1-1,1-1 1,-1 1 0,0 0-1,1-1 1,0 1 0,-1 0 0,1 0-1,0 0 1,1 0 0,-2 0-1,-1 1 1,0 0-1,1 0 1,-1 0-1,0 0 1,1 0 0,-1 0-1,0 0 1,1 0-1,-1 0 1,0 1-1,0-1 1,1 0-1,-1 0 1,0 0 0,1 0-1,-1 0 1,0 0-1,0 1 1,1-1-1,-1 0 1,0 0 0,0 0-1,1 1 1,-1-1-1,0 0 1,0 0-1,0 1 1,1-1-1,-1 0 1,0 1 0,0-1-1,0 0 1,0 1-1,1 4 5,0 0 1,0-1-1,-1 1 0,0 0 0,-1 10 1,1-13-6,-3 19 4,0 17 4,2-36-4,1 0 0,0 0 0,1 1 0,-1-1 0,0 0 0,0 0 0,1 0 1,0 1-1,-1-1 0,1 0 0,0 0 0,1 2 0,-1-3-8,0 0 0,1 0-1,-1 0 1,0 0 0,0 0 0,1-1 0,-1 1-1,0 0 1,1-1 0,-1 1 0,0-1 0,1 1-1,-1-1 1,1 0 0,-1 0 0,1 1 0,-1-1-1,1 0 1,-1 0 0,1-1 0,-1 1 0,1 0-1,-1 0 1,1-1 0,-1 1 0,1-1-1,-1 1 1,0-1 0,2-1 0,7-2-198,-1-1 0,18-12 0,-21 13 135,7-6-48,-4-1-50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1.948"/>
    </inkml:context>
    <inkml:brush xml:id="br0">
      <inkml:brushProperty name="width" value="0.05" units="cm"/>
      <inkml:brushProperty name="height" value="0.05" units="cm"/>
    </inkml:brush>
  </inkml:definitions>
  <inkml:trace contextRef="#ctx0" brushRef="#br0">0 29 18932,'2'-13'1178,"2"-3"652,-1 30 110,-2 15-1685,2-1 1,1 1-1,2-1 0,0 0 1,14 35-1,-19-60-270,0-1 0,0 0 0,1 1 0,-1-1 0,1 0 0,0 0 0,-1 0 0,1 0 0,0 0 0,0 0 0,0-1 0,0 1 0,1-1 0,-1 1 0,0-1 0,1 0 0,-1 0 0,1 0 0,-1 0 0,1 0 0,-1 0 0,1-1 0,-1 0 0,1 1 0,0-1 0,-1 0 0,1 0 0,0 0 0,-1-1 0,1 1 0,0 0 0,-1-1 0,4-1-1,8-2-469,0-2 0,0 1 0,0-2-1,19-11 1,-29 15 387,14-7-474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3.063"/>
    </inkml:context>
    <inkml:brush xml:id="br0">
      <inkml:brushProperty name="width" value="0.05" units="cm"/>
      <inkml:brushProperty name="height" value="0.05" units="cm"/>
    </inkml:brush>
  </inkml:definitions>
  <inkml:trace contextRef="#ctx0" brushRef="#br0">0 197 13723,'3'4'441,"-1"0"0,1 1-1,-1-1 1,0 1 0,0-1 0,0 1 0,-1 0-1,0 0 1,1 5 0,2 8 320,14 45 861,27 79 750,-38-130-1793,-4-18 72,-4-22 96,-3 3-265,0 1 0,-1 0 0,-16-41 0,17 57-310,2 14-109,3 12-37,-1-15-26,1 0-1,-1-1 1,1 1-1,0 0 0,0-1 1,0 1-1,1-1 0,-1 1 1,1-1-1,-1 0 1,1 1-1,0-1 0,0 0 1,0 0-1,0 0 0,0 0 1,0-1-1,0 1 1,1-1-1,3 3 0,-3-3-1,0 0-1,0 0 1,0-1-1,0 1 0,1-1 1,-1 0-1,0 0 0,0 0 1,0 0-1,1-1 1,-1 1-1,0-1 0,0 1 1,0-1-1,0 0 1,0-1-1,0 1 0,3-2 1,14-10-7,0-1 0,0-1 1,-2 0-1,0-2 0,29-33 1,32-29-6,-76 77 13,27-19-15,-29 20 15,0 1 0,0-1 1,-1 1-1,1-1 0,0 1 0,0-1 0,0 1 0,0 0 0,0 0 0,0-1 1,0 1-1,0 0 0,0 0 0,0 0 0,0 0 0,0 0 0,0 0 0,0 1 1,0-1-1,0 0 0,0 0 0,0 1 0,0-1 0,0 1 0,0-1 0,0 1 0,0-1 1,0 1-1,0-1 0,-1 1 0,2 1 0,3 6-5,-2 1 0,1-1 0,-1 1 0,0 0 0,-1 0 0,0 0 0,-1 0 0,1 16-1,1-3-1,-3-19 7,1 3 1,0 0 0,0 0 0,0-1 0,1 1 0,2 5 0,-4-11 1,0 1-1,1 0 1,-1-1-1,0 1 1,1 0-1,-1-1 1,1 1-1,-1-1 1,1 1-1,-1-1 1,1 1-1,-1-1 1,1 1-1,0-1 1,-1 0-1,1 1 1,0-1-1,-1 0 1,2 1-1,-1-1 1,0 0 0,0 0 0,0 0 1,0-1-1,0 1 0,0 0 0,0 0 0,0-1 0,0 1 0,0 0 0,0-1 0,0 1 0,0-1 0,-1 0 0,1 1 1,0-1-1,0 0 0,1-1 0,13-14 14,0-2 0,0 0 1,21-38-1,-22 33-13,1 0 0,24-26-1,-37 47-4,-1 0 0,1 0-1,0 0 1,0 1-1,-1-1 1,1 1-1,0-1 1,0 1-1,1 0 1,-1 0-1,0 0 1,0 0 0,0 0-1,5-1 1,-5 3 0,-1-1 1,0 0-1,0 1 1,0-1-1,1 0 1,-1 1 0,0 0-1,0-1 1,0 1-1,0 0 1,0-1-1,0 1 1,0 0-1,0 0 1,-1 0 0,1 0-1,0 0 1,0 0-1,-1 0 1,1 0-1,-1 0 1,1 0-1,-1 1 1,1-1 0,-1 0-1,1 0 1,-1 0-1,0 3 1,8 42-49,-7-36 43,1 0 0,0 0 0,5 16 0,-7-26 9,0 1-1,1-1 1,-1 1 0,0 0-1,0-1 1,1 1-1,-1-1 1,0 1 0,1-1-1,-1 0 1,0 1-1,1-1 1,-1 1 0,1-1-1,-1 1 1,1-1 0,-1 0-1,1 0 1,-1 1-1,1-1 1,-1 0 0,1 0-1,-1 1 1,1-1 0,-1 0-1,1 0 1,0 0-1,-1 0 1,1 0 0,-1 0-1,1 0 1,-1 0 0,1 0-1,0 0 1,-1 0-1,1 0 1,-1 0 0,1-1-1,-1 1 1,2-1-1,20-14 22,-19 12-18,60-56 41,-43 38-47,1 1-1,1 1 1,0 1-1,2 2 1,37-22-1,-58 36-3,1 1-1,-1-1 0,1 1 0,-1 0 0,1 0 1,0 0-1,-1 0 0,1 1 0,0-1 0,0 1 1,0 0-1,-1 1 0,5-1 0,-6 1 1,0 0 0,0 0 1,0 0-1,0 0 0,0 0 0,0 0 0,0 0 0,0 0 1,-1 1-1,1-1 0,0 1 0,-1-1 0,1 1 1,-1 0-1,0 0 0,0-1 0,1 1 0,-1 0 0,-1 0 1,1 0-1,0 0 0,1 5 0,1 1-19,-1 0 1,0 1-1,-1-1 1,0 1-1,0 0 0,0-1 1,-1 1-1,-1 0 1,1-1-1,-3 11 0,3-18-22,0 0 0,-1 0 0,1 0 0,0 0 0,0 0 0,-1 0 0,1 0 0,-1-1 0,1 1 0,0 0 0,-1 0 0,0 0 0,1-1 0,-1 1 0,1 0 0,-3 1 0,3-2 8,-1 0 0,1 0 0,-1 0 0,1 0 0,-1 0 1,1 0-1,-1 0 0,1 0 0,-1 0 0,1 0 0,-1 0 0,1 0 0,-1 0 0,1 0 0,0 0 1,-1 0-1,1-1 0,-1 1 0,1 0 0,-1 0 0,1 0 0,-1-1 0,1 1 0,-5-4-239,1-1 0,-1 1 1,1-1-1,-5-7 0,-1-1 246,-19-18-585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3.512"/>
    </inkml:context>
    <inkml:brush xml:id="br0">
      <inkml:brushProperty name="width" value="0.05" units="cm"/>
      <inkml:brushProperty name="height" value="0.05" units="cm"/>
    </inkml:brush>
  </inkml:definitions>
  <inkml:trace contextRef="#ctx0" brushRef="#br0">35 38 18820,'-13'-13'1944,"3"5"-1431,4 0-297,0 3 672,6 2-432,2 3 48,1 4-472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4.382"/>
    </inkml:context>
    <inkml:brush xml:id="br0">
      <inkml:brushProperty name="width" value="0.05" units="cm"/>
      <inkml:brushProperty name="height" value="0.05" units="cm"/>
    </inkml:brush>
  </inkml:definitions>
  <inkml:trace contextRef="#ctx0" brushRef="#br0">0 39 16604,'1'-8'484,"-1"5"-285,1 0-1,-1 0 0,1 0 1,-1 0-1,1 1 0,0-1 1,0 0-1,3-4 0,-4 7-176,0 0 0,0 0 0,1 0 0,-1 0 0,0 0-1,0 0 1,0 0 0,0 0 0,1 0 0,-1 0 0,0 0 0,0 0-1,0 0 1,1 0 0,-1 0 0,0 0 0,0 0 0,0 1 0,0-1-1,1 0 1,-1 0 0,0 0 0,0 0 0,0 0 0,0 1 0,0-1-1,0 0 1,1 0 0,-1 0 0,0 0 0,0 1 0,0-1 0,0 0-1,0 0 1,0 0 0,0 1 0,0-1 0,0 0 0,0 0 0,0 0-1,0 1 1,0-1 0,0 0 0,4 13 559,2 30 702,0 50 0,-2-32-843,-2-24-226,1 11 142,2-1 0,13 55 0,-16-96-309,0 0 0,0 0 0,0 0 0,0 0 1,4 5-1,-5-10-30,0 1-1,-1-1 1,1 0 0,0 0 0,0 0 0,0 0 0,0 0 0,0 0-1,0 0 1,1 0 0,-1 0 0,0 0 0,0-1 0,1 1 0,-1 0-1,0-1 1,1 1 0,-1-1 0,1 0 0,-1 1 0,0-1 0,1 0-1,-1 0 1,1 0 0,-1 0 0,1 0 0,2-1 0,0 0 20,1 0 0,0-1 0,-1 0 0,0 0 0,1-1 0,-1 1 0,0-1 0,0 0 0,0 0 0,3-4 0,35-38 219,-39 41-230,125-158 617,-126 159-638,1 0-1,0 0 1,0 1-1,-1-1 1,2 1-1,-1-1 1,5-2-1,-8 5-3,1 0-1,-1 0 1,0 0-1,1 0 1,-1 0-1,1 0 1,-1-1 0,0 1-1,1 0 1,-1 0-1,1 0 1,-1 0 0,0 0-1,1 0 1,-1 1-1,1-1 1,-1 0-1,0 0 1,1 0 0,-1 0-1,0 0 1,1 0-1,-1 1 1,1-1-1,-1 0 1,0 0 0,1 1-1,0 0 1,-1 0-1,1 0 1,-1 0 0,1 1-1,-1-1 1,0 0 0,1 0-1,-1 0 1,0 1 0,0-1-1,0 0 1,1 0 0,-2 3-1,-9 129-246,10-132 209,0 0 0,0-1 0,0 1 0,0 0 0,0-1 0,0 1 0,0-1 0,0 1 0,0 0 0,0-1 0,0 1 0,0 0 0,1-1 0,-1 1 0,0-1 0,0 1 0,1 0 0,-1-1 0,0 1 0,1-1 0,-1 1 0,0-1 0,1 1 0,-1-1 0,1 1 0,-1-1 0,1 0 0,-1 1 0,1-1 0,-1 0 0,1 1 0,0-1 0,-1 0 0,1 1 0,-1-1 0,1 0 0,0 0 0,-1 0 0,1 0 0,0 0 0,-1 0 0,1 0 0,-1 0 0,1 0 0,0 0 0,-1 0 0,1 0 0,0 0 0,-1 0 0,1-1 0,-1 1 0,1 0 0,0 0 0,-1-1 0,1 1 0,0-1 0,6-3-211,0 0 0,0 0-1,10-9 1,-10 8 138,19-13-551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4.844"/>
    </inkml:context>
    <inkml:brush xml:id="br0">
      <inkml:brushProperty name="width" value="0.05" units="cm"/>
      <inkml:brushProperty name="height" value="0.05" units="cm"/>
    </inkml:brush>
  </inkml:definitions>
  <inkml:trace contextRef="#ctx0" brushRef="#br0">140 72 17412,'-3'-2'200,"0"1"0,0 0-1,0 0 1,0 0 0,-1 0 0,1 0 0,0 0 0,0 1 0,-1 0 0,1 0 0,0 0 0,-1 0-1,1 0 1,0 0 0,0 1 0,-1 0 0,1 0 0,0 0 0,0 0 0,0 0 0,0 0 0,0 1-1,0 0 1,0-1 0,0 1 0,1 0 0,-1 0 0,-2 4 0,0-2-91,1 0 0,0 0 0,0 1 0,0 0-1,1 0 1,-1 0 0,1 0 0,0 0 0,1 1 0,0-1 0,-1 1 0,2-1 0,-1 1 0,-1 10 0,3-15-104,-1 1 0,1-1 0,0 1 0,0-1 0,0 0 0,0 1 1,1-1-1,-1 1 0,0-1 0,0 0 0,1 1 0,-1-1 0,1 0 1,-1 1-1,1-1 0,0 0 0,-1 1 0,1-1 0,0 0 0,0 0 1,0 0-1,0 0 0,0 0 0,0 0 0,0 0 0,0 0 0,1-1 1,-1 1-1,0 0 0,0 0 0,1-1 0,-1 1 0,0-1 0,1 0 1,-1 1-1,1-1 0,-1 0 0,0 0 0,1 1 0,1-2 0,2 1 3,0 0-1,0 0 0,-1-1 0,1 0 0,0 0 0,0 0 0,0-1 1,-1 0-1,1 0 0,5-3 0,4-4 13,0-2 0,-1 0 1,0 0-1,-1-1 0,0-1 0,12-17 1,-11 13 44,-1-1 0,0 0 0,13-29-1,-35 70-42,1 1 0,2 0 0,0 0 0,1 0 0,2 0 0,-3 51 0,7-73-35,0 0 1,0 0-1,0 0 1,1 0-1,-1 1 1,0-1-1,1 0 1,0 0 0,-1 0-1,1 0 1,0 0-1,0 0 1,0 0-1,0 0 1,0-1-1,3 4 1,-3-4-43,1 0 1,-1 0-1,0 0 1,1-1 0,-1 1-1,1 0 1,-1-1-1,1 1 1,-1-1-1,1 0 1,0 1-1,-1-1 1,1 0 0,-1 0-1,1 0 1,0 0-1,2 0 1,2-2-66,0 1 1,0-1 0,-1 0-1,1 0 1,-1 0 0,1-1 0,-1 0-1,0 0 1,0-1 0,8-6-1,15-18-345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5.456"/>
    </inkml:context>
    <inkml:brush xml:id="br0">
      <inkml:brushProperty name="width" value="0.05" units="cm"/>
      <inkml:brushProperty name="height" value="0.05" units="cm"/>
    </inkml:brush>
  </inkml:definitions>
  <inkml:trace contextRef="#ctx0" brushRef="#br0">30 128 18428,'0'3'188,"1"-1"-1,-1 0 1,0 1-1,0-1 1,0 1 0,0-1-1,0 0 1,-1 1 0,1-1-1,-1 0 1,1 1-1,-3 2 1,0 10 256,-2 8 376,-2 12 299,-3 46-1,10-72-1018,-1 0 0,1 0 0,1 0 0,0 0 0,0 0-1,1 0 1,0-1 0,0 1 0,1 0 0,6 12 0,-7-18-85,-1 0 0,1-1 0,0 1 1,0-1-1,0 1 0,0-1 0,1 0 0,-1 0 1,0 0-1,1 0 0,0 0 0,-1-1 0,1 1 1,0-1-1,0 0 0,0 0 0,0 0 1,0 0-1,0 0 0,0-1 0,0 1 0,0-1 1,1 0-1,-1 0 0,0 0 0,0 0 0,0 0 1,0-1-1,0 0 0,0 1 0,4-3 0,2 0 0,0 0 0,-1-1 0,0 0 0,0 0-1,0-1 1,-1 0 0,1 0 0,-1-1 0,10-10 0,-10 8 2,0-1 0,-1 1 0,0-1 0,-1 0 0,0-1 1,-1 1-1,0-1 0,4-12 0,-6 16-7,0 0 0,-1 1 0,0-1-1,0 0 1,0 0 0,-1 0 0,0 0 0,0 0 0,-1 0 0,1 0-1,-1 0 1,-1 1 0,1-1 0,-1 0 0,-4-9 0,6 14-9,0 0 0,-1 0 0,1 0 1,-1 0-1,1 0 0,0 0 0,-1 0 1,0 0-1,1 1 0,-1-1 1,0 0-1,1 0 0,-1 1 0,0-1 1,0 0-1,1 1 0,-1-1 0,0 1 1,0-1-1,0 1 0,0-1 0,0 1 1,0 0-1,0 0 0,0-1 0,0 1 1,0 0-1,0 0 0,0 0 0,0 0 1,0 0-1,0 0 0,0 0 1,0 0-1,0 0 0,0 1 0,0-1 1,0 0-1,1 1 0,-1-1 0,0 1 1,0-1-1,0 1 0,0-1 0,0 1 1,1-1-1,-1 1 0,0 0 0,0 0 1,1-1-1,-1 1 0,1 0 1,-1 0-1,0 1 0,-2 2 1,1-1 0,-1 1 0,1 0 0,0 0 0,0 1 0,0-1 0,1 0-1,0 0 1,-1 1 0,0 8 0,2-12 0,0 0 0,0 0 0,0 0 0,0 0 0,0 0 0,0 0-1,1 0 1,-1-1 0,0 1 0,0 0 0,1 0 0,-1 0 0,1 0 0,-1 0-1,0-1 1,1 1 0,0 0 0,-1 0 0,1-1 0,-1 1 0,1 0 0,0-1 0,1 2-1,0-2 3,-1 1 0,1-1-1,-1 1 1,1-1 0,-1 0-1,1 1 1,0-1 0,-1 0-1,1 0 1,-1 0 0,1 0-1,2-1 1,5-1 9,0-1 1,-1 0-1,1 0 1,8-5-1,20-11 8,-1-1 1,0-2-1,-2-1 0,-1-2 0,44-43 0,-76 67-21,29-33 8,-28 32-7,-1 0 0,1 0 0,-1-1 0,0 1 0,1 0 0,-1-1 0,0 1 0,0-1 0,-1 0 0,1 1 1,0-1-1,-1 0 0,1-4 0,-1 6-2,0 1 1,0 0-1,0-1 1,0 1-1,-1 0 1,1-1 0,0 1-1,0 0 1,0 0-1,0-1 1,0 1-1,0 0 1,-1-1-1,1 1 1,0 0-1,0 0 1,0-1-1,-1 1 1,1 0 0,0 0-1,0-1 1,-1 1-1,1 0 1,0 0-1,0 0 1,-1 0-1,1-1 1,0 1-1,-1 0 1,1 0 0,0 0-1,0 0 1,-1 0-1,0 0 1,-13 4-15,-10 12-10,24-16 25,-10 9-6,1-1 0,0 1 0,0 1 0,1 0 0,0 0 0,1 1 0,0-1-1,1 2 1,-6 13 0,8-18 4,1 1 0,1-1-1,-1 1 1,1-1 0,1 1 0,0 0-1,0 0 1,0 0 0,1 0-1,0-1 1,0 1 0,1 0-1,0 0 1,1 0 0,4 14-1,-5-18-64,1-1-1,0 0 0,0 0 1,0 0-1,0 0 0,0 0 1,1 0-1,-1-1 1,1 1-1,0-1 0,-1 1 1,1-1-1,0 0 0,1 0 1,-1-1-1,0 1 0,0-1 1,1 1-1,-1-1 0,1 0 1,-1 0-1,1-1 0,-1 1 1,1-1-1,0 0 0,-1 1 1,1-2-1,0 1 1,5-1-1,1-1-155,1 0-1,-1 0 1,0-1 0,0 0-1,-1-1 1,1 0 0,-1-1 0,1 0-1,11-9 1,23-22-562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8.202"/>
    </inkml:context>
    <inkml:brush xml:id="br0">
      <inkml:brushProperty name="width" value="0.05" units="cm"/>
      <inkml:brushProperty name="height" value="0.05" units="cm"/>
    </inkml:brush>
  </inkml:definitions>
  <inkml:trace contextRef="#ctx0" brushRef="#br0">4 1 13003,'-1'7'465,"0"1"0,0-1 0,1 1 1,0-1-1,0 1 0,1 0 0,1 7 0,1 11 683,-1-9-883,10 121 1809,31 148 0,-43-285-2036,1 1-1,-1-1 1,0 1 0,1 0 0,-1-1 0,1 1 0,0-1 0,-1 0 0,1 1-1,0-1 1,0 1 0,0-1 0,1 1 0,-2-2-26,1 1 0,-1-1 0,0 0 0,1 0 0,-1 0 0,0 0 0,1 0 0,-1 0-1,1 0 1,-1 0 0,0 0 0,1 0 0,-1 0 0,0 0 0,1 0 0,-1 0 0,0 0 0,1 0 0,-1-1 0,0 1 0,1 0 0,-1 0 0,0 0 0,1 0 0,-1-1 0,0 1 0,0 0 0,1 0 0,-1-1 0,0 1 0,0 0 0,0-1 0,1 1 0,3-7 61,0 1 0,-1 0 0,0-1 0,3-7 0,-3 7-83,43-113 225,22-50-107,-67 168-108,15-26 3,-16 27-3,0 1 0,1 0 1,-1-1-1,0 1 1,0-1-1,1 1 0,-1-1 1,0 1-1,1 0 1,-1-1-1,1 1 0,-1 0 1,1-1-1,-1 1 0,0 0 1,1 0-1,-1-1 1,1 1-1,-1 0 0,1 0 1,-1 0-1,1 0 1,0 0-1,-1-1 0,1 1 1,-1 0-1,1 0 0,-1 0 1,1 1-1,-1-1 1,1 0-1,-1 0 0,1 0 1,-1 0-1,1 0 1,-1 1-1,1-1 0,-1 0 1,1 0-1,-1 1 0,1-1 1,-1 0-1,0 1 1,1-1-1,-1 0 0,0 1 1,1-1-1,-1 1 1,0-1-1,1 1 0,-1-1 1,0 1-1,0-1 0,1 1 1,8 19 5,-1 0 0,-1 1-1,6 24 1,7 20 4,-13-44-6,27 65 14,-31-79-16,0-1 0,1 1 0,0-1 0,0 0 0,1 0 0,0 0 0,0 0 1,0-1-1,9 7 0,-12-11 0,-1 1 1,1-1-1,0 0 1,1 0-1,-1 0 1,0-1-1,0 1 1,0 0-1,1-1 1,-1 1-1,0-1 1,0 0-1,1 0 1,-1 0-1,0 0 1,1 0-1,-1 0 1,0-1-1,0 1 1,0-1-1,1 0 1,-1 0-1,0 1 1,0-1-1,0 0 1,0-1 0,0 1-1,0 0 1,0-1-1,2-1 1,3-4 8,-1 0 1,1 0-1,-1 0 1,-1-1-1,1 0 1,4-9 0,9-23 38,-1-2 0,-2 0 1,-2 0-1,9-48 1,-5 21-10,-11 50-31,-6 19-10,-1 0 0,0 0 1,0 0-1,0 0 0,1 0 0,-1 0 0,0 0 0,0 0 0,0 0 0,0 0 1,1 0-1,-1 0 0,0 0 0,0 1 0,0-1 0,0 0 0,1 0 0,-1 0 0,0 0 1,0 0-1,0 0 0,0 0 0,1 0 0,-1 0 0,0 1 0,0-1 0,0 0 0,0 0 1,0 0-1,0 0 0,0 1 0,1-1 0,-1 0 0,0 0 0,0 0 0,0 0 0,0 1 1,0-1-1,0 0 0,0 0 0,0 0 0,0 0 0,0 1 0,0-1 0,0 0 1,0 0-1,5 39 2,-4-35-1,2 39 4,9 76 46,-9-99-21,1 0-1,1 0 1,12 31-1,-16-49-21,-1 0-1,1 0 0,0-1 1,0 1-1,0 0 0,0 0 0,1-1 1,-1 1-1,0-1 0,1 1 1,2 2-1,-3-4-19,0 0 0,-1 1-1,1-1 1,0 0 0,-1 0 0,1 1 0,0-1-1,-1 0 1,1 0 0,0 0 0,0 0 0,-1 0-1,1 0 1,0 0 0,0 0 0,-1 0 0,1 0-1,0 0 1,0 0 0,-1-1 0,1 1 0,0-1-1,1 0 34,0 0 0,0-1 0,0 1 0,0-1 0,-1 0-1,1 0 1,0 0 0,-1 0 0,0 0 0,1 0 0,-1 0-1,0 0 1,0 0 0,0-1 0,-1 1 0,2-5 0,0-5 25,0 0 0,-1-1 1,0-23-1,-4-11-17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8.638"/>
    </inkml:context>
    <inkml:brush xml:id="br0">
      <inkml:brushProperty name="width" value="0.05" units="cm"/>
      <inkml:brushProperty name="height" value="0.05" units="cm"/>
    </inkml:brush>
  </inkml:definitions>
  <inkml:trace contextRef="#ctx0" brushRef="#br0">18 7 18052,'-7'-6'1648,"3"6"-1144,-1 0-232,4 3 745,1 1-729,0 0 184,4 2-232,2 4-224,2 0-56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073"/>
    </inkml:context>
    <inkml:brush xml:id="br0">
      <inkml:brushProperty name="width" value="0.05" units="cm"/>
      <inkml:brushProperty name="height" value="0.05" units="cm"/>
    </inkml:brush>
  </inkml:definitions>
  <inkml:trace contextRef="#ctx0" brushRef="#br0">184 26 16604,'0'-1'163,"0"0"1,0 0 0,0 0 0,0 0-1,0 0 1,0 0 0,0 0 0,0 0-1,0 0 1,-1 0 0,1 0 0,0 0-1,-1 0 1,1 0 0,0 0-1,-1 0 1,0 0 0,1 0 0,-1 1-1,1-1 1,-1 0 0,0 0 0,1 1-1,-2-2 1,1 2-20,0 0-1,0 0 0,-1 0 1,1-1-1,0 1 0,0 0 1,0 0-1,0 1 0,0-1 1,0 0-1,0 0 1,-1 1-1,1-1 0,0 0 1,0 1-1,0-1 0,-1 2 1,-6 2 158,1 1-1,0 0 1,0 1 0,-7 7 0,2-1-234,1 1 0,1-1 1,0 2-1,1-1 1,0 1-1,1 1 1,0 0-1,2 0 0,-1 0 1,2 1-1,0 0 1,-5 30-1,10-43-64,0 0 0,0 0-1,0-1 1,0 1 0,0 0 0,0 0-1,1 0 1,-1-1 0,1 1-1,0 0 1,0-1 0,0 1 0,0-1-1,1 1 1,1 2 0,-2-4-3,0 0 0,0 0-1,0 0 1,0-1 0,0 1 0,0 0 0,0-1 0,1 1 0,-1-1 0,0 1-1,0-1 1,1 0 0,-1 1 0,0-1 0,1 0 0,-1 0 0,0 0 0,0 0-1,1 0 1,-1 0 0,0 0 0,1-1 0,-1 1 0,0 0 0,0-1 0,1 1-1,-1-1 1,0 1 0,0-1 0,0 0 0,0 1 0,0-1 0,2-1 0,6-5-3,-1 0 0,1 0 1,-1-1-1,0 0 1,-1 0-1,0-1 1,-1 0-1,8-13 1,5-11-12,15-39 0,-23 41-187,13-49 1,-28 117 187,1 0-1,2 1 1,1-1 0,2 1 0,2-1-1,1 0 1,2 0 0,2-1 0,1 1 0,2-2-1,1 0 1,34 63 0,-36-77 28,0 0 1,-2 0-1,0 1 0,5 23 1,-12-38 3,-1 0-1,1 0 1,-1-1 0,0 1-1,-1 0 1,0 0 0,0 0-1,0 0 1,-1 0 0,0 0 0,0 0-1,-1-1 1,0 1 0,0 0-1,-1-1 1,1 0 0,-1 1-1,-5 5 1,7-10 0,0 0 0,-1 0 0,1 0 1,-1 0-1,0 0 0,0-1 0,1 1 0,-1-1 0,0 1 0,-1-1 0,1 0 0,0 0 0,0 0 1,0 0-1,-1 0 0,1 0 0,0-1 0,-1 1 0,1-1 0,-5 1 0,4-2 6,-1 1 0,0-1 0,0 0-1,1 0 1,-1 0 0,1 0 0,-1-1-1,1 1 1,-1-1 0,1 0-1,0 0 1,-4-3 0,-3-3 27,0-2 0,1 1 0,0-1-1,0 0 1,1-1 0,-11-18 0,13 18-51,-1-1-1,2-1 1,-1 1-1,2-1 0,0 0 1,-3-17-1,6 22-137,0 1-1,0-1 0,1 0 0,0 0 0,1 0 0,-1 1 0,2-1 0,-1 0 0,1 1 0,0-1 0,1 1 0,4-10 0,71-141-1242,-57 106 950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489"/>
    </inkml:context>
    <inkml:brush xml:id="br0">
      <inkml:brushProperty name="width" value="0.05" units="cm"/>
      <inkml:brushProperty name="height" value="0.05" units="cm"/>
    </inkml:brush>
  </inkml:definitions>
  <inkml:trace contextRef="#ctx0" brushRef="#br0">14 28 15419,'-1'-25'2184,"0"22"-876,-3 17-153,-1 44-137,3-1 1,2 1 0,8 63 0,-6-96-813,0 5-32,-1-7-22,1-1 0,0 1 1,2-1-1,0 0 0,12 32 1,-16-53-144,1 1 0,-1-1 0,1 1 1,0-1-1,0 0 0,-1 1 0,1-1 1,0 0-1,0 0 0,1 1 0,-1-1 0,0 0 1,0 0-1,0 0 0,1 0 0,-1-1 0,0 1 1,1 0-1,-1 0 0,1-1 0,-1 1 1,1-1-1,-1 1 0,1-1 0,0 0 0,-1 0 1,1 0-1,-1 0 0,1 0 0,0 0 1,-1 0-1,1 0 0,-1 0 0,1-1 0,-1 1 1,1-1-1,-1 1 0,1-1 0,-1 0 1,1 1-1,1-2 0,5-3 10,1 0 1,-1-1-1,-1 0 1,1 0-1,10-12 1,33-44 41,-42 48-41,2 1 0,0-1 0,1 2-1,0 0 1,24-19 0,-35 30-18,0 0 0,0 1 1,-1-1-1,1 1 0,0-1 1,0 1-1,0-1 0,0 1 0,0 0 1,0-1-1,0 1 0,0 0 1,0 0-1,0 0 0,0 0 0,0 0 1,0 0-1,0 0 0,0 0 1,0 0-1,-1 0 0,1 1 0,0-1 1,0 0-1,0 1 0,0-1 1,0 0-1,0 1 0,0-1 0,0 1 1,-1 0-1,1-1 0,0 1 0,0 0 1,-1-1-1,1 1 0,-1 0 1,1 0-1,0 0 0,-1-1 0,1 1 1,-1 0-1,0 0 0,1 0 1,-1 0-1,0 0 0,1 2 0,2 6 21,-1 1 0,0 0 0,1 19 0,-1-16-4,-2-6-22,5 25 8,-2 0 0,-2 61 0,-3-83-550,-1-12-449,-1-18 164,6 1 405,3-3-159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4.913"/>
    </inkml:context>
    <inkml:brush xml:id="br0">
      <inkml:brushProperty name="width" value="0.05" units="cm"/>
      <inkml:brushProperty name="height" value="0.05" units="cm"/>
    </inkml:brush>
  </inkml:definitions>
  <inkml:trace contextRef="#ctx0" brushRef="#br0">0 9 13835,'10'120'4446,"-9"-120"-4442,4 44 189,1-1 0,14 44 0,-19-85-184,-1 0 0,1 0 0,0 0-1,0 0 1,0-1 0,0 1 0,0 0 0,0 0-1,0-1 1,1 1 0,-1 0 0,3 1 0,-4-3-4,1 1 1,0-1-1,0 1 1,0-1-1,0 0 1,0 0 0,0 0-1,0 1 1,-1-1-1,1 0 1,0 0-1,0 0 1,0 0-1,0 0 1,0-1-1,0 1 1,0 0 0,0 0-1,0-1 1,0 1-1,-1 0 1,1-1-1,0 1 1,0-1-1,0 1 1,-1-1-1,1 1 1,0-1-1,-1 0 1,1 1 0,0-2-1,12-12 43,-2-1 0,0 0-1,-1-1 1,0 0 0,-2 0-1,9-21 1,0 1 32,-1 4-18,32-57 45,-48 88-106,1 0 0,-1 0 0,0 1 0,1-1-1,-1 0 1,0 1 0,1-1 0,-1 0 0,1 1 0,-1-1 0,1 1 0,0-1 0,-1 0 0,1 1 0,-1-1-1,1 1 1,0 0 0,0-1 0,-1 1 0,1 0 0,1-1 0,-2 2 1,0-1-1,1 1 1,-1-1 0,0 1 0,1-1 0,-1 1-1,0 0 1,0-1 0,1 1 0,-1 0 0,0-1-1,0 1 1,0 0 0,0-1 0,0 1-1,0 0 1,0-1 0,0 2 0,-6 45 50,5-45-51,-9 49 45,2-13 23,-3 44 1,11-80-63,0 0 1,0 0-1,0 0 1,0 1-1,0-1 1,0 0-1,1 0 1,-1 0-1,1 1 1,-1-1-1,2 3 1,-2-5-5,1 0 0,-1 1 0,0-1 0,1 0 1,-1 1-1,0-1 0,1 0 0,-1 0 1,0 1-1,1-1 0,-1 0 0,0 0 1,1 0-1,-1 1 0,1-1 0,-1 0 0,1 0 1,-1 0-1,0 0 0,1 0 0,-1 0 1,1 0-1,0 0 0,16-8 65,5-10-10,-1-2 1,-1 0-1,26-33 1,-5 5 19,-15 19-41,-15 15-20,2 0 0,0 0 0,1 1 0,25-18 0,-38 30-16,0 1 0,0-1 0,0 0 0,0 1 0,0-1 0,1 1 0,-1-1 0,0 1 0,0-1 0,0 1 0,0 0-1,1 0 1,-1-1 0,0 1 0,0 0 0,0 0 0,1 0 0,-1 0 0,0 1 0,0-1 0,2 0 0,-2 1 1,0 0 1,0-1 0,0 1 0,0 0-1,-1 0 1,1 0 0,0 0 0,0 0 0,-1 0-1,1 0 1,0 0 0,-1 0 0,1 0-1,-1 0 1,0 0 0,1 0 0,0 2-1,0 6 19,0-1-1,-1 0 0,1 0 1,-1 1-1,-2 8 0,-12 80 195,7-56 12,-2 43 0,12-71 708,-3-13-923,0 0-1,1 0 0,-1 0 1,0 0-1,0 0 0,1 0 1,-1 0-1,0 0 1,1 0-1,-1 0 0,0 0 1,1 0-1,-1 0 0,0 0 1,1 0-1,-1 0 0,0-1 1,0 1-1,1 0 1,-1 0-1,0 0 0,0 0 1,1-1-1,-1 1 0,0 0 1,0 0-1,1 0 1,-1-1-1,0 1 0,0 0 1,0 0-1,0-1 0,1 1 1,-1 0-1,0-1 0,0 1 1,0 0-1,0-1 1,16-30 213,3-12 47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996"/>
    </inkml:context>
    <inkml:brush xml:id="br0">
      <inkml:brushProperty name="width" value="0.05" units="cm"/>
      <inkml:brushProperty name="height" value="0.05" units="cm"/>
    </inkml:brush>
  </inkml:definitions>
  <inkml:trace contextRef="#ctx0" brushRef="#br0">0 340 15867,'4'0'216,"-1"-1"0,1 0 0,-1 1 0,0-1 0,1 0-1,-1-1 1,0 1 0,1-1 0,-1 1 0,0-1 0,0 0-1,0 0 1,-1 0 0,1-1 0,0 1 0,-1 0-1,1-1 1,1-3 0,2-2 180,0 0 0,0-1 0,-1 0 1,8-18-1,-8 14-118,-1-1 1,1 1-1,-2-1 0,0 1 1,-1-1-1,0 0 1,-1 0-1,-1-22 1,0 34-243,-1-1 0,1 0 1,-1 1-1,0-1 0,0 1 1,0 0-1,0-1 1,-1-2-1,1 5-28,1-1-1,0 1 1,-1 0-1,1-1 1,0 1-1,-1-1 1,1 1 0,0 0-1,-1 0 1,1-1-1,-1 1 1,1 0 0,-1 0-1,1-1 1,0 1-1,-1 0 1,1 0-1,-1 0 1,1 0 0,-1 0-1,1 0 1,-1 0-1,1 0 1,-1 0-1,1 0 1,-1 0 0,1 0-1,-1 0 1,1 0-1,-1 0 1,1 0 0,-1 1-1,1-1 1,-1 0-1,1 0 1,-1 1-1,1-1 1,0 0 0,-1 0-1,1 1 1,0-1-1,-1 0 1,1 1-1,0-1 1,-1 1 0,1-1-1,0 0 1,0 1-1,-1-1 1,1 1-1,0 0 1,-5 6 23,0 1 0,1 0 0,1 0 0,-1 0 1,1 1-1,0-1 0,1 1 0,0-1 0,-1 11 0,0 6 0,0 50 0,3-67-29,0-1-1,1 0 0,-1 1 0,2-1 1,-1 0-1,4 9 0,-5-14-2,1 0 1,0 0-1,0-1 1,0 1-1,0 0 1,0-1-1,0 1 1,1-1-1,-1 0 1,0 1-1,1-1 1,-1 0-1,1 0 1,-1 0-1,1 0 1,0 0-1,-1 0 1,1 0-1,0 0 0,0-1 1,-1 1-1,1-1 1,0 1-1,0-1 1,0 0-1,0 0 1,0 0-1,3 0 1,15-3-5,-1 0 0,0-1 0,-1-1 0,1-1-1,21-10 1,40-12 1,-65 24-1,0 1 1,0 1-1,0 0 0,18 0 1,-28 2 4,-1 0 1,0 0-1,1 1 1,-1-1 0,0 1-1,1 0 1,-1 0-1,0 0 1,0 1-1,0-1 1,0 1 0,0 0-1,0 0 1,-1 1-1,1-1 1,-1 1-1,1-1 1,-1 1 0,3 4-1,-1 1 107,-6-5 174,0-3-252,0-1 0,0 1-1,0-1 1,1 1-1,-1-1 1,0 0 0,1 1-1,-1-1 1,0 0 0,1 0-1,-1 1 1,1-1-1,-1 0 1,1 0 0,-1 0-1,1-1 1,-21-46 623,-14-54 1,19 53-413,-24-52 1,32 89-198,8 12-43,0 0-1,0 0 1,0 0 0,0 0-1,0 0 1,0 0 0,0 0 0,0 0-1,0 0 1,0 0 0,0 0-1,0 1 1,0-1 0,0 0-1,0 0 1,0 0 0,0 0-1,0 0 1,0 0 0,0 0-1,0 0 1,0 0 0,0 0-1,0 0 1,0 0 0,0 0-1,0 0 1,0 0 0,0 0-1,0 0 1,0 0 0,0 0-1,0 0 1,0 1 0,0-1-1,0 0 1,0 0 0,0 0 0,-1 0-1,1 0 1,0 0 0,0 0-1,0 0 1,0 0 0,0 0-1,0 0 1,0 0 0,0 0-1,0 0 1,0 0 0,0 0-1,0 0 1,0 0 0,0 0-1,0 0 1,0-1 0,-1 1-1,1 0 1,0 0 0,0 0-1,0 0 1,0 0 0,1 2-26,-1 0-1,0 0 1,1-1 0,0 1 0,-1 0 0,1-1 0,0 1 0,0 0-1,0-1 1,0 1 0,2 0 0,-1 1-87,1 0 0,0-1 0,0 1 0,0-1 0,0 0 0,0 0 0,0 0 0,0-1 0,1 1 0,-1-1 0,1 0 0,-1 0 0,1 0 0,7 1 1,-4-1 21,0-1 1,0-1 0,-1 1 0,1-1 0,0 0 0,0 0 0,10-4 0,26-13-428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1.603"/>
    </inkml:context>
    <inkml:brush xml:id="br0">
      <inkml:brushProperty name="width" value="0.05" units="cm"/>
      <inkml:brushProperty name="height" value="0.05" units="cm"/>
    </inkml:brush>
  </inkml:definitions>
  <inkml:trace contextRef="#ctx0" brushRef="#br0">1 256 16756,'4'66'4352,"2"-18"-3883,2-1 0,15 47-1,-21-85-428,1 0-1,1 0 1,-1-1-1,1 0 0,1 0 1,0 0-1,8 11 1,-11-17-26,1 1 0,-1-1 0,0 0 1,1 0-1,0 0 0,-1 0 0,1 0 0,0 0 1,0-1-1,0 1 0,0-1 0,0 0 0,1 0 0,-1 0 1,0-1-1,0 1 0,1-1 0,-1 1 0,0-1 1,1 0-1,-1 0 0,0-1 0,7-1 0,-1 0 21,0-2 1,0 1-1,0-2 0,0 1 0,-1-1 0,0 0 0,0-1 0,0 0 0,-1 0 1,0 0-1,0-1 0,0 0 0,6-10 0,1-2 85,-1 0-1,0-1 1,-2-1-1,13-30 1,-17 33 40,8-32-1,-13 43-119,-1 0-1,0 0 1,0 0-1,-1 0 1,1 0-1,-2 0 1,1 1-1,-2-9 1,2 14-32,0 0 0,0 0 0,0 0 0,-1 0 1,1 0-1,0 0 0,0 0 0,-1 0 0,1 1 1,-1-1-1,1 0 0,0 0 0,-1 0 0,0 0 1,1 0-1,-1 1 0,1-1 0,-1 0 0,0 0 0,0 1 1,1-1-1,-1 1 0,0-1 0,0 1 0,0-1 1,0 1-1,0-1 0,0 1 0,0 0 0,0-1 1,0 1-1,0 0 0,0 0 0,0 0 0,0 0 1,0 0-1,0 0 0,-1 0 0,0 1 3,1-1 0,-1 1 0,0 0 0,0 0 0,1 0 0,-1 0 0,1 1-1,-1-1 1,1 0 0,-1 1 0,1-1 0,0 1 0,-1-1 0,1 1 0,0-1 0,0 1 0,0 0 0,-1 3-1,0 4-1,-1 0 0,2 0 0,-1 0 0,1 0 0,0 0 0,1 1 0,0-1 0,1 0 0,0 0 0,0 0 0,1 1 0,3 11-1,-2-12-6,0 0 0,0 0 0,1 0 0,0 0-1,1-1 1,0 1 0,0-1 0,1 0-1,0-1 1,0 1 0,14 10 0,-17-14 2,1-1-1,1 0 1,-1-1 0,0 1 0,1-1-1,-1 0 1,1 0 0,-1 0 0,1-1-1,0 1 1,0-1 0,0 0 0,0-1 0,0 1-1,0-1 1,0 0 0,0 0 0,0 0-1,0-1 1,0 0 0,0 0 0,0 0-1,-1-1 1,1 0 0,0 1 0,-1-2 0,1 1-1,-1 0 1,0-1 0,1 0 0,3-4-1,1 0 25,-1-1-1,-1 0 0,0 0 0,0 0 0,0-1 1,-1 0-1,0-1 0,-1 1 0,0-1 0,-1 0 1,0 0-1,0-1 0,3-16 0,-6 16 22,1-1-1,-1 0 1,-1 0-1,-1-19 1,1 26-34,-1 1 1,0-1 0,1 1 0,-2-1 0,1 1 0,0 0 0,-1-1-1,0 1 1,0 0 0,0 0 0,0 0 0,-1 0 0,0 0 0,-5-6-1,7 10-12,0-1-1,0 0 0,1 0 1,-1 1-1,0-1 1,0 0-1,0 1 0,0-1 1,1 1-1,-1-1 0,0 1 1,0-1-1,0 1 1,0 0-1,0-1 0,0 1 1,0 0-1,-1 0 0,1 0 1,0 0-1,0 0 1,0 0-1,0 0 0,0 0 1,0 0-1,0 0 0,0 1 1,0-1-1,0 0 1,0 1-1,0-1 0,0 1 1,0-1-1,0 1 0,0-1 1,1 1-1,-1 0 1,0 0-1,0-1 0,1 1 1,-1 0-1,0 0 0,1 0 1,-1 0-1,1-1 1,-1 1-1,1 0 0,-1 0 1,1 0-1,0 0 0,-1 2 1,0 0-2,0 0 1,0 1-1,0-1 1,0 1-1,1-1 1,-1 1-1,1-1 1,0 1-1,0-1 0,1 1 1,-1-1-1,1 1 1,-1-1-1,3 7 1,-2-9-3,0 1 0,0 0 1,0 0-1,1-1 1,-1 1-1,0 0 0,1-1 1,0 1-1,-1-1 0,1 0 1,0 0-1,-1 1 0,1-1 1,0 0-1,0 0 1,0-1-1,0 1 0,3 1 1,-1-2-3,1 1 1,0 0 0,0-1 0,-1 0 0,1 0 0,0-1-1,9-1 1,2-2-5,0-1 0,0 0 0,24-12 0,-12 3-1,38-25 0,-54 32 10,-2-1 0,1-1 0,-1 0-1,0 0 1,16-21 0,-25 29-1,0 0-1,0 0 1,0-1-1,0 1 1,0 0-1,-1 0 1,1-1 0,0 1-1,-1-1 1,1 1-1,-1-1 1,0 1-1,1-1 1,-1 1 0,0-1-1,0 1 1,0-1-1,0 1 1,0-1-1,0 1 1,0-1-1,-1 1 1,1-1 0,-1 1-1,1 0 1,-1-1-1,1 1 1,-1-1-1,0 1 1,1 0 0,-1 0-1,0-1 1,0 1-1,0 0 1,0 0-1,0 0 1,0 0 0,-1 0-1,1 0 1,0 0-1,0 0 1,-3 0-1,1-1 1,1 1 0,-1 0 1,0 0-1,0 0 0,0 0 0,0 0 0,0 1 0,-1-1 0,1 1 0,0 0 0,0 0 0,0 0 0,0 0 0,0 1 0,0-1 0,0 1 0,0 0 0,0 0 1,0 0-1,-3 1 0,1 1-1,1 1 0,0-1 0,1 1 0,-1 0 1,1 0-1,-1 0 0,1 0 0,1 0 0,-1 1 0,0 0 1,1-1-1,0 1 0,0 0 0,1 0 0,-1 0 0,1 0 1,0 0-1,0 0 0,1 1 0,-1-1 0,1 0 1,1 6-1,-1-6 0,0 1 0,1-1 0,-1 0 0,1 1 1,0-1-1,1 1 0,-1-1 0,1 0 0,0 0 1,1 0-1,-1 0 0,1 0 0,0-1 0,0 1 1,0-1-1,1 0 0,0 0 0,-1 0 0,1 0 1,9 6-1,-5-7 3,0 1 0,0-1 1,0-1-1,0 0 1,0 0-1,0-1 0,1 0 1,-1 0-1,0-1 0,1 0 1,-1 0-1,1-1 0,-1 0 1,0 0-1,0-1 1,0 0-1,0-1 0,14-6 1,-5 2 6,-1-1 1,-1-1 0,0-1 0,0 0 0,0-1 0,-2 0 0,24-25-1,-26 24 1,-2 0 0,1-1 0,-2-1 0,1 1-1,-2-1 1,0-1 0,-1 1 0,0-1-1,-1 0 1,-1-1 0,5-29 0,-10 30-5,-4 19-4,-4 24-2,4-6 4,2 1 1,-1 33-1,4-50-7,0 0 1,0 0-1,0 1 0,1-1 0,0 0 0,0 0 0,1 0 0,0-1 0,0 1 0,0 0 0,1-1 0,0 1 0,0-1 0,5 7 0,-8-11-47,1 1 0,0-1 0,0 0-1,0 0 1,0 0 0,0 0 0,1 0 0,-1 0-1,0 0 1,0 0 0,1 0 0,-1 0 0,0-1-1,1 1 1,-1-1 0,1 1 0,-1-1 0,1 1 0,-1-1-1,1 0 1,-1 0 0,1 0 0,-1 0 0,1 0-1,-1 0 1,1 0 0,0 0 0,-1-1 0,1 1-1,-1 0 1,0-1 0,1 1 0,-1-1 0,1 0 0,-1 0-1,0 1 1,1-1 0,-1 0 0,0 0 0,0 0-1,2-2 1,0-1-82,0 0 0,0 0-1,0 0 1,0-1 0,-1 1-1,0-1 1,0 0 0,0 0 0,-1 0-1,1 1 1,0-8 0,2-35-482,-3-10-175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2.019"/>
    </inkml:context>
    <inkml:brush xml:id="br0">
      <inkml:brushProperty name="width" value="0.05" units="cm"/>
      <inkml:brushProperty name="height" value="0.05" units="cm"/>
    </inkml:brush>
  </inkml:definitions>
  <inkml:trace contextRef="#ctx0" brushRef="#br0">32 0 18316,'-13'6'1624,"5"3"-1328,2 1-160,2 0 496,4 0 1049,2 0-1401,7-3-40,1-1 56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2.427"/>
    </inkml:context>
    <inkml:brush xml:id="br0">
      <inkml:brushProperty name="width" value="0.05" units="cm"/>
      <inkml:brushProperty name="height" value="0.05" units="cm"/>
    </inkml:brush>
  </inkml:definitions>
  <inkml:trace contextRef="#ctx0" brushRef="#br0">221 84 16996,'2'-3'206,"0"0"1,-1 0 0,0 0 0,0-1 0,0 1 0,0 0-1,0-1 1,0 1 0,-1 0 0,0-1 0,0 1 0,0-1-1,0 1 1,0-1 0,-1 1 0,1-1 0,-3-5 0,3 8-135,-1 0 0,1 0 0,-1 0 0,1 0 0,-1 0 0,0 0 0,0 0 0,0 0 0,0 0 0,1 0 0,-1 0 0,0 1 0,0-1 0,-1 0 0,1 1 0,0-1 0,0 0 0,0 1 1,0-1-1,-2 1 0,1-1 30,-1 1 0,1 0 1,-1 0-1,1 0 1,-1 1-1,1-1 0,-1 0 1,1 1-1,-1 0 1,1-1-1,0 1 0,-1 0 1,-3 3-1,-4 2 57,-1 1 0,2 0 1,-1 0-1,1 1 0,0 0 0,1 1 1,0 0-1,-8 12 0,3-3-21,2 0 0,0 1 0,-15 36-1,22-46-103,1 1 0,0-1 0,0 0-1,1 1 1,-1 12 0,3-21-29,0 1-1,0-1 1,0 1 0,0 0 0,0-1-1,0 1 1,0-1 0,0 1 0,0-1-1,1 1 1,-1-1 0,1 1-1,-1-1 1,1 1 0,0-1 0,-1 1-1,1-1 1,0 0 0,0 0 0,0 1-1,0-1 1,0 0 0,0 0 0,0 0-1,1 0 1,-1 0 0,0 0 0,1 0-1,-1-1 1,0 1 0,1 0 0,-1-1-1,1 1 1,-1-1 0,1 1 0,-1-1-1,1 0 1,0 0 0,1 1 0,4-2-7,1 0 0,-1 0 0,0 0 0,0-1 0,0 0 1,0 0-1,0 0 0,0-1 0,-1 0 0,1-1 1,-1 0-1,11-7 0,2-4-48,0-1 1,25-27 0,-30 27-45,0 0 1,20-32-1,-30 45-81,-2 9 111,-2 9 10,-5 19-1,1 0 1,2 48-1,2-65 73,2 0 0,0 0 0,1-1 0,1 1 0,0-1 0,1 0 0,8 17 0,44 67 77,4 9-47,-56-97-34,0 0 1,0 0-1,-1 0 0,-1 1 1,0 0-1,-1-1 0,1 18 0,-3-26 25,0 0 0,-1-1 0,1 1-1,-1 0 1,0 0 0,0 0-1,0-1 1,-1 1 0,1-1 0,-1 1-1,0-1 1,0 1 0,0-1-1,0 0 1,0 0 0,-1 0-1,0 0 1,1 0 0,-1-1 0,0 1-1,0-1 1,-1 0 0,1 0-1,0 0 1,-1 0 0,1-1 0,-1 1-1,0-1 1,1 0 0,-1 0-1,0 0 1,0-1 0,0 1-1,1-1 1,-1 0 0,0 0 0,0 0-1,0 0 1,0-1 0,0 0-1,1 0 1,-1 0 0,-6-3-1,3 0 6,0-1 0,0 0 0,0 0 0,1 0 0,0-1 0,1 0 0,-1 0 0,1-1 0,0 0 0,1 0 0,-1 0 0,1 0 0,1-1 0,-5-11 0,1 1-69,2-1 1,0 0-1,0-1 1,2 1-1,-1-21 1,3 25-226,1 1 0,0 0 0,5-28 0,-4 37 117,-1 1 0,1 0 0,1 0-1,-1 0 1,0 0 0,1 0 0,0 0-1,0 1 1,0-1 0,1 0-1,-1 1 1,1 0 0,0 0 0,0-1-1,0 2 1,0-1 0,0 0-1,5-2 1,14-4-447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3.031"/>
    </inkml:context>
    <inkml:brush xml:id="br0">
      <inkml:brushProperty name="width" value="0.05" units="cm"/>
      <inkml:brushProperty name="height" value="0.05" units="cm"/>
    </inkml:brush>
  </inkml:definitions>
  <inkml:trace contextRef="#ctx0" brushRef="#br0">0 0 15931,'8'194'4909,"21"92"-1900,-26-257-2794,-3-21-149,1 0 0,0 0 0,0 0 0,0 0 0,1 0 0,0-1 0,0 1 0,1-1-1,0 1 1,6 9 0,-8-16-58,-1-1 0,0 1 1,1-1-1,-1 1 0,1-1 0,0 0 0,-1 1 0,1-1 0,-1 0 0,1 1 0,0-1 0,-1 0 0,1 0 0,-1 1 0,1-1 1,0 0-1,-1 0 0,1 0 0,0 0 0,-1 0 0,1 0 0,0 0 0,-1 0 0,1 0 0,0 0 0,-1 0 0,1-1 0,0 1 1,-1 0-1,1 0 0,0-1 0,-1 1 0,1 0 0,-1-1 0,1 1 0,-1-1 0,1 1 0,-1 0 0,1-1 0,-1 1 0,1-1 1,-1 0-1,0 1 0,1-1 0,-1 1 0,1-2 0,19-31 157,-20 32-163,54-131 259,0 0-391,-54 132 124,0-1 1,1 0-1,-1 1 1,0-1-1,0 1 1,1-1-1,-1 1 1,0-1-1,1 0 1,-1 1-1,0-1 1,1 1 0,-1 0-1,1-1 1,-1 1-1,1-1 1,-1 1-1,1 0 1,-1-1-1,1 1 1,-1 0-1,1-1 1,-1 1-1,2 0 1,-2 0 2,1 1 0,-1-1 0,1 0 1,-1 1-1,1-1 0,-1 1 0,0-1 1,1 1-1,-1-1 0,0 1 0,1 0 1,-1-1-1,0 1 0,0-1 0,1 1 1,-1 0-1,0-1 0,0 1 0,0 0 0,4 41-1,-4-39 2,0 39 31,0-25-10,0 0 0,0 0-1,2 0 1,0-1 0,1 1-1,0 0 1,8 18 0,-11-34-56,1 1 1,-1-1-1,1 0 0,0 1 1,-1-1-1,1 0 0,0 0 1,0 0-1,0 0 1,0 0-1,0 0 0,0 0 1,0 0-1,0 0 0,0 0 1,1 0-1,-1 0 1,0-1-1,0 1 0,1-1 1,-1 1-1,3 0 1,-3-1-6,0 0 1,0-1 0,0 1-1,0 0 1,0-1 0,0 1-1,0-1 1,0 1 0,0-1-1,0 1 1,0-1 0,0 0-1,-1 1 1,1-1 0,0 0-1,0 0 1,-1 0 0,1 0-1,-1 1 1,1-1 0,0 0 0,-1 0-1,0 0 1,1 0 0,-1 0-1,0 0 1,1 0 0,-1 0-1,0 0 1,0-2 0,4-25-317,-5-7-115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3.760"/>
    </inkml:context>
    <inkml:brush xml:id="br0">
      <inkml:brushProperty name="width" value="0.05" units="cm"/>
      <inkml:brushProperty name="height" value="0.05" units="cm"/>
    </inkml:brush>
  </inkml:definitions>
  <inkml:trace contextRef="#ctx0" brushRef="#br0">0 1 16580,'5'5'320,"0"0"1,-1 1-1,0 0 1,0 0 0,0 0-1,-1 1 1,0-1 0,3 9-1,13 57 1086,-11-33-722,15 56 262,19 75 39,-33-141-937,2-1 1,0-1 0,27 47 0,-36-71-90,0 0 0,0-1-1,0 1 1,0-1 0,0 0 0,1 0-1,2 3 1,-5-5 26,0 0-1,0 0 1,0 0 0,1 0-1,-1 0 1,0 0 0,0 1-1,0-1 1,0 0 0,1 0-1,-1 0 1,0 0 0,0 0-1,0 0 1,1 0 0,-1 0-1,0 0 1,0 0-1,0 0 1,0 0 0,1 0-1,-1 0 1,0 0 0,0 0-1,0 0 1,1 0 0,-1 0-1,0 0 1,0 0 0,0 0-1,1-1 1,-1 1 0,0 0-1,0 0 1,0 0 0,0 0-1,0 0 1,1-1 0,-2-14-597,-2 6 656,0 1 1,-1 0 0,0 0-1,0 0 1,0 0-1,-1 1 1,0-1 0,-1 1-1,0 1 1,-8-9 0,-28-21-232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4.199"/>
    </inkml:context>
    <inkml:brush xml:id="br0">
      <inkml:brushProperty name="width" value="0.05" units="cm"/>
      <inkml:brushProperty name="height" value="0.05" units="cm"/>
    </inkml:brush>
  </inkml:definitions>
  <inkml:trace contextRef="#ctx0" brushRef="#br0">1 106 15843,'4'-5'1521,"15"-1"-849,5-1-224,15-2 680,5 1-136,10-4-519,2-2-465,3 1 200,-3 0-48,-9-6-208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5.426"/>
    </inkml:context>
    <inkml:brush xml:id="br0">
      <inkml:brushProperty name="width" value="0.05" units="cm"/>
      <inkml:brushProperty name="height" value="0.05" units="cm"/>
    </inkml:brush>
  </inkml:definitions>
  <inkml:trace contextRef="#ctx0" brushRef="#br0">0 131 14675,'9'37'3924,"-8"-25"-3615,4 35 504,1-1 0,2-1 0,18 56-1,-25-97-740,1 0 0,-1 0 0,1 0 0,0 0 1,0 0-1,0 0 0,1-1 0,-1 1 0,1-1 0,0 0 0,6 6 0,-8-8-45,1-1 1,0 1 0,0 0 0,0 0-1,0-1 1,0 1 0,0-1 0,0 0 0,0 1-1,0-1 1,0 0 0,0 0 0,0-1-1,0 1 1,0 0 0,0-1 0,0 1-1,0-1 1,0 1 0,0-1 0,0 0-1,-1 0 1,1 0 0,0 0 0,0 0 0,-1 0-1,3-2 1,10-9 65,0 0 1,0 0-1,-1-1 0,-1-1 1,0 0-1,-1-1 1,10-17-1,6-14 117,23-55 0,-41 81-145,14-33 274,-24 58-332,2 0 0,-1 0 1,0 0-1,1 0 0,0 0 0,0 0 0,0 0 1,1-1-1,0 1 0,0 0 0,0-1 0,0 1 1,5 5-1,-5-8-10,0 0 1,0 0-1,0 0 1,1 0-1,-1-1 1,1 1-1,-1-1 1,1 1-1,-1-1 0,1 0 1,0 0-1,-1 0 1,1-1-1,0 1 1,0-1-1,0 1 1,-1-1-1,1 0 1,0 0-1,0 0 0,0 0 1,0-1-1,-1 1 1,1-1-1,5-1 1,2-2-4,1 0 0,-1-1 0,1 0 0,-1 0 1,-1-1-1,1 0 0,15-14 0,57-60-15,-71 69 25,3-5 2,-11 11-3,1 1-1,-1-1 0,1 1 0,0 0 0,1 0 0,-1 0 1,1 1-1,0-1 0,0 1 0,7-3 0,-11 6-1,0 0 0,-1 0 0,1 0 0,0 0 0,0 0 0,-1 0-1,1 0 1,0 1 0,-1-1 0,1 0 0,0 1 0,-1-1-1,1 0 1,0 1 0,-1-1 0,1 1 0,-1-1 0,1 1 0,-1-1-1,1 1 1,-1 0 0,1-1 0,-1 1 0,1 0 0,-1-1 0,0 1-1,1 0 1,-1-1 0,0 1 0,0 0 0,0 0 0,1-1-1,-1 2 1,5 30 28,-5-28-24,4 39 24,-3-22-10,0 0 0,2 0 0,1 0 0,11 35 0,-15-55-41,0 0 1,0 0-1,1 0 0,-1 0 1,1 1-1,-1-1 0,1 0 0,-1 0 1,1-1-1,-1 1 0,1 0 1,0 0-1,0 0 0,-1 0 0,1-1 1,0 1-1,0 0 0,0 0 1,0-1-1,0 1 0,0-1 0,0 1 1,0-1-1,0 0 0,0 1 1,0-1-1,0 0 0,0 0 0,0 1 1,1-1-1,-1 0 0,0 0 1,0 0-1,0 0 0,0-1 0,0 1 1,0 0-1,0 0 0,0-1 1,1 1-1,-1 0 0,0-1 1,0 1-1,0-1 0,-1 0 0,1 1 1,0-1-1,0 0 0,0 1 1,0-1-1,0 0 0,-1 0 0,1 0 1,0 0-1,-1 0 0,1 0 1,-1 0-1,1 0 0,-1 0 0,0 0 1,1 0-1,-1 0 0,1-1 0,1-7-54,-1 0 0,1-1 0,-2 1-1,1 0 1,-1 0 0,-1-11-1,1 16 47,-4-62-331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5.846"/>
    </inkml:context>
    <inkml:brush xml:id="br0">
      <inkml:brushProperty name="width" value="0.05" units="cm"/>
      <inkml:brushProperty name="height" value="0.05" units="cm"/>
    </inkml:brush>
  </inkml:definitions>
  <inkml:trace contextRef="#ctx0" brushRef="#br0">18 1 16139,'-7'7'1665,"4"3"-1225,-1-4-344,1-2 280,3-2-24,1-2 32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091"/>
    </inkml:context>
    <inkml:brush xml:id="br0">
      <inkml:brushProperty name="width" value="0.05" units="cm"/>
      <inkml:brushProperty name="height" value="0.05" units="cm"/>
    </inkml:brush>
  </inkml:definitions>
  <inkml:trace contextRef="#ctx0" brushRef="#br0">0 265 13443,'15'65'4474,"-5"1"-3547,49 270 1323,-58-331-2183,0-1 0,1 1 0,-1-1 1,1 0-1,0 0 0,3 6 0,-5-9-58,1-1-1,-1 0 1,0 0-1,0 0 0,0 1 1,0-1-1,0 0 1,1 0-1,-1 0 1,0 1-1,0-1 0,0 0 1,0 0-1,1 0 1,-1 0-1,0 0 1,0 0-1,0 0 0,1 1 1,-1-1-1,0 0 1,0 0-1,1 0 1,-1 0-1,0 0 0,0 0 1,1 0-1,-1 0 1,0 0-1,0 0 1,1 0-1,-1 0 0,0 0 1,0-1-1,0 1 1,1 0-1,-1 0 1,0 0-1,0 0 0,1 0 1,6-20 263,-4-2-157,-1-1 0,-1 1-1,-1-1 1,-3-27 0,-18-89-31,19 131-90,-7-29-11,9 35 10,-1 0 1,1 0 0,-1 0-1,0 0 1,0-1 0,0 2-1,-1-1 1,1 0 0,0 0-1,-1 0 1,1 0 0,-3-1-1,4 3 6,0 0 0,0-1 0,0 1 0,0 0 0,0 0 0,0 0-1,0 0 1,-1 0 0,1 0 0,0 0 0,0 0 0,0 0 0,0 0 0,0 0-1,0 0 1,0 0 0,0 0 0,0 0 0,0 0 0,-1 0 0,1 0 0,0 0 0,0 0-1,0 0 1,0 0 0,0 0 0,0 0 0,0 0 0,0 0 0,0 0 0,-1 0 0,1 0-1,0 0 1,0 0 0,0 0 0,0 0 0,0 0 0,0 0 0,0 0 0,0 0 0,0 0-1,0 0 1,0 1 0,-1-1 0,1 0 0,0 0 0,0 0 0,0 0 0,0 0 0,0 0-1,0 0 1,0 0 0,0 0 0,0 0 0,0 1 0,1 7-34,5 10-8,-4-14 34,0-1 0,0 0 0,0 1 0,1-1 0,-1 0 0,1-1 0,0 1 0,0 0 0,0-1 0,0 1-1,1-1 1,-1 0 0,0 0 0,1 0 0,4 1 0,-2-2 3,0 1 0,-1-1 0,1 0 0,0-1 0,-1 1 0,1-1 0,0-1 0,-1 1-1,11-2 1,-2-2 5,0 0 0,-1-1 0,1 0 0,-1-1 0,0 0 0,0-1 0,19-15-1,-17 11 24,-1-2 0,0 1 0,-1-2 0,-1 0 0,0-1 0,-1 0 0,0 0 0,-2-1 0,0-1-1,0 1 1,-2-2 0,0 1 0,-1-1 0,0 0 0,-2 0 0,0 0 0,-1-1 0,1-34 0,-4 50-9,1-1 1,-1 0-1,0 0 1,-1 0-1,1 0 1,-1 0-1,1 0 1,-1 1 0,-1-1-1,1 0 1,0 1-1,-1-1 1,0 1-1,1-1 1,-1 1-1,-1 0 1,-2-4 0,5 6-8,-1 1 0,0-1 0,0 0 1,0 0-1,1 1 0,-1-1 1,0 1-1,0-1 0,0 1 0,0-1 1,0 1-1,0 0 0,0-1 1,0 1-1,0 0 0,-1 0 0,1 0 1,0 0-1,0 0 0,0 0 1,0 0-1,0 0 0,0 0 0,0 0 1,0 0-1,0 1 0,-2 0 1,1 0 3,-1 1 1,1-1 0,-1 1 0,1 0 0,-1 0-1,1 0 1,0 1 0,0-1 0,-3 5 0,-3 5 19,1 1 0,0 0 0,-5 16 0,2-3-4,1 0 1,2 1-1,-7 40 0,12-56-23,1 0 0,0 1 0,1-1 0,0 1 0,1-1 0,0 1 0,1-1 0,0 0 0,1 0 0,8 21 0,-10-28 0,1 0-1,1 0 0,-1 0 0,0-1 0,1 1 1,0-1-1,0 0 0,0 0 0,0 0 1,0 0-1,1 0 0,-1-1 0,1 1 1,0-1-1,-1 0 0,1 0 0,0 0 0,0-1 1,1 1-1,-1-1 0,0 0 0,0 0 1,1-1-1,-1 1 0,0-1 0,1 0 0,-1 0 1,0-1-1,1 1 0,-1-1 0,8-2 1,-2 0 6,0 0 0,0-1 0,0 0 0,-1 0 0,0-1 0,0 0 0,0-1 0,0 0 0,-1-1 0,0 0 1,-1 0-1,9-10 0,-5 4 13,0-2 0,-2 1-1,1-1 1,-2-1 0,0 0 0,9-26 0,-20 58-13,1 1-1,1-1 1,0 1-1,1-1 0,1 1 1,1-1-1,0 0 1,1 0-1,6 19 1,-6-28 4,0 0 1,-1-1 0,2 1-1,-1 0 1,1-1 0,0 0-1,1 0 1,-1 0-1,11 10 1,-10-13-2,-1 1-1,0-1 1,1 0 0,-1-1 0,1 1-1,0-1 1,0 0 0,0 0-1,0-1 1,0 0 0,0 0-1,1 0 1,-1 0 0,0-1 0,7 0-1,-4 0-6,0 0 0,-1-1-1,1-1 1,-1 1 0,1-1 0,-1-1-1,0 1 1,0-1 0,0 0-1,0-1 1,0 0 0,-1 0 0,0 0-1,8-7 1,-11 8-30,0 0 1,0 0-1,0-1 1,0 1-1,0-1 1,-1 0-1,0 0 0,0 0 1,0 0-1,0 0 1,0 0-1,-1 0 1,0-1-1,0 1 0,0-1 1,0 1-1,-1-1 1,0 1-1,0-1 1,0 1-1,0-1 0,-1 1 1,1-1-1,-1 1 1,-2-6-1,-1 0-5,0 1-1,0 0 1,-1 0 0,-1 0-1,1 1 1,-1 0 0,-11-12-1,-19-18-182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5.363"/>
    </inkml:context>
    <inkml:brush xml:id="br0">
      <inkml:brushProperty name="width" value="0.05" units="cm"/>
      <inkml:brushProperty name="height" value="0.05" units="cm"/>
    </inkml:brush>
  </inkml:definitions>
  <inkml:trace contextRef="#ctx0" brushRef="#br0">120 180 12163,'12'-15'938,"4"-5"373,17-28 1,-30 43-1050,0 0 1,-1 0 0,1 0-1,-1 0 1,0-1 0,0 1-1,-1-1 1,0 1 0,0-1 0,0 0-1,0-8 1,-1 13-228,0 0 1,0 0-1,0 0 1,0 0-1,0 0 0,0 0 1,-1 0-1,1 0 1,0 0-1,0 1 0,-1-1 1,1 0-1,-1 0 0,1 0 1,-1 1-1,1-1 1,-1 0-1,1 0 0,-1 1 1,0-1-1,1 0 1,-1 1-1,0-1 0,0 1 1,1-1-1,-1 1 0,0-1 1,0 1-1,0 0 1,0-1-1,1 1 0,-1 0 1,0 0-1,0-1 1,0 1-1,0 0 0,0 0 1,0 0-1,0 0 0,0 0 1,-1 1-1,-1 0 10,-1-1-1,1 1 0,-1 1 1,1-1-1,0 0 0,0 1 0,-1 0 1,1 0-1,0 0 0,-3 3 1,-6 7 10,1 0 0,0 0 0,1 1 0,0 1 0,1 0 0,0 0 0,2 0 0,-12 29-1,11-19-5,0 0 0,1 1 0,2-1-1,0 2 1,0 25 0,4-42-23,1 0 1,0 0 0,1 1 0,0-1 0,0 0 0,5 17 0,-5-23-27,0-1 1,-1 0 0,1 0-1,0 0 1,0 0 0,0 0-1,1 0 1,-1 0 0,0-1-1,1 1 1,-1 0 0,1-1-1,0 1 1,-1-1 0,1 1-1,0-1 1,0 0 0,0 0-1,0 0 1,0 0 0,0 0-1,0 0 1,0 0 0,0-1-1,1 1 1,-1-1 0,0 0-1,0 1 1,0-1 0,1 0-1,-1-1 1,0 1 0,3-1-1,2 0-76,1-1-1,-1-1 1,0 0-1,0 0 0,0 0 1,-1-1-1,1 0 1,-1 0-1,0 0 0,0-1 1,0 0-1,-1 0 0,7-9 1,4-6-63,0 0 1,20-39-1,0-7-168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524"/>
    </inkml:context>
    <inkml:brush xml:id="br0">
      <inkml:brushProperty name="width" value="0.05" units="cm"/>
      <inkml:brushProperty name="height" value="0.05" units="cm"/>
    </inkml:brush>
  </inkml:definitions>
  <inkml:trace contextRef="#ctx0" brushRef="#br0">0 14 17796,'0'0'1344,"2"-1"-1056,1 0-296,2-1 32,0-1 280,-3 0-248,0-1-136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961"/>
    </inkml:context>
    <inkml:brush xml:id="br0">
      <inkml:brushProperty name="width" value="0.05" units="cm"/>
      <inkml:brushProperty name="height" value="0.05" units="cm"/>
    </inkml:brush>
  </inkml:definitions>
  <inkml:trace contextRef="#ctx0" brushRef="#br0">182 85 13763,'3'-15'1269,"-1"10"-888,0-1 0,-1 0 0,1 1 0,-1-1 0,-1 0 0,1 0 0,-1 0-1,0 1 1,-2-12 0,1 17-287,0-1-1,1 1 0,-1 0 1,0 0-1,0 0 0,0 0 0,0 0 1,0 0-1,1 0 0,-1 0 1,0 0-1,0 0 0,0 0 1,0 1-1,1-1 0,-1 0 0,0 0 1,0 1-1,0-1 0,1 1 1,-1-1-1,0 1 0,1-1 1,-1 1-1,0 0 0,-17 14 255,0 1 1,2 0-1,0 1 0,0 1 1,-12 21-1,13-20-279,6-8-48,-15 22 14,22-31-33,1 0-1,0 0 1,0 1-1,0-1 0,0 0 1,0 1-1,0-1 1,1 1-1,-1-1 1,1 1-1,-1-1 1,1 4-1,0-5 0,1 0-1,-1-1 0,0 1 1,0 0-1,1 0 1,-1-1-1,1 1 1,-1 0-1,0-1 1,1 1-1,-1 0 1,1-1-1,0 1 1,-1-1-1,1 1 1,-1-1-1,1 1 1,0-1-1,-1 0 0,1 1 1,0-1-1,0 0 1,-1 1-1,1-1 1,0 0-1,0 0 1,-1 0-1,1 0 1,0 1-1,0-1 1,0 0-1,27-2-21,-26 2 15,66-11-113,-40 5 57,-1 2 1,36-2 0,-55 6 46,1 1 0,-1-1 0,0 1 0,0 0 0,1 1 0,-1 0 0,0 1 0,0-1 0,-1 1 0,1 1 1,-1-1-1,8 6 0,-13-8 26,1 1 1,-1 0-1,0 0 0,0 0 1,1 0-1,-1 0 1,0 0-1,-1 0 1,1 1-1,0-1 1,-1 1-1,1-1 1,-1 1-1,0 0 1,0-1-1,0 1 0,0 0 1,0 0-1,-1 0 1,1 0-1,-1 0 1,0 0-1,0-1 1,0 1-1,0 0 1,-1 0-1,1 0 1,-1 0-1,1 0 0,-1 0 1,0 0-1,0-1 1,0 1-1,-1 0 1,1-1-1,-1 1 1,1-1-1,-1 0 1,0 1-1,0-1 1,-4 4-1,-8 7 144,0-1 0,0-1 0,-1 0 0,-1-1 0,1 0 0,-2-2 0,1 0 0,-1 0 0,0-2-1,-34 9 1,46-14-150,1 0-1,-1-1 1,0 1-1,1-1 0,-1 0 1,-5-1-1,9 1 3,0 0-1,0 0 1,1 0-1,-1-1 0,0 1 1,1 0-1,-1 0 1,0 0-1,1-1 1,-1 1-1,0-1 1,1 1-1,-1 0 0,1-1 1,-1 1-1,0-1 1,1 1-1,-1-1 1,1 1-1,0-1 0,-1 0 1,1 1-1,-1-1 1,1 1-1,0-1 1,0 0-1,-1 0 0,1 1 1,0-1-1,0 0 1,0 1-1,0-1 1,-1 0-1,1 0 1,0 1-1,1-1 0,-1 0 1,0 1-1,0-1 1,0 0-1,0 0 1,0 1-1,1-1 0,-1 0 1,0 1-1,1-2 1,8-14-25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9.204"/>
    </inkml:context>
    <inkml:brush xml:id="br0">
      <inkml:brushProperty name="width" value="0.05" units="cm"/>
      <inkml:brushProperty name="height" value="0.05" units="cm"/>
    </inkml:brush>
  </inkml:definitions>
  <inkml:trace contextRef="#ctx0" brushRef="#br0">80 476 9282,'-12'-22'503,"1"-1"0,1 0 1,2 0-1,0-1 0,1 0 0,-5-40 1,6 9 1428,1-103 1,5 149-1685,0 3 100,0-1 1,0 0 0,1 0-1,0 0 1,2-8-1,0 14 875,0 7-743,2 12 103,16 168 1873,-16-125-2246,2 1 0,3-1 0,21 70 0,-29-125-206,0 0 0,0 0 0,1 0 0,0 0 0,1 0 0,-1 0 0,1-1 1,0 0-1,0 0 0,0 0 0,8 6 0,-10-9-3,1-1 1,-1 1-1,0-1 0,1 0 1,-1 0-1,1 0 0,-1 0 0,1 0 1,-1-1-1,1 1 0,0-1 1,-1 0-1,1 0 0,0 0 0,-1 0 1,1 0-1,0 0 0,-1-1 0,1 1 1,-1-1-1,1 0 0,0 0 1,-1 0-1,0 0 0,1 0 0,-1 0 1,0-1-1,1 1 0,3-4 1,1-2 1,0 0 1,0 0-1,0 0 1,-1-1-1,0 1 1,-1-2-1,1 1 1,5-15-1,2-6 16,13-42 0,-10 17 19,13-79-1,-25 103-29,0-1 0,-2 1-1,-2-1 1,-3-34-1,-1 47-1,4 18-6,0 0 0,0 0 0,0 0 0,0 0 0,0 0 0,0 0 0,0 0 0,0 0 0,0 0 0,0 0 0,0 1 0,0-1 0,0 0 0,0 0 0,0 0 0,0 0 0,0 0 0,0 0 0,0 0 0,0 0 0,0 0 1,0 0-1,0 0 0,0 0 0,0 1 0,0-1 0,0 0 0,0 0 0,0 0 0,0 0 0,0 0 0,0 0 0,-1 0 0,1 0 0,0 0 0,0 0 0,0 0 0,0 0 0,0 0 0,0 0 0,0 0 0,0 0 0,0 0 0,0 0 0,0 0 0,-1 0 0,1 0 0,0 0 0,0 0 0,0 0 0,0 0 1,0 0-1,0 0 0,0 0 0,0 0 0,0 0 0,0 0 0,-1 0 0,1 0 0,0 0 0,0 0 0,0 0 0,0 0 0,0-1 0,0 1 0,0 0 0,-4 30 0,4 46 13,17 127-1,-9-156-2,1-1 0,3 0-1,32 84 1,-27-103-818,-18-31 641,-1 1 0,0-1 0,1 0 0,-1 1 0,-1-1 0,1 1 0,0 0 0,-1-1 0,0 1 0,0 0 1,-4-3-1,4 3-2,-43-41-619,-1 2 1,-3 2-1,-65-41 1,92 69 1417,20 11 203,13 9-244,3 0-624,0-1 0,0-1 0,1 0 0,0-1-1,0 0 1,0-1 0,0-1 0,1 0 0,-1-1 0,1-1 0,0 0-1,-1-1 1,1 0 0,0-1 0,0-1 0,20-5 0,6-10-379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0.277"/>
    </inkml:context>
    <inkml:brush xml:id="br0">
      <inkml:brushProperty name="width" value="0.05" units="cm"/>
      <inkml:brushProperty name="height" value="0.05" units="cm"/>
    </inkml:brush>
  </inkml:definitions>
  <inkml:trace contextRef="#ctx0" brushRef="#br0">1 674 13307,'0'1'100,"0"-1"1,0 1 0,0 0-1,1-1 1,-1 1 0,0 0-1,1-1 1,-1 1-1,0-1 1,1 1 0,-1 0-1,0-1 1,1 1 0,-1-1-1,1 1 1,-1-1-1,1 0 1,-1 1 0,1-1-1,0 1 1,-1-1 0,1 0-1,-1 1 1,1-1-1,0 0 1,-1 0 0,2 1-1,1-1 142,-1 0-1,0 0 1,0 0-1,1 0 1,-1-1-1,0 1 1,0-1-1,4-1 1,3-1 307,-1-1 1,1 0 0,8-6-1,-8 4-304,0-2-1,0 1 0,-1-1 1,0 0-1,-1 0 0,0-1 1,0 0-1,-1-1 1,0 1-1,4-12 0,-5 12-131,-1 0 0,0 0 0,-1-1 0,0 1 0,-1-1-1,0 0 1,0 0 0,-1 1 0,0-1 0,-1 0 0,-1-16 0,1 24-96,-1 0 0,1 0 1,0 0-1,-1 0 0,0 0 1,1 0-1,-1 0 1,0 0-1,0 0 0,0 0 1,0 0-1,0 1 0,0-1 1,-1 0-1,1 1 0,-1-1 1,1 1-1,-1-1 1,1 1-1,-1 0 0,-2-2 1,2 3-11,0 0 1,0-1 0,1 1 0,-1 0-1,0 0 1,0 0 0,1 0 0,-1 1-1,0-1 1,0 0 0,1 1-1,-1-1 1,0 1 0,1 0 0,-1-1-1,1 1 1,-1 0 0,1 0 0,-1 0-1,1 0 1,-1 0 0,1 0-1,0 0 1,0 1 0,-1-1 0,0 2-1,-7 8 10,1 0 0,0 0-1,1 1 1,0 0 0,1 0-1,1 1 1,-1 0 0,-3 15-1,3-2-8,0 0-1,1 1 0,-1 33 0,6-58-7,-1 4 0,1-1-1,0 1 1,0 0 0,1 0 0,1 6-1,-2-11 1,0-1-1,0 1 1,0-1-1,1 1 1,-1-1-1,0 1 1,0 0-1,1-1 1,-1 1-1,0-1 1,1 0-1,-1 1 1,1-1-1,-1 1 1,0-1-1,1 1 1,-1-1 0,1 0-1,-1 1 1,1-1-1,-1 0 1,2 1-1,-1-1 0,0 0-1,0 0 1,1 0-1,-1-1 1,0 1-1,0 0 1,0 0-1,0-1 0,0 1 1,0-1-1,0 1 1,0-1-1,0 1 1,0-1-1,0 0 1,2-1-1,51-46-33,-37 31 22,0 2 0,30-22 0,-42 34 10,0 0 0,0 0-1,0 0 1,1 1 0,-1 0-1,1 0 1,-1 0 0,1 1 0,-1 0-1,1 0 1,0 0 0,0 1 0,0-1-1,-1 2 1,8 0 0,-9-1 1,1 1 0,-1 0 0,0 1 1,-1-1-1,1 1 0,0 0 0,0 0 1,-1 0-1,1 0 0,-1 0 0,1 1 1,-1 0-1,0 0 0,0 0 0,0 0 1,-1 0-1,1 0 0,-1 1 0,0-1 0,4 8 1,0 4-2,0 1 0,-1 0-1,-1 0 1,2 18 0,-2-15 32,9 29 0,-13-48-28,0 0 0,0 0 0,0 0 0,0-1 0,0 1-1,0 0 1,0 0 0,0 0 0,0-1 0,1 1 0,-1 0 0,0 0 0,0 0 0,0 0 0,0-1-1,0 1 1,1 0 0,-1 0 0,0 0 0,0 0 0,0 0 0,1 0 0,-1-1 0,0 1 0,0 0 0,0 0-1,1 0 1,-1 0 0,0 0 0,0 0 0,0 0 0,1 0 0,-1 0 0,0 0 0,0 0 0,0 0-1,1 0 1,-1 0 0,0 0 0,0 0 0,0 0 0,1 1 0,-1-1 0,0 0 0,0 0 0,0 0-1,1 0 1,-1 0 0,0 0 0,0 1 0,0-1 0,0 0 0,1 0 0,-1 0 0,0 0 0,0 1-1,0-1 1,0 0 0,0 0 0,0 0 0,0 1 0,0-1 0,0 0 0,7-21 32,0-25 15,-2-1 0,-2 0 0,-4-74 0,-1 34-18,4 89-33,-1 1-1,0-1 1,1 0-1,-1 0 0,1 0 1,0 0-1,0 0 0,0 0 1,0-1-1,0 1 1,0-1-1,0 1 0,0-1 1,1 0-1,-1 0 0,0 0 1,4 1-1,-3-2 0,-1 0 0,1 0-1,-1 0 1,1 0 0,-1-1-1,1 1 1,-1-1 0,1 0 0,-1 0-1,1 0 1,-1 0 0,0 0 0,1 0-1,-1-1 1,0 1 0,0-1-1,0 1 1,0-1 0,0 0 0,-1 0-1,1 0 1,1-2 0,6-8-9,0 0 0,10-20 0,-7 6 7,0 0 1,-2-2 0,-1 1-1,-1-1 1,-1 0 0,-1-1-1,-2 1 1,-1-1 0,-1-51-1,-6 50 7,-2 17-2,6 13 1,-1 0 0,1 0 0,0-1 0,0 1 0,-1 0 0,1 0 0,0 0 0,0 0 0,-1 0 0,1 0 0,0 0-1,-1 0 1,1 0 0,0 0 0,0 0 0,-1 0 0,1 0 0,0 0 0,-1 0 0,1 0 0,0 0 0,0 0 0,-1 0 0,1 0 0,0 0 0,0 0 0,-1 0-1,1 1 1,0-1 0,0 0 0,-1 0 0,1 0 0,0 0 0,0 1 0,0-1 0,-1 0 0,1 0 0,0 1 0,0-1 0,-3 3-2,1 1 0,0-1 0,0 1 0,0-1 0,0 1 0,0 0 0,1 0 0,0-1 0,-2 9 1,-4 40-7,5-37 7,-9 98 123,4 1 1,13 186 0,-5-296-118,-1 11 8,2-1 0,0 0 0,0 0 0,1 0 0,1 0 0,0 0 0,8 15 0,-12-27-14,1-1 0,0 1 0,-1-1 1,1 0-1,0 0 0,0 1 0,0-1 0,0 0 0,0 0 0,0 0 0,0 0 0,0 0 1,0 0-1,1 0 0,-1 0 0,0-1 0,1 1 0,-1 0 0,0-1 0,3 1 1,-3-1-2,0 0 1,1 0 0,-1 0-1,0 0 1,0-1 0,1 1 0,-1 0-1,0-1 1,0 1 0,0-1 0,1 0-1,-1 1 1,0-1 0,0 0 0,0 1-1,0-1 1,0 0 0,1-2 0,3-3-5,0-1 0,0 0 0,-1 0 1,0 0-1,-1 0 0,5-11 0,7-33-16,-2 0 0,-3-1-1,7-78 1,-6 35-13,-7 72 22,-4 23 13,0 0 0,0 0 0,0 0 0,0 0 0,0 0 0,0 0 0,0 0 0,0-1 0,0 1 0,0 0 0,0 0 0,0 0 0,0 0 0,0 0 0,0 0 0,0 0 0,0 0-1,0 0 1,0 0 0,1 0 0,-1 0 0,0 0 0,0 0 0,0 0 0,0 0 0,0 0 0,0-1 0,0 1 0,0 0 0,0 0 0,0 0 0,0 0 0,0 0 0,0 0 0,0 0 0,0 0 0,1 0 0,-1 0 0,0 0 0,0 0 0,0 0 0,0 0 0,0 0 0,0 0 0,0 0-1,0 0 1,0 0 0,0 0 0,0 0 0,0 0 0,0 0 0,0 0 0,1 1 0,-1-1 0,0 0 0,0 0 0,0 0 0,0 0 0,0 0 0,0 0 0,0 0 0,0 0 0,0 0 0,0 0 0,0 0 0,0 0 0,0 0 0,0 0 0,0 0 0,4 9-1,3 8 1,-7-14 0,3 9 1,1 0-1,0 0 1,1 0-1,7 14 0,-11-24 1,1 1-1,-1-1 1,0 0-1,1 0 1,-1 0-1,1 0 1,0 0-1,0 0 1,0-1-1,0 1 1,0-1-1,0 1 1,0-1-1,0 0 1,0 0-1,1 0 1,-1 0-1,1 0 1,-1 0-1,1 0 1,-1-1-1,1 0 0,-1 1 1,1-1-1,-1 0 1,1 0-1,-1 0 1,4-1-1,7-3 2,0-1 0,0 0 1,0-1-1,-1 0 0,0-1 0,0 0 0,16-14 0,-14 10-2,2 1 0,-1 0 0,28-11 1,-40 19 1,0 1 1,0 0 0,0 0-1,0 1 1,0-1 0,1 0-1,-1 1 1,0 0 0,0 0-1,0 0 1,1 0 0,-1 1-1,0-1 1,0 1-1,0 0 1,0 0 0,0 0-1,0 0 1,0 0 0,0 1-1,0-1 1,4 4 0,1 2 36,0 0 0,-1 1 0,0 0 0,0 0 0,8 14 0,-14-20-21,1 0 0,-1 0 0,1 0 0,-1 0 0,1 0 0,0-1 0,0 1 0,0 0 0,0-1 0,0 0 0,3 2 0,-4-3-14,-1 1 1,1-1 0,0 0-1,0 0 1,0 0-1,0 0 1,0 0-1,0 0 1,0 0 0,0 0-1,0-1 1,0 1-1,-1 0 1,1-1-1,0 1 1,0 0 0,0-1-1,0 1 1,-1-1-1,1 1 1,0-1-1,0 1 1,-1-1 0,1 0-1,0 1 1,-1-1-1,1 0 1,-1 0 0,1 1-1,-1-1 1,1-1-1,4-6-72,-1 0-1,-1 0 1,0 0-1,0 0 1,0-1-1,-1 1 1,0-1-1,-1 0 1,1-12-1,-1-2 79,-1 1 0,-5-35 0,0 25-214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0.681"/>
    </inkml:context>
    <inkml:brush xml:id="br0">
      <inkml:brushProperty name="width" value="0.05" units="cm"/>
      <inkml:brushProperty name="height" value="0.05" units="cm"/>
    </inkml:brush>
  </inkml:definitions>
  <inkml:trace contextRef="#ctx0" brushRef="#br0">2 3 18812,'0'0'1744,"-1"0"-863,1-1-265,0-1-808,3 2 424,2 6-136,4 3-328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089"/>
    </inkml:context>
    <inkml:brush xml:id="br0">
      <inkml:brushProperty name="width" value="0.05" units="cm"/>
      <inkml:brushProperty name="height" value="0.05" units="cm"/>
    </inkml:brush>
  </inkml:definitions>
  <inkml:trace contextRef="#ctx0" brushRef="#br0">67 323 14875,'-1'-1'116,"-1"1"1,1 0-1,-1 0 0,1 0 1,-1 0-1,1 0 0,-1 0 0,1 0 1,-1 0-1,1 1 0,0-1 1,-1 1-1,1-1 0,-1 1 0,1-1 1,0 1-1,-1 0 0,1-1 0,0 1 1,0 0-1,-1 0 0,1 0 1,0 0-1,0 0 0,0 0 0,0 1 1,1-1-1,-2 2 0,-2 1 137,1 1-1,0 0 1,1 0-1,-1 0 1,1 0-1,-2 6 1,2-2-3,0 0 0,0 0 0,1 0 0,1 0 0,-1 0 0,2 0 0,0 12 0,0-19-183,-1 1-1,1-1 1,0 1 0,-1-1 0,1 1-1,0-1 1,0 0 0,1 1-1,-1-1 1,0 0 0,1 0 0,3 4-1,-4-5-32,0 0-1,1 0 0,-1-1 0,1 1 1,-1 0-1,1 0 0,-1-1 1,1 1-1,0-1 0,-1 1 0,1-1 1,0 0-1,-1 0 0,1 1 0,0-1 1,-1-1-1,1 1 0,0 0 1,-1 0-1,1 0 0,2-2 0,4 0 15,-1-1 0,0 0 0,0-1 0,0 1 0,0-1 0,-1-1 0,1 1 0,-1-1 0,0 0 0,9-11 0,1-2 3,-2-1 0,17-25 0,-15 17 7,-1 0 1,-2 0-1,0-1 1,-2-1-1,-1 0 1,-1-1-1,-2 0 1,7-56-1,-14 81-21,0 1 0,0-1-1,0 0 1,0 0 0,-1 0 0,0 0-1,0 1 1,-2-7 0,2 10-30,1 1 0,0 0 0,0-1 1,0 1-1,0 0 0,0-1 0,0 1 1,-1 0-1,1 0 0,0-1 0,0 1 1,0 0-1,-1 0 0,1-1 0,0 1 1,0 0-1,-1 0 0,1 0 0,0-1 0,0 1 1,-1 0-1,1 0 0,0 0 0,-1 0 1,1 0-1,0 0 0,-1 0 0,1-1 1,0 1-1,-1 0 0,1 0 0,0 0 0,-1 0 1,1 0-1,0 1 0,-1-1 0,1 0 1,0 0-1,-1 0 0,0 1 17,-1 1 0,1-1 0,-1 1-1,1 0 1,0-1 0,0 1 0,0 0 0,0 0-1,0 0 1,0-1 0,-1 4 0,-8 23 103,1-1 0,2 1 0,0 0 0,2 1 0,1 0 0,2 0 0,0 0 0,2 0-1,5 39 1,-4-63-174,0 0-1,0 0 0,0 1 1,1-1-1,0 0 1,0 0-1,0-1 0,1 1 1,-1 0-1,1-1 0,0 1 1,1-1-1,6 7 0,-8-9-48,0-1 0,1 1 0,-1-1 0,0 0 0,1 0 0,-1 0 0,1 0-1,-1 0 1,1 0 0,-1-1 0,1 1 0,0-1 0,-1 0 0,1 0 0,0 0 0,-1 0 0,1 0-1,-1 0 1,1-1 0,0 1 0,-1-1 0,1 0 0,-1 0 0,1 0 0,-1 0 0,0 0 0,1 0-1,3-4 1,17-12-492,-1-2-185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546"/>
    </inkml:context>
    <inkml:brush xml:id="br0">
      <inkml:brushProperty name="width" value="0.05" units="cm"/>
      <inkml:brushProperty name="height" value="0.05" units="cm"/>
    </inkml:brush>
  </inkml:definitions>
  <inkml:trace contextRef="#ctx0" brushRef="#br0">20 488 13579,'4'-7'4691,"-8"15"-1851,-8 22-638,9-20-1865,1 0 0,1 1 0,0-1 0,0 1 1,2 20-1,-1-30-321,0 1 0,1 0 0,-1 0 0,0 0 0,0-1 0,1 1 0,-1 0 1,1 0-1,0-1 0,-1 1 0,1 0 0,0-1 0,0 1 0,0-1 0,0 1 0,0-1 0,1 0 1,-1 1-1,0-1 0,0 0 0,1 0 0,-1 0 0,1 0 0,-1 0 0,1 0 0,0 0 0,-1 0 0,1-1 1,0 1-1,-1-1 0,1 1 0,0-1 0,0 0 0,0 0 0,-1 1 0,1-1 0,0-1 0,0 1 1,0 0-1,-1 0 0,4-1 0,2-1-4,0-1 0,-1 1 1,0-1-1,1 0 0,-1-1 0,0 0 1,-1 0-1,1 0 0,-1 0 1,0-1-1,0 0 0,0 0 0,7-10 1,-2 2 2,-1-1 0,-1 1 0,-1-1 1,12-29-1,-11 13-6,-7 29-9,-1 0 1,0 0-1,1 0 0,-1 0 0,0-1 0,0 1 0,0 0 0,0 0 0,0 0 0,0 0 0,0 0 0,-1-1 0,1 1 0,0 0 0,-1 0 0,1 0 0,-1 0 0,1 0 0,-1 0 0,1 0 1,-1 0-1,-1-2 0,1 3 0,1 0 0,-1 0 0,0 0 1,0 0-1,1 0 0,-1 0 0,0 0 0,0 0 1,1 0-1,-1 1 0,0-1 0,0 0 1,1 0-1,-1 1 0,0-1 0,1 0 1,-1 1-1,0-1 0,1 1 0,-1-1 1,1 1-1,-1-1 0,1 1 0,-1-1 0,1 1 1,-1-1-1,1 1 0,-1 0 0,1-1 1,-1 2-1,-12 22 7,8-14-4,1 1-1,0 0 1,1 0-1,0 0 1,1 1 0,0-1-1,1 1 1,0-1-1,1 1 1,2 21-1,-2-32-29,0 0-1,0 0 1,0 0-1,1 0 1,-1 0-1,0 0 1,0 0-1,1 0 1,-1-1-1,1 1 0,-1 0 1,1 0-1,-1 0 1,1 0-1,-1-1 1,1 1-1,0 0 1,-1 0-1,1-1 1,0 1-1,-1-1 1,1 1-1,0-1 1,0 1-1,0-1 1,0 1-1,0-1 0,-1 0 1,1 1-1,0-1 1,0 0-1,0 0 1,0 0-1,0 0 1,0 0-1,0 0 1,0 0-1,0 0 1,0 0-1,0 0 1,0 0-1,0-1 1,0 1-1,0 0 1,0-1-1,0 1 0,4-3-236,-1 1 0,0 0-1,0-1 1,0 0 0,-1 0-1,1 0 1,-1 0 0,6-6-1,0-3-77,-1-1 0,0 0 0,11-23 0,2-20-565</inkml:trace>
  <inkml:trace contextRef="#ctx0" brushRef="#br0" timeOffset="1">307 1 17460,'-3'4'306,"-1"0"-1,1 1 1,0-1 0,0 1 0,1 0-1,-1 0 1,1 0 0,0 0 0,1 0 0,-1 1-1,1-1 1,-1 6 0,0 12 437,0 35 0,1-44-334,1 22 424,10 71-1,-7-89-697,1 0 0,0 0 0,2-1 0,0 0 0,14 29 1,-18-43-126,-1 0 1,1 0-1,0 0 1,0 0-1,1 0 1,-1 0 0,1-1-1,-1 1 1,1-1-1,0 1 1,0-1 0,0 0-1,5 3 1,-6-5-9,0 1 1,0-1-1,1 1 1,-1-1 0,0 0-1,0 0 1,0 0-1,0 0 1,0 0-1,1 0 1,-1-1-1,0 1 1,0-1-1,0 1 1,0-1 0,0 0-1,0 0 1,0 0-1,-1 0 1,1 0-1,0 0 1,0-1-1,1-1 1,6-6 7,0 0 1,0 0-1,-1-1 1,13-21-1,-16 22-11,0 1 1,0 0-1,1 0 0,0 1 0,1 0 1,-1 0-1,1 0 0,1 1 0,-1 0 1,10-5-1,-16 10 1,0 1-1,0-1 1,0 1 0,0 0-1,0 0 1,1-1 0,-1 1 0,0 0-1,0 0 1,0 0 0,0 0-1,1 0 1,-1 1 0,0-1-1,0 0 1,0 1 0,0-1 0,0 0-1,0 1 1,1-1 0,-1 1-1,0 0 1,0-1 0,-1 1-1,1 0 1,0 0 0,0-1 0,0 1-1,0 0 1,-1 0 0,1 0-1,0 0 1,-1 0 0,1 0 0,-1 0-1,2 2 1,1 4 9,0 1 1,-1-1-1,1 0 1,1 10-1,0 12-222,-1-1 0,-1 56 1,-2-71-416,0-13 616,1 0 1,-1 0-1,0 0 0,0 0 0,0 0 0,0 0 1,0 0-1,0 0 0,0 0 0,0 0 0,0 0 1,0 0-1,0 0 0,0 0 0,0 0 0,0 0 0,0 0 1,0 0-1,0 0 0,0 0 0,0 0 0,0 0 1,0 0-1,0 0 0,0 0 0,1 0 0,-1 0 1,0 0-1,0 0 0,0 0 0,0 0 0,0 0 0,0 0 1,0 0-1,0 0 0,3-11-177,1-17-213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933"/>
    </inkml:context>
    <inkml:brush xml:id="br0">
      <inkml:brushProperty name="width" value="0.05" units="cm"/>
      <inkml:brushProperty name="height" value="0.05" units="cm"/>
    </inkml:brush>
  </inkml:definitions>
  <inkml:trace contextRef="#ctx0" brushRef="#br0">0 2 18012,'0'-2'1672,"0"15"-904,3 7-232,3 13 889,1 9-289,0 6-216,2 7-80,0 2-151,-1 0-137,1-2-272,-2-6-192,0-9-608,-3-7-689,-4-6 1017,-1-7-176,-3-24-160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2.411"/>
    </inkml:context>
    <inkml:brush xml:id="br0">
      <inkml:brushProperty name="width" value="0.05" units="cm"/>
      <inkml:brushProperty name="height" value="0.05" units="cm"/>
    </inkml:brush>
  </inkml:definitions>
  <inkml:trace contextRef="#ctx0" brushRef="#br0">1 88 16948,'7'3'1600,"7"-3"-872,4 0-240,3 0 833,3-3-417,8-3-240,1-1-32,1-3-608,2-3-576,-4-3 528,-5-1-136,-7-2-128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2.891"/>
    </inkml:context>
    <inkml:brush xml:id="br0">
      <inkml:brushProperty name="width" value="0.05" units="cm"/>
      <inkml:brushProperty name="height" value="0.05" units="cm"/>
    </inkml:brush>
  </inkml:definitions>
  <inkml:trace contextRef="#ctx0" brushRef="#br0">35 1 18260,'0'13'1560,"0"7"-1296,0 4-144,0 4 793,4 4-713,3 4-96,4-1-160,1-4-160,1-6-457,0-5-191,-3-5 680,-2 0-168,-2 1-120</inkml:trace>
  <inkml:trace contextRef="#ctx0" brushRef="#br0" timeOffset="1">0 554 15539,'7'0'1617,"9"-8"-1129,1-12-152,5-2 1200,8-5-1016,3-2-112,7 0-56,3 2-144,-7 3-400,0 1-328,-11 4 464,-6 4-112,-16 5-80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5.909"/>
    </inkml:context>
    <inkml:brush xml:id="br0">
      <inkml:brushProperty name="width" value="0.05" units="cm"/>
      <inkml:brushProperty name="height" value="0.05" units="cm"/>
    </inkml:brush>
  </inkml:definitions>
  <inkml:trace contextRef="#ctx0" brushRef="#br0">42 1 14915,'-10'31'884,"1"0"-1,2 1 0,-6 52 1,11-63-652,2 0 0,0 0 0,1 0-1,1 1 1,0-1 0,10 31 0,-11-48-220,0 1 0,0 0-1,1-1 1,0 0 0,0 1-1,0-1 1,1 0 0,-1 0 0,1 0-1,0 0 1,0-1 0,0 1-1,0-1 1,1 0 0,0 0 0,-1 0-1,1 0 1,0-1 0,0 1-1,1-1 1,-1 0 0,0 0-1,1-1 1,-1 1 0,1-1 0,-1 0-1,1 0 1,0-1 0,0 0-1,6 1 1,12-3 12,-17 1-13,0 0-1,0 0 1,1 1-1,10 1 1,-16-1-9,0 1 0,1-1 0,-1 0 0,0 1 0,0-1 0,0 1 0,0-1 0,0 1 0,0-1 0,0 1 0,0 0-1,0-1 1,0 1 0,0 0 0,0 0 0,0 0 0,0 0 0,-1 0 0,1 0 0,0 0 0,-1 0 0,1 0 0,-1 0 0,1 0 0,-1 0 0,0 0 0,1 0 0,-1 1 0,0 0 0,1 14 16,0-1 0,-1 0 1,-1 0-1,-4 19 0,0 28 72,5-61-80,0 0 0,0 0 0,-1 0 0,1 0 0,0 0 0,0 0-1,1 0 1,-1 0 0,0 0 0,0 0 0,0 0 0,1 0-1,-1 0 1,0 0 0,1 0 0,-1-1 0,1 1 0,-1 0 0,1 0-1,-1 0 1,1-1 0,0 1 0,0 1 0,0-2 1,0 0 1,0 0-1,0 0 1,0 0-1,0 0 0,-1 0 1,1-1-1,0 1 1,0 0-1,0 0 1,0-1-1,-1 1 1,1 0-1,0-1 0,0 1 1,-1-1-1,1 1 1,0-1-1,-1 1 1,2-2-1,6-6 117,0-1-1,13-17 1,-16 21-79,127-182 1079,-121 148-623,20-12-466,-39 68-19,1 0 0,1 0 1,1 1-1,0-1 0,1 1 0,1 0 1,1 1-1,0-1 0,2 0 0,0 1 0,3 23 1,-3-40-32,0 1 0,1 0 0,-1 0 0,1 0 0,-1-1 0,1 1 0,0 0 0,0 0 0,0-1 0,1 1 0,-1-1 0,1 1 0,-1-1 0,1 0 0,3 4 0,-4-6-44,-1 0 0,0 0 0,1 0 0,-1 0 0,1 0 0,-1 0 0,1 0 0,-1 0 0,0 0 1,1 0-1,-1 0 0,1-1 0,-1 1 0,0 0 0,1 0 0,-1 0 0,0-1 0,1 1 0,-1 0 0,0-1 1,1 1-1,-1 0 0,0 0 0,0-1 0,1 1 0,-1-1 0,0 1 0,0 0 0,0-1 0,0 1 1,1 0-1,-1-1 0,0 1 0,0-1 0,0 1 0,0-1 0,0 1 0,0 0 0,0-1 0,0 0 0,3-22-905,-3 22 983,2-26-559,-2-1-207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3.307"/>
    </inkml:context>
    <inkml:brush xml:id="br0">
      <inkml:brushProperty name="width" value="0.05" units="cm"/>
      <inkml:brushProperty name="height" value="0.05" units="cm"/>
    </inkml:brush>
  </inkml:definitions>
  <inkml:trace contextRef="#ctx0" brushRef="#br0">5 151 16500,'-5'8'1536,"7"-1"-1144,14-6-120,9-1 600,14-7-416,4-6-96,9-4-280,2-3-248,2-6 1201,-6-4-961,-11 1-8,-6 5 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3.960"/>
    </inkml:context>
    <inkml:brush xml:id="br0">
      <inkml:brushProperty name="width" value="0.05" units="cm"/>
      <inkml:brushProperty name="height" value="0.05" units="cm"/>
    </inkml:brush>
  </inkml:definitions>
  <inkml:trace contextRef="#ctx0" brushRef="#br0">0 70 16612,'4'4'265,"0"-1"0,-1 1 0,0 0 1,1 0-1,-2 0 0,1 0 1,0 1-1,-1-1 0,3 7 1,10 17 719,-12-23-865,1 0 1,0 0-1,-1-1 0,2 1 1,-1-1-1,0 0 1,1 0-1,0-1 1,0 1-1,9 4 1,-11-7-84,0 0 1,0 0 0,0 0-1,1-1 1,-1 1 0,0-1-1,0 0 1,1 0 0,-1 0-1,0 0 1,0 0 0,1-1-1,-1 0 1,0 0 0,0 1-1,0-2 1,0 1 0,0 0-1,0-1 1,0 1 0,4-4-1,4-3 23,-1 0-1,0 0 0,0-1 0,-1-1 0,10-12 0,36-57 241,-34 48-172,-21 30-120,0 1 0,1-1 0,-1 0 0,0 1 0,1-1 0,-1 1 0,1-1 0,-1 1 0,1-1-1,-1 1 1,1-1 0,-1 1 0,1-1 0,0 1 0,-1-1 0,1 1 0,0 0 0,-1-1 0,2 1 0,-1 0-3,-1 0 0,0 1-1,1-1 1,-1 0 0,0 1 0,0-1 0,1 0 0,-1 1 0,0-1 0,0 1 0,1-1 0,-1 0-1,0 1 1,0-1 0,0 1 0,0-1 0,0 1 0,0-1 0,0 0 0,0 1 0,0-1 0,0 1 0,0 0-1,-3 40 147,2-31-114,-2 18 24,2-18-117,0 1 0,0 0 0,1 0 0,0-1 0,2 13 1,-2-23 44,0 0-1,0 0 1,0-1 0,1 1 0,-1 0 0,0 0 0,0 0 0,0-1 0,0 1 0,0 0 0,1 0-1,-1 0 1,0 0 0,0 0 0,0-1 0,1 1 0,-1 0 0,0 0 0,0 0 0,0 0-1,1 0 1,-1 0 0,0 0 0,0 0 0,1 0 0,-1 0 0,0 0 0,0 0 0,0 0 0,1 0-1,-1 0 1,0 0 0,0 0 0,1 0 0,-1 0 0,0 0 0,0 0 0,0 0 0,1 0 0,-1 1-1,0-1 1,0 0 0,0 0 0,0 0 0,1 0 0,-1 0 0,0 1 0,0-1 0,0 0 0,0 0-1,0 0 1,1 1 0,-1-1 0,0 0 0,0 0 0,0 0 0,0 1 0,0-1 0,0 0-1,0 0 1,0 1 0,0-1 0,0 0 0,0 0 0,0 0 0,0 1 0,0-1 0,0 0 0,10-19-208,1-11-63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4.391"/>
    </inkml:context>
    <inkml:brush xml:id="br0">
      <inkml:brushProperty name="width" value="0.05" units="cm"/>
      <inkml:brushProperty name="height" value="0.05" units="cm"/>
    </inkml:brush>
  </inkml:definitions>
  <inkml:trace contextRef="#ctx0" brushRef="#br0">88 183 14771,'-4'16'527,"0"0"-1,-1-1 1,0 0 0,-2 0-1,-11 21 1,11-23-182,0 0 0,1 1 0,0-1 1,2 1-1,-1 0 0,-3 27 0,7-38-273,1 1 0,0 0 0,0-1 0,0 1-1,1 0 1,-1-1 0,1 1 0,0 0 0,2 6 0,-2-8-47,0-1 1,0 1 0,0 0-1,0-1 1,1 1 0,-1-1-1,0 1 1,1-1 0,-1 1-1,1-1 1,-1 0 0,1 0-1,0 0 1,-1 0 0,1 0-1,0 0 1,0 0 0,0-1-1,0 1 1,2 0 0,2-1-13,0 1 0,0-1 1,0-1-1,0 1 1,0-1-1,0 0 0,0 0 1,0-1-1,-1 0 0,1 0 1,0 0-1,-1 0 1,0-1-1,0 0 0,0 0 1,0-1-1,0 0 0,8-7 1,2-3 2,-1-1 1,0 0-1,-1-1 0,14-21 1,-14 16 25,-1-1 0,0 0 1,-2 0-1,13-39 0,-19 48 41,-1-1 1,0 1-1,-1-1 0,0 0 1,-1 0-1,-1 0 0,0 0 0,-1 0 1,-4-24-1,4 36-45,1 0 0,-1 0 0,1-1 0,-1 1 0,0 0 1,0 0-1,0 0 0,0 0 0,-1 0 0,1 0 0,0 0 0,-1 1 0,1-1 0,-1 0 1,0 1-1,-3-3 0,4 3-9,-1 1 0,1-1 0,-1 1 1,1-1-1,-1 1 0,1 0 0,-1 0 0,1 0 1,-1-1-1,1 2 0,-1-1 0,1 0 0,-1 0 1,1 0-1,-1 1 0,1-1 0,-1 1 0,1-1 1,-1 1-1,1 0 0,0-1 0,-1 1 0,1 0 1,0 0-1,0 0 0,-2 1 0,-2 3 23,1-1-1,0 1 1,0 0 0,0 0-1,0 0 1,1 1 0,0-1-1,0 1 1,0 0-1,1 0 1,0 0 0,0 0-1,-1 9 1,0 1 0,1 0 1,0 0 0,1 0-1,2 19 1,0-27-45,-1 0 0,1 0 1,1-1-1,0 1 0,0-1 0,0 0 1,1 1-1,0-1 0,0 0 0,1 0 1,0-1-1,0 1 0,7 7 0,-8-11-136,0 0-1,0-1 1,0 1-1,0-1 1,1 0-1,-1 0 1,1 0-1,-1 0 0,1 0 1,0-1-1,-1 0 1,1 0-1,0 0 1,0 0-1,0 0 1,0-1-1,0 0 1,0 1-1,0-2 1,0 1-1,0 0 1,0-1-1,0 0 0,0 0 1,-1 0-1,1 0 1,5-3-1,-3 1-46,0 0 1,0 0-1,-1 0 0,1-1 0,-1 0 0,0 0 0,5-6 0,12-14-769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4.842"/>
    </inkml:context>
    <inkml:brush xml:id="br0">
      <inkml:brushProperty name="width" value="0.05" units="cm"/>
      <inkml:brushProperty name="height" value="0.05" units="cm"/>
    </inkml:brush>
  </inkml:definitions>
  <inkml:trace contextRef="#ctx0" brushRef="#br0">76 150 16035,'5'1'258,"-1"0"0,1 0 1,0-1-1,0 1 0,0-1 0,0 0 0,0 0 0,0-1 0,0 1 0,0-1 0,0 0 0,-1-1 0,1 1 0,0-1 0,-1 0 0,1 0 0,-1 0 0,1-1 0,4-3 0,-3 2-63,-1 0 0,1 0 0,-1 0 0,0-1 0,0 1 0,-1-1 0,0-1 0,1 1 0,-2 0 0,1-1 0,-1 0 0,1 0 0,3-12 0,-6 17-166,-1-1-1,1 0 1,-1 0-1,0 0 1,1 0-1,-1 0 1,0 0-1,0 0 1,0 1-1,-1-1 1,1 0-1,0 0 1,-1 0-1,1 0 1,-1 0-1,1 1 1,-2-4-1,1 4-14,0 0 0,0 0 0,0 0 0,0 0 0,-1 0 0,1 0 0,0 0 0,0 1 0,0-1 0,-1 0 0,1 1 0,0-1 0,-1 1 0,1-1 0,0 1 0,-1 0 0,1 0 0,-3-1 0,-1 1 2,-1 0 0,1 1-1,-1 0 1,1-1 0,0 2 0,-1-1 0,1 1-1,0-1 1,0 1 0,0 1 0,-5 2 0,-1 2-4,2 0 0,-1 1 0,1 0 0,0 0 0,1 1 0,0 0 0,0 1 0,1 0 1,0 0-1,-9 19 0,8-13 8,1-1 1,1 1-1,1 0 0,1 0 1,0 1-1,0-1 0,0 22 1,3-34-30,1-1 0,0 1 0,0-1 0,0 1 1,0-1-1,1 1 0,0-1 0,-1 1 0,1-1 1,0 1-1,1-1 0,-1 0 0,0 1 0,1-1 1,0 0-1,2 4 0,-2-6-46,0 1 0,0-1-1,0 0 1,1 0 0,-1 1 0,0-1 0,0 0-1,1-1 1,-1 1 0,0 0 0,1-1 0,-1 1-1,1-1 1,-1 0 0,1 0 0,-1 0 0,1 0-1,-1 0 1,1-1 0,-1 1 0,0-1 0,1 1-1,-1-1 1,4-1 0,11-5 91,1-1 0,-1 0 0,-1-1 0,1-1 0,21-16 0,6-6-324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5.269"/>
    </inkml:context>
    <inkml:brush xml:id="br0">
      <inkml:brushProperty name="width" value="0.05" units="cm"/>
      <inkml:brushProperty name="height" value="0.05" units="cm"/>
    </inkml:brush>
  </inkml:definitions>
  <inkml:trace contextRef="#ctx0" brushRef="#br0">178 0 16083,'-11'17'1473,"-3"12"-817,-4 4-176,1 7 696,0 3-208,0 3-175,5-1-121,5-8-136,3-7-136,4-16-656,0-8-440,1-16 88,-1-10 416,-1-13-176,-3-3-129</inkml:trace>
  <inkml:trace contextRef="#ctx0" brushRef="#br0" timeOffset="1">1 83 16852,'14'10'1536,"9"2"-952,3-2-224,8-1 664,3-1-231,2-1-793,-2-2-457,-7-1 513,-4 0-120,-10 1-224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5.720"/>
    </inkml:context>
    <inkml:brush xml:id="br0">
      <inkml:brushProperty name="width" value="0.05" units="cm"/>
      <inkml:brushProperty name="height" value="0.05" units="cm"/>
    </inkml:brush>
  </inkml:definitions>
  <inkml:trace contextRef="#ctx0" brushRef="#br0">3 11 13731,'-3'-11'4256,"12"28"-2567,12 33-766,1 18-103,-3 1 0,12 86 0,7 27-229,-37-180-608,10 31-153,-11-32 168,0-1 1,1 1-1,-1-1 0,0 1 0,0-1 0,0 1 0,1 0 0,-1-1 0,0 1 0,1-1 0,-1 1 1,0-1-1,1 1 0,-1-1 0,1 0 0,-1 1 0,1-1 0,-1 0 0,1 1 0,-1-1 0,1 0 1,-1 1-1,1-1 0,-1 0 0,1 0 0,-1 0 0,1 1 0,0-1 0,-1 0 0,1 0 0,-1 0 1,1 0-1,0 0 0,-1 0 0,1 0 0,-1 0 0,1 0 0,0-1 0,-1 1 0,1 0 0,-1 0 1,1 0-1,-1-1 0,1 1 0,-1 0 0,1-1 0,-1 1 0,2-1 0,11-19-83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7.168"/>
    </inkml:context>
    <inkml:brush xml:id="br0">
      <inkml:brushProperty name="width" value="0.05" units="cm"/>
      <inkml:brushProperty name="height" value="0.05" units="cm"/>
    </inkml:brush>
  </inkml:definitions>
  <inkml:trace contextRef="#ctx0" brushRef="#br0">1 194 15819,'1'0'75,"0"0"0,0 0 0,0 0-1,0 0 1,0 0 0,0 0-1,1 0 1,-1 0 0,0 0 0,0 1-1,0-1 1,0 0 0,0 1-1,0-1 1,0 1 0,0-1-1,0 1 1,0 0 0,-1-1 0,1 1-1,0 0 1,0-1 0,0 1-1,-1 0 1,1 0 0,0 0 0,-1 0-1,1 0 1,-1 0 0,1 1-1,1 4 11,0 0 0,0-1-1,-1 1 1,1 10-1,1 0 441,37 154 780,-20-95-648,18 134-1,-38-204-597,0-1 1,0 1-1,0-1 1,-1 0 0,-1 9-1,2-12-48,0-1-1,-1 1 0,1-1 1,0 1-1,0-1 1,0 1-1,-1-1 0,1 1 1,0-1-1,-1 1 1,1-1-1,0 0 1,-1 1-1,1-1 0,0 1 1,-1-1-1,1 0 1,-1 1-1,1-1 0,-1 0 1,1 0-1,-1 1 1,0-1 1,0 0-1,1-1 1,-1 1 0,0 0 0,0 0-1,1-1 1,-1 1 0,0 0 0,1-1 0,-1 1-1,0 0 1,1-1 0,-1 1 0,1-1-1,-1 1 1,1-1 0,-1 0 0,1 1 0,-1-1-1,1 1 1,-1-2 0,-4-6 23,0 0 1,0-1 0,1 1-1,0-1 1,0 0-1,-2-11 1,-13-62-6,13 53-24,4 21-8,-6-36-27,7 41 20,1 0 0,0-1 1,0 1-1,0 0 1,0-1-1,0 1 1,1 0-1,-1-1 0,3-4 1,-3 7 5,1 1 0,-1-1 0,1 1 1,0 0-1,-1-1 0,1 1 0,0 0 1,-1-1-1,1 1 0,0 0 0,-1 0 0,1 0 1,0 0-1,-1 0 0,1 0 0,0 0 0,0 0 1,-1 0-1,1 0 0,0 0 0,-1 0 0,1 0 1,0 1-1,-1-1 0,1 0 0,0 0 1,-1 1-1,1-1 0,0 0 0,-1 1 0,1-1 1,0 2-1,26 15-33,-23-14 25,4 3 10,1-1 1,0 1-1,0-1 0,1-1 0,-1 0 1,1 0-1,0-1 0,0 0 0,0-1 1,0 0-1,0-1 0,1 0 0,-1 0 1,0-1-1,1-1 0,-1 1 0,0-2 1,1 1-1,-1-2 0,0 1 0,0-1 1,10-5-1,-4-1 35,-1 0-1,0-1 1,-1-1 0,0 0 0,0-1 0,-2 0-1,1-1 1,17-25 0,-14 16 52,-2 0 0,0-1 0,-2-1 0,-1 0 0,12-33 0,-18 41-17,0-1 0,-1 0 1,0 0-1,-1-1 0,-1 1 0,-1 0 0,-1-1 1,-2-28-1,1 44-55,1-1-1,0 1 1,-1-1 0,0 1 0,0 0 0,0-1 0,0 1-1,0 0 1,0 0 0,-1-1 0,1 1 0,-1 0 0,1 0-1,-1 0 1,0 1 0,1-1 0,-1 0 0,0 1 0,0-1 0,-1 1-1,-2-2 1,3 2-6,0 1 0,0-1-1,-1 1 1,1-1 0,0 1-1,-1 0 1,1 0 0,0 0 0,0 0-1,-1 0 1,1 1 0,0-1-1,0 1 1,-1-1 0,1 1 0,0 0-1,0 0 1,0 0 0,0 0-1,0 0 1,0 1 0,0-1 0,-2 3-1,-2 2-2,0 0 0,1 1 0,-1-1 0,1 1 0,1 1 0,0-1 0,0 0 0,0 1 0,1 0 0,-4 12 0,-1 10 3,-8 46 0,13-61-7,1 0 0,0-1 0,1 1 0,1 0 0,0 0 0,1 0-1,0 0 1,1-1 0,5 18 0,-6-29 0,0-1-1,0 0 0,0 1 1,0-1-1,0 0 0,1 0 1,-1 1-1,1-1 0,-1 0 1,1 0-1,0-1 0,-1 1 1,1 0-1,0-1 0,0 1 1,1-1-1,-1 1 1,0-1-1,0 0 0,1 0 1,-1 0-1,0 0 0,1-1 1,-1 1-1,1-1 0,-1 1 1,1-1-1,-1 0 0,1 0 1,4 0-1,2-1 3,-1-1 1,1 0-1,-1-1 0,0 1 0,0-1 1,0-1-1,0 0 0,7-4 0,88-61 29,8-4-1,-106 70-31,1 0 0,-1 0-1,1 1 1,0 0 0,0 0 0,10-2 0,-14 4-1,-1 0 0,1 0 1,0 0-1,-1 0 0,1 0 1,0 0-1,-1 0 0,1 1 1,0-1-1,-1 1 0,1-1 1,-1 1-1,1-1 0,-1 1 1,1 0-1,-1 0 0,1 0 1,-1 0-1,0 0 0,1 0 1,-1 0-1,0 0 0,0 1 1,0-1-1,0 0 0,0 1 1,0-1-1,0 1 0,1 2 1,2 7 0,0 1 0,-1 0 0,0 0 1,0 0-1,-1 1 0,-1-1 1,0 24-1,-13 92-340,4-57-985,8-54-116,3-18 683,3-10 255,5-20-303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7.820"/>
    </inkml:context>
    <inkml:brush xml:id="br0">
      <inkml:brushProperty name="width" value="0.05" units="cm"/>
      <inkml:brushProperty name="height" value="0.05" units="cm"/>
    </inkml:brush>
  </inkml:definitions>
  <inkml:trace contextRef="#ctx0" brushRef="#br0">139 145 17004,'-1'-1'108,"0"0"0,-1-1 1,1 1-1,0 0 0,0 0 1,-1 0-1,1 0 0,-1 0 1,1 0-1,-1 1 1,1-1-1,-1 0 0,1 1 1,-1-1-1,0 1 0,1 0 1,-1-1-1,0 1 0,0 0 1,1 0-1,-1 0 0,0 0 1,1 0-1,-1 1 0,0-1 1,1 0-1,-1 1 0,0-1 1,1 1-1,-3 1 1,0 0-8,-1 0 1,1 0-1,0 1 1,0 0-1,0 0 1,0 0-1,0 0 1,1 1-1,-5 4 1,2 2-65,0-1 0,1 1 0,0 0 0,1 1 0,0-1 0,1 1 0,0 0 0,0 0 1,1 0-1,0 0 0,1 0 0,1 0 0,0 1 0,1 13 0,-1-24-34,0 0-1,0 1 1,0-1 0,1 0 0,-1 1-1,0-1 1,0 0 0,1 0-1,-1 1 1,1-1 0,-1 0 0,1 0-1,0 0 1,-1 0 0,1 1-1,0-1 1,0 0 0,0 0-1,-1-1 1,1 1 0,0 0 0,0 0-1,1 0 1,-1-1 0,0 1-1,0 0 1,0-1 0,0 1 0,1-1-1,-1 1 1,0-1 0,0 0-1,1 0 1,-1 1 0,0-1 0,1 0-1,-1 0 1,0 0 0,3-1-1,1 0 7,0 0-1,0-1 0,-1 0 0,1 0 1,0 0-1,-1-1 0,1 0 0,-1 1 0,5-6 1,14-12 2,-1-2 1,-1 0 0,-1-2 0,-1 0-1,-1-1 1,-1-1 0,-1-1-1,21-51 1,-33 70-21,-3 6 4,0 1 0,0-1 0,0 0-1,0 0 1,-1 0 0,1 0 0,-1 0 0,1 0 0,-1 0-1,0-1 1,0 1 0,1 0 0,-2 0 0,1-3-1,0 5 5,0 0 0,0-1 0,0 1 0,-1 0 0,1 0 0,0 0 0,0 0 0,0 0 0,0 0 0,0-1 0,0 1 0,-1 0 0,1 0-1,0 0 1,0 0 0,0 0 0,0 0 0,-1 0 0,1 0 0,0 0 0,0 0 0,0 0 0,0 0 0,-1 0 0,1 0 0,0 0 0,0 0 0,0 0-1,0 0 1,-1 0 0,1 0 0,0 0 0,0 0 0,0 0 0,0 0 0,-1 0 0,1 0 0,0 1 0,0-1 0,0 0 0,0 0 0,0 0 0,-1 0-1,1 0 1,0 0 0,0 1 0,0-1 0,0 0 0,0 0 0,0 0 0,0 0 0,0 1 0,0-1 0,0 0 0,0 0 0,-8 11-21,1 2 19,1 1 1,1 1-1,0-1 0,1 1 1,1 0-1,0 0 0,1 0 1,0 0-1,1 0 0,1 0 1,3 29-1,-2-40 8,0-1 1,-1 1-1,1 0 1,1-1-1,-1 0 1,1 1-1,-1-1 0,1 0 1,0 1-1,0-1 1,0 0-1,0-1 1,4 4-1,-4-4 2,0 0 0,1-1 0,-1 1 0,0-1 0,1 0 0,-1 1 0,1-1 0,0 0 0,-1-1 0,1 1 0,0 0 0,-1-1 0,1 1 0,3-1 0,1-1 7,1 1-1,-1-1 1,0-1 0,0 1 0,0-1 0,0-1-1,0 1 1,0-1 0,-1 0 0,1-1 0,-1 0-1,7-4 1,12-12 29,0 0 0,-1-2 0,26-30 0,55-81 55,-94 119-97,-11 15 0,0-1 0,0 0-1,0 0 1,0 0 0,0 0 0,0 1-1,0-1 1,0 0 0,1 0-1,-1 0 1,0 0 0,0 0 0,0 1-1,0-1 1,0 0 0,0 0-1,0 0 1,0 0 0,1 0 0,-1 0-1,0 1 1,0-1 0,0 0-1,0 0 1,0 0 0,0 0 0,1 0-1,-1 0 1,0 0 0,0 0-1,0 0 1,0 0 0,1 0 0,-1 0-1,0 0 1,0 0 0,0 0-1,0 0 1,1 0 0,-1 0-1,0 0 1,0 0 0,0 0 0,0 0-1,1 0 1,-1 0 0,0 0 0,-11 38 79,7-27-16,1 1-1,0-1 1,1 1 0,0 0 0,0 18-1,1-30-51,1 1 0,0 0 0,0 0-1,0 0 1,0-1 0,1 1-1,-1 0 1,0 0 0,0 0 0,0-1-1,1 1 1,-1 0 0,0 0 0,1-1-1,-1 1 1,0 0 0,1 0 0,-1-1-1,1 1 1,-1-1 0,1 1 0,0 0-1,-1-1 1,1 1 0,0-1 0,-1 0-1,1 1 1,0-1 0,0 1 0,1-1 6,0 0 1,0 0 0,0 0-1,0 0 1,0 0-1,-1 0 1,1 0 0,0-1-1,0 1 1,0-1 0,-1 0-1,4-1 1,7-4 71,0-1-1,19-15 1,-26 18-68,53-44 132,-35 29-109,0 0 0,37-22 0,-60 41-45,1 0 0,-1-1 0,0 1 0,1 0 0,-1 0-1,0-1 1,1 1 0,-1 0 0,1 0 0,-1-1 0,1 1 0,-1 0 0,0 0 0,1 0-1,-1 0 1,1 0 0,-1 0 0,1 0 0,-1 0 0,1 0 0,-1 0 0,1 0-1,-1 0 1,1 0 0,-1 0 0,0 0 0,1 1 0,-1-1 0,1 0 0,-2 14 10,-19 27-18,15-31-25,1-2-33,0 1-44,0-1 1,0 1 0,-1-1 0,0 0 0,0 0 0,-1 0-1,0-1 1,0 0 0,-14 11 0,4-9-123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8.802"/>
    </inkml:context>
    <inkml:brush xml:id="br0">
      <inkml:brushProperty name="width" value="0.05" units="cm"/>
      <inkml:brushProperty name="height" value="0.05" units="cm"/>
    </inkml:brush>
  </inkml:definitions>
  <inkml:trace contextRef="#ctx0" brushRef="#br0">32 139 13963,'-1'10'366,"0"0"0,-1 0 1,0 0-1,0 0 0,-5 11 0,-6 27 704,11-37-924,1 0 0,0 1 0,1-1 0,0 0 1,1 1-1,0-1 0,3 12 0,-3-20-106,0-1 1,0 1 0,0-1 0,0 1 0,0-1 0,0 0-1,0 1 1,1-1 0,-1 0 0,1 0 0,0 0 0,0 0 0,-1 0-1,1-1 1,3 3 0,-2-3-1,-1 0-1,1 0 0,-1 0 1,0-1-1,1 1 1,-1-1-1,1 1 1,-1-1-1,1 0 1,0 0-1,-1 0 1,1 0-1,-1-1 1,1 1-1,-1-1 1,1 0-1,-1 1 1,0-1-1,4-2 1,4-2 72,1-1 0,-1 0 0,1 0 0,-2-1 0,1-1 0,-1 0 1,11-12-1,57-70 598,-68 78-601,93-126 975,-84 116-849,-18 22-227,0 0 0,1 0 0,-1-1 0,0 1 0,0 0 0,0 0 0,1 0 0,-1 0 0,0-1 0,0 1 1,1 0-1,-1 0 0,0 0 0,1 0 0,-1 0 0,0 0 0,0 0 0,1 0 0,-1 0 0,0 0 0,1 0 0,-1 0 0,0 0 0,1 0 0,-1 0 0,0 0 1,0 0-1,1 0 0,-1 0 0,0 0 0,0 1 0,1-1 0,-1 0 0,0 0 0,0 0 0,1 0 0,-1 1 0,6 13 181,-4 18 17,-2-31-187,0 34 152,0-20-126,0 0 0,0 0 0,1 0 0,1 0 0,7 24 0,-9-37-41,0-1 0,1 0-1,-1 0 1,0 0 0,1 0 0,-1 0-1,1 0 1,0 0 0,-1 0-1,1 0 1,0 0 0,0 0-1,0 0 1,-1 0 0,1-1-1,0 1 1,0 0 0,0-1-1,0 1 1,0-1 0,0 1-1,1-1 1,0 1 0,0-1-1,0 0 1,-1 0 0,1 0 0,0 0-1,0 0 1,0 0 0,-1-1-1,1 1 1,0-1 0,0 0-1,-1 1 1,1-1 0,2-1 0,5-4 4,-1 0 1,0 0 0,0-1 0,8-10 0,63-74 50,-49 55-27,54-53 1,-81 87-33,0-1 0,0 1 1,0 0-1,0 0 0,0 0 1,0 0-1,0 0 1,4 0-1,-6 1 0,0 1 0,0 0 0,0 0 0,-1 0 0,1 0 0,0 0 0,0 0 0,-1 0 0,1 0 0,0 0 0,0 1 0,-1-1 0,1 0 0,0 0 0,0 1 0,-1-1 0,1 0 0,0 1 0,-1-1 0,1 1 0,0-1-1,-1 1 1,1-1 0,-1 1 0,1-1 0,-1 1 0,1 0 0,-1-1 0,1 1 0,-1 0 0,0-1 0,1 1 0,-1 0 0,0 0 0,0-1 0,1 1 0,-1 0 0,0 0 0,0 0 0,3 13-134,-1-1 0,-1 1-1,0-1 1,-1 1 0,0-1 0,-1 1-1,0 0 1,-1-1 0,-1 0 0,0 1-1,-6 13 1,9-26 119,-1 0 0,1-1-1,0 1 1,-1 0 0,1 0-1,-1 0 1,1 0 0,-1-1-1,0 1 1,1 0 0,-1-1-1,0 1 1,0 0 0,1-1-1,-1 1 1,0-1 0,0 1-1,0-1 1,0 0 0,0 1-1,0-1 1,0 0 0,1 1 0,-1-1-1,0 0 1,0 0 0,0 0-1,0 0 1,0 0 0,0 0-1,0 0 1,0 0 0,0-1-1,0 1 1,0 0 0,0 0-1,0-1 1,0 1 0,0-1-1,-1 0 1,-22-20-402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9.283"/>
    </inkml:context>
    <inkml:brush xml:id="br0">
      <inkml:brushProperty name="width" value="0.05" units="cm"/>
      <inkml:brushProperty name="height" value="0.05" units="cm"/>
    </inkml:brush>
  </inkml:definitions>
  <inkml:trace contextRef="#ctx0" brushRef="#br0">35 1 17372,'-7'8'1776,"-1"8"-1288,-2-6-824,5 9 2032,2-5-1527,1-1-89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6.341"/>
    </inkml:context>
    <inkml:brush xml:id="br0">
      <inkml:brushProperty name="width" value="0.05" units="cm"/>
      <inkml:brushProperty name="height" value="0.05" units="cm"/>
    </inkml:brush>
  </inkml:definitions>
  <inkml:trace contextRef="#ctx0" brushRef="#br0">613 20 16171,'-6'0'793,"5"-1"-793,-1-9 0,4 1 328</inkml:trace>
  <inkml:trace contextRef="#ctx0" brushRef="#br0" timeOffset="1">15 416 19196,'-14'-23'-4025,"15"7"7490,6 0-2713,11 3-336,6 1-168,12 0 640,10 3-311,1 7-817,2 2 1792,5 5-1448,4 5 16,0 3 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0.138"/>
    </inkml:context>
    <inkml:brush xml:id="br0">
      <inkml:brushProperty name="width" value="0.05" units="cm"/>
      <inkml:brushProperty name="height" value="0.05" units="cm"/>
    </inkml:brush>
  </inkml:definitions>
  <inkml:trace contextRef="#ctx0" brushRef="#br0">0 152 17756,'2'0'89,"-1"1"0,0-1 1,0 1-1,0-1 0,-1 1 1,1 0-1,0-1 0,0 1 0,0 0 1,0 0-1,-1 0 0,1-1 1,0 1-1,-1 0 0,1 0 0,0 0 1,-1 0-1,0 0 0,1 1 1,0 1-1,4 28 168,-3-18 43,77 346 2631,-64-298-2644,43 141 381,-54-194-307,-3-20-201,-4-28 30,-65-328 309,66 358-501,2 8 1,0 0-1,-1 0 1,1 1 0,0-1 0,-1 0 0,0 0-1,1 1 1,-1-1 0,0 0 0,1 1 0,-1-1 0,0 1-1,0-1 1,-1 1 0,0-2 0,1 3 1,1 0-1,0 0 1,0-1 0,0 1 0,0 0 0,-1 0 0,1 0-1,0 0 1,0 0 0,0 0 0,0 0 0,0 1-1,-1-1 1,1 0 0,0 0 0,0 0 0,0 0 0,0 0-1,0 0 1,-1 0 0,1 0 0,0 0 0,0 0 0,0 0-1,0 0 1,0 1 0,0-1 0,-1 0 0,1 0 0,0 0-1,0 0 1,0 0 0,0 0 0,0 1 0,0-1-1,0 0 1,0 0 0,0 0 0,0 0 0,0 1 0,0-1-1,0 0 1,0 0 0,0 0 0,0 0 0,0 0 0,0 1-1,0-1 1,0 0 0,0 0 0,0 0 0,0 0 0,0 1-1,0-1 1,0 12 0,2-4-4,0 1 0,0-1 0,0 0-1,1 0 1,0 0 0,1 0 0,-1-1-1,2 1 1,-1-1 0,1 0 0,0 0-1,0-1 1,7 7 0,-8-9 2,-1-1 0,1 1-1,0-1 1,0 0 0,0 0 0,0 0-1,1-1 1,-1 1 0,1-1 0,0 0-1,0 0 1,0-1 0,-1 0 0,1 0-1,1 0 1,-1 0 0,0-1 0,0 1-1,0-1 1,0-1 0,0 1 0,0-1-1,5-1 1,-1-1 0,-1 0 0,-1-1 0,1-1 0,-1 1 0,1-1 0,-1 0 0,0-1-1,-1 1 1,0-1 0,0-1 0,0 1 0,0-1 0,-1 0 0,0 0 0,7-15 0,0-3 11,-1 0 0,-2 0 0,13-48 0,-14 44 15,-2 0 1,-1 0-1,-1 0 1,-2 0-1,-1-1 1,-1 1-1,-5-34 1,5 61-22,0 0 1,-1 0-1,1-1 1,-1 1-1,1 0 0,-1 0 1,0 0-1,0 0 1,0 0-1,0 0 1,0 1-1,-1-1 1,1 0-1,0 0 1,-3-1-1,4 3-2,-1 0 1,1-1-1,-1 1 1,1 0-1,-1 0 1,1 0-1,-1 0 1,1-1-1,-1 1 0,1 0 1,-1 0-1,1 0 1,-1 0-1,1 0 1,-1 0-1,1 0 0,-1 1 1,1-1-1,-1 0 1,1 0-1,-1 0 1,1 0-1,-1 1 1,1-1-1,-1 1 0,-1 0 3,1 0 0,-1 1-1,1-1 1,-1 1-1,1-1 1,0 1-1,0 0 1,0 0-1,-2 3 1,-4 11 6,1 1 0,0-1-1,2 1 1,0 0 0,-3 26 0,-2 91 0,9-128-9,-1 32 9,5 52 0,-3-81-9,0 1 1,1-1-1,0 1 1,1-1-1,-1 0 1,2 0-1,-1 0 1,1-1-1,1 1 1,0-1-1,6 8 1,-9-13-1,1 0 0,0 0 0,0-1 0,0 1 0,1-1 0,-1 0-1,0 0 1,1 0 0,-1-1 0,1 1 0,0-1 0,0 0 0,-1 0 0,1 0 0,0 0 0,0-1 0,0 0 0,0 1 0,0-1 0,0-1 0,0 1 0,0-1 0,0 1 0,-1-1 0,1 0 0,4-2 0,4-1 3,0-1 0,0 0 1,-1-1-1,0 0 0,0-1 0,16-13 1,-6 2 4,-1-1 0,-1 0 1,24-32-1,-33 38-5,-1-1 0,0 0 0,-1 0-1,0-1 1,-1 0 0,9-28 0,-15 38-3,0 0 0,-1 0-1,1 0 1,-1 0 0,0 0 0,0 0 0,0 0 0,-2-10-1,1 14 1,1 0-1,0 0 0,0 1 0,-1-1 1,1 0-1,0 0 0,-1 0 0,1 0 1,-1 1-1,0-1 0,1 0 1,-1 0-1,1 1 0,-1-1 0,0 0 1,0 1-1,1-1 0,-1 1 0,0-1 1,-1 0-1,0 1 0,1 0 1,0 0-1,-1 0 1,1 0-1,0 0 0,-1 0 1,1 0-1,-1 1 1,1-1-1,0 1 1,-1-1-1,1 1 1,0-1-1,0 1 0,-1-1 1,1 1-1,0 0 1,-2 1-1,-5 5 2,0-1-1,1 1 0,0 1 1,0 0-1,1 0 1,-1 0-1,-7 15 0,5-7 4,1 1 0,0 0 0,-7 25 0,12-32-3,0 1 0,1-1 0,0 0-1,1 1 1,0 0 0,0-1 0,2 1 0,1 17 0,-1-24-46,0 0 1,0 0-1,0 0 1,0-1-1,1 1 1,-1 0-1,1-1 1,0 1-1,0-1 1,0 0-1,1 1 0,-1-1 1,1 0-1,0-1 1,0 1-1,0 0 1,0-1-1,0 1 1,1-1-1,-1 0 1,0 0-1,1-1 1,0 1-1,-1-1 0,8 2 1,0 0-41,0-2 0,0 1 0,0-1 0,0-1 0,18-1 0,17-4-215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0.648"/>
    </inkml:context>
    <inkml:brush xml:id="br0">
      <inkml:brushProperty name="width" value="0.05" units="cm"/>
      <inkml:brushProperty name="height" value="0.05" units="cm"/>
    </inkml:brush>
  </inkml:definitions>
  <inkml:trace contextRef="#ctx0" brushRef="#br0">186 122 13371,'3'-4'356,"4"-6"400,-1 0-1,11-20 0,-16 28-579,0 0 0,0-1 0,0 1 0,0 0 0,-1 0 0,1-1 0,-1 1 0,1 0 1,-1-1-1,0 1 0,0-1 0,0 1 0,0 0 0,0-1 0,-1 1 0,1 0 0,-1-1 0,0 1 0,1 0 0,-1-1 0,-2-2 0,2 4-73,0 0 0,0 0 0,-1-1 0,1 1-1,0 0 1,0 1 0,-1-1 0,1 0 0,-1 0 0,1 1 0,-1-1 0,1 1 0,-1-1 0,1 1 0,-1-1 0,1 1 0,-1 0 0,0 0 0,1 0 0,-1 0 0,1 0 0,-1 0 0,0 0 0,1 1 0,-1-1 0,1 0 0,-1 1 0,1 0 0,-1-1 0,1 1 0,-1 0 0,1 0 0,-2 1 0,-5 3 101,0-1 1,1 2-1,0-1 1,-11 12-1,5-3-93,0 1 1,1 1-1,1 0 0,1 0 1,0 1-1,1 0 0,-9 26 1,13-29-93,0 0 1,1 0-1,1 0 1,0 1-1,1-1 1,1 1 0,0 0-1,1-1 1,1 1-1,3 21 1,-3-30-15,0-1 1,0 0 0,1 0-1,0 0 1,0 0 0,0-1-1,1 1 1,0 0 0,0-1-1,4 6 1,-4-8-19,-1 1 1,1-1-1,0 1 1,0-1-1,0 0 1,0 0-1,0-1 1,0 1-1,1-1 1,-1 1-1,1-1 1,-1 0-1,1 0 1,-1-1-1,1 1 1,5 0-1,-2-1-88,1-1 0,0 0 0,0 0 0,0 0 0,-1-1 0,1 0 0,-1-1-1,0 0 1,1 0 0,-1 0 0,0-1 0,11-8 0,-1 0-50,-1-2 0,0 0 0,22-24 0,6-16-246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1.188"/>
    </inkml:context>
    <inkml:brush xml:id="br0">
      <inkml:brushProperty name="width" value="0.05" units="cm"/>
      <inkml:brushProperty name="height" value="0.05" units="cm"/>
    </inkml:brush>
  </inkml:definitions>
  <inkml:trace contextRef="#ctx0" brushRef="#br0">103 63 17420,'-3'0'143,"0"0"0,-1 0 0,1 0 1,0 0-1,0 0 0,0 1 0,0-1 0,0 1 1,0 0-1,0 0 0,0 0 0,0 0 1,0 1-1,0-1 0,0 1 0,1-1 0,-4 4 1,2-2 7,1 1 1,-1 0 0,1 0 0,0 0-1,0 0 1,1 0 0,-1 1-1,1 0 1,-4 8 0,3-3-26,0 0 0,1 0 0,0 0-1,1 0 1,0 0 0,0 1 0,1-1 0,0 0 0,1 0 0,2 12 0,-2-20-107,-1 0 0,1 0 1,-1 0-1,1 0 1,0 0-1,0 0 1,-1 0-1,1 0 1,1 0-1,-1-1 0,0 1 1,0-1-1,1 1 1,-1-1-1,0 1 1,1-1-1,0 0 1,-1 1-1,1-1 0,2 1 1,-2-1-3,1 0 0,0-1 0,-1 1 1,1-1-1,-1 0 0,1 0 0,0 0 0,-1 0 0,1 0 1,0 0-1,-1-1 0,1 1 0,3-2 0,7-3 19,-1 0 0,-1-1 0,1 0 0,-1-1 0,11-7 0,92-80 166,-9 8-68,-102 83-129,1 0 1,0 1 0,0-1-1,0 1 1,0 0 0,6-2-1,-9 4-3,0 0 0,0 0-1,-1 0 1,1 0-1,0 0 1,0 0 0,-1 0-1,1 0 1,0 1 0,0-1-1,-1 0 1,1 0 0,0 1-1,0-1 1,-1 0-1,1 1 1,-1-1 0,1 1-1,0-1 1,-1 1 0,1-1-1,-1 1 1,1-1-1,-1 1 1,1 0 0,-1-1-1,1 1 1,-1 0 0,0-1-1,1 1 1,-1 0 0,0 0-1,0-1 1,0 1-1,1 0 1,-1 0 0,0-1-1,0 1 1,0 0 0,0 0-1,-1 1 1,5 34 69,2 17 75,-5-52-141,-1-1-1,0 1 1,0 0 0,0-1-1,0 1 1,1 0-1,-1-1 1,0 1-1,0-1 1,1 1 0,-1-1-1,0 1 1,1-1-1,-1 1 1,1-1 0,-1 1-1,1-1 1,-1 1-1,1-1 1,-1 0-1,1 1 1,-1-1 0,1 0-1,0 1 1,-1-1-1,1 0 1,-1 0 0,1 1-1,0-1 1,-1 0-1,1 0 1,0 0-1,-1 0 1,1 0 0,0 0-1,-1 0 1,1 0-1,0 0 1,-1-1 0,1 1-1,0 0 1,-1 0-1,1-1 1,-1 1 0,1 0-1,-1 0 1,1-1-1,0 0 1,28-22 114,-28 23-115,40-45 119,-32 33-122,1 1 0,0 0 1,1 0-1,0 2 0,1-1 0,0 1 0,22-12 0,-34 20-13,1 1-1,0-1 1,-1 1-1,1 0 1,0-1-1,0 1 1,-1 0 0,1-1-1,0 1 1,0 0-1,0 0 1,-1 0-1,1 0 1,0-1-1,0 1 1,0 0-1,-1 1 1,1-1-1,0 0 1,0 0-1,0 0 1,-1 0-1,1 1 1,0-1 0,0 0-1,-1 1 1,1-1-1,0 0 1,-1 1-1,1-1 1,0 1-1,-1-1 1,1 1-1,-1 0 1,2 0-1,-2 1-220,1 0 0,-1 0 0,1-1 0,-1 1 0,1 0 0,-1 0 0,0 0 0,0 0 0,0 0 0,0 0 0,-1 0 0,0 3 0,-1-6-904,6-5 363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1.574"/>
    </inkml:context>
    <inkml:brush xml:id="br0">
      <inkml:brushProperty name="width" value="0.05" units="cm"/>
      <inkml:brushProperty name="height" value="0.05" units="cm"/>
    </inkml:brush>
  </inkml:definitions>
  <inkml:trace contextRef="#ctx0" brushRef="#br0">174 12 16203,'-1'-1'78,"1"0"-1,0 1 1,0-1-1,0 1 0,0-1 1,-1 1-1,1-1 0,0 1 1,0-1-1,-1 1 1,1-1-1,-1 1 0,1-1 1,0 1-1,-1 0 0,1-1 1,-1 1-1,1 0 1,-1-1-1,1 1 0,-1 0 1,1 0-1,-1-1 0,1 1 1,-1 0-1,1 0 1,-1 0-1,1 0 0,-1 0 1,1-1-1,-1 1 0,0 0 1,1 0-1,-1 1 1,1-1-1,-1 0 0,1 0 1,-1 0-1,0 0 0,1 0 1,-2 1-1,-26 9 1402,18-5-1133,0 1-1,0 1 0,1-1 1,0 2-1,0-1 0,-12 15 0,15-16-265,1 1 1,0-1-1,0 1 0,1 0 0,0 0 0,0 1 0,1-1 0,0 1 0,0 0 0,-1 8 1,3-14-76,1 0 0,0 0 0,-1 0 0,1 0 0,0 0 0,0 0 0,0 0 0,1 0 0,-1 0 1,0 0-1,1 0 0,-1 0 0,1 0 0,0 0 0,0 0 0,-1 0 0,1-1 0,0 1 1,1 0-1,-1-1 0,0 1 0,0 0 0,1-1 0,-1 1 0,1-1 0,-1 0 0,1 0 1,0 1-1,0-1 0,-1 0 0,1 0 0,0-1 0,0 1 0,0 0 0,0-1 0,0 1 0,0-1 1,2 1-1,6 0-253,-1 0 0,1 0 0,-1-1 0,1 0 0,0 0 0,17-5 0,51-13-567,-36 8 293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2.071"/>
    </inkml:context>
    <inkml:brush xml:id="br0">
      <inkml:brushProperty name="width" value="0.05" units="cm"/>
      <inkml:brushProperty name="height" value="0.05" units="cm"/>
    </inkml:brush>
  </inkml:definitions>
  <inkml:trace contextRef="#ctx0" brushRef="#br0">1 278 16043,'5'1'552,"1"0"-1,-1 0 1,0-1-1,1 0 1,-1 0-1,0-1 1,1 1-1,-1-1 1,0 0-1,10-4 1,-5 1-262,1 0 1,0-1 0,-1-1-1,0 1 1,9-8-1,-8 5-261,-1 0 0,0-1 0,0 0 0,-1-1-1,0 0 1,-1 0 0,0 0 0,-1-1 0,0-1 0,8-16-1,-13 21-21,0 0-1,0 0 0,-1 0 0,0 0 0,0 0 0,-1 0 1,1 0-1,-2-10 0,1 15-6,0 1 0,0-1 0,-1 1 0,1-1 0,0 1 0,-1-1 0,1 1 0,-1-1 0,1 1 0,-1-1 0,0 1 0,1-1 0,-1 1 1,0 0-1,0-1 0,0 1 0,0 0 0,0 0 0,0 0 0,0 0 0,-1 0 0,1 0 0,0 0 0,-1 0 0,1 1 0,-1-1 0,1 0 0,0 1 0,-1-1 0,1 1 0,-1 0 0,0-1 0,1 1 0,-1 0 0,1 0 1,-1 0-1,1 0 0,-1 0 0,0 0 0,1 0 0,-1 1 0,1-1 0,-3 2 0,-1 0-2,0 0 1,0 0 0,0 1-1,1-1 1,-1 1 0,1 0-1,0 1 1,0-1 0,0 1-1,0 0 1,1 0 0,-1 0-1,1 0 1,-3 5 0,-3 7 11,0 0 0,-13 31 0,15-28 18,0 1 0,-5 32 0,10-44-15,1 0 0,0 0 1,1 1-1,-1-1 0,2 0 0,-1 1 1,1-1-1,1 0 0,1 9 1,-2-15-9,0 0 1,-1 0 0,1 0-1,0-1 1,0 1 0,0 0 0,0-1-1,0 1 1,0-1 0,1 1-1,-1-1 1,0 1 0,1-1-1,-1 0 1,1 0 0,-1 0 0,1 0-1,0 0 1,-1 0 0,3 1-1,-1-1 3,0-1-1,1 1 0,-1-1 0,0 0 1,0 0-1,0 0 0,0 0 0,0-1 0,0 1 1,0-1-1,5-1 0,4-3 10,1 0 1,-1-1-1,0 0 1,16-11-1,7-9 10,-1-2 0,32-32 0,-1 0-13,-63 58-17,0 0 1,0 0 0,1 0 0,-1 1-1,1-1 1,-1 1 0,1-1 0,-1 1-1,1 0 1,5-2 0,-8 3 1,1 0 1,-1 0-1,0 0 0,1 0 1,-1 0-1,1 1 1,-1-1-1,0 0 0,1 0 1,-1 0-1,1 0 1,-1 0-1,0 1 0,1-1 1,-1 0-1,0 0 1,1 1-1,-1-1 0,0 0 1,0 0-1,1 1 0,-1-1 1,0 0-1,0 1 1,1-1-1,-1 1 0,3 19-1,-5 6 16,0 34 61,2-57-57,0 0 0,1 1 0,-1-1 1,1 0-1,-1 0 0,1 0 0,0 1 0,0-1 0,1 0 0,-1 0 1,1 0-1,-1-1 0,1 1 0,2 3 0,-3-6-7,0 1 0,0 0 1,-1-1-1,1 1 0,0-1 0,0 1 0,0-1 1,0 1-1,0-1 0,0 1 0,0-1 0,0 0 1,0 0-1,0 0 0,0 1 0,0-1 0,0 0 1,0 0-1,0 0 0,0 0 0,1-1 0,1 0 10,0 1 0,-1-1-1,1 0 1,-1-1-1,1 1 1,-1 0 0,5-4-1,1-2 49,1 0 0,13-17 0,50-75 78,-18 22-419,-53 76 258,0-1-1,0 1 0,-1 0 0,1 0 0,0 0 0,0 0 0,1 0 0,-1 0 0,0 0 0,0 0 0,0 1 1,1-1-1,-1 0 0,2 0 0,-3 1 9,1 0 0,-1 0 0,1 0 0,-1 0 0,0 1-1,1-1 1,-1 0 0,0 0 0,0 0 0,1 1 0,-1-1 0,0 0 0,1 1 0,-1-1 0,0 0 0,0 0 0,0 1 0,1-1 0,-1 0 0,0 1 0,0-1-1,0 0 1,0 1 0,0-1 0,1 1 0,-1-1 0,0 0 0,0 1 0,0-1 0,0 0 0,0 1 0,0 0 0,-4 43-310,3-41 290,-7 39-542,4-25 184,-3 32 0,6-38 133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2.819"/>
    </inkml:context>
    <inkml:brush xml:id="br0">
      <inkml:brushProperty name="width" value="0.05" units="cm"/>
      <inkml:brushProperty name="height" value="0.05" units="cm"/>
    </inkml:brush>
  </inkml:definitions>
  <inkml:trace contextRef="#ctx0" brushRef="#br0">12 0 15467,'1'39'1938,"-7"60"-1,0-15-552,6 89 640,2-149-1680,0 1 1,2-1-1,0 0 0,17 47 1,-20-67-296,1 1 0,0-1 0,0 1 0,0-1 0,1 0 0,-1 0 1,1 0-1,0 0 0,0-1 0,1 1 0,-1-1 0,1 1 0,6 3 1,-7-5-32,0-1 0,-1-1 1,1 1-1,0 0 1,-1 0-1,1-1 0,0 0 1,0 0-1,0 1 1,0-2-1,-1 1 0,1 0 1,0 0-1,0-1 0,0 0 1,-1 1-1,1-1 1,0 0-1,-1-1 0,1 1 1,-1 0-1,1-1 1,-1 1-1,4-4 0,12-10 38,0-1 0,-1-1 0,-1 0 0,0-1 0,24-39-1,-22 30-55,2 2-1,26-28 0,-45 52-2,0 0 0,-1 0-1,2 0 1,-1 0 0,0 0 0,0 0 0,0 0-1,0 0 1,1 1 0,-1-1 0,0 0 0,0 1 0,1-1-1,-1 1 1,1 0 0,-1-1 0,0 1 0,1 0 0,-1 0-1,3 0 1,-3 0 0,0 1 0,0-1 0,0 1 0,0-1 0,0 1 0,0 0 0,0-1 0,-1 1-1,1 0 1,0 0 0,0-1 0,0 1 0,-1 0 0,1 0 0,-1 0 0,1 0 0,0 0 0,-1 0 0,1 2 0,2 8-12,0-1 0,-1 0 1,0 1-1,0 14 0,-1-13 1,5 67-23,3 22 61,-10-101-23,1 1-1,0-1 1,0 0 0,0 0 0,0 1 0,0-1 0,0 0-1,0 0 1,0 1 0,0-1 0,0 0 0,0 0 0,0 1-1,0-1 1,0 0 0,0 0 0,1 1 0,-1-1-1,0 0 1,0 0 0,0 1 0,0-1 0,0 0 0,1 0-1,-1 0 1,0 1 0,0-1 0,0 0 0,0 0 0,1 0-1,-1 0 1,0 1 0,0-1 0,1 0 0,-1 0-1,0 0 1,0 0 0,1 0 0,-1 0 0,6-10 42,1-24 18,16-269 312,-23 301-378,0-1 0,0 1 0,0 0 0,0 0 0,1 0 0,-1-1 0,1 1 0,-1 0 0,1 0 0,0 0 0,0 0 0,-1 0 0,3-4 0,-1 6-19,-1-1 0,0 0 0,1 0 0,-1 1 0,0-1 0,1 1 0,-1-1 0,1 1 0,-1-1 0,1 1 0,-1 0 0,1 0 0,-1 0 0,1 0 0,-1 0 0,1 0 0,-1 0 0,1 0 0,-1 1 0,3 0 1,8 1-342,-5 0-120,0-1-1,1 0 1,-1 0-1,1-1 1,-1 0 0,9-1-1,-15 1 456,-1 0-1,0 0 1,1 0 0,-1 0-1,0 0 1,1 0-1,-1 0 1,0 0-1,0 0 1,1 0-1,-1 0 1,0-1-1,1 1 1,-1 0 0,0 0-1,0 0 1,1 0-1,-1-1 1,0 1-1,0 0 1,1 0-1,-1 0 1,0-1-1,0 1 1,0 0 0,0 0-1,1-1 1,-1 1-1,0 0 1,0-1-1,0 1 1,0 0-1,0 0 1,0-1-1,0 1 1,0 0 0,0-1-1,0 1 1,0 0-1,0-1 1,0 1-1,0 0 1,0 0-1,0-1 1,0 1-1,-7-6-866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3.290"/>
    </inkml:context>
    <inkml:brush xml:id="br0">
      <inkml:brushProperty name="width" value="0.05" units="cm"/>
      <inkml:brushProperty name="height" value="0.05" units="cm"/>
    </inkml:brush>
  </inkml:definitions>
  <inkml:trace contextRef="#ctx0" brushRef="#br0">6 81 14947,'-6'0'1424,"11"-3"-815,5-6-209,10-4 592,4 0-152,8-1-688,3 0-384,4 5 352,1 3-88,7 6-224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3.759"/>
    </inkml:context>
    <inkml:brush xml:id="br0">
      <inkml:brushProperty name="width" value="0.05" units="cm"/>
      <inkml:brushProperty name="height" value="0.05" units="cm"/>
    </inkml:brush>
  </inkml:definitions>
  <inkml:trace contextRef="#ctx0" brushRef="#br0">157 180 16668,'0'-2'116,"0"0"0,0 0 0,0 1 0,0-1 0,-1 0 0,1 0-1,0 0 1,-1 1 0,0-1 0,1 0 0,-1 1 0,0-1 0,0 0 0,1 1 0,-1-1 0,0 1 0,-3-3 0,3 3-61,0 1 0,0-1 0,0 0 0,-1 1 0,1-1 0,0 1 0,-1 0 0,1-1 0,0 1 0,-1 0-1,1 0 1,-1 0 0,1 0 0,0 0 0,-1 0 0,1 0 0,0 1 0,-1-1 0,1 0 0,0 1 0,-1-1 0,1 1-1,0-1 1,-2 2 0,-4 2 70,1 0 0,0 0 0,0 1 0,0-1-1,0 1 1,1 1 0,-1-1 0,2 1 0,-1 0-1,0 0 1,1 0 0,0 1 0,1 0 0,-4 6-1,2 1-58,-1 0 0,1 1-1,1-1 1,1 1-1,0 0 1,-1 16-1,4-27-42,0 0 0,0 0-1,0 0 1,0 1 0,1-1-1,-1 0 1,1 0 0,0 0-1,0 0 1,1 0-1,-1 0 1,1 0 0,0 0-1,0-1 1,0 1 0,5 5-1,-5-8-6,0 1 0,0-1 1,0 1-1,0-1 0,0 0 0,0 1 0,1-1 0,-1-1 0,0 1 0,1 0 0,-1 0 0,1-1 0,-1 1 0,1-1 0,-1 0 0,1 0 0,-1 0 1,1 0-1,-1 0 0,1-1 0,-1 1 0,1-1 0,-1 1 0,0-1 0,1 0 0,-1 0 0,0 0 0,1 0 0,1-2 0,7-4 38,0 0-1,-1 0 0,0-1 0,0-1 1,-1 1-1,0-1 0,-1-1 1,0 0-1,8-11 0,-4 1 16,0 1 0,-1-1 0,-1-1 0,8-25 0,-17 43-68,0 0 1,0-1-1,0 1 1,0-1-1,0 1 1,-1-1-1,0 1 1,0-1-1,0-4 1,0 7-3,0 1 1,0 0-1,0 0 1,0 0 0,0 0-1,0 0 1,0 0 0,0-1-1,-1 1 1,1 0 0,0 0-1,0 0 1,0 0 0,0 0-1,0 0 1,0 0 0,0 0-1,-1 0 1,1 0 0,0 0-1,0 0 1,0 0 0,0 0-1,0 0 1,-1 0 0,1 0-1,0 0 1,0 0 0,0 0-1,0 0 1,0 0 0,-1 0-1,1 0 1,0 0 0,0 0-1,0 0 1,0 0 0,0 0-1,0 0 1,-1 0-1,1 0 1,0 0 0,0 0-1,0 0 1,0 1 0,0-1-1,0 0 1,0 0 0,0 0-1,0 0 1,-1 0 0,1 0-1,0 0 1,0 1 0,0-1-1,-6 8-11,2 1-5,0 0 0,1 1 1,0-1-1,1 1 1,0 0-1,1 0 0,0 0 1,0-1-1,1 1 1,0 0-1,1 0 1,0 0-1,5 19 0,-6-26-4,1-1 1,-1 0-1,1 0 0,0 0 0,-1 0 0,1 0 0,0 0 0,1 0 0,-1 0 0,0-1 0,0 1 0,1 0 0,-1-1 0,1 1 0,-1-1 0,1 1 0,0-1 0,0 0 0,0 0 0,-1 0 0,5 2 0,-3-2-48,0-1-1,0 0 1,0 0-1,0 0 1,-1 0-1,1 0 1,0 0-1,0-1 1,0 0-1,-1 1 1,1-1-1,0 0 1,-1 0-1,5-3 1,2-1-240,1-1 0,-2 0-1,1-1 1,-1 0 0,0 0 0,0-1 0,11-15 0,-7 4-20,-1-1 0,0 0 0,-2-1 0,-1 0 0,0-1 0,-2 1 0,8-43 0,-1-22-533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4.210"/>
    </inkml:context>
    <inkml:brush xml:id="br0">
      <inkml:brushProperty name="width" value="0.05" units="cm"/>
      <inkml:brushProperty name="height" value="0.05" units="cm"/>
    </inkml:brush>
  </inkml:definitions>
  <inkml:trace contextRef="#ctx0" brushRef="#br0">55 1 14267,'-5'7'1122,"-7"46"-296,3 0 0,1 1 0,3 1 0,5 105 0,9-35-16,-6-104-633,1 0 1,1 0 0,13 35-1,-3-29 40,-15-27-208,1 1 1,-1 0-1,0-1 1,1 1 0,-1 0-1,1-1 1,-1 1-1,1-1 1,-1 1 0,1-1-1,-1 1 1,1-1-1,-1 1 1,1-1 0,0 1-1,-1-1 1,1 0 0,0 1-1,-1-1 1,1 0-1,0 0 1,0 1 0,-1-1-1,1 0 1,0 0-1,0 0 1,-1 0 0,1 0-1,0 0 1,0 0-1,-1 0 1,2-1 0,-1 0 2,0 0 0,-1-1 0,1 1 0,-1 0 0,1 0 1,-1-1-1,0 1 0,1-1 0,-1 1 0,0 0 0,0-1 1,0 1-1,0-1 0,0 1 0,0-1 0,0 1 0,-1 0 1,1-1-1,0 1 0,-2-2 0,2-1 10,-7-27 16,-1-1-1,-1 1 1,-1 0-1,-2 1 1,-21-39-1,23 56-86,10 13 48,0 0 0,0 0 0,-1 0 1,1 0-1,0 0 0,0-1 0,0 1 0,0 0 0,0 0 0,0 0 0,0 0 1,0 0-1,0 0 0,0 0 0,0 0 0,0 0 0,0 0 0,0 0 0,-1 0 1,1 0-1,0 0 0,0 0 0,0 0 0,0 0 0,0 0 0,0 0 1,0 0-1,0 0 0,0 0 0,0 0 0,0 0 0,-1 0 0,1 0 0,0 0 1,0 0-1,0 0 0,0 0 0,0 0 0,0 1 0,0-1 0,0 0 0,0 0 1,0 0-1,0 0 0,0 0 0,0 0 0,0 0 0,0 0 0,0 0 0,0 0 1,0 0-1,0 0 0,-1 0 0,1 1 0,0-1 0,0 0 0,0 0 1,0 0-1,0 0 0,0 0 0,0 0 0,0 0 0,0 0 0,0 0 0,1 0 1,-1 0-1,0 0 0,0 1 0,0-1 0,8 26-31,-4-19 35,0 0 0,0 0 1,0-1-1,1 0 0,0 0 0,0 0 1,0 0-1,1-1 0,0 0 1,0 0-1,0-1 0,1 1 0,-1-1 1,1-1-1,0 1 0,0-1 1,1-1-1,-1 1 0,0-1 1,1 0-1,0-1 0,11 1 0,-10-1 2,0-2 0,0 1 0,0-1 0,0 0 0,0-1 0,0 0 0,-1 0 0,1-1 0,0 0 0,-1-1 0,0 0 0,0 0-1,0-1 1,0 0 0,-1 0 0,0-1 0,0 1 0,11-14 0,-9 9 11,-1-1 1,0 0-1,-1-1 0,0 0 0,5-13 0,-9 17 0,0 0 0,0 0 0,-1 0 0,0 0 0,0 0 0,-1-1 0,0 1-1,0-1 1,-1-9 0,-3 13 57,-1 13-15,-3 18 41,3-1 39,2 0 1,0-1-1,1 1 1,2 0-1,0 0 1,9 46-1,-9-68-109,0 0 1,0 0-1,0 1 0,1-1 1,-1 0-1,1-1 0,-1 1 0,1 0 1,0 0-1,0-1 0,0 1 1,1-1-1,-1 1 0,1-1 0,2 2 1,-3-3-10,0 0 1,1 0-1,-1 0 1,0 0-1,1 0 1,-1-1-1,1 1 1,-1-1-1,1 1 1,-1-1-1,1 0 1,-1 0-1,1 0 1,-1 0-1,1-1 0,-1 1 1,1-1-1,-1 0 1,1 1-1,2-2 1,4-3 5,0 1 0,0-2 0,-1 1 0,0-1 0,0 0 0,0-1 0,-1 0 0,1 0 0,-2-1 0,1 1 0,-1-1 0,0-1 0,7-14 0,-6 10-45,0-1 0,-1 0 0,-1 0 0,0-1 0,-1 1 0,-1-1 0,0 0 0,1-21 0,-7-4-108,3 39 118,-1-1-1,1 0 1,0 1-1,-1-1 1,1 1-1,-1-1 1,0 1-1,1-1 1,-1 1-1,0 0 1,0-1-1,0 1 1,0 0-1,0 0 1,0-1-1,0 1 1,-1 0-1,1 0 1,0 0-1,-3-1 1,2 2-1,1 0 1,0 0 0,-1 0-1,1 0 1,0 0 0,-1 0 0,1 1-1,0-1 1,0 0 0,-1 1-1,1-1 1,0 1 0,0-1 0,0 1-1,0 0 1,-1-1 0,1 1-1,0 0 1,0 0 0,0 0 0,1 0-1,-1 0 1,0 0 0,0 0 0,0 0-1,1 0 1,-1 0 0,0 0-1,1 0 1,-1 3 0,-16 38-746,1 19-594,14-60 967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4.924"/>
    </inkml:context>
    <inkml:brush xml:id="br0">
      <inkml:brushProperty name="width" value="0.05" units="cm"/>
      <inkml:brushProperty name="height" value="0.05" units="cm"/>
    </inkml:brush>
  </inkml:definitions>
  <inkml:trace contextRef="#ctx0" brushRef="#br0">243 158 13291,'7'-14'985,"-2"-2"0,8-29 0,-12 42-822,0-1 1,0 1 0,-1 0-1,1 0 1,-1-1 0,0 1-1,0-1 1,0 1 0,0 0-1,-1-1 1,0 1 0,1 0-1,-1 0 1,0-1 0,0 1-1,-1 0 1,1 0 0,-1 0 0,0 0-1,-3-4 1,4 6-76,0 0 0,-1 0-1,1 0 1,0 0 0,-1 0 0,1 0 0,-1 1 0,1-1-1,-1 1 1,1-1 0,-1 1 0,1 0 0,-1-1 0,1 1 0,-1 0-1,1 0 1,-1 0 0,-2 0 0,0 1 35,0 0 0,1 0 0,-1 0 0,1 0 0,-1 1 0,1 0 0,-6 3 0,-1 2 100,0 1 1,0 0 0,-15 17-1,6-2 3,0 0 0,-29 48-1,41-58-183,0 1 0,0 0 0,1 0 0,1 0 0,0 1 0,1-1 0,-2 20 0,5-32-31,1 0 1,-1 0 0,1 0 0,0 1 0,0-1 0,0 0 0,0 0 0,0 0 0,1 0 0,-1 1-1,1-1 1,-1 0 0,1 0 0,0 0 0,0 0 0,0 0 0,0 0 0,0 0 0,0-1 0,3 4 0,-2-4-1,-1 0 0,1 0 0,0 0 0,-1 0 1,1-1-1,0 1 0,0-1 0,0 1 1,0-1-1,0 0 0,0 0 0,-1 0 0,1 0 1,0 0-1,0 0 0,0 0 0,0-1 1,3 0-1,6-3 23,-1 0 1,1 0 0,-1-1-1,0 0 1,0-1-1,11-8 1,25-23 29,-3-1-1,0-3 1,53-66 0,-89 99-69,-5 5 0,0 0 0,0 0 0,1 0 0,-1 0 1,1 1-1,0-1 0,0 1 0,0 0 0,6-4 0,-9 6 5,1 0-1,-1 0 0,0 0 0,1 0 0,-1-1 0,0 1 1,0 0-1,1 0 0,-1 1 0,0-1 0,1 0 1,-1 0-1,0 0 0,0 0 0,1 0 0,-1 0 0,0 0 1,0 0-1,1 0 0,-1 1 0,0-1 0,0 0 0,1 0 1,-1 0-1,0 0 0,0 1 0,0-1 0,0 0 1,1 0-1,-1 1 0,0-1 0,0 0 0,0 0 0,0 1 1,0-1-1,0 0 0,1 0 0,-1 1 0,0-1 0,1 15-11,-1-13 9,-1 49-18,0-27 32,3 28-1,-2-50-5,0 0 0,0-1 0,0 1 0,1-1 0,-1 1 0,0-1 0,1 1 0,-1-1 0,1 1 0,-1-1 0,1 1 0,0-1-1,0 0 1,0 1 0,0-1 0,0 0 0,0 0 0,1 2 0,-1-3-1,0 0 0,-1 1 0,1-1-1,0 0 1,0 0 0,0 0 0,0 1 0,0-1 0,0 0 0,0 0-1,-1 0 1,1-1 0,0 1 0,0 0 0,0 0 0,0 0 0,0-1-1,-1 1 1,1 0 0,0-1 0,0 1 0,1-1 0,4-3 11,-1-1 0,1 1-1,-1-1 1,0 0 0,0 0 0,4-6 0,25-37 60,-26 34-69,2 0 0,0 1 0,1 0 1,0 0-1,18-15 0,-28 27-7,-1 1-1,1-1 0,-1 1 1,1 0-1,0-1 1,-1 1-1,1 0 0,0 0 1,-1-1-1,1 1 0,0 0 1,-1 0-1,1 0 1,0 0-1,-1-1 0,1 1 1,0 0-1,-1 0 1,1 1-1,0-1 0,0 0 1,-1 0-1,1 0 1,0 0-1,-1 1 0,1-1 1,0 0-1,-1 0 1,1 1-1,-1-1 0,1 1 1,-1-1-1,1 0 1,-1 1-1,1-1 0,-1 1 1,1 0-1,-1-1 1,1 1-1,-1-1 0,0 1 1,1-1-1,-1 1 1,0 0-1,1-1 0,-1 1 1,0 1-1,9 36-42,-8-34 38,2 39-36,-3-32 14,1-1 1,0 1-1,0 0 0,1-1 1,1 1-1,4 13 0,-6-24 2,-1 0-1,0 0 0,0 0 0,0-1 0,0 1 1,0 0-1,0 0 0,0 0 0,0 0 0,0 0 0,1 0 1,-1-1-1,0 1 0,0 0 0,0 0 0,0 0 1,0 0-1,1 0 0,-1 0 0,0 0 0,0 0 1,0 0-1,0 0 0,1 0 0,-1 0 0,0 0 1,0 0-1,0 0 0,0 0 0,0 0 0,1 0 0,-1 0 1,0 0-1,0 0 0,0 0 0,0 0 0,1 0 1,-1 0-1,0 0 0,0 0 0,0 0 0,0 0 1,0 1-1,0-1 0,1 0 0,-1 0 0,0 0 0,0 0 1,0 0-1,0 0 0,0 1 0,0-1 0,1-20-1578,-3 2 965,-8-33-1,-1 8-185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6.775"/>
    </inkml:context>
    <inkml:brush xml:id="br0">
      <inkml:brushProperty name="width" value="0.05" units="cm"/>
      <inkml:brushProperty name="height" value="0.05" units="cm"/>
    </inkml:brush>
  </inkml:definitions>
  <inkml:trace contextRef="#ctx0" brushRef="#br0">304 30 18596,'-2'-3'291,"-1"0"1,1 0-1,-1 0 1,0 1-1,0-1 1,-1 1-1,1-1 1,-4-1-1,4 3-200,1 1 1,-1-1-1,1 0 0,-1 1 1,1 0-1,-1 0 0,0 0 1,1 0-1,-1 0 0,1 0 1,-1 1-1,1-1 0,-1 1 1,-2 1-1,-10 3 8,1 0 0,1 1 0,-1 1 0,1 1 0,0 0 0,1 0 0,-13 11-1,8-4-95,1 0-1,0 2 0,-27 35 0,40-48-1,1-1-1,-1 1 1,1 1-1,0-1 1,0 0-1,0 0 1,1 1 0,0-1-1,-1 1 1,2-1-1,-2 8 1,2-11-6,0 1 0,1 0 0,-1 0 0,0-1 0,1 1 0,-1 0 0,1-1 0,-1 1 0,1 0 0,0-1 0,0 1 0,0-1 0,-1 1 0,2-1 0,-1 0 0,0 1 0,0-1 0,0 0 0,1 0 0,-1 0 0,0 0-1,1 0 1,-1 0 0,1 0 0,-1 0 0,1 0 0,0-1 0,-1 1 0,1-1 0,0 1 0,-1-1 0,4 1 0,6 0-157,0 0 0,-1 0-1,1-1 1,0 0-1,0-1 1,0 0 0,15-4-1,2-2-105,45-18-1,-18 1-81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5.330"/>
    </inkml:context>
    <inkml:brush xml:id="br0">
      <inkml:brushProperty name="width" value="0.05" units="cm"/>
      <inkml:brushProperty name="height" value="0.05" units="cm"/>
    </inkml:brush>
  </inkml:definitions>
  <inkml:trace contextRef="#ctx0" brushRef="#br0">28 12 19964,'-12'-8'1473,"5"7"-1553,0-2-441,5 5 954,2 3-225,3 1-280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7.171"/>
    </inkml:context>
    <inkml:brush xml:id="br0">
      <inkml:brushProperty name="width" value="0.05" units="cm"/>
      <inkml:brushProperty name="height" value="0.05" units="cm"/>
    </inkml:brush>
  </inkml:definitions>
  <inkml:trace contextRef="#ctx0" brushRef="#br0">2 621 16275,'-1'-6'1867,"2"10"-594,6 24 17,4 18-566,2 11-319,23 93 238,-35-148-607,-1 0 1,1 0-1,0 0 1,-1 0-1,1 0 1,0 0-1,0 0 1,0 0-1,1 0 0,1 2 1,-3-4-24,0 0 0,1 0-1,-1 0 1,0 0 0,0 0 0,1 0 0,-1 0 0,0 0-1,0 0 1,1 0 0,-1 0 0,0 0 0,1 0-1,-1 0 1,0 0 0,0 0 0,1-1 0,-1 1 0,0 0-1,0 0 1,0 0 0,1 0 0,-1 0 0,0-1 0,0 1-1,0 0 1,1 0 0,-1 0 0,0-1 0,0 1 0,0 0-1,0 0 1,0-1 0,1 1 0,-1 0 0,0 0-1,0-1 1,0 1 0,0 0 0,0 0 0,0-1 0,0 1-1,2-8 130,0 1 1,-1 0-1,0-1 0,0-9 0,-1-93 729,-1 96-784,0 1-1,-1-1 1,-1 1-1,0 0 0,-1 0 1,-5-14-1,-2 11 56,10 16-140,1 0 0,0 0-1,0 0 1,0 0 0,0 0 0,-1 0 0,1 0-1,0 0 1,0-1 0,0 1 0,-1 0-1,1 0 1,0 0 0,0 1 0,0-1 0,-1 0-1,1 0 1,0 0 0,0 0 0,0 0-1,0 0 1,-1 0 0,1 0 0,0 0 0,0 0-1,0 0 1,0 0 0,-1 1 0,1-1-1,0 0 1,0 0 0,0 0 0,0 0 0,0 0-1,0 1 1,-1-1 0,1 0 0,0 0-1,0 0 1,0 0 0,0 1 0,0-1 0,0 0-1,0 2-23,-1 0 0,1 0 0,0 0 0,0 0 0,0 0 0,0 0 1,0 0-1,0 0 0,1 0 0,-1 0 0,1 0 0,-1 0 0,1 0 0,1 3 0,-1-2-88,0-1 1,1 1-1,-1-1 1,1 1-1,0-1 1,0 1-1,0-1 1,0 0-1,0 0 1,0 0-1,0 0 1,1-1-1,-1 1 1,1 0-1,-1-1 1,1 0-1,0 0 1,-1 0-1,4 1 1,-2-1-107,0-1 1,0 1-1,1-1 1,-1 0-1,0-1 1,0 1-1,0-1 1,0 0-1,0 0 1,0 0-1,0 0 1,4-3-1,3-1-262,0-1-1,0-1 0,-1 1 0,0-2 0,-1 1 1,1-2-1,-2 1 0,10-12 0,-10 10 439,0 0 0,-1 0 1,-1-1-1,0 0 0,0 0 0,-1-1 0,-1 1 0,5-17 0,-9 13 786,0 15-721,0 0 0,0 0 0,0-1-1,0 1 1,0 0 0,0 0 0,0 0-1,0 0 1,-1 0 0,1 0-1,0 0 1,0 0 0,0 0 0,0-1-1,0 1 1,0 0 0,-1 0-1,1 0 1,0 0 0,0 0 0,0 0-1,0 0 1,0 0 0,0 0 0,-1 0-1,1 0 1,0 0 0,0 0-1,0 0 1,0 0 0,0 0 0,-1 0-1,1 0 1,0 0 0,0 0 0,0 0-1,0 1 1,0-1 0,0 0-1,-1 0 1,1 0 0,0 0 0,0 0-1,0 0 1,0 0 0,-2 2 135,0 0 1,1 0-1,-1 0 0,1 0 1,-1 0-1,1 0 1,0 0-1,0 0 0,-2 4 1,-3 12 196,1 0 0,0 1 0,1 0 0,2 0 0,-1 0 0,2 0 1,1 0-1,2 27 0,-2-43-323,1 0 1,-1 0-1,1 0 0,0 0 1,0 0-1,0 0 0,0 0 1,0 0-1,1-1 1,-1 1-1,1 0 0,0-1 1,0 1-1,0-1 1,0 0-1,3 3 0,-3-4-4,0 1-1,0-1 1,0-1-1,0 1 1,0 0-1,0 0 1,0-1-1,0 1 1,0-1-1,0 0 1,0 1-1,1-1 1,-1 0-1,0 0 1,0-1-1,0 1 1,1 0-1,-1-1 1,0 1-1,0-1 1,0 0-1,0 1 1,3-3-1,3-2 34,1 0 1,-1 0-1,0-1 0,0-1 0,0 1 0,-1-1 1,0-1-1,-1 1 0,1-1 0,-1 0 0,-1 0 1,0-1-1,5-10 0,1-5 62,0 0 0,-2-1 0,10-45-1,-17 62-105,6-35 30,-7 41-48,-1 0 0,0 0 0,0 0 0,1 0-1,-1 0 1,-1 1 0,1-1 0,0 0 0,0 0 0,-1 0 0,1 0 0,-1 0 0,0 1 0,1-1 0,-1 0 0,0 0-1,-2-2 1,3 4-1,0 0 0,-1 0 0,1 0 0,0-1 0,-1 1 0,1 0 0,0 0 0,-1 0 0,1 0 0,0 0 0,-1 0 0,1 0 0,0 0 0,0 0 0,-1 0 0,1 0 0,0 0 0,-1 0 0,1 0 0,0 0 0,-1 0 0,1 1 0,0-1 0,-1 0 0,1 0 0,0 0 0,0 0 0,-1 1 0,1-1 0,0 0 0,0 0 0,-1 1 0,1-1 0,0 0 0,0 0 0,0 1 0,-1-1 0,1 0 0,0 0 0,0 1 0,-8 15 0,1 3-2,1 1-1,2 0 1,0 0-1,1 1 1,0-1-1,2 1 1,1 0-1,3 34 1,-3-51 1,1-1 1,0 1-1,0 0 1,0 0 0,0 0-1,1-1 1,-1 1-1,1-1 1,0 1-1,0-1 1,0 0 0,3 4-1,-3-6 1,-1 0 0,0 0 0,0 0 0,1 0-1,-1 0 1,1-1 0,-1 1 0,1 0 0,-1-1 0,1 1 0,-1-1 0,1 0 0,-1 1-1,1-1 1,0 0 0,-1 0 0,1 0 0,-1 0 0,1 0 0,0 0 0,-1-1 0,1 1-1,-1 0 1,1-1 0,-1 1 0,1-1 0,-1 0 0,1 0 0,-1 1 0,1-1-1,1-2 1,4-2 2,1-1-1,-1 0 1,-1-1-1,1 0 1,-1 0-1,0 0 1,-1-1-1,1 0 1,-2 0-1,7-13 1,5-15 15,12-42 1,-24 65-14,15-51 28,-3-1 0,-3-1 0,-2-1-1,1-91 1,-11 156-31,-1-9 6,1 1-1,-1 0 1,-1-1-1,0 1 1,-3-13-1,4 22-6,0 1 0,0 0 0,0 0 1,0 0-1,0 0 0,0-1 0,0 1 0,0 0 0,0 0 0,0 0 0,0 0 0,0 0 1,0-1-1,0 1 0,0 0 0,0 0 0,0 0 0,0 0 0,0 0 0,0-1 0,0 1 1,-1 0-1,1 0 0,0 0 0,0 0 0,0 0 0,0 0 0,0 0 0,0-1 0,-1 1 1,1 0-1,0 0 0,0 0 0,0 0 0,0 0 0,-1 0 0,1 0 0,0 0 0,0 0 0,0 0 1,0 0-1,0 0 0,-1 0 0,1 0 0,0 0 0,0 0 0,0 0 0,0 0 0,-1 0 1,1 0-1,0 0 0,0 0 0,0 1 0,0-1 0,0 0 0,-1 0 0,1 0 0,0 0 1,0 0-1,0 0 0,0 0 0,0 1 0,0-1 0,0 0 0,-1 0 0,1 0 0,0 0 1,0 0-1,0 1 0,-5 13 1,-6 58 8,4 1-1,2 0 0,7 90 1,-2-155-8,1 23 7,0 0 0,2 0-1,1-1 1,11 42 0,-3-49 11,-6-20 11,-2-15 17,-4-4-16,-1 1 0,-1-1 0,-1 0 0,0 1 1,-1 0-1,-10-27 0,4 13-4,8 23-22,-5-20 10,-2 0 1,0 1-1,-2 0 0,-14-24 1,21 46-2,3 9-3,3 9 2,1-8-11,-1-1-1,2 0 1,-1 0-1,0 0 1,1 0 0,0-1-1,1 1 1,-1-1-1,1 0 1,0 0-1,0-1 1,1 1-1,-1-1 1,12 6 0,-14-8-79,0-1 1,0 1 0,0-1-1,0 0 1,0 0 0,0 0-1,0 0 1,1 0 0,-1 0-1,0-1 1,0 0 0,1 0-1,-1 0 1,0 0 0,1 0-1,-1-1 1,0 1 0,0-1-1,0 0 1,1 0 0,-1 0 0,0 0-1,0-1 1,0 1 0,0-1-1,-1 1 1,1-1 0,0 0-1,-1-1 1,1 1 0,-1 0-1,3-4 1,-2 2-11,-1 1 0,0-1 0,0 0 0,-1 0 0,1 0 0,-1 0 1,1 0-1,-1 0 0,0 0 0,0-5 0,1-21-517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7.636"/>
    </inkml:context>
    <inkml:brush xml:id="br0">
      <inkml:brushProperty name="width" value="0.05" units="cm"/>
      <inkml:brushProperty name="height" value="0.05" units="cm"/>
    </inkml:brush>
  </inkml:definitions>
  <inkml:trace contextRef="#ctx0" brushRef="#br0">0 176 15899,'5'20'1441,"-1"8"-865,0 7-184,0 9 608,2 3-168,0 5-216,1-5-63,-3-7-169,2-5-104,-3-12-240,-2-10-192,2-18-480,2-6-233,-4-21 673,-1-9-152,-1-18-144</inkml:trace>
  <inkml:trace contextRef="#ctx0" brushRef="#br0" timeOffset="1">83 1 16484,'0'0'1640,"-1"0"-1224,-3 4-184,1 2 760,1 0-1096,-1 1 144,-1 0-64,-2 0-120,2 2-88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8.072"/>
    </inkml:context>
    <inkml:brush xml:id="br0">
      <inkml:brushProperty name="width" value="0.05" units="cm"/>
      <inkml:brushProperty name="height" value="0.05" units="cm"/>
    </inkml:brush>
  </inkml:definitions>
  <inkml:trace contextRef="#ctx0" brushRef="#br0">127 17 13451,'-13'13'456,"1"0"0,0 1 0,1 0 1,1 1-1,0 0 0,1 0 0,1 1 0,0 1 1,1-1-1,1 1 0,0 1 0,2-1 0,0 1 0,-2 18 1,5-29-285,1 0 1,0-1 0,0 1 0,1 0-1,0 0 1,0-1 0,4 11 0,-5-15-121,1 0 0,0 0 1,0 0-1,0 0 0,0 0 1,0 0-1,0 0 0,0 0 1,1-1-1,-1 1 0,1 0 1,-1-1-1,1 1 0,0-1 1,0 0-1,-1 1 0,1-1 1,0 0-1,0 0 1,0 0-1,0-1 0,0 1 1,0 0-1,1-1 0,-1 1 1,3-1-1,1 0 21,0 0-1,-1-1 1,1 0 0,0-1-1,-1 1 1,1-1-1,-1 0 1,0 0 0,0 0-1,0-1 1,0 0 0,0 0-1,0 0 1,-1-1 0,7-5-1,1-2 55,0-2-1,-1 1 0,0-1 0,8-15 1,-8 11 4,-1 0 0,-1-1 0,10-25 1,-16 34-84,0 1-1,-1-1 1,0 1 0,0-1 0,-1 0 0,0 0-1,0 1 1,-1-1 0,-1 0 0,0-9 0,0 15-33,1 1 0,-1-1 0,1 0 0,-1 1 1,0-1-1,0 1 0,0-1 0,0 1 0,-1-1 1,1 1-1,-1 0 0,1 0 0,-1-1 1,0 1-1,0 0 0,0 1 0,0-1 0,0 0 1,0 1-1,-1-1 0,1 1 0,0-1 1,-1 1-1,1 0 0,-1 0 0,1 0 0,-1 1 1,0-1-1,1 0 0,-1 1 0,0 0 0,0 0 1,1 0-1,-1 0 0,0 0 0,-2 1 1,-7 1-181,0 0 1,0 1 0,0 0 0,1 1-1,-1 1 1,-16 9 0,24-12 79,-1 0 0,0 0 1,1-1-1,-1 1 0,-6 0 1,-3-1-246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6.971"/>
    </inkml:context>
    <inkml:brush xml:id="br0">
      <inkml:brushProperty name="width" value="0.05" units="cm"/>
      <inkml:brushProperty name="height" value="0.05" units="cm"/>
    </inkml:brush>
  </inkml:definitions>
  <inkml:trace contextRef="#ctx0" brushRef="#br0">48 0 15667,'5'6'2009,"-2"10"-953,0 2-432,-4 8 2177,-2 3-1577,-1 5-560,-2 5-72,0 0-168,0-2-144,1-10-168,-1-1-88,3-10-208,-1-5-208,-3-17-1960,4-14 2032,0-10-224,1-21-233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7.407"/>
    </inkml:context>
    <inkml:brush xml:id="br0">
      <inkml:brushProperty name="width" value="0.05" units="cm"/>
      <inkml:brushProperty name="height" value="0.05" units="cm"/>
    </inkml:brush>
  </inkml:definitions>
  <inkml:trace contextRef="#ctx0" brushRef="#br0">0 0 17716,'0'2'4249,"3"-1"-3401,0 0-880,1 1-592,-1-2 584,1-2-168,-1 0-184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7.813"/>
    </inkml:context>
    <inkml:brush xml:id="br0">
      <inkml:brushProperty name="width" value="0.05" units="cm"/>
      <inkml:brushProperty name="height" value="0.05" units="cm"/>
    </inkml:brush>
  </inkml:definitions>
  <inkml:trace contextRef="#ctx0" brushRef="#br0">0 32 15827,'16'10'2017,"10"-4"-1009,-2-3-424,8-5 1953,2-2-1385,6-3-464,-2-3-56,0-2-376,0 4-288,-10 2-600,-5 4-408,-14 8 832,-5 3-160,-4 6-176</inkml:trace>
  <inkml:trace contextRef="#ctx0" brushRef="#br0" timeOffset="1">52 230 17372,'6'3'1856,"2"-1"-1272,7-2-184,0-4 825,10 0-489,5-2-160,0-1-592,1 0-352,-2 1-1449,-3-1 1625,0 4-344,-2 3-184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8.280"/>
    </inkml:context>
    <inkml:brush xml:id="br0">
      <inkml:brushProperty name="width" value="0.05" units="cm"/>
      <inkml:brushProperty name="height" value="0.05" units="cm"/>
    </inkml:brush>
  </inkml:definitions>
  <inkml:trace contextRef="#ctx0" brushRef="#br0">1 269 20500,'3'-2'201,"0"1"0,1-1-1,-1-1 1,0 1-1,0 0 1,0-1-1,0 0 1,-1 1 0,1-1-1,2-5 1,6-4 165,157-183 497,-154 177-843,-1 6-19,-13 12-1,0 0 0,0 0 0,1 0 0,-1 0 0,0 0 0,0 0 0,0 0 0,1 0 0,-1 0 0,0 0 0,0 0 0,0 0 0,1 0 0,-1 0 0,0 0 0,0 0 0,0 0 0,0 0 0,1 0 0,-1 0 0,0 0 0,0 1 0,0-1 0,0 0 0,1 0 0,-1 0 0,0 0 0,0 0 0,0 0 0,0 1 0,0-1 0,0 0 0,1 0 0,-1 0 0,0 0 0,0 1 0,0-1 0,0 0 0,0 0 0,1 29 0,-1-16 0,5 157-575,-5-169 581,1 1 0,-1 0 0,0 0 0,0 0-1,0-1 1,0 1 0,0 0 0,-1 0 0,1 0 0,0-1-1,-1 1 1,1 0 0,-1 0 0,0-1 0,0 1-1,1-1 1,-1 1 0,0 0 0,0-1 0,0 0 0,-3 3-1,-8 0-94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0.534"/>
    </inkml:context>
    <inkml:brush xml:id="br0">
      <inkml:brushProperty name="width" value="0.05" units="cm"/>
      <inkml:brushProperty name="height" value="0.05" units="cm"/>
    </inkml:brush>
  </inkml:definitions>
  <inkml:trace contextRef="#ctx0" brushRef="#br0">1815 49 12515,'7'-8'395,"-4"5"-208,0-1-1,-1 1 0,1-1 0,-1 1 1,0-1-1,0 0 0,4-7 0,-6 11-174,0-1 0,0 1 0,0 0 0,0 0 0,0 0 0,0 0 0,0 0 0,0 0 0,0 0 0,0 0 0,0 0 0,0-1 0,0 1 0,0 0 0,1 0 0,-1 0 0,0 0 0,0 0 0,0 0 0,0 0 0,0-1 0,0 1 0,0 0 0,0 0 0,-1 0 0,1 0 0,0 0 0,0 0 0,0 0 0,0-1 0,0 1 0,0 0 0,0 0 0,0 0 0,0 0 0,0 0 0,0 0 0,0 0-1,0 0 1,0 0 0,0 0 0,-1 0 0,1-1 0,0 1 0,0 0 0,0 0 0,0 0 0,0 0 0,0 0 0,0 0 0,0 0 0,-1 0 0,1 0 0,0 0 0,0 0 0,0 0 0,0 0 0,0 0 0,0 0 0,0 0 0,-1 0 0,1 0 0,-9 7 580,-11 12 197,-216 215 1922,111-115-2244,45-41-219,-649 668 1248,668-677-1404,-147 157 180,-17-18-89,100-99-670,112-104-561,6-11-228,4-20-486,3 20 1768,-1-12-632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0.971"/>
    </inkml:context>
    <inkml:brush xml:id="br0">
      <inkml:brushProperty name="width" value="0.05" units="cm"/>
      <inkml:brushProperty name="height" value="0.05" units="cm"/>
    </inkml:brush>
  </inkml:definitions>
  <inkml:trace contextRef="#ctx0" brushRef="#br0">517 18 12675,'-4'-16'1806,"4"16"-1772,0 0 0,0 0 0,0 0 1,0 0-1,-1-1 0,1 1 0,0 0 0,0 0 1,0 0-1,0 0 0,0 0 0,0 0 0,-1 0 0,1 0 1,0 0-1,0 0 0,0-1 0,0 1 0,0 0 0,-1 0 1,1 0-1,0 0 0,0 0 0,0 0 0,0 0 1,0 0-1,-1 0 0,1 0 0,0 0 0,0 0 0,0 1 1,0-1-1,-1 0 0,1 0 0,0 0 0,0 0 0,0 0 1,0 0-1,0 0 0,0 0 0,-1 0 0,1 0 1,0 1-1,0-1 0,-16 27 1607,15-25-1623,-77 148 1068,-6-4 0,-147 193 0,194-295-898,26-31-119,0 0-1,1 0 1,-15 26 0,25-39-68,-1 1 0,1-1 0,0 0 0,0 0-1,0 1 1,-1-1 0,1 0 0,0 1 0,0-1 0,0 0-1,0 1 1,0-1 0,0 0 0,0 1 0,0-1 0,0 0-1,0 1 1,0-1 0,0 0 0,0 1 0,0-1 0,0 0-1,0 1 1,0-1 0,0 0 0,0 1 0,0-1 0,1 0-1,-1 1 1,0-1 0,0 0 0,0 1 0,1-1 0,-1 0-1,0 0 1,0 1 0,1-1 0,-1 0 0,0 0 0,1 0-1,-1 1 1,0-1 0,0 0 0,1 0 0,-1 0 0,0 0-1,1 0 1,-1 0 0,0 0 0,1 1 0,-1-1-1,0 0 1,1 0 0,-1 0 0,1 0 0,-1-1 0,0 1-1,1 0 1,-1 0 0,0 0 0,1 0 0,-1 0 0,1 0-1,28-7 13,-23 5-5,440-96-551,-348 79-8,-37 5 356,-6-5-65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7.326"/>
    </inkml:context>
    <inkml:brush xml:id="br0">
      <inkml:brushProperty name="width" value="0.05" units="cm"/>
      <inkml:brushProperty name="height" value="0.05" units="cm"/>
    </inkml:brush>
  </inkml:definitions>
  <inkml:trace contextRef="#ctx0" brushRef="#br0">256 362 10130,'-1'-5'385,"-1"0"-1,1 1 1,-1-1-1,0 1 1,0-1 0,0 1-1,-1 0 1,0 0-1,1 0 1,-1 0 0,-1 0-1,1 1 1,0-1-1,-6-2 1,7 4-269,0 1 1,-1 0 0,1 0-1,-1 0 1,1 0 0,-1 1-1,0-1 1,1 1 0,-1-1-1,1 1 1,-1 0 0,0 0-1,0 0 1,1 0 0,-1 1-1,1-1 1,-1 1 0,0 0-1,1 0 1,-1-1 0,1 2-1,-1-1 1,1 0 0,0 0-1,-1 1 1,1-1 0,-3 4-1,-5 3 11,1 0-1,1 1 0,0 0 1,0 0-1,1 1 1,0 0-1,1 0 0,-11 22 1,5-4 30,1 0 0,-10 42 0,15-45-58,-3 29 0,8-47-78,1 0 0,-1 0 0,1 1 0,1-1 0,-1 0 0,1 0 0,1 1 0,2 8 0,-4-15-17,1 0 0,-1 0 0,1 0 0,0 0 0,-1 0 0,1 0 0,0 0 1,0 0-1,0 0 0,0 0 0,0-1 0,-1 1 0,1 0 0,1-1 0,-1 1 1,0 0-1,0-1 0,0 0 0,0 1 0,0-1 0,0 0 0,1 1 0,-1-1 1,0 0-1,0 0 0,0 0 0,1 0 0,-1 0 0,0 0 0,0-1 0,0 1 1,0 0-1,1 0 0,-1-1 0,0 1 0,0-1 0,0 1 0,0-1 0,0 0 1,0 1-1,0-1 0,1-1 0,7-5 11,-1 1 0,-1-2 0,1 1 0,-1-1 0,-1-1 0,1 1 0,7-14 0,33-72 70,-26 44 9,-2-1-1,-2-1 0,-3-1 1,-2 0-1,-2-1 0,5-90 1,-17 102 70,2 40-149,-1 0-1,1 0 1,0 0 0,-1 1 0,1-1-1,-1 0 1,1 0 0,-1 0 0,0 1-1,0-1 1,0 0 0,0 1 0,0-1-1,0 1 1,-2-2 0,2 3-8,1-1 1,-1 1-1,0 0 1,1 0-1,-1 0 1,0 0-1,1 0 1,-1 0-1,0 0 1,1 0-1,-1 1 0,0-1 1,1 0-1,-1 0 1,0 0-1,1 1 1,-1-1-1,1 0 1,-1 1-1,1-1 1,-1 0-1,0 1 1,1-1-1,-1 1 1,1-1-1,0 1 1,-1-1-1,1 1 1,-1-1-1,1 1 0,0 0 1,-1-1-1,1 2 1,-14 25 138,2 10-77,2 0 0,2 1 0,2 0 0,1 0 0,1 0 0,3 0 0,4 61 0,-2-87-59,0-1 0,1 1 0,1 0 0,-1-1 0,9 20-1,-10-28-6,0 0 0,0-1 0,1 1-1,-1-1 1,1 1 0,0-1-1,-1 0 1,1 0 0,0 0-1,0 0 1,0 0 0,1 0-1,-1 0 1,0-1 0,1 1-1,-1-1 1,1 0 0,-1 0 0,1 0-1,0 0 1,-1 0 0,1 0-1,0-1 1,0 1 0,0-1-1,-1 0 1,1 0 0,5 0-1,-1-1 6,1-1 0,-1 0 0,1-1 0,-1 0 0,0 0 0,0 0 0,0-1 0,-1 0 0,1 0 0,-1 0 0,0-1 0,0 0 0,9-11 0,7-8 49,34-52 0,-47 63-40,11-16 162,15-33 1,-40 78-111,0 0 1,1 1 0,0-1-1,2 1 1,0 0-1,1-1 1,0 1 0,1 0-1,1 0 1,4 19-1,-5-33-64,1 0 0,0-1-1,-1 1 1,1-1-1,0 0 1,0 1 0,1-1-1,-1 0 1,0 1 0,1-1-1,0 0 1,-1 0-1,1 0 1,0 0 0,0 0-1,0-1 1,0 1 0,0-1-1,0 1 1,1-1-1,-1 0 1,0 0 0,1 0-1,-1 0 1,4 1 0,-3-2-14,0 0 1,1 1 0,-1-1-1,1-1 1,-1 1 0,1-1-1,-1 1 1,0-1 0,1 0 0,-1 0-1,0 0 1,0 0 0,0-1-1,0 0 1,0 1 0,0-1 0,0 0-1,5-5 1,-6 5-118,1-1 0,0 0 0,-1 0 0,0 0 0,0 0 0,0 0 0,0 0-1,2-6 1,-3 7 79,0 1-1,-1-1 1,1 0-1,-1 0 0,1 0 1,-1 1-1,0-1 0,0 0 1,0 0-1,0 0 1,0 0-1,0 1 0,-1-1 1,1 0-1,0 0 0,-1 0 1,0 1-1,1-1 1,-3-3-1,-8-8-380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3.418"/>
    </inkml:context>
    <inkml:brush xml:id="br0">
      <inkml:brushProperty name="width" value="0.05" units="cm"/>
      <inkml:brushProperty name="height" value="0.05" units="cm"/>
    </inkml:brush>
  </inkml:definitions>
  <inkml:trace contextRef="#ctx0" brushRef="#br0">0 35 14875,'2'4'1977,"-1"-1"-1169,12 0-224,7 1 1816,16-2-1535,6 1-129,13-3-176,7-5-64,3-5-224,-2-1-192,-6 1-392,-5 0-192,-17 6-464,-7 1-73,-18 4 689,-3 8-232,-10 4-192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3.848"/>
    </inkml:context>
    <inkml:brush xml:id="br0">
      <inkml:brushProperty name="width" value="0.05" units="cm"/>
      <inkml:brushProperty name="height" value="0.05" units="cm"/>
    </inkml:brush>
  </inkml:definitions>
  <inkml:trace contextRef="#ctx0" brushRef="#br0">0 8 13275,'15'9'1712,"8"-1"-752,0 1-359,11-3 1999,3-2-1656,11-4-288,0-1-7,1-7-569,-2 0-424,-7-1 344,-4-1-97,-11 3-135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5.523"/>
    </inkml:context>
    <inkml:brush xml:id="br0">
      <inkml:brushProperty name="width" value="0.05" units="cm"/>
      <inkml:brushProperty name="height" value="0.05" units="cm"/>
    </inkml:brush>
  </inkml:definitions>
  <inkml:trace contextRef="#ctx0" brushRef="#br0">50 0 14443,'-29'9'2217,"28"-8"-2097,-1-1 0,1 1 0,0 0-1,-1-1 1,1 1 0,0 0 0,0 0 0,-1 0 0,1 0 0,0 0-1,0 0 1,0 0 0,0 0 0,0 1 0,1-1 0,-1 0-1,-1 2 1,2-2-39,1 0-1,-1-1 1,0 1-1,1-1 1,-1 1-1,0-1 0,1 1 1,-1-1-1,0 0 1,1 1-1,-1-1 1,1 1-1,-1-1 0,1 0 1,-1 1-1,1-1 1,-1 0-1,1 0 1,-1 1-1,1-1 1,-1 0-1,1 0 0,0 0 1,-1 0-1,1 0 1,-1 0-1,1 0 1,1 0-1,20 3 637,-21-3-583,175 0 2195,-129-2-2176,1 1 1,91 12 0,-133-10-245,-3-1-32,0 0 0,1 1 0,-1-1 0,0 1 0,0 0 0,0 0 0,0 0 0,0 0-1,0 1 1,0-1 0,-1 1 0,1-1 0,0 1 0,2 2 0,-5-3 87,0-1 0,0 1 0,0-1 0,0 1 0,0-1 0,0 0 0,0 1 0,-1-1 0,1 1 0,0-1 0,0 1 0,0-1-1,0 0 1,-1 1 0,1-1 0,0 1 0,0-1 0,-1 0 0,1 1 0,0-1 0,-1 0 0,1 0 0,0 1 0,-1-1 0,1 0 0,0 0 0,-1 1 0,1-1-1,-1 0 1,1 0 0,0 0 0,-1 0 0,0 1 0,-16 6-413,16-7 367,-17 5-635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6.145"/>
    </inkml:context>
    <inkml:brush xml:id="br0">
      <inkml:brushProperty name="width" value="0.05" units="cm"/>
      <inkml:brushProperty name="height" value="0.05" units="cm"/>
    </inkml:brush>
  </inkml:definitions>
  <inkml:trace contextRef="#ctx0" brushRef="#br0">65 0 14523,'-8'1'569,"3"-1"-272,0 0 0,0 0 0,0 1 0,0 0 0,0 0 0,0 0 0,0 1 0,0-1 0,-7 5 1,34 0 2201,35 6-1646,-1 2-1,0 2 1,86 38 0,-128-46-834,-1-1 0,-1 2 0,1-1 0,-2 2 0,1 0 0,-1 0 0,-1 1 0,0 0 0,0 1 0,-1 0 0,9 15 0,-9-10-6,0 0-1,-1 1 0,-1 0 0,-1 0 1,0 0-1,-1 1 0,-1-1 1,2 28-1,-5-39 7,-1 0-1,0 0 1,-1 1 0,1-1 0,-1 0 0,-1 0 0,0 0-1,1 0 1,-2 0 0,1 0 0,-1 0 0,0-1-1,-1 1 1,0-1 0,0 0 0,0 0 0,-7 7-1,-7 5 78,0-2 0,-1 0 0,-39 24 0,41-30-75,0 1 0,1 1 0,1 0 0,0 1 0,0 1 0,-17 22 0,25-25-17,1 0 0,0 0 0,1 0 0,1 1 0,-1 0 0,2 0 0,0 0 0,-2 15 0,1 2 13,2 1 0,2 38 0,0-65-13,0-1 0,0 0 0,0 1 0,1-1 0,-1 1 0,1-1 0,-1 0 0,1 1 0,0-1 0,0 0 0,0 0 0,0 0 0,0 0 0,1 0 0,0 2 0,0-3 2,-1 0 0,1 0-1,-1 0 1,1 0 0,-1 0-1,1 0 1,-1-1 0,1 1-1,0-1 1,-1 1 0,1-1-1,0 0 1,-1 0 0,1 0-1,0 0 1,0 0 0,-1 0-1,1 0 1,0 0 0,0 0-1,-1-1 1,3 0 0,20-7 90,32-13 1,-32 11-34,33-10 1,-45 17-191,0 0 1,0 0-1,0 1 0,0 1 1,1 0-1,-1 1 1,1 0-1,-1 1 0,0 0 1,0 1-1,1 0 1,-1 1-1,-1 0 0,16 7 1,-25-9-466,-4-4 368,-8-8-327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9.041"/>
    </inkml:context>
    <inkml:brush xml:id="br0">
      <inkml:brushProperty name="width" value="0.05" units="cm"/>
      <inkml:brushProperty name="height" value="0.05" units="cm"/>
    </inkml:brush>
  </inkml:definitions>
  <inkml:trace contextRef="#ctx0" brushRef="#br0">12 29 14979,'-4'46'5758,"2"-25"-4944,1-3-283,-2 9 238,1 34 0,2-55-690,1 1-1,-1-1 1,1 0-1,0 0 1,1 0-1,-1 0 1,1 0-1,1-1 1,-1 1-1,1 0 1,4 7 0,-6-12-62,1 1 1,-1-1 0,0 0-1,1 1 1,-1-1 0,1 0-1,0 0 1,-1 0 0,1 0-1,0 0 1,-1 0 0,1-1-1,0 1 1,0 0 0,0-1-1,0 1 1,0-1 0,0 0-1,0 0 1,0 0 0,-1 0-1,1 0 1,0 0 0,0 0-1,0-1 1,0 1 0,0-1-1,0 1 1,0-1 0,-1 0-1,1 0 1,2-1 0,6-4 20,0 0 0,0 0 0,-1-1 0,10-10 0,-18 17-37,38-39 87,-2-1-1,43-60 1,-49 60-69,-11 16-26,-11 19-4,-7 10 4,-5 15-4,2-19 9,-10 42-57,1-12-208,2-1 1,2 1-1,-6 62 1,13-83 43,-1-10 219,0 0 0,0 0 0,0 0 0,1 0 0,-1 0 0,0 0 0,0 0 0,0 0 0,0 1 0,0-1 0,0 0 0,0 0 0,1 0 0,-1 0 1,0 0-1,0 0 0,0 0 0,0 0 0,0 0 0,0 0 0,0 0 0,1 0 0,-1 0 0,0 0 0,0 0 0,0-1 0,0 1 0,0 0 0,0 0 0,0 0 0,1 0 0,-1 0 0,0 0 0,0 0 1,0 0-1,0 0 0,0 0 0,0 0 0,0-1 0,0 1 0,0 0 0,0 0 0,0 0 0,1 0 0,-1 0 0,0 0 0,0 0 0,0 0 0,0-1 0,0 1 0,0 0 0,0 0 0,0 0 0,0 0 0,0 0 1,0 0-1,0-1 0,0 1 0,0 0 0,0 0 0,5-13-279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0.611"/>
    </inkml:context>
    <inkml:brush xml:id="br0">
      <inkml:brushProperty name="width" value="0.05" units="cm"/>
      <inkml:brushProperty name="height" value="0.05" units="cm"/>
    </inkml:brush>
  </inkml:definitions>
  <inkml:trace contextRef="#ctx0" brushRef="#br0">156 117 11674,'13'-13'1377,"-7"8"-604,0-1 0,0 1 0,-1-1 0,0-1 0,0 1 1,5-10-1,-9 15-694,-1 1 0,0-1 0,1 1 0,-1-1 0,0 1 1,0-1-1,0 1 0,1-1 0,-1 0 0,0 1 1,0-1-1,0 1 0,0-1 0,0 0 0,0 1 0,0-1 1,0 1-1,0-1 0,0 0 0,-1 1 0,1-1 0,0 1 1,0-1-1,0 1 0,-1-1 0,1 1 0,0-1 1,-1 1-1,1-1 0,0 1 0,-1-1 0,1 1 0,-1-1 1,1 1-1,-1 0 0,1-1 0,-1 1 0,1 0 0,-1-1 1,1 1-1,-1 0 0,1 0 0,-1 0 0,0-1 1,1 1-1,-1 0 0,1 0 0,-1 0 0,1 0 0,-1 0 1,0 0-1,1 0 0,-1 0 0,1 0 0,-2 1 0,-3-1 120,0 0-1,0 1 0,0-1 1,1 1-1,-8 2 0,3 1-159,0 1 0,1-1 0,0 2 0,-1-1-1,2 1 1,-1 0 0,1 0 0,-1 1-1,2 0 1,-1 1 0,1-1 0,0 1-1,-4 9 1,2-3-30,0-1 1,2 1-1,-1 0 0,2 1 0,0 0 0,1-1 0,-4 25 1,7-36-4,1 1 1,0-1 0,0 0-1,0 0 1,0 1-1,0-1 1,1 0 0,-1 0-1,1 0 1,0 1 0,0-1-1,0 0 1,0 0 0,3 4-1,-3-6-1,0 0 0,1 0-1,-1 0 1,0 0 0,0 0 0,0 0-1,1 0 1,-1 0 0,1-1 0,-1 1-1,0 0 1,1-1 0,-1 1 0,1-1-1,0 0 1,-1 1 0,1-1 0,-1 0-1,1 0 1,-1 0 0,1 0-1,-1 0 1,1-1 0,0 1 0,-1 0-1,1-1 1,-1 1 0,1-1 0,-1 1-1,0-1 1,1 0 0,1-1 0,9-5 13,0 0 1,0-1 0,-1-1 0,0 0-1,0 0 1,-1-1 0,0 0 0,-1-1-1,14-21 1,5-11 9,27-59 1,-45 81-26,-5 11 2,-1 1-1,1 0 1,9-13 0,-16 42 50,-12 63 69,-3 10 1,16-80-95,0-1 0,1 0-1,0 1 1,1-1 0,4 18 0,-5-28-56,0 0 1,1 0-1,0 1 0,-1-1 1,1 0-1,0 0 0,0 0 0,0 0 1,1 0-1,-1 0 0,0 0 1,1 0-1,-1-1 0,1 1 1,0 0-1,-1-1 0,1 0 0,0 1 1,0-1-1,0 0 0,0 0 1,0 0-1,0 0 0,5 1 0,0 0-385,1-1-1,0 0 0,0-1 1,0 0-1,14-2 0,-14 2 302,12-2-506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1.025"/>
    </inkml:context>
    <inkml:brush xml:id="br0">
      <inkml:brushProperty name="width" value="0.05" units="cm"/>
      <inkml:brushProperty name="height" value="0.05" units="cm"/>
    </inkml:brush>
  </inkml:definitions>
  <inkml:trace contextRef="#ctx0" brushRef="#br0">26 1 17556,'0'0'124,"1"0"0,0 0 0,-1 0 0,1 1 0,-1-1-1,1 0 1,-1 0 0,1 1 0,-1-1 0,1 0 0,-1 1 0,0-1 0,1 0 0,-1 1 0,1-1 0,-1 1 0,0-1 0,1 1 0,-1-1 0,0 1 0,0-1 0,1 1 0,-1-1 0,0 1 0,0-1 0,0 1-1,0-1 1,0 1 0,0 0 0,0-1 0,1 1 0,-2-1 0,1 1 0,0-1 0,0 1 0,0-1 0,0 1 0,0 0 0,0-1 0,-1 2 0,-7 29 1294,5-25-1077,-2 12 60,1-7-244,0 0 0,1 0-1,1 0 1,0 0 0,0 1-1,1-1 1,1 0 0,0 15-1,0-24-146,0-1-1,0 0 1,0 0-1,1 0 1,-1 0-1,0 0 1,1 1-1,-1-1 1,1 0-1,-1 0 1,1 0-1,-1 0 1,1 0-1,0 0 1,-1-1-1,1 1 1,0 0-1,0 0 1,0 0-1,-1-1 1,1 1-1,0 0 1,0-1-1,0 1 1,0-1-1,0 1 1,0-1-1,1 1 1,-1-1-1,0 0 1,0 1-1,0-1 1,0 0-1,0 0 1,0 0-1,1 0 1,-1 0-1,0 0 1,0 0-1,0-1 1,0 1-1,0 0 1,1-1-1,-1 1 1,2-2-1,2 0-87,1-1-1,-1 1 1,0-1-1,0-1 1,0 1 0,0-1-1,6-6 1,-5 4-304,-1 0 0,0 0 1,0-1-1,-1 1 1,0-1-1,0 0 0,-1 0 1,0-1-1,0 1 1,0 0-1,-1-1 0,0 0 1,1-11-1,-2-13-769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1.472"/>
    </inkml:context>
    <inkml:brush xml:id="br0">
      <inkml:brushProperty name="width" value="0.05" units="cm"/>
      <inkml:brushProperty name="height" value="0.05" units="cm"/>
    </inkml:brush>
  </inkml:definitions>
  <inkml:trace contextRef="#ctx0" brushRef="#br0">4 4 19652,'-2'5'1865,"1"0"-1425,1-2-184,3 0 832,1 0 392,0-3-1104,1-10-128,0-3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2.529"/>
    </inkml:context>
    <inkml:brush xml:id="br0">
      <inkml:brushProperty name="width" value="0.05" units="cm"/>
      <inkml:brushProperty name="height" value="0.05" units="cm"/>
    </inkml:brush>
  </inkml:definitions>
  <inkml:trace contextRef="#ctx0" brushRef="#br0">223 80 12291,'2'-2'311,"-1"1"0,0-1 1,1 1-1,-1-1 0,0 0 1,0 1-1,0-1 0,0 0 1,0 0-1,0 0 1,0 0-1,-1 0 0,1 0 1,-1 0-1,0 0 0,1 0 1,-1 0-1,0 0 0,0 0 1,0 0-1,0 0 0,-1 0 1,1 0-1,-1 0 1,1 0-1,-1 0 0,0 0 1,1 0-1,-1 0 0,0 0 1,0 0-1,-2-2 0,1 3-212,1-1-1,0 1 1,-1 0-1,0 0 0,1 0 1,-1 0-1,1 0 1,-1 0-1,0 0 0,0 0 1,0 1-1,1-1 0,-1 1 1,0-1-1,0 1 1,0 0-1,0-1 0,0 1 1,0 0-1,0 1 0,0-1 1,0 0-1,-2 1 1,-5 2-71,1 0 0,0 0 1,0 1-1,0 0 0,0 0 1,1 1-1,0 0 0,0 0 1,0 1-1,1 0 0,-1 0 1,1 1-1,1-1 0,-1 1 1,-4 10-1,0-2 21,1 0-1,1 1 1,1-1-1,0 2 1,1-1 0,-7 32-1,11-37 12,0 0 1,1 1-1,0-1 0,1 1 0,2 20 1,-2-29-50,0-1 1,1 0-1,-1 1 1,1-1-1,-1 1 1,1-1 0,0 0-1,0 1 1,0-1-1,0 0 1,0 0-1,1 0 1,-1 0 0,1 0-1,-1 0 1,1 0-1,0-1 1,0 1-1,0 0 1,0-1 0,0 1-1,0-1 1,0 0-1,0 0 1,0 0-1,1 0 1,-1 0 0,0 0-1,1-1 1,-1 1-1,1-1 1,-1 0-1,3 1 1,2-2-2,0 0 0,1 0 0,-1 0 0,0 0 0,-1-1 0,1-1 0,0 1 0,0-1 0,-1 0 0,0 0 0,0-1 0,0 0-1,6-5 1,5-5 10,0 0-1,-2-1 1,15-18-1,-12 11 3,0 0 1,23-42-1,-35 55-3,-1-2 1,0 1-1,-1 0 1,0-1-1,-1 0 1,0 0-1,0 0 1,-1 0-1,0-17 1,-2 27-17,0 1 0,1-1 0,-1 1 0,0-1 0,0 1 0,0-1 0,0 1 0,0-1 0,0 1 0,0-1 0,0 1 0,-1-1 0,1 1 0,0-1 0,0 1 0,0-1 0,0 1 0,-1-1 0,1 1 0,0-1 0,0 1 0,-1 0 0,1-1 0,0 1 0,-1 0 0,1-1 0,-1 1 0,0-1 0,-10 8 56,-9 23 16,10-8-54,1-1 1,2 1-1,0 1 0,1-1 0,1 1 0,2 0 1,0 1-1,1-1 0,1 24 0,1-43-20,1 0-1,-1-1 0,0 1 1,1 0-1,0 0 0,0-1 1,0 1-1,0-1 0,1 1 1,-1-1-1,1 1 0,0-1 1,0 0-1,0 0 0,0 0 1,1 0-1,-1 0 0,1-1 1,4 5-1,-3-5-112,0 0-1,0-1 1,0 1 0,0-1-1,0 1 1,0-1 0,1-1-1,-1 1 1,0 0-1,1-1 1,-1 0 0,0 0-1,1 0 1,-1-1 0,0 0-1,6-1 1,3 0-92,-1-1 0,0-1 0,19-8 0,6-9-299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117"/>
    </inkml:context>
    <inkml:brush xml:id="br0">
      <inkml:brushProperty name="width" value="0.05" units="cm"/>
      <inkml:brushProperty name="height" value="0.05" units="cm"/>
    </inkml:brush>
  </inkml:definitions>
  <inkml:trace contextRef="#ctx0" brushRef="#br0">45 2 14779,'1'-1'1403,"-1"1"-1302,0 0-1,0 0 0,0 0 0,1-1 1,-1 1-1,0 0 0,0 0 0,0 0 1,0 0-1,0 0 0,0 0 0,1 0 1,-1 0-1,0 0 0,0 0 0,0 0 0,0 0 1,0 0-1,1 0 0,-1 0 0,2 1 1404,-2 0-1404,0-1 0,0 0 1,0 0-1,0 0 0,-1 14 2639,-13 31-1696,6-17-396,0 1-260,3-14-139,1 1 0,1 0-1,0 0 1,1 1 0,0 25 0,5-35-35,2-13-428,2-14-480,-1-33 1004,-2 34-478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7.744"/>
    </inkml:context>
    <inkml:brush xml:id="br0">
      <inkml:brushProperty name="width" value="0.05" units="cm"/>
      <inkml:brushProperty name="height" value="0.05" units="cm"/>
    </inkml:brush>
  </inkml:definitions>
  <inkml:trace contextRef="#ctx0" brushRef="#br0">8 0 19876,'-2'10'1529,"0"3"-1209,-1 3-144,7 5 376,2 1-528,7 4-736,5 1-297,4 1 769,-1 1-224,2 1-192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546"/>
    </inkml:context>
    <inkml:brush xml:id="br0">
      <inkml:brushProperty name="width" value="0.05" units="cm"/>
      <inkml:brushProperty name="height" value="0.05" units="cm"/>
    </inkml:brush>
  </inkml:definitions>
  <inkml:trace contextRef="#ctx0" brushRef="#br0">24 1 18932,'-5'4'2088,"1"-1"-1423,0 0-329,-2 2 1088,3 3-624,2 0-168,1 1-592,0-2-336,0-1-824,1-3 1528,0-5-552,1-5-136,-1-4-80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948"/>
    </inkml:context>
    <inkml:brush xml:id="br0">
      <inkml:brushProperty name="width" value="0.05" units="cm"/>
      <inkml:brushProperty name="height" value="0.05" units="cm"/>
    </inkml:brush>
  </inkml:definitions>
  <inkml:trace contextRef="#ctx0" brushRef="#br0">31 40 15123,'0'0'76,"0"0"0,0-1 0,0 1-1,-1-1 1,1 1 0,0 0 0,0-1-1,0 1 1,0-1 0,0 1 0,-1 0 0,1-1-1,0 1 1,0 0 0,0-1 0,-1 1-1,1 0 1,0 0 0,-1-1 0,1 1 0,0 0-1,0 0 1,-1-1 0,1 1 0,-1 0-1,1 0 1,0 0 0,-1 0 0,1-1 0,0 1-1,-1 0 1,1 0 0,-1 0 0,1 0-1,0 0 1,-1 0 0,1 0 0,-1 0 0,1 0-1,0 0 1,-1 0 0,1 0 0,-1 1-1,1-1 1,0 0 0,-1 0 0,1 0 0,0 0-1,-1 1 1,1-1 0,-1 1 0,0 1 334,-1 0 1,1 0 0,-1 0 0,1 1 0,0-1-1,0 0 1,-1 5 0,-2 11 1850,12-41-1395,2-26-440,-26 118-267,16-67-158,-1 1 1,1-1 0,0 1 0,-1-1 0,1 1 1,0-1-1,0 1 0,0-1 0,1 1 0,-1 0 1,2 4-1,-1-8 0,-1 1 0,1-1-1,0 1 1,0-1 0,0 1 0,-1-1 0,1 1 0,0-1-1,-1 0 1,1 1 0,0-1 0,-1 0 0,1 1 0,-1-1 0,1 0-1,-1 0 1,1 0 0,-1 0 0,0 0 0,1 1 0,-1-1-1,0 0 1,0-2 0,7-24 2,-7 26-9,3-28-213,-3 28 158,0 0-1,0 1 0,0-1 1,0 0-1,0 0 1,0 0-1,0 0 0,-1 0 1,1 0-1,0 0 1,-1 0-1,1 0 0,-1 1 1,1-1-1,-1 0 1,1 0-1,-1 1 0,1-1 1,-1 0-1,0 0 0,1 1 1,-1-1-1,0 1 1,0-1-1,0 1 0,0-1 1,-11-6-662,11 5 237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5.059"/>
    </inkml:context>
    <inkml:brush xml:id="br0">
      <inkml:brushProperty name="width" value="0.05" units="cm"/>
      <inkml:brushProperty name="height" value="0.05" units="cm"/>
    </inkml:brush>
  </inkml:definitions>
  <inkml:trace contextRef="#ctx0" brushRef="#br0">29 79 16844,'1'1'111,"-1"0"0,0 0 0,0-1 1,1 1-1,-1 0 0,0 0 0,0-1 0,0 1 1,0 0-1,0 0 0,0-1 0,0 1 1,-1 0-1,1-1 0,0 1 0,0 0 0,-1 0 1,1-1-1,0 1 0,-1 0 0,1-1 1,0 1-1,-1-1 0,1 1 0,-1 0 1,1-1-1,-1 1 0,1-1 0,-1 1 0,0-1 1,1 1-1,-1-1 0,1 0 0,-1 1 1,-1-1-1,1 1 14,0-1 0,0 1 1,0 0-1,0-1 0,0 1 0,0 0 1,1-1-1,-1 1 0,0 0 0,0 0 1,1 0-1,-1 0 0,1 0 1,-1 0-1,1 0 0,-1 0 0,1 0 1,-1 0-1,1 0 0,0 1 0,21-14 393,13-24-117,-31 33-317,-1-1 1,1 1-1,-1-1 1,0 1-1,0-1 1,0 0-1,-1 0 0,1 0 1,1-7-1,-3 11-73,0 0 0,0-1 0,0 1 0,0 0 0,0 0 0,0 0 0,0 0 0,0 0-1,0-1 1,0 1 0,1 0 0,-1 0 0,0 0 0,0 0 0,0 0 0,0-1-1,0 1 1,0 0 0,0 0 0,0 0 0,0 0 0,0-1 0,-1 1 0,1 0 0,0 0-1,0 0 1,0 0 0,0 0 0,0-1 0,0 1 0,0 0 0,0 0 0,0 0 0,0 0-1,0 0 1,-1 0 0,1-1 0,0 1 0,0 0 0,0 0 0,0 0 0,0 0 0,-1 0-1,1 0 1,0 0 0,0 0 0,0 0 0,0 0 0,0 0 0,-1 0 0,1 0 0,0 0-1,0 0 1,-1 0 0,-8 7 293,-9 15-46,14-16-189,-9 19 33,12-24-97,1 0 1,-1 0 0,1 0-1,-1 0 1,1 0-1,-1 1 1,1-1 0,0 0-1,0 0 1,0 1 0,0-1-1,0 0 1,0 0-1,0 0 1,0 1 0,0 0-1,1-2-3,-1 1-1,0-1 1,0 0-1,0 0 1,0 0-1,0 0 1,0 0 0,0 1-1,0-1 1,1 0-1,-1 0 1,0 0-1,0 0 1,0 0-1,0 0 1,0 0-1,1 0 1,-1 0-1,0 1 1,0-1-1,0 0 1,0 0-1,1 0 1,-1 0-1,0 0 1,0 0-1,0 0 1,0 0-1,1 0 1,-1 0-1,0 0 1,0 0-1,0 0 1,0-1-1,1 1 1,-1 0 0,0 0-1,0 0 1,0 0-1,0 0 1,0 0-1,1 0 1,-1 0-1,0 0 1,0-1-1,0 1 1,9-11 47,4-12 21,-9 15-46,6-22 43,-9 29-63,-1-1 1,1 1-1,-1-1 0,0 1 0,0-1 0,0 1 0,0-1 0,0 1 0,0-1 1,0 1-1,0-1 0,-1 1 0,1-1 0,0 1 0,-1 0 0,-1-3 0,2 3-3,0 1 0,0-1 0,-1 1 0,1 0 1,0-1-1,-1 1 0,1 0 0,0 0 0,-1-1 0,1 1 0,-1 0 0,1 0 0,0-1 0,-1 1 0,1 0 0,-1 0 0,1 0 0,-1 0 0,1-1 0,-1 1 0,1 0 0,-1 0 0,1 0 0,0 0 0,-1 0 0,1 0 0,-1 1 0,1-1 0,-2 0 0,-13 10 22,-8 20-179,7 0-1494,12-22 378,11-21 837,10-14-193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7.776"/>
    </inkml:context>
    <inkml:brush xml:id="br0">
      <inkml:brushProperty name="width" value="0.05" units="cm"/>
      <inkml:brushProperty name="height" value="0.05" units="cm"/>
    </inkml:brush>
  </inkml:definitions>
  <inkml:trace contextRef="#ctx0" brushRef="#br0">32 1158 13011,'-4'2'380,"1"1"1,-1-1 0,1 1-1,0 0 1,0 0-1,0 1 1,-5 6-1,28-24 2470,11-16-1785,-1-2-1,27-38 0,47-78-12,-18 24-569,-83 120-471,457-598 499,-396 509-481,-22 30-176,-37 56-1560,-9 12 687,-10 14 118,1 0 219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8.225"/>
    </inkml:context>
    <inkml:brush xml:id="br0">
      <inkml:brushProperty name="width" value="0.05" units="cm"/>
      <inkml:brushProperty name="height" value="0.05" units="cm"/>
    </inkml:brush>
  </inkml:definitions>
  <inkml:trace contextRef="#ctx0" brushRef="#br0">305 55 11370,'5'-10'667,"-4"5"-421,1 1 1,0-1-1,1 0 1,-1 1-1,1 0 1,0 0-1,0 0 1,4-5-1,-7 9-225,1 0 1,-1 0-1,0 0 0,0 0 1,0 0-1,0 0 1,0 0-1,0 0 0,0 0 1,0 0-1,0 0 0,0 0 1,1 0-1,-1 0 0,0 0 1,0 0-1,0 0 0,0 0 1,0 0-1,0 0 0,0 0 1,0 0-1,0 0 0,1 0 1,-1 0-1,0 0 1,0 0-1,0 0 0,0 0 1,0 0-1,0 0 0,0 0 1,0 0-1,0 0 0,0 0 1,0 0-1,0 1 0,0-1 1,1 0-1,-1 0 0,0 0 1,0 0-1,0 0 1,0 0-1,0 0 0,0 0 1,0 0-1,0 0 0,0 1 1,0-1-1,0 0 0,0 0 1,0 0-1,0 0 0,0 0 1,0 0-1,0 11 585,-4 12 58,-14 30 67,-2 0 0,-34 61-1,15-35-372,-9 24-66,8-22-152,3 1-1,-29 102 1,66-184-140,-4 11 22,2 0 1,-1 0 0,1 0-1,1 1 1,0 18-1,1-28-10,0 0-1,0 0 0,0 0 1,1 0-1,-1 0 0,1 0 1,0 0-1,-1 0 1,1 0-1,0 0 0,0 0 1,0 0-1,1-1 1,-1 1-1,0 0 0,1-1 1,-1 1-1,1-1 1,-1 1-1,1-1 0,0 0 1,0 1-1,-1-1 1,1 0-1,0 0 0,0-1 1,0 1-1,0 0 1,0-1-1,0 1 0,0-1 1,1 1-1,-1-1 1,0 0-1,0 0 0,0 0 1,4-1-1,6 0 51,-1-1 0,1 0 0,-1 0-1,0-1 1,0-1 0,0 0 0,0 0 0,14-9 0,80-54 320,-70 43-390,-1-2 1,-1-1-1,-1-2 1,-2-1-1,36-45 1,-35 30-77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0.724"/>
    </inkml:context>
    <inkml:brush xml:id="br0">
      <inkml:brushProperty name="width" value="0.05" units="cm"/>
      <inkml:brushProperty name="height" value="0.05" units="cm"/>
    </inkml:brush>
  </inkml:definitions>
  <inkml:trace contextRef="#ctx0" brushRef="#br0">1 0 16748,'0'0'95,"1"1"1,0-1 0,-1 0 0,1 0 0,0 1 0,-1-1 0,1 0 0,-1 1-1,1-1 1,-1 1 0,1-1 0,-1 1 0,1-1 0,-1 1 0,1-1-1,-1 1 1,1-1 0,-1 1 0,0 0 0,1-1 0,-1 1 0,0 0 0,0-1-1,0 1 1,1 0 0,1 21 283,-2-18-150,-1 81 1974,0-48-1570,1 1 0,2 0 0,10 51 0,-12-86-610,1-1 1,0 1 0,0 0 0,0-1 0,0 1 0,0 0 0,0-1-1,4 5 1,-5-7-13,1 1 1,-1 0-1,1-1 0,0 1 0,-1 0 0,1-1 0,0 1 0,0-1 0,0 1 0,-1-1 1,1 0-1,0 1 0,0-1 0,0 0 0,0 0 0,0 1 0,0-1 0,-1 0 1,2 0-1,1-1 6,0 0 0,0 1 0,-1-1 0,1 0 0,0-1 0,-1 1 0,1 0 0,-1-1 0,1 0 0,-1 1 0,0-1 0,0 0 0,0 0 0,0 0 0,2-3 0,12-15 81,0-1-1,13-24 1,-19 27-62,2 1 1,0 0-1,28-30 1,-40 47-37,0-1 1,1 1 0,-1 0-1,1-1 1,-1 1-1,0 0 1,1-1 0,-1 1-1,1 0 1,-1 0-1,1-1 1,-1 1 0,1 0-1,-1 0 1,1 0-1,-1 0 1,1 0 0,0 0-1,-1 0 1,1 0-1,-1 0 1,1 0 0,-1 0-1,1 0 1,-1 0-1,1 0 1,-1 0 0,1 0-1,-1 1 1,1-1-1,-1 0 1,1 0-1,-1 1 1,1-1 0,-1 0-1,0 1 1,1-1-1,-1 1 1,1-1 0,-1 0-1,0 1 1,1-1-1,-1 1 1,0-1 0,0 1-1,1-1 1,-1 1-1,0-1 1,0 1 0,0-1-1,0 1 1,0-1-1,1 2 1,7 32 11,-8-29-12,2 6 5,3 19 6,-5-29-9,0 1 0,0-1 0,1 0 0,-1 0 0,0 0-1,1 0 1,-1 0 0,1 0 0,-1 0 0,1 0 0,0 0 0,-1 0 0,1 0 0,0-1 0,0 1 0,-1 0 0,1 0 0,0-1 0,1 2 0,-1-2-1,0 0 1,0 0 0,0 0 0,0-1 0,0 1 0,0 0-1,-1 0 1,1 0 0,0-1 0,0 1 0,0 0 0,0-1-1,0 1 1,-1-1 0,1 1 0,0-1 0,0 1 0,-1-1 0,1 0-1,0 1 1,-1-1 0,1-1 0,16-19 12,-14 16-9,32-48 56,-20 29-30,31-39 1,-46 62-31,1 0-1,0 0 1,-1 0 0,1 1-1,0-1 1,0 0 0,0 0 0,0 0-1,0 1 1,0-1 0,0 0-1,0 1 1,0-1 0,0 1 0,0 0-1,1-1 1,-1 1 0,0 0-1,0-1 1,0 1 0,0 0 0,2 0-1,-2 1 1,0-1 0,0 1-1,0-1 1,0 1 0,-1 0-1,1-1 1,0 1 0,0 0-1,-1 0 1,1 0-1,-1-1 1,1 1 0,-1 0-1,1 0 1,-1 0 0,0 0-1,1 0 1,-1 0 0,0 0-1,1 0 1,-1 0 0,0 0-1,0 0 1,0 0 0,0 2-1,1 17-135,-1 1-1,0-1 1,-1 1-1,-6 24 1,5-40-779,0-8 623,2-2-70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1.194"/>
    </inkml:context>
    <inkml:brush xml:id="br0">
      <inkml:brushProperty name="width" value="0.05" units="cm"/>
      <inkml:brushProperty name="height" value="0.05" units="cm"/>
    </inkml:brush>
  </inkml:definitions>
  <inkml:trace contextRef="#ctx0" brushRef="#br0">93 20 17652,'-1'0'111,"0"-1"-1,1 1 1,-1 0 0,0 0 0,1-1 0,-1 1-1,0 0 1,1 0 0,-1 0 0,0 0 0,1 0-1,-1 0 1,0 0 0,0 0 0,1 0-1,-1 0 1,0 0 0,1 1 0,-1-1 0,0 0-1,1 0 1,-1 1 0,0-1 0,1 0 0,-1 1-1,0 0 1,-16 13 713,10-5-595,1 1-1,0-1 0,0 1 0,1 1 1,0-1-1,1 1 0,0 0 0,1 0 1,0 0-1,1 1 0,-2 20 1,4-31-217,-1 0 0,1 0 1,0 0-1,0 0 0,0 0 1,0 0-1,0 0 1,0-1-1,0 1 0,0 0 1,0 0-1,0 0 1,1 0-1,-1 0 0,0 0 1,0 0-1,1 0 0,-1-1 1,1 1-1,-1 0 1,1 0-1,-1-1 0,1 1 1,-1 0-1,1 0 1,0-1-1,0 1 0,-1-1 1,1 1-1,0-1 0,0 1 1,-1-1-1,1 1 1,0-1-1,0 0 0,0 1 1,0-1-1,0 0 1,0 0-1,-1 0 0,1 0 1,0 1-1,0-1 0,0-1 1,0 1-1,0 0 1,0 0-1,1 0 0,5-2 48,0 0-1,0 0 1,0-1-1,12-6 1,-14 6-40,35-17 131,-23 10-101,0 2-1,1 0 1,0 0 0,33-8 0,-49 16-46,1 0-1,0-1 1,-1 1 0,1 0 0,0 0-1,-1 1 1,1-1 0,0 0-1,-1 1 1,1 0 0,-1 0 0,1-1-1,-1 2 1,1-1 0,-1 0 0,0 0-1,1 1 1,-1-1 0,0 1 0,0 0-1,0-1 1,0 1 0,0 0 0,-1 0-1,1 0 1,-1 1 0,1-1 0,-1 0-1,0 0 1,1 1 0,-1-1-1,0 1 1,-1-1 0,1 1 0,0 0-1,-1-1 1,0 1 0,1 0 0,-1-1-1,-1 6 1,-2-49 427,-3 1 1,-11-44-1,9 65-327,4 17-119,6 11-184,-1-6 10,1 0 0,-1 1 0,1-1-1,-1 0 1,1 0 0,0 0 0,5 6-1,-6-8 153,0 0 0,0 0 1,0 0-1,0 0 0,0-1 0,0 1 0,0 0 0,1 0 0,-1-1 0,0 1 0,0-1 0,1 1 0,-1-1 0,1 1 0,-1-1 0,0 0 0,1 0 1,-1 0-1,1 0 0,-1 0 0,0 0 0,1 0 0,2-1 0,17-10-450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1.802"/>
    </inkml:context>
    <inkml:brush xml:id="br0">
      <inkml:brushProperty name="width" value="0.05" units="cm"/>
      <inkml:brushProperty name="height" value="0.05" units="cm"/>
    </inkml:brush>
  </inkml:definitions>
  <inkml:trace contextRef="#ctx0" brushRef="#br0">1 0 17772,'1'2'174,"0"1"0,0-1 0,0 0 1,-1 0-1,1 0 0,-1 1 0,1-1 1,-1 0-1,0 0 0,0 1 0,0 3 1,1 2 117,10 165 1979,8 57-308,-19-227-1912,8 29 431,-8-31-463,1-1 1,-1 1-1,0-1 0,0 1 1,1 0-1,-1-1 1,0 1-1,1-1 0,-1 1 1,1-1-1,-1 1 1,1-1-1,-1 1 1,1-1-1,-1 0 0,1 1 1,-1-1-1,1 0 1,-1 1-1,1-1 0,0 0 1,-1 0-1,1 1 1,-1-1-1,1 0 1,0 0-1,-1 0 0,1 0 1,0 0-1,-1 0 1,1 0-1,0 0 0,-1 0 1,1 0-1,0 0 1,-1-1-1,1 1 1,0 0-1,-1 0 0,1-1 1,-1 1-1,1 0 1,-1-1-1,1 1 0,0-1 1,8-6 95,-1-1 0,0-1 0,-1 1 0,1-1 0,-2 0 1,1-1-1,8-17 0,-3 6 12,30-47 185,1-4-138,75-96 0,-116 166-176,1-1-1,-1 1 1,0 0-1,1-1 1,-1 1-1,1 0 0,3-1 1,-6 3 0,0 0 1,1-1-1,-1 1 0,0 0 1,1 0-1,-1 0 1,0 0-1,1 0 0,-1 0 1,0 0-1,1 0 0,-1 0 1,1 0-1,-1 0 1,0 0-1,1 0 0,-1 0 1,0 0-1,1 0 0,-1 0 1,0 0-1,1 0 1,-1 1-1,0-1 0,1 0 1,-1 0-1,1 1-3,-1 0 0,0-1 0,1 1 0,-1 0 0,0 0 0,0-1 0,1 1 0,-1 0 0,0 0 0,0 0 0,0-1 0,0 1 0,0 0 0,0 0 0,0 0 0,0 1 0,-1 4-122,0 0-1,0 0 1,0 0 0,0 0 0,-5 9-1,6-14 123,-1 0-1,1 1 1,-1-1 0,0 0-1,0 1 1,0-1-1,0 0 1,0 0-1,0 0 1,0 1-1,0-1 1,0 0-1,0-1 1,-1 1-1,1 0 1,0 0 0,-1 0-1,1-1 1,0 1-1,-1-1 1,1 1-1,-1-1 1,1 0-1,-1 1 1,1-1-1,-4 0 1,-14-1-196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2.179"/>
    </inkml:context>
    <inkml:brush xml:id="br0">
      <inkml:brushProperty name="width" value="0.05" units="cm"/>
      <inkml:brushProperty name="height" value="0.05" units="cm"/>
    </inkml:brush>
  </inkml:definitions>
  <inkml:trace contextRef="#ctx0" brushRef="#br0">0 1 16371,'16'26'2057,"2"-6"-1041,1-5-392,-2-3 1905,2-1-1345,2 5-488,2 1-128,-3-1-608,-2 0-448,-8-2 440,1-1-136,-2-4-56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2.652"/>
    </inkml:context>
    <inkml:brush xml:id="br0">
      <inkml:brushProperty name="width" value="0.05" units="cm"/>
      <inkml:brushProperty name="height" value="0.05" units="cm"/>
    </inkml:brush>
  </inkml:definitions>
  <inkml:trace contextRef="#ctx0" brushRef="#br0">1 122 17452,'0'2'135,"-1"0"1,1-1-1,0 1 1,0 0 0,0 0-1,0-1 1,1 1-1,-1 0 1,0 0-1,1-1 1,-1 1 0,1 0-1,0-1 1,-1 1-1,1-1 1,0 1-1,0-1 1,0 1-1,0-1 1,0 0 0,1 1-1,-1-1 1,0 0-1,0 0 1,1 0-1,-1 0 1,1 0 0,-1 0-1,1 0 1,0 0-1,-1-1 1,1 1-1,0-1 1,-1 1-1,1-1 1,0 0 0,-1 1-1,1-1 1,3 0-1,0-1-27,0 1-1,-1-1 1,1 0-1,0 0 1,-1-1-1,1 0 0,-1 1 1,0-2-1,1 1 1,-1 0-1,0-1 1,0 0-1,6-5 1,-1-1-43,0-1 0,-1 1 0,9-15 0,-14 20-52,0 0 0,-1 0 0,0-1 0,0 1 1,0-1-1,0 1 0,-1-1 0,0 0 0,0 1 0,0-1 0,0-9 0,-1 13-12,0 0 0,0 0 1,0 0-1,0 1 0,0-1 0,0 0 1,0 0-1,-1 0 0,1 0 1,0 0-1,0 0 0,-1 0 0,1 1 1,-1-1-1,1 0 0,-1 0 0,1 0 1,-1 1-1,1-1 0,-1 0 0,0 1 1,1-1-1,-1 0 0,0 1 0,0-1 1,1 1-1,-1-1 0,0 1 0,0 0 1,0-1-1,0 1 0,0 0 0,1 0 1,-1-1-1,0 1 0,0 0 0,0 0 1,0 0-1,0 0 0,0 0 0,0 0 1,0 0-1,0 0 0,0 1 0,1-1 1,-1 0-1,0 1 0,-2 0 0,-2 1 2,0 0-1,0 0 0,1 0 1,-1 1-1,0 0 0,1 0 1,-6 5-1,1 1 4,1 0-1,0 0 1,1 1 0,0 0-1,1 0 1,0 0 0,0 1-1,1 0 1,1 0 0,0 1-1,0-1 1,1 1 0,0 0-1,1 0 1,1-1 0,0 1-1,0 1 1,1-1 0,2 13-1,-1-22 2,-1-1 0,0 1 0,1-1 0,0 1 0,0-1 0,0 1 0,0-1 0,0 0 0,0 1 0,0-1 0,1 0 1,-1 0-1,1 0 0,0 0 0,-1 0 0,1 0 0,0 0 0,0-1 0,0 1 0,1-1 0,-1 1 0,0-1 0,0 0 0,1 0 0,-1 0 0,1 0 0,-1 0 0,1-1 0,-1 1 0,1-1 0,0 1 0,-1-1 0,1 0 0,-1 0 0,1 0 0,0-1 0,2 0 0,3 0-217,0-1 0,-1 0 0,1 0 0,-1-1 0,0 0 0,0-1 0,0 1 1,0-1-1,0-1 0,-1 1 0,10-10 0,-6 3-62,1-1 0,-2-1 1,12-18-1,5-8-390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19:18.486"/>
    </inkml:context>
    <inkml:brush xml:id="br0">
      <inkml:brushProperty name="width" value="0.05" units="cm"/>
      <inkml:brushProperty name="height" value="0.05" units="cm"/>
    </inkml:brush>
  </inkml:definitions>
  <inkml:trace contextRef="#ctx0" brushRef="#br0">123 53 17564,'-25'14'912,"-2"-7"-1232,-3-7-208,7-1 1600,14-9-1240,1-5-72,9-32-8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8.198"/>
    </inkml:context>
    <inkml:brush xml:id="br0">
      <inkml:brushProperty name="width" value="0.05" units="cm"/>
      <inkml:brushProperty name="height" value="0.05" units="cm"/>
    </inkml:brush>
  </inkml:definitions>
  <inkml:trace contextRef="#ctx0" brushRef="#br0">89 0 13243,'10'1'2346,"-14"2"531,-7 4-1744,10-6-1072,-47 38 2823,44-35-2769,0-1 0,1 1 0,0 0 0,0 0 1,0 0-1,0 1 0,0-1 0,1 1 0,0 0 0,-2 5 0,4-10-107,0 1-1,0 0 1,-1 0-1,1 0 0,0 0 1,0 0-1,0 0 1,0 0-1,1-1 0,-1 1 1,0 0-1,0 0 1,0 0-1,1 0 0,-1 0 1,0 0-1,1-1 1,-1 1-1,1 0 0,-1 0 1,1-1-1,-1 1 1,1 0-1,0-1 0,-1 1 1,1 0-1,0-1 1,-1 1-1,1-1 0,0 1 1,0-1-1,-1 0 1,1 1-1,0-1 0,0 0 1,0 1-1,0-1 1,0 0-1,-1 0 1,3 0-1,5 1-71,0 0 0,1 0 1,13-2-1,-10 1 26,-8 0 13,13-1-95,0 1-1,1 2 0,-1-1 1,29 8-1,-43-8 99,1 1 0,0-1 1,-1 1-1,1-1 0,-1 1 0,0 0 0,1 0 0,-1 1 0,0-1 0,0 1 0,4 4 0,-5-4 14,-1-1-1,1 1 1,-1-1-1,0 1 1,0 0-1,0 0 1,0-1-1,0 1 1,0 0-1,-1 0 1,1 0-1,-1 0 1,0 0-1,0 0 0,0 0 1,0 0-1,-2 4 1,0 0 35,0 0 1,0-1-1,-1 1 1,0-1-1,0 0 0,0 0 1,-1 0-1,0 0 1,0 0-1,-1-1 1,1 0-1,-1 0 0,-8 6 1,8-6-17,-1-1 0,1 0 0,-1 0 1,-1 0-1,1 0 0,0-1 0,-1 0 0,0-1 1,0 1-1,0-1 0,0 0 0,-13 1 0,18-3-110,0 0 0,0 0 0,1 0-1,-1 0 1,0-1 0,0 1 0,0-1-1,0 1 1,0-1 0,0 1 0,0-1-1,1 0 1,-1 0 0,0 0 0,1 0 0,-1 0-1,1 0 1,-1-1 0,1 1 0,-1 0-1,1-1 1,-2-2 0,1 1-19,1 0 0,-1-1 1,1 1-1,-1-1 0,1 1 0,0-1 0,1 0 1,-1 1-1,0-1 0,1-6 0,1-21-702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3.614"/>
    </inkml:context>
    <inkml:brush xml:id="br0">
      <inkml:brushProperty name="width" value="0.05" units="cm"/>
      <inkml:brushProperty name="height" value="0.05" units="cm"/>
    </inkml:brush>
  </inkml:definitions>
  <inkml:trace contextRef="#ctx0" brushRef="#br0">43 1 17460,'1'0'104,"-1"0"1,1 1-1,-1-1 0,1 0 1,-1 1-1,1-1 1,-1 1-1,0-1 1,1 1-1,-1-1 1,1 1-1,-1-1 0,0 1 1,1-1-1,-1 1 1,0 0-1,0-1 1,0 1-1,1 0 0,-1-1 1,0 1-1,0-1 1,0 1-1,0 0 1,0-1-1,0 1 0,0 0 1,0-1-1,0 1 1,-1 1-1,1 4 410,41 292 3221,24-5-3234,-63-285-492,-1-6-4,-1 1 0,1-1 0,0 0 0,-1 1 0,1-1 0,0 0-1,0 0 1,1 0 0,-1 0 0,0 0 0,2 2 0,-2-7-1,-1 0 1,1 0 0,-1 0-1,0 1 1,0-1-1,0 0 1,0 0 0,0 0-1,-1 0 1,0-3-1,-11-27-22,-1 0 0,-1 2-1,-2 0 1,0 0 0,-3 2-1,0 0 1,-43-48 0,89 79 515,-13-2-541,-1 0 0,1-1 0,-1 0-1,1-1 1,-1-1 0,25-7 0,-3-3-14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4.389"/>
    </inkml:context>
    <inkml:brush xml:id="br0">
      <inkml:brushProperty name="width" value="0.05" units="cm"/>
      <inkml:brushProperty name="height" value="0.05" units="cm"/>
    </inkml:brush>
  </inkml:definitions>
  <inkml:trace contextRef="#ctx0" brushRef="#br0">164 41 16339,'2'-2'439,"1"0"-1,-1 0 0,0 0 0,0 0 0,0 0 0,0-1 0,-1 1 0,1-1 0,-1 0 0,0 1 0,1-1 0,-1 0 0,0 0 0,0-3 0,-3 6-230,0 0 1,0 0-1,0 0 0,0 0 0,0 1 0,0-1 0,0 1 0,0 0 1,0-1-1,0 1 0,-2 2 0,-23 13 79,1 1 0,-31 28 0,30-23-230,24-19-52,0-1 1,0 1 0,1-1 0,-1 1 0,1 0 0,-1 0-1,-2 6 1,5-9-6,-1 1 0,1-1 0,0 0 0,0 1 0,0-1 0,0 1-1,-1-1 1,1 1 0,0-1 0,0 1 0,0-1 0,0 1 0,0-1 0,0 1-1,0-1 1,1 1 0,-1-1 0,0 0 0,0 1 0,0-1 0,0 1 0,1-1-1,-1 1 1,0-1 0,1 1 0,0 0-4,0-1 0,0 1 0,0 0 0,0-1 0,0 1 0,0-1 0,0 1 0,0-1 0,1 0 0,-1 0 0,0 1 0,0-1 1,0 0-1,1 0 0,0 0 0,18-1-143,0 0 0,28-5 0,-34 3 58,-1 1 1,1 0 0,0 1 0,0 1-1,0 0 1,-1 1 0,20 3 0,-30-4 77,-1 1 1,1 0 0,-1 0-1,0-1 1,0 1 0,1 1-1,-1-1 1,0 0 0,0 0-1,0 1 1,0 0 0,0-1-1,0 1 1,-1 0 0,1 0-1,-1 0 1,1 0-1,-1 0 1,2 3 0,-2-2 20,0 1 0,0-1 0,0 0 0,0 1 1,-1-1-1,0 1 0,0-1 0,0 1 0,0-1 0,0 1 0,-1-1 1,0 6-1,-2-1 71,1 0 1,-1 0-1,-1 0 0,1-1 1,-1 1-1,0-1 0,-1 0 1,0 0-1,0 0 0,-11 10 1,7-10 36,0 0 1,-1 0-1,0-1 0,-1 0 1,1-1-1,-1 0 0,0-1 1,0 0-1,-1-1 0,1 0 1,-1 0-1,1-1 1,-1-1-1,0 0 0,-23-2 1,34 1-173,1 0 0,-1 0 0,0 0 1,0 0-1,0 0 0,1 0 0,-1 0 0,0-1 1,0 1-1,1 0 0,-1-1 0,0 1 1,1 0-1,-1-1 0,0 1 0,1-1 1,-1 1-1,0-1 0,0 0 0,1 0-18,0 1 0,-1-1 0,1 1 0,0-1 0,0 1-1,0-1 1,0 1 0,0-1 0,0 0 0,0 1 0,0-1 0,0 1-1,0-1 1,1 1 0,-1-1 0,0 1 0,0-1 0,0 1 0,1-1-1,-1 1 1,1-1 0,24-27-2369,-18 21 2481,19-18-936,7-7-213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4.776"/>
    </inkml:context>
    <inkml:brush xml:id="br0">
      <inkml:brushProperty name="width" value="0.05" units="cm"/>
      <inkml:brushProperty name="height" value="0.05" units="cm"/>
    </inkml:brush>
  </inkml:definitions>
  <inkml:trace contextRef="#ctx0" brushRef="#br0">1 15 17308,'4'-15'1295,"-3"19"47,-3 30 759,1-19-1712,-2 143 1483,5-137-1719,0-1 1,1 0-1,1 0 1,1 0 0,12 33-1,-16-50-134,0-1 0,0 0 0,0 1 1,1-1-1,-1 0 0,1 0 0,-1 1 0,1-1 0,0 0 0,0-1 0,0 1 0,0 0 1,0-1-1,0 1 0,0-1 0,0 1 0,1-1 0,-1 0 0,0 0 0,1 0 0,-1 0 1,4 0-1,-1-1 3,-1 1 1,1-1 0,-1-1-1,0 1 1,1-1-1,-1 0 1,0 0 0,1 0-1,-1 0 1,0-1-1,0 1 1,7-5 0,10-8 42,-1 0 1,-1-1-1,0-1 1,-1-1-1,30-37 1,5-4 7,-52 58-73,-1-1-1,1 1 1,-1-1 0,1 1-1,-1-1 1,1 1-1,-1-1 1,1 1 0,-1-1-1,1 1 1,-1 0-1,1-1 1,0 1 0,-1 0-1,1 0 1,0-1-1,-1 1 1,1 0-1,0 0 1,0 0 0,-1 0-1,2 0 1,-1 0-1,-1 1 0,1-1 0,-1 0 0,0 1 1,1-1-1,-1 1 0,0-1 0,1 1 0,-1 0 1,0-1-1,0 1 0,1-1 0,-1 1 0,0-1 0,0 1 1,0 0-1,0-1 0,0 1 0,0 0 0,0 0 0,-5 46-34,3-35 29,0 9-12,-9 97-145,14-101-302,-3-17 455,0 0-1,0 0 1,0 1-1,0-1 1,0 0-1,0 0 1,0 0 0,0 0-1,0 0 1,1 0-1,-1 0 1,0 0-1,0 1 1,0-1 0,0 0-1,0 0 1,0 0-1,1 0 1,-1 0-1,0 0 1,0 0 0,0 0-1,0 0 1,0 0-1,1 0 1,-1 0-1,0 0 1,0 0 0,0 0-1,0 0 1,0 0-1,1 0 1,-1 0-1,0 0 1,0 0 0,0 0-1,0 0 1,0 0-1,0 0 1,1-1 0,-1 1-1,0 0 1,0 0-1,0 0 1,0 0-1,0 0 1,0 0 0,0 0-1,17-25-465,-17 24 484,16-28-306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5.211"/>
    </inkml:context>
    <inkml:brush xml:id="br0">
      <inkml:brushProperty name="width" value="0.05" units="cm"/>
      <inkml:brushProperty name="height" value="0.05" units="cm"/>
    </inkml:brush>
  </inkml:definitions>
  <inkml:trace contextRef="#ctx0" brushRef="#br0">91 10 17348,'-6'4'507,"0"0"1,0 1-1,0 0 1,1 0 0,0 0-1,0 1 1,0 0-1,1 0 1,-1 0-1,-5 12 1,5-8-248,1 0-1,0 0 1,1 0-1,0 0 1,0 1-1,-2 20 1,5-29-244,0 1 0,0-1 0,0 1 0,0-1 0,0 1 0,0-1 0,1 1 0,-1-1 1,1 1-1,0-1 0,0 1 0,0-1 0,0 0 0,0 1 0,0-1 0,1 0 0,-1 0 0,3 3 0,-2-4-13,-1 0 1,0 0-1,1-1 0,-1 1 0,1-1 1,-1 1-1,1-1 0,-1 1 0,1-1 1,0 0-1,-1 1 0,1-1 1,-1 0-1,1 0 0,-1-1 0,1 1 1,0 0-1,-1 0 0,1-1 0,-1 1 1,1-1-1,-1 1 0,1-1 0,-1 0 1,1 1-1,-1-1 0,0 0 0,1 0 1,-1 0-1,0 0 0,2-2 0,8-7 13,0-1 1,-1 0-1,0 0 0,-1-1 0,0 0 0,-1-1 0,0 0 0,-1 0 0,0 0 0,-1-1 0,-1 0 1,0-1-1,4-25 0,-9 29 11,-4 12-1,-7 17-9,6-5-58,0 1-1,1-1 1,0 1 0,1 0-1,1 0 1,0 0-1,1 1 1,1-1-1,1 23 1,-1-36-3,0 0 0,0-1 1,0 1-1,0 0 0,0-1 1,1 1-1,-1 0 1,0-1-1,0 1 0,0 0 1,1-1-1,-1 1 0,0-1 1,1 1-1,-1 0 0,1-1 1,-1 1-1,0-1 1,1 1-1,-1-1 0,1 1 1,0-1-1,-1 0 0,1 1 1,-1-1-1,1 0 0,-1 1 1,1-1-1,0 0 1,-1 0-1,1 1 0,0-1 1,-1 0-1,1 0 0,0 0 1,0 0-1,1 0-20,0-1-1,-1 0 1,1 1-1,-1-1 1,1 0-1,-1 0 0,1 0 1,-1 0-1,1 0 1,-1 0-1,0 0 1,0 0-1,2-3 1,12-14-476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5.633"/>
    </inkml:context>
    <inkml:brush xml:id="br0">
      <inkml:brushProperty name="width" value="0.05" units="cm"/>
      <inkml:brushProperty name="height" value="0.05" units="cm"/>
    </inkml:brush>
  </inkml:definitions>
  <inkml:trace contextRef="#ctx0" brushRef="#br0">1 0 17252,'1'4'384,"0"0"0,0-1 0,0 1 0,0 0 0,-1 0 1,1 0-1,-1-1 0,0 1 0,0 0 0,-1 0 0,1 0 1,-1 0-1,-1 4 0,0 16 679,2 5-251,4 31 1,-3-52-744,0 0 0,1 0 0,0-1 0,0 1 1,1 0-1,0-1 0,0 1 0,8 12 0,-10-20-57,-1 1 0,1 0 0,-1-1 0,0 1 0,1-1 0,-1 1-1,1 0 1,0-1 0,-1 1 0,1-1 0,-1 1 0,1-1 0,0 0 0,-1 1 0,1-1-1,0 1 1,0-1 0,-1 0 0,1 0 0,0 0 0,0 1 0,-1-1 0,1 0 0,0 0 0,0 0-1,1 0 1,-1-1 8,0 1 0,0-1 0,0 1 0,0-1 0,0 0-1,0 0 1,0 1 0,0-1 0,0 0 0,0 0 0,0 0 0,0 0-1,-1 0 1,2-2 0,2-3 75,-1 0 0,0-1 0,-1 0 0,4-10 0,-4 9 2,0 0-1,-1-1 1,0 0 0,0 1 0,0-1 0,-1 1 0,-1-1 0,0 0-1,0 1 1,0-1 0,-1 1 0,-3-9 0,5 16-104,0 0 1,0 1 0,0-1 0,0 0-1,1 1 1,-1-1 0,0 0-1,0 1 1,1-1 0,-1 0 0,0 1-1,1-1 1,-1 1 0,0-1-1,1 1 1,-1-1 0,1 1 0,-1-1-1,1 1 1,-1-1 0,1 1-1,0-1 1,0 1 0,23-15-1016,-12 8-102,20-11 205,-16 8 319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6.086"/>
    </inkml:context>
    <inkml:brush xml:id="br0">
      <inkml:brushProperty name="width" value="0.05" units="cm"/>
      <inkml:brushProperty name="height" value="0.05" units="cm"/>
    </inkml:brush>
  </inkml:definitions>
  <inkml:trace contextRef="#ctx0" brushRef="#br0">1 220 17068,'1'1'100,"-1"-1"0,1 1 1,0 0-1,0-1 1,0 1-1,0-1 0,0 1 1,0-1-1,0 0 1,0 1-1,1-1 0,-1 0 1,0 0-1,0 0 1,0 0-1,0 0 0,0 0 1,0 0-1,1 0 1,-1 0-1,0 0 0,0-1 1,0 1-1,1-1 1,28-10 787,-13 3-588,-1-1 0,-1 0 0,0-1-1,0-1 1,-1 0 0,0-1 0,-1-1 0,0 0 0,-1-1 0,12-18 0,-21 28-223,0-1 0,-1 1 0,0-1 0,0 0 0,0 0 0,-1 0 0,2-9 0,-2 13-59,-1 0 0,0 0-1,0 0 1,0 0-1,0 0 1,0 0 0,0 0-1,-1 0 1,1 0-1,0 0 1,0 0 0,-1 0-1,1 0 1,0 1-1,-1-1 1,1 0 0,-1 0-1,1 0 1,-2-1-1,1 2-4,0-1 0,0 1 0,0-1-1,0 1 1,0-1 0,0 1 0,0 0-1,-1 0 1,1-1 0,0 1 0,0 0 0,0 0-1,-1 0 1,1 0 0,0 0 0,0 1-1,0-1 1,0 0 0,0 0 0,-3 2-1,-4 1 17,1 0-1,-1 0 1,0 1-1,1 1 0,0-1 1,0 1-1,0 0 0,0 1 1,1 0-1,0 0 1,0 0-1,-6 9 0,5-5-18,0 0-1,0 1 1,1-1-1,1 1 0,0 0 1,0 1-1,-6 23 0,10-30-3,0 0-1,0 0 0,1 0 0,0 0 0,-1 0 0,2 1 0,-1-1 0,1 0 1,-1 0-1,2 0 0,1 8 0,-1-10-37,-1-1-1,0 1 1,1 0-1,0-1 1,0 1-1,0-1 1,0 0-1,0 0 1,0 1-1,1-1 1,-1-1-1,1 1 1,-1 0 0,1-1-1,-1 1 1,1-1-1,0 0 1,0 0-1,0 0 1,5 1-1,-1 0-11,0-1-1,0-1 1,1 1-1,-1-1 0,0-1 1,8 0-1,11-6-135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8.709"/>
    </inkml:context>
    <inkml:brush xml:id="br0">
      <inkml:brushProperty name="width" value="0.05" units="cm"/>
      <inkml:brushProperty name="height" value="0.05" units="cm"/>
    </inkml:brush>
  </inkml:definitions>
  <inkml:trace contextRef="#ctx0" brushRef="#br0">657 94 9258,'-1'-4'264,"0"1"-1,1-1 1,-1 1-1,0-1 1,-1 1-1,1-1 1,0 1-1,-1 0 1,0 0 0,0 0-1,0 0 1,0 0-1,0 0 1,-1 0-1,-4-3 1,2 2 33,-1 0 1,1 0-1,-1 1 1,0 0-1,0 0 1,0 0-1,-1 1 1,-6-2-1,0 1-43,1 1 0,-1 0 0,0 1 0,0 0 0,1 1 0,-1 1 0,0 0-1,-20 4 1,16-1-149,1 1 1,0 1-1,1 1 0,-1 0 0,2 1 0,-1 0 1,1 1-1,-19 16 0,17-11-15,1 1 0,0 0 0,1 1 1,1 1-1,1 0 0,-14 25 0,2 4 37,2 0 0,1 2-1,-25 93 1,29-69 4,3 0 0,-5 83 0,18-126-101,0 0-1,2 0 0,1 0 1,1-1-1,2 1 0,14 50 1,-7-44-3,2 0 1,1 0 0,2-2 0,37 57-1,-41-71-11,-3-3-2,1 0-1,0-1 1,18 17 0,-26-28-8,1-1 1,0 0 0,0 1 0,0-2 0,1 1 0,-1 0-1,1-1 1,-1 0 0,1 0 0,0 0 0,0 0 0,0-1 0,0 0-1,0 0 1,0 0 0,10 0 0,25-6 87,0-1 0,0-2 0,71-23 0,-106 29-90,13-4 2,1-1-1,-1 0 1,-1-2 0,0 0-1,0-1 1,0 0-1,-1-2 1,-1 0 0,0-1-1,-1 0 1,17-20 0,-15 12 0,-1 0-1,0-1 1,-2-1 0,0-1 0,-2 1 0,0-2 0,12-46 0,-19 58-6,32-98-3,-31 97 3,2 2-1,-1-1 0,1 1 1,1 0-1,0 1 1,13-14-1,-16 19 3,-1 0 0,1 0 0,-1 0 0,-1-1-1,1 1 1,-1-1 0,0 0 0,-1 0 0,1 0 0,1-13 0,0-6 4,1-45 1,-3 29-4,-2 30 0,0 0-1,-1-1 0,-1 1 0,0 1 1,0-1-1,-1 0 0,-6-14 0,-37-76 15,37 84-9,-1 1 0,0 1 1,-1-1-1,-1 2 0,0 0 0,-21-20 0,25 28 23,0 1 0,0 0-1,0 0 1,-1 1 0,0 0-1,0 1 1,0-1 0,-1 2-1,1-1 1,-1 2 0,0-1-1,0 1 1,0 0 0,-13 0-1,16 3-60,-1-1 0,0 1 0,0 1 0,-10 2 0,11-2-117,0 0-1,-1-1 0,1 0 1,-12 0-1,18-1 134,-1 0 0,1 0 0,-1 0 0,1 0 0,0-1 0,-1 1 0,1 0 0,-1-1 0,1 1 0,0-1 0,-2 0 0,-15-17-208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3.219"/>
    </inkml:context>
    <inkml:brush xml:id="br0">
      <inkml:brushProperty name="width" value="0.05" units="cm"/>
      <inkml:brushProperty name="height" value="0.05" units="cm"/>
    </inkml:brush>
  </inkml:definitions>
  <inkml:trace contextRef="#ctx0" brushRef="#br0">1 0 15635,'3'2'219,"0"0"-1,0 0 1,1 0-1,-1 1 1,-1-1 0,1 0-1,0 1 1,-1 0-1,1 0 1,-1 0-1,0 0 1,2 4-1,20 42 749,-19-36-632,69 210 1830,-55-156-2242,3 0-1,34 70 0,-55-136-9,3 9-433,-4-11 511,0 1 0,0 0 0,0 0 0,0 0 0,0 0 0,0 0 0,0 0 0,-1 0 0,1 0 0,0 0 0,0 0-1,0 0 1,0 0 0,0 0 0,0 0 0,0 0 0,-1 0 0,1 0 0,0 0 0,0 0 0,0 0 0,0 0 0,0 0-1,0 0 1,0 0 0,0 0 0,-1 0 0,1 0 0,0 0 0,0 0 0,0 0 0,0 0 0,0 0 0,0 0-1,0 0 1,0 0 0,0 1 0,-1-1 0,1 0 0,0 0 0,0 0 0,0 0 0,0 0 0,0 0 0,0 0 0,0 0-1,0 0 1,0 1 0,0-1 0,0 0 0,0 0 0,0 0 0,0 0 0,0 0 0,0 0 0,0 0 0,0 1 0,0-1-1,0 0 1,0 0 0,0 0 0,0 0 0,0 0 0,0 0 0,0 0 0,0 0 0,0 1 0,-8-7-369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3.640"/>
    </inkml:context>
    <inkml:brush xml:id="br0">
      <inkml:brushProperty name="width" value="0.05" units="cm"/>
      <inkml:brushProperty name="height" value="0.05" units="cm"/>
    </inkml:brush>
  </inkml:definitions>
  <inkml:trace contextRef="#ctx0" brushRef="#br0">1 602 14515,'4'19'1017,"-3"-13"-830,0 0 1,1 0-1,-1 0 0,1-1 0,0 1 0,0 0 0,1-1 0,0 0 1,0 1-1,0-1 0,0 0 0,6 6 0,-8-11-124,0 1 1,0 0-1,-1-1 0,1 1 1,0 0-1,0-1 0,0 0 1,0 1-1,0-1 0,0 1 0,0-1 1,1 0-1,-1 0 0,0 1 1,0-1-1,0 0 0,0 0 1,0 0-1,0 0 0,0-1 0,0 1 1,0 0-1,2-1 0,-1 0 23,0 0 0,0 0-1,0 0 1,0 0 0,-1-1-1,1 1 1,0-1 0,-1 1-1,1-1 1,-1 0-1,2-2 1,2-4 128,0-1 0,0 0-1,-1-1 1,4-10 0,6-25 260,-2 0 0,-2-1 1,5-53-1,-4-142 415,-14 97-504,6 136-319,1 10-56,1 5-5,0-1 0,-1 1 0,0 0 0,6 16-1,5 6-57,0 0-56,20 34-820,-31-57 800,1 0 1,-1 0 0,1 0-1,0 0 1,1-1 0,11 9-1,-6-9-232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8.654"/>
    </inkml:context>
    <inkml:brush xml:id="br0">
      <inkml:brushProperty name="width" value="0.05" units="cm"/>
      <inkml:brushProperty name="height" value="0.05" units="cm"/>
    </inkml:brush>
  </inkml:definitions>
  <inkml:trace contextRef="#ctx0" brushRef="#br0">23 135 13795,'1'-10'870,"-1"8"-684,0-1 1,1 1-1,-1-1 0,0 0 0,-1 1 1,1-1-1,0 1 0,-1-1 1,1 1-1,-3-4 0,2 7 74,0 1-1,0 0 1,0 0 0,0 0-1,0 0 1,0 0-1,0 0 1,1 0-1,-1 1 1,0 2 0,-3 23 3,1 1 0,1-1 0,2 1 0,0 0 1,2-1-1,1 0 0,10 41 0,-10-58-187,0 1 0,1-1 0,0 0 0,1 0 0,10 18 0,-13-26-40,0 0-1,0 0 1,1 0 0,0 0 0,-1 0-1,1-1 1,0 1 0,0-1-1,6 4 1,-7-5-10,0 0-1,0-1 1,0 1 0,0 0 0,0-1-1,1 1 1,-1-1 0,0 0 0,0 0-1,0 0 1,1 0 0,-1 0 0,0 0-1,0-1 1,0 1 0,0-1-1,1 1 1,1-2 0,2-1 22,0-1-1,0 1 1,-1-1 0,1 0-1,-1-1 1,0 1 0,-1-1-1,1 0 1,-1 0 0,0 0-1,5-9 1,4-7 150,17-40 0,-17 24 139,-1 0-1,11-64 1,-22 130-303,0-1 1,2 1 0,1-1-1,2 0 1,0 0 0,19 48-1,-23-72-33,-1 0-1,1-1 0,0 1 0,0-1 0,1 1 0,-1-1 1,1 0-1,-1 1 0,1-1 0,5 4 0,-7-7 2,0 1 1,0 0-1,0-1 0,1 1 0,-1-1 0,0 0 0,0 1 0,0-1 0,1 0 1,-1 0-1,0 0 0,0 0 0,1 0 0,-1 0 0,0 0 0,0 0 0,0 0 1,1 0-1,-1-1 0,0 1 0,0 0 0,0-1 0,0 1 0,1-1 0,-1 0 1,0 1-1,0-1 0,0 0 0,0 0 0,0 1 0,-1-1 0,1 0 0,0 0 1,0 0-1,-1 0 0,1 0 0,1-2 0,4-7 42,1-1-1,-2 0 1,1 0-1,-1-1 1,-1 1-1,5-22 1,11-73 284,-20 104-323,4-32 219,0-46 1,-5 74-158,-1 11-42,-2 10-9,4-10-14,0-1-1,0 1 1,0-1 0,0 0-1,1 1 1,0-1 0,0 0-1,0 1 1,3 4-1,-4-8 0,1 0-1,-1 0 0,1 0 0,0 0 0,-1 0 0,1 0 0,0 0 0,0-1 0,0 1 0,0 0 0,0 0 0,0-1 0,0 1 0,0-1 0,0 1 0,0-1 0,0 1 0,0-1 0,0 0 1,1 1-1,-1-1 0,0 0 0,0 0 0,0 0 0,0 0 0,1 0 0,-1 0 0,0 0 0,0 0 0,0-1 0,0 1 0,1 0 0,-1-1 0,0 1 0,0-1 0,0 1 0,0-1 1,0 1-1,1-2 0,9-5 1,1 0 0,-2 0-1,1-1 1,-1-1 0,13-13 0,40-53 19,-59 70-13,0-1-1,-1 1 1,0-1-1,0 0 1,3-12-1,-6 17-4,1-1 0,-1 1 0,0-1 0,1 1 0,-1-1 0,0 1 0,0-1 0,0 1 0,0-1 0,-1 1 0,1-1 0,0 1 0,-1-3-1,0 3 0,1 1 0,-1-1 0,1 1-1,-1-1 1,1 0 0,-1 1-1,1-1 1,-1 1 0,0-1-1,1 1 1,-1-1 0,0 1 0,0 0-1,1-1 1,-1 1 0,0 0-1,0 0 1,0 0 0,1-1-1,-1 1 1,0 0 0,0 0 0,0 0-1,1 0 1,-1 0 0,-1 1-1,-1-1-1,1 1 0,0 0 0,0-1 0,0 1 0,0 0 0,1 0 0,-1 0 0,0 1 0,0-1 0,1 0 0,-1 1 0,0-1 0,1 1 0,0-1 0,-1 1 0,1 0 0,0 0 0,0 0 0,0-1 0,0 1-1,0 0 1,0 0 0,0 3 0,-3 4-4,2 0 0,-1 1-1,1-1 1,-1 10-1,2-5 5,1-1 0,0 1 0,1-1 0,1 0 0,0 1 0,0-1 0,1 0 0,6 14 0,-8-23 1,1 0 0,0 0 0,0 0 1,0 0-1,0-1 0,1 1 0,0-1 1,0 1-1,0-1 0,0 0 0,0 0 1,5 3-1,-5-4 1,0-1 1,0 1-1,0-1 0,0 0 0,0-1 1,0 1-1,0 0 0,0-1 0,0 0 1,0 1-1,0-1 0,0 0 0,0-1 0,0 1 1,0 0-1,0-1 0,0 0 0,0 0 1,5-2-1,0-1 2,1 0 0,-1 0 1,0-1-1,-1 0 0,1-1 0,-1 0 0,0 0 1,-1 0-1,1-1 0,-1 0 0,7-11 0,6-11 31,25-53-1,-37 68-25,2-10 9,3-4 14,-11 28-30,-1 0 0,0 0-1,0 0 1,0 0-1,0 0 1,1 0-1,-1 0 1,0 0 0,0 0-1,0 0 1,0 0-1,1 0 1,-1 0-1,0 0 1,0 0 0,0 0-1,0 0 1,1 0-1,-1 0 1,0 0-1,0 0 1,0 0 0,0 0-1,0 0 1,0 1-1,1-1 1,-1 0-1,0 0 1,0 0 0,0 0-1,0 0 1,0 1-1,0-1 1,0 0 0,0 0-1,0 0 1,1 0-1,-1 0 1,0 1-1,0-1 1,0 0 0,0 0-1,0 0 1,0 0-1,0 1 1,0-1-1,0 0 1,3 12 8,-2-11-7,4 17 0,-1-2 4,2 1 0,6 15 0,-11-29-8,1 0 0,-1 0 0,1 0 1,0 0-1,0 0 0,0 0 0,0-1 0,0 1 1,1-1-1,-1 0 0,1 1 0,-1-1 0,1 0 1,0 0-1,0-1 0,5 3 0,-7-4-54,0 1-1,0-1 1,0 0-1,0 1 0,0-1 1,0 0-1,0 0 1,1 0-1,-1 0 0,0 0 1,0 0-1,0 0 1,0-1-1,0 1 1,0 0-1,1-1 0,-1 1 1,0-1-1,0 1 1,0-1-1,0 1 0,0-1 1,-1 0-1,1 1 1,0-1-1,0 0 0,0 0 1,0 0-1,-1 1 1,1-1-1,0 0 1,-1 0-1,1 0 0,-1 0 1,1 0-1,-1 0 1,0-1-1,1-1 0,1-3-225,-1 0-1,0 0 1,0 0-1,0-1 1,-1-10-1,-3-10-474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8.677"/>
    </inkml:context>
    <inkml:brush xml:id="br0">
      <inkml:brushProperty name="width" value="0.05" units="cm"/>
      <inkml:brushProperty name="height" value="0.05" units="cm"/>
    </inkml:brush>
  </inkml:definitions>
  <inkml:trace contextRef="#ctx0" brushRef="#br0">154 0 15971,'2'5'243,"0"1"-1,0-1 0,0 0 1,0 1-1,-1-1 0,0 1 1,0 0-1,-1-1 0,0 7 1,3 10 309,16 122 1207,29 154 841,-48-298-2596,22 77 726,-20-69-666,1-1 0,1 0 0,-1 0 0,1-1 0,0 1 0,0-1 0,1 1 0,6 6 0,-10-12-58,1 0 0,-1 0 0,0 0 0,1 0 1,-1 0-1,1-1 0,-1 1 0,1 0 0,-1-1 0,1 1 0,0-1 0,-1 1 1,1-1-1,0 0 0,-1 0 0,1 1 0,0-1 0,-1 0 0,1-1 1,0 1-1,-1 0 0,1 0 0,-1-1 0,1 1 0,0-1 0,-1 1 0,1-1 1,-1 0-1,1 0 0,-1 0 0,0 0 0,1 0 0,-1 0 0,0 0 0,1 0 1,-1 0-1,2-3 0,5-6 24,1 0 0,-1 0 0,12-23 0,-11 18-2,3-4-3,24-34 3,-34 49-34,1 1 1,0-1-1,0 1 1,1 0-1,-1 0 0,1 0 1,-1 0-1,1 1 0,0 0 1,7-4-1,-9 5 1,-1 1 1,0 0-1,1-1 0,-1 1 0,1 0 1,-1 0-1,0 0 0,1 0 0,-1 0 1,1 0-1,-1 0 0,0 1 0,1-1 1,-1 0-1,0 1 0,1-1 0,-1 1 1,0-1-1,0 1 0,2 1 0,0 0-1,-1 0-1,0 0 1,0 0-1,-1 0 1,1 0-1,0 1 1,-1-1-1,1 1 1,1 3-1,0 4-2,0-1-1,0 0 0,-1 1 0,2 17 1,-5 58 77,14-105 74,-5-5-32,8-43 0,-7 24-63,-9 43-47,0 1 0,0-1-1,1 0 1,-1 0 0,0 1-1,0-1 1,1 0 0,-1 0 0,0 1-1,1-1 1,-1 0 0,1 1 0,-1-1-1,1 1 1,-1-1 0,1 0 0,0 1-1,-1-1 1,1 1 0,-1 0-1,1-1 1,0 1 0,-1-1 0,1 1-1,0 0 1,0 0 0,-1-1 0,1 1-1,0 0 1,0 0 0,0 0 0,0 0-1,29 7-62,-28-6-11,1 0 1,0 0-1,0 0 0,-1 0 1,1-1-1,0 1 1,0-1-1,0 1 1,-1-1-1,1 0 1,6-1-1,-9 1 9,1-1 1,0 1-1,0-1 0,-1 1 1,1 0-1,0-1 0,0 0 0,-1 1 1,1-1-1,-1 1 0,1-1 0,0 0 1,-1 0-1,0 1 0,1-1 0,-1 0 1,1 0-1,-1 1 0,0-1 0,1 0 1,-1 0-1,0 0 0,0 0 1,0 0-1,0 1 0,0-1 0,0 0 1,0 0-1,0 0 0,0 0 0,0 0 1,0 0-1,0 1 0,-1-3 0,-1-1-94,1 0-1,-1-1 0,1 1 0,-1 0 0,-5-7 1,-10-14-606</inkml:trace>
  <inkml:trace contextRef="#ctx0" brushRef="#br0" timeOffset="1">3 486 15075,'-3'-14'2073,"8"1"-1169,8-7-336,5-2 1536,8 4-1055,4-1-289,3 2-1000,2 3 168,-3 11 96,3 4-152,12 8-168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9.116"/>
    </inkml:context>
    <inkml:brush xml:id="br0">
      <inkml:brushProperty name="width" value="0.05" units="cm"/>
      <inkml:brushProperty name="height" value="0.05" units="cm"/>
    </inkml:brush>
  </inkml:definitions>
  <inkml:trace contextRef="#ctx0" brushRef="#br0">10 3 19236,'-8'-1'1688,"6"-1"-959,5 4 287,3 2-456,0 2-1128,-1 1 688,-5 3-264,-5 3-80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9.633"/>
    </inkml:context>
    <inkml:brush xml:id="br0">
      <inkml:brushProperty name="width" value="0.05" units="cm"/>
      <inkml:brushProperty name="height" value="0.05" units="cm"/>
    </inkml:brush>
  </inkml:definitions>
  <inkml:trace contextRef="#ctx0" brushRef="#br0">75 121 13891,'0'-1'60,"3"-10"907,-1-1-1,1-21 0,-3 31-790,1 0 0,-1 1 0,0-1 0,0 0 0,-1 0 0,1 0 0,0 0 0,0 0 0,-1 0 0,1 0 1,-1 0-1,0 1 0,0-1 0,0 0 0,1 1 0,-1-1 0,-1 0 0,1 1 0,0-1 0,0 1 0,-1-1 0,1 1 0,0 0 0,-1 0 0,0-1 0,-1 0 0,2 2-103,0 0-1,-1 0 0,1 0 1,0 0-1,0 0 1,-1 1-1,1-1 0,0 0 1,0 1-1,0-1 1,0 1-1,-1-1 0,1 1 1,0-1-1,0 1 1,0 0-1,0-1 0,0 1 1,0 0-1,0 0 1,1 0-1,-1 0 0,0 0 1,0 0-1,1 0 1,-1 0-1,1 0 0,-1 0 1,0 2-1,-16 35 512,14-29-530,1 0 0,-1 0 1,1 0-1,1 1 1,0-1-1,0 0 1,1 1-1,0-1 0,0 0 1,4 18-1,-4-26-48,1 1 0,-1-1 0,0 0 0,1 0-1,-1 0 1,1 0 0,-1 0 0,1 0 0,-1 0-1,1 0 1,0 0 0,-1 0 0,1-1 0,0 1-1,0 0 1,0 0 0,0-1 0,0 1 0,0 0-1,0-1 1,0 1 0,0-1 0,0 1 0,2 0-1,-2-1 1,1-1-1,-1 1 1,1 0 0,0 0-1,-1-1 1,1 1-1,-1-1 1,1 1-1,-1-1 1,0 0-1,1 1 1,-1-1-1,1 0 1,-1 0 0,2-2-1,3-3 10,1 0 0,-1-1 0,-1 0 0,10-14-1,4-12 16,27-70-1,-37 84-40,-9 19 11,0 0-1,0 0 1,0-1-1,0 1 1,0 0-1,0 0 1,0 0-1,1 0 0,-1-1 1,0 1-1,0 0 1,0 0-1,0 0 1,0 0-1,0 0 1,0-1-1,0 1 0,1 0 1,-1 0-1,0 0 1,0 0-1,0 0 1,0 0-1,0 0 1,1 0-1,-1 0 0,0-1 1,0 1-1,0 0 1,0 0-1,0 0 1,1 0-1,-1 0 1,0 0-1,0 0 1,0 0-1,0 0 0,1 0 1,-1 0-1,0 0 1,0 0-1,0 0 1,0 1-1,1-1 1,-1 0-1,0 0 0,0 0 1,0 0-1,0 0 1,4 9-10,15 73-54,27 94 45,17-31 63,-13-36 23,-49-106-61,1 1 1,-1-1-1,0 1 0,0 0 1,0 0-1,0-1 0,-1 1 0,0 0 1,0 0-1,0 0 0,0-1 1,0 1-1,-1 0 0,1 0 0,-3 5 1,2-6 7,0-1 1,-1 1 0,0 0 0,0-1-1,0 0 1,0 1 0,0-1-1,0 0 1,-1 0 0,1 0-1,-1 0 1,1-1 0,-1 1 0,0-1-1,1 1 1,-1-1 0,0 0-1,0 0 1,-6 1 0,2 0 19,-1 0 0,0-1 1,1 0-1,-1-1 0,0 0 1,0 0-1,0 0 0,0-1 1,1 0-1,-1-1 0,0 1 0,1-2 1,-1 1-1,1-1 0,0 0 1,-1 0-1,2-1 0,-14-9 1,14 9-25,1-1 0,0 0 0,0 0 0,1 0 1,-1 0-1,1-1 0,0 0 0,0 0 0,1 0 1,0 0-1,0 0 0,0-1 0,1 1 0,0-1 1,0 0-1,1 0 0,0 0 0,0 0 0,0 1 1,1-1-1,1-11 0,2 2-212,0 0-1,1 0 1,1 0 0,1 0-1,0 1 1,1 0 0,13-21-1,-10 19-189,-1 0 0,-1-1-1,0 0 1,-1 0 0,5-25-1,-5-8-340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0.094"/>
    </inkml:context>
    <inkml:brush xml:id="br0">
      <inkml:brushProperty name="width" value="0.05" units="cm"/>
      <inkml:brushProperty name="height" value="0.05" units="cm"/>
    </inkml:brush>
  </inkml:definitions>
  <inkml:trace contextRef="#ctx0" brushRef="#br0">0 1 17940,'4'13'514,"-1"-1"0,0 1 0,-1 0 0,0 1 0,-1 16 0,3 18 427,0-18-411,16 95 1134,-15-103-1410,0 0 0,2 0 0,12 28 0,-18-48-240,0 0 1,-1 0-1,1 0 1,1 0-1,-1 0 1,0 0-1,0 0 1,1 0-1,-1-1 1,1 1-1,-1 0 1,1-1-1,0 0 1,0 1-1,-1-1 1,1 0-1,0 0 1,0 0 0,0 0-1,4 1 1,-4-2-11,0 0 1,0 0 0,0-1 0,0 1 0,0-1 0,-1 1-1,1-1 1,0 0 0,0 0 0,0 1 0,0-1 0,-1-1-1,1 1 1,0 0 0,-1 0 0,1-1 0,-1 1 0,0 0-1,1-1 1,-1 0 0,0 1 0,2-3 0,10-16 29,20-38 0,-22 36-9,24-36 0,-34 57-25,0 0 0,-1 0 0,1 0 0,0 0 0,0 0 0,-1 0 0,1 0 0,0 1 0,0-1-1,0 0 1,0 0 0,0 1 0,0-1 0,0 1 0,1-1 0,-1 1 0,0-1 0,2 1 0,-2 0-1,-1 0 1,1 0 0,0 0 0,0 1 0,-1-1-1,1 0 1,0 0 0,-1 1 0,1-1 0,0 1-1,-1-1 1,1 1 0,-1-1 0,1 1 0,-1-1-1,1 1 1,-1-1 0,1 1 0,-1 0 0,0-1-1,1 1 1,-1 1 0,4 5-2,-2 1 0,1 1 0,-1-1 0,2 11 0,-3-10 1,22 131-3,-18-124-4,-5-16 3,0 0 0,0 0 0,1 0 0,-1 0 0,0 0 0,0 0 0,0 0 0,0-1 0,1 1 0,-1 0 0,0 0 1,0 0-1,0 0 0,0 0 0,1 0 0,-1 0 0,0 0 0,0 0 0,0 0 0,0-1 0,0 1 0,1 0 0,-1 0 1,0 0-1,0 0 0,0 0 0,0 0 0,0-1 0,0 1 0,0 0 0,0 0 0,0 0 0,0 0 0,1-1 0,-1 1 1,0 0-1,0 0 0,0 0 0,0-1 0,0 1 0,6-31-628,-5-160-2302,-3 134 2206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0.516"/>
    </inkml:context>
    <inkml:brush xml:id="br0">
      <inkml:brushProperty name="width" value="0.05" units="cm"/>
      <inkml:brushProperty name="height" value="0.05" units="cm"/>
    </inkml:brush>
  </inkml:definitions>
  <inkml:trace contextRef="#ctx0" brushRef="#br0">1 1 15579,'5'20'5077,"8"32"-2989,1-5-1399,1-1 0,36 74 0,-37-92-1323,2-1 0,34 45 0,-47-69-426,-3-4 265,-6-12-193,-16-20 69,-16-9 1567,-51-44 1,69 66 494,19 20-1100,1-1 1,-1 1-1,1 0 0,-1-1 0,1 1 0,-1-1 0,1 1 1,0-1-1,0 0 0,-1 1 0,1-1 0,0 1 0,0-1 0,-1 0 1,1 1-1,0-1 0,0 1 0,0-1 0,0 0 0,0 1 0,0-1 1,0 0-1,0 1 0,0-1 0,0 0 0,1 1 0,-1-1 1,0 1-1,0-1 0,0 0 0,1 1 0,-1-1 0,0 1 0,1-1 1,-1 1-1,1-1 0,-1 1 0,0-1 0,1 1 0,-1 0 1,1-1-1,-1 1 0,1-1 0,0 1 0,-1 0 0,1 0 0,0-1 1,36-17-90,-24 13-463,23-14 39,-21 12 193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1.292"/>
    </inkml:context>
    <inkml:brush xml:id="br0">
      <inkml:brushProperty name="width" value="0.05" units="cm"/>
      <inkml:brushProperty name="height" value="0.05" units="cm"/>
    </inkml:brush>
  </inkml:definitions>
  <inkml:trace contextRef="#ctx0" brushRef="#br0">26 486 16155,'-1'0'116,"0"0"0,0 1 0,0-1 0,1 0 0,-1 1-1,0-1 1,0 1 0,0-1 0,1 1 0,-1 0 0,0-1-1,1 1 1,-1 0 0,0-1 0,1 1 0,-1 0 0,1 0-1,-1 0 1,1-1 0,-1 1 0,1 0 0,0 0 0,-1 0-1,1 0 1,0 0 0,0 1 0,-6 30 963,6-29-675,-2 17 196,0 0 1,3 22 0,-1-34-495,1 0 0,0 0 0,0 0 0,1 0-1,0 0 1,1 0 0,0-1 0,3 9 0,-5-16-99,-1 1-1,0 0 1,1 0-1,-1-1 1,1 1-1,-1 0 1,1-1-1,-1 1 1,1 0 0,-1-1-1,1 1 1,-1-1-1,1 1 1,0-1-1,0 1 1,-1-1 0,1 1-1,0-1 1,-1 0-1,1 1 1,0-1-1,0 0 1,0 0-1,-1 0 1,1 0 0,0 1-1,0-1 1,0 0-1,0 0 1,-1-1-1,1 1 1,0 0-1,0 0 1,0 0 0,-1 0-1,1-1 1,0 1-1,0 0 1,-1-1-1,1 1 1,0-1-1,-1 1 1,1 0 0,0-1-1,-1 0 1,1 1-1,0-1 1,-1 1-1,1-1 1,0-1-1,3-3 7,0 0 0,0 0 0,-1-1-1,0 1 1,4-10 0,0-4 39,-1 0 1,0-1 0,-2 0-1,0 0 1,-2-1-1,0 1 1,-1-1 0,-3-34-1,-6 24 120,2 25-26,1 20 16,5-6-146,-1 1-1,2-1 0,-1 1 0,1-1 1,0 0-1,1 1 0,0-1 1,1 0-1,-1 0 0,1 0 1,1 0-1,0 0 0,0-1 0,6 8 1,-10-14-11,2 0 1,-1 0-1,0 0 1,0 0 0,0 0-1,0 0 1,0-1-1,1 1 1,-1 0 0,0-1-1,1 1 1,-1-1-1,0 0 1,1 1 0,-1-1-1,1 0 1,-1 0-1,0 0 1,1 0 0,-1 0-1,1 0 1,-1 0-1,0 0 1,1-1 0,-1 1-1,1 0 1,-1-1-1,0 1 1,1-1 0,-1 0-1,0 1 1,0-1-1,0 0 1,1 0 0,-1 0-1,0 0 1,1-1-1,4-4 24,0-1 0,0 1 0,0-1 0,8-14 0,-2-1 28,0 0 0,-2-1 0,-1-1 0,0 0-1,-2 0 1,6-29 0,-6 8 22,-1-1 0,-1-68 0,-5 106-72,0-3 8,0 0 0,0 0 0,-1 0 0,-1 0 0,-4-18 0,-3 13 13,9 16-27,0 0 0,-1 0-1,1-1 1,0 1 0,0 0-1,0 0 1,-1 0 0,1 0-1,0 0 1,-1 0 0,1-1-1,0 1 1,0 0-1,-1 0 1,1 0 0,0 0-1,0 0 1,-1 0 0,1 0-1,0 0 1,-1 0 0,1 0-1,0 0 1,0 0-1,-1 1 1,1-1 0,0 0-1,-1 0 1,1 0 0,0 0-1,-1 1 1,0 0 0,0 1 0,-1 0 1,1 0-1,0 0 0,0-1 1,0 1-1,0 0 0,1 1 0,-1-1 1,0 0-1,1 0 0,-1 0 1,1 4-1,-4 32 37,1 0 0,3 0 0,1 1 0,1-1 0,2 0 0,2 0 1,2-1-1,13 40 0,-14-57-1,1 0 1,1 0 0,1-1 0,1 0-1,1-1 1,0 0 0,27 28 0,4-2 17,68 52 0,-91-80-78,-8-6 9,-5-5-4,0 0 1,0 1 0,0 0-1,-1 0 1,0 1-1,0 0 1,-1 0 0,9 14-1,-13-21 17,-1 1 0,0-1 0,0 0 0,0 1 1,1-1-1,-1 0 0,0 1 0,0-1 0,0 1 0,1-1 0,-1 0 0,0 1 0,0-1 0,0 1 0,0-1 0,0 0 0,0 1 0,0-1 0,0 1 0,0-1 0,0 0 0,0 1 0,0-1 0,-1 1 0,1-1 0,0 0 0,0 1 0,0-1 0,0 0 0,-1 1 0,1-1 0,0 0 0,0 1 0,-1-1 0,1 0 0,0 1 0,0-1 0,-1 0 0,1 0 0,0 0 0,-1 1 0,1-1 0,0 0 0,-1 0 0,1 0 0,-1 1 0,1-1 1,0 0-1,-1 0 0,1 0 0,-1 0 0,1 0 0,0 0 0,-1 0 0,1 0 0,-1 0 0,1 0 0,0 0 0,-1 0 0,1-1 0,-1 1 0,-26-10 15,4-4 16,1-1 1,0-2-1,1 0 1,1-1-1,0-1 1,2-1-1,-30-40 1,46 58-31,1 0 1,-1-1 0,1 1-1,-1-1 1,1 0-1,0 1 1,0-1-1,0 0 1,0 0 0,0 1-1,1-1 1,-1 0-1,1 0 1,0 0-1,0 0 1,0-4 0,1 4-55,1 0 0,-1 0 1,0 1-1,0-1 0,1 0 1,0 1-1,-1-1 1,1 1-1,0 0 0,0 0 1,1-1-1,-1 1 0,0 0 1,1 1-1,4-4 1,5-2-282,0 0 1,1 1 0,0 1 0,22-7 0,-1 1-140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3.280"/>
    </inkml:context>
    <inkml:brush xml:id="br0">
      <inkml:brushProperty name="width" value="0.05" units="cm"/>
      <inkml:brushProperty name="height" value="0.05" units="cm"/>
    </inkml:brush>
  </inkml:definitions>
  <inkml:trace contextRef="#ctx0" brushRef="#br0">0 147 13291,'0'-1'125,"0"0"0,0 0-1,1 0 1,-1 0 0,0 0 0,0 0 0,1 0 0,-1 0-1,0 0 1,1 0 0,-1 0 0,1 0 0,-1 0 0,1 0-1,-1 0 1,2-1 0,-1 2-62,-1 0 1,1 0-1,-1 0 1,1-1-1,-1 1 1,0 0-1,1 0 0,-1 0 1,1 0-1,-1 0 1,1 0-1,-1 0 1,1 0-1,-1 0 0,0 1 1,1-1-1,-1 0 1,1 0-1,-1 0 0,0 0 1,1 1-1,-1-1 1,1 0-1,-1 0 1,0 1-1,1-1 0,2 3 243,1 1 0,-1-1 0,-1 0-1,1 1 1,0 0 0,2 5-1,34 70 1611,40 116-1,7 21-1349,-75-193-409,-11-21 0,-3-5 17,-20-37 169,-5-11-233,2-2-1,-27-79 0,51 112-109,2 20 0,0 0-1,0 0 1,0-1 0,0 1 0,0 0 0,0 0 0,0 0 0,1-1 0,-1 1 0,0 0 0,0 0 0,0 0-1,0-1 1,1 1 0,-1 0 0,0 0 0,0 0 0,0 0 0,1 0 0,-1 0 0,0-1 0,0 1 0,0 0 0,1 0-1,-1 0 1,0 0 0,0 0 0,1 0 0,-1 0 0,0 0 0,0 0 0,1 0 0,-1 0 0,0 0 0,0 0-1,1 0 1,-1 0 0,5 2 0,-1 0 0,0 0-1,0 1 1,0-1-1,5 5 1,2 1 5,-6-5-5,0 0 1,0 0-1,0 0 0,0-1 1,1 0-1,-1 0 0,1 0 1,-1-1-1,1 0 0,0 0 1,8 0-1,-10-1 4,0 0 0,0-1 0,0 0 0,0 1 0,0-1 0,0-1 0,0 1 0,0-1 0,-1 1 0,1-1 0,-1 0 0,1 0 0,-1-1 0,0 1 0,0-1 0,0 0 0,3-3 0,2-3 13,-1-1 1,0 0-1,0 0 1,-2-1-1,1 1 0,-1-1 1,-1-1-1,0 1 0,0 0 1,-1-1-1,-1 0 1,0 0-1,1-13 0,-2 9 14,-1 0-1,0 1 0,-1-1 0,-1 0 0,-1 1 1,0-1-1,0 1 0,-2 0 0,-9-23 0,12 34-21,0 1-1,0-1 0,0 1 0,0-1 0,-1 1 0,0 0 0,1 0 0,-1 0 0,0 0 0,0 1 0,-7-5 1,9 6-7,0 1 1,0-1-1,-1 1 1,1-1-1,0 1 1,-1 0-1,1-1 1,0 1-1,-1 0 1,1 0-1,-1 0 1,1 0-1,0 0 1,-1 0-1,1 0 1,0 1 0,-1-1-1,1 0 1,0 1-1,-1-1 1,1 1-1,0-1 1,-1 1-1,1 0 1,0 0-1,0-1 1,0 1-1,0 0 1,0 0-1,0 0 1,0 0 0,0 0-1,0 0 1,0 1-1,1-1 1,-2 2-1,-2 4 0,1 1-1,-1 0 0,1 0 1,1 0-1,-1 0 1,2 0-1,-1 0 1,1 1-1,-1 9 0,3 78-2,-1-94 2,1 19-7,8 40 1,-9-57 4,1 1 0,0-1-1,1 1 1,-1-1 0,1 0 0,0 0-1,0 1 1,0-1 0,1-1-1,-1 1 1,1 0 0,0-1 0,0 1-1,0-1 1,4 3 0,-4-4 1,0-1 0,-1 0 0,1 0 0,0 0 0,0 0 0,0 0 0,0 0 0,0-1 0,-1 0 0,1 1-1,0-1 1,0 0 0,0 0 0,0-1 0,0 1 0,0-1 0,0 1 0,3-2 0,8-3 4,-1 0 0,21-12 0,-6 3 2,-23 12-5,0-1 1,1 2-1,-1-1 0,0 0 0,1 1 0,-1 0 0,1 1 1,0-1-1,-1 1 0,1 0 0,-1 0 0,9 2 1,-10-1-2,0 0 1,0 1 0,0-1-1,-1 1 1,1 0-1,-1 0 1,1 1 0,-1-1-1,1 1 1,-1-1-1,0 1 1,0 0 0,-1 0-1,1 0 1,-1 1 0,1-1-1,2 6 1,4 14-880,0 1 0,-1 0 0,8 45 0,-16-94 213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3.715"/>
    </inkml:context>
    <inkml:brush xml:id="br0">
      <inkml:brushProperty name="width" value="0.05" units="cm"/>
      <inkml:brushProperty name="height" value="0.05" units="cm"/>
    </inkml:brush>
  </inkml:definitions>
  <inkml:trace contextRef="#ctx0" brushRef="#br0">0 252 16940,'10'-5'490,"-1"0"0,0 0 0,-1 0 0,1-1 0,-1-1 0,0 0 0,-1 0 0,1 0 1,-1-1-1,9-13 0,-9 11-154,0-1 0,-1 1 0,0-1 0,-1 0 0,0-1 0,-1 1 0,0-1 0,3-19 0,-6 28-269,-1-1 0,1 0 0,-1 0 0,0 1 0,0-1 0,-1 0 0,1 1 0,-2-5 0,2 7-57,0 0 0,-1 0 1,1 1-1,0-1 1,-1 0-1,1 1 0,-1-1 1,1 1-1,-1-1 1,1 0-1,-1 1 0,1-1 1,-1 1-1,1 0 1,-1-1-1,0 1 0,1-1 1,-1 1-1,0 0 1,1-1-1,-1 1 0,0 0 1,0 0-1,1 0 1,-1 0-1,0-1 0,0 1 1,1 0-1,-1 0 1,0 0-1,0 1 0,1-1 1,-1 0-1,0 0 1,0 0-1,1 0 0,-1 1 1,0-1-1,1 0 1,-1 1-1,0-1 0,1 0 1,-1 1-1,0 0 1,-4 2 16,0 0-1,1 1 1,-1-1 0,1 1 0,0 0 0,0 0 0,1 0 0,-1 1 0,1-1 0,0 1 0,0 0-1,1 0 1,-4 7 0,1 0-12,0 1 0,1 1 1,1-1-1,-3 18 0,4-22-11,2 0 1,-1 0 0,1-1-1,0 1 1,1 0 0,0 0-1,0 0 1,1-1 0,5 17-1,-5-21-26,-1-1 0,1 1-1,0-1 1,0 1 0,1-1 0,-1 0-1,1 0 1,0 0 0,-1 0-1,1 0 1,1 0 0,-1-1 0,0 0-1,1 1 1,-1-1 0,1 0 0,-1-1-1,1 1 1,0-1 0,0 0-1,0 1 1,0-2 0,6 2 0,-2-2-367,0 1 1,0-2-1,-1 1 1,1-1-1,0 0 0,0-1 1,-1 0-1,9-2 1,0-3-269,1 0 0,21-13 0,-4-2-405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4.876"/>
    </inkml:context>
    <inkml:brush xml:id="br0">
      <inkml:brushProperty name="width" value="0.05" units="cm"/>
      <inkml:brushProperty name="height" value="0.05" units="cm"/>
    </inkml:brush>
  </inkml:definitions>
  <inkml:trace contextRef="#ctx0" brushRef="#br0">111 153 15819,'1'-2'150,"14"-70"2201,-14 67-2115,0 0-1,-1 1 1,0-1 0,0 0 0,0 0 0,-1 0 0,1 0 0,-1 0-1,0 0 1,-1 0 0,1 1 0,-3-6 0,4 9-196,-1 1 0,1-1 0,0 0 0,0 1 1,-1-1-1,1 1 0,-1-1 0,1 1 0,0-1 0,-1 1 0,1-1 0,-1 1 1,1-1-1,-1 1 0,0 0 0,1-1 0,-1 1 0,1 0 0,-1 0 0,0-1 1,1 1-1,-1 0 0,0 0 0,1 0 0,-1 0 0,1 0 0,-1 0 1,0 0-1,1 0 0,-1 0 0,0 0 0,1 0 0,-1 0 0,0 0 0,1 0 1,-1 1-1,0-1 0,1 0 0,-1 0 0,1 1 0,-1-1 0,1 1 0,-1-1 1,1 0-1,-1 1 0,1-1 0,-1 1 0,1-1 0,-1 1 0,0 0 0,-2 3 48,0 0-1,0 1 0,0-1 0,1 0 1,-4 8-1,1 5-31,-1 0 0,2 0 1,0 0-1,2 1 0,-1 0 0,2-1 1,1 1-1,2 33 0,1-22-13,2-1 1,1-1-1,0 1 0,21 49 1,-15-50 27,1 0 1,2-2 0,1 0 0,0 0-1,2-2 1,1 0 0,0-1-1,2-1 1,1-1 0,0-1 0,1 0-1,1-2 1,30 16 0,-148-95 86,50 33-164,-36-22-57,31 21-128,-72-58-1,121 88 192,0 0-1,0-1 0,0 1 1,0 0-1,0 0 0,0 0 1,-1 0-1,1-1 0,0 1 0,0 0 1,0 0-1,0 0 0,0-1 1,0 1-1,0 0 0,1 0 1,-1 0-1,0 0 0,0-1 0,0 1 1,0 0-1,0 0 0,0 0 1,0 0-1,0-1 0,0 1 1,0 0-1,1 0 0,-1 0 0,0 0 1,0 0-1,0 0 0,0-1 1,0 1-1,1 0 0,-1 0 0,0 0 1,0 0-1,0 0 0,1 0 1,13-9 2,29-10 46,-21 9-22,26-13-14,117-62-1318,-157 80 1132,-7 5 146,1-1 1,-1 0 0,1 1-1,-1-1 1,1 0 0,-1 0-1,0 0 1,1 0 0,-1 0-1,0-1 1,0 1 0,0 0 0,0 0-1,0-1 1,1-1 0,-1-5-348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040"/>
    </inkml:context>
    <inkml:brush xml:id="br0">
      <inkml:brushProperty name="width" value="0.05" units="cm"/>
      <inkml:brushProperty name="height" value="0.05" units="cm"/>
    </inkml:brush>
  </inkml:definitions>
  <inkml:trace contextRef="#ctx0" brushRef="#br0">0 362 18244,'18'45'4715,"-8"-22"-4197,2 6-110,18 32 0,-26-53-303,1 0 1,0 0-1,0-1 0,1 0 0,0 0 0,1 0 1,-1-1-1,15 11 0,-20-16-88,0-1 0,0 1 0,-1-1 0,1 1 0,0-1 1,0 1-1,0-1 0,0 1 0,0-1 0,1 0 0,-1 0 0,0 0 0,0 1 0,0-1 0,0 0 0,0 0 0,0 0 0,0-1 1,0 1-1,0 0 0,0 0 0,0-1 0,0 1 0,0 0 0,0-1 0,0 1 0,0-1 0,0 1 0,0-1 0,0 0 1,0 1-1,0-1 0,-1 0 0,1 1 0,0-1 0,0 0 0,-1 0 0,1 0 0,-1 0 0,1 0 0,-1 0 0,1 0 0,-1 0 1,1-1-1,2-7 58,0 1-1,-1-1 1,0 1 0,1-13 0,-2 15-32,5-48 184,-4 36-172,-1 0-1,2 0 1,1 0-1,6-22 1,-9 39-55,-1 0-1,0 0 1,1 0 0,-1 0 0,1 0 0,-1 0 0,1 0-1,0 0 1,-1 0 0,1 0 0,0 0 0,0 0 0,0 0-1,-1 0 1,1 1 0,0-1 0,0 0 0,0 1 0,0-1-1,0 1 1,0-1 0,0 1 0,1-1 0,-1 1 0,0 0-1,0 0 1,0-1 0,0 1 0,0 0 0,1 0 0,-1 0-1,0 0 1,0 0 0,0 1 0,0-1 0,1 0 0,-1 0-1,0 1 1,0-1 0,0 1 0,0-1 0,0 1 0,0-1-1,0 1 1,0 0 0,0-1 0,0 1 0,0 1 0,6 3-13,-1 0 0,-1 0 0,1 1 0,-1-1 0,9 14 0,-4-3-1,-1 1-1,11 31 1,3 4 65,-30-96 92,0 13-78,1 0 1,2-1-1,1 0 0,1-33 1,3 64-62,-1-1 0,0 0 0,0 1 0,1-1 0,-1 1 0,1-1 0,0 1 0,-1-1 0,1 1 0,0-1 0,0 1 0,0-1 0,0 1 0,0 0 0,0 0 0,0-1 0,0 1 0,3-1 0,-1 0-2,0 0-1,0 0 1,0 1 0,0 0 0,1-1 0,-1 1 0,0 1 0,6-2 0,2 1-4,0 0 1,-1 1 0,1 1 0,0-1-1,10 3 1,-16-2-4,0 1 1,0-1-1,0 1 0,0-1 0,-1 1 1,1 1-1,-1-1 0,1 1 0,-1 0 0,6 5 1,0 1-8,0 1 1,12 17 0,-20-24 12,-2-3-1,0 1 1,0-1-1,1 1 0,-1-1 1,0 1-1,0-1 0,1 0 1,-1 1-1,0-1 0,1 1 1,-1-1-1,1 0 1,-1 1-1,1-1 0,-1 0 1,1 1-1,-1-1 0,1 0 1,-1 0-1,1 1 0,-1-1 1,1 0-1,-1 0 0,1 0 1,-1 0-1,1 0 1,-1 0-1,1 0 0,-1 0 1,1 0-1,0 0 0,-1 0 1,1 0-1,-1 0 0,1 0 1,-1 0-1,1-1 0,-1 1 1,1 0-1,-1 0 1,1-1-1,-1 1 0,1 0 1,-1-1-1,1 1 0,-1 0 1,0-1-1,1 1 0,-1-1 1,0 1-1,1 0 1,-1-2-1,3-3 3,0-1 0,-1 0 0,1 1-1,1-9 1,1-3-3,6-8 4,-8 16-7,0 1 0,0-1 0,2 0 0,-1 1 0,1 0 0,0 0 1,0 0-1,1 1 0,12-13 0,-17 20 1,0-1 1,0 0-1,0 1 1,0-1-1,0 1 1,0-1-1,0 1 1,0 0-1,0-1 1,0 1-1,0 0 1,0 0-1,0-1 1,0 1-1,1 0 1,-1 0-1,0 0 1,0 1-1,0-1 1,0 0-1,0 0 1,0 1-1,0-1 1,1 0-1,-1 1 1,0-1-1,0 1 1,0-1-1,0 1 1,-1 0-1,1-1 1,0 1-1,0 0 1,0 0-1,0 0 1,0 1-1,5 5-4,-2 0-1,1 1 0,-1-1 0,4 11 0,6 8 2,-14-26 6,1 0-1,-1 0 0,0 0 1,1 0-1,-1 1 0,1-1 1,-1 0-1,0 0 0,1 0 1,-1 0-1,0 0 0,1 0 1,-1 0-1,0 0 0,1 0 1,-1-1-1,0 1 0,1 0 1,-1 0-1,0 0 1,1 0-1,-1 0 0,0-1 1,1 1-1,-1 0 0,0 0 1,1 0-1,-1-1 0,0 1 1,0 0-1,1 0 0,-1-1 1,0 1-1,0 0 0,0-1 1,1 1-1,-1 0 1,0-1-1,0 1 0,0 0 1,0-1-1,0 1 0,0-1 1,10-17 6,3-13 4,-3 6-46,1 1 1,0 0-1,2 1 1,28-39-1,-40 61 28,0 0-1,0-1 1,0 1-1,0 0 1,0 0-1,1 0 1,-1-1-1,0 1 1,0 1-1,1-1 1,-1 0-1,1 0 0,-1 0 1,1 1-1,-1-1 1,1 1-1,-1-1 1,1 1-1,-1 0 1,1-1-1,0 1 1,-1 0-1,1 0 0,2 0 1,-2 1-2,-1 0 0,1 0 1,-1 0-1,1 0 0,-1 1 0,1-1 0,-1 0 1,1 1-1,-1-1 0,0 1 0,0-1 1,0 1-1,0-1 0,0 1 0,0 0 0,-1 0 1,1-1-1,0 1 0,0 3 0,1 2-17,1 1 0,-1-1-1,-1 0 1,1 0 0,-1 1 0,-1-1-1,1 1 1,-1-1 0,0 1-1,-3 10 1,3-17-8,0-1 0,0 1 0,-1-1-1,1 0 1,0 1 0,-1-1 0,1 1 0,0-1 0,-1 0-1,1 1 1,0-1 0,-1 1 0,1-1 0,-1 0 0,1 0 0,-1 1-1,1-1 1,-1 0 0,1 0 0,-1 0 0,1 0 0,-1 1-1,1-1 1,-1 0 0,1 0 0,-1 0 0,0 0 0,1 0 0,-1 0-1,1 0 1,-1-1 0,1 1 0,-1 0 0,1 0 0,-1 0-1,1 0 1,-1-1 0,1 1 0,-1 0 0,1 0 0,0-1 0,-1 1-1,1 0 1,-1-1 0,-20-17-384,4-3-5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474"/>
    </inkml:context>
    <inkml:brush xml:id="br0">
      <inkml:brushProperty name="width" value="0.05" units="cm"/>
      <inkml:brushProperty name="height" value="0.05" units="cm"/>
    </inkml:brush>
  </inkml:definitions>
  <inkml:trace contextRef="#ctx0" brushRef="#br0">1 9 18764,'0'-4'2072,"3"0"505,-1 4-2073,3 1-448,-4 2 40,-1 3-96,-6 4-136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9.124"/>
    </inkml:context>
    <inkml:brush xml:id="br0">
      <inkml:brushProperty name="width" value="0.05" units="cm"/>
      <inkml:brushProperty name="height" value="0.05" units="cm"/>
    </inkml:brush>
  </inkml:definitions>
  <inkml:trace contextRef="#ctx0" brushRef="#br0">1 1 20196,'4'11'1713,"0"1"-1265,3 2-192,2-1 560,2 1-216,1-1-480,-5-3-592,0-1 448,-2-2-128,-7-6-96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956"/>
    </inkml:context>
    <inkml:brush xml:id="br0">
      <inkml:brushProperty name="width" value="0.05" units="cm"/>
      <inkml:brushProperty name="height" value="0.05" units="cm"/>
    </inkml:brush>
  </inkml:definitions>
  <inkml:trace contextRef="#ctx0" brushRef="#br0">191 221 20364,'0'0'74,"1"-1"-1,0 1 0,-1 0 1,1 0-1,0-1 0,-1 1 0,1 0 1,0 0-1,-1 0 0,1 0 1,0 0-1,-1 0 0,1 0 0,0 0 1,-1 0-1,1 0 0,0 1 1,-1-1-1,1 0 0,0 0 0,-1 1 1,1-1-1,0 0 0,-1 1 1,1-1-1,-1 1 0,1-1 0,-1 0 1,1 1-1,-1-1 0,1 1 1,-1 0-1,1-1 0,-1 1 1,0-1-1,1 2 0,14 30 705,-12-23-347,22 62 620,-20-51-829,1-1 0,2 0 0,0 0 0,16 28 0,-23-45-208,0-1 0,0 1-1,0-1 1,0 0 0,0 0 0,0 0 0,0 1 0,0-1 0,0 0 0,1 0 0,-1 0 0,0-1 0,1 1 0,-1 0 0,1 0 0,-1-1 0,1 1-1,-1-1 1,1 1 0,2-1 0,-2 0-8,-1 0-1,1 0 0,0-1 0,-1 1 1,1-1-1,-1 1 0,0-1 0,1 0 1,-1 0-1,1 0 0,-1 1 0,0-1 1,0 0-1,0 0 0,1-1 1,-1 1-1,1-2 0,2-2-108,0-1 0,-1 1 0,0-1 0,1-1 0,-2 1 1,1 0-1,-1 0 0,2-12 0,-2 8-91,-1 0 1,-1-1 0,0 1-1,0 0 1,-1 0 0,-1-1-1,1 1 1,-5-13-1,-5-9-327</inkml:trace>
  <inkml:trace contextRef="#ctx0" brushRef="#br0" timeOffset="1">7 45 20260,'-4'-6'2025,"1"3"-1505,6-4-200,8 0 896,4 0-624,-1-1-376,-4 3-1408,-23 3 928,-5 4-88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7.947"/>
    </inkml:context>
    <inkml:brush xml:id="br0">
      <inkml:brushProperty name="width" value="0.05" units="cm"/>
      <inkml:brushProperty name="height" value="0.05" units="cm"/>
    </inkml:brush>
  </inkml:definitions>
  <inkml:trace contextRef="#ctx0" brushRef="#br0">14 907 14155,'-4'8'581,"-5"18"373,9-25-937,0-1-1,0 1 1,0-1-1,0 1 1,0 0-1,0-1 1,0 1-1,0-1 1,0 1-1,0-1 0,0 1 1,0-1-1,1 1 1,-1-1-1,0 1 1,0-1-1,0 1 1,1-1-1,-1 1 1,0-1-1,1 0 1,-1 1-1,1-1 0,-1 1 1,0-1-1,1 0 1,-1 1-1,1-1 1,-1 0-1,1 0 1,-1 1-1,1-1 1,-1 0-1,1 0 1,-1 0-1,1 1 0,-1-1 1,1 0-1,-1 0 1,1 0-1,-1 0 1,1 0-1,5-1 114,-1 0 0,0 0 1,1 0-1,-1 0 0,0-1 0,0 0 0,0 0 0,0 0 0,-1-1 0,7-3 1,-2 0-10,277-162 1970,-226 135-1867,413-225 461,-72 25-543,-69 36-53,-315 188-146,-10 4-58,0 1 0,1 0 1,0 0-1,0 1 0,0 0 0,0 0 1,12-1-1,-14 4-1502,-10 2 970,-14 4 108,-2-2-157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59.638"/>
    </inkml:context>
    <inkml:brush xml:id="br0">
      <inkml:brushProperty name="width" value="0.05" units="cm"/>
      <inkml:brushProperty name="height" value="0.05" units="cm"/>
    </inkml:brush>
  </inkml:definitions>
  <inkml:trace contextRef="#ctx0" brushRef="#br0">521 25 11506,'-1'-2'209,"-1"1"-1,0 0 0,0 0 0,0 0 0,0 0 0,0 0 0,0 1 0,0-1 0,0 1 1,0-1-1,-1 1 0,1 0 0,0 0 0,0 0 0,0 0 0,-3 0 0,-14-2 601,6-2-297,0 1 0,-20-2 0,27 4-433,0 1 0,1 1 0,-1-1 0,0 1 0,1 0 0,-1 0 0,1 0 0,-11 5 0,1 1-20,0 0 1,0 1 0,1 1-1,0 0 1,1 1-1,-21 21 1,9-6 55,2 1 0,-24 35 1,39-48-32,0 0 0,1 0 1,1 1-1,-10 27 0,-11 64 157,11-40-135,4-21-90,2 1-1,2 1 1,2-1 0,3 1 0,1 0 0,2 1-1,2-1 1,2 0 0,2-1 0,2 1-1,24 72 1,-28-106-16,1 6 0,2 1 0,0-2 0,18 33 0,-22-46 0,0 1 0,1 0 0,-1-1 0,1 0 0,0 1 0,0-2 0,1 1 0,-1 0 0,1-1 0,0 0 0,0 0 0,0 0 0,0-1 0,1 0 0,-1 0 0,1 0 0,8 1 0,28 3 13,49 0-1,-54-5-1,-1 2-1,44 9 0,-73-10-13,-1 0 0,0-1-1,1 0 1,-1 0 0,1-1-1,-1 0 1,1 0 0,-1 0 0,1-1-1,-1 0 1,1 0 0,-1-1-1,0 0 1,0 0 0,0 0-1,0-1 1,0 0 0,9-5 0,9-7-19,98-54 17,-105 61 8,0-2 1,-1 0-1,0-1 0,24-22 1,52-60 18,-70 69-12,-15 16-11,0 0 1,-1-1-1,0 0 0,0 0 0,-1-1 0,-1 0 0,0 1 1,0-2-1,3-12 0,2-15-12,4-48 1,-1 6 13,-7 54 3,-1-1 0,-1 1-1,-2-1 1,0 0 0,-2 1-1,-1-1 1,-1 0 0,-1 1-1,-1 0 1,-2 0 0,0 0 0,-19-40-1,26 65-3,-9-20 55,-1 0 0,-21-31 0,27 46-28,0 1 0,0 0 0,-1-1 0,0 2 0,0-1 0,0 0 0,-1 1 0,1 0 0,-1 1 0,0-1 0,0 1 0,0 0 0,-10-3 0,-132-29 169,43 11-157,-196-35-1948,279 55 1544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4.965"/>
    </inkml:context>
    <inkml:brush xml:id="br0">
      <inkml:brushProperty name="width" value="0.05" units="cm"/>
      <inkml:brushProperty name="height" value="0.05" units="cm"/>
      <inkml:brushProperty name="color" value="#F6630D"/>
    </inkml:brush>
  </inkml:definitions>
  <inkml:trace contextRef="#ctx0" brushRef="#br0">261 36 14859,'0'-3'267,"0"0"-1,0 0 1,-1 0-1,1 0 1,-1 0 0,0 0-1,1 0 1,-3-3-1,3 6-227,0 0-1,0-1 1,-1 1-1,1-1 1,0 1-1,0 0 1,-1-1-1,1 1 1,0 0-1,0 0 1,-1-1-1,1 1 0,0 0 1,-1 0-1,1-1 1,-1 1-1,1 0 1,0 0-1,-1 0 1,1 0-1,-1-1 1,1 1-1,0 0 1,-1 0-1,0 0 1,0 1 32,0-1 0,0 0 1,0 1-1,0-1 1,0 1-1,0-1 1,0 1-1,1 0 0,-1-1 1,0 1-1,0 0 1,0-1-1,1 1 1,-1 0-1,0 2 0,-7 8 167,0 1 0,1 1 0,1-1 0,0 1-1,1 0 1,-6 25 0,-13 88 207,21-109-357,-5 41 146,3 0 1,2 0-1,3 0 0,2 1 0,2-1 0,15 68 0,-17-120-190,4 27 59,-6-24 122,-5-14 271,-40-79 152,-64-111-75,107 191-576,-8-16 235,16 17-96,9 6-100,14 3-593,-1 0 0,1-2 1,0-2-1,0 0 0,0-2 0,49-6 0,-24-1-212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5.458"/>
    </inkml:context>
    <inkml:brush xml:id="br0">
      <inkml:brushProperty name="width" value="0.05" units="cm"/>
      <inkml:brushProperty name="height" value="0.05" units="cm"/>
      <inkml:brushProperty name="color" value="#F6630D"/>
    </inkml:brush>
  </inkml:definitions>
  <inkml:trace contextRef="#ctx0" brushRef="#br0">83 0 16788,'-8'6'402,"1"1"0,0-1 0,0 1 1,1 0-1,0 1 0,0 0 0,1-1 1,0 2-1,0-1 0,1 1 0,0-1 0,-4 17 1,7-24-392,0 1-1,1 0 1,-1-1 0,1 1 0,0-1 0,-1 1 0,1 0 0,0-1 0,0 1-1,0 0 1,0-1 0,0 1 0,0-1 0,1 1 0,-1 0 0,0-1 0,1 1-1,-1-1 1,1 1 0,0-1 0,0 1 0,-1-1 0,1 1 0,0-1-1,0 0 1,0 1 0,0-1 0,1 0 0,-1 0 0,0 0 0,0 0 0,1 0-1,-1 0 1,1 0 0,-1 0 0,1-1 0,-1 1 0,3 0 0,5 1 5,1 0 0,0-1 0,-1 0 0,1-1 0,15-1 0,1 1 10,-19 0-3,34 3-45,-40-3 34,1 0 0,-1 0 0,0 1 0,0-1 0,0 0 1,1 1-1,-1-1 0,0 0 0,0 1 0,0 0 0,0-1 0,0 1 1,0 0-1,0-1 0,0 1 0,0 0 0,0 0 0,0 0 0,0 0 1,-1 0-1,1 0 0,0 0 0,-1 0 0,1 0 0,-1 0 0,1 2 1,-1-3 8,0 0 0,0-1 1,0 1-1,0 0 1,0 0-1,0-1 1,0 1-1,0 0 1,0 0-1,0-1 1,0 1-1,-1 0 0,1 0 1,0-1-1,0 1 1,0 0-1,0 0 1,-1 0-1,1 0 1,0-1-1,0 1 1,0 0-1,-1 0 0,1 0 1,0 0-1,0 0 1,-1-1-1,1 1 1,0 0-1,0 0 1,-1 0-1,1 0 1,0 0-1,0 0 0,-1 0 1,1 0-1,0 0 1,0 0-1,-1 0 1,1 0-1,0 0 1,0 0-1,-1 0 1,1 1-1,0-1 0,0 0 1,-1 0-1,1 0 1,0 0-1,0 0 1,-1 1-1,1-1 1,0 0-1,0 0 1,0 0-1,0 0 0,-1 1 1,1-1-1,0 0 1,0 0-1,0 1 1,0-1-1,0 0 1,0 0-1,-1 1 1,1-1-1,0 0 0,0 1 1,-2-16 277,-1 0 1,2 0 0,0 0-1,1 0 1,1 0-1,0 0 1,4-20-1,-5 34-314,0 0-1,1 0 1,-1 0-1,0 0 0,0 0 1,1 0-1,-1 0 0,1 0 1,-1 1-1,0-1 1,1 0-1,0 0 0,-1 0 1,1 1-1,-1-1 1,1 0-1,0 1 0,0-1 1,-1 1-1,1-1 0,0 0 1,0 1-1,0 0 1,-1-1-1,1 1 0,0 0 1,0-1-1,0 1 1,0 0-1,0 0 0,0 0 1,0-1-1,0 1 0,0 0 1,1 1-1,4-1-192,1 1 0,-1 1 0,1-1 0,9 4 0,10 2 194,14-5-295,11-3-97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6.007"/>
    </inkml:context>
    <inkml:brush xml:id="br0">
      <inkml:brushProperty name="width" value="0.05" units="cm"/>
      <inkml:brushProperty name="height" value="0.05" units="cm"/>
      <inkml:brushProperty name="color" value="#F6630D"/>
    </inkml:brush>
  </inkml:definitions>
  <inkml:trace contextRef="#ctx0" brushRef="#br0">1 246 15323,'0'0'84,"0"1"-1,0-1 0,0 1 0,0-1 1,1 1-1,-1-1 0,0 1 0,0-1 1,1 1-1,-1-1 0,0 1 0,0-1 1,1 1-1,-1-1 0,1 0 0,-1 1 1,0-1-1,1 0 0,-1 1 0,1-1 1,-1 0-1,1 0 0,-1 1 0,1-1 1,-1 0-1,1 0 0,-1 0 0,1 0 1,-1 1-1,1-1 0,-1 0 0,1 0 1,0 0-1,-1 0 0,1 0 0,-1-1 1,1 1-1,26-3 677,-23 2-391,25-7-7,0 0 0,-1-2 0,0-1 0,-1-1 0,-1-2 0,0 0 0,0-2 0,-2-1 0,0 0 0,31-31 0,-27 16-266,-27 31-91,0-1 0,0 1 1,0 0-1,0 0 0,-1-1 0,1 1 0,0-1 0,-1 1 1,1-1-1,-1 1 0,1-1 0,-1 1 0,0-1 1,0 0-1,0 1 0,1-1 0,-1 1 0,-1-1 1,1 0-1,0 1 0,0-1 0,-1 1 0,0-3 0,1 4-2,-1-1 0,1 0-1,-1 1 1,1 0 0,-1-1-1,0 1 1,1-1 0,-1 1-1,0 0 1,1-1 0,-1 1-1,0 0 1,1 0 0,-1-1-1,0 1 1,1 0-1,-1 0 1,0 0 0,0 0-1,1 0 1,-1 0 0,0 0-1,0 0 1,-19 5 39,6 1-21,1 1 1,0 0 0,0 1-1,0 0 1,-19 18 0,4 0 17,-28 32 1,49-50-29,-1 0-1,1 1 1,1 0 0,0 0-1,0 0 1,1 1 0,0-1 0,-5 14-1,10-22-7,0 0-1,-1 0 1,1 1 0,0-1-1,0 0 1,0 1 0,0-1-1,0 0 1,0 1 0,0-1-1,0 0 1,1 0 0,-1 1-1,0-1 1,1 0 0,-1 0-1,1 1 1,-1-1 0,1 0-1,0 0 1,1 2 0,-1-2-10,1 1-1,0-1 1,0 0 0,0 1 0,0-1 0,0 0 0,0 0 0,0 0 0,0-1 0,0 1 0,4 0 0,5 1-190,0-1 1,0 0 0,0-1-1,11-1 1,-21 1 123,22-3-324,-1 0 1,0-2-1,32-11 1,-43 13 276,40-14-422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6.422"/>
    </inkml:context>
    <inkml:brush xml:id="br0">
      <inkml:brushProperty name="width" value="0.05" units="cm"/>
      <inkml:brushProperty name="height" value="0.05" units="cm"/>
      <inkml:brushProperty name="color" value="#F6630D"/>
    </inkml:brush>
  </inkml:definitions>
  <inkml:trace contextRef="#ctx0" brushRef="#br0">309 0 15291,'-11'38'1673,"-21"7"-849,-8 1-280,-5 3 1088,4 1-560,4-1-303,2-3-113,12-10-224,8-8-128,9-9-352,4-6-208,5-13-480,3-5-256,-2-12-993,-1-4 1553,-3-9-352,-4-6-272</inkml:trace>
  <inkml:trace contextRef="#ctx0" brushRef="#br0" timeOffset="1">1 164 13643,'6'7'1416,"2"7"-744,4 0-192,5 5 857,6 0-377,8-4-160,9 1-240,5-6-240,-1 3 24,5-4-120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7.522"/>
    </inkml:context>
    <inkml:brush xml:id="br0">
      <inkml:brushProperty name="width" value="0.05" units="cm"/>
      <inkml:brushProperty name="height" value="0.05" units="cm"/>
      <inkml:brushProperty name="color" value="#F6630D"/>
    </inkml:brush>
  </inkml:definitions>
  <inkml:trace contextRef="#ctx0" brushRef="#br0">244 102 12683,'1'-6'468,"1"-1"0,-2 0 0,1 0 0,-1 0 0,0 1 0,0-1 0,-1 0 0,-1-7 0,1 12-358,1 0 0,-1 0 1,1 1-1,-1-1 1,0 0-1,0 1 1,0-1-1,0 1 0,0-1 1,0 1-1,0-1 1,0 1-1,-1 0 0,1-1 1,0 1-1,-1 0 1,1 0-1,-1 0 0,1 0 1,-1 0-1,0 1 1,1-1-1,-1 0 1,0 1-1,0-1 0,1 1 1,-1 0-1,0 0 1,0-1-1,0 1 0,1 0 1,-1 0-1,0 1 1,-3 0-1,-1 0-2,-1 1 0,1-1 0,1 2 0,-1-1 0,0 1 0,1-1 0,-1 2 0,1-1 0,0 0 0,0 1 0,-6 6 0,-5 5 1,-25 31 0,31-33-81,0 1 0,-14 24 0,21-32-18,0 0 1,1 1-1,-1-1 1,1 0-1,0 1 1,1-1-1,0 1 1,0 0 0,0 10-1,1-16-5,0 0 0,0 0 0,0 1 0,0-1 0,0 0 0,0 0 0,1 0 0,-1 0 0,0 1 0,1-1 0,-1 0 0,1 0 0,-1 0 0,1 0 0,0 0 0,-1 0 0,1 0 0,0 0 0,0-1 0,0 1 0,0 0 0,0 0 0,0-1 0,0 1 0,2 1 0,-1-1 5,1-1 0,0 1 0,-1-1 0,1 1 1,0-1-1,-1 0 0,1 0 0,0 0 0,0-1 0,-1 1 0,4-1 1,5-2 25,0 0 1,0-1 0,0 0 0,14-9 0,-6 1 11,0-1 0,-1-1 0,27-25 0,15-13-5,-60 52-44,0-1 0,0 1 0,1 0 0,-1 0 0,0 0 0,0 0 0,0 0 0,0-1 0,0 1 0,1 0 0,-1 0 0,0 0 0,0 0 0,0 0 0,1 0 0,-1 0 0,0 0 0,0 0 0,0 0 0,1 0 0,-1 0 0,0 0 0,0 0 0,0 0 0,1 0 0,-1 0 0,0 0 0,0 0 0,0 0 0,1 0 0,-1 0 0,0 0 0,0 0 0,0 0 0,0 0 0,1 1 0,-1-1 0,0 0 0,0 0 0,0 0 0,0 0 0,1 0 0,-1 1 0,0-1 0,2 14-26,-5 29-3,1-23 13,2-18 23,0 0-1,0 1 1,0-1-1,0 0 0,0 0 1,0 1-1,1-1 1,-1 0-1,1 1 1,0-1-1,-1 0 0,1 0 1,0 0-1,0 0 1,1 0-1,-1 0 1,0 0-1,1 0 0,-1 0 1,1-1-1,-1 1 1,1-1-1,0 1 1,0-1-1,0 1 1,0-1-1,0 0 0,0 0 1,0 0-1,0 0 1,0 0-1,0-1 1,1 1-1,-1-1 0,0 1 1,0-1-1,1 0 1,-1 0-1,4 0 1,7 0 34,0-1 1,-1 0-1,1 0 1,-1-2-1,0 1 1,0-2-1,16-5 1,81-43 222,-10 4-141,-98 47-123,-1 1 1,1 0-1,0-1 0,-1 1 1,1 0-1,0 0 0,-1 0 1,1 0-1,0 0 0,-1-1 1,1 1-1,0 0 0,-1 0 1,1 1-1,0-1 0,0 0 0,-1 0 1,1 0-1,0 0 0,-1 1 1,1-1-1,-1 0 0,1 0 1,0 1-1,-1-1 0,1 1 1,-1-1-1,1 0 0,-1 1 1,1-1-1,-1 1 0,1-1 1,-1 1-1,1-1 0,-1 1 0,0 0 1,1-1-1,-1 1 0,0 0 1,0-1-1,1 1 0,-1 0 1,0-1-1,0 1 0,0 0 1,0-1-1,0 1 0,0 0 1,0-1-1,0 1 0,0 1 1,0 7-12,-1 1 1,0-1 0,-3 12 0,1-2 12,3-18 1,0-1 0,0 1 0,0 0 0,0 0 0,0-1 0,0 1-1,0 0 1,0 0 0,0-1 0,0 1 0,0 0 0,0 0 0,1-1-1,-1 1 1,0 0 0,1-1 0,-1 1 0,0 0 0,1-1 0,-1 1-1,1 0 1,-1-1 0,1 1 0,-1-1 0,1 1 0,-1-1 0,1 1-1,-1-1 1,1 1 0,0-1 0,-1 0 0,1 1 0,0-1 0,0 0-1,-1 0 1,1 1 0,0-1 0,0 0 0,-1 0 0,1 0 0,0 0-1,0 0 1,-1 0 0,1 0 0,0 0 0,0 0 0,-1-1 0,2 1-1,4-2 15,0 0-1,0 0 0,0 0 0,8-5 0,-13 6-14,41-24 69,-32 18-65,1 0 0,-1 1 1,1 0-1,1 1 0,-1 0 1,1 1-1,0 0 0,18-3 1,-29 6-8,0 1 0,0 0 1,0 0-1,0 0 0,1 0 1,-1 0-1,0 0 0,0 0 0,0 0 1,0 1-1,0-1 0,0 0 0,0 1 1,0-1-1,0 0 0,0 1 1,0 0-1,0-1 0,0 1 0,0-1 1,0 1-1,-1 0 0,1 0 1,0-1-1,0 1 0,-1 0 0,1 0 1,0 2-1,1 0-5,-1 1 0,-1-1-1,1 1 1,0-1 0,-1 1 0,0 0-1,0 3 1,0-3 5,0 0-1,0-1 1,1 1-1,-1 0 1,1-1-1,1 7 0,-1-10 5,-1 1-1,1 0 0,-1-1 0,1 1 1,-1-1-1,1 1 0,0-1 0,-1 1 0,1-1 1,0 0-1,-1 1 0,1-1 0,0 0 1,0 0-1,-1 1 0,1-1 0,0 0 0,0 0 1,-1 0-1,1 0 0,0 0 0,0 0 1,0 0-1,-1 0 0,1 0 0,0 0 0,0 0 1,-1-1-1,1 1 0,0 0 0,1-1 1,27-11 43,-27 10-38,38-19 18,-25 12-73,-1 1-1,1 0 0,1 1 0,-1 1 0,24-6 0,-39 12 37,1 0-1,-1 0 1,0 0-1,1-1 1,-1 1-1,0 0 0,1 0 1,-1 0-1,0 0 1,1 0-1,-1 0 1,1 0-1,-1 0 0,0 0 1,1 0-1,-1 0 1,0 0-1,1 0 1,-1 0-1,0 0 1,1 0-1,-1 0 0,1 1 1,-1-1-1,0 0 1,1 0-1,-1 0 1,0 1-1,0-1 0,1 0 1,-1 0-1,0 1 1,0-1-1,1 0 1,-1 0-1,0 1 0,0-1 1,1 0-1,-1 1 1,0-1-1,0 0 1,0 1-1,0-1 0,0 0 1,0 1-1,0-1 1,0 1-1,1-1 1,-1 0-1,0 1 0,-1-1 1,1 0-1,0 1 1,0-1-1,0 1 1,0-1-1,0 0 0,0 1 1,0-1-1,0 0 1,-1 1-1,1-1 1,0 0-1,0 1 1,0-1-1,-1 0 0,1 0 1,-1 1-1,-14 20-1069,-17 9 355,15-16 337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8.209"/>
    </inkml:context>
    <inkml:brush xml:id="br0">
      <inkml:brushProperty name="width" value="0.05" units="cm"/>
      <inkml:brushProperty name="height" value="0.05" units="cm"/>
      <inkml:brushProperty name="color" value="#F6630D"/>
    </inkml:brush>
  </inkml:definitions>
  <inkml:trace contextRef="#ctx0" brushRef="#br0">66 0 13627,'-6'140'5523,"-19"68"-2956,4-37-1286,20-163-1236,-11 196 805,14-188-470,3-21-88,5-30 71,-8 30-327,7-31 168,28-106 110,72-180 0,-104 310-359,1 0-1,0 0 0,0 0 1,1 1-1,1-1 0,11-12 1,-16 21 16,-1 1 0,1-1 0,0 1 0,0 0 1,0 0-1,0 0 0,0 0 0,1 0 0,-1 1 1,0-1-1,1 1 0,-1 0 0,1 0 1,0 0-1,-1 0 0,1 1 0,0 0 0,-1 0 1,1 0-1,0 0 0,0 0 0,-1 1 1,1-1-1,0 1 0,-1 0 0,1 0 0,5 3 1,0 0-47,0 1 0,0 0 0,0 0 0,0 1 0,-1 0-1,14 14 1,-19-17 66,-1 0 0,1 0 0,-1 0 0,0 0 0,0 1 0,0-1 0,0 1-1,0-1 1,1 6 0,-3-7 18,1 0 0,-1 1 0,0-1-1,1 0 1,-1 0 0,0 1 0,-1-1-1,1 0 1,0 0 0,-1 1 0,1-1-1,-1 0 1,0 0 0,1 0 0,-1 0-1,0 0 1,-2 3 0,-2 2 40,-1 0 1,0-1-1,0 1 1,0-1-1,-1-1 1,0 1-1,0-1 0,0-1 1,-1 1-1,-15 6 1,0-2 121,0 0 0,-38 8 0,56-16-174,-42 8 113,45-9-170,0 0 0,0 1 0,0-1 0,0 0 0,0 0 0,1 0 0,-1-1 0,0 1 0,0 0 0,0-1 0,0 1 0,0-1 0,0 0 0,1 1 0,-1-1 0,0 0 0,1 0 0,-1 0 0,-2-2 0,4 2-23,-1 0 0,1 0 1,0 0-1,-1 0 0,1 0 0,0 0 0,0 0 1,-1 0-1,1 0 0,0 0 0,0 0 1,0 0-1,0 0 0,0 0 0,1 0 0,-1 0 1,0 0-1,0 0 0,1 0 0,-1 1 1,0-1-1,1 0 0,-1 0 0,1 0 0,0 0 1,-1 0-1,1 1 0,-1-1 0,1 0 1,0 0-1,1 0 0,25-22-961,-2 8 133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8.639"/>
    </inkml:context>
    <inkml:brush xml:id="br0">
      <inkml:brushProperty name="width" value="0.05" units="cm"/>
      <inkml:brushProperty name="height" value="0.05" units="cm"/>
      <inkml:brushProperty name="color" value="#F6630D"/>
    </inkml:brush>
  </inkml:definitions>
  <inkml:trace contextRef="#ctx0" brushRef="#br0">122 0 16227,'-2'8'1353,"-10"12"-857,-1 8-104,-3 14 656,-1 7-152,0 7-207,1 2-49,5 1-72,-1-2-56,8-8-152,3-9-72,1-12-288,7-7-160,0-11-520,2-6-296,2-7 792,5-4-200,0-8-137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9.574"/>
    </inkml:context>
    <inkml:brush xml:id="br0">
      <inkml:brushProperty name="width" value="0.05" units="cm"/>
      <inkml:brushProperty name="height" value="0.05" units="cm"/>
    </inkml:brush>
  </inkml:definitions>
  <inkml:trace contextRef="#ctx0" brushRef="#br0">6 0 17708,'-3'25'686,"1"0"1,1 0 0,2 0-1,4 36 1,-2-23-99,-1-3-247,-1-12-173,1 1 1,0 0-1,2 0 0,0-1 0,14 38 1,-17-57-160,1-1 1,-1 0 0,1 0 0,0 0 0,0 0 0,0-1-1,0 1 1,0 0 0,6 4 0,-7-6-5,1 0-1,-1 0 1,1-1 0,-1 1 0,1 0-1,-1-1 1,1 1 0,0-1 0,-1 1-1,1-1 1,-1 0 0,1 0 0,0 1-1,0-1 1,2-1 0,2 0 5,1-1 1,-1-1-1,1 1 1,-1-1-1,0 0 1,0 0-1,0-1 1,5-4-1,-6 4-6,0 0 0,1 1 0,0 0-1,-1 0 1,1 0 0,0 0 0,1 1 0,8-2-1,-14 4-4,1 0 0,-1 0 0,0 0 0,0 0-1,1 0 1,-1 0 0,0 0 0,0 1 0,1-1-1,-1 0 1,0 1 0,0-1 0,0 1 0,1 0-1,-1-1 1,0 1 0,0 0 0,0-1 0,0 1-1,0 0 1,0 0 0,1 2 0,-1-1 0,0 0 0,1 0 0,-1 1-1,0-1 1,-1 1 0,1-1 0,0 1 0,-1 0 0,1-1 0,-1 5 0,1 1 1,-1-1-1,-1 1 1,0 0 0,0 0 0,0 0 0,-4 11 0,2-12 22,0-1-1,-1 1 0,1-1 1,-1 0-1,0 0 0,-1 0 1,0 0-1,0-1 0,0 0 1,0 0-1,-1 0 0,0-1 1,0 1-1,0-2 0,0 1 1,-1 0-1,1-1 0,-1-1 1,0 1-1,0-1 0,0 0 1,0 0-1,0-1 0,-1 0 1,1-1-1,-8 1 0,13-1-62,0 0 0,0-1 0,0 1 0,1 0 0,-1-1 1,0 1-1,0-1 0,0 1 0,0-1 0,1 0 0,-1 0 0,0 0 0,1 0 0,-1 0 0,1 0 0,-1 0 0,1-1 0,0 1 0,-1 0 0,1-1 0,0 1 0,0-1 0,0 0 0,0 1 0,0-1 0,0 0 0,1 1 0,-1-1 0,1 0 0,-1 0 0,1 0 0,-1 0 0,1 1 0,0-1 0,0 0 0,0 0 0,0 0 0,0 0 0,0 0 0,1 0 0,-1 1 0,1-1 0,-1 0 0,1 0 0,0 0 0,0 1 0,-1-1 0,3-3 0,13-15-384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9.008"/>
    </inkml:context>
    <inkml:brush xml:id="br0">
      <inkml:brushProperty name="width" value="0.05" units="cm"/>
      <inkml:brushProperty name="height" value="0.05" units="cm"/>
      <inkml:brushProperty name="color" value="#F6630D"/>
    </inkml:brush>
  </inkml:definitions>
  <inkml:trace contextRef="#ctx0" brushRef="#br0">1 213 14795,'8'1'291,"-1"1"0,1-2 0,0 1 0,0-1 0,-1 0 0,1-1 0,0 0 0,0 0 0,-1-1 0,1 0 0,-1 0 0,0 0 0,1-1 0,-1 0-1,0-1 1,9-6 0,-1 1 74,-1-1-1,0-1 1,-1 0-1,-1-1 1,1 0-1,12-18 1,-19 23-234,-1 0 0,0-1 1,-1 0-1,4-9 0,-7 15-104,0 0 0,0 0-1,-1 0 1,1 0 0,-1 0-1,0 0 1,1-1 0,-1 1 0,0 0-1,-1-3 1,1 4-17,0 1 0,0-1 0,-1 0 1,1 0-1,0 0 0,-1 0 0,1 1 0,-1-1 0,1 0 1,-1 0-1,1 1 0,-1-1 0,1 0 0,-1 1 0,0-1 1,1 1-1,-1-1 0,0 0 0,0 1 0,0 0 0,1-1 1,-1 1-1,0-1 0,-1 1 0,-2-1 2,1 1 0,0 0 0,-1 0 0,1 0 0,-1 0 0,1 0 0,0 1 0,-1 0 0,1 0 0,0-1 0,-1 2 0,1-1 0,0 0 0,0 1 0,0-1 0,0 1 0,-5 4 0,-7 5 14,-26 25 0,37-32-19,-18 17 19,2 0 0,-20 28 1,32-40-15,2 1 0,-1 1 0,1-1 0,1 1 0,0 0 0,1 0 1,0 0-1,-3 13 0,6-21-7,1 0 1,-1-1-1,1 1 0,0 0 1,0 0-1,0 0 1,0 0-1,0 0 0,1-1 1,-1 1-1,1 0 1,-1 0-1,1 0 0,0-1 1,0 1-1,1-1 0,-1 1 1,0-1-1,1 1 1,3 3-1,-2-3-47,1 0 0,-1 0 1,1-1-1,0 0 0,0 0 0,0 0 0,0 0 1,0 0-1,0-1 0,0 0 0,0 0 0,6 1 1,9 0-108,-1-1 0,0-1 0,1 0 0,-1-2 1,24-4-1,14-6-115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913"/>
    </inkml:context>
    <inkml:brush xml:id="br0">
      <inkml:brushProperty name="width" value="0.05" units="cm"/>
      <inkml:brushProperty name="height" value="0.05" units="cm"/>
      <inkml:brushProperty name="color" value="#F6630D"/>
    </inkml:brush>
  </inkml:definitions>
  <inkml:trace contextRef="#ctx0" brushRef="#br0">3 1 14739,'1'0'35,"-1"0"-1,0 0 1,0 0-1,0 0 1,1 0-1,-1 0 1,0 0-1,0 0 0,0 0 1,0 0-1,1 0 1,-1 0-1,0 0 1,0 0-1,0 0 1,1 0-1,-1 0 1,0 0-1,0 0 1,0 0-1,0 1 1,1-1-1,-1 0 1,0 0-1,0 0 1,0 0-1,0 0 1,0 1-1,1-1 1,-1 0-1,0 0 0,0 0 1,0 0-1,0 1 1,0-1-1,0 0 1,0 0-1,0 0 1,0 1-1,0-1 1,0 0-1,0 0 1,0 0-1,0 1 1,0-1-1,0 0 1,0 0-1,0 0 1,0 1-1,0-1 1,0 0-1,0 0 1,0 18 346,0-16-195,-4 77 1865,1-28-1470,1 0 0,3 0 0,12 84 0,-11-126-513,0 0 0,1 1 1,0-1-1,1-1 0,5 11 0,-8-16-41,0-1-1,1 1 1,-1-1-1,1 0 1,-1 0-1,1 0 0,0 0 1,0 0-1,0 0 1,0 0-1,1-1 1,-1 1-1,0-1 0,1 0 1,-1 1-1,1-1 1,-1 0-1,1-1 0,-1 1 1,1 0-1,0-1 1,4 1-1,-1-1 17,0-1 1,0 0-1,-1 0 1,1-1-1,0 0 0,0 0 1,-1 0-1,0 0 0,1-1 1,-1 0-1,0 0 0,8-7 1,7-6 150,27-29 0,-45 43-186,36-39 265,-1-1-1,35-53 1,-50 61-171,-2 0-1,0-1 1,24-66 0,-39 86-78,-8 18-491,-7 24-1666,11 0 1149,2-16 349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5.972"/>
    </inkml:context>
    <inkml:brush xml:id="br0">
      <inkml:brushProperty name="width" value="0.05" units="cm"/>
      <inkml:brushProperty name="height" value="0.05" units="cm"/>
      <inkml:brushProperty name="color" value="#F6630D"/>
    </inkml:brush>
  </inkml:definitions>
  <inkml:trace contextRef="#ctx0" brushRef="#br0">204 76 15843,'1'-1'84,"-1"0"0,1 0 0,-1 0 0,0 0 0,1 0 0,-1 0 0,0 0 0,0 0 0,1 0 0,-1 0 0,0 0 0,0 0 0,0-1 0,-1 1 0,1 0 0,0 0 0,0 0 0,-1 0 0,1 0 0,0 0 0,-1 0 0,1 0 0,-1 0 0,1 0 0,-1 0 0,0 0 0,1 1 0,-1-1 0,0 0 0,0 0 0,1 0 0,-1 1 0,0-1 0,0 1 0,0-1 0,0 0 0,-2 0 0,0 1 24,1-1 1,-1 1-1,1 0 0,-1 0 0,1 0 1,-1 0-1,0 0 0,1 1 0,-1-1 1,1 1-1,-1-1 0,1 1 0,0 0 1,-1 0-1,-3 3 0,-2 1 27,0 1-1,1 0 1,0 0-1,0 0 1,0 1-1,1 1 1,0-1-1,1 1 1,-7 10-1,-1 6-45,1 0-1,-9 26 0,0 13-2,19-58-70,1 1 1,-1 0 0,1-1-1,1 1 1,-1 0 0,1 0-1,0-1 1,2 11 0,-2-16-14,0 1 1,0-1-1,0 0 1,0 0-1,0 0 0,0 0 1,0 1-1,0-1 1,0 0-1,0 0 1,0 0-1,1 0 1,-1 0-1,0 1 0,0-1 1,0 0-1,0 0 1,0 0-1,1 0 1,-1 0-1,0 0 0,0 0 1,0 1-1,0-1 1,1 0-1,-1 0 1,0 0-1,0 0 1,0 0-1,0 0 0,1 0 1,-1 0-1,0 0 1,0 0-1,0 0 1,0 0-1,1 0 0,-1 0 1,0 0-1,0 0 1,0 0-1,1 0 1,-1-1-1,10-6 81,7-11 9,-16 18-86,52-76 271,-40 54-216,2 1 1,23-27-1,-38 47-62,1 1 0,-1-1 0,0 1 0,1-1-1,-1 1 1,1-1 0,-1 1 0,0 0 0,1-1 0,-1 1 0,1-1 0,-1 1 0,1 0 0,-1 0 0,1-1-1,-1 1 1,1 0 0,0 0 0,-1 0 0,1 0 0,-1-1 0,1 1 0,0 0 0,-1 0 0,1 0-1,-1 0 1,1 0 0,-1 1 0,1-1 0,0 0 0,-1 0 0,1 0 0,-1 0 0,1 1 0,-1-1-1,1 0 1,-1 0 0,1 1 0,-1-1 0,1 0 0,-1 1 0,1-1 0,-1 1 0,1-1 0,-1 1-1,0-1 1,1 1 0,-1-1 0,0 1 0,0-1 0,1 1 0,-1-1 0,0 1 0,0-1 0,0 1-1,1-1 1,-1 1 0,0 0 0,0 0 0,3 10-7,-1-1-1,2 21 1,-1-9-4,-1-17 9,-1 0 0,1 0 0,0 0 0,0 0-1,0-1 1,0 1 0,1 0 0,0-1 0,0 0 0,4 5-1,-4-7 3,-1 0-1,1 1 1,0-1-1,0 0 0,0-1 1,0 1-1,1-1 1,-1 1-1,0-1 0,0 0 1,1 0-1,-1 0 1,1-1-1,-1 1 1,8-1-1,5 0-1,0-1 1,0-1-1,16-4 0,32-4-7,-64 10 1,19-3 285,-15-12 220,-3 6-492,4-20 355,-2-1 1,-1 0-1,-2-38 0,0 77-116,0-7-236,0 0-1,0-1 1,0 1-1,0 0 1,0 0 0,1 0-1,-1 0 1,0 0-1,1-1 1,0 1-1,-1 0 1,1 0-1,2 2 1,-1-2-14,-1 1 0,1-1 0,1 0 1,-1 0-1,0 0 0,0-1 0,1 1 0,-1 0 0,1-1 1,-1 0-1,1 0 0,0 1 0,0-1 0,-1-1 1,1 1-1,0 0 0,0-1 0,0 0 0,0 1 0,0-1 1,0 0-1,0 0 0,4-1 0,4-1-73,1 0 1,0-1-1,-1 0 0,15-7 0,-5 2-71,-2-1 0,1-2-1,-1 0 1,-1 0-1,0-2 1,-1 0 0,0-1-1,15-18 1,-30 30 125,0 0 1,0 0 0,0 0-1,-1 0 1,1-1 0,0 1-1,-1-1 1,0 1-1,0-1 1,1-3 0,-1 6 23,-1 0 1,0 0-1,0-1 1,0 1-1,0 0 1,0 0-1,0 0 0,0 0 1,0 0-1,0 0 1,0 0-1,0-1 1,0 1-1,0 0 1,0 0-1,0 0 1,0 0-1,0 0 1,0 0-1,0 0 1,0-1-1,0 1 0,0 0 1,0 0-1,-1 0 1,1 0-1,0 0 1,0 0-1,0 0 1,0 0-1,0 0 1,0-1-1,0 1 1,0 0-1,0 0 1,0 0-1,-1 0 0,1 0 1,0 0-1,0 0 1,0 0-1,0 0 1,0 0-1,0 0 1,0 0-1,0 0 1,-1 0-1,1 0 1,0 0-1,-8 3 9,-5 7 37,5 0-38,0-1-1,1 2 1,0-1-1,1 1 1,0 0-1,1 0 0,0 0 1,0 1-1,2 0 1,-1 0-1,1 0 0,1 0 1,0 0-1,1 1 1,1 23-1,6-17-693,-6-19 655,0 1 1,1-1 0,-1 0-1,0 1 1,0-1 0,1 0-1,-1 1 1,1-1 0,-1 0-1,0 0 1,1 1 0,-1-1-1,0 0 1,1 0 0,-1 0-1,1 1 1,-1-1 0,1 0-1,-1 0 1,1 0 0,-1 0-1,0 0 1,1 0 0,1 0-9,-1-1 1,0 1-1,1-1 1,-1 0-1,0 0 1,0 1-1,0-1 1,0 0-1,0 0 1,0 0-1,0 0 1,0 0-1,0 0 1,0 0 0,0-1-1,-1 1 1,1 0-1,0 0 1,-1-1-1,1-1 1,9-24-453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6.417"/>
    </inkml:context>
    <inkml:brush xml:id="br0">
      <inkml:brushProperty name="width" value="0.05" units="cm"/>
      <inkml:brushProperty name="height" value="0.05" units="cm"/>
      <inkml:brushProperty name="color" value="#F6630D"/>
    </inkml:brush>
  </inkml:definitions>
  <inkml:trace contextRef="#ctx0" brushRef="#br0">48 3 18732,'0'-3'1344,"-7"5"-1112,-1-1-296,0 2 616,-4 3-304,-1 0-191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086"/>
    </inkml:context>
    <inkml:brush xml:id="br0">
      <inkml:brushProperty name="width" value="0.05" units="cm"/>
      <inkml:brushProperty name="height" value="0.05" units="cm"/>
      <inkml:brushProperty name="color" value="#F6630D"/>
    </inkml:brush>
  </inkml:definitions>
  <inkml:trace contextRef="#ctx0" brushRef="#br0">216 172 11811,'3'-15'851,"0"1"0,0-1 0,-2 0 1,1-18-1,-2 30-682,0-1 0,0 1 0,0-1-1,-1 1 1,1 0 0,-1-1 0,0 1 0,0 0 0,0-1 0,0 1-1,-1 0 1,1 0 0,-1 0 0,0 0 0,1 0 0,-2 0 0,1 1-1,0-1 1,0 0 0,-1 1 0,1 0 0,-1 0 0,0 0-1,-3-2 1,3 3-112,0 0 0,0 0 0,0 1 0,0-1 0,0 1 0,0 0 0,-1 0 0,1 0 0,0 0 0,0 1 0,0-1 0,0 1 1,0 0-1,0 0 0,0 0 0,0 0 0,0 0 0,0 1 0,1-1 0,-1 1 0,1 0 0,-1-1 0,1 1 0,-1 1 0,-2 3 0,-6 4-22,2 1 0,0 0 0,0 1 0,-7 14 0,6-9-25,1 0 0,-14 35 0,20-43-7,0 0-1,1 0 1,0 1-1,1-1 0,0 1 1,0-1-1,1 1 1,0 9-1,1-17 0,-1 1 0,0-1 0,1 1 0,-1-1-1,1 0 1,0 1 0,0-1 0,0 0 0,0 1 0,0-1 0,0 0 0,1 0 0,-1 0-1,1 0 1,-1 0 0,1 0 0,0-1 0,0 1 0,-1-1 0,1 1 0,1-1-1,-1 1 1,2 0 0,0-1 1,-1 0 1,0 0-1,1 0 0,-1-1 0,1 1 0,-1-1 0,1 0 1,-1 0-1,1 0 0,0-1 0,-1 1 0,0-1 1,1 0-1,-1 0 0,7-2 0,1-2-2,0-1 0,-1 0 0,1 0 0,-1-1 0,0 0-1,-1-1 1,0 0 0,8-10 0,8-11-58,25-38-1,-20 25-62,-27 41-19,-2 8 97,-3 11 29,-3 12-1,-6 34-3,10-59 23,1-1 0,0 1-1,0-1 1,0 1 0,0 0 0,1-1 0,0 1 0,0 0-1,0-1 1,3 7 0,-3-10-2,-1 0 1,1 0-1,0-1 0,0 1 1,-1 0-1,1 0 1,0 0-1,0 0 0,0-1 1,0 1-1,0-1 0,0 1 1,0 0-1,0-1 1,0 0-1,0 1 0,0-1 1,1 0-1,-1 1 0,0-1 1,0 0-1,0 0 1,0 0-1,1 0 0,-1 0 1,0 0-1,0 0 0,0-1 1,0 1-1,0 0 1,2-1-1,3-1 13,0 0 0,0-1-1,-1 1 1,7-5 0,28-19 72,49-43 0,-54 41-67,68-44-1,-100 71-25,0-1 0,0 0 0,0 1 0,0 0 0,0 0 0,1 0 0,-1 0 0,0 0 0,0 1 0,1-1 0,4 1 0,-8 0 3,1 0 1,0 0 0,-1 0-1,1 0 1,0 1-1,-1-1 1,1 0-1,0 0 1,-1 1-1,1-1 1,-1 1-1,1-1 1,-1 0 0,1 1-1,0-1 1,-1 1-1,0-1 1,1 1-1,-1 0 1,1-1-1,0 2 1,-1-1 3,1 1 0,-1 0-1,1-1 1,-1 1 0,0 0 0,0 0 0,0 0 0,0-1 0,0 1-1,0 0 1,0 0 0,-1 1 0,-10 42 146,7-33 5,1 0 0,-4 23 0,7-34-143,0-1 0,0 1 0,0-1 0,0 1 0,-1-1 0,1 1 0,0-1 0,0 1 0,0 0 0,0-1 0,0 1 0,1-1 0,-1 1 0,0-1 0,0 1 0,0-1 0,0 1 0,0-1 0,1 1 0,-1-1 0,0 1 0,1-1 0,-1 0 0,0 1 0,1-1 0,-1 1 0,0-1 0,1 0 0,-1 1 0,1-1 0,-1 0 0,0 0 0,1 1 0,-1-1 0,1 0 0,-1 0 0,1 1 0,-1-1 0,1 0 0,-1 0 0,1 0 0,-1 0 0,1 0 0,-1 0 0,1 0 0,0 0 0,-1 0 0,1 0 0,-1 0 0,1 0 0,-1 0 0,1-1 0,-1 1 0,1 0 0,-1 0 0,0-1 0,1 1 0,-1 0 0,1 0 0,-1-1 0,1 0 0,34-22 326,-32 21-320,18-14 106,10-9-30,1 2 1,65-37-1,-94 59-101,-1 0 0,1 0 0,-1 0 1,0 0-1,1 1 0,0-1 0,-1 0 0,1 1 0,-1 0 1,1 0-1,0 0 0,-1 0 0,5 0 0,-6 1 3,0-1-1,1 1 0,-1 0 1,0-1-1,0 1 0,0 0 0,0-1 1,0 1-1,-1 0 0,1 0 1,0 0-1,0 0 0,0 0 1,-1 0-1,1 0 0,-1 0 0,1 0 1,-1 0-1,1 1 0,-1-1 1,1 0-1,-1 0 0,0 0 1,0 1-1,0-1 0,0 0 1,0 0-1,0 3 0,-1 11-231,-1 0 0,-1 0 0,0-1 0,-1 1 0,-1-1 0,0 0-1,-1 0 1,-8 15 0,11-38-511,6-11 249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535"/>
    </inkml:context>
    <inkml:brush xml:id="br0">
      <inkml:brushProperty name="width" value="0.05" units="cm"/>
      <inkml:brushProperty name="height" value="0.05" units="cm"/>
      <inkml:brushProperty name="color" value="#F6630D"/>
    </inkml:brush>
  </inkml:definitions>
  <inkml:trace contextRef="#ctx0" brushRef="#br0">189 3 17884,'-1'0'80,"1"0"-1,-1-1 1,1 1 0,-1 0 0,1 0 0,-1-1-1,1 1 1,0 0 0,-1 0 0,1 0 0,-1 0-1,1 0 1,-1 0 0,1 0 0,-1 0 0,0 0-1,1 0 1,-1 0 0,1 0 0,-1 0 0,1 0-1,-1 0 1,1 0 0,-1 1 0,1-1 0,0 0-1,-1 0 1,1 1 0,-1-1 0,1 0 0,-1 1-1,-17 10 417,16-10-234,-13 9 61,1 2-1,0 0 1,1 0-1,0 1 1,-12 16-1,17-20-275,2 1-1,-1-1 0,1 1 0,0 1 1,1-1-1,1 1 0,-1 0 0,2 0 1,-3 12-1,5-20-50,0 0-1,1 1 1,0-1 0,0 1-1,0-1 1,0 0 0,0 1-1,1-1 1,-1 1 0,1-1-1,0 0 1,2 7-1,-1-9-37,-1 1-1,0 0 1,0-1-1,1 1 0,-1-1 1,0 1-1,1-1 1,0 0-1,-1 1 1,1-1-1,0 0 0,0 0 1,-1 0-1,1-1 1,0 1-1,0 0 0,0-1 1,0 1-1,0-1 1,0 1-1,0-1 0,4 0 1,1 0 13,0 0 0,0-1 0,0 0 0,-1 0 0,1 0 0,0-1 0,0 0 0,-1 0 0,12-7 0,0 0-1,-1-2 0,19-14 0,6-8-230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943"/>
    </inkml:context>
    <inkml:brush xml:id="br0">
      <inkml:brushProperty name="width" value="0.05" units="cm"/>
      <inkml:brushProperty name="height" value="0.05" units="cm"/>
      <inkml:brushProperty name="color" value="#F6630D"/>
    </inkml:brush>
  </inkml:definitions>
  <inkml:trace contextRef="#ctx0" brushRef="#br0">21 147 17324,'-3'5'226,"0"0"0,1 1 0,-1-1 0,1 0-1,0 1 1,1-1 0,-1 1 0,1-1 0,0 9 0,1-12-178,0-1-1,0 0 1,0 1-1,0-1 1,1 0-1,-1 1 1,1-1-1,-1 0 1,1 0-1,-1 0 1,1 1-1,0-1 1,-1 0 0,1 0-1,0 0 1,0 0-1,0 0 1,1 1-1,0-1 41,0 1 1,1-1-1,-1 0 0,0 0 1,1 0-1,-1 0 0,1 0 0,-1-1 1,1 1-1,0-1 0,-1 0 1,6 0-1,13-1 167,1 0 0,0-2 1,-1-1-1,0 0 0,31-11 1,102-47 351,-123 48-528,-3 3-81,-1-1 0,-1-1 0,0-1 0,43-33 0,-67 45-6,0 0 0,0 1 0,0-1 0,-1 0-1,1 0 1,-1 0 0,1-1 0,-1 1 0,2-3-1,-3 4 6,0 1 0,0-1 0,0 1 0,0-1 0,0 1 0,0-1 0,0 1 0,0 0 0,0-1 0,0 1 0,0-1 0,0 1 0,0-1 0,0 1 0,0-1 0,0 1 0,0-1 0,-1 1 0,1 0 0,0-1 0,-1 0 0,0 0-1,0 1 0,0-1 0,1 0-1,-1 1 1,0-1 0,0 1 0,0-1 0,0 1 0,0 0 0,0-1 0,0 1 0,0 0 0,-1 0 0,0-1 0,-11 1-7,0-1 1,0 2-1,0 0 0,0 0 0,0 1 1,1 1-1,-22 6 0,2 3 28,-56 27 0,72-31-3,1 1 0,-1 0-1,2 2 1,0 0 0,-22 20 0,32-27-17,0 0 1,0 1-1,1-1 0,-1 1 1,1-1-1,0 1 0,1 0 1,-1 0-1,1 0 1,0 1-1,0-1 0,0 1 1,1-1-1,0 1 1,0-1-1,0 1 0,1 0 1,0-1-1,0 1 1,0 0-1,2 9 0,-1-11-109,0-1-1,0 1 0,1-1 0,-1 0 1,1 1-1,-1-1 0,1 0 0,0 0 0,0 0 1,0-1-1,1 1 0,-1 0 0,1-1 1,-1 1-1,1-1 0,0 0 0,0 0 0,0 0 1,0 0-1,0-1 0,1 1 0,-1-1 1,0 0-1,1 0 0,-1 0 0,7 1 1,-2-2-69,0 1 0,1-1 0,-1 0 0,0-1 0,1 0 0,-1-1 0,0 0 0,0 0 0,0 0 0,12-6 0,40-22-762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5.311"/>
    </inkml:context>
    <inkml:brush xml:id="br0">
      <inkml:brushProperty name="width" value="0.05" units="cm"/>
      <inkml:brushProperty name="height" value="0.05" units="cm"/>
      <inkml:brushProperty name="color" value="#F6630D"/>
    </inkml:brush>
  </inkml:definitions>
  <inkml:trace contextRef="#ctx0" brushRef="#br0">678 1 14443,'-138'116'1347,"-33"30"-1014,161-137-328,-120 118 36,114-108-33,-1 1 1,2 0-1,1 1 1,1 1-1,-12 25 0,5 2 7,2 1 0,3 1-1,-11 59 1,-11 160 58,28-166 50,6 0-1,3 0 0,6-1 0,3 1 0,40 172 0,-37-233-70,1 0 0,3-1-1,1-1 1,2-1 0,30 49 0,-36-68-38,1-1 0,1-1 0,0 0 0,2-1 0,0-1 0,1 0 1,0-1-1,2-1 0,-1-1 0,2-1 0,27 13 0,-35-20-8,1-1 0,-1-1 0,1 0 1,0 0-1,0-2 0,1 0 0,-1 0 0,0-1 1,1-1-1,-1 0 0,0-2 0,1 1 0,-1-1 1,15-5-1,-9 0-4,0 0 1,-1-1 0,0-1 0,0-1-1,-1-1 1,-1 0 0,0-1-1,0-1 1,17-18 0,8-12-45,-2-2-1,-3-1 1,-1-2 0,46-82-1,90-227-313,-95 162 161,-10-3 0,57-274 1,-92 302 309,-28 137-22,-1 0 0,-4-67 0,1 89-57,-2 1 0,1-1 0,-1 0 0,-1 1 0,0 0 0,-5-11 0,6 16-8,-1-1-1,0 1 1,0 0-1,-1 0 1,0 1-1,1-1 1,-2 1-1,1 0 1,0 0-1,-1 0 1,0 0-1,-7-4 1,0 2 18,0 1 0,1 0-1,-2 1 1,1 0 0,0 1 0,-20-2 0,-81-4 88,79 8-140,6 0-69,-101-9-312,111 7 349,0 0 0,1-1 0,-1-1 0,1-1 0,-19-9-1,-19-17-107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6.182"/>
    </inkml:context>
    <inkml:brush xml:id="br0">
      <inkml:brushProperty name="width" value="0.05" units="cm"/>
      <inkml:brushProperty name="height" value="0.05" units="cm"/>
      <inkml:brushProperty name="color" value="#F6630D"/>
    </inkml:brush>
  </inkml:definitions>
  <inkml:trace contextRef="#ctx0" brushRef="#br0">0 4240 13235,'57'-43'626,"-2"-2"0,82-86 1,1-2-643,570-465-460,-380 336 370,239-178 212,513-289 383,-776 539-413,380-227-18,-463 290-45,685-364 98,55 94 875,-884 372-891,402-151 133,-467 170-285,-5 3 5,1 0-1,0-1 1,12-9 0,-15 7-17,-16 6-23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7.021"/>
    </inkml:context>
    <inkml:brush xml:id="br0">
      <inkml:brushProperty name="width" value="0.05" units="cm"/>
      <inkml:brushProperty name="height" value="0.05" units="cm"/>
      <inkml:brushProperty name="color" value="#F6630D"/>
    </inkml:brush>
  </inkml:definitions>
  <inkml:trace contextRef="#ctx0" brushRef="#br0">685 5 13467,'1'-1'30,"0"1"1,0-1-1,0 1 1,-1-1-1,1 1 1,0 0-1,0-1 1,0 1-1,0 0 0,0 0 1,0 0-1,0-1 1,0 1-1,0 0 1,0 0-1,0 1 1,0-1-1,0 0 1,0 0-1,0 0 0,0 1 1,0-1-1,0 0 1,0 1-1,0-1 1,-1 1-1,1-1 1,1 1-1,-1 2-18,0-1 1,0 0-1,-1 1 0,1-1 1,-1 1-1,1-1 0,-1 1 1,0-1-1,0 1 0,0-1 0,-1 4 1,-2 27 39,-2 0 0,-2 0 0,-1-1 1,-1 0-1,-15 35 0,13-38-21,-43 117 279,-98 185 1,101-239 135,-3-3 1,-127 159-1,91-157 168,32-35-181,57-56-425,0 1 1,1 0-1,-1 0 0,0 0 1,0-1-1,1 1 0,-1 0 1,0 0-1,1 0 0,-1 0 0,1 0 1,0 0-1,-1 1 0,1-1 1,0 0-1,-1 2 0,1-2-6,0-1-1,1 1 1,-1-1 0,0 1-1,0-1 1,1 1 0,-1-1-1,0 1 1,1-1 0,-1 1-1,0-1 1,1 0 0,-1 1-1,0-1 1,1 0 0,-1 1-1,1-1 1,-1 0 0,1 1-1,-1-1 1,1 0 0,-1 0-1,2 1 1,4 0-13,-1 0 1,1 0 0,0 0-1,11-1 1,-11 0 3,60 0-124,0-4 0,-1-2 0,0-3 1,0-3-1,-1-2 0,0-4 1,76-31-1,-79 20-41,110-68 0,-46 19-70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012"/>
    </inkml:context>
    <inkml:brush xml:id="br0">
      <inkml:brushProperty name="width" value="0.05" units="cm"/>
      <inkml:brushProperty name="height" value="0.05" units="cm"/>
    </inkml:brush>
  </inkml:definitions>
  <inkml:trace contextRef="#ctx0" brushRef="#br0">1 192 16684,'2'8'389,"0"-1"0,0 0 1,-1 1-1,1-1 1,-2 1-1,1-1 1,-1 13-1,-1-11-68,1 0 0,1 1 0,0-1 1,3 13-1,-3-18-244,0-1 0,0 1 1,1-1-1,-1 1 1,1-1-1,0 0 0,0 0 1,0 0-1,0 0 1,0 0-1,1 0 0,-1-1 1,4 3-1,-4-4-55,-1 0-1,1 0 1,0 0-1,0-1 1,0 1 0,-1-1-1,1 1 1,0-1-1,0 0 1,0 1-1,0-1 1,0 0-1,0 0 1,0-1 0,0 1-1,0 0 1,0-1-1,0 1 1,0-1-1,-1 1 1,1-1-1,0 0 1,0 0 0,-1 0-1,1 0 1,2-2-1,7-5 17,-1-1 1,0 0-1,-1 0 0,0-1 0,0-1 0,-1 1 0,0-1 0,-1 0 1,-1-1-1,8-17 0,-1-2 84,-1-1 1,15-63-1,-23 80-58,-1-1-1,1-22 1,-7 29 15,-2 16 2,0 11-48,1-1 1,1 1 0,1-1-1,-1 25 1,6 75 47,-3-106-95,1-1 0,0 1-1,0-1 1,1 1 0,1-1 0,0 0-1,0 1 1,1-1 0,7 14 0,-11-23-24,1 0 0,-1-1 0,1 1 0,-1 0 1,1 0-1,0-1 0,-1 1 0,1 0 0,0 0 0,0-1 1,-1 1-1,1-1 0,0 1 0,0-1 0,0 1 1,0-1-1,0 0 0,0 1 0,0-1 0,0 0 1,0 0-1,0 0 0,0 1 0,1-1 0,-1-1 6,1 1-1,-1-1 0,0 1 0,0-1 0,1 0 1,-1 1-1,0-1 0,0 0 0,0 0 0,0 0 0,0 0 1,0 0-1,0 0 0,0 0 0,0-2 0,4-5-76,0 0 0,-1-1 0,7-16-1,-11 24 97,17-49-384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8.632"/>
    </inkml:context>
    <inkml:brush xml:id="br0">
      <inkml:brushProperty name="width" value="0.05" units="cm"/>
      <inkml:brushProperty name="height" value="0.05" units="cm"/>
      <inkml:brushProperty name="color" value="#F6630D"/>
    </inkml:brush>
  </inkml:definitions>
  <inkml:trace contextRef="#ctx0" brushRef="#br0">406 44 17668,'0'6'943,"0"-8"-139,-1-1-539,1 0 1,-1 0 0,1 0-1,-1 0 1,0 0 0,0 0 0,0 1-1,-3-5 1,3 5-150,-1 1 1,1-1-1,-1 1 0,0-1 0,0 1 1,0 0-1,1 0 0,-1 0 0,0 0 1,0 0-1,-1 0 0,1 1 0,0-1 1,0 1-1,0-1 0,-4 1 0,1 0 17,0 0-1,0 1 1,0-1 0,0 1-1,0 0 1,0 1-1,-5 1 1,-3 2 2,1 1 0,0 1 0,0 0 1,-16 12-1,2 2-39,0 1 1,2 1-1,0 2 1,-30 40 0,44-51-79,0 1 0,1-1 0,0 2 1,1-1-1,1 1 0,1 0 1,0 1-1,1 0 0,0 0 1,-2 24-1,7-37-48,-1 0 0,1 0 0,0-1 0,0 1 0,0 0 0,0 0 0,1-1 0,0 1-1,0 0 1,0-1 0,0 1 0,0-1 0,1 1 0,-1-1 0,1 1 0,0-1 0,0 0 0,0 0 0,1 0 0,-1 0 0,1-1 0,-1 1 0,1-1 0,0 1 0,0-1 0,0 0 0,0 0 0,1 0 0,-1 0-1,1-1 1,-1 1 0,1-1 0,-1 0 0,1 0 0,5 0 0,2 1-130,0-1 1,0-1-1,0 0 0,0 0 0,0-1 0,-1-1 1,1 0-1,0 0 0,-1-1 0,1 0 0,9-6 1,21-10-408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9.082"/>
    </inkml:context>
    <inkml:brush xml:id="br0">
      <inkml:brushProperty name="width" value="0.05" units="cm"/>
      <inkml:brushProperty name="height" value="0.05" units="cm"/>
      <inkml:brushProperty name="color" value="#F6630D"/>
    </inkml:brush>
  </inkml:definitions>
  <inkml:trace contextRef="#ctx0" brushRef="#br0">195 19 16780,'-16'-2'3241,"14"2"-3139,1 0 1,0-1 0,0 1 0,-1 0-1,1 0 1,0 0 0,-1 0 0,1 0-1,0 0 1,-1 0 0,1 0-1,0 1 1,0-1 0,-1 0 0,1 1-1,0-1 1,0 1 0,0 0-1,0-1 1,-1 1 0,1 0 0,0 0-1,0-1 1,0 1 0,-1 2 0,-14 14 140,1 2 1,1-1-1,1 2 1,0 0-1,-12 28 1,23-46-229,-8 17 103,1 1 0,-10 30 0,17-43-84,0 0 1,1 0 0,-1-1 0,1 1-1,0 1 1,1-1 0,0 0 0,0 0-1,1 0 1,-1 0 0,4 9 0,-4-13-20,1-1 0,0 0-1,0 0 1,0 0 0,0 0 0,0 0 0,0 0 0,1 0 0,-1 0 0,1 0 0,0-1 0,-1 1 0,1-1 0,0 1-1,0-1 1,0 1 0,0-1 0,2 1 0,-1-1 10,1 0-1,-1 0 0,1 0 1,-1 0-1,1-1 1,0 0-1,-1 1 1,1-1-1,0-1 0,5 0 1,1-1 32,-1 0-1,0-1 1,0 0 0,0 0 0,0-1 0,0 0 0,15-11 0,-12 6 4,0-1 1,-1-1 0,-1 0 0,1 0 0,-2-1 0,1 0 0,-2-1 0,15-26 0,-18 29-38,-1 0 1,0 0-1,0 0 0,-1-1 1,0 0-1,-1 1 1,0-1-1,-1 0 0,0 0 1,0 0-1,-1 0 1,-1 0-1,-2-12 0,3 22-69,-1-1-1,1 0 0,-1 0 1,1 1-1,-1-1 0,0 0 1,0 1-1,0-1 0,0 1 1,0-1-1,0 1 0,0 0 1,-1-1-1,1 1 0,0 0 1,-1 0-1,1 0 0,-3-2 1,-10-8-933,13 4 647,-2-12-100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2.225"/>
    </inkml:context>
    <inkml:brush xml:id="br0">
      <inkml:brushProperty name="width" value="0.05" units="cm"/>
      <inkml:brushProperty name="height" value="0.05" units="cm"/>
      <inkml:brushProperty name="color" value="#F6630D"/>
    </inkml:brush>
  </inkml:definitions>
  <inkml:trace contextRef="#ctx0" brushRef="#br0">0 24 16796,'8'-18'1820,"-3"13"-1063,-5 11 306,-2 21-87,0 35 0,2-50-939,1 0 1,0-1 0,0 1 0,2 0-1,4 16 1,-6-26-15,0 0 0,-1-1 0,1 1-1,0 0 1,0 0 0,0-1 0,0 1 0,0-1 0,0 1-1,0-1 1,1 1 0,-1-1 0,0 0 0,1 0 0,-1 1-1,1-1 1,0 0 0,-1 0 0,1-1 0,0 1 0,0 0-1,-1-1 1,1 1 0,0-1 0,0 1 0,0-1-1,0 0 1,0 0 0,-1 1 0,1-2 0,0 1 0,0 0-1,0 0 1,0 0 0,0-1 0,0 1 0,2-2 0,7-3 103,-1 1 0,0-1 1,0-1-1,0 0 0,8-8 1,-12 10-68,20-15 238,-13 9-141,0 0 1,1 1 0,0 0-1,23-10 1,-35 19-150,-1-1 0,0 1 0,0-1 0,1 1 0,-1 0 1,0 0-1,1 0 0,-1 0 0,0-1 0,0 2 0,1-1 0,-1 0 1,0 0-1,1 0 0,-1 1 0,0-1 0,0 0 0,1 1 0,-1-1 1,0 1-1,0 0 0,0-1 0,0 1 0,0 0 0,0-1 0,0 1 1,0 0-1,0 0 0,0 0 0,0 0 0,0 0 0,-1 0 0,1 0 1,0 1-1,-1-1 0,1 0 0,0 2 0,2 6 9,-1-1-1,0 1 1,0-1-1,1 15 0,-1-4 1,-1-13-10,7 24 28,-7-30-30,-1 1-1,0 0 0,1-1 1,-1 1-1,1 0 0,-1-1 1,1 1-1,-1-1 0,1 1 0,0 0 1,-1-1-1,1 0 0,-1 1 1,1-1-1,0 1 0,0-1 1,-1 0-1,1 1 0,0-1 1,-1 0-1,1 0 0,0 0 1,0 0-1,0 0 0,-1 0 1,1 0-1,0 0 0,0 0 1,-1 0-1,1 0 0,0 0 1,0 0-1,-1 0 0,1-1 1,1 0-1,7-3 30,-1-1 0,0 0 1,-1-1-1,1 1 0,-1-2 0,-1 1 1,1-1-1,-1 0 0,0 0 0,5-8 1,-4 6 12,-1 0 1,1 1 0,1 0 0,0 0 0,0 1-1,0 0 1,12-7 0,-19 13-42,0 1 0,0-1 0,0 1 0,-1-1 0,1 1-1,0-1 1,1 1 0,-1 0 0,0-1 0,0 1 0,0 0 0,0 0 0,0 0 0,0 0 0,0 0-1,0 0 1,0 0 0,0 0 0,0 1 0,0-1 0,0 0 0,0 1 0,0-1 0,0 1 0,0-1 0,0 1-1,0-1 1,0 1 0,0-1 0,0 1 0,-1 0 0,1 0 0,0-1 0,0 1 0,-1 0 0,1 0-1,0 0 1,-1 0 0,1 2 0,3 4 6,-1 1-1,-1 0 1,1 0-1,1 13 0,3 7 19,-7-27-26,1 0 0,-1 0 0,0 0 0,1 0 0,-1-1 0,1 1 0,0 0 0,-1 0 0,1 0 0,0 0 0,0 0 0,-1-1 0,1 1 0,0 0 0,0-1 0,0 1 0,0-1 0,0 1 0,0-1 0,0 1 0,0-1 0,0 0 0,1 1 0,1-1 1,-1 0 0,0 0 0,0 0 0,0-1 0,0 1 0,1 0 0,-1-1-1,0 0 1,0 1 0,0-1 0,2-1 0,6-4 11,0 0 0,-1-1 1,14-12-1,-18 15-7,5-5 2,-2 2-17,0 1-1,0 0 0,0 0 0,12-6 0,-20 12-1,0 0 0,0 0-1,1 0 1,-1-1 0,0 1 0,1 0-1,-1 0 1,0 0 0,0 0 0,1 0 0,-1-1-1,0 1 1,1 0 0,-1 0 0,0 0-1,1 0 1,-1 0 0,0 0 0,1 0-1,-1 0 1,0 0 0,1 0 0,-1 1 0,0-1-1,1 0 1,-1 0 0,0 0 0,1 0-1,-1 0 1,0 1 0,1-1 0,-1 0-1,0 0 1,0 0 0,1 1 0,-1-1-1,0 0 1,0 0 0,1 1 0,-1 16-695,-12 22-1118,12-38 1652,-16 41-972,7-26 419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2.710"/>
    </inkml:context>
    <inkml:brush xml:id="br0">
      <inkml:brushProperty name="width" value="0.05" units="cm"/>
      <inkml:brushProperty name="height" value="0.05" units="cm"/>
      <inkml:brushProperty name="color" value="#F6630D"/>
    </inkml:brush>
  </inkml:definitions>
  <inkml:trace contextRef="#ctx0" brushRef="#br0">19 0 16612,'-9'61'2262,"3"-1"1,2 86-1,21 121-854,-13-221-1362,2 10 155,-2-1 0,-5 82 0,-1-126 90,-1-11 86,0-15 45,2-38-87,2 0 1,13-91-1,35-101-637,-45 228 258,23-84-271,-24 92 261,1 0-1,0 0 1,0 1-1,1-1 1,0 1-1,1 0 0,0 0 1,9-9-1,-14 15 46,1 1-1,0-1 0,0 0 0,-1 1 0,1 0 1,0-1-1,0 1 0,0 0 0,1 0 1,-1 0-1,0 0 0,0 1 0,0-1 0,1 1 1,-1-1-1,0 1 0,1 0 0,-1-1 1,0 1-1,1 1 0,-1-1 0,0 0 0,1 0 1,-1 1-1,0 0 0,1-1 0,-1 1 1,0 0-1,0 0 0,0 0 0,0 0 1,0 0-1,0 1 0,0-1 0,0 1 0,0-1 1,-1 1-1,1 0 0,-1 0 0,1-1 1,1 3-1,0 1 9,0-1 0,0 1 0,0-1 0,-1 1 1,1 0-1,-1 0 0,0 0 0,0 0 0,-1 0 0,0 0 1,0 1-1,0-1 0,0 0 0,-1 1 0,0-1 1,0 1-1,-1 6 0,-1-5-34,-1 0 1,0 0 0,0 0-1,-1-1 1,0 1-1,0-1 1,-1 0-1,1 0 1,-1 0-1,0-1 1,-1 1-1,1-1 1,-1-1 0,0 1-1,-1-1 1,1 0-1,-1 0 1,1-1-1,-1 0 1,0 0-1,0-1 1,0 0 0,-14 2-1,7-3-142,1-5-69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3.753"/>
    </inkml:context>
    <inkml:brush xml:id="br0">
      <inkml:brushProperty name="width" value="0.05" units="cm"/>
      <inkml:brushProperty name="height" value="0.05" units="cm"/>
      <inkml:brushProperty name="color" value="#F6630D"/>
    </inkml:brush>
  </inkml:definitions>
  <inkml:trace contextRef="#ctx0" brushRef="#br0">185 104 14755,'-2'-3'195,"1"1"0,0 0 0,-1-1 0,1 1 0,-1 0 0,0 0 1,1 0-1,-1 0 0,0 0 0,0 1 0,0-1 0,-1 1 0,1-1 0,-4-1 0,4 2-93,0 1 1,-1-1-1,1 1 0,0 0 1,0 0-1,0 0 1,0 0-1,0 0 0,0 1 1,0-1-1,0 1 0,0-1 1,0 1-1,0-1 0,0 1 1,0 0-1,1 0 0,-1 0 1,-3 2-1,-6 6 142,1 1 0,0-1-1,0 1 1,1 1 0,0 0 0,1 0-1,0 1 1,1 0 0,0 0-1,1 1 1,-5 14 0,10-26-210,0 1-1,1-1 1,-1 1 0,1-1 0,-1 1-1,1 0 1,0-1 0,0 1 0,0 0-1,0-1 1,0 1 0,0 0 0,0-1-1,0 1 1,1 2 0,0-3-16,0-1 1,-1 1-1,1-1 1,0 1-1,-1-1 1,1 0-1,0 1 1,0-1-1,-1 1 1,1-1-1,0 0 1,0 0-1,0 0 1,-1 1-1,1-1 1,0 0-1,0 0 1,0 0-1,0 0 1,0 0-1,-1-1 1,1 1-1,0 0 1,0 0 0,0 0-1,-1-1 1,1 1-1,0 0 1,0-1-1,-1 1 1,2-1-1,16-8 157,-1 0-1,0 0 1,22-18-1,-28 18-140,-1 2 0,1-1-1,1 1 1,-1 1 0,1 0-1,0 1 1,1 0 0,-1 1-1,19-4 1,-29 7-34,0 1 0,0 0-1,-1 0 1,1 0 0,0 1 0,0-1 0,-1 0-1,1 1 1,0-1 0,-1 1 0,1-1 0,0 1 0,-1 0-1,1 0 1,-1 0 0,1 0 0,-1 0 0,1 0-1,-1 0 1,0 0 0,0 0 0,1 1 0,-1-1 0,0 0-1,0 1 1,0-1 0,-1 1 0,1 0 0,0-1-1,0 1 1,-1 0 0,1-1 0,-1 1 0,0 0-1,1 2 1,1 8-2,-1 0 1,0 0-1,-1 0 0,-1 14 0,0-11 5,-1 0 3,1-13 2,1 1 0,-1 0 0,1 0 0,0-1 1,-1 1-1,1 0 0,1 0 0,-1 0 0,0-1 0,1 1 0,-1 0 1,2 4-1,-1-6-4,-1-1 1,1 0-1,-1 0 0,1 0 1,0 0-1,-1 1 1,1-1-1,-1 0 1,1 0-1,-1 0 0,1 0 1,-1 0-1,1 0 1,0-1-1,-1 1 1,1 0-1,-1 0 0,1 0 1,-1 0-1,1-1 1,-1 1-1,1 0 1,-1 0-1,1-1 0,-1 1 1,0-1-1,1 1 1,-1 0-1,1-1 1,-1 1-1,0-1 0,1 0 1,13-16 73,-6 5-25,-1-1 0,-1 0 1,0 0-1,-1-1 0,0 1 1,5-29-1,-10 32-33,-2 9 7,-4 14-1,6-9-25,-1-1-1,1 0 0,-1 1 1,1-1-1,1 1 0,-1-1 0,0 0 1,1 1-1,-1-1 0,1 0 1,2 5-1,-2-6 0,0-1 0,0 1 0,0-1 0,0 1 0,1-1 0,-1 1 0,0-1 0,1 0 0,-1 1 0,1-1 0,-1 0 0,1 0 0,0 0 0,-1-1 0,1 1 0,0 0 0,0 0 0,0-1 0,0 0 0,-1 1 0,1-1 0,0 0 0,2 0 0,9 1 6,-1-2 0,0 1 0,1-2 0,-1 0 0,0 0 0,0-1-1,0-1 1,13-5 0,13-7 13,40-23 0,17-17-5,-85 48-20,1 0 0,-1 0-1,-1-1 1,1 0-1,-1-1 1,10-15-1,-18 24 5,0 0 0,0-1-1,0 1 1,0 0 0,-1-1-1,1 1 1,0-1-1,-1 1 1,0-1 0,1 0-1,-1 1 1,0-1-1,0 1 1,1-1 0,-1 0-1,-1 1 1,1-3 0,0 3 0,-1 0 1,1 1 0,-1-1 0,1 1-1,-1-1 1,1 1 0,-1-1-1,1 1 1,-1 0 0,1-1 0,-1 1-1,0-1 1,1 1 0,-1 0 0,0 0-1,1-1 1,-1 1 0,0 0 0,1 0-1,-1 0 1,0 0 0,1 0 0,-1 0-1,0 0 1,1 0 0,-1 0 0,0 0-1,0 0 1,1 0 0,-1 1-1,0-1 1,1 0 0,-1 0 0,1 1-1,-1-1 1,0 0 0,1 1 0,-1-1-1,0 1 1,-10 5-3,0 0 0,1 0 0,-1 1 0,1 0 0,1 1 0,0 0 0,-10 11 0,15-15 6,0 1 1,0 0 0,0 0-1,1 0 1,0 0-1,0 1 1,0-1 0,0 1-1,1 0 1,0 0-1,0 0 1,1 0 0,-1 0-1,1 0 1,0 12-1,1-15-43,1-1 1,0 1-1,-1 0 0,1-1 0,0 1 0,0-1 0,0 1 0,0-1 0,1 0 0,-1 1 0,1-1 0,-1 0 0,1 0 0,0 0 0,0 0 0,0 0 0,0-1 0,0 1 0,0 0 0,0-1 0,1 0 0,-1 1 0,0-1 0,4 1 0,3 2-75,1-1-1,-1-1 1,1 1-1,0-1 1,12 0-1,17-1-188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0.216"/>
    </inkml:context>
    <inkml:brush xml:id="br0">
      <inkml:brushProperty name="width" value="0.05" units="cm"/>
      <inkml:brushProperty name="height" value="0.05" units="cm"/>
      <inkml:brushProperty name="color" value="#F6630D"/>
    </inkml:brush>
  </inkml:definitions>
  <inkml:trace contextRef="#ctx0" brushRef="#br0">44 144 14475,'10'-35'3664,"10"-69"-1,-20 104-3636,0 0-1,0 0 1,0 0 0,0-1 0,0 1-1,0 0 1,0 0 0,0 0-1,0 0 1,0-1 0,0 1 0,0 0-1,0 0 1,0 0 0,0 0-1,-1 0 1,1-1 0,0 1 0,0 0-1,0 0 1,0 0 0,0 0-1,0 0 1,0 0 0,-1-1 0,1 1-1,0 0 1,0 0 0,0 0-1,0 0 1,0 0 0,-1 0 0,1 0-1,0 0 1,0 0 0,0 0-1,0 0 1,-1 0 0,1 0 0,0 0-1,0 0 1,0 0 0,0 0-1,-1 0 1,1 0 0,0 0 0,0 0-1,0 0 1,0 0 0,-1 0-1,1 0 1,0 0 0,0 0 0,0 0-1,0 0 1,0 1 0,-1-1-1,1 0 1,0 0 0,0 0 0,0 0-1,0 0 1,-4 6 74,0 0 1,0 0-1,1 1 0,0-1 1,0 1-1,1-1 0,-1 1 0,1 0 1,0 7-1,-2 1-30,-7 23 18,-6 55-1,14-72-82,2-1 0,0 1-1,1-1 1,4 30 0,-3-47-4,-1 0 1,1 1 0,0-1-1,-1 0 1,1 0-1,1 0 1,-1 0 0,0 0-1,1-1 1,-1 1 0,1 0-1,0-1 1,0 1 0,0-1-1,0 0 1,0 1 0,1-1-1,-1 0 1,1 0 0,3 2-1,-2-3 3,-1 0-1,0 0 0,1 0 1,-1 0-1,1-1 1,-1 1-1,1-1 0,0 0 1,-1 0-1,1 0 1,-1-1-1,1 1 0,-1-1 1,1 0-1,-1 0 1,1 0-1,5-3 0,4-3 8,0 0 0,0-1-1,-1 0 1,-1-1 0,0 0 0,0-1-1,17-19 1,-4 0 22,37-58 0,-54 76-30,0-1 0,-1 1 0,0-1 0,5-16 0,-9 14-13,-2 14 8,0 0 1,0 0 0,0 0 0,0-1-1,0 1 1,0 0 0,0 0 0,0 0-1,0 0 1,0 0 0,0 0-1,0 0 1,0 0 0,0 0 0,0 0-1,0 0 1,0 0 0,-1-1 0,1 1-1,0 0 1,0 0 0,0 0 0,0 0-1,0 0 1,0 0 0,0 0 0,0 0-1,0 0 1,0 0 0,0 0-1,0 0 1,-1 0 0,1 0 0,0 0-1,0 0 1,0 0 0,0 0 0,0 0-1,0 0 1,0 0 0,0 0 0,0 0-1,0 0 1,-1 0 0,1 0-1,0 0 1,0 0 0,0 0 0,0 0-1,0 0 1,0 0 0,0 0 0,0 0-1,0 1 1,0-1 0,0 0 0,0 0-1,0 0 1,0 0 0,-1 0-1,1 0 1,0 0 0,-13 24-34,4-3 20,2 0 1,0 1 0,2 1-1,0-1 1,2 1 0,0-1-1,2 1 1,1 33 0,0-51 15,1 0 1,0 0 0,0 0 0,1-1-1,-1 1 1,1-1 0,3 8 0,-4-11 2,0 1 0,0-1 0,0 0 0,0 1 0,0-1 0,0 0 0,1 0 0,-1 0 0,0 0 0,0 0 0,1 0 0,-1 0 0,1 0 0,-1-1 0,1 1 0,-1-1 0,1 1 0,-1-1 0,1 1 0,-1-1 0,1 0 0,0 0 0,-1 0 0,1 0 0,-1 0 0,1 0 0,2 0 0,2-2 14,-1 0 0,0 0 0,1 0 0,-1-1 0,0 0 0,-1 0 0,1 0 0,0 0 0,-1-1 0,0 0 0,0 1 0,0-2 0,6-7 0,4-7 87,23-39 0,-27 39-50,-1 1 1,0-1-1,-1 0 1,-2-1-1,0 1 1,0-1-1,-2-1 0,3-35 1,-10 42 4,-4 18 15,-7 23 14,10-17-78,1 1 0,0-1 0,0 0 0,1 1 0,1 0 1,-1 0-1,2 10 0,-1-20-10,1-1 1,0 1-1,0 0 1,0-1-1,0 1 0,0-1 1,0 1-1,0 0 1,0-1-1,1 1 1,-1-1-1,0 1 0,0 0 1,0-1-1,1 1 1,-1-1-1,0 1 0,0-1 1,1 1-1,-1-1 1,1 1-1,-1-1 1,0 1-1,1-1 0,-1 1 1,1-1-1,-1 0 1,1 1-1,0-1 0,0 0-9,0 0-1,0 0 0,0 0 1,0 0-1,0-1 0,0 1 0,0-1 1,0 1-1,0 0 0,-1-1 0,1 1 1,0-1-1,0 0 0,0 1 0,-1-1 1,2-1-1,2-2-192,-1 0 0,1 0 0,-1-1 0,1 1 0,-1-1 0,2-5 0,13-45-448,-14 40 201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0.648"/>
    </inkml:context>
    <inkml:brush xml:id="br0">
      <inkml:brushProperty name="width" value="0.05" units="cm"/>
      <inkml:brushProperty name="height" value="0.05" units="cm"/>
      <inkml:brushProperty name="color" value="#F6630D"/>
    </inkml:brush>
  </inkml:definitions>
  <inkml:trace contextRef="#ctx0" brushRef="#br0">68 0 16932,'4'0'2008,"-3"6"-1248,-5 11-248,-3 6 1161,-3 10-561,0 4-184,-2 5-408,2 1-112,2-3-160,1-3-184,4-10-568,1-7-224,2-14-152,2-6 624,-2-14-184,0-5-216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1.456"/>
    </inkml:context>
    <inkml:brush xml:id="br0">
      <inkml:brushProperty name="width" value="0.05" units="cm"/>
      <inkml:brushProperty name="height" value="0.05" units="cm"/>
      <inkml:brushProperty name="color" value="#F6630D"/>
    </inkml:brush>
  </inkml:definitions>
  <inkml:trace contextRef="#ctx0" brushRef="#br0">148 142 14363,'-12'39'6440,"-7"12"-4638,-16 52-1238,26-72-403,-45 177 457,47-174-556,2 1 0,1 0 0,1 0 0,3 36 1,0-70-54,0 0 0,0 0 1,0 0-1,0-1 1,0 1-1,0 0 0,1 0 1,-1 0-1,0 0 1,0-1-1,0 1 1,1 0-1,-1 0 0,1 0 1,-1-1-1,0 1 1,1 0-1,-1 0 1,1-1-1,0 1 0,-1-1 1,2 2-1,-1-2 1,-1 0 0,1 0 0,0 0 0,0 0 0,-1 0 0,1 0 0,0 0 0,-1-1 0,1 1 0,0 0 0,-1 0 0,1-1 0,0 1 0,-1 0 0,1-1 0,0 1 0,-1-1 0,1 1 0,-1-1 0,2 0 0,26-35 294,-26 33-280,161-270 581,-52 79-632,-76 140 27,-19 32 5,-1-1 1,-2 0-1,0-1 0,15-41 0,-26 60-5,-1 0 0,0-1 0,-1 1-1,0 0 1,1-1 0,-2 1-1,1-1 1,-2-7 0,2 12-2,0 0-1,0 0 1,0 0 0,-1 0 0,1 0 0,0 0 0,0 0 0,-1 0 0,1 0 0,-1 0 0,1 0 0,-1 0-1,1 0 1,-1 1 0,0-1 0,1 0 0,-1 0 0,0 1 0,0-1 0,1 0 0,-1 1 0,0-1 0,0 1 0,0-1-1,0 1 1,0-1 0,0 1 0,0 0 0,0 0 0,0-1 0,0 1 0,0 0 0,0 0 0,0 0 0,0 0-1,0 0 1,0 0 0,0 0 0,0 0 0,0 1 0,0-1 0,0 0 0,0 0 0,0 1 0,0-1 0,0 1-1,1-1 1,-1 1 0,0-1 0,-1 2 0,-3 1-6,1 1 1,-1-1-1,1 1 0,0 0 1,1 0-1,-1 1 0,1-1 1,-1 1-1,-4 8 0,-21 50-25,24-51 20,-17 46 2,-22 79 1,37-108 19,1 1 1,1 0 0,2 0 0,1 53 0,1-81-7,1-1 0,0 1 0,0-1 0,0 1 0,1-1 0,-1 1 0,0-1 0,0 1-1,1-1 1,-1 1 0,1-1 0,-1 1 0,1-1 0,0 0 0,-1 1 0,1-1-1,0 0 1,0 0 0,0 1 0,0-1 0,2 2 0,-1-3-1,-1 0 0,0 0 1,1 0-1,-1 0 0,1-1 0,-1 1 1,0 0-1,1-1 0,-1 1 0,0 0 1,0-1-1,1 0 0,-1 1 0,0-1 1,0 0-1,0 1 0,0-1 0,1 0 1,-1 0-1,0 0 0,-1 0 0,1 0 1,2-2-1,53-66-11,-44 52-31,2-1 1,0 2-1,32-29 0,-45 45 34,-1-1 0,1 0 0,0 0 1,0 1-1,0-1 0,-1 0 0,1 1 0,0-1 1,0 1-1,0-1 0,0 1 0,0 0 0,0-1 1,0 1-1,0 0 0,1 0 0,-1 0 0,0 0 1,0 0-1,0 0 0,2 0 0,-3 1 2,1-1 1,0 1-1,-1-1 0,1 1 0,-1-1 1,1 1-1,-1 0 0,1-1 0,-1 1 1,0 0-1,1 0 0,-1-1 0,0 1 0,1 0 1,-1 0-1,0 0 0,0-1 0,0 1 1,0 0-1,0 0 0,0 1 0,0 7-6,0 0 0,-1 0-1,-4 16 1,-41 156 82,32-131-54,10-84-2190,3 6 1795,1-2-102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1.875"/>
    </inkml:context>
    <inkml:brush xml:id="br0">
      <inkml:brushProperty name="width" value="0.05" units="cm"/>
      <inkml:brushProperty name="height" value="0.05" units="cm"/>
      <inkml:brushProperty name="color" value="#F6630D"/>
    </inkml:brush>
  </inkml:definitions>
  <inkml:trace contextRef="#ctx0" brushRef="#br0">7 60 19396,'0'-3'1560,"-5"1"-1223,4-1-105,5 3 104,1-1-616,-3-10 440,-2-8-136,-1-1-200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3.509"/>
    </inkml:context>
    <inkml:brush xml:id="br0">
      <inkml:brushProperty name="width" value="0.05" units="cm"/>
      <inkml:brushProperty name="height" value="0.05" units="cm"/>
      <inkml:brushProperty name="color" value="#F6630D"/>
    </inkml:brush>
  </inkml:definitions>
  <inkml:trace contextRef="#ctx0" brushRef="#br0">67 47 15331,'14'-37'2024,"-14"36"-1974,0 1-1,0-1 0,1 1 0,-1-1 0,0 1 0,1-1 0,-1 1 0,0-1 0,1 1 0,-1-1 0,1 1 0,-1 0 0,1-1 0,-1 1 0,1 0 0,-1-1 0,1 1 0,-1 0 0,1 0 0,-1-1 0,2 1 0,-1 0 27,0 1 0,-1-1-1,1 1 1,0-1 0,-1 1 0,1-1-1,-1 1 1,1 0 0,0-1-1,-1 1 1,0 0 0,1 0 0,-1-1-1,1 1 1,-1 0 0,0 0 0,1 0-1,-1-1 1,0 1 0,0 0 0,0 2-1,4 17 337,-1 0 0,-2 1-1,0-1 1,-1 22 0,-1-10-214,-13 182 669,0-2-423,13-228-343,-1 0 0,0 0 0,-8-28 1,-21-51-602,29 89 457,-31-86-913,33 92 953,0 0 0,0-1-1,0 1 1,0 0 0,0 0-1,0-1 1,0 1 0,0 0-1,0 0 1,0-1 0,0 1-1,0 0 1,1 0 0,-1 0 0,0-1-1,0 1 1,0 0 0,0 0-1,0 0 1,0-1 0,1 1-1,-1 0 1,0 0 0,0 0-1,0 0 1,0 0 0,1-1-1,-1 1 1,0 0 0,0 0 0,0 0-1,1 0 1,-1 0 0,0 0-1,0 0 1,1 0 0,-1 0-1,0 0 1,0 0 0,0 0-1,1 0 1,-1 0 0,0 0-1,0 0 1,1 0 0,-1 0 0,0 0-1,0 0 1,0 0 0,1 0-1,-1 0 1,0 0 0,0 0-1,1 1 1,-1-1 0,0 0-1,0 0 1,21 6 104,-16-4-82,10 2-126,1-2 1,-1 0-1,0 0 0,1-1 1,-1-1-1,1-1 0,-1 0 1,0-1-1,0-1 0,1 0 1,-2-1-1,1-1 0,0 0 0,15-8 1,-15 4-280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398"/>
    </inkml:context>
    <inkml:brush xml:id="br0">
      <inkml:brushProperty name="width" value="0.05" units="cm"/>
      <inkml:brushProperty name="height" value="0.05" units="cm"/>
    </inkml:brush>
  </inkml:definitions>
  <inkml:trace contextRef="#ctx0" brushRef="#br0">8 0 17188,'-3'12'372,"1"1"1,1-1 0,0 1 0,1-1 0,0 1 0,1-1-1,0 0 1,4 15 0,4 13 392,18 43-1,-14-43-443,3 7-90,-5-20-51,-2 2-1,-1-1 1,4 33-1,-20-117 118,-3 1 0,-34-101 0,43 147-303,1 6 3,0 1-1,1-1 1,-1 0 0,0 0 0,-1 1 0,1-1-1,0 1 1,-1-1 0,1 1 0,-1 0 0,0-1-1,-2-1 1,4 4 2,0 0 0,0 0 0,0-1 1,-1 1-1,1 0 0,0 0 0,0 0 0,0 0 0,0 0 0,0 0 0,-1 0 0,1 0 0,0 0 0,0 0 1,0 0-1,0 0 0,-1-1 0,1 1 0,0 0 0,0 0 0,0 0 0,0 0 0,-1 0 0,1 1 0,0-1 0,0 0 1,0 0-1,0 0 0,-1 0 0,1 0 0,0 0 0,0 0 0,0 0 0,0 0 0,0 0 0,-1 0 0,1 1 1,0-1-1,0 0 0,0 0 0,0 0 0,0 0 0,0 0 0,0 0 0,0 1 0,-1-1 0,0 12-24,4 14-6,-1-21 31,-1 1 0,1-1-1,0 1 1,0-1-1,1 0 1,-1 0-1,1 0 1,0 0-1,1-1 1,-1 1-1,1-1 1,0 0-1,0 0 1,0 0-1,0 0 1,1-1-1,0 0 1,0 0-1,-1 0 1,2 0-1,-1-1 1,0 0-1,0 0 1,1 0-1,-1-1 1,1 0-1,-1 0 1,1 0-1,0-1 1,-1 0 0,1 0-1,0 0 1,-1 0-1,1-1 1,9-3-1,-4 1 9,-1-1 0,0-1 0,0 0 1,0 0-1,0-1 0,-1 0 0,0 0 0,0-1 0,-1 0 0,8-9 0,-4 2 12,0 0-1,-1 0 1,0-2 0,-1 1-1,9-21 1,-18 35-18,0-1 0,0 0 0,0 0 1,0 0-1,-1 0 0,1 0 0,-1 0 0,0-1 0,1 1 1,-1 0-1,0-4 0,0 6-2,0 0 0,0 0 1,0 0-1,0 0 0,0 0 0,0 0 1,-1 0-1,1-1 0,0 1 0,0 0 1,0 0-1,0 0 0,0 0 1,0 0-1,0 0 0,0 0 0,0 0 1,0 0-1,0 0 0,-1 0 0,1 0 1,0 0-1,0 0 0,0 0 0,0 0 1,0-1-1,0 1 0,0 0 0,0 0 1,-1 0-1,1 0 0,0 0 0,0 0 1,0 1-1,0-1 0,0 0 1,0 0-1,0 0 0,-1 0 0,1 0 1,0 0-1,0 0 0,0 0 0,0 0 1,0 0-1,0 0 0,0 0 0,0 0 1,0 0-1,0 0 0,0 0 0,-1 1 1,1-1-1,0 0 0,0 0 1,0 0-1,-9 15 35,1 6 57,1 0 1,1 0-1,1 1 0,1-1 0,1 1 1,1 0-1,0 0 0,3 28 1,0-43-47,-1 0 0,1-1 1,1 1-1,-1-1 1,1 1-1,0-1 0,1 0 1,0 0-1,0 0 1,7 11-1,-9-16-34,0 1 0,1 0-1,-1-1 1,1 1 0,-1-1 0,1 0 0,0 1 0,-1-1 0,1 0-1,0 0 1,0 0 0,0 0 0,0-1 0,0 1 0,0 0-1,0-1 1,0 1 0,0-1 0,0 0 0,0 0 0,1 0 0,-1 0-1,0 0 1,0 0 0,0 0 0,0-1 0,0 1 0,0-1-1,0 0 1,0 1 0,0-1 0,0 0 0,0 0 0,0 0 0,0-1-1,-1 1 1,1 0 0,2-3 0,3-2-86,1-1 0,-1 0 0,-1-1 0,1 0 1,-1 0-1,-1 0 0,1-1 0,-1 1 0,-1-1 0,0-1 0,0 1 0,0 0 0,-2-1 1,3-11-1,-1 5-89,-2-1 0,0 1 0,-1 0 0,0-1 0,-2 1 1,0 0-1,0-1 0,-5-17 0,-15-27-365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007"/>
    </inkml:context>
    <inkml:brush xml:id="br0">
      <inkml:brushProperty name="width" value="0.05" units="cm"/>
      <inkml:brushProperty name="height" value="0.05" units="cm"/>
      <inkml:brushProperty name="color" value="#F6630D"/>
    </inkml:brush>
  </inkml:definitions>
  <inkml:trace contextRef="#ctx0" brushRef="#br0">93 33 15067,'11'-14'1156,"4"-5"994,-15 19-2133,0 0 0,0 0 0,0 0 0,0 0 0,0 0 1,0 0-1,0 1 0,0-1 0,0 0 0,0 0 0,0 0 0,0 0 0,0 0 0,0 0 0,0 0 0,0 0 0,0 0 0,0 0 0,0 0 0,0 0 0,0 0 0,0 0 0,0 0 1,0 0-1,0 0 0,0 0 0,0 0 0,1 0 0,-1 0 0,0 0 0,0 0 0,0 0 0,0 0 0,0 0 0,0 0 0,0 0 0,0 0 0,0 0 0,0 0 0,0 0 0,0 0 0,0 0 1,0 0-1,0 0 0,0 0 0,0 0 0,1 0 0,-1 0 0,0 0 0,0 0 0,0 0 0,0 0 0,0 0 0,0 0 0,0 0 0,0 0 0,0 0 0,0 0 0,-5 14 774,-23 55 840,7-22-1026,-22 75 1,37-95-498,0 0 0,1 0 0,2 0 0,1 0 1,1 0-1,1 1 0,7 46 0,-7-70-101,1 0 0,0 0 0,0 0 0,0 0 0,4 6 0,-5-9-3,0-1-1,1 1 0,-1-1 1,1 1-1,-1 0 0,1-1 1,-1 1-1,1-1 0,-1 1 1,1-1-1,0 1 0,-1-1 1,1 1-1,0-1 0,-1 0 1,1 1-1,0-1 0,0 0 1,-1 0-1,1 1 0,0-1 1,0 0-1,-1 0 0,1 0 1,0 0-1,0 0 0,-1 0 1,1 0-1,0 0 0,0 0 1,0-1-1,-1 1 0,1 0 1,0 0-1,0-1 0,0 0 0,8-4 17,0-1 0,-1-1 0,0 0 0,0 0 0,-1 0 0,0-1-1,10-14 1,11-10 36,-20 23-44,22-24 11,64-53 0,-90 84-29,-1-1 0,1 1 1,0 0-1,-1 0 1,1 0-1,0 0 0,7-1 1,-10 2 3,-1 1 0,1 0-1,0 0 1,0 0 0,0 0 0,0 0 0,0 0 0,0 0 0,0 0-1,0 0 1,0 1 0,-1-1 0,1 0 0,0 1 0,0-1-1,0 0 1,0 1 0,-1-1 0,1 1 0,0-1 0,0 1 0,-1-1-1,1 1 1,0 0 0,-1-1 0,1 1 0,-1 0 0,1 0-1,-1-1 1,1 1 0,-1 0 0,1 0 0,-1 0 0,0 0 0,0 0-1,1-1 1,-1 1 0,0 0 0,0 1 0,2 8-4,-1 0 0,-1-1 1,1 1-1,-2 0 0,1 0 0,-1-1 1,-4 15-1,-21 69-289,20-75 37,-2 0-264,2-10 289,6-8 228,0 0 0,0 0 0,0 0 0,0 0 0,0 0 0,0 0 0,-1 1 0,1-1 0,0 0 0,0 0 0,0 0-1,0 0 1,0 0 0,0 0 0,-1 0 0,1 0 0,0 0 0,0 0 0,0 0 0,0 0 0,0 0 0,0 0 0,-1 0 0,1 0 0,0-1-1,0 1 1,0 0 0,0 0 0,0 0 0,0 0 0,-1 0 0,1 0 0,0 0 0,0 0 0,0 0 0,0 0 0,0-1 0,0 1 0,0 0 0,0 0-1,0 0 1,0 0 0,0 0 0,0 0 0,-1-1 0,1 1 0,0 0 0,0 0 0,0 0 0,-2-14-271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418"/>
    </inkml:context>
    <inkml:brush xml:id="br0">
      <inkml:brushProperty name="width" value="0.05" units="cm"/>
      <inkml:brushProperty name="height" value="0.05" units="cm"/>
      <inkml:brushProperty name="color" value="#F6630D"/>
    </inkml:brush>
  </inkml:definitions>
  <inkml:trace contextRef="#ctx0" brushRef="#br0">0 78 14683,'1'1'137,"-1"1"-1,1-1 1,-1 0-1,1 1 1,0-1-1,0 0 1,0 1-1,0-1 1,0 0-1,0 0 1,0 0-1,0 0 1,0 0-1,0 0 1,1 0-1,-1 0 1,0-1-1,0 1 1,1 0-1,-1-1 1,1 1-1,1 0 1,0-1-28,-1 0 1,1 0 0,-1 0-1,1 0 1,-1 0-1,1-1 1,-1 1-1,1-1 1,-1 0-1,1 0 1,-1 0-1,3-1 1,2-2 26,0 0 0,-1 0 0,0 0 1,0-1-1,0 0 0,-1 0 0,1-1 0,4-6 0,-8 9-60,0 0 0,-1 0 1,1 0-1,-1 0 0,0-1 0,1 1 0,-2 0 0,2-5 0,-2 7-61,0 1 0,0-1 1,0 1-1,0-1 0,0 1 0,0-1 1,0 1-1,0-1 0,0 1 0,0-1 1,0 1-1,0-1 0,0 1 1,0 0-1,-1-1 0,1 1 0,0-1 1,0 1-1,-1 0 0,1-1 0,0 1 1,-1-1-1,1 1 0,0 0 0,-1-1 1,0 1 0,0 0 0,0 0 0,0-1-1,0 1 1,0 0 0,0 0 0,0 0 0,0 1 0,0-1 0,0 0 0,0 0 0,0 0 0,0 1 0,0-1 0,1 1 0,-1-1 0,0 1 0,-1 0 0,-3 2 32,0 0 0,1 1 0,-1 0 0,1 0 0,0 0 0,0 1 0,0-1 0,1 1 0,0 0 1,0 0-1,0 0 0,0 0 0,-2 8 0,-2 5 40,0 1 1,-5 31 0,9-38-49,1 1 0,1 0 0,0 0 0,1 16 0,0-25-50,1-1 1,-1 0-1,0 1 0,1-1 0,0 0 1,0 0-1,0 1 0,0-1 1,0 0-1,0 0 0,1 0 0,0 0 1,-1 0-1,1-1 0,0 1 0,0 0 1,1-1-1,-1 0 0,1 1 1,-1-1-1,4 2 0,-3-3 4,0 0 0,-1-1 0,1 1 0,0-1-1,-1 0 1,1 0 0,0 0 0,0 0 0,-1-1 0,1 1-1,0-1 1,-1 1 0,1-1 0,0 0 0,-1 0 0,1 0-1,-1 0 1,0-1 0,1 1 0,1-3 0,31-19-66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5.670"/>
    </inkml:context>
    <inkml:brush xml:id="br0">
      <inkml:brushProperty name="width" value="0.05" units="cm"/>
      <inkml:brushProperty name="height" value="0.05" units="cm"/>
      <inkml:brushProperty name="color" value="#F6630D"/>
    </inkml:brush>
  </inkml:definitions>
  <inkml:trace contextRef="#ctx0" brushRef="#br0">15 76 16820,'-11'-1'1616,"8"-1"-1056,3-1-232,7 2 728,12-2-263,8-1-241,3-2-96,7-3-240,5 1-80,2-2-40,-1 0-8,-6 1-176,-5 2-192,-9 4-424,-6 3-201,-13 3 705,-9 3-168,-10 5-160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6.137"/>
    </inkml:context>
    <inkml:brush xml:id="br0">
      <inkml:brushProperty name="width" value="0.05" units="cm"/>
      <inkml:brushProperty name="height" value="0.05" units="cm"/>
      <inkml:brushProperty name="color" value="#F6630D"/>
    </inkml:brush>
  </inkml:definitions>
  <inkml:trace contextRef="#ctx0" brushRef="#br0">1 78 14659,'3'14'1512,"5"-3"-1015,8-8-73,6-3 504,11-7-288,7-1-24,3-8-72,3 0-224,-5-1-648,-1 0 1993,-17 5-1577,-8 4 56,-15 3 40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6.588"/>
    </inkml:context>
    <inkml:brush xml:id="br0">
      <inkml:brushProperty name="width" value="0.05" units="cm"/>
      <inkml:brushProperty name="height" value="0.05" units="cm"/>
      <inkml:brushProperty name="color" value="#F6630D"/>
    </inkml:brush>
  </inkml:definitions>
  <inkml:trace contextRef="#ctx0" brushRef="#br0">0 336 14947,'2'-1'377,"1"1"0,-1-1 0,0 0 0,0 0 0,0 0 0,0 0-1,0-1 1,0 1 0,0-1 0,0 1 0,-1-1 0,4-3 0,28-32 154,-22 24-98,105-147 589,-58 76-893,-39 63-103,-19 21-25,0 0-1,0 0 1,0-1 0,0 1-1,1 0 1,-1 0 0,0 0 0,0 0-1,0 0 1,1 0 0,-1 0 0,0-1-1,0 1 1,0 0 0,1 0-1,-1 0 1,0 0 0,0 0 0,0 0-1,1 0 1,-1 0 0,0 0-1,0 0 1,0 0 0,1 0 0,-1 0-1,0 1 1,0-1 0,0 0 0,1 0-1,-1 0 1,0 0 0,0 0-1,0 0 1,1 0 0,-1 0 0,0 1-1,0-1 1,0 0 0,0 0 0,0 0-1,1 0 1,-1 1 0,0-1-1,0 0 1,0 0 0,0 1 0,1 4 8,-1 1 1,1 0 0,-1-1-1,-1 1 1,0 8 0,0-5-6,-3 22-178,2 1-1,2 0 1,0-1 0,11 63 0,-6-79 37,-5-15 131,0 1-1,0-1 1,0 0 0,0 0-1,0 0 1,0 1 0,0-1-1,0 0 1,0 0 0,0 1-1,0-1 1,0 0-1,0 0 1,0 0 0,0 1-1,0-1 1,1 0 0,-1 0-1,0 0 1,0 1 0,0-1-1,0 0 1,1 0 0,-1 0-1,0 0 1,0 1 0,0-1-1,1 0 1,-1 0 0,0 0-1,0 0 1,0 0 0,1 0-1,-1 0 1,0 0-1,0 0 1,0 0 0,1 0-1,-1 0 1,4-16-253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7.438"/>
    </inkml:context>
    <inkml:brush xml:id="br0">
      <inkml:brushProperty name="width" value="0.05" units="cm"/>
      <inkml:brushProperty name="height" value="0.05" units="cm"/>
      <inkml:brushProperty name="color" value="#F6630D"/>
    </inkml:brush>
  </inkml:definitions>
  <inkml:trace contextRef="#ctx0" brushRef="#br0">226 50 15219,'5'-3'521,"0"0"0,0-1-1,-1 0 1,1 0 0,4-6-1,-9 10-455,1 0 0,-1-1 0,0 1-1,1-1 1,-1 1 0,0-1 0,0 1-1,1-1 1,-1 1 0,0-1 0,0 1-1,0-1 1,0 1 0,0-1 0,0 1-1,0-1 1,0 1 0,0-1 0,0 1-1,0-1 1,0 1 0,0-1 0,0 1-1,0-1 1,0 1 0,-1-1 0,1 1-1,-1-1 43,0 0 0,0 0 0,0 0-1,-1 0 1,1 1 0,0-1 0,0 1 0,0-1-1,-1 1 1,1-1 0,0 1 0,-1 0-1,1-1 1,0 1 0,-3 0 0,-2 0 31,0 0 0,0 1 1,0-1-1,0 1 1,0 0-1,0 1 0,0 0 1,0 0-1,0 0 0,1 0 1,-8 5-1,-5 4-49,2 0 1,-18 14-1,22-15-70,0 0 0,1 2 0,-12 14 1,19-21-17,0 1 1,0-1 0,0 1 0,1 0 0,0 0-1,0 0 1,1 1 0,-1-1 0,-1 13 0,4-18-4,0 0 0,0 0 0,0 0 1,0 0-1,0 0 0,0 0 0,0 1 0,1-1 0,-1 0 1,1 0-1,-1 0 0,1 0 0,-1 0 0,1 0 1,-1 0-1,1-1 0,0 1 0,-1 0 0,1 0 1,0 0-1,0-1 0,0 1 0,0 0 0,0-1 1,-1 1-1,1-1 0,0 1 0,0-1 0,1 1 0,-1-1 1,0 0-1,0 1 0,0-1 0,0 0 0,2 0 1,6 2-25,0-2 0,1 1 0,12-1 0,-11-1-21,32 0-111,-23 0 26,-1 0 0,1 2 0,-1 0 0,25 5 0,-42-5 108,0-1-1,0 1 1,0-1 0,0 1 0,0 0 0,0 0 0,0 0 0,0 0 0,0 0 0,-1 0 0,4 3 0,-5-3 22,1 0 0,-1-1 0,0 1 0,0 0 0,1-1 0,-1 1 0,0 0 1,0 0-1,0-1 0,0 1 0,0 0 0,0 0 0,0-1 0,0 1 0,0 0 0,0 0 0,-1-1 0,1 1 1,0 0-1,0-1 0,-1 1 0,1 0 0,0-1 0,-1 1 0,1 0 0,-1-1 0,1 1 0,-1-1 0,1 1 1,-1-1-1,1 1 0,-1-1 0,1 1 0,-1-1 0,0 0 0,0 1 0,-12 9 190,0-1 1,-1 0-1,1-1 0,-2 0 0,-24 8 0,6-4 499,-52 11-1,65-20-1135,15-4-517,10-6 396,7 1 180,4 1-144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7.222"/>
    </inkml:context>
    <inkml:brush xml:id="br0">
      <inkml:brushProperty name="width" value="0.05" units="cm"/>
      <inkml:brushProperty name="height" value="0.05" units="cm"/>
      <inkml:brushProperty name="color" value="#F6630D"/>
    </inkml:brush>
  </inkml:definitions>
  <inkml:trace contextRef="#ctx0" brushRef="#br0">9 11 15987,'-3'4'753,"0"-5"-745,0 1-8,3-13 224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8.463"/>
    </inkml:context>
    <inkml:brush xml:id="br0">
      <inkml:brushProperty name="width" value="0.05" units="cm"/>
      <inkml:brushProperty name="height" value="0.05" units="cm"/>
      <inkml:brushProperty name="color" value="#F6630D"/>
    </inkml:brush>
  </inkml:definitions>
  <inkml:trace contextRef="#ctx0" brushRef="#br0">248 207 12787,'0'-1'57,"8"-11"685,0-1-1,-2 0 0,6-14 1,-10 24-544,-1 0 0,0-1 0,0 1 1,0-1-1,-1 1 0,1-1 0,-1 1 1,0-1-1,0 1 0,0-1 0,0 1 0,-1-1 1,1 1-1,-1-1 0,0 1 0,0 0 1,0-1-1,-3-3 0,3 5-124,1 1 0,-1 0 0,0-1 0,0 1 0,0 0 0,0 0 0,0 0 0,0 0-1,0 0 1,0 0 0,-1 0 0,1 0 0,0 1 0,-1-1 0,1 0 0,0 1 0,-1-1 0,1 1 0,-1-1 0,-2 0 0,2 1-8,-1 1 1,1-1 0,-1 0 0,1 1 0,-1-1-1,1 1 1,-1-1 0,1 1 0,0 0 0,0 0-1,-4 2 1,-4 4 68,1 0 0,0 0-1,0 1 1,-9 10-1,-8 10 57,1 2 0,-22 34 0,36-48-148,1 0-1,1 1 1,0 1 0,2-1 0,-12 38 0,19-54-38,0 0 0,-1 0 0,1-1 0,0 1 0,-1 0 0,1 0 0,0 0 0,0 0 1,0 0-1,0 0 0,0 0 0,0 0 0,0 0 0,0 0 0,0 0 0,1-1 0,-1 1 0,0 0 0,0 0 0,1 0 0,-1 0 0,1 0 0,-1-1 0,1 1 0,0 1 1,0-2-2,0 0 0,0 1 0,0-1 0,0 0 0,0 0 0,0 0 0,0 0 0,0 0 0,0 0 0,0-1 0,0 1 0,0 0 0,0 0 0,0-1 0,0 1 1,0-1-1,0 1 0,1-2 0,7-3 14,-1-1 1,1 0-1,9-10 1,30-35 45,-3-2 1,73-110 0,-61 79-106,-53 80 14,-3 5 7,-4 12-7,-12 24-10,-36 83 122,5 2 0,5 2-1,-34 181 1,66-267-364,-14 43 1,-3 12-2678,24-84 2507,2-8 437,0-1-1,0 0 1,0 0 0,0 0 0,0 0 0,0 0 0,0 0 0,0 0 0,0 0 0,0 1 0,0-1 0,0 0 0,0 0-1,0 0 1,0 0 0,0 0 0,0 0 0,0 0 0,0 1 0,0-1 0,0 0 0,0 0 0,0 0 0,0 0 0,0 0-1,0 0 1,0 0 0,0 0 0,0 1 0,0-1 0,0 0 0,0 0 0,1 0 0,-1 0 0,0 0 0,0 0 0,0 0-1,0 0 1,0 0 0,0 0 0,0 0 0,0 0 0,1 0 0,-1 0 0,0 0 0,0 0 0,0 1 0,0-1 0,0 0-1,0 0 1,0 0 0,0 0 0,1 0 0,-1-1 0,0 1 0,0 0 0,0 0 0,0 0 0,0 0 0,0 0-1,9-10-668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8.975"/>
    </inkml:context>
    <inkml:brush xml:id="br0">
      <inkml:brushProperty name="width" value="0.05" units="cm"/>
      <inkml:brushProperty name="height" value="0.05" units="cm"/>
      <inkml:brushProperty name="color" value="#F6630D"/>
    </inkml:brush>
  </inkml:definitions>
  <inkml:trace contextRef="#ctx0" brushRef="#br0">127 17 14539,'4'-12'2273,"-6"8"-141,1 4-2024,0 1-1,0-1 1,0 1-1,0-1 1,1 1 0,-1 0-1,0-1 1,0 1 0,0 0-1,1 0 1,-1-1 0,0 1-1,1 0 1,-1 0 0,1 0-1,-1 0 1,0 1 0,-18 32 168,1 0 0,2 1 1,1 1-1,2 1 0,1 0 0,-8 47 1,19-82-275,1 0 1,0 0 0,0 0 0,0 0-1,0 0 1,0 0 0,0 0 0,0 0 0,1 0-1,-1 0 1,1 0 0,-1 0 0,1 0 0,0 0-1,0 0 1,-1 0 0,1-1 0,3 4-1,-3-4 2,0 0-1,1 0 1,-1-1-1,0 1 0,1 0 1,-1 0-1,1-1 1,-1 1-1,1-1 1,0 1-1,-1-1 0,1 0 1,0 0-1,-1 0 1,1 0-1,-1 0 0,1 0 1,0 0-1,-1 0 1,1-1-1,0 1 0,-1 0 1,3-2-1,4-1 10,0-1 0,0 1 0,-1-1 0,0-1-1,0 0 1,0 0 0,0 0 0,6-7 0,46-52 66,-56 60-76,17-20-2,-2-1 1,-1-1 0,-1 0 0,20-44 0,-52 107-16,2 0 0,1 1 0,3 0 0,-8 45 1,18-82-13,0 1 1,0-1-1,0 1 1,0 0-1,0-1 1,0 1-1,0-1 1,0 1 0,0 0-1,1-1 1,-1 1-1,1-1 1,0 2-1,0-2-6,-1-1 0,0 1-1,1-1 1,-1 1 0,1-1 0,-1 0-1,0 1 1,1-1 0,-1 0-1,1 1 1,0-1 0,-1 0 0,1 1-1,-1-1 1,1 0 0,-1 0-1,1 0 1,0 0 0,-1 0-1,1 0 1,-1 0 0,1 1 0,0-2-1,2 1-43,0-1-1,0 0 0,0 0 0,0 0 1,0 0-1,-1 0 0,1-1 0,-1 1 0,1-1 1,-1 0-1,4-3 0,13-11-322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9.706"/>
    </inkml:context>
    <inkml:brush xml:id="br0">
      <inkml:brushProperty name="width" value="0.05" units="cm"/>
      <inkml:brushProperty name="height" value="0.05" units="cm"/>
      <inkml:brushProperty name="color" value="#F6630D"/>
    </inkml:brush>
  </inkml:definitions>
  <inkml:trace contextRef="#ctx0" brushRef="#br0">193 17 16243,'0'-2'319,"0"1"-85,-1 0 1,1 0 0,0 0 0,0 0-1,-1 0 1,1 0 0,0 1-1,-1-1 1,1 0 0,-1 0 0,1 0-1,-1 0 1,1 1 0,-1-1 0,-1-1-1,1 3-141,0-1-1,0 1 0,0-1 0,0 1 1,0 0-1,0 0 0,1-1 1,-1 1-1,0 0 0,0 0 1,0 0-1,1 0 0,-1 0 0,1 0 1,-2 2-1,-71 91 1130,47-64-746,-44 69 0,70-99-473,-1 0 0,1 0 0,0 1 0,0-1 0,0 0 0,0 1 0,0-1 0,-1 0 0,1 0 0,0 1 0,0-1 0,0 0 0,0 0 0,0 1 0,0-1 0,0 0 0,0 1 0,0-1 0,0 0 0,0 1 0,0-1 0,0 0 0,0 0 1,0 1-1,1-1 0,-1 0 0,0 1 0,0-1 0,0 0 0,0 0 0,1 0 0,-1 1 0,0-1 0,0 0 0,0 0 0,1 1 0,-1-1 0,0 0 0,0 0 0,1 0 0,-1 0 0,0 0 0,0 1 0,1-1 0,-1 0 0,0 0 0,0 0 0,1 0 0,-1 0 0,0 0 0,1 0 0,-1 0 0,0 0 0,1 0 0,-1 0 1,0 0-1,0 0 0,1 0 0,18-2 38,9-7-3,1-1 1,45-22-1,14-6-26,-85 37-15,0 0 1,0 0-1,0 0 1,0 0-1,0 1 1,0-1-1,0 1 1,0 0-1,1 0 1,-1 0-1,0 0 1,0 1-1,0-1 1,0 1-1,0 0 1,5 1-1,-6 0 1,0-1 0,0 0 0,-1 1 0,1-1-1,0 1 1,-1 0 0,1 0 0,-1-1 0,0 1 0,1 0-1,-1 0 1,0 0 0,0 0 0,0 1 0,0-1 0,-1 0-1,1 0 1,-1 0 0,1 1 0,-1-1 0,0 0 0,0 5 0,2 26-13,-4-54 48,1 1 0,1 0 0,4-40 0,-4 60-34,0 0 1,0-1-1,0 1 1,1 0-1,-1-1 0,0 1 1,0 0-1,0 0 1,0-1-1,0 1 1,0 0-1,0 0 0,1-1 1,-1 1-1,0 0 1,0 0-1,0-1 1,1 1-1,-1 0 0,0 0 1,0 0-1,0 0 1,1-1-1,-1 1 1,0 0-1,0 0 0,1 0 1,-1 0-1,0 0 1,1 0-1,-1 0 0,0 0 1,0 0-1,1 0 1,-1 0-1,0 0 1,1 0-1,-1 0 0,0 0 1,0 0-1,1 0 1,-1 0-1,0 0 1,0 0-1,1 0 0,-1 0 1,0 1-1,1-1 1,-1 0-1,0 0 1,1 1-1,19 12-87,-5-2-61,-8-9 69,-1 0-1,1 0 1,0 0-1,0-1 1,0 0-1,0 0 1,0-1-1,-1 0 1,1 0 0,0-1-1,0 0 1,0 0-1,0 0 1,0-1-1,-1 0 1,12-5-1,-10 3 9,0 0 0,0 0 0,0 0 0,0-1 0,-1-1-1,1 1 1,-1-1 0,-1 0 0,1-1 0,-1 0 0,-1 0-1,8-11 1,-12 16 86,0 0 0,0 0-1,0 0 1,0 0 0,0 0-1,-1 0 1,1 0 0,-1 0-1,0-1 1,0 1 0,0 0-1,0 0 1,0-4-1,0 5-2,0 1-1,-1-1 0,1 1 1,0-1-1,0 0 1,-1 1-1,1-1 0,0 1 1,0-1-1,-1 1 0,1 0 1,0-1-1,-1 1 0,1-1 1,-1 1-1,1 0 0,-1-1 1,1 1-1,-1 0 0,1-1 1,-2 1-1,1-1 7,0 1 0,0 0 0,0 0 0,0 0 0,-1 0-1,1 0 1,0 0 0,0 0 0,0 1 0,0-1 0,0 0 0,-1 1 0,1-1 0,0 1 0,-1 0 0,-4 2 45,0 1 1,0 0-1,0 0 1,1 0-1,0 1 1,-1 0 0,2 0-1,-1 0 1,0 0-1,-4 9 1,6-10-44,0 1 1,1-1 0,-1 1 0,1 0 0,0 0 0,0 0 0,0 0-1,1 0 1,0 0 0,0 0 0,0 1 0,1-1 0,0 0-1,0 7 1,0-11-55,0 1 0,1-1-1,-1 0 1,1 1 0,-1-1-1,1 0 1,-1 0 0,1 1-1,0-1 1,0 0 0,-1 0-1,1 0 1,0 0 0,0 0-1,0 0 1,0 0 0,0 0-1,0-1 1,1 1 0,-1 0 0,0-1-1,0 1 1,1 0 0,-1-1-1,0 0 1,0 1 0,1-1-1,-1 0 1,0 0 0,1 1-1,-1-1 1,1 0 0,-1 0-1,0-1 1,3 1 0,2-1-90,-1 0 1,1 0 0,-1 0 0,1-1-1,-1 0 1,0 0 0,7-4 0,11-8-305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818"/>
    </inkml:context>
    <inkml:brush xml:id="br0">
      <inkml:brushProperty name="width" value="0.05" units="cm"/>
      <inkml:brushProperty name="height" value="0.05" units="cm"/>
    </inkml:brush>
  </inkml:definitions>
  <inkml:trace contextRef="#ctx0" brushRef="#br0">37 41 16580,'5'-15'1552,"-5"1"-1064,0 5-336,-5 6-576,0 3 912,-10 5-400,-2 3-216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0.157"/>
    </inkml:context>
    <inkml:brush xml:id="br0">
      <inkml:brushProperty name="width" value="0.05" units="cm"/>
      <inkml:brushProperty name="height" value="0.05" units="cm"/>
      <inkml:brushProperty name="color" value="#F6630D"/>
    </inkml:brush>
  </inkml:definitions>
  <inkml:trace contextRef="#ctx0" brushRef="#br0">130 154 16684,'-1'0'139,"-1"-1"0,0 1 0,1-1 1,-1 1-1,0 0 0,1-1 0,-1 1 0,0 0 1,0 0-1,1 0 0,-1 1 0,0-1 1,1 0-1,-1 1 0,0-1 0,1 1 1,-1-1-1,0 1 0,1 0 0,-1 0 0,1 0 1,-1 0-1,1 0 0,0 0 0,-1 0 1,1 0-1,-2 2 0,-4 4 148,0 0 0,1 0 0,-9 12 0,9-10-221,0 1-1,0-1 1,1 1-1,0 0 1,1 1 0,0-1-1,1 1 1,0 0-1,-3 18 1,6-27-60,0 0 0,0-1 0,0 1 0,0-1 0,0 1 1,0-1-1,0 1 0,0 0 0,1-1 0,-1 1 0,0-1 0,1 1 0,0-1 0,-1 0 0,1 1 0,0-1 0,0 1 0,0-1 0,-1 0 0,3 2 1,-2-3-2,0 1 1,0 0 0,1-1 0,-1 1 0,0-1 0,0 0 0,1 1 0,-1-1 0,0 0 0,1 0 0,-1 0 0,0 1 0,1-2 0,-1 1 0,0 0 0,1 0 0,-1 0 0,2-1 0,4-1 11,0-1 0,-1 0 0,1 0 0,-1 0 0,1-1 0,-1 0 0,6-5 1,12-12 15,-2 0 0,0-2 0,-2 0 0,0-2 1,-2 0-1,-1-1 0,0-1 0,-2 0 0,20-53 1,-34 78-31,0 0 1,-1 0 0,1 0 0,0 0-1,-1 0 1,1-1 0,-1 1-1,0 0 1,0 0 0,0 0 0,0-1-1,-1-2 1,1 5-3,0 0-1,0 0 1,0 0 0,0-1-1,0 1 1,0 0 0,-1 0-1,1 0 1,0 0 0,0 0-1,0 0 1,0 0-1,0 0 1,-1 0 0,1 0-1,0 0 1,0 0 0,0 0-1,0 0 1,-1 0 0,1 0-1,0 0 1,0 0-1,0 0 1,0 0 0,0 0-1,-1 0 1,1 0 0,0 0-1,0 0 1,0 0 0,0 0-1,0 0 1,-1 0 0,1 0-1,0 0 1,0 0-1,0 1 1,0-1 0,0 0-1,0 0 1,0 0 0,-1 0-1,1 0 1,0 1 0,-11 16 15,-1 6 1,1 1 1,1 0-1,2 1 0,0 0 0,2 0 0,0 1 0,-2 38 1,8-60-47,0 1 1,0 0 0,0-1 0,1 1-1,-1-1 1,1 1 0,0-1-1,1 1 1,2 6 0,-3-9-7,0 0 1,0 0-1,1-1 1,-1 1-1,0 0 1,1-1-1,-1 0 1,1 1-1,-1-1 1,1 0-1,0 1 1,-1-1-1,1 0 1,0 0-1,0-1 1,0 1-1,0 0 1,0-1-1,0 1 1,0-1-1,0 1 1,0-1-1,3 0 1,11-1-178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2.408"/>
    </inkml:context>
    <inkml:brush xml:id="br0">
      <inkml:brushProperty name="width" value="0.05" units="cm"/>
      <inkml:brushProperty name="height" value="0.05" units="cm"/>
      <inkml:brushProperty name="color" value="#F6630D"/>
    </inkml:brush>
  </inkml:definitions>
  <inkml:trace contextRef="#ctx0" brushRef="#br0">275 273 11947,'3'-4'433,"-1"-1"1,0 1-1,0-1 1,0 0 0,0 0-1,-1 1 1,0-1 0,0 0-1,0 0 1,-1 0 0,1-7-1,-1 11-337,0-1 1,0 0-1,0 1 0,0-1 0,-1 0 1,1 1-1,0-1 0,-1 0 0,0 1 1,1-1-1,-1 1 0,0-1 0,1 1 1,-1-1-1,0 1 0,0-1 0,0 1 1,-1 0-1,1 0 0,0 0 0,0-1 1,-1 1-1,1 0 0,0 0 0,-1 1 0,1-1 1,-1 0-1,1 0 0,-1 1 0,0-1 1,1 1-1,-1-1 0,0 1 0,1 0 1,-1 0-1,-2 0 0,0 0-29,-1 0 0,0 1 0,1 0 0,0 0 0,-1 0 0,1 1 0,0 0-1,-1-1 1,1 1 0,0 1 0,0-1 0,1 1 0,-5 3 0,-6 5 41,-24 26-1,20-19-52,1 2-1,2-1 1,0 2-1,0 0 1,2 1-1,1 0 1,-17 44-1,28-64-42,1 0 0,-1 0-1,1 1 1,-1-1 0,1 0-1,0 0 1,0 0-1,0 1 1,0-1 0,0 0-1,1 3 1,-1-4-4,0 0-1,1-1 1,-1 1 0,0-1 0,0 1 0,1-1-1,-1 1 1,1-1 0,-1 1 0,0-1 0,1 1-1,-1-1 1,1 1 0,-1-1 0,1 0 0,-1 1-1,1-1 1,0 0 0,-1 1 0,1-1-1,-1 0 1,1 0 0,0 0 0,-1 0 0,2 1-1,1-2 16,1 1-1,-1-1 0,1 1 0,-1-1 1,0 0-1,1 0 0,-1-1 0,0 1 1,0 0-1,0-1 0,0 0 0,0 0 1,3-3-1,21-17 70,-1-1 0,-1-1 1,26-33-1,57-91 72,-98 132-156,41-67 8,-45 72-15,-1 0 1,0-1 0,0 1-1,-1-1 1,3-18 0,-7 30-1,0 0 0,1-1 0,-1 1 0,0 0 0,0 0 0,0-1 0,0 1 0,0 0 0,0-1 0,0 1 0,0 0 0,0 0 0,0-1 0,0 1 1,0 0-1,0-1 0,0 1 0,0 0 0,0 0 0,0-1 0,0 1 0,0 0 0,-1-1 0,1 1 0,0 0 0,0 0 0,0-1 0,0 1 0,-1 0 0,1 0 0,0 0 0,0-1 0,0 1 1,-1 0-1,1 0 0,-10 5 53,-11 20 60,1 9 46,1 1 0,2 1 0,1 0 0,1 1 0,3 1-1,-10 48 1,22-85-175,-3 13 153,1-1 0,-1 28 0,3-37-160,1-1 0,-1 1 1,1 0-1,-1-1 0,1 1 0,0-1 1,2 5-1,-2-6-59,0-1 1,-1 0 0,1 1-1,0-1 1,0 0 0,0 0 0,0 0-1,0 0 1,0 0 0,0 0-1,0 0 1,0 0 0,1 0-1,-1-1 1,0 1 0,1-1-1,-1 1 1,3 0 0,-3 0-98,0-1 1,0 0 0,0 0-1,0 0 1,0 1-1,0-1 1,0 0 0,0 0-1,1-1 1,-1 1 0,0 0-1,0 0 1,0 0 0,0-1-1,0 1 1,0 0-1,2-2 1,0-7-730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2.886"/>
    </inkml:context>
    <inkml:brush xml:id="br0">
      <inkml:brushProperty name="width" value="0.05" units="cm"/>
      <inkml:brushProperty name="height" value="0.05" units="cm"/>
      <inkml:brushProperty name="color" value="#F6630D"/>
    </inkml:brush>
  </inkml:definitions>
  <inkml:trace contextRef="#ctx0" brushRef="#br0">89 188 15451,'-6'2'1260,"-13"8"363,19-10-1506,-1 0 1,1 1 0,-1-1-1,0 0 1,1 1-1,-1-1 1,1 1 0,-1-1-1,1 1 1,-1-1-1,1 1 1,0-1 0,-1 1-1,1-1 1,0 1 0,-1 0-1,1-1 1,0 1-1,0 0 1,-1-1 0,1 1-1,0 0 1,0 0 0,1 0-63,-1-1 1,1 1 0,-1-1 0,1 1 0,0-1 0,-1 1 0,1-1 0,0 0 0,-1 0 0,1 1-1,0-1 1,0 0 0,-1 0 0,1 0 0,0 0 0,0 0 0,-1 1 0,1-2 0,0 1 0,0 0 0,-1 0-1,1 0 1,0 0 0,0 0 0,-1-1 0,1 1 0,0 0 0,0 0 0,-1-1 0,2 0 0,23-8 134,-12 1-165,0-1 1,0 0 0,-1 0 0,0-1 0,-1-1 0,-1 0 0,1 0 0,-2-1 0,1-1 0,-2 1-1,11-22 1,-17 31-18,0 0 0,-1 0 0,0 0 0,1-1 0,-1 1 0,-1-1 0,1 1 0,0-1 0,-1 1 0,0-1 0,0-5 0,0 8-6,0 1 0,0-1 1,0 1-1,0-1 0,0 1 1,0-1-1,-1 1 0,1-1 0,0 1 1,0 0-1,-1-1 0,1 1 0,0-1 1,-1 1-1,1 0 0,0-1 0,-1 1 1,1-1-1,-1 1 0,1 0 0,0 0 1,-1-1-1,1 1 0,-1 0 1,1 0-1,-1 0 0,1-1 0,-1 1 1,0 0-1,-1 0 1,0 0 0,0 1 0,0-1 0,0 0 0,0 1 0,0 0 0,0-1 0,0 1 0,1 0 0,-1 0 0,0 0 0,-2 2 0,-13 8 21,2 1 0,-1 1 0,1 0 0,1 1 0,-17 21-1,9-6 9,2 0-1,-20 36 0,35-57-18,1 0 0,1 0 0,-1 0-1,1 1 1,1-1 0,0 1 0,-2 11-1,4-18-12,-1 0-1,1 0 0,0 0 1,0 0-1,0 0 0,1 1 1,-1-1-1,0 0 0,1 0 1,0 0-1,-1 0 0,1 0 0,0-1 1,0 1-1,0 0 0,0 0 1,0 0-1,0-1 0,1 1 1,-1-1-1,0 1 0,1-1 1,0 1-1,-1-1 0,1 0 1,0 0-1,-1 0 0,1 0 1,0 0-1,0 0 0,0 0 1,0-1-1,0 1 0,0-1 0,4 1 1,1 0-106,-1 0 0,1-1 1,0 0-1,0 0 0,0-1 1,0 1-1,-1-2 0,1 1 0,0-1 1,7-3-1,1-1-20,0-1-1,0 0 1,15-11-1,13-13-211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3.665"/>
    </inkml:context>
    <inkml:brush xml:id="br0">
      <inkml:brushProperty name="width" value="0.05" units="cm"/>
      <inkml:brushProperty name="height" value="0.05" units="cm"/>
      <inkml:brushProperty name="color" value="#F6630D"/>
    </inkml:brush>
  </inkml:definitions>
  <inkml:trace contextRef="#ctx0" brushRef="#br0">137 2 13579,'1'0'56,"-1"0"1,0 0-1,0 0 1,1-1-1,-1 1 1,0 0-1,1 0 1,-1 0-1,0 0 1,1 0-1,-1 0 1,1 0-1,-1 0 0,0 0 1,1 0-1,-1 0 1,0 0-1,1 0 1,-1 0-1,0 0 1,1 0-1,-1 0 1,0 0-1,1 1 1,-1-1-1,0 0 1,1 0-1,-1 0 1,0 1-1,0-1 0,1 0 1,-1 1-1,3 13 1324,-11 26 336,6-29-1314,-54 234 2213,-26 151-1457,80-381-724,2-16-142,3-28 16,1-4-90,18-270 469,-22 307-667,1 0-1,0-1 1,0 1-1,1 0 1,-1-1-1,1 1 1,0 0 0,0-1-1,0 0 1,1 0-1,3 6 1,-2-5-19,-1 0 1,1 0-1,0 0 1,0-1-1,0 1 1,0-1-1,1 0 0,-1 0 1,1 0-1,7 2 1,-2-2 0,1-1 0,-1-1-1,1 0 1,-1 0 0,1-1 0,-1 0 0,1-1 0,-1 0 0,1-1 0,-1 0 0,0-1 0,0 0 0,18-8 0,-8 2-15,-1 0 0,-1-2 0,0 0 1,0-1-1,29-27 0,-37 29 10,2 0-119,-10 12 60,-3 9 33,0-9 24,-1 7-5,0-1 1,1 1-1,-1-1 1,2 1-1,-1-1 1,1 1 0,0 0-1,1-1 1,2 12-1,-3-20 1,0 0 1,0 1-1,0-1 0,0 0 0,0 1 1,0-1-1,0 0 0,0 0 0,1 1 0,-1-1 1,0 0-1,0 0 0,0 1 0,0-1 1,0 0-1,1 0 0,-1 1 0,0-1 0,0 0 1,0 0-1,1 0 0,-1 1 0,0-1 1,0 0-1,1 0 0,-1 0 0,0 0 0,1 0 1,-1 0-1,0 1 0,0-1 0,1 0 1,-1 0-1,0 0 0,0 0 0,1 0 0,-1 0 1,0 0-1,1 0 0,-1 0 0,0 0 1,0-1-1,1 1 0,-1 0 0,1 0 0,-1 0-53,0-1 0,1 1 0,-1-1 0,0 1 0,0 0 0,1-1 0,-1 1 0,0-1 0,0 1 0,0-1 0,0 1 0,1-1 0,-1 1-1,0-1 1,0 1 0,0-1 0,0 1 0,0-1 0,0 1 0,0-1 0,0 1 0,-1-1 0,1 1 0,0-1 0,0 1 0,0-1 0,0 1 0,-1 0-1,1-1 1,-24-31-5463,21 22 4542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4.825"/>
    </inkml:context>
    <inkml:brush xml:id="br0">
      <inkml:brushProperty name="width" value="0.05" units="cm"/>
      <inkml:brushProperty name="height" value="0.05" units="cm"/>
      <inkml:brushProperty name="color" value="#F6630D"/>
    </inkml:brush>
  </inkml:definitions>
  <inkml:trace contextRef="#ctx0" brushRef="#br0">85 5 15691,'8'-4'2917,"-9"10"-724,-2 5-1571,-9 65 902,-2 86-1,3-24-918,9-111-465,-11 68 263,11-82-232,-1 0 0,-1 0 0,0 0 1,-12 23-1,16-35-154,0-1 0,0 0 0,0 0 1,0 1-1,0-1 0,0 0 1,0 0-1,0 1 0,0-1 0,0 0 1,-1 0-1,1 1 0,0-1 0,0 0 1,0 0-1,0 0 0,-1 1 0,1-1 1,0 0-1,0 0 0,0 0 0,-1 0 1,1 1-1,0-1 0,0 0 0,-1 0 1,1 0-1,0 0 0,0 0 1,-1 0-1,1 0 0,0 0 0,-1 0 1,0-9 263,4-17-57,11-25-129,3 0 0,2 2 0,3 0 0,42-72 0,-57 110-266,0 0 1,0 0 0,1 1 0,1 1 0,-1-1 0,2 1-1,-1 1 1,1 0 0,15-10 0,-24 18 128,-1 0 1,0 0-1,0 0 0,0 0 1,0 0-1,1 0 0,-1 0 1,0-1-1,0 1 1,0 0-1,0 0 0,0 0 1,0 0-1,1 0 0,-1-1 1,0 1-1,0 0 0,0 0 1,0 0-1,0 0 0,0 0 1,0-1-1,0 1 1,0 0-1,0 0 0,0 0 1,0-1-1,0 1 0,0 0 1,0 0-1,0 0 0,0 0 1,0-1-1,0 1 0,0 0 1,0 0-1,0 0 1,0 0-1,0-1 0,0 1 1,0 0-1,0 0 0,0 0 1,-1 0-1,1 0 0,0-1 1,0 1-1,0 0 0,0 0 1,0 0-1,-1 0 1,1 0-1,0 0 0,0 0 1,0 0-1,0-1 0,-1 1 1,1 0-1,0 0 0,0 0 1,0 0-1,0 0 0,-1 0 1,1 0-1,0 0 1,0 0-1,0 0 0,-1 0 1,-15-4-520,15 4 309,-14-3-572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5.815"/>
    </inkml:context>
    <inkml:brush xml:id="br0">
      <inkml:brushProperty name="width" value="0.05" units="cm"/>
      <inkml:brushProperty name="height" value="0.05" units="cm"/>
      <inkml:brushProperty name="color" value="#F6630D"/>
    </inkml:brush>
  </inkml:definitions>
  <inkml:trace contextRef="#ctx0" brushRef="#br0">45 14 11594,'8'-7'1713,"0"1"621,-8 6-2291,1 0-1,-1 0 1,0 0-1,0 0 1,0 0-1,0 0 1,1 0-1,-1 0 1,0 0-1,0 1 0,0-1 1,0 0-1,0 0 1,1 0-1,-1 0 1,0 0-1,0 1 1,0-1-1,0 0 1,0 0-1,0 0 1,0 0-1,0 1 0,0-1 1,0 0-1,1 0 1,-1 0-1,0 1 1,0-1-1,0 0 1,0 0-1,0 0 1,0 0-1,0 1 1,-1-1-1,1 0 0,0 0 1,0 0-1,0 1 1,0-1-1,0 0 1,0 0-1,0 0 1,0 0-1,0 1 1,-1-1-1,-26 162 3391,14-98-2792,3 1 0,-2 85 0,12-145-560,0-1 0,0 0 0,0 0 1,1 1-1,0-1 0,0 0 0,2 6 0,-3-10-60,0 0 0,0 1 0,1-1 0,-1 1 0,0-1 0,0 1 0,1-1 0,-1 0 0,0 1 0,1-1 0,-1 0 0,1 1 0,-1-1 0,0 0 0,1 0 0,-1 1 0,1-1 0,-1 0 0,1 0 0,-1 0 0,1 1 0,-1-1 0,0 0 0,1 0 0,-1 0 0,1 0 0,1 0 11,-1-1 1,1 1-1,-1-1 1,0 1-1,0-1 0,1 0 1,-1 1-1,0-1 0,0 0 1,0 0-1,0 0 1,0 0-1,0 0 0,1-1 1,18-21 212,-1 0-1,-2-1 1,19-32 0,38-85 5,-63 119-226,2-3-17,-2 4-144,16-44 0,-24 52-750,-3 13 876,0 0 1,0 0-1,0 0 0,0-1 1,0 1-1,0 0 1,-1 0-1,1 0 1,0 0-1,0 0 1,0 0-1,0 0 0,0 0 1,0 0-1,0 0 1,0 0-1,0-1 1,0 1-1,0 0 1,0 0-1,0 0 0,0 0 1,-1 0-1,1 0 1,0 0-1,0 0 1,0 0-1,0 0 1,0 0-1,0 0 0,0 0 1,0 0-1,0 0 1,-1 0-1,1 0 1,0 0-1,0 0 1,0 0-1,0 0 0,0 0 1,0 0-1,0 0 1,0 0-1,0 0 1,-1 0-1,1 0 1,0 0-1,0 1 0,0-1 1,0 0-1,0 0 1,0 0-1,0 0 1,-17 17-406,6-5 506,-5-2-435,3-3-35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6.358"/>
    </inkml:context>
    <inkml:brush xml:id="br0">
      <inkml:brushProperty name="width" value="0.05" units="cm"/>
      <inkml:brushProperty name="height" value="0.05" units="cm"/>
      <inkml:brushProperty name="color" value="#F6630D"/>
    </inkml:brush>
  </inkml:definitions>
  <inkml:trace contextRef="#ctx0" brushRef="#br0">92 49 12395,'8'-48'5250,"-14"54"-2290,-1 7-2516,-12 35 44,2 1 0,2 0 0,3 1 0,-9 65 0,20-106-437,0-6-28,1 0-1,0 0 1,-1 0 0,1 1 0,0-1 0,1 0 0,0 5-1,-1-8-24,0 0 0,0 0-1,0 1 1,1-1 0,-1 0-1,0 0 1,0 0 0,0 0-1,0 0 1,1 0 0,-1 0-1,0 0 1,0 0 0,0 0-1,0 0 1,1 0 0,-1 0-1,0 0 1,0 0 0,0 0 0,0 0-1,1 0 1,-1 0 0,0 0-1,0 0 1,0 0 0,0 0-1,1-1 1,-1 1 0,0 0-1,0 0 1,0 0 0,0 0-1,0 0 1,1 0 0,-1-1-1,0 1 1,0 0 0,0 0-1,0 0 1,0 0 0,0 0-1,0-1 1,0 1 0,0 0-1,0 0 1,0 0 0,0 0-1,0-1 1,0 1 0,1 0-1,-2 0 1,1 0 0,0-1-1,6-11-387,0-17 546,3-32 0,-3 15-246,2-9-11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6.874"/>
    </inkml:context>
    <inkml:brush xml:id="br0">
      <inkml:brushProperty name="width" value="0.05" units="cm"/>
      <inkml:brushProperty name="height" value="0.05" units="cm"/>
      <inkml:brushProperty name="color" value="#F6630D"/>
    </inkml:brush>
  </inkml:definitions>
  <inkml:trace contextRef="#ctx0" brushRef="#br0">0 16 17356,'0'-4'1984,"3"1"-1352,-3-1-272,2 1 889,-1 2-209,-1 2-1552,0 2 152,1 3 208,1-2-144,4 3-161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7.275"/>
    </inkml:context>
    <inkml:brush xml:id="br0">
      <inkml:brushProperty name="width" value="0.05" units="cm"/>
      <inkml:brushProperty name="height" value="0.05" units="cm"/>
      <inkml:brushProperty name="color" value="#F6630D"/>
    </inkml:brush>
  </inkml:definitions>
  <inkml:trace contextRef="#ctx0" brushRef="#br0">189 127 15571,'7'-5'430,"0"1"-1,-1-2 1,1 1 0,-1-1-1,11-12 1,-15 15-290,0 1 1,-1 0-1,1-1 1,-1 1-1,1-1 1,-1 1-1,0-1 1,0 0 0,0 0-1,0 1 1,-1-1-1,1 0 1,-1 0-1,0 0 1,0 0-1,0 0 1,0 0-1,0 1 1,0-1-1,-1 0 1,0-3 0,0 5-83,0-1 1,1 1-1,-1 0 1,0 0-1,0 0 1,0-1-1,0 1 1,0 0-1,0 0 1,0 1-1,0-1 1,-1 0-1,1 0 1,0 1-1,0-1 1,-1 0-1,1 1 1,0-1-1,-1 1 1,1 0-1,-1-1 1,1 1-1,-1 0 1,1 0 0,0 0-1,-1 0 1,1 0-1,-1 0 1,1 0-1,-1 1 1,1-1-1,0 0 1,-1 1-1,-1 0 1,-5 2 56,0 0 0,0 0 0,1 0 0,-13 8 0,6-1-79,1 0 0,0 0 0,1 2 0,0-1 0,0 2 0,-9 13 0,13-16-28,1 1-1,0 0 0,0 0 1,1 1-1,1 0 0,0 0 1,1 0-1,-4 16 1,8-27-6,-1 0 1,1 0-1,0 0 1,-1 0-1,1 0 1,0 0-1,0 0 1,0 0 0,0 0-1,0 0 1,0 0-1,0 1 1,0-1-1,0 0 1,1 0 0,-1 0-1,0 0 1,1 0-1,-1 0 1,0 0-1,1 0 1,0 0-1,-1 0 1,1-1 0,-1 1-1,1 0 1,0 0-1,0 0 1,-1-1-1,1 1 1,0 0 0,0-1-1,0 1 1,0-1-1,0 1 1,0-1-1,0 1 1,0-1-1,0 0 1,0 0 0,0 1-1,0-1 1,0 0-1,0 0 1,1 0-1,4 0 8,0-1 0,-1 1 0,1-1 0,0-1 0,-1 1 0,1-1 0,6-3 0,11-6 14,-1-1 0,-1-1 0,0-1-1,35-30 1,-23 14-9,52-61-1,-69 69-50,-13 15-15,-7 9 22,-7 10 16,2 1 1,-1 0-1,2 1 1,0 0-1,1 1 1,0-1-1,-6 22 1,10-27 19,0-1-1,0 2 1,1-1 0,1 0-1,-1 0 1,1 17 0,1-24-25,0-1-1,0 1 1,0 0 0,1 0 0,-1 0 0,0 0 0,1 0 0,-1-1 0,1 1 0,0 0 0,0-1 0,0 1 0,-1 0 0,2-1 0,-1 1 0,0-1 0,0 1 0,0-1 0,1 0 0,-1 1-1,0-1 1,1 0 0,0 0 0,-1 0 0,1 0 0,-1 0 0,1 0 0,0-1 0,0 1 0,-1-1 0,1 1 0,0-1 0,0 1 0,0-1 0,0 0 0,0 0 0,-1 0 0,1 0-1,0 0 1,3-1 0,4-1-83,-1 0-1,0 0 0,0-1 1,-1 0-1,1 0 0,0 0 0,-1-1 1,0-1-1,0 1 0,0-1 1,-1 0-1,1-1 0,-1 1 0,10-13 1,26-35-307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7.796"/>
    </inkml:context>
    <inkml:brush xml:id="br0">
      <inkml:brushProperty name="width" value="0.05" units="cm"/>
      <inkml:brushProperty name="height" value="0.05" units="cm"/>
      <inkml:brushProperty name="color" value="#F6630D"/>
    </inkml:brush>
  </inkml:definitions>
  <inkml:trace contextRef="#ctx0" brushRef="#br0">65 3 16203,'-7'9'271,"0"1"-1,1 0 1,0 1-1,1-1 1,0 1-1,1 0 1,0 0-1,1 0 0,-3 18 1,3-2 57,1 1 1,3 52 0,-1-64-255,3 25 302,-2 0 1,-2-1-1,-8 60 1,11-195 1370,-3 56-1564,-1-18-126,2 42-27,-1 13-5,2 4 8,-1 4-25,1 0 0,0 0 0,0 0 0,0 0 0,1 0 0,0 0 0,0 0 0,0-1 0,1 1 0,0-1 0,0 1 0,0-1 0,1 0 0,0 0 0,0-1 0,0 1 0,0-1 0,1 0 0,0 0 0,0 0 0,0-1 0,0 0 0,0 0 0,1 0 0,0 0 0,-1-1 0,1 0 0,0 0 0,0-1 0,0 1 0,0-1 0,0-1 0,10 1 0,1-2 8,0 0-1,-1-1 1,1 0-1,-1-2 0,0 0 1,0 0-1,0-2 1,19-9-1,-22 9-4,0-1-1,-1 0 0,0-1 1,0 0-1,0-1 0,-1-1 1,0 0-1,-1 0 0,15-19 1,-16 10 16,-8 19-25,-1-1 0,0 1 0,0 0 0,0-1-1,0 1 1,0 0 0,0-1 0,0 1 0,0-1 0,0 1 0,0 0 0,0-1 0,0 1 0,0 0 0,0-1-1,0 1 1,0 0 0,0-1 0,0 1 0,-1 0 0,1-1 0,0 1 0,0 0 0,0-1 0,-1 1-1,1 0 1,-1-1 4,-1 1 0,1 0 0,-1 0 0,1 0 0,0 0 0,-1 1 0,1-1 0,0 0 0,-1 0 0,1 1 0,0-1 0,-1 1 0,1-1 0,0 1 0,0 0 0,0-1 0,-1 1 0,1 0 0,0 0 0,-1 1 0,-9 7 47,1 0-1,0 0 1,1 0 0,0 1 0,0 1 0,1 0-1,0 0 1,1 0 0,1 1 0,0 0 0,-8 22-1,13-31-38,0-1 0,1 0 0,-1 1 0,1-1 0,-1 1 0,1-1 0,0 1 0,0-1 0,0 1 0,1-1 0,0 4 0,-1-5-7,1 0 0,-1 0-1,1 0 1,0 0 0,-1 0 0,1 0-1,0 0 1,0 0 0,0 0 0,0 0-1,0 0 1,0 0 0,0-1-1,0 1 1,0 0 0,1-1 0,-1 1-1,0-1 1,0 1 0,1-1 0,-1 0-1,0 1 1,3-1 0,4 1-93,0 0 0,1 0 0,-1-1 1,1-1-1,-1 1 0,0-1 0,1-1 1,-1 0-1,0 0 0,0 0 0,0-1 1,0 0-1,-1-1 0,1 0 0,10-7 1,-10 6-61,0-1 1,-1 0-1,0 0 1,0-1 0,-1 0-1,1 0 1,-1 0 0,-1-1-1,0 0 1,0 0-1,0-1 1,-1 1 0,5-14-1,3-26-512</inkml:trace>
  <inkml:trace contextRef="#ctx0" brushRef="#br0" timeOffset="1">466 25 17108,'-10'-2'1936,"3"2"-1336,1 0-272,2 0 1201,4-1-1185,3-2 736,5-3-888,-3 0-8,-1-1-96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1.283"/>
    </inkml:context>
    <inkml:brush xml:id="br0">
      <inkml:brushProperty name="width" value="0.05" units="cm"/>
      <inkml:brushProperty name="height" value="0.05" units="cm"/>
    </inkml:brush>
  </inkml:definitions>
  <inkml:trace contextRef="#ctx0" brushRef="#br0">151 89 14363,'10'-37'3088,"-9"35"-2920,-1 0 0,0 0 0,1 1 0,-1-1 0,0 0 0,0 0 0,0 0 1,-1 0-1,1 1 0,0-1 0,-1 0 0,1 0 0,-1 1 0,1-1 0,-1 0 0,0 1 0,0-1 0,-1-2 0,1 3-96,0 1 0,0-1-1,0 1 1,0-1-1,0 1 1,0 0 0,0-1-1,0 1 1,-1 0-1,1 0 1,0 0 0,0 0-1,0 0 1,0 0-1,0 0 1,0 0 0,0 0-1,0 0 1,0 1 0,-1-1-1,1 0 1,0 1-1,0-1 1,0 1 0,0-1-1,1 1 1,-1-1-1,0 1 1,0 0 0,0 0-1,0-1 1,1 1-1,-1 0 1,-1 1 0,-25 31 463,14-13-490,1 0 0,2 0 0,0 1 0,1 0-1,1 1 1,1 0 0,0 0 0,2 1-1,1 0 1,1 0 0,-1 29 0,4-47-34,1-1 0,-1 1 0,1 0 0,-1-1 0,1 1 0,2 5 0,-3-9-7,1-1 0,-1 1 0,1 0 0,-1 0 0,0-1 0,1 1 0,0 0 0,-1 0 0,1-1 0,-1 1 0,1 0 0,0-1 1,-1 1-1,1-1 0,0 1 0,0-1 0,-1 1 0,1-1 0,0 0 0,0 1 0,0-1 0,-1 0 0,1 0 0,0 0 0,0 1 0,0-1 0,0 0 0,0 0 0,0 0 0,0 0 0,-1 0 0,1-1 0,0 1 0,0 0 0,0 0 0,0-1 0,0 1 0,-1 0 0,1-1 0,0 1 0,0-1 1,0 0-1,5-2 15,-1-1-1,1 0 1,-1 0 0,0 0 0,-1 0 0,1-1 0,6-9 0,27-41 91,-33 48-95,18-31 105,-2 0 0,-1-2 0,29-80 0,-47 94-26,-4 19-22,-5 14 11,6-6-81,0 1 0,0-1 0,1 0 0,-1 1 0,0-1 0,1 1-1,-1-1 1,1 1 0,-1-1 0,1 1 0,0-1 0,0 1 0,-1-1 0,1 1 0,0-1 0,0 1-1,1-1 1,-1 1 0,0 0 0,0-1 0,1 1 0,-1-1 0,2 3 0,-1-2-1,1-1 0,-1 0 0,1 0 1,-1 0-1,1 1 0,-1-2 0,1 1 0,0 0 0,-1 0 1,1 0-1,0-1 0,0 1 0,0-1 0,0 0 1,-1 1-1,4-1 0,9 0 4,-1 0 0,0 0 1,0-2-1,17-3 0,-1-2 3,-16 4-11,0 0-1,0 1 0,1 0 1,-1 1-1,16 0 1,-27 1 1,-1 0 1,0 0 0,0 0-1,1 0 1,-1 1 0,0-1-1,0 0 1,1 1-1,-1-1 1,0 1 0,0-1-1,0 1 1,0 0 0,0-1-1,0 1 1,0 0-1,0 0 1,0 0 0,0-1-1,0 1 1,-1 0 0,1 0-1,0 0 1,-1 0 0,1 1-1,0-1 1,-1 0-1,1 0 1,-1 0 0,0 0-1,1 1 1,-1-1 0,0 0-1,0 0 1,0 2-1,0 4-6,-1 0 0,0 0 0,0 0 0,0 0 0,-4 9 0,-2 12-5,7-28 14,0 1-1,0-1 1,0 0-1,0 0 0,0 1 1,0-1-1,0 0 1,0 0-1,0 1 1,0-1-1,0 0 1,0 0-1,0 1 1,0-1-1,0 0 1,0 0-1,0 1 1,0-1-1,0 0 1,0 0-1,0 1 1,1-1-1,-1 0 1,0 0-1,0 0 0,0 1 1,0-1-1,1 0 1,-1 0-1,0 0 1,0 0-1,0 0 1,1 1-1,-1-1 1,0 0-1,0 0 1,1 0-1,-1 0 1,0 0-1,0 0 1,1 0-1,-1 0 1,0 0-1,14-6 17,12-15 2,91-107 29,-116 127-53,0-1 0,0 1 0,0 1 0,0-1 0,0 0-1,0 0 1,0 0 0,0 0 0,0 1 0,0-1 0,0 0-1,0 1 1,1-1 0,-1 1 0,2-1 0,-3 2 2,0-1 0,1 0 0,-1 0 1,0 1-1,0-1 0,1 0 0,-1 1 0,0-1 1,0 0-1,1 1 0,-1-1 0,0 0 0,0 1 1,0-1-1,0 1 0,0-1 0,0 0 0,0 1 1,0-1-1,0 1 0,0-1 0,0 0 0,0 1 1,0-1-1,0 1 0,0-1 0,0 0 0,0 1 1,0 0-1,-14 45-100,11-39 103,-32 98-1302,45-119 976,0-1 19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8.779"/>
    </inkml:context>
    <inkml:brush xml:id="br0">
      <inkml:brushProperty name="width" value="0.05" units="cm"/>
      <inkml:brushProperty name="height" value="0.05" units="cm"/>
      <inkml:brushProperty name="color" value="#F6630D"/>
    </inkml:brush>
  </inkml:definitions>
  <inkml:trace contextRef="#ctx0" brushRef="#br0">225 97 13307,'2'-4'394,"1"0"1,0 0-1,-1-1 1,0 1-1,0-1 1,-1 1-1,1-1 1,-1 0-1,0 0 1,0 0 0,-1 1-1,1-1 1,-1 0-1,0 0 1,0 0-1,-2-8 1,2 13-344,0-1 0,-1 1 1,1-1-1,0 1 0,0-1 1,-1 1-1,1-1 1,0 1-1,-1-1 0,1 1 1,0-1-1,-1 1 0,1-1 1,-1 1-1,1 0 1,-1-1-1,1 1 0,-1 0 1,1 0-1,-1-1 0,1 1 1,-1 0-1,1 0 1,-1 0-1,0 0 0,0-1 1,-18 6 661,-13 18-189,1 6-390,1 2 0,2 1 0,-48 69 0,73-95-124,1-4-4,1-1 0,-1 1 0,1 0-1,0 0 1,0 0 0,0 1 0,0-1 0,1 0 0,-1 0 0,1 0 0,-1 0 0,0 5 0,2-6-3,-1-1 0,1 1 0,-1-1 0,1 1 0,-1-1 0,1 1 0,0-1 0,-1 0-1,1 1 1,0-1 0,-1 0 0,1 1 0,0-1 0,-1 0 0,1 0 0,0 0 0,-1 0 0,1 0 0,0 1 0,0-1 0,-1 0 0,1 0 0,0-1 0,-1 1 0,1 0-1,0 0 1,0 0 0,-1 0 0,1-1 0,0 1 0,-1 0 0,2-1 0,27-8 37,112-56 65,-99 43-87,1 2 0,78-25 0,-115 43-15,-1 0 0,2 1 0,-1 0 0,0 0 0,0 1 0,0 0 0,9 0 0,-13 0 3,-1 1 0,1-1 0,0 1 0,-1-1 0,1 1 0,-1 0 0,1 0 0,-1-1 0,1 1 0,-1 0-1,1 0 1,-1 0 0,0 1 0,0-1 0,0 0 0,1 0 0,-1 1 0,0-1 0,-1 1 0,1-1 0,0 1 0,0-1 0,-1 1 0,1-1-1,0 1 1,-1 0 0,0-1 0,1 1 0,-1 0 0,0 2 0,1 9 51,-1-10-29,0 1 0,0-1 0,1 1 0,-1-1 0,1 1 0,1 4-1,-1-7-20,-1 0-1,1-1 0,-1 1 0,1 0 0,-1-1 0,1 1 1,-1-1-1,1 1 0,-1-1 0,1 1 0,0-1 0,-1 1 1,1-1-1,0 1 0,-1-1 0,1 0 0,0 1 0,0-1 1,-1 0-1,1 0 0,0 0 0,0 0 0,-1 1 0,1-1 1,0 0-1,0 0 0,0 0 0,-1-1 0,1 1 0,0 0 1,0 0-1,-1 0 0,1-1 0,1 1 0,21-8 85,36-16 0,-43 16-78,0 1-1,1 0 0,-1 2 1,32-7-1,-46 12-11,1-1-1,-1 1 0,0 0 0,0 0 1,1 1-1,-1-1 0,0 0 1,1 1-1,-1-1 0,0 1 1,0 0-1,0 0 0,1 0 1,-1 0-1,0 0 0,0 0 1,0 0-1,-1 1 0,1-1 0,0 1 1,0 0-1,-1-1 0,1 1 1,-1 0-1,0 0 0,1 0 1,-1 0-1,0 0 0,1 3 1,-1-4 1,0 1 1,0-1 0,0 0-1,-1 0 1,1 0 0,1 0-1,-1 0 1,0 0 0,0 0-1,0 0 1,0-1 0,1 1-1,-1 0 1,0-1 0,1 1 0,-1-1-1,0 1 1,1-1 0,-1 0-1,1 0 1,-1 1 0,0-1-1,1 0 1,-1 0 0,1 0-1,1-1 1,43-8 33,-36 6-26,17-3 7,7-3-27,38-4 1,-70 12 6,-1 1 0,0 0 0,0-1 0,0 1-1,0 0 1,1 0 0,-1 0 0,0 0 0,0 0 0,0 0 0,0 0 0,0 1 0,1-1 0,-1 0 0,0 1 0,0-1 0,0 1 0,0-1 0,0 1 0,0-1 0,0 1 0,0 0 0,1 0 0,-2 0-3,0 0 1,0 0-1,0 0 0,0 0 0,0 0 0,0 0 0,0 0 1,0 0-1,0 0 0,0 0 0,-1 0 0,1 0 1,0 0-1,-1-1 0,1 1 0,0 0 0,-1 0 0,1 0 1,-1 0-1,-1 1 0,-4 6-208,-1-1 1,0 0-1,0 0 0,-9 7 1,9-9 97,0 0 1,-1 0 0,-12 6-1,8-10-157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0.334"/>
    </inkml:context>
    <inkml:brush xml:id="br0">
      <inkml:brushProperty name="width" value="0.05" units="cm"/>
      <inkml:brushProperty name="height" value="0.05" units="cm"/>
      <inkml:brushProperty name="color" value="#F6630D"/>
    </inkml:brush>
  </inkml:definitions>
  <inkml:trace contextRef="#ctx0" brushRef="#br0">239 133 15091,'0'-1'71,"2"-16"769,1-29 0,-3 41-720,0 1 1,0 0-1,0 0 0,-1 0 1,0-1-1,0 1 1,0 0-1,-1 0 0,1 0 1,-1 0-1,0 1 0,-4-7 1,5 9-80,1 0-1,-1 1 1,1-1 0,-1 0 0,1 1 0,-1-1 0,0 0 0,1 1 0,-1-1 0,0 1 0,1 0 0,-1-1 0,0 1 0,0 0 0,0-1 0,1 1 0,-1 0 0,0 0 0,0-1 0,0 1 0,0 0 0,1 0 0,-1 0-1,0 0 1,0 0 0,-1 1 0,1-1 8,-1 1 0,0 0 0,1 0 0,-1 0 0,1 0 0,-1 0 0,1 0 0,-1 0 0,1 0 0,0 0 0,-3 4 0,-2 3 71,1 1 1,-1 0-1,-5 13 0,11-21-114,-31 72 330,3 2 0,4 1-1,3 1 1,3 0 0,4 2 0,3 0 0,4 0-1,3 119 1,5-163-16,1 1 0,2-1 0,12 53 0,-16-92-152,-1-1-1,1 1 1,0 0-1,0 0 1,1 0-1,0-8 1,2-7 22,0-24 59,19-175 207,-16 176-458,2 2 0,2-1 0,19-48-1,-28 85 0,1 0 1,-1 1-1,1-1 0,0 0 0,0 1 0,1-1 0,-1 1 0,1 0 0,-1 0 0,1 0 0,0 0 0,0 0 0,1 1 0,-1-1 0,0 1 0,1 0 0,-1 0 0,1 0 0,0 0 0,0 1 0,7-3 0,-6 4-8,1-1 0,-1 1 0,0 0-1,1 1 1,-1-1 0,0 1 0,1 0-1,-1 0 1,0 1 0,0-1 0,0 1 0,0 0-1,0 1 1,0-1 0,0 1 0,4 4-1,-3-3-4,0 1-1,0-1 0,-1 1 0,0 1 0,0-1 0,0 1 0,-1 0 1,5 7-1,-7-10 13,-1 0 0,1 0-1,-1 0 1,0 0 0,0 0 0,0 1 0,0-1 0,0 0 0,-1 0 0,1 1 0,-1-1 0,0 0 0,0 1 0,0-1-1,-1 1 1,1-1 0,-1 0 0,1 0 0,-1 1 0,-2 3 0,3-6 4,-1 0 0,1 0 0,0 0 0,-1 0 0,1-1 0,-1 1 0,0 0 0,1 0 0,-1 0 0,1-1 0,-1 1 0,0 0 0,0-1 0,1 1 0,-1 0 0,0-1 0,0 1 0,-1 0 0,1-1 0,0 0 1,1 0-1,-1 0 1,1 0 0,-1 0-1,1-1 1,-1 1-1,0 0 1,1 0-1,-1 0 1,1-1 0,-1 1-1,1 0 1,-1-1-1,1 1 1,0 0-1,-1-1 1,1 1-1,-1 0 1,1-1 0,0 1-1,-1-1 1,1 0-1,-3-2 4,1-1-1,1 0 0,-1 1 1,0-1-1,1 0 0,0 0 1,-1-5-1,-1-8 4,0 1 0,2-1 0,0 1-1,1-1 1,1 1 0,4-28 0,-4 43-8,-1 1 1,1-1-1,-1 0 0,1 0 1,-1 0-1,1 0 1,0 1-1,-1-1 0,1 0 1,0 1-1,0-1 0,0 0 1,-1 1-1,1-1 1,0 1-1,0-1 0,0 1 1,0 0-1,0-1 0,0 1 1,0 0-1,0 0 0,0 0 1,0 0-1,0 0 1,0 0-1,0 0 0,0 0 1,0 0-1,0 0 0,1 1 1,41 7-10,-31-5 1,6 1-492,0-1 1,1 0-1,-1-2 0,1 0 0,-1-1 0,1 0 0,0-2 1,24-4-1,-13-3-347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0.970"/>
    </inkml:context>
    <inkml:brush xml:id="br0">
      <inkml:brushProperty name="width" value="0.05" units="cm"/>
      <inkml:brushProperty name="height" value="0.05" units="cm"/>
      <inkml:brushProperty name="color" value="#F6630D"/>
    </inkml:brush>
  </inkml:definitions>
  <inkml:trace contextRef="#ctx0" brushRef="#br0">103 1 15699,'-40'29'3874,"33"-23"-3648,1-1-1,0 1 0,1 0 1,0 1-1,0-1 1,-8 15-1,10-17-201,1 1 0,0-1 0,0 1 0,1-1 0,-1 1 0,1 0 0,0-1 0,0 6 0,1-8-13,0-1 0,0 0 1,0 0-1,0 0 0,0 1 0,0-1 0,0 0 1,1 0-1,-1 0 0,0 1 0,1-1 0,-1 0 1,1 0-1,0 0 0,-1 0 0,1 0 0,0 0 1,0 0-1,-1 0 0,1 0 0,0 0 0,0-1 1,0 1-1,0 0 0,0-1 0,0 1 0,0 0 1,0-1-1,0 1 0,1-1 0,-1 0 0,0 1 1,0-1-1,0 0 0,1 0 0,-1 0 0,2 0 1,5 1 55,0-2 1,0 1 0,0-1-1,0 0 1,0-1 0,0 0-1,0 0 1,0-1 0,13-6 0,8-6 149,29-20 1,-39 23-103,-6 4-65,-8 4-34,1 1 0,0-1 0,0 1 0,0 0 0,0 1 0,7-3 0,-13 5-14,0 0-1,0 0 1,1 0-1,-1 0 1,0 0-1,0 0 1,1 0-1,-1 0 1,0 0-1,0 0 1,1 0-1,-1 1 1,0-1-1,0 0 0,0 0 1,1 0-1,-1 0 1,0 0-1,0 0 1,0 0-1,1 1 1,-1-1-1,0 0 1,0 0-1,0 0 1,0 1-1,0-1 1,1 0-1,-1 0 1,0 0-1,0 1 1,0-1-1,0 0 1,0 0-1,0 0 1,0 1-1,0-1 0,0 0 1,0 0-1,0 1 1,0-1-1,0 0 1,0 0-1,0 1 1,0-1-1,0 0 1,0 0-1,0 1 1,0-1-1,0 0 1,0 0-1,-1 1 1,-4 16 57,4-14-42,-4 13 50,-10 30 59,14-42-107,1-1-1,-1 1 0,1 0 1,-1-1-1,1 1 1,0-1-1,0 1 1,1 0-1,-1-1 1,2 5-1,-2-7-13,1 0-1,-1-1 1,1 1-1,0 0 1,-1 0 0,1-1-1,0 1 1,-1 0-1,1-1 1,0 1 0,0-1-1,-1 1 1,1-1-1,0 1 1,0-1 0,0 1-1,0-1 1,0 0-1,0 0 1,0 1 0,0-1-1,-1 0 1,1 0-1,0 0 1,0 0 0,0 0-1,0 0 1,0 0-1,0-1 1,0 1 0,0 0-1,0 0 1,0-1-1,0 1 1,0-1 0,0 0-1,37-17 51,-36 17-49,47-31 33,-31 20-23,0 1 1,0 0 0,26-10-1,-42 20-16,0 0-1,0 1 1,0-1 0,0 1-1,0-1 1,0 1 0,0 0-1,0 0 1,0 0 0,3 0-1,-4 0 1,-1 0-1,1 1 1,0-1 0,-1 0-1,1 1 1,0-1-1,-1 0 1,1 1-1,0-1 1,-1 1-1,1-1 1,0 1-1,-1-1 1,1 1 0,-1-1-1,1 1 1,-1 0-1,0-1 1,1 2-1,0 2-1,1 0 0,-1 0-1,-1 0 1,1 0 0,-1 0 0,0 0-1,0 0 1,0 4 0,0 7-2,0-10 4,0-1 0,0 0 0,1 0 0,-1 0 0,1 0-1,0 0 1,0 0 0,1 0 0,1 4 0,-2-7 2,0 0-1,0 0 0,0 0 0,0 0 1,0 0-1,0 0 0,0 0 0,0 0 1,1-1-1,-1 1 0,0 0 0,0-1 1,1 1-1,-1-1 0,0 1 0,1-1 1,-1 0-1,1 1 0,-1-1 1,0 0-1,1 0 0,-1 0 0,1 0 1,-1 0-1,1 0 0,-1-1 0,0 1 1,1 0-1,1-2 0,13-3 11,0-1 0,-1-1-1,1 0 1,-2-1 0,1-1 0,21-17-1,34-19-6,-63 43-12,-6 7-6,-9 16-21,6-18 31,0 0-1,0 1 0,1-1 1,0 1-1,0-1 0,0 1 1,0 0-1,-1 5 0,3-9 4,-1 1 1,0-1-1,1 1 0,-1 0 1,0-1-1,1 1 0,-1-1 1,1 0-1,-1 1 0,0-1 1,1 1-1,-1-1 0,1 0 0,0 1 1,-1-1-1,1 0 0,-1 1 1,1-1-1,-1 0 0,1 0 1,0 0-1,-1 0 0,1 1 1,-1-1-1,1 0 0,0 0 0,-1 0 1,1 0-1,0 0 0,-1-1 1,1 1-1,-1 0 0,1 0 1,0 0-1,-1 0 0,1-1 0,0 1 1,23-11-68,-22 10 148,7-3-976,-9 13-375,0-7 1231,-1 5-375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1.944"/>
    </inkml:context>
    <inkml:brush xml:id="br0">
      <inkml:brushProperty name="width" value="0.05" units="cm"/>
      <inkml:brushProperty name="height" value="0.05" units="cm"/>
      <inkml:brushProperty name="color" value="#F6630D"/>
    </inkml:brush>
  </inkml:definitions>
  <inkml:trace contextRef="#ctx0" brushRef="#br0">76 67 14731,'-52'242'3506,"42"-180"-2156,-4 120-1,14-177-1266,2 22 253,-2-26-316,0-1 0,0 1 0,0 0-1,0-1 1,0 1 0,1-1 0,-1 1 0,0 0-1,0-1 1,0 1 0,1 0 0,-1-1 0,0 1-1,1-1 1,-1 1 0,1-1 0,-1 1-1,1-1 1,-1 1 0,1-1 0,-1 0 0,1 1-1,-1-1 1,1 1 0,-1-1 0,1 0 0,0 0-1,-1 1 1,1-1 0,1 0 0,-1 0 3,0 0 0,0-1 0,-1 1 1,1-1-1,0 1 0,0-1 1,0 1-1,0-1 0,-1 1 0,1-1 1,0 0-1,-1 1 0,1-1 0,0 0 1,-1 0-1,1 1 0,-1-1 0,1 0 1,-1 0-1,1 0 0,-1 0 0,0 0 1,1-1-1,7-27 216,-7 24-176,8-43 321,6-98 0,-8 50-355,-2 101-56,-2 0 23,1-1 1,1 1-1,-1-1 0,0 1 1,1-1-1,0-1 0,0 1 0,0-1 1,1 0-1,8 4 0,-10-6 6,1-1-1,-1 0 1,0 0-1,0 0 0,0 0 1,0-1-1,1 0 1,-1 0-1,0 0 1,0 0-1,0-1 0,0 1 1,-1-1-1,1 0 1,0-1-1,-1 1 1,1 0-1,-1-1 0,0 0 1,5-5-1,2-2 6,-1-2 0,0 1 1,0-1-1,11-21 0,-14 22-3,-1 1 1,0-1 0,0-1 0,-1 1-1,-1 0 1,0-1 0,0 0-1,-1 0 1,-1 0 0,0 0 0,0 0-1,-3-21 1,2 32-5,0-1 1,0 1-1,-1-1 0,1 1 1,0-1-1,-1 1 0,0-1 1,1 1-1,-1-1 0,0 1 1,0 0-1,1-1 0,-1 1 1,0 0-1,0 0 0,0 0 1,-1 0-1,1 0 0,0 0 1,-2-1-1,1 1 0,1 1 0,-1 0-1,1 0 1,0 0 0,-1 0 0,1 0 0,-1 0-1,1 0 1,-1 1 0,1-1 0,-1 0-1,1 1 1,0-1 0,-1 1 0,1 0-1,0-1 1,0 1 0,-1 0 0,1 0 0,0 0-1,0 0 1,0 0 0,0 0 0,-1 1-1,-9 10 0,0 1-1,1-1 0,1 1 0,0 1 0,1 0 0,-12 26 0,7-7-1,1 0-1,-9 38 0,21-69 4,-4 12 1,1 0 0,1 0 0,0 1-1,0 23 1,2-35 1,0 0 0,0 0 0,0-1-1,1 1 1,-1 0 0,1-1 0,0 1-1,0 0 1,0-1 0,0 1-1,0-1 1,0 1 0,1-1 0,-1 0-1,1 1 1,-1-1 0,1 0 0,0 0-1,0 0 1,0-1 0,0 1 0,0 0-1,1-1 1,-1 1 0,0-1 0,1 0-1,-1 0 1,1 0 0,0 0 0,-1 0-1,1 0 1,3 0 0,7 0 7,0-1 0,0 0 0,0-1 0,0 0 0,-1-1-1,15-4 1,-14 3-24,0 1 0,0 0-1,0 0 1,0 2 0,22 0-1,-34 0 10,0 0 0,0 1 0,0-1 0,0 0 0,0 0-1,0 0 1,0 1 0,0-1 0,0 0 0,0 1 0,0-1 0,0 1-1,-1-1 1,1 1 0,0 0 0,0-1 0,0 1 0,-1 0-1,1 0 1,0-1 0,-1 1 0,1 0 0,-1 0 0,1 0 0,0 1-1,-1-1-41,0 1-1,0-1 0,1 1 0,-1 0 0,0-1 0,-1 1 0,1-1 1,0 1-1,0 0 0,-1-1 0,1 1 0,-1-1 0,1 1 0,-2 1 1,-1 3-261,-1 0 1,1-1-1,-1 1 1,0-1 0,0 0-1,-8 6 1,9-8-123,-2-2-97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2.321"/>
    </inkml:context>
    <inkml:brush xml:id="br0">
      <inkml:brushProperty name="width" value="0.05" units="cm"/>
      <inkml:brushProperty name="height" value="0.05" units="cm"/>
      <inkml:brushProperty name="color" value="#F6630D"/>
    </inkml:brush>
  </inkml:definitions>
  <inkml:trace contextRef="#ctx0" brushRef="#br0">35 150 14891,'7'-1'472,"1"0"-1,-1 0 1,0-1 0,1 0-1,-1 0 1,0-1-1,0 0 1,0 0 0,-1-1-1,1 1 1,-1-2-1,10-7 1,-9 7-302,-1 0 0,0-1 0,-1 1 0,1-1 0,-1-1 0,0 1-1,-1-1 1,0 1 0,0-1 0,0 0 0,4-14 0,-7 20-161,-1 1 0,0 0 0,1-1-1,-1 1 1,0-1 0,0 0 0,0 1 0,0-1 0,0 1 0,1-1 0,-1 1-1,0-1 1,0 1 0,0-1 0,0 1 0,0-1 0,-1 0 0,1 1-1,0-1 1,0 1 0,0-1 0,0 1 0,-1-1 0,1 1 0,0-1 0,0 1-1,-1-1 1,1 1 0,0 0 0,-1-1 0,1 1 0,-1-1 0,1 1 0,0 0-1,-1-1 1,1 1 0,-1 0 0,1-1 0,-1 1 0,1 0 0,-1 0 0,1 0-1,-1-1 1,1 1 0,-1 0 0,0 0 0,1 0 0,-1 0 0,1 0-1,-1 0 1,1 0 0,-1 0 0,1 0 0,-1 0 0,0 1 0,-4 0 23,0 0 1,1 0-1,-1 1 1,1 0 0,-6 2-1,-2 3 5,0 1 0,0 0 0,0 1 0,1 0 1,0 0-1,-11 14 0,16-16-30,-1 1-1,1 1 1,0-1 0,1 1 0,0 0 0,0 0 0,1 0-1,0 1 1,-4 14 0,7-21-15,1 0-1,-1-1 1,1 1 0,-1 0-1,1 0 1,0 0 0,0 0-1,0 0 1,1 0 0,-1 0-1,1 0 1,-1-1 0,1 1-1,0 0 1,0 0 0,0-1-1,1 1 1,-1 0-1,1-1 1,-1 1 0,1-1-1,0 0 1,0 0 0,0 1-1,0-1 1,0-1 0,0 1-1,1 0 1,-1 0 0,1-1-1,-1 1 1,1-1 0,0 0-1,-1 0 1,1 0-1,0 0 1,4 0 0,7 2-131,0-1 0,0 0 0,1-1-1,-1 0 1,0-2 0,19-1 0,6-4-110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3.159"/>
    </inkml:context>
    <inkml:brush xml:id="br0">
      <inkml:brushProperty name="width" value="0.05" units="cm"/>
      <inkml:brushProperty name="height" value="0.05" units="cm"/>
      <inkml:brushProperty name="color" value="#F6630D"/>
    </inkml:brush>
  </inkml:definitions>
  <inkml:trace contextRef="#ctx0" brushRef="#br0">23 0 13899,'0'5'258,"0"0"1,0 0-1,0 0 1,0 0-1,-1 0 1,0 0-1,0 0 1,0 0-1,-2 4 1,-3 15 493,2 0 166,-1 45 0,4-62-798,1 0 0,1 0 1,0 1-1,0-1 0,0 0 0,1 0 0,-1 0 0,2 0 0,-1-1 1,6 12-1,-6-17-73,-1 1 1,0 0-1,0 0 0,1 0 1,-1-1-1,1 1 1,0-1-1,-1 0 1,1 1-1,0-1 1,0 0-1,0 0 0,0 0 1,0 0-1,0 0 1,0 0-1,0-1 1,4 1-1,-2 0 13,-1-1 1,1 0-1,0-1 0,-1 1 0,1-1 1,-1 1-1,1-1 0,-1 0 0,1 0 1,4-3-1,5-3 103,-1 0-1,0-1 1,0 0 0,16-15 0,4-9 368,53-65 0,-41 43-319,-29 41-145,-15 13-66,0 0 1,0 0-1,1 0 1,-1 0-1,0 0 1,0 0-1,0 0 0,1 0 1,-1 0-1,0 0 1,0 1-1,0-1 1,1 0-1,-1 0 0,0 0 1,0 0-1,0 0 1,0 0-1,1 0 1,-1 1-1,0-1 1,0 0-1,0 0 0,0 0 1,0 0-1,1 0 1,-1 1-1,0-1 1,0 0-1,0 0 1,0 0-1,0 1 0,0-1 1,0 0-1,0 0 1,0 0-1,0 1 1,0-1-1,0 0 1,0 0-1,0 1 0,-3 32 51,2-29-57,0 3 8,-1 3 0,0 0 0,0 0 1,1 0-1,0 0 1,1 0-1,0 0 1,1 0-1,0 0 1,3 12-1,-3-20-1,-1-1 1,1 0-1,0 1 0,-1-1 1,1 0-1,0 0 0,0 0 1,0 0-1,0 0 0,0 0 1,0 0-1,0 0 0,0 0 0,0 0 1,1-1-1,-1 1 0,0 0 1,0-1-1,1 1 0,-1-1 1,1 1-1,-1-1 0,0 0 1,1 1-1,-1-1 0,1 0 0,-1 0 1,0 0-1,1 0 0,-1 0 1,1-1-1,-1 1 0,0 0 1,1-1-1,1 0 0,6-2 10,0 0 0,0-1 0,0 0 0,9-6 0,103-76 101,-4 3-22,-116 83-91,18-9 8,-19 9-8,1 0 0,-1 0 0,0-1 0,1 1 0,-1 0 0,0 0 0,1 0 0,-1 0 0,0 0 0,1 0 0,-1 0 0,0 0 0,1 0 0,-1 1 0,0-1 0,1 0 0,-1 0 0,0 0 0,0 0 0,1 0 0,-1 0 0,0 1 0,1-1 0,-1 0 0,0 0 0,0 0 0,0 1 0,1-1 0,-1 0 0,0 0 1,0 1-1,0-1 0,1 0 0,-1 1 0,0-1 0,0 0 0,0 0 0,0 1 0,0-1 0,0 0 0,0 1 0,0-1 0,0 0 0,0 1 0,0-1 0,0 0 0,0 1 0,0-1 0,0 0 0,0 1 0,0-1 0,0 0 0,0 1 0,0-1 0,0 0 0,-1 0 0,1 1 0,0-1 0,0 0 0,-1 1 0,-21 68-9,12-44 15,-9 43 1,18-61-20,-1 1 0,1 0 0,1 0 0,0 0 0,0 0 1,0 0-1,1 0 0,0 0 0,5 14 0,-6-20-28,1 0 0,0 0 0,-1 0 0,1 0 0,0 0 0,0-1 0,0 1 0,1 0 0,-1-1 0,0 1 0,1-1 0,-1 1 0,0-1 0,1 0 0,0 1 0,-1-1 0,1 0 0,0 0 0,0 0-1,1 0 1,-1 0 21,-1-1 0,0 0 0,1 0 0,-1 0 0,0 0 0,0 0 0,1 0 0,-1-1 0,0 1 0,1 0-1,-1-1 1,0 1 0,0-1 0,0 1 0,0-1 0,1 1 0,-1-1 0,0 0 0,0 0 0,0 1 0,0-1-1,0 0 1,-1 0 0,1 0 0,0 0 0,0 0 0,0 0 0,-1 0 0,1-1 0,-1 1 0,1-1 0,9-22-295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3.794"/>
    </inkml:context>
    <inkml:brush xml:id="br0">
      <inkml:brushProperty name="width" value="0.05" units="cm"/>
      <inkml:brushProperty name="height" value="0.05" units="cm"/>
      <inkml:brushProperty name="color" value="#F6630D"/>
    </inkml:brush>
  </inkml:definitions>
  <inkml:trace contextRef="#ctx0" brushRef="#br0">0 188 12883,'5'1'419,"-1"0"0,1-1 1,0 0-1,-1 0 0,1 0 1,-1 0-1,1-1 0,-1 1 1,1-1-1,-1 0 0,1-1 0,-1 1 1,0-1-1,0 0 0,7-3 1,6-5 450,0-1 1,17-13-1,-20 13-422,0 0-1,14-16 0,-26 25-404,1 0 0,-1-1 1,0 1-1,0-1 0,0 0 0,0 1 0,0-1 0,-1 0 0,1 0 1,-1 0-1,0 0 0,0 0 0,0-1 0,0 1 0,-1 0 0,1 0 0,-1-1 1,0 1-1,0-6 0,0 8-34,-1 0 0,1 0 0,-1 0 0,0 0 0,1 0 0,-1 0 0,0 0 0,0 1 0,0-1 0,0 0 0,0 0 0,0 0 0,0 1 0,0-1 0,0 1 0,0-1 0,0 1 0,0-1 0,0 1 0,0-1 0,0 1 0,0 0 0,-1 0 0,1 0 0,0 0 0,0 0 0,0 0 0,-1 0 0,1 0 0,0 0 0,0 0 0,-2 1 0,-3 0 12,0 0 0,0 1 0,0-1 0,0 1 1,-6 3-1,1 1-15,1 0 0,0 1 0,0 0 0,1 0 0,-1 1 0,2 1 0,-1-1 0,1 1 0,0 1 0,1-1 0,0 1 0,1 1 0,0-1 0,0 1 0,1 0-1,1 0 1,0 1 0,0-1 0,1 1 0,-2 22 0,4-31-18,1 1-1,0-1 1,0 0 0,0 0-1,1 0 1,-1 0-1,1 0 1,-1 0-1,1 0 1,0 0 0,0 0-1,1 0 1,-1 0-1,0 0 1,1-1-1,0 1 1,0 0 0,0-1-1,0 0 1,0 1-1,0-1 1,0 0 0,1 0-1,-1 0 1,1-1-1,0 1 1,-1 0-1,1-1 1,0 0 0,0 0-1,0 1 1,0-2-1,0 1 1,0 0-1,0-1 1,0 1 0,0-1-1,0 0 1,1 0-1,-1 0 1,0-1-1,0 1 1,5-2 0,1 0-116,0-1 0,-1 0 1,1 0-1,0-1 1,-1 0-1,0-1 1,0 1-1,0-2 1,-1 1-1,9-9 1,12-11-236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4.770"/>
    </inkml:context>
    <inkml:brush xml:id="br0">
      <inkml:brushProperty name="width" value="0.05" units="cm"/>
      <inkml:brushProperty name="height" value="0.05" units="cm"/>
      <inkml:brushProperty name="color" value="#F6630D"/>
    </inkml:brush>
  </inkml:definitions>
  <inkml:trace contextRef="#ctx0" brushRef="#br0">252 71 12835,'2'-1'287,"0"0"0,-1-1 0,1 0 0,0 1 1,-1-1-1,1 0 0,-1 1 0,0-1 0,0 0 0,1 0 0,-1 0 1,-1 0-1,1-1 0,0 1 0,0 0 0,0-4 0,-1 5-168,0 1 0,0-1 0,0 0 0,-1 0-1,1 1 1,0-1 0,0 0 0,0 0-1,-1 1 1,1-1 0,-1 0 0,1 1 0,0-1-1,-1 0 1,1 1 0,-1-1 0,1 1-1,-1-1 1,0 0 0,-1 0-7,0 0 0,0 0 0,0 0 0,1 0 0,-1 1 0,0-1 0,0 0 0,0 1 0,-4-1 1,-3 1-13,1 0 1,0 0 0,0 1 0,0 0 0,0 0-1,0 1 1,0 0 0,0 1 0,0-1 0,1 2 0,0-1-1,-8 5 1,3-1-50,1 0-1,-1 1 1,2 0-1,-1 1 1,1 0-1,-12 16 1,15-17 1,1 1 1,0-1-1,1 2 1,0-1-1,1 0 1,-6 16-1,10-23-39,-1 0 1,1 0 0,-1 0-1,1 0 1,0 1-1,0-1 1,-1 0-1,2 0 1,-1 0-1,0 0 1,0 0-1,1 0 1,-1 0 0,1 0-1,-1 0 1,3 3-1,-2-4-3,0 1-1,0-1 1,1 0-1,-1 0 1,1 0 0,-1 1-1,1-2 1,0 1-1,-1 0 1,1 0-1,0 0 1,-1-1 0,1 1-1,0-1 1,0 0-1,0 1 1,0-1 0,-1 0-1,1 0 1,0 0-1,0 0 1,2-1-1,8 0 8,-1-1 0,0 0-1,-1-1 1,1 0-1,0-1 1,-1 0 0,0-1-1,0 0 1,0-1 0,14-11-1,-1 1 8,-2-2 0,0-1 0,20-23 0,-40 40-23,36-42 34,-35 41-32,1-1 0,-1 1 0,0 0 0,0-1 1,-1 0-1,1 1 0,-1-1 0,0 0 0,0 0 0,0 1 0,1-6 0,-2 9-2,0 0-1,0 0 0,0 0 1,0 0-1,0 0 0,0 0 1,0 0-1,0 0 0,0-1 1,0 1-1,0 0 0,0 0 1,0 0-1,0 0 0,-1 0 1,1 0-1,0 0 0,0 0 1,0 0-1,0-1 0,0 1 1,0 0-1,0 0 0,0 0 1,0 0-1,0 0 0,0 0 1,0 0-1,0 0 0,-1 0 1,1 0-1,0 0 0,0 0 1,0 0-1,0 0 0,0 0 1,0 0-1,0 0 0,0 0 1,-1 0-1,1 0 0,0 0 1,0 0-1,0 0 0,0 0 1,0 0-1,0 0 0,0 0 1,0 0-1,-1 0 0,1 0 1,-7 4 6,-5 8-1,7-5-2,0 1-1,0 0 1,1 0-1,0 0 1,1 0 0,0 1-1,-2 8 1,4-13-17,-1 0 0,2 0 1,-1 0-1,0 1 0,1-1 1,0 0-1,0 0 0,0 0 0,0 0 1,1 0-1,0 1 0,-1-1 1,2 0-1,-1 0 0,0 0 0,1-1 1,2 6-1,-2-7-49,-1-1-1,0 1 1,1-1-1,0 1 1,-1-1-1,1 1 1,0-1-1,0 0 1,0 0-1,0 0 1,0 0-1,0 0 1,0-1-1,0 1 0,0 0 1,0-1-1,0 0 1,0 1-1,3-1 1,1 0-22,0-1 0,0 1 0,0-1 0,-1 0 0,1-1 0,5-1 0,14-7-294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5.392"/>
    </inkml:context>
    <inkml:brush xml:id="br0">
      <inkml:brushProperty name="width" value="0.05" units="cm"/>
      <inkml:brushProperty name="height" value="0.05" units="cm"/>
      <inkml:brushProperty name="color" value="#F6630D"/>
    </inkml:brush>
  </inkml:definitions>
  <inkml:trace contextRef="#ctx0" brushRef="#br0">20 1 14187,'0'0'32,"0"0"0,0 0 0,0 0 0,0 0 0,0 0 0,0 0 0,0 0 0,0 0 0,0 0 0,0 0 0,0 0 0,0 0 0,0 0 0,0 0 0,0 0 0,0 1 0,0-1 0,0 0 0,1 0 0,-1 0 0,0 0 0,0 0 0,0 0 0,0 0 0,0 0 0,0 0 0,0 0 0,0 0 0,0 0 0,0 0 0,0 0 0,0 0 0,0 0 0,0 0 0,0 0 0,1 0 0,-1 0 0,0 0 0,0 0 0,0 0 0,0 0 0,0 0 0,0 0 0,0 0 0,0 0 0,0 0 0,0 0 0,0 0 0,0 0 0,0 0 0,0 0 0,0-1 0,0 1 1,1 0-1,-1 0 0,0 0 0,0 0 0,0 0 0,0 0 0,0 0 0,0 0 0,0 0 0,0 0 0,0 0 0,0 0 0,0 9 1055,-2 14 118,-5 13-39,3-18-715,0 1-1,2-1 0,0 1 0,1 31 0,1-49-427,0 0 0,0 1 0,0-1 0,0 1 0,1-1 0,-1 0 0,0 1 0,1-1 0,0 0 0,-1 0 0,1 1 0,0-1 1,-1 0-1,1 0 0,0 0 0,0 0 0,0 0 0,0 0 0,0 0 0,0 0 0,0 0 0,0 0 0,1-1 0,-1 1 0,0 0 0,0-1 0,1 1 0,-1-1 1,0 0-1,1 1 0,-1-1 0,0 0 0,1 0 0,-1 0 0,1 0 0,-1 0 0,0 0 0,1 0 0,-1 0 0,3-1 0,5-1 35,1 0-1,-1-1 0,0 0 1,14-7-1,-21 9-46,140-78 421,-28 14-207,-104 63-169,-9 9-23,-8 14 4,4-16-20,-3 12-23,0 0 1,1 1-1,1-1 1,0 1-1,1 0 1,0 25-1,3-41-95,0 0-1,1 0 1,-1 0-1,0 0 1,1-1-1,0 1 1,-1 0-1,1 0 1,1 2-1,-10-5-115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15.084"/>
    </inkml:context>
    <inkml:brush xml:id="br0">
      <inkml:brushProperty name="width" value="0.05" units="cm"/>
      <inkml:brushProperty name="height" value="0.05" units="cm"/>
    </inkml:brush>
  </inkml:definitions>
  <inkml:trace contextRef="#ctx0" brushRef="#br0">11 36 17036,'-3'-8'1408,"0"0"-1384,0 6-520,2-1 1984,2 1-1656,2-1-176,1-7-120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1.901"/>
    </inkml:context>
    <inkml:brush xml:id="br0">
      <inkml:brushProperty name="width" value="0.05" units="cm"/>
      <inkml:brushProperty name="height" value="0.05" units="cm"/>
    </inkml:brush>
  </inkml:definitions>
  <inkml:trace contextRef="#ctx0" brushRef="#br0">263 124 17788,'4'-10'799,"14"-40"1022,-17 46-1613,0 0 0,0-1 0,0 1 0,0 0 1,-1-1-1,0 1 0,0 0 0,0-1 0,-1-5 0,0 9-148,1 1 0,0-1 0,-1 0 0,1 0 0,-1 0 0,1 0 0,-1 1 0,1-1 0,-1 0 0,1 1 1,-1-1-1,0 0 0,0 1 0,1-1 0,-1 1 0,0-1 0,0 1 0,1-1 0,-1 1 0,0 0 0,0-1 0,0 1 0,0 0 0,0 0 1,0 0-1,0-1 0,1 1 0,-1 0 0,0 0 0,0 0 0,0 1 0,-2-1 0,-2 1 96,0 0-1,-1 0 1,1 1 0,-8 3-1,-10 6-60,2 2-1,0 0 0,0 2 0,1 0 0,1 1 1,1 1-1,-32 36 0,45-46-111,-1 0 1,1-1-1,1 2 0,-8 12 1,12-19 12,-1 0 0,1 0 1,-1 0-1,1 0 0,0 0 1,-1 0-1,1 0 0,0 0 1,0 0-1,-1 1 1,1-1-1,0 0 0,0 0 1,0 0-1,1 0 0,-1 0 1,0 0-1,0 0 0,0 0 1,1 0-1,-1 1 0,1-1 1,-1 0-1,1 0 1,-1-1-1,1 1 0,-1 0 1,1 0-1,0 0 0,0 0 1,-1 0-1,1-1 0,0 1 1,0 0-1,0-1 1,0 1-1,0-1 0,0 1 1,0-1-1,0 1 0,0-1 1,0 0-1,0 1 0,0-1 1,2 0-1,18 3-140,-1-1 1,1-1-1,-1-1 0,1-1 0,38-6 1,1 0-143,-42 6 207,-4-1-7,0 1-1,0 1 0,0 0 0,24 4 1,-37-4 88,0 1 1,0-1 0,1 0-1,-1 0 1,0 1 0,0-1-1,0 0 1,0 1 0,0-1-1,0 1 1,0-1 0,0 1-1,0 0 1,0-1-1,0 1 1,0 0 0,-1 0-1,1 0 1,0-1 0,1 3-1,-2-2 11,0-1-1,0 1 0,0 0 1,0 0-1,0 0 0,0 0 0,0 0 1,0 0-1,0-1 0,-1 1 1,1 0-1,0 0 0,0 0 1,-1-1-1,1 1 0,0 0 1,-1 0-1,1-1 0,-1 1 1,0 1-1,-4 4 98,-1-1 1,1 0 0,-1 0-1,-11 8 1,-16 9 264,-1-2 0,-41 19 0,61-32-394,-1-2-1,0 1 1,0-2 0,0 0 0,-1-1 0,0 0-1,1-1 1,-22 0 0,5-5-78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19.411"/>
    </inkml:context>
    <inkml:brush xml:id="br0">
      <inkml:brushProperty name="width" value="0.05" units="cm"/>
      <inkml:brushProperty name="height" value="0.05" units="cm"/>
    </inkml:brush>
  </inkml:definitions>
  <inkml:trace contextRef="#ctx0" brushRef="#br0">166 53 15755,'0'-44'2562,"0"35"-227,-1 39-942,-1 47-783,-2 249 617,19-1-881,-30-343-2129,-75-157-5347,37 55 5157,49 112 2128,2 6 6,1-1 1,0 1-1,-1-1 1,1 0 0,0 1-1,0-1 1,1 0-1,-1 1 1,1-1-1,-1 0 1,1-3-1,0 6-98,0 0 0,1 0-1,-1-1 1,0 1 0,0 0-1,0 0 1,1 0 0,-1 0-1,0-1 1,0 1 0,1 0-1,-1 0 1,0 0 0,1 0-1,-1 0 1,0 0 0,0 0-1,1 0 1,-1 0 0,0 0 0,0 0-1,1 0 1,-1 0 0,0 0-1,1 0 1,-1 0 0,0 0-1,0 0 1,1 0 0,-1 1-1,0-1 1,0 0 0,1 0-1,-1 0 1,0 0 0,0 1-1,0-1 1,1 0 0,-1 0-1,18 12 1192,-8-6-571,3 1-226,1-1 0,0 0 0,0-1 0,15 3 0,-22-6-376,0-1-1,0 0 1,0 0 0,0-1-1,1 1 1,-1-2 0,0 1-1,0-1 1,0 0 0,11-3 0,-16 3-332,0 1 0,0-1 0,0 0 0,0 0 0,0-1 1,-1 1-1,1 0 0,0-1 0,-1 1 0,1-1 0,1-1 1,2-3-340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018"/>
    </inkml:context>
    <inkml:brush xml:id="br0">
      <inkml:brushProperty name="width" value="0.05" units="cm"/>
      <inkml:brushProperty name="height" value="0.05" units="cm"/>
    </inkml:brush>
  </inkml:definitions>
  <inkml:trace contextRef="#ctx0" brushRef="#br0">108 19 16900,'4'-19'2190,"-8"25"-751,-11 31-86,-71 352 1122,85-379-2439,-1-1 0,0 1 0,1-1 0,0 1 0,1 0 0,0-1 0,1 1 0,2 13 0,-3-22-35,0 0 0,0 0-1,1-1 1,-1 1 0,0 0-1,0 0 1,1-1 0,-1 1 0,0 0-1,1 0 1,-1-1 0,1 1-1,-1 0 1,1-1 0,-1 1 0,1-1-1,0 1 1,-1-1 0,1 1-1,0-1 1,-1 1 0,1-1-1,0 0 1,0 1 0,0-1 0,1 0 0,-1 0 0,1 0 0,-1 0 0,0 0 0,1 0 0,-1 0 0,1-1 0,-1 1 0,0-1 1,1 1-1,-1-1 0,0 1 0,2-2 0,6-4 3,-1-1 1,0 1-1,10-11 0,-10 10-3,35-36 5,-26 25-4,2 0 0,0 1 0,23-16 0,-40 32-6,0 0 1,1-1-1,-1 1 1,0 0 0,0 0-1,1 0 1,-1 1-1,0-1 1,1 1 0,-1-1-1,0 1 1,1 0-1,-1-1 1,1 1 0,2 1-1,-3-1 2,0 1 0,0 0-1,-1-1 1,1 1-1,0 0 1,-1 0 0,1 0-1,0 0 1,-1 0 0,1 0-1,-1 1 1,0-1 0,1 0-1,-1 1 1,0-1 0,0 1-1,0-1 1,0 1 0,1 3-1,5 11-4,-1 1 0,-1 0 0,0 0 0,-2 0 0,3 27 0,7 28 45,-11-69-659,-1-10 114,0-22-180,0 7 427,3-2-141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467"/>
    </inkml:context>
    <inkml:brush xml:id="br0">
      <inkml:brushProperty name="width" value="0.05" units="cm"/>
      <inkml:brushProperty name="height" value="0.05" units="cm"/>
    </inkml:brush>
  </inkml:definitions>
  <inkml:trace contextRef="#ctx0" brushRef="#br0">28 264 16331,'4'4'2089,"1"9"-1305,-5 3-304,0 1 1161,0 3-809,1 2-112,0-2-216,1 1-184,-1-4-456,1-2-216,-1-4-328,2-4-192,-3-11-1377,2-7 1505,-2-4-208</inkml:trace>
  <inkml:trace contextRef="#ctx0" brushRef="#br0" timeOffset="1">8 0 15435,'-4'3'1689,"2"4"-1041,1 0-296,1-1 1488,0 1-1640,0-1-56,3-2-32,4-1-192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888"/>
    </inkml:context>
    <inkml:brush xml:id="br0">
      <inkml:brushProperty name="width" value="0.05" units="cm"/>
      <inkml:brushProperty name="height" value="0.05" units="cm"/>
    </inkml:brush>
  </inkml:definitions>
  <inkml:trace contextRef="#ctx0" brushRef="#br0">97 0 16588,'0'0'49,"0"0"0,1 1 0,-1-1 0,0 0 0,0 0 0,1 0 0,-1 0 0,0 1 0,0-1 0,0 0 0,0 0 0,0 1 0,1-1 0,-1 0 0,0 0 0,0 1 0,0-1 0,0 0 0,0 0 0,0 1 0,0-1 0,0 0 0,0 0 0,0 1 0,0-1 1,0 0-1,0 1 0,0-1 0,0 0 0,0 0 0,0 1 0,0-1 0,0 0 0,0 1 0,-9 12 1016,-18 17-29,18-22-699,3-1-182,1-2-82,0 0 1,0 0 0,1 1 0,-1-1 0,1 1 0,0 0-1,1 0 1,-1 1 0,1-1 0,-3 13 0,6-18-70,0 0 0,0 0 0,0 0 1,0 0-1,0-1 0,1 1 0,-1 0 1,0 0-1,1 0 0,-1 0 0,1-1 1,-1 1-1,1 0 0,-1 0 0,1-1 1,0 1-1,-1 0 0,1-1 0,0 1 0,-1-1 1,1 1-1,0-1 0,0 1 0,0-1 1,-1 1-1,1-1 0,0 0 0,0 1 1,0-1-1,0 0 0,0 0 0,0 0 1,0 0-1,-1 0 0,1 0 0,2 0 1,41 0-35,-38-1 29,1 1-5,10-2-3,0 2-1,19 1 1,-32-1 11,0 1 0,0-1 0,-1 1 1,1 0-1,0 0 0,-1 0 0,1 1 0,-1-1 0,1 1 0,-1-1 1,1 1-1,-1 0 0,0 1 0,0-1 0,5 5 0,-7-5 19,0-1-1,0 1 0,0 0 0,0-1 0,0 1 1,0 0-1,0 0 0,-1 0 0,1 0 0,-1 0 1,1 0-1,-1 0 0,0-1 0,0 1 1,0 0-1,0 0 0,0 0 0,0 0 0,-1 3 1,0-1 47,0 0 0,-1-1 0,1 1 1,-1-1-1,0 1 0,0-1 0,0 0 1,0 0-1,-5 5 0,2-3-21,1 0 0,-1-1 0,-1 1 1,1-1-1,0-1 0,-1 1 0,0-1 0,0 0 0,0 0 0,0 0 1,-10 2-1,12-5-47,0 0 1,0 0 0,0 0-1,1 0 1,-1 0 0,0-1-1,0 0 1,0 0 0,-3-1-1,-12-7-105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1.722"/>
    </inkml:context>
    <inkml:brush xml:id="br0">
      <inkml:brushProperty name="width" value="0.05" units="cm"/>
      <inkml:brushProperty name="height" value="0.05" units="cm"/>
    </inkml:brush>
  </inkml:definitions>
  <inkml:trace contextRef="#ctx0" brushRef="#br0">0 10 15587,'0'0'7,"2"-1"177,-1 0-1,1 0 1,0 0 0,-1 0 0,1 0-1,0 0 1,0 1 0,0-1 0,0 1-1,1-1 1,-2 1-137,0 1-1,-1-1 1,1 0-1,0 1 1,-1-1 0,1 1-1,0-1 1,-1 1-1,1-1 1,-1 1-1,1-1 1,-1 1 0,1-1-1,-1 1 1,1 0-1,-1-1 1,0 1-1,1 0 1,-1-1-1,0 1 1,0 0 0,0 0-1,1-1 1,-1 1-1,0 0 1,0 0-1,0 0 1,0-1 0,0 2-1,4 39 1081,-2 58 0,-2-40-688,0-56-409,0 1 1,0-1-1,1 1 1,-1-1-1,1 1 1,0-1-1,0 0 1,0 1-1,3 3 1,-4-6-23,1 0 1,-1 0-1,1 0 0,0-1 1,0 1-1,-1 0 0,1-1 1,0 1-1,0-1 0,0 1 1,0-1-1,0 1 0,-1-1 1,1 0-1,0 1 0,0-1 1,0 0-1,0 0 0,0 1 1,0-1-1,0 0 0,0 0 1,0 0-1,0 0 0,0-1 1,0 1-1,0 0 0,0 0 1,0-1-1,0 1 0,0 0 1,0-1-1,0 1 0,0-1 1,1 0-1,6-4 18,0 1 0,-1-2-1,0 1 1,0-1 0,0 0-1,6-8 1,38-47 56,-30 33-37,-14 20-32,26-29 32,-31 35-40,-1 0 0,1 1 0,0-1 0,-1 1 0,1-1 0,0 1-1,0 0 1,0 0 0,0 0 0,1 0 0,-1 0 0,0 0 0,0 1 0,0-1-1,1 1 1,3-1 0,-4 1 0,-1 1 1,1 0-1,-1-1 0,1 1 1,-1 0-1,1 0 0,-1 0 1,0-1-1,1 2 0,-1-1 1,0 0-1,0 0 0,0 0 1,0 0-1,0 1 0,0-1 1,0 1-1,0-1 0,-1 1 0,2 2 1,12 36 90,-11-28-60,-2-10-30,-1-1-1,0 1 0,1-1 0,-1 1 1,1-1-1,0 1 0,-1-1 1,1 1-1,0-1 0,0 1 0,0-1 1,0 0-1,0 0 0,0 1 1,0-1-1,0 0 0,3 2 0,-2-3-2,-1 0 0,1-1 0,-1 1 0,0 0 0,1 0 0,-1-1 0,0 1-1,1 0 1,-1-1 0,0 0 0,0 1 0,0-1 0,1 0 0,-1 1 0,0-1-1,0 0 1,0 0 0,0 0 0,0 0 0,0 0 0,0 0 0,0-1 0,12-13 13,-1 2 0,27-22 1,-36 32-15,0 1-1,1-1 1,-1 1 0,1 0-1,0 0 1,-1 0 0,1 1 0,0-1-1,0 1 1,0 0 0,0 0 0,1 1-1,6-1 1,-9 1 0,0 0 0,0 0 0,0 1-1,0-1 1,-1 1 0,1-1 0,0 1 0,0 0 0,0-1-1,-1 1 1,1 0 0,0 0 0,-1 1 0,1-1 0,-1 0 0,3 3-1,-1-1 5,0 1 0,-1 0-1,0 0 1,1 0 0,-1 0-1,3 8 1,-1 2 19,0 1-1,-1-1 1,1 22-1,-2 28-165,-1-63-1245,0-7 1032,0-13 110,-2-1-177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2.173"/>
    </inkml:context>
    <inkml:brush xml:id="br0">
      <inkml:brushProperty name="width" value="0.05" units="cm"/>
      <inkml:brushProperty name="height" value="0.05" units="cm"/>
    </inkml:brush>
  </inkml:definitions>
  <inkml:trace contextRef="#ctx0" brushRef="#br0">0 153 15267,'7'0'322,"0"-1"0,-1 0 0,1 0-1,-1-1 1,0 0 0,0 0 0,1 0 0,-1-1-1,0 0 1,-1 0 0,1-1 0,-1 1 0,6-6-1,-3 3-34,0-1 0,-1-1 0,1 1 0,-2-1 0,1-1 0,-1 1 0,7-14-1,-11 19-177,-1 0-1,1 0 0,-1-1 1,0 1-1,-1 0 0,1-1 1,0-4-1,-1 7-88,0 1 0,0-1 0,0 1 1,0-1-1,0 1 0,0-1 0,0 1 0,0 0 1,0-1-1,0 1 0,-1-1 0,1 1 1,0 0-1,0-1 0,0 1 0,-1-1 0,1 1 1,0 0-1,0-1 0,-1 1 0,1 0 0,0-1 1,-1 1-1,0 0 0,1-1 3,-1 1-1,0 0 0,0 0 1,0 0-1,0 0 1,0 0-1,0 0 1,1 0-1,-1 1 1,0-1-1,0 0 1,0 0-1,0 1 1,1-1-1,-1 0 1,0 1-1,-1 0 1,-5 4 36,1-1-1,0 1 1,0 0 0,1 1 0,-1-1 0,1 1 0,0 0 0,1 1-1,-7 10 1,1 2-20,1 0-1,-10 26 1,16-35-21,-1 0-1,2-1 1,-1 1 0,2 0 0,-1 0-1,1 0 1,1 0 0,-1 1 0,3 15-1,-2-25-36,1 0 0,-1 0 1,0 0-1,0 0 0,1 0 0,-1 0 0,0 0 0,1 0 0,-1 0 0,1 0 0,-1 0 0,1 0 0,0 0 0,-1 0 0,1-1 0,0 1 1,0 0-1,-1 0 0,1-1 0,0 1 0,0-1 0,0 1 0,0-1 0,0 1 0,1 0 0,0-1-34,0 0 0,1 0-1,-1 0 1,0 0 0,0 0-1,0 0 1,0 0 0,0-1 0,0 1-1,0-1 1,0 0 0,2-1-1,4-2-51,0-1-1,0 1 0,0-2 0,11-9 1,1-4-207,2 0-87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2.609"/>
    </inkml:context>
    <inkml:brush xml:id="br0">
      <inkml:brushProperty name="width" value="0.05" units="cm"/>
      <inkml:brushProperty name="height" value="0.05" units="cm"/>
    </inkml:brush>
  </inkml:definitions>
  <inkml:trace contextRef="#ctx0" brushRef="#br0">146 38 14355,'1'-1'260,"0"-1"1,-1 1-1,1-1 0,0 1 1,-1-1-1,1 1 1,-1-1-1,0 0 0,1 1 1,-1-1-1,0 0 0,0 1 1,0-1-1,0 0 0,-1-2 1,1 4-186,0-1 0,0 1 0,0-1 1,-1 0-1,1 1 0,0-1 0,-1 1 0,1-1 1,0 1-1,-1-1 0,1 1 0,-1 0 0,1-1 1,-1 1-1,1-1 0,-1 1 0,1 0 1,-1 0-1,1-1 0,-1 1 0,0 0 0,1 0 1,-1-1-1,1 1 0,-1 0 0,0 0 1,1 0-1,-1 0 0,1 0 0,-1 0 0,0 0 1,1 0-1,-1 0 0,1 0 0,-1 1 1,0-1-1,1 0 0,-1 0 0,1 0 0,-1 1 1,1-1-1,-1 0 0,1 1 0,-1-1 0,0 1 1,-6 3 114,0 0 0,1 1 0,-1 0 1,1 0-1,0 1 0,1-1 0,-1 1 0,1 0 1,-8 14-1,3-4 19,0 1 1,-14 35 0,21-44-147,0 0 0,1-1 0,0 1 0,0 1 1,1-1-1,0 0 0,0 10 0,1-17-51,0 1 0,0-1 0,0 1 0,0-1 0,1 0 0,-1 1 0,1-1 0,-1 0 0,1 1 0,-1-1 0,1 0 0,0 0 0,-1 0 0,1 1 0,0-1 0,0 0 0,0 0 0,0 0 0,2 1-1,-1-1-4,0 0-1,0-1 0,0 1 0,0 0 0,1-1 0,-1 1 0,0-1 0,0 0 0,0 0 0,1 0 1,-1 0-1,0 0 0,0 0 0,1-1 0,-1 1 0,3-2 0,8-2-2,0-1-1,0 0 1,0-1 0,-1-1-1,0 0 1,0 0-1,21-18 1,-15 9-13,0-1-1,0-1 0,23-32 1,-20 17-49,-21 33 57,0 0-1,0 1 1,0-1-1,1 0 1,-1 0-1,0 0 0,0 0 1,0 0-1,0 0 1,0 0-1,0 0 1,0 0-1,0 0 0,0 0 1,0 0-1,0 0 1,0 0-1,0 0 1,0 0-1,0 0 0,1 0 1,-1 0-1,0 0 1,0 1-1,0-1 1,0 0-1,0 0 0,0 0 1,0 0-1,0 0 1,0-1-1,0 1 1,0 0-1,1 0 1,-1 0-1,0 0 0,0 0 1,0 0-1,0 0 1,0 0-1,0 0 1,0 0-1,0 0 0,0 0 1,0 0-1,0 0 1,0 0-1,0 0 1,0 0-1,0 0 0,1 0 1,-1 0-1,0 0 1,0-1-1,0 1 1,0 0-1,0 0 0,0 0 1,0 0-1,0 0 1,0 0-1,0 0 1,0 0-1,0 0 0,0 0 1,0 0-1,0-1 1,0 1-1,0 0 1,1 10-41,0 15 24,-1-23 9,0 11 166,1 27-1357,-1-38 1115,0 0 0,1-1 1,-1 1-1,1-1 0,-1 1 0,1 0 1,0-1-1,-1 1 0,1-1 1,0 0-1,0 1 0,0-1 0,0 0 1,0 1-1,0-1 0,1 0 1,-1 0-1,0 0 0,1 0 0,1 1 1,7 1-428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3.273"/>
    </inkml:context>
    <inkml:brush xml:id="br0">
      <inkml:brushProperty name="width" value="0.05" units="cm"/>
      <inkml:brushProperty name="height" value="0.05" units="cm"/>
    </inkml:brush>
  </inkml:definitions>
  <inkml:trace contextRef="#ctx0" brushRef="#br0">74 95 13579,'6'-7'749,"-1"0"0,0-1-1,5-11 1,-8 16-359,-1 0 0,1 0 0,-1 0 0,0-1-1,0 1 1,0 0 0,-1-1 0,1 1 0,-1-1 0,0 1 0,0-7 0,-1 10-331,1-1 0,0 1 0,0-1 0,0 1 0,-1 0 0,1-1 0,0 1 0,0 0 0,-1-1 0,1 1 0,0-1 1,-1 1-1,1 0 0,0 0 0,-1-1 0,1 1 0,-1 0 0,1 0 0,0-1 0,-1 1 0,1 0 0,-1 0 0,1 0 1,-1 0-1,1 0 0,-1 0 0,1 0 0,-1 0 0,1 0 0,-1 0 0,1 0 0,-1 0 0,1 0 0,0 0 0,-1 0 1,1 0-1,-1 0 0,1 1 0,-1-1 0,1 0 0,0 0 0,-1 0 0,1 1 0,-1-1 0,1 1 0,-21 12 744,14-7-769,1 0 0,0 1 0,0 0 0,0 1 1,1-1-1,0 1 0,1 0 0,-1 0 0,2 0 0,-1 1 0,1-1 0,0 1 0,1 0 0,0 0 0,1 0 0,-2 15 0,4-23-43,-1 1 0,0 0-1,0-1 1,1 1 0,-1-1 0,1 1-1,-1-1 1,1 1 0,0-1 0,0 1-1,-1-1 1,1 0 0,0 1 0,0-1-1,0 0 1,1 0 0,-1 1 0,0-1-1,0 0 1,1 0 0,-1-1 0,0 1-1,1 0 1,-1 0 0,1-1-1,-1 1 1,1-1 0,-1 1 0,1-1-1,0 0 1,2 1 0,7 0-75,0 0-1,0-1 1,19-2 0,-11 1 1,-6 1 22,41 0-147,-49 0 192,-1 1-1,0-1 0,1 1 1,-1 0-1,1 0 1,-1 1-1,0-1 0,0 1 1,5 2-1,-8-3 17,-1-1 0,1 1 0,-1-1 0,1 1-1,0-1 1,-1 1 0,0-1 0,1 1 0,-1 0 0,1-1-1,-1 1 1,0 0 0,1-1 0,-1 1 0,0 0 0,0-1-1,1 1 1,-1 0 0,0 0 0,0-1 0,0 1 0,0 0-1,0 0 1,0-1 0,0 1 0,0 0 0,0-1 0,-1 1-1,1 0 1,0 0 0,0-1 0,-1 1 0,1 0 0,0-1-1,-1 1 1,1 0 0,-1-1 0,0 1 0,-20 22 142,-3-6 88,0 0 0,-2-2-1,0-1 1,-47 19-1,78-41-2752,7-3 1348,25-18-296,-16 11 543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4.088"/>
    </inkml:context>
    <inkml:brush xml:id="br0">
      <inkml:brushProperty name="width" value="0.05" units="cm"/>
      <inkml:brushProperty name="height" value="0.05" units="cm"/>
    </inkml:brush>
  </inkml:definitions>
  <inkml:trace contextRef="#ctx0" brushRef="#br0">22 12 17124,'1'5'329,"-1"1"1,0-1 0,-1 0-1,1 1 1,-1-1 0,0 0-1,-1 0 1,-1 7-1,-4 13 630,4-13-697,1 0-1,1 0 1,0 1 0,0-1 0,1 0 0,1 0 0,0 1 0,1-1 0,0 0 0,7 21 0,-9-31-250,1 0-1,0-1 1,-1 1-1,1 0 1,0 0-1,0 0 1,0-1-1,1 1 1,-1-1-1,0 1 1,1-1-1,-1 1 0,0-1 1,1 0-1,0 0 1,-1 0-1,1 0 1,0 0-1,-1 0 1,1 0-1,2 0 1,-1 0-7,-1-1 1,0 0 0,0 0 0,1-1 0,-1 1 0,0 0 0,0-1-1,0 1 1,1-1 0,-1 0 0,0 0 0,0 0 0,0 0 0,0 0 0,2-2-1,7-5 12,-1-1-1,-1 0 0,0 0 0,16-21 0,-10 8 6,-11 15-18,1 0 1,-1 1-1,1 0 0,0 0 1,8-6-1,-13 11-4,1 1 0,0 0 0,-1-1 0,1 1-1,-1 0 1,1 0 0,0 0 0,-1 0 0,1 0 0,0-1 0,-1 1-1,1 0 1,0 1 0,-1-1 0,1 0 0,-1 0 0,1 0-1,0 0 1,-1 0 0,1 1 0,0-1 0,-1 0 0,1 0 0,-1 1-1,1-1 1,-1 0 0,1 1 0,-1-1 0,1 1 0,-1-1-1,1 1 1,-1-1 0,1 1 0,-1-1 0,0 1 0,1-1 0,-1 1-1,0 0 1,0-1 0,1 1 0,-1-1 0,0 2 0,13 32-9,-12-29 8,3 8-4,-2-7-1,-1 0 1,1-1 0,1 1 0,4 9-1,-5-13 6,-1-3-1,0 1 0,0-1 0,0 0 0,-1 1 0,1-1 0,0 0-1,0 0 1,-1 0 0,1 0 0,-1 0 0,1 0 0,-1 0 0,1 0 0,0-1 0,-1 2-1,35-79-177,-34 79 185,-1-1 0,0 1 1,1 0-1,-1 0 0,0 0 1,1-1-1,-1 1 0,0 0 1,1 0-1,-1 0 0,1 0 1,-1 0-1,0 0 0,1 0 1,-1 0-1,1 0 0,-1 0 0,0 0 1,1 0-1,-1 0 0,1 0 1,-1 0-1,0 0 0,1 0 1,-1 0-1,1 1 0,-1-1 1,0 0-1,1 1 0,20 9 75,1 0-42,-16-9-31,1 0 0,-1 0-1,1-1 1,-1 0 0,1-1 0,-1 1-1,0-1 1,1 0 0,-1-1 0,0 0-1,1 0 1,-1 0 0,0 0 0,-1-1-1,1 0 1,0-1 0,-1 1-1,9-8 1,2-2 7,0-1-1,-2-1 0,1-1 1,17-25-1,-31 40-9,1-1 0,-1 1 1,0-1-1,-1 0 0,1 0 0,0 1 1,0-1-1,-1 0 0,1 0 0,0-2 1,-1 4-4,0-1 0,0 1 0,-1-1 0,1 1 0,0-1 0,0 1 0,0-1 0,0 1 0,0 0 0,-1-1 0,1 1 0,0-1 1,0 1-1,-1 0 0,1-1 0,0 1 0,-1 0 0,1-1 0,0 1 0,-1 0 0,1 0 0,0-1 0,-1 1 0,1 0 1,0 0-1,-1 0 0,1-1 0,-1 1 0,1 0 0,-1 0 0,1 0 0,0 0 0,-1 0 0,1 0 0,-1 0 0,1 0 0,-1 0 1,1 0-1,-1 0 0,1 0 0,0 0 0,-1 0 0,1 1 0,-1-1 0,1 0 0,-1 0 0,1 1 0,-3 0 5,0 0-1,0 0 0,1 0 1,-1 1-1,1 0 0,-1-1 1,1 1-1,0 0 0,0 0 1,0 0-1,0 0 0,0 0 0,0 1 1,0-1-1,1 1 0,-1-1 1,-1 5-1,0 0 4,0-1 1,0 1-1,0 0 1,1 1-1,-2 12 0,3-15-2,1 0-1,0 0 0,0 0 1,0-1-1,1 1 0,0 0 1,0 0-1,0 0 0,0-1 1,1 1-1,2 6 0,-3-9-16,1 0 0,-1 0 0,0 0 1,1 0-1,-1 0 0,1 0 0,0 0 0,0 0 0,0-1 0,0 1 0,0-1 0,0 1 0,0-1 0,0 0 0,0 0 0,1 0 0,-1 0 0,0 0 0,1 0 0,-1-1 0,1 1 1,-1-1-1,4 0 0,-1 1-30,-1-1 0,1 0 0,0 0 1,-1-1-1,1 1 0,0-1 0,-1 0 1,1 0-1,-1-1 0,1 1 0,-1-1 1,0 0-1,1 0 0,-1-1 0,0 1 1,5-6-1,20-21-128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4.741"/>
    </inkml:context>
    <inkml:brush xml:id="br0">
      <inkml:brushProperty name="width" value="0.05" units="cm"/>
      <inkml:brushProperty name="height" value="0.05" units="cm"/>
    </inkml:brush>
  </inkml:definitions>
  <inkml:trace contextRef="#ctx0" brushRef="#br0">1 5 16155,'0'0'88,"0"-1"0,0 1 0,0 0-1,0 0 1,1-1 0,-1 1 0,0 0-1,0 0 1,0 0 0,0-1-1,1 1 1,-1 0 0,0 0 0,0 0-1,0 0 1,1-1 0,-1 1-1,0 0 1,0 0 0,1 0 0,-1 0-1,0 0 1,0 0 0,1 0 0,-1 0-1,0 0 1,0 0 0,1-1-1,-1 1 1,0 1 0,1-1 0,-1 0-1,0 0 1,1 0 0,3 10 1682,-3 26-348,-1-24-950,1-6-371,-1 26 138,3 0-1,0-1 1,16 61-1,-19-91-275,0 0-1,0 0 0,0-1 1,1 1-1,-1 0 1,0 0-1,0-1 1,1 1-1,-1 0 1,0 0-1,1-1 1,-1 1-1,1 0 0,-1-1 1,1 1-1,-1-1 1,1 1-1,-1-1 1,1 1-1,0-1 1,-1 1-1,1-1 1,0 0-1,-1 1 0,2 0 1,-1-2 34,-1 0 0,1 1 0,0-1 0,-1 0 0,1 0 0,-1 1 0,0-1 0,1 0 0,-1 0 0,0 0 0,1 0 1,-1 1-1,0-1 0,0 0 0,0 0 0,0 0 0,0 0 0,0 0 0,0 0 0,0 0 0,0 1 0,0-1 0,-1-1 0,-9-66-171,-2 19-57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3.486"/>
    </inkml:context>
    <inkml:brush xml:id="br0">
      <inkml:brushProperty name="width" value="0.05" units="cm"/>
      <inkml:brushProperty name="height" value="0.05" units="cm"/>
    </inkml:brush>
  </inkml:definitions>
  <inkml:trace contextRef="#ctx0" brushRef="#br0">3 31 12699,'-1'36'1158,"0"-18"-661,1 0 0,0 0 0,1 0 0,2 0-1,6 30 1,-9-47-479,1 0 0,-1 1 1,1-1-1,-1 0 0,1 0 0,-1 1 0,1-1 0,0 0 0,0 0 0,-1 0 0,1 0 0,0 0 0,0 0 1,0 0-1,0 0 0,0 0 0,0 0 0,2 0 0,-2-1-10,0 1 0,0-1 0,0 0 1,0 0-1,0 0 0,0 0 0,0 0 0,0 0 0,0 0 0,0 0 1,0-1-1,0 1 0,0 0 0,0-1 0,0 1 0,0 0 0,0-1 1,0 1-1,1-2 0,2-1 1,0 0 0,0-1 0,0 0 1,0 1-1,-1-2 0,0 1 0,1 0 1,2-6-1,12-26 177,25-73 0,-32 78 117,-11 30-292,0 1 1,0 0 0,0 0 0,0 0 0,0 0 0,0-1 0,0 1 0,0 0 0,0 0 0,0 0 0,0 0 0,0-1 0,0 1-1,0 0 1,0 0 0,0 0 0,0 0 0,0-1 0,0 1 0,0 0 0,1 0 0,-1 0 0,0 0 0,0 0 0,0 0 0,0-1-1,0 1 1,0 0 0,1 0 0,-1 0 0,0 0 0,0 0 0,0 0 0,0 0 0,0 0 0,1 0 0,-1 0 0,0 0-1,0 0 1,0-1 0,0 1 0,1 0 0,-1 0 0,0 0 0,0 0 0,0 1 0,1-1 0,2 10 251,-1 21-48,-2-29-159,1 17 78,0 0-1,8 34 1,-9-50-170,1 1 1,0 0 0,0 0-1,1 0 1,-1 0 0,1-1 0,0 1-1,0-1 1,0 1 0,0-1-1,1 0 1,-1 0 0,1 0-1,0 0 1,0 0 0,0-1-1,0 1 1,0-1 0,1 0-1,3 2 1,-5-3 27,-1-1-1,1 1 1,0-1-1,-1 0 1,1 0-1,-1 0 1,1 0-1,0 0 1,-1 0-1,1 0 1,-1 0-1,1-1 1,0 1-1,-1-1 1,3 0-1,27-20-175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5.170"/>
    </inkml:context>
    <inkml:brush xml:id="br0">
      <inkml:brushProperty name="width" value="0.05" units="cm"/>
      <inkml:brushProperty name="height" value="0.05" units="cm"/>
    </inkml:brush>
  </inkml:definitions>
  <inkml:trace contextRef="#ctx0" brushRef="#br0">1 1 16964,'0'4'1384,"4"2"-1048,0 0-152,6-1 384,3 0-360,3-1-648,3 0-96,1-2 416,6 0-184,-2-2-144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5.559"/>
    </inkml:context>
    <inkml:brush xml:id="br0">
      <inkml:brushProperty name="width" value="0.05" units="cm"/>
      <inkml:brushProperty name="height" value="0.05" units="cm"/>
    </inkml:brush>
  </inkml:definitions>
  <inkml:trace contextRef="#ctx0" brushRef="#br0">50 0 14499,'0'8'504,"-1"0"-1,1 0 1,-1 0 0,-1-1-1,0 1 1,0 0-1,0-1 1,-1 0 0,0 1-1,0-1 1,-8 12 0,-7 16 718,18-34-1219,-1-1 0,1 1 1,0-1-1,0 1 0,0-1 1,0 0-1,-1 1 1,1-1-1,0 1 0,0-1 1,0 1-1,0-1 0,0 1 1,0-1-1,0 1 0,0-1 1,0 0-1,0 1 1,1-1-1,-1 1 0,0-1 1,0 1-1,0-1 0,0 1 1,1-1-1,-1 0 0,0 1 1,1-1-1,-1 0 0,0 1 1,0-1-1,1 0 1,-1 1-1,1-1 0,-1 0 1,0 0-1,1 1 0,-1-1 1,1 0-1,-1 0 0,0 0 1,1 1-1,-1-1 1,1 0-1,-1 0 0,1 0 1,-1 0-1,1 0 0,32 1-68,-11-1 39,-16 1 25,1 1 0,-1-1 1,0 1-1,0 1 0,0 0 0,0-1 1,0 2-1,-1-1 0,1 1 0,-1-1 1,0 2-1,0-1 0,-1 0 0,1 1 1,-1 0-1,0 0 0,0 0 0,0 1 1,-1-1-1,4 10 0,-5-12 24,0 1 0,-1 0-1,1 0 1,-1 0 0,0 0 0,0 1-1,-1-1 1,1 0 0,-1 0 0,0 0-1,0 1 1,0-1 0,-1 0 0,1 0-1,-1 0 1,0 0 0,0 0 0,-1 0-1,1 0 1,-1 0 0,0 0 0,0 0-1,0-1 1,0 1 0,-1-1 0,1 0-1,-1 1 1,0-1 0,0 0 0,0-1-1,-1 1 1,-4 3 0,5-5-25,1 1 0,-1 0 0,0-1 1,0 0-1,0 0 0,0 0 0,0 0 0,0 0 1,0 0-1,0-1 0,-6 1 0,7-2-10,1 1 0,-1 0 0,0 0 0,1 0 0,-1-1 0,0 1 0,1-1 0,-1 1 0,1-1 0,-1 0 0,1 0 0,-1 1 0,1-1 0,-1 0-1,1 0 1,0-1 0,-1 1 0,1 0 0,0 0 0,0-1 0,0 1 0,0 0 0,-1-3 0,-3-10-133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6.027"/>
    </inkml:context>
    <inkml:brush xml:id="br0">
      <inkml:brushProperty name="width" value="0.05" units="cm"/>
      <inkml:brushProperty name="height" value="0.05" units="cm"/>
    </inkml:brush>
  </inkml:definitions>
  <inkml:trace contextRef="#ctx0" brushRef="#br0">97 90 15227,'1'-8'671,"-1"1"0,0 0 0,0-1 0,0 1 0,-2-11 0,1 16-550,1 1-1,0-1 1,-1 1-1,1-1 1,-1 1-1,1 0 1,-1-1-1,0 1 1,1 0 0,-1 0-1,0-1 1,0 1-1,0 0 1,-2-1-1,3 1-52,-1 1-1,0-1 1,0 1 0,0 0-1,0 0 1,0 0-1,1-1 1,-1 1 0,0 0-1,0 0 1,0 0-1,0 0 1,0 1 0,0-1-1,1 0 1,-1 0-1,0 0 1,0 1 0,0-1-1,0 0 1,1 1-1,-1-1 1,0 1-1,0-1 1,1 1 0,-2 0-1,-2 3-1,0 0 0,0-1 0,0 2 0,1-1 0,0 0 0,0 1 0,0-1 0,1 1 0,-1 0 0,1 0 1,0 0-1,-2 8 0,-1 7-56,-6 38 1,9-39-7,0 30 0,2-43-6,1-1 0,-1 1 0,1 0 0,0-1 0,0 1 0,1-1 0,0 1 0,0-1 0,4 8 0,-6-12 0,1 0 0,0 0 0,-1 0 0,1 0 0,0 0 0,0 0 0,0 0 0,0 0 0,0 0 0,0 0 0,0 0-1,0 0 1,0-1 0,1 1 0,-1-1 0,0 1 0,0-1 0,1 1 0,-1-1 0,0 1 0,0-1 0,2 0 0,-1 0 0,0 0 1,1-1 0,-1 1-1,0-1 1,0 1 0,0-1-1,0 0 1,0 0-1,0 0 1,0 0 0,-1 0-1,4-2 1,3-3 1,-1-1-1,0 0 0,0-1 1,8-11-1,-1-1 12,-1 0-1,-1 0 0,13-29 1,-20 36 10,0 0-1,0 0 1,-1-1 0,-1 1 0,-1-1 0,0 0 0,1-15-1,-7 13 27,4 15-46,0 1 1,0 0 0,-1 0 0,1 0 0,0-1 0,0 1 0,0 0-1,-1 0 1,1 0 0,0 0 0,0 0 0,-1 0 0,1 0 0,0 0-1,0-1 1,-1 1 0,1 0 0,0 0 0,0 0 0,-1 0 0,1 0-1,0 0 1,0 0 0,-1 1 0,1-1 0,0 0 0,0 0 0,-1 0-1,1 0 1,0 0 0,0 0 0,-1 0 0,1 1 0,-2 0 6,0 1 0,1-1 0,-1 1 0,0 0 0,1 0 0,-1 0 0,1 0 0,0 0 0,0 0 0,-2 4 0,-1 3 1,0 1 0,1 0-1,1 0 1,-1 0 0,2 0 0,-1 0 0,1 0 0,1 0 0,0 1 0,1-1 0,1 12 0,-2-21-8,0-1 0,0 1 0,1 0 0,-1 0 0,0-1 0,0 1 0,1 0 0,-1-1 0,1 1 0,-1 0 0,0-1 0,1 1 0,-1-1 0,1 1 0,-1-1 0,1 1 1,-1-1-1,1 1 0,0-1 0,-1 1 0,1-1 0,0 0 0,-1 1 0,1-1 0,0 0 0,-1 0 0,1 1 0,1-1 0,-1 0 2,1 0-1,0-1 0,-1 1 0,1 0 1,0-1-1,-1 1 0,1-1 1,-1 0-1,1 1 0,-1-1 1,0 0-1,2-1 0,4-3 10,-1 0 0,0-1 0,-1 1 0,7-8 0,1-4-13,-4 7-35,0-1 1,-1 0-1,0-1 0,-1 0 1,10-24-1,-18 40-429,0-1 1,-1 1 0,0-1-1,1 1 1,-1-1 0,-1 0-1,1 0 1,0 0 0,-5 4-1,0-4-343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7.231"/>
    </inkml:context>
    <inkml:brush xml:id="br0">
      <inkml:brushProperty name="width" value="0.05" units="cm"/>
      <inkml:brushProperty name="height" value="0.05" units="cm"/>
    </inkml:brush>
  </inkml:definitions>
  <inkml:trace contextRef="#ctx0" brushRef="#br0">77 37 15379,'1'-2'217,"-1"1"-1,1-1 1,0 1 0,-1-1-1,1 0 1,-1 1-1,0-1 1,0 0-1,1 1 1,-1-1-1,0 0 1,0 1 0,-1-1-1,1-2 1,0 4-175,0 0 1,0 0 0,0 0-1,0-1 1,0 1-1,0 0 1,0 0 0,0 0-1,-1 0 1,1 0 0,0-1-1,0 1 1,0 0 0,0 0-1,0 0 1,0 0-1,0 0 1,0 0 0,-1-1-1,1 1 1,0 0 0,0 0-1,0 0 1,0 0 0,0 0-1,-1 0 1,1 0-1,0 0 1,0 0 0,0 0-1,0 0 1,0 0 0,-1 0-1,1 0 1,0 0 0,0 0-1,0 0 1,0 0-1,-1 0 1,1 0 0,0 0-1,0 0 1,-9 12 981,2 5-794,0 1 1,2-1 0,0 1-1,-5 35 1,0 78-165,8-106 31,0 28 134,3 0 1,1 1-1,3-1 0,3 0 1,14 54-1,-22-105-213,8 22 127,-8-23-135,1 1-1,-1-1 1,0 0 0,1 0 0,-1 0 0,1-1 0,0 1 0,-1 0-1,1 0 1,0 0 0,-1 0 0,1 0 0,0-1 0,0 1 0,0 0 0,0-1-1,1 2 1,-1-5 0,0-1 0,-1 1 0,1-1 0,-1 1 0,0-1-1,0 1 1,0-1 0,0 1 0,-1-5 0,-13-62-366,-46-133 0,55 180 144,8 19 76,7 12 77,2 6 11,-5-7 22,-1 1 0,1-1 0,0 0 0,11 8-1,-16-14 23,-1 0-1,0 0 1,1 0-1,-1 0 1,1 0-1,0-1 0,-1 1 1,1 0-1,0-1 1,-1 1-1,1-1 1,0 0-1,0 0 1,-1 0-1,1 1 0,0-1 1,0-1-1,-1 1 1,1 0-1,0 0 1,0-1-1,-1 1 0,1-1 1,0 1-1,-1-1 1,1 0-1,-1 0 1,1 0-1,-1 0 1,3-2-1,1-1-5,-1-1 1,0 0-1,0 0 1,0 0 0,0-1-1,-1 0 1,0 1-1,0-1 1,2-8-1,16-61-2,-16 57 18,7-32 55,-3-1 0,-2 0 0,2-77 0,-9 127-43,-9-2 282,5 2-117,0 12-75,1-4-5,-1 7-86,22 441 395,-17-448-390,-1-1 16,0 0 0,0 1 0,1-1-1,0 0 1,0 0 0,5 12 0,-6-17 30,0-3-50,0-1-1,0 0 1,0 1 0,-1-1-1,1 1 1,-1-1 0,0 1-1,-2-5 1,-1-5-82,-6-32-316,1 10-157,2 1 0,2-2-1,-2-37 1,7 72 536,0 0-1,0-1 0,0 1 1,0 0-1,0 0 1,0 0-1,0-1 0,0 1 1,0 0-1,0 0 1,0 0-1,0 0 0,1-1 1,-1 1-1,0 0 1,0 0-1,0 0 0,0 0 1,0 0-1,1-1 1,-1 1-1,0 0 1,0 0-1,0 0 0,0 0 1,1 0-1,-1 0 1,0 0-1,0 0 0,0 0 1,1 0-1,-1 0 1,0 0-1,0 0 0,0 0 1,1 0-1,-1 0 1,0 0-1,0 0 1,0 0-1,1 0 0,-1 0 1,0 0-1,0 0 1,0 0-1,0 0 0,1 0 1,-1 0-1,0 1 1,0-1-1,0 0 0,0 0 1,1 0-1,-1 0 1,0 0-1,0 1 0,0-1 1,12 8 13,-12-7-17,3 1-142,1 0-1,-1 0 1,0 0 0,1 0 0,-1 0 0,1-1-1,0 1 1,-1-1 0,1 0 0,0 0 0,0-1-1,0 1 1,0-1 0,0 0 0,-1 0 0,1 0 0,0 0-1,0-1 1,0 1 0,0-1 0,0 0 0,-1 0-1,1-1 1,0 1 0,-1-1 0,7-3 0,4-6-600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7.763"/>
    </inkml:context>
    <inkml:brush xml:id="br0">
      <inkml:brushProperty name="width" value="0.05" units="cm"/>
      <inkml:brushProperty name="height" value="0.05" units="cm"/>
    </inkml:brush>
  </inkml:definitions>
  <inkml:trace contextRef="#ctx0" brushRef="#br0">0 58 10586,'6'9'1142,"0"0"-1,1-1 0,-1 1 1,2-2-1,13 13 0,-19-18-1019,1 0 1,0 0-1,-1-1 0,1 1 0,0-1 0,0 0 0,0 0 0,-1 0 0,1 0 0,0 0 1,0-1-1,1 1 0,-1-1 0,0 0 0,0 0 0,0 0 0,0 0 0,0 0 0,0-1 1,0 0-1,0 1 0,0-1 0,0 0 0,4-2 0,0-1-21,0-1 1,0 1-1,0-1 1,-1 0-1,1-1 1,-1 1-1,0-1 1,-1-1-1,1 1 0,-1-1 1,-1 0-1,1 0 1,-1 0-1,-1 0 1,1-1-1,3-12 0,-6 7 60,-8 15 9,-10 17 0,9-3-70,1 1 1,0 1 0,1-1 0,1 1 0,1 0 0,-4 36 0,8-52-88,0 1-1,-1-1 1,1 0 0,0 0-1,1 0 1,-1 0-1,0 0 1,1 0 0,-1 1-1,1-1 1,-1 0-1,1 0 1,2 2-1,-3-3-3,1 0-1,-1-1 0,1 1 0,-1-1 0,1 1 0,0-1 0,-1 1 1,1-1-1,0 1 0,0-1 0,-1 1 0,1-1 0,0 0 0,0 0 1,0 1-1,0-1 0,-1 0 0,1 0 0,0 0 0,0 0 0,0 0 1,1 0-1,3-1 14,-1 0 1,1-1 0,-1 1 0,1-1-1,-1 0 1,0 0 0,0 0 0,0-1-1,7-5 1,29-25 63,-29 22-76,2 0 1,-1 1-1,1 1 0,1 0 0,-1 0 0,21-8 0,-32 17-8,-1-1 0,0 1 0,1 0 0,-1-1-1,1 1 1,-1 0 0,1 0 0,-1 0-1,1 0 1,-1 0 0,1 0 0,-1 1-1,1-1 1,-1 0 0,0 1 0,1-1-1,-1 1 1,1 0 0,-1-1 0,0 1-1,0 0 1,1 0 0,-1 0 0,0-1-1,0 1 1,0 1 0,0-1 0,0 0 0,0 0-1,0 0 1,0 0 0,-1 1 0,1-1-1,0 0 1,-1 1 0,1 1 0,3 8 22,-1-1 1,0 0-1,-1 1 1,1 12-1,0-1 41,-2-18-48,0-1 0,0 0 0,0 0 1,0 0-1,0 1 0,0-1 1,1-1-1,0 1 0,2 4 1,-3-6-12,0 0 1,0-1 0,0 1 0,0 0-1,0-1 1,0 1 0,0-1 0,0 1-1,0-1 1,0 1 0,0-1 0,0 0 0,0 0-1,0 0 1,1 1 0,-1-1 0,0 0-1,0 0 1,0 0 0,0-1 0,1 1-1,-1 0 1,0 0 0,0-1 0,0 1-1,0 0 1,0-1 0,0 1 0,0-1 0,1 0-1,9-6 21,0 0-1,-1 0 0,1-1 0,-2-1 1,14-13-1,-15 12-32,1 2-1,1-1 1,-1 1 0,1 1 0,17-10-1,-27 16 1,1 0 0,0 1-1,0-1 1,0 1 0,0 0-1,0-1 1,0 1-1,0 0 1,0 0 0,0 0-1,0-1 1,0 1 0,0 0-1,0 0 1,1 0 0,-1 1-1,0-1 1,0 0-1,0 0 1,0 1 0,0-1-1,0 0 1,0 1 0,-1-1-1,3 2 1,-2-1 6,1 1 0,-1-1 0,0 1 0,0 0-1,0-1 1,0 1 0,0 0 0,0 0 0,-1-1 0,1 1 0,-1 0 0,1 4 0,1 5-272,-1 1 0,-1-1 0,-1 19 0,0-29 186,0 11-131,1-12 212,0 1 0,0-1 0,0 0 0,0 0 0,0 0 0,0 1 0,0-1 1,0 0-1,0 0 0,0 0 0,0 1 0,0-1 0,-1 0 0,1 0 0,0 0 0,0 0 1,0 1-1,0-1 0,0 0 0,0 0 0,0 0 0,0 0 0,-1 1 0,1-1 1,0 0-1,0 0 0,0 0 0,0 0 0,0 0 0,-1 0 0,1 0 0,0 0 1,0 1-1,0-1 0,-1 0 0,1 0 0,0 0 0,0 0 0,0 0 0,0 0 1,-1 0-1,1 0 0,0 0 0,0 0 0,0 0 0,-1 0 0,1 0 0,0 0 0,0 0 1,0 0-1,-1-1 0,1 1 0,-7-10-255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8.536"/>
    </inkml:context>
    <inkml:brush xml:id="br0">
      <inkml:brushProperty name="width" value="0.05" units="cm"/>
      <inkml:brushProperty name="height" value="0.05" units="cm"/>
    </inkml:brush>
  </inkml:definitions>
  <inkml:trace contextRef="#ctx0" brushRef="#br0">4 44 14667,'4'-33'2824,"-4"22"-1164,-1 23 852,-2 8-2214,1 1 0,1-1 0,1 1 0,1-1 0,0 0 0,9 39 0,-9-56-288,-1-1 0,1 0 1,0 0-1,-1 1 0,1-1 0,0 0 0,1 0 1,-1 0-1,0 0 0,1 0 0,-1 0 0,1 0 1,-1-1-1,1 1 0,0 0 0,0-1 0,-1 0 1,1 1-1,0-1 0,1 0 0,-1 0 0,0 0 1,0 0-1,5 1 0,-3-2 5,0 0 0,0 0 0,-1 0-1,1 0 1,0-1 0,0 0 0,0 1 0,0-2 0,-1 1-1,1 0 1,0-1 0,-1 1 0,1-1 0,4-4 0,18-12 58,-2-1 1,0-1-1,-1-1 1,-1-1-1,28-36 1,-48 57-17,-1 7-33,-3 7 2,1-7-15,-11 72 79,12-70-77,-1 1 0,1-1 0,0 0 0,1 1 0,0-1 0,0 0 0,4 10 0,-5-17-7,0 0 0,0 0 0,1 0 0,-1-1 0,0 1 0,1 0 0,-1 0 0,1 0 0,-1 0 0,1 0 0,0-1 0,-1 1 0,1 0 0,0 0 0,0-1 0,-1 1 0,1-1 0,0 1 0,0 0 0,0-1 0,1 1 0,-1-1-39,0 0 0,0 0 0,-1 0 0,1 0 1,0 0-1,0 0 0,0-1 0,0 1 0,0 0 0,0 0 1,-1-1-1,1 1 0,0-1 0,0 1 0,-1 0 0,1-1 1,0 0-1,1 0 0,1-2-125,0 0 0,-1-1 0,1 1 0,-1 0 0,0-1 0,1 1 0,-2-1 0,4-6 0,0-9-163,0-2-107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8.938"/>
    </inkml:context>
    <inkml:brush xml:id="br0">
      <inkml:brushProperty name="width" value="0.05" units="cm"/>
      <inkml:brushProperty name="height" value="0.05" units="cm"/>
    </inkml:brush>
  </inkml:definitions>
  <inkml:trace contextRef="#ctx0" brushRef="#br0">14 0 15827,'-1'2'1849,"-2"2"-1121,-3 0-328,2-1 1544,4-1-1455,3 0-890,0 1 1986,-2 0-1577,-2 3 0,-2 0-32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9.405"/>
    </inkml:context>
    <inkml:brush xml:id="br0">
      <inkml:brushProperty name="width" value="0.05" units="cm"/>
      <inkml:brushProperty name="height" value="0.05" units="cm"/>
    </inkml:brush>
  </inkml:definitions>
  <inkml:trace contextRef="#ctx0" brushRef="#br0">164 13 12859,'12'-8'2794,"-12"8"-2733,0 0 125,0 0-124,0 0-1,0-1 1,0 1 0,0 0 0,0 0 0,0 0-1,0 0 1,0 0 0,0 0 0,0 0-1,0 0 1,0 0 0,1 0 0,-1-1 0,0 1-1,0 0 1,0 0 0,0 0 0,0 0 0,-1 0-1,1 0 1,0 0 0,0 0 0,0-1-1,0 1 1,0 0 0,0 0 0,0 0 0,0 0-1,0 0 1,0 0 0,0 0 0,0 0 123,0-1-123,0 1 0,0 0-1,0 0 1,-1 0 0,1 0 0,0 0 0,0 0-1,0 0 1,0 0 0,0 0 0,0 0-1,0 0 1,-2 0 158,1 0 0,-1 0 1,1 0-1,-1 0 0,1 1 0,-1-1 0,1 0 0,0 1 0,-1-1 0,1 1 0,0-1 0,-1 1 1,1 0-1,-2 1 0,-14 12 24,0 0 0,1 1 0,1 1 1,0 0-1,1 1 0,1 0 0,1 2 0,-11 20 1,21-37-257,1-1 0,0 1 0,0 0 1,0 0-1,0 0 0,1 0 0,-1 0 1,0 0-1,1 0 0,0 0 0,-1 0 0,1 0 1,0 4-1,1-5 1,-1 0 0,1 0 0,-1-1 0,1 1 1,-1 0-1,1-1 0,0 1 0,-1 0 0,1-1 0,0 1 0,-1-1 0,1 1 0,0-1 0,0 1 1,0-1-1,0 0 0,-1 0 0,1 1 0,0-1 0,0 0 0,0 0 0,0 0 0,0 0 0,0 0 1,0 0-1,-1 0 0,1 0 0,0 0 0,0 0 0,0 0 0,0-1 0,1 1 0,50-9-329,-28 4 215,28-2 0,-44 7 112,-1 0 0,1 0 1,-1 1-1,1 0 1,-1 0-1,1 1 0,-1-1 1,8 4-1,-14-4 14,1-1-1,-1 1 0,1 0 1,0-1-1,-1 1 0,1 0 1,-1 0-1,1 0 0,-1 0 1,0 0-1,0 1 0,1-1 1,-1 0-1,0 0 0,0 1 1,0-1-1,0 1 0,0-1 1,-1 1-1,1-1 0,1 4 1,-2-3 14,0 1 0,0-1 1,0 0-1,0 0 0,-1 0 1,1 1-1,0-1 1,-1 0-1,0 0 0,0 0 1,1 0-1,-1 0 1,0 0-1,-3 3 0,-1 3 70,-1 0 0,0-1 0,-1 0 0,0 0 0,0-1 0,-13 10-1,10-9-185,0-1 0,-1 0 0,1-1 0,-1 0-1,0-1 1,0 0 0,0 0 0,-15 1 0,25-4 71,0-1 0,0 0 1,1 0-1,-1 0 1,0 0-1,0 0 0,0 0 1,0 0-1,0-1 1,0 1-1,1 0 0,-1 0 1,0-1-1,0 1 1,0-1-1,1 1 0,-1 0 1,0-1-1,-1 0 0,4-4-372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9.886"/>
    </inkml:context>
    <inkml:brush xml:id="br0">
      <inkml:brushProperty name="width" value="0.05" units="cm"/>
      <inkml:brushProperty name="height" value="0.05" units="cm"/>
    </inkml:brush>
  </inkml:definitions>
  <inkml:trace contextRef="#ctx0" brushRef="#br0">1 89 12139,'1'3'160,"1"0"1,0 0 0,0-1 0,0 1-1,0-1 1,1 1 0,-1-1 0,1 0 0,-1 0-1,1 0 1,0 0 0,-1 0 0,1-1-1,0 1 1,0-1 0,0 0 0,1 0-1,-1 0 1,0 0 0,0 0 0,1-1 0,-1 1-1,0-1 1,0 0 0,1 0 0,-1 0-1,0-1 1,1 1 0,-1-1 0,0 0 0,0 0-1,0 0 1,1 0 0,-1 0 0,0-1-1,-1 1 1,4-3 0,10-5 820,29-20 0,-40 25-821,0-1 1,0 1-1,-1 0 0,1-1 1,-1 0-1,0 0 0,0-1 0,6-10 1,-10 15-148,1 1 1,-1-1-1,1 1 1,-1-1 0,0 1-1,0 0 1,1-1 0,-1 0-1,0 1 1,0-1-1,1 1 1,-1-1 0,0 1-1,0-1 1,0 1-1,0-1 1,0 0 0,0 1-1,0-1 1,0 1 0,0-1-1,0 1 1,0-1-1,0 0 1,-1 1 0,1-1-1,0 1 1,0-1-1,-1 1 1,1-1 0,0 1-1,0-1 1,-1 1 0,1-1-1,-1 1 1,1 0-1,0-1 1,-1 1 0,1-1-1,-1 1 1,1 0-1,-1 0 1,1-1 0,-1 1-1,1 0 1,-1 0 0,1-1-1,-1 1 1,0 0-1,1 0 1,-1 0 0,1 0-1,-1 0 1,1 0-1,-1 0 1,0 0 0,-3 0 25,1 1 0,-1-1 1,0 1-1,1 0 0,0 0 1,-1 0-1,-4 3 1,-1 1 22,0 1 0,0 0 0,1 0 0,0 1 1,1 0-1,-1 1 0,1-1 0,1 2 1,-9 12-1,10-14 29,1 0 1,0 0-1,1 0 1,0 0 0,0 0-1,0 1 1,1 0-1,0-1 1,1 1-1,-1 0 1,2 0-1,-1 16 1,1-23-74,0 1 0,1 0 0,-1-1 0,0 1-1,1-1 1,-1 1 0,1 0 0,-1-1 0,1 1 0,0-1 0,0 1 0,0-1 0,0 0 0,0 1 0,0-1-1,0 0 1,0 1 0,0-1 0,1 0 0,-1 0 0,3 1 0,-1 0-96,0-1 0,0 0 0,0-1 0,0 1 1,0 0-1,1-1 0,-1 0 0,0 1 0,0-1 0,6-1 1,5-1-261,-1-1 0,1 0 0,-1-1 1,16-7-1,-1-2-198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0.304"/>
    </inkml:context>
    <inkml:brush xml:id="br0">
      <inkml:brushProperty name="width" value="0.05" units="cm"/>
      <inkml:brushProperty name="height" value="0.05" units="cm"/>
    </inkml:brush>
  </inkml:definitions>
  <inkml:trace contextRef="#ctx0" brushRef="#br0">234 201 14995,'-5'-1'322,"-1"0"-1,1 0 0,0 1 1,0 0-1,0 0 0,0 0 1,0 0-1,0 1 0,0 0 1,0 0-1,0 1 1,0-1-1,1 1 0,-1 0 1,0 0-1,1 0 0,-1 1 1,1 0-1,-7 5 0,-1 2-25,0 0 0,1 0 0,0 1-1,1 1 1,-12 15 0,13-14-21,1 1 0,-12 24-1,18-32-191,-1 1-1,1-1 0,0 0 1,0 1-1,1-1 1,0 1-1,0 0 0,1 12 1,0-17-71,0-1 0,0 0 0,0 1 0,0-1 0,1 0 0,-1 0 0,1 1 0,-1-1 0,1 0 0,-1 0 0,1 0 0,0 0 0,-1 0 0,1 0 0,0 0 0,0 0 0,0 0 0,0 0 0,0 0 0,0 0 0,0 0 0,0-1 0,0 1 0,0 0 0,0-1 0,1 1 1,-1-1-1,0 0 0,0 1 0,1-1 0,-1 0 0,0 0 0,0 1 0,1-1 0,-1 0 0,0 0 0,1-1 0,-1 1 0,0 0 0,0 0 0,2-1 0,5-1 2,-1 1-1,0-2 1,0 1 0,0-1 0,0 0-1,8-5 1,8-8-60,1 0-1,-2-2 1,0-1 0,29-32-1,68-96-517,-107 130 471,42-61-309,-48 68 305,0 1 0,-1-1 0,-1 0 0,0-1 0,0 1 0,2-13 0,-7 21-96,-3 6 139,-5 9 39,-3 13 112,1 0 0,1 0 0,1 1 1,1 0-1,2 0 0,1 1 0,0 0 0,3 0 1,0 0-1,4 52 0,-1-70-112,1 1 0,0 0 0,1 0 0,0-1 0,7 17 0,-9-25-4,0 1 0,0-1 0,0 0 0,0 0 0,0 0 0,1 0 1,-1 0-1,1 0 0,-1 0 0,1-1 0,0 1 0,-1-1 0,1 1 0,0-1 0,0 1 1,0-1-1,0 0 0,0 0 0,1 0 0,-1 0 0,0 0 0,0-1 0,1 1 0,-1-1 1,0 1-1,1-1 0,-1 0 0,0 0 0,1 0 0,-1 0 0,3-1 0,-2 1 5,-1-1 0,1 0-1,-1 0 1,0 0 0,1 0-1,-1 0 1,0-1 0,0 1-1,0-1 1,0 1 0,3-4-1,23-35-234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30.220"/>
    </inkml:context>
    <inkml:brush xml:id="br0">
      <inkml:brushProperty name="width" value="0.05" units="cm"/>
      <inkml:brushProperty name="height" value="0.05" units="cm"/>
    </inkml:brush>
  </inkml:definitions>
  <inkml:trace contextRef="#ctx0" brushRef="#br0">1 1 13843,'133'26'944,"178"13"0,-142-28-554,310 28-45,-385-28-324,358 32 14,403-35 0,237 18 16,-1056-24-49,863 9-4,88 4-17,-821-6 32,445 20-24,0-23-147,-36-26-35,15 0 148,308-25-353,-836 41 409,232-10 1218,-297 17-3445,-12-3 1914,1-9-230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4.187"/>
    </inkml:context>
    <inkml:brush xml:id="br0">
      <inkml:brushProperty name="width" value="0.05" units="cm"/>
      <inkml:brushProperty name="height" value="0.05" units="cm"/>
    </inkml:brush>
  </inkml:definitions>
  <inkml:trace contextRef="#ctx0" brushRef="#br0">1 55 12059,'8'17'3659,"1"19"-1996,-12-12-573,3-20-856,-1 0 1,0 0 0,1 0-1,0 0 1,0 1 0,0-1 0,2 7-1,-2-10-212,0-1 0,1 1-1,-1-1 1,0 0-1,1 1 1,-1-1-1,1 1 1,-1-1 0,1 0-1,-1 1 1,1-1-1,-1 0 1,1 1 0,-1-1-1,1 0 1,0 0-1,-1 0 1,1 0 0,-1 1-1,1-1 1,0 0-1,-1 0 1,1 0 0,-1 0-1,1 0 1,0 0-1,-1-1 1,1 1-1,-1 0 1,1 0 0,0 0-1,-1 0 1,1-1-1,-1 1 1,1 0 0,0-1-1,23-13 171,7-12-131,-1-2-1,-2-1 1,38-49 0,-66 77-61,-13 44 25,-7 24-93,18-60 59,1-1-1,0 1 1,0 0 0,1 0-1,-1-1 1,1 1 0,1 0 0,1 8-1,-2-13 11,1-1 0,0 0-1,-1 0 1,1 0 0,0 1-1,-1-1 1,1 0 0,0 0-1,0 0 1,0 0 0,0 0 0,0 0-1,0 0 1,0-1 0,1 1-1,-1 0 1,0-1 0,0 1-1,1-1 1,-1 1 0,0-1-1,1 1 1,-1-1 0,0 0-1,1 0 1,-1 1 0,0-1 0,3-1-1,21-5-30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5.420"/>
    </inkml:context>
    <inkml:brush xml:id="br0">
      <inkml:brushProperty name="width" value="0.05" units="cm"/>
      <inkml:brushProperty name="height" value="0.05" units="cm"/>
    </inkml:brush>
  </inkml:definitions>
  <inkml:trace contextRef="#ctx0" brushRef="#br0">193 9 14675,'0'-1'84,"0"1"0,0-1-1,0 1 1,0 0 0,0-1 0,0 1-1,1 0 1,-1-1 0,0 1-1,0 0 1,0-1 0,0 1 0,1 0-1,-1 0 1,0-1 0,0 1 0,1 0-1,-1-1 1,0 1 0,1 0-1,-1 0 1,0 0 0,0-1 0,1 1-1,-1 0 1,0 0 0,1 0 0,-1 0-1,1 0 1,-1 0 0,0 0-1,1 0 1,3 12 1420,-4 33-295,-1-36-865,-2 110 1034,-1-8-498,13 145 0,-11-260-839,0-1 1,-1 1-1,1 0 0,-1 0 1,-5-7-1,-2-3-184,-149-211-3195,157 222 3338,0 0-1,0 1 0,0-1 1,0 0-1,1 0 0,-1 0 1,1 0-1,-2-4 1,3 6 12,0 1 0,0 0 0,0-1 0,1 1 1,-1 0-1,0-1 0,0 1 0,0 0 1,0-1-1,0 1 0,0 0 0,0-1 0,1 1 1,-1 0-1,0 0 0,0-1 0,0 1 1,1 0-1,-1 0 0,0-1 0,0 1 1,0 0-1,1 0 0,-1 0 0,0-1 0,1 1 1,-1 0-1,0 0 0,1 0 0,20-2 465,-1 3-266,0-1 0,0-1 1,1 0-1,-1-2 0,0 0 1,20-7-1,-2-2-933,0-2 1,37-20-1,-59 27 198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5.870"/>
    </inkml:context>
    <inkml:brush xml:id="br0">
      <inkml:brushProperty name="width" value="0.05" units="cm"/>
      <inkml:brushProperty name="height" value="0.05" units="cm"/>
    </inkml:brush>
  </inkml:definitions>
  <inkml:trace contextRef="#ctx0" brushRef="#br0">137 6 17508,'0'-1'66,"0"1"0,0 0 0,-1-1 0,1 1 0,0 0 0,0 0 0,0-1 0,0 1 0,-1 0 0,1 0 0,0 0 0,0-1 0,0 1 0,-1 0 0,1 0 0,0 0 0,0-1-1,-1 1 1,1 0 0,0 0 0,-1 0 0,1 0 0,0 0 0,0 0 0,-1 0 0,1 0 0,0 0 0,-1 0 0,1 0 0,0 0 0,-1 0 0,1 0 0,0 0 0,0 0 0,-1 0 0,1 0 0,-15 4 392,10-1-237,-1 0 0,1 1 0,0 0 0,0 0 0,1 0 0,-1 1 1,1-1-1,0 1 0,0 0 0,0 0 0,-5 11 0,0 2 14,1 0 1,-10 28-1,14-32-166,0-1-1,1 1 0,0 0 1,1 0-1,1 0 0,1 28 1,0-38-52,0 1 1,1-1-1,-1 0 1,1 0-1,0 1 1,0-1 0,1 0-1,-1 0 1,1 0-1,0 0 1,0-1-1,0 1 1,1 0-1,-1-1 1,1 0 0,0 1-1,0-1 1,0 0-1,0-1 1,0 1-1,1 0 1,-1-1-1,1 0 1,0 0 0,0 0-1,7 3 1,-3-3 10,0-1 1,0 0 0,0 0 0,0-1 0,0 0 0,0 0 0,-1 0-1,1-1 1,0-1 0,0 1 0,0-1 0,0-1 0,-1 1 0,0-1-1,10-5 1,-4 1 57,-1 0-1,0-1 0,0 0 1,-1-1-1,0 0 0,-1-1 1,17-19-1,-24 24-37,1 1 0,-1-1-1,0 0 1,-1 0 0,1 0 0,-1 0 0,0 0-1,0-1 1,0 1 0,1-9 0,-3 11-18,0 0 0,0-1 0,0 1 0,0 0 0,-1-1 0,1 1 1,-1 0-1,0-1 0,0 1 0,0 0 0,0 0 0,0 0 0,-1 0 0,1 0 0,-1 0 0,0 0 0,0 0 0,-4-4 0,-3-1 7,0 1 0,0 0 0,-1 0-1,0 1 1,0 0 0,-20-8-1,-22-13-1091,51 26 1033,0 1 0,-1-1 0,1 0-1,0 1 1,0-1 0,0 0 0,0 0 0,0 0 0,0 0 0,0 0 0,1 0 0,-1 0 0,0 0 0,0 0 0,1 0 0,-1-1 0,1 1 0,-1 0 0,1 0 0,-1-1 0,1 1 0,0 0 0,0-1 0,0-1 0,12-12-344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7.939"/>
    </inkml:context>
    <inkml:brush xml:id="br0">
      <inkml:brushProperty name="width" value="0.05" units="cm"/>
      <inkml:brushProperty name="height" value="0.05" units="cm"/>
    </inkml:brush>
  </inkml:definitions>
  <inkml:trace contextRef="#ctx0" brushRef="#br0">341 188 13827,'-3'-7'495,"-1"0"1,0 0-1,0 0 0,0 1 1,-1-1-1,0 1 0,0 0 1,-11-8-1,13 11-312,0 1 0,0 0 1,-1 0-1,1 0 0,-1 1 0,1-1 0,-1 1 1,0 0-1,1 0 0,-1 0 0,0 1 0,0-1 0,0 1 1,0 0-1,1 0 0,-1 0 0,0 0 0,0 1 1,-5 1-1,-1 1-44,0 1 1,0 0 0,1 0 0,-1 1-1,1 0 1,0 1 0,1 0-1,-1 0 1,1 1 0,0 0-1,1 1 1,0 0 0,0 0 0,-11 17-1,7-8-118,1 1 0,1 0-1,0 1 1,2 0 0,0 0-1,-8 36 1,13-46-15,1 1-1,0-1 1,0 0-1,1 1 1,0-1-1,2 12 1,-2-18-3,1-1 0,-1 1-1,1-1 1,-1 1 0,1-1 0,0 0 0,0 1 0,0-1 0,0 0-1,1 0 1,-1 0 0,0 1 0,1-1 0,0-1 0,-1 1 0,1 0-1,0 0 1,0-1 0,0 1 0,0-1 0,0 1 0,1-1 0,-1 0-1,0 0 1,1 0 0,-1 0 0,4 0 0,1 0 1,-1-1 1,0 0 0,0 0-1,1-1 1,-1 0-1,0 0 1,0 0 0,0-1-1,1 0 1,-2 0-1,1-1 1,0 0 0,0 0-1,-1 0 1,9-6-1,4-5 6,0-1-1,0 0 0,14-18 1,-7 5-6,-2 0 0,-1-1 0,31-53 0,-42 61-10,-1 0 0,-1 0-1,0-1 1,-2-1-1,0 1 1,5-43 0,-11 62 3,-1-1 0,0 0 0,0 0 1,0 0-1,0 1 0,-2-6 0,2 9 3,0-1 0,0 1 0,0 0-1,0 0 1,0 0 0,0-1 0,0 1-1,0 0 1,0 0 0,0 0 0,0 0-1,-1-1 1,1 1 0,0 0-1,0 0 1,0 0 0,0 0 0,0-1-1,0 1 1,-1 0 0,1 0 0,0 0-1,0 0 1,0 0 0,0 0 0,-1 0-1,1 0 1,0 0 0,0-1 0,0 1-1,-1 0 1,1 0 0,0 0-1,0 0 1,0 0 0,-1 0 0,1 0-1,-9 12-8,0 10 12,1 0 0,2 1 0,0-1 0,2 1-1,-3 35 1,2-26 11,4-24-13,-11 101 68,12-94-62,0 1 0,0-1 0,2 0 1,-1 1-1,6 15 0,-7-29-19,1 0 0,-1 0 0,1 1 0,0-1 0,0 0 0,0 0-1,0 0 1,0 0 0,0 0 0,1 0 0,-1-1 0,0 1 0,1 0 0,0-1 0,-1 1 0,1-1 0,0 1 0,0-1 0,0 0 0,3 2 0,-3-3 25,0 0 0,0 1 1,0-1-1,0 0 1,0 0-1,0 0 1,0-1-1,0 1 1,0 0-1,0-1 0,0 0 1,0 1-1,0-1 1,0 0-1,-1 0 1,1 0-1,0 0 0,-1 0 1,1 0-1,0 0 1,-1-1-1,1 1 1,-1-1-1,2-2 1,16-22-36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8.419"/>
    </inkml:context>
    <inkml:brush xml:id="br0">
      <inkml:brushProperty name="width" value="0.05" units="cm"/>
      <inkml:brushProperty name="height" value="0.05" units="cm"/>
    </inkml:brush>
  </inkml:definitions>
  <inkml:trace contextRef="#ctx0" brushRef="#br0">1 215 17924,'0'3'242,"0"1"0,0-1 0,0 0 0,0 0 0,0 0 0,1 1 0,-1-1 0,1 0 1,0 0-1,2 5 0,-3-7-174,1 0 0,0 0 0,0 0 0,0 0 1,0 0-1,0 0 0,0 0 0,0-1 0,0 1 0,0 0 1,0 0-1,0-1 0,1 1 0,-1-1 0,0 1 0,0-1 1,1 0-1,-1 1 0,0-1 0,1 0 0,-1 0 0,0 0 1,1 0-1,-1 0 0,0 0 0,1 0 0,-1 0 0,3-1 0,6-2 91,0 0 0,0 0 0,0-1-1,-1 0 1,1-1 0,-1 0-1,0 0 1,14-12 0,4-5-64,30-33 1,-49 47-94,9-9-8,17-22-1,-31 35-6,0 0 1,0-1 0,0 1 0,-1 0-1,1-1 1,-1 1 0,0-1-1,-1 0 1,1 0 0,-1 0-1,0 0 1,1-5 0,-2 10 9,0-1 1,0 1-1,0-1 1,0 1-1,0-1 1,0 1-1,0-1 0,0 1 1,-1-1-1,1 1 1,0-1-1,0 1 1,0-1-1,-1 1 1,1 0-1,0-1 1,0 1-1,-1-1 0,1 1 1,0 0-1,-1-1 1,1 1-1,0 0 1,-1-1-1,1 1 1,0 0-1,-1 0 1,1-1-1,-1 1 1,1 0-1,-1 0 0,1 0 1,-1-1-1,1 1 1,-1 0-1,1 0 1,0 0-1,-1 0 1,1 0-1,-1 0 1,1 0-1,-1 0 0,1 0 1,-1 0-1,1 1 1,-1-1-1,1 0 1,-1 0-1,1 0 1,-1 0-1,1 1 1,0-1-1,-1 0 0,1 0 1,-1 1-1,1 0 1,-29 18-39,4 6 91,2 1-1,0 1 0,2 1 0,0 1 0,2 1 0,2 0 0,1 1 0,1 1 0,-15 45 0,29-72-30,-2 4 32,0 0 0,1-1 0,-2 16 0,3-23-45,1 0 1,0 1-1,0-1 0,0 0 1,0 0-1,0 0 0,0 0 1,0 1-1,0-1 1,0 0-1,1 0 0,-1 0 1,0 0-1,1 0 0,-1 0 1,1 0-1,-1 0 0,1 0 1,-1 0-1,1 0 0,0 0 1,0 0-1,-1 0 0,1 0 1,0-1-1,0 1 0,0 0 1,0-1-1,0 1 0,0 0 1,0-1-1,0 1 0,0-1 1,0 0-1,0 1 0,2-1 1,4 1-55,1-1 1,-1 0-1,0-1 1,0 1-1,0-1 1,1-1-1,-1 0 0,11-4 1,57-28-382,-50 22 459,18-10-185,-4-2-57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9.773"/>
    </inkml:context>
    <inkml:brush xml:id="br0">
      <inkml:brushProperty name="width" value="0.05" units="cm"/>
      <inkml:brushProperty name="height" value="0.05" units="cm"/>
    </inkml:brush>
  </inkml:definitions>
  <inkml:trace contextRef="#ctx0" brushRef="#br0">165 32 14771,'1'-2'329,"1"1"-1,-1 0 1,0-1 0,0 1-1,0-1 1,0 1 0,0-1-1,0 0 1,0 1-1,0-1 1,0-3 0,-4-2 1620,-12 4-212,9 4-1593,1 0 1,-1 1-1,1 0 1,0-1 0,0 1-1,-1 1 1,1-1-1,1 1 1,-1 0-1,0 0 1,1 1-1,-1-1 1,1 1 0,-4 4-1,-3 4-101,0 0 0,1 1-1,-14 23 1,4 3-29,19-37-21,0 1 0,0-1-1,1 1 1,-1-1-1,0 1 1,1 0 0,0-1-1,-1 1 1,1 0-1,1 0 1,-1-1-1,0 1 1,1 5 0,0-7-9,0 0 1,0 0 0,0 0-1,0 0 1,0 0-1,0 0 1,0 0 0,0 0-1,0 0 1,1 0 0,-1 0-1,0-1 1,0 1 0,1 0-1,-1-1 1,0 1-1,1-1 1,-1 0 0,1 1-1,2-1 1,36 3-320,-27-3 202,-3 1 34,62 6-401,-66-6 460,0 0 0,0 1 0,0 0 0,0 0 0,0 0 0,-1 0 0,1 1 0,-1 0 0,8 6 0,-12-8 38,0 0-1,0 0 1,0 0-1,0 0 1,0 0 0,0 0-1,0 0 1,0 1 0,0-1-1,0 0 1,-1 1 0,1-1-1,0 0 1,-1 1-1,1-1 1,-1 1 0,0-1-1,0 1 1,1-1 0,-1 1-1,0 2 1,-1-2 21,1 0-1,-1 1 1,0-1-1,0 0 1,0 0 0,0 0-1,0 0 1,0 0 0,0 0-1,-1 0 1,1 0 0,-4 2-1,-4 4 154,-1 0 0,1-1 0,-2 0 0,-12 6 0,21-12-142,-66 33 1072,60-31-1020,0 0 1,0 0-1,0-1 1,-1 1-1,1-2 1,-15 2-1,54-17-3747,-28 13 3393,15-9-575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0.223"/>
    </inkml:context>
    <inkml:brush xml:id="br0">
      <inkml:brushProperty name="width" value="0.05" units="cm"/>
      <inkml:brushProperty name="height" value="0.05" units="cm"/>
    </inkml:brush>
  </inkml:definitions>
  <inkml:trace contextRef="#ctx0" brushRef="#br0">184 1 18220,'-13'7'381,"0"1"0,1 0 0,0 1 0,1 0 0,0 1 0,0 1 0,1-1 0,0 2 0,1-1 0,0 1 0,-7 14 0,9-14-266,0 1 0,1-1 0,1 1 0,0 0 0,1 1-1,0-1 1,1 1 0,1-1 0,0 1 0,1 0 0,1 25 0,0-36-108,0 0 0,0 0 1,1 0-1,0 0 1,-1 0-1,1 0 1,0 0-1,1 0 1,-1 0-1,0 0 1,1-1-1,0 1 1,-1 0-1,1-1 1,0 1-1,0-1 1,1 0-1,-1 0 1,0 0-1,1 0 1,-1 0-1,1 0 0,0-1 1,3 2-1,-3-1-103,1-2-1,-1 1 1,1 0 0,-1-1-1,1 1 1,0-1-1,-1 0 1,1 0-1,0 0 1,-1-1-1,1 0 1,-1 1-1,1-1 1,-1 0-1,1-1 1,-1 1-1,0 0 1,1-1-1,-1 0 1,6-4-1,-2-1-28,1 0-1,-1 0 0,0-1 0,0 1 0,-1-2 0,7-10 0,12-22-464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0.683"/>
    </inkml:context>
    <inkml:brush xml:id="br0">
      <inkml:brushProperty name="width" value="0.05" units="cm"/>
      <inkml:brushProperty name="height" value="0.05" units="cm"/>
    </inkml:brush>
  </inkml:definitions>
  <inkml:trace contextRef="#ctx0" brushRef="#br0">0 4 15707,'1'0'86,"-1"0"0,0-1 0,1 1 0,-1 0 0,0-1 0,1 1 0,-1 0 0,1 0-1,-1 0 1,1-1 0,-1 1 0,1 0 0,-1 0 0,1 0 0,-1 0 0,1 0 0,-1 0 0,1 0 0,-1 0-1,1 0 1,-1 0 0,1 0 0,-1 0 0,0 0 0,1 0 0,-1 0 0,1 1 0,-1-1 0,1 0-1,-1 0 1,1 1 0,-1-1 0,0 0 0,1 1 0,-1-1 0,0 0 0,1 1 0,-1-1 0,0 0 0,1 1-1,-1-1 1,0 1 0,0-1 0,1 0 0,-1 1 0,0-1 0,0 1 0,0-1 0,0 1 0,1-1-1,-1 1 1,0-1 0,0 1 0,0-1 0,0 1 0,3 35 1261,-3-30-1123,-1 165 1232,0-13-1064,1-151-190,1-9-57,1-18 18,2-34 10,-5 1-38,3-39-214,-2 91 76,0 1 0,0 0 0,0 0 0,0-1 0,0 1 0,0 0-1,0 0 1,0-1 0,0 1 0,0 0 0,0-1 0,0 1 0,0 0 0,0 0 0,0-1 0,1 1 0,-1 0 0,0 0 0,0 0 0,0-1 0,0 1 0,0 0-1,1 0 1,-1 0 0,0-1 0,0 1 0,0 0 0,1 0 0,-1 0 0,0 0 0,0-1 0,0 1 0,1 0 0,-1 0 0,0 0 0,0 0 0,1 0-1,-1 0 1,0 0 0,0 0 0,1 0 0,-1 0 0,0 0 0,0 0 0,1 0 0,-1 0 0,0 0 0,0 0 0,1 0 0,-1 0 0,0 0 0,0 0 0,1 0-1,-1 0 1,0 1 0,0-1 0,1 0 0,-1 0 0,0 1 0,16 13-94,-11-8 59,-2-4 27,0 1-1,0 0 0,0-1 1,1 0-1,-1 0 1,1 0-1,-1 0 0,1 0 1,0-1-1,0 1 1,0-1-1,0 0 0,0-1 1,0 1-1,0 0 1,6-1-1,-5-1 4,1 0 1,-1 0-1,1 0 1,-1 0 0,0-1-1,1 0 1,-1 0-1,0-1 1,0 0-1,7-5 1,4-4-8,-1-1 1,-1-1 0,0 0-1,-1-1 1,17-26 0,-24 33-10,5-9 0,-7 13-37,-4 9-70,-8 26 146,1 0 0,2 0 1,2 1-1,0 0 0,4 61 1,0-88 3,0 0 0,0 0 0,1 0 1,-1-1-1,1 1 0,0-1 0,1 1 0,3 5 1,-6-9-48,1 0 1,-1-1 0,1 1 0,-1 0 0,1 0 0,0 0 0,-1-1 0,1 1 0,0 0 0,0-1 0,-1 1 0,1 0 0,0-1 0,0 1 0,0-1 0,0 0 0,0 1 0,0-1 0,0 0 0,0 1 0,0-1 0,0 0 0,0 0 0,0 0 0,0 0-1,0 0 1,0 0 0,0 0 0,0 0 0,0-1 0,0 1 0,0 0 0,0-1 0,0 1 0,0 0 0,0-1 0,-1 1 0,1-1 0,0 1 0,0-1 0,0 0 0,0 1 0,-1-1 0,1 0 0,0 0 0,-1 1 0,1-1 0,0-1 0,4-5-90,0-1 0,-1 1 0,0-1 0,5-14 0,4-14-249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150"/>
    </inkml:context>
    <inkml:brush xml:id="br0">
      <inkml:brushProperty name="width" value="0.05" units="cm"/>
      <inkml:brushProperty name="height" value="0.05" units="cm"/>
    </inkml:brush>
  </inkml:definitions>
  <inkml:trace contextRef="#ctx0" brushRef="#br0">18 1 18524,'-13'-1'1680,"11"8"-1192,0 0-216,2 2 953,2 1-689,0 0-808,6 2-488,-5-5 672,6 4-192,1 2-105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611"/>
    </inkml:context>
    <inkml:brush xml:id="br0">
      <inkml:brushProperty name="width" value="0.05" units="cm"/>
      <inkml:brushProperty name="height" value="0.05" units="cm"/>
    </inkml:brush>
  </inkml:definitions>
  <inkml:trace contextRef="#ctx0" brushRef="#br0">1 0 17716,'3'30'2576,"0"60"0,-3-60-1759,0-1 0,6 32 0,-6-60-811,0 1 1,1-1-1,-1 1 1,1 0-1,-1-1 1,1 1-1,-1-1 1,1 1 0,0-1-1,0 1 1,-1-1-1,1 0 1,0 1-1,0-1 1,1 0-1,-1 0 1,0 0-1,0 0 1,0 0-1,1 0 1,-1 0-1,1 0 1,-1 0 0,0-1-1,1 1 1,0-1-1,-1 1 1,1-1-1,-1 1 1,1-1-1,-1 0 1,3 0-1,5 0-90,-1 0-1,1-1 1,0-1-1,-1 1 1,10-4-1,15-3-185,-22 7 181,-1 0-1,1 1 1,-1 0-1,1 1 1,-1 0 0,1 0-1,-1 1 1,12 3-1,-19-4 80,0 1 0,0-1 0,0 0-1,0 1 1,0-1 0,0 1 0,0 0 0,-1 0-1,1 0 1,0 0 0,-1 1 0,0-1 0,0 0-1,1 1 1,-2 0 0,1 0 0,0-1 0,0 1 0,-1 0-1,0 0 1,1 1 0,-1-1 0,0 0 0,-1 0-1,1 1 1,0-1 0,-1 0 0,0 1 0,0 3-1,-1 1 46,0 0 0,0-1 0,-1 1-1,0-1 1,-1 1 0,0-1 0,0 0 0,0 0-1,-1-1 1,0 1 0,0-1 0,-1 1-1,1-1 1,-2 0 0,1-1 0,0 0 0,-10 7-1,9-6 5,-1-2-1,1 1 1,-1-1-1,0 0 0,0 0 1,0-1-1,-1 0 1,1 0-1,-1-1 0,0 0 1,1 0-1,-1-1 1,0 0-1,0 0 1,0-1-1,-14-1 0,18 0-159,0 0-1,0 0 0,1 0 1,-1-1-1,0 1 0,1-1 1,-1 0-1,1 0 1,-1 0-1,1-1 0,0 1 1,0-1-1,0 0 0,0 0 1,1 0-1,-1 0 0,1 0 1,-1 0-1,1-1 0,0 1 1,1-1-1,-1 0 1,1 1-1,-1-1 0,1 0 1,0 0-1,0-6 0,0-14-625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990"/>
    </inkml:context>
    <inkml:brush xml:id="br0">
      <inkml:brushProperty name="width" value="0.05" units="cm"/>
      <inkml:brushProperty name="height" value="0.05" units="cm"/>
    </inkml:brush>
  </inkml:definitions>
  <inkml:trace contextRef="#ctx0" brushRef="#br0">1 104 14587,'0'2'185,"0"-1"0,0 0 0,0 1 1,0-1-1,0 1 0,0-1 0,1 1 0,-1-1 0,0 0 0,1 1 0,-1-1 0,1 1 1,-1-1-1,1 0 0,0 0 0,0 1 0,-1-1 0,1 0 0,0 0 0,0 0 0,2 2 1,-2-3-24,1 1 1,-1-1-1,1 1 1,-1-1-1,0 0 1,1 1-1,-1-1 1,1 0-1,-1 0 1,1 0-1,-1 0 1,1 0-1,-1 0 1,1-1-1,-1 1 1,1 0-1,1-1 1,5-3 159,1 1 0,-1-2 0,0 1 0,0-1 0,10-8 0,-15 11-275,40-35 338,-39 34-364,-1 0-1,0 0 1,0 0 0,0-1 0,-1 0 0,1 0 0,-1 1 0,0-1 0,0 0 0,2-6 0,-4 10-18,0-1 0,0 1 0,0-1 0,1 1 0,-1-1 0,0 1 0,0-1 0,0 0 0,0 1 0,0-1 0,0 1 0,0-1 0,0 1 0,0-1 0,-1 0 0,1 1 0,0-1 0,0 1 0,0-1 0,-1 1 0,1-1 0,0 1 0,0-1 0,-1 1 0,1-1 0,0 1 0,-1 0 0,1-1 0,-1 0 0,0 1 1,0 0 0,0-1-1,-1 1 1,1 0 0,0 0 0,0 0 0,0 0 0,0 0-1,0 0 1,0 0 0,-1 0 0,1 0 0,-2 1 0,-2 0 7,0 1 1,0 0 0,0 0 0,0 0-1,-6 5 1,2 0 22,1 0 0,0 1 0,1 0 0,0 0-1,0 0 1,1 1 0,0 0 0,0 1 0,1-1 0,0 1 0,1 0-1,0 0 1,0 0 0,2 1 0,-1 0 0,1-1 0,0 1-1,1 0 1,1 0 0,0 17 0,0-26-53,0 1 0,1-1 1,-1 0-1,0 1 0,1-1 0,0 0 0,-1 1 1,1-1-1,0 0 0,0 0 0,0 1 1,1-1-1,-1 0 0,0 0 0,1 0 0,-1-1 1,1 1-1,0 0 0,0 0 0,-1-1 0,5 3 1,-4-3-61,0-1 0,0 1 1,0-1-1,0 0 1,0 0-1,0 0 0,0 0 1,0 0-1,0 0 1,0 0-1,0-1 1,0 1-1,0-1 0,0 1 1,0-1-1,0 0 1,-1 0-1,1 0 1,0 0-1,0 0 0,-1 0 1,1 0-1,-1-1 1,1 1-1,-1 0 0,2-3 1,19-22-352,0-5-168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2.502"/>
    </inkml:context>
    <inkml:brush xml:id="br0">
      <inkml:brushProperty name="width" value="0.05" units="cm"/>
      <inkml:brushProperty name="height" value="0.05" units="cm"/>
    </inkml:brush>
  </inkml:definitions>
  <inkml:trace contextRef="#ctx0" brushRef="#br0">1 0 19524,'1'7'53,"-2"-5"-56,1 1 1,0-1-1,1 1 0,-1 0 1,0-1-1,1 1 1,-1-1-1,1 1 1,0-1-1,0 0 1,0 1-1,0-1 1,0 0-1,3 4 1,2-3-17,0 0 0,1 0 0,-1 0 1,1-1-1,-1 0 0,1 0 0,0-1 1,0 0-1,0 0 0,8 0 0,1 0-12,9 1-7,-1 0 1,0 2-1,0 1 0,45 14 0,-64-17 34,0 1 0,1-1-1,-1 1 1,-1 0-1,1 0 1,0 1-1,-1-1 1,0 1-1,0 0 1,0 0-1,5 7 1,-7-7 2,0 1-1,1-1 1,-2 0 0,1 1-1,-1-1 1,1 1 0,-1 0-1,0-1 1,-1 1 0,1 0-1,-1-1 1,0 1-1,0 0 1,-1 0 0,-1 8-1,-1 0 16,-1 0 0,0-1 0,-1 1 1,0-1-1,-1 1 0,0-2 0,-1 1 0,-1-1 0,-12 15 0,0-3 88,-1 0 0,-1-2 0,-25 20 0,40-35-96,-1 0-1,1-1 1,-1 0-1,0 0 1,0 0-1,0-1 1,-17 5-1,24-8-19,0-1 0,1 0 0,-1 0 0,0 0 0,1-1-1,-1 1 1,1 0 0,-1 0 0,0 0 0,1 0 0,-1-1 0,0 1 0,1 0-1,-1 0 1,1-1 0,-1 1 0,1-1 0,-1 1 0,1 0 0,-1-1 0,1 1-1,-1-1 1,1 1 0,0-1 0,-1 1 0,1-1 0,0 0 0,-1 1 0,1-1-1,0 1 1,0-1 0,-1 0 0,1 1 0,0-1 0,0 1 0,0-1 0,0 0-1,0 1 1,0-1 0,0 0 0,1-31-53,-1 29 17,7-42-182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2.906"/>
    </inkml:context>
    <inkml:brush xml:id="br0">
      <inkml:brushProperty name="width" value="0.05" units="cm"/>
      <inkml:brushProperty name="height" value="0.05" units="cm"/>
    </inkml:brush>
  </inkml:definitions>
  <inkml:trace contextRef="#ctx0" brushRef="#br0">37 36 14067,'1'-8'736,"4"-16"891,-3 20-629,0 12 251,1 212 4014,-4-100-4487,16 143 56,-23-311-1031,-1 1 0,-3 0 0,-22-59 0,36 112 73,1 0 1,1 0-1,-1 0 0,1-1 0,9 10 1,-11-12 128,1-1 1,-1 0 0,1 0 0,-1 0 0,1 0-1,0 0 1,0-1 0,0 1 0,0-1-1,0 0 1,0 0 0,1 0 0,-1 0-1,0 0 1,0-1 0,1 1 0,-1-1-1,6 0 1,0-2 29,0 1-1,-1-2 1,1 1 0,0-1-1,-1 0 1,0-1-1,1 0 1,-2 0 0,1-1-1,0 0 1,-1 0-1,11-11 1,-4 3 28,0-2 0,-1 1 0,0-2-1,17-27 1,-17 20-38,0 0-1,-2 0 0,0-1 0,-2-1 0,0 0 1,-2 0-1,-1-1 0,4-27 0,-10 52-22,0-1-1,0 1 0,0 0 1,0 0-1,0-1 1,0 1-1,0 0 0,0 0 1,0-1-1,0 1 0,-1 0 1,1 0-1,0-1 0,-1 1 1,1 0-1,-1 0 1,0 0-1,1 0 0,-2-1 1,-7 2-10,-3 13 3,1 5 2,1 0 1,0 0-1,-13 39 0,-13 63 15,35-118-9,-2 8 2,0 2 3,-1 0 1,2 0-1,0 0 1,-1 15-1,3-25-5,0 0 0,-1 0 0,1 0 0,1 0 0,-1-1 0,0 1-1,0 0 1,1 0 0,-1 0 0,1 0 0,-1-1 0,1 1 0,0 0 0,0-1-1,-1 1 1,1 0 0,1-1 0,-1 1 0,0-1 0,0 0 0,0 1-1,1-1 1,-1 0 0,1 0 0,-1 0 0,1 0 0,-1 0 0,1 0 0,0 0-1,-1 0 1,1-1 0,0 1 0,0 0 0,-1-1 0,4 1 0,6-1-56,0-1 1,-1 0-1,1 0 1,0-1-1,-1 0 1,1-1-1,11-4 0,-6 2-178,31-6 0,-42 10 187,-1 1-1,1 0 1,-1-1 0,1 1-1,-1 1 1,1-1 0,-1 1-1,0-1 1,1 1 0,-1 1-1,0-1 1,6 3 0,-7-2 26,0 0 0,-1 0 0,1 0 0,-1 0 0,1 0 0,-1 1 0,0-1 0,0 1 0,0 0 0,-1-1 0,1 1 0,0 0 0,-1 0 0,0 0 0,0 0 0,0 0 0,1 6 0,1 5 24,-2 0-1,1 0 0,-2 0 0,0 0 1,-1 0-1,0 0 0,-1 0 0,-6 24 1,6-54-1133,9-4 888,4-5-80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3.334"/>
    </inkml:context>
    <inkml:brush xml:id="br0">
      <inkml:brushProperty name="width" value="0.05" units="cm"/>
      <inkml:brushProperty name="height" value="0.05" units="cm"/>
    </inkml:brush>
  </inkml:definitions>
  <inkml:trace contextRef="#ctx0" brushRef="#br0">1 138 17636,'3'2'227,"1"0"-1,0-1 1,-1 1 0,1-1 0,0 0 0,0 0 0,0-1-1,0 1 1,0-1 0,0 1 0,0-1 0,0-1 0,0 1-1,1 0 1,-1-1 0,0 0 0,4-1 0,7-3 215,-1 1 0,1-2-1,15-8 1,-16 8-316,0-1 0,-1-1 0,0 0 0,0-1 0,-1 0 1,0-1-1,13-14 0,-25 24-126,1-1 1,0 1-1,-1-1 1,1 1 0,-1-1-1,1 1 1,-1-1-1,1 0 1,-1 0 0,1 1-1,-1-1 1,0 0-1,1 1 1,-1-1 0,0 0-1,0 0 1,0 0-1,1 1 1,-1-1 0,0 0-1,0 0 1,0 0-1,0 1 1,0-1 0,0 0-1,-1 0 1,1 0-1,0 1 1,0-1-1,-1 0 1,1 0 0,0 1-1,-1-1 1,1 0-1,-1 0 1,1 1 0,0-1-1,-2 0 1,0 0-2,1 0 1,-1 0-1,0 0 1,0 0-1,0 1 1,0-1-1,0 1 1,1 0-1,-1-1 0,0 1 1,0 0-1,0 0 1,0 0-1,0 0 1,-3 1-1,-6 2 8,0 0 1,0 0-1,0 1 0,0 0 0,0 1 0,1 0 1,0 1-1,0 0 0,1 1 0,-1 0 0,1 0 1,1 1-1,-1 0 0,2 0 0,-1 1 0,1 0 1,0 1-1,1-1 0,-7 15 0,11-21 9,1 0-1,0 0 1,0 0-1,0 0 1,1 0-1,-1 0 1,1 0-1,0 0 1,-1 0 0,1 0-1,1 0 1,-1 0-1,0 0 1,1 0-1,0 0 1,1 5-1,-1-6-43,1 1 0,-1-1-1,1 1 1,0-1-1,-1 0 1,1 0 0,0 0-1,0 0 1,1 0 0,-1-1-1,0 1 1,1-1 0,-1 1-1,6 1 1,1 1-123,1-2-1,0 1 1,0-1 0,0-1-1,0 1 1,0-2 0,0 0 0,17-1-1,21-6-134,4-5-97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4.559"/>
    </inkml:context>
    <inkml:brush xml:id="br0">
      <inkml:brushProperty name="width" value="0.05" units="cm"/>
      <inkml:brushProperty name="height" value="0.05" units="cm"/>
    </inkml:brush>
  </inkml:definitions>
  <inkml:trace contextRef="#ctx0" brushRef="#br0">213 11 17332,'0'0'57,"0"-1"1,0 1-1,0 0 1,0 0-1,0-1 1,1 1-1,-1 0 0,0-1 1,0 1-1,0 0 1,0 0-1,0-1 1,0 1-1,0 0 1,0-1-1,0 1 1,0 0-1,-1 0 1,1-1-1,0 1 1,0 0-1,0-1 1,0 1-1,0 0 0,0 0 1,-1-1-1,1 1 1,0 0-1,0 0 1,0 0-1,-1-1 1,1 1-1,0 0 1,0 0-1,-1 0 1,1 0-1,0-1 1,0 1-1,-1 0 1,1 0-1,-17 2 1009,-19 13 327,22-8-1229,0 0 0,1 2 0,0 0 0,1 0 0,0 1 0,1 0 0,0 1 0,-10 13 0,17-19-144,0 0 1,0 1-1,1 0 0,0-1 1,0 1-1,0 0 0,1 0 0,0 1 1,0-1-1,1 0 0,-1 1 0,1-1 1,1 1-1,-1-1 0,1 1 1,0 0-1,1-1 0,0 1 0,0-1 1,0 1-1,4 9 0,-4-12-12,1-1 0,0 1 0,0 0 1,0 0-1,0-1 0,1 1 0,-1-1 0,1 0 0,0 0 0,0 0 0,0 0 0,0 0 0,1-1 1,-1 1-1,1-1 0,0 0 0,-1 0 0,1 0 0,0-1 0,0 1 0,0-1 0,0 0 0,1 0 0,-1 0 1,5-1-1,-1 1-148,-1-1 0,1 0 0,-1-1 0,1 1 0,-1-2 0,0 1 0,1-1 0,-1 0 0,0 0 0,0-1 1,0 0-1,0 0 0,10-8 0,-5 2-122,0-1-1,18-20 1,-10 7-260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5.684"/>
    </inkml:context>
    <inkml:brush xml:id="br0">
      <inkml:brushProperty name="width" value="0.05" units="cm"/>
      <inkml:brushProperty name="height" value="0.05" units="cm"/>
    </inkml:brush>
  </inkml:definitions>
  <inkml:trace contextRef="#ctx0" brushRef="#br0">155 41 12555,'3'-1'462,"0"-1"1,0 1 0,0-1 0,-1 0 0,1 1-1,0-1 1,-1-1 0,5-3 0,-7 5-340,0 1 1,1-1-1,-1 1 0,0-1 1,1 1-1,-1 0 0,0-1 1,1 1-1,-1-1 0,0 0 1,0 1-1,0-1 0,0 1 1,1-1-1,-1 1 0,0-1 1,0 1-1,0-1 0,0 0 0,0 1 1,-1-2-1,1 2-24,-1-1 0,1 0 0,-1 1-1,1-1 1,-1 1 0,0-1 0,1 1 0,-1 0 0,0-1-1,1 1 1,-1-1 0,0 1 0,1 0 0,-1 0 0,0-1-1,0 1 1,1 0 0,-1 0 0,0 0 0,0 0-1,-1 0 1,-4 0-39,-1-1-1,0 2 0,0-1 0,0 1 0,0 0 1,1 0-1,-1 1 0,0 0 0,1 0 0,-1 0 1,1 1-1,0 0 0,0 1 0,0-1 1,0 1-1,1 0 0,-1 0 0,1 1 0,0 0 1,0 0-1,1 0 0,0 0 0,0 1 1,0-1-1,0 1 0,1 0 0,0 0 0,0 1 1,1-1-1,-1 1 0,1-1 0,1 1 1,0 0-1,-1 0 0,2-1 0,-1 1 0,1 0 1,0 0-1,1 0 0,-1 0 0,3 7 0,-2-12-56,-1 0-1,1 0 1,-1 0-1,1 0 1,0 0-1,0 0 1,0 0-1,0 0 1,0-1-1,0 1 1,0 0-1,1-1 1,-1 1-1,1-1 1,-1 1-1,1-1 1,-1 0-1,1 0 1,0 1-1,0-1 0,-1-1 1,1 1-1,0 0 1,0 0-1,0-1 1,0 1-1,0-1 1,0 1-1,0-1 1,0 0-1,1 0 1,-1 0-1,0 0 1,0 0-1,0 0 1,0-1-1,0 1 1,0-1-1,3-1 1,5-1 13,0-1 1,-1 0-1,0 0 1,0-1-1,0-1 1,14-11-1,-3 1 35,-1-1 0,0-1-1,-2 0 1,0-1 0,19-30-1,-35 48-43,0-1 1,-1 1-1,1-1 0,0 1 0,0 0 1,0 0-1,0 0 0,0-1 0,0 1 0,0 0 1,1 0-1,-1 0 0,0 0 0,1 1 1,1-2-1,-2 2-2,0 0 0,0 1 0,0-1-1,0 1 1,0-1 0,0 1 0,0-1 0,0 1 0,-1 0 0,1-1 0,0 1 0,0 0 0,-1-1 0,1 1 0,-1 0 0,1 0 0,-1 0-1,1 0 1,-1 0 0,1 0 0,-1-1 0,0 1 0,1 0 0,-1 2 0,2 2-2,0-1 0,1 1 0,-1-1 0,1 0 0,0 0 0,0 0 0,0 0 0,0 0-1,1-1 1,0 1 0,0-1 0,-1 0 0,2 0 0,-1-1 0,0 1 0,1-1 0,-1 0 0,6 2 0,-4-2 0,0-1 0,0 0 0,0 0 1,1-1-1,-1 1 0,0-1 0,0-1 1,0 1-1,0-1 0,1 0 0,-1 0 0,0-1 1,0 0-1,6-3 0,-11 4-4,0 1-1,0-1 1,0 1 0,-1-1 0,1 1-1,0 0 1,0-1 0,0 1 0,0 0-1,0-1 1,0 1 0,0 0 0,0 0-1,0 0 1,0 0 0,-1 0 0,1 0-1,0 0 1,0 0 0,0 1 0,0-1-1,0 0 1,0 0 0,0 1 0,0-1-1,0 1 1,-1-1 0,1 0 0,0 1-1,0 0 1,0-1 0,-1 1 0,2 1-1,-1 1-3,1 0-1,-2 0 0,1 1 0,0-1 1,-1 0-1,1 1 0,-1-1 1,0 5-1,0-5 7,1 5-53,-1 1-10,1 0 0,-1-1-1,0 1 1,-1-1 0,0 1 0,-3 10 0,3-19-74,1 0 0,0-1 0,-1 1 0,1 0-1,-1-1 1,1 1 0,0 0 0,-1-1 0,1 1 0,0 0 0,0-1 0,-1 1 0,1-1 0,0 1 0,0-1-1,0 1 1,-1-1 0,1 1 0,0 0 0,0-1 0,0 1 0,0-2 0,0-7-459,3-1-212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6.756"/>
    </inkml:context>
    <inkml:brush xml:id="br0">
      <inkml:brushProperty name="width" value="0.05" units="cm"/>
      <inkml:brushProperty name="height" value="0.05" units="cm"/>
    </inkml:brush>
  </inkml:definitions>
  <inkml:trace contextRef="#ctx0" brushRef="#br0">37 118 9114,'-1'1'507,"-23"7"2533,13-9 3410,11 0-6299,0 1 0,0-1 1,0 0-1,0 0 0,0 0 1,0 0-1,1 1 0,-1-1 0,0 0 1,1 0-1,-1 0 0,1 1 1,-1-1-1,0 0 0,1 1 1,-1-1-1,1 0 0,0 1 1,-1-1-1,2 0 0,15-16 837,-15 16-843,12-11 225,1 0-1,0 1 1,24-12-1,-29 17-335,0 1 1,1 0-1,0 1 0,-1 1 0,2-1 0,19-2 1,-30 6-35,0 0 0,0 0 0,-1 0 1,1 0-1,0 0 0,0 0 0,0 0 0,0 0 1,0 0-1,-1 0 0,1 0 0,0 1 1,0-1-1,0 0 0,-1 1 0,1-1 0,0 0 1,0 1-1,-1-1 0,1 1 0,0 0 1,-1-1-1,1 1 0,0-1 0,-1 1 0,1 0 1,-1-1-1,1 1 0,-1 0 0,0 0 1,1-1-1,-1 1 0,0 0 0,1 0 0,-1 0 1,0 0-1,0-1 0,0 1 0,0 0 1,0 0-1,0 2 0,0 4-7,-1 1 0,0 0-1,0 0 1,-3 9 0,-1 11-458,4-39-2031,-2 7 1926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7.488"/>
    </inkml:context>
    <inkml:brush xml:id="br0">
      <inkml:brushProperty name="width" value="0.05" units="cm"/>
      <inkml:brushProperty name="height" value="0.05" units="cm"/>
    </inkml:brush>
  </inkml:definitions>
  <inkml:trace contextRef="#ctx0" brushRef="#br0">162 48 12315,'1'-1'359,"0"0"0,1-1 0,-1 1 0,0-1 0,0 1 0,0-1 0,0 1 0,0-1 0,-1 0 1,1 1-1,0-1 0,0-3 0,-1 4-163,0 0-1,0 1 1,0-1 0,0 0 0,0 0 0,0 0-1,0 1 1,0-1 0,0 0 0,-1 0 0,1 0-1,0 1 1,-1-1 0,1 0 0,0 1 0,-1-1-1,1 0 1,-1 1 0,1-1 0,-2-1 0,1 1-36,-1 0 0,0 0 1,1 1-1,-1-1 1,0 0-1,0 1 0,1-1 1,-1 1-1,0-1 1,0 1-1,0 0 0,0 0 1,1 0-1,-1 0 0,0 0 1,0 0-1,0 0 1,0 1-1,0-1 0,1 1 1,-1-1-1,0 1 1,-2 1-1,-5 2-70,1 1-1,0 0 1,0 1 0,1-1-1,0 1 1,0 1 0,0-1-1,1 1 1,0 0 0,0 1-1,0 0 1,-6 13-1,8-14-82,0 1 0,1-1 0,-1 1 0,2 0 0,-1 0 0,1 0-1,1 1 1,-1-1 0,1 1 0,1-1 0,-1 1 0,2-1 0,-1 0-1,3 12 1,-3-18-34,0 0 0,1 0 0,-1 0-1,1 0 1,0 0 0,-1 0 0,1 0-1,0 0 1,0 0 0,1 0 0,-1-1-1,0 1 1,0 0 0,1-1 0,-1 1-1,1-1 1,0 1 0,-1-1 0,1 0-1,0 0 1,0 0 0,0 0 0,0 0-1,0 0 1,0 0 0,0 0 0,0-1-1,0 1 1,0-1 0,0 0 0,0 0-1,0 1 1,0-1 0,0-1 0,1 1-1,-1 0 1,0 0 0,0-1 0,0 1-1,4-2 1,4-2-239,-1 0-1,1 0 1,-1 0 0,0-1 0,0-1-1,0 0 1,8-7 0,10-10-270,-2-1-168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8.082"/>
    </inkml:context>
    <inkml:brush xml:id="br0">
      <inkml:brushProperty name="width" value="0.05" units="cm"/>
      <inkml:brushProperty name="height" value="0.05" units="cm"/>
    </inkml:brush>
  </inkml:definitions>
  <inkml:trace contextRef="#ctx0" brushRef="#br0">0 99 17276,'9'17'4583,"-5"-14"-4428,-1-1 0,1 0 0,-1 0 0,1 0-1,0 0 1,0-1 0,0 0 0,0 1-1,0-1 1,0-1 0,1 1 0,-1 0 0,0-1-1,0 0 1,0 0 0,1-1 0,-1 1 0,0-1-1,0 0 1,6-1 0,-1-1-133,0 0 0,0 0-1,0-1 1,0 0 0,-1 0 0,0-1-1,15-11 1,-16 10 1,-1 0 0,0 0-1,7-10 1,-11 14-17,-1 0 0,1 0 0,-1 0 0,0 0 0,0 0 0,0-1 0,0 1 0,0 0 0,0 0 0,-1-1 0,1 1 0,-1 0 0,1-1 0,-1 1 0,0-1 0,0-4 0,-1 7-4,1-1 0,0 0 0,0 1-1,0-1 1,0 1 0,0-1 0,-1 1-1,1-1 1,0 1 0,-1-1-1,1 1 1,0-1 0,-1 1 0,1-1-1,0 1 1,-1 0 0,1-1-1,-1 1 1,1-1 0,-1 1 0,1 0-1,-1 0 1,1-1 0,-1 1 0,1 0-1,-1 0 1,1 0 0,-2-1-1,1 1 3,-1 0-1,1 0 0,-1 1 1,0-1-1,1 0 0,-1 0 1,1 1-1,-1-1 0,1 1 1,-3 1-1,-2 1 4,0 1 0,0-1 1,1 1-1,-6 5 0,0 2 6,0 1 1,0 0-1,2 1 1,0-1-1,-8 16 0,12-21-7,2 0-1,-1 1 1,1-1-1,0 1 1,0 0 0,1 0-1,0 0 1,0 1-1,1-1 1,0 0-1,1 10 1,0-17-5,0 1 1,0-1-1,0 0 0,0 0 1,1 1-1,-1-1 1,1 0-1,-1 0 0,1 0 1,-1 1-1,1-1 1,-1 0-1,1 0 0,0 0 1,0 0-1,-1 0 1,1 0-1,0-1 0,0 1 1,0 0-1,0 0 1,0 0-1,1 0 0,1 0 0,-1-1 0,0 1-1,1 0 1,-1-1 0,0 0-1,1 1 1,-1-1-1,0 0 1,1 0 0,-1-1-1,4 1 1,5-3-20,-1 0 0,0 0 0,1 0 0,13-8 0,-3-1-99,28-20 0,-35 21-3,1 1 0,0 1 0,1 0 0,19-6 0,-34 14 111,0 1 1,0-1-1,0 1 1,0 0-1,0 0 1,0 0-1,0-1 1,0 1-1,0 0 1,0 0-1,1 1 1,-1-1-1,0 0 1,0 0-1,0 0 0,0 1 1,0-1-1,0 0 1,0 1-1,0-1 1,0 1-1,0 0 1,0-1-1,0 1 1,-1 0-1,1-1 1,0 1-1,0 0 1,0 1-1,0-1 9,1 0 0,-1 0 0,0 1 0,0-1 0,1 0-1,-1-1 1,1 1 0,-1 0 0,0 0 0,1-1 0,0 1 0,-1 0 0,3 0 0,7-1-21,1 0 0,-1-1 1,0 0-1,0 0 0,0-1 1,0 0-1,0-1 1,0-1-1,20-8 0,-21 7-81,1 0 0,1 1 0,-1 1-1,1 0 1,-1 0 0,1 1 0,0 1-1,21 0 1,-32 1 90,1 0 0,-1 0 0,1 1-1,0-1 1,-1 1 0,0-1 0,1 1 0,-1 0 0,1 0-1,-1-1 1,0 1 0,1 0 0,-1 0 0,0 0 0,0 0-1,0 1 1,0-1 0,0 0 0,0 0 0,0 1 0,0-1-1,-1 0 1,1 1 0,0-1 0,-1 1 0,1-1 0,-1 1-1,0-1 1,1 1 0,-1 0 0,0-1 0,0 1 0,0-1-1,0 1 1,0-1 0,0 1 0,-1 0 0,1 1 0,-1 4-23,-1 1 1,1-1 0,-1 0 0,-1 1-1,1-1 1,-7 12 0,9-18 39,-1 0 0,1 0-1,-1-1 1,1 1 0,0 0 0,-1 0 0,1 0 0,-1-1-1,0 1 1,1 0 0,-1-1 0,0 1 0,1-1 0,-1 1-1,0-1 1,1 1 0,-1-1 0,0 1 0,0-1 0,0 0 0,0 1-1,1-1 1,-1 0 0,0 0 0,0 0 0,0 1 0,0-1-1,0 0 1,0 0 0,0 0 0,1-1 0,-1 1 0,-2 0 0,0-5-47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9.042"/>
    </inkml:context>
    <inkml:brush xml:id="br0">
      <inkml:brushProperty name="width" value="0.05" units="cm"/>
      <inkml:brushProperty name="height" value="0.05" units="cm"/>
    </inkml:brush>
  </inkml:definitions>
  <inkml:trace contextRef="#ctx0" brushRef="#br0">63 0 17996,'-5'22'1514,"1"-1"0,-1 41 0,1-6-772,-37 315 1622,40-364-2299,1-5-39,-1 1 1,1-1 0,-1 1 0,1 0-1,0 0 1,0-1 0,0 1 0,0 0-1,0-1 1,1 1 0,-1 0-1,1-1 1,0 1 0,1 2 0,-1-5-20,-1 0 0,1 0 1,0 0-1,-1 0 0,1 0 1,0 0-1,-1 0 0,1 0 0,0 0 1,-1-1-1,1 1 0,0 0 1,-1 0-1,1-1 0,-1 1 1,1 0-1,0-1 0,-1 1 1,1-1-1,-1 1 0,1-1 1,-1 1-1,0-1 0,1 1 1,0-2-1,16-18 34,-14 16-23,12-14-7,57-66-24,-61 73-37,0-1 0,2 2 0,-1-1 0,23-12 0,-33 21 31,0 1-1,1 0 1,-1-1 0,0 1 0,1 0 0,-1 1-1,1-1 1,0 0 0,-1 1 0,1-1-1,-1 1 1,1 0 0,0 0 0,-1 0 0,1 0-1,5 2 1,-7-2 6,1 1 0,-1 0 0,1 0 0,-1 0 0,1 0 0,-1 0 0,0 0 0,0 1-1,1-1 1,-1 0 0,0 1 0,0-1 0,0 1 0,0-1 0,-1 1 0,1-1 0,0 1 0,-1 0 0,1-1 0,-1 1 0,1 0-1,-1-1 1,0 1 0,1 0 0,-1 2 0,0 12 15,-1-1-1,-1 0 1,0 0 0,0 0-1,-2 0 1,1 0 0,-9 19-1,10-78 584,3 30-502,3-32 12,-4 44-93,1 0 0,-1-1 0,1 1 0,-1 0 0,1-1 0,0 1-1,0 0 1,0 0 0,0 0 0,0-1 0,1 1 0,-1 0 0,1 1-1,1-3 1,2 2-7,0 0 1,0 1-1,0 0 0,0 0 0,0 0 0,0 1 0,0 0 1,0 0-1,0 0 0,8 2 0,6-1-52,23 0-143,-22 0-367,1-1-1,-1-1 0,1 0 0,24-6 1,-44 7 528,0 0 0,0 0 0,-1 0 0,1-1 1,0 1-1,0 0 0,0 0 0,-1-1 0,1 1 0,0-1 1,0 1-1,-1-1 0,1 1 0,0-1 0,-1 1 1,1-1-1,0 1 0,-1-1 0,1 0 0,-1 0 1,1 1-1,-1-1 0,1 0 0,-1 0 0,0 1 0,1-1 1,-1 0-1,0-1 0,-9-7-654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9.542"/>
    </inkml:context>
    <inkml:brush xml:id="br0">
      <inkml:brushProperty name="width" value="0.05" units="cm"/>
      <inkml:brushProperty name="height" value="0.05" units="cm"/>
    </inkml:brush>
  </inkml:definitions>
  <inkml:trace contextRef="#ctx0" brushRef="#br0">8 1 13835,'-7'5'1640,"7"0"-1040,3-3-215,4-2 1047,3 0-792,3 0-304,4 2-640,2-2 416,2 6-136,2 5-104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0.023"/>
    </inkml:context>
    <inkml:brush xml:id="br0">
      <inkml:brushProperty name="width" value="0.05" units="cm"/>
      <inkml:brushProperty name="height" value="0.05" units="cm"/>
    </inkml:brush>
  </inkml:definitions>
  <inkml:trace contextRef="#ctx0" brushRef="#br0">159 50 17668,'-8'0'297,"-1"1"0,1 0 0,0 0 0,0 1 0,0 0 0,0 1 0,0 0 0,0 0 0,0 0 1,-9 7-1,13-7-174,-1 0 1,1 0-1,-1 0 0,1 1 1,0-1-1,1 1 1,-1 0-1,1 0 1,-1 1-1,1-1 1,0 1-1,1-1 0,-1 1 1,1 0-1,0 0 1,-3 9-1,5-13-104,0 0-1,0-1 1,0 1 0,0 0-1,0 0 1,0-1 0,0 1-1,0 0 1,0-1-1,0 1 1,1 0 0,-1-1-1,0 1 1,0 0 0,1-1-1,-1 1 1,0 0-1,1-1 1,-1 1 0,1-1-1,-1 1 1,1-1 0,-1 1-1,1-1 1,-1 1-1,1-1 1,-1 1 0,1-1-1,0 0 1,-1 1-1,1-1 1,0 0 0,-1 1-1,1-1 1,0 0 0,-1 0-1,1 0 1,0 0-1,-1 0 1,1 0 0,0 0-1,-1 0 1,1 0 0,0 0-1,0 0 1,-1 0-1,2-1 1,4 1 34,-1-1 0,1 0 0,-1-1-1,0 1 1,6-3 0,4-4-49,0-1-1,0 0 1,-1-1-1,0 0 1,-1-1 0,0-1-1,-1 0 1,0 0-1,-1-2 1,0 1-1,9-17 1,-10 14-125,-13 23 25,-12 28 41,12-21 56,0 0 1,1 1-1,1-1 1,0 0-1,1 21 1,1-32 0,-1 1 0,1 0 0,0-1 0,0 1 1,0 0-1,0-1 0,0 0 0,1 1 0,0-1 0,0 0 0,3 5 0,-3-6-6,-1 0 0,1-1-1,0 1 1,0-1 0,0 0-1,0 1 1,0-1 0,0 0-1,0 0 1,1 0 0,-1-1-1,0 1 1,1 0 0,-1-1-1,0 0 1,1 1 0,-1-1-1,1 0 1,3-1 0,-1 1-111,1-1 1,-1 0-1,0 0 1,0-1-1,0 1 1,0-1-1,0-1 1,0 1-1,0 0 0,-1-1 1,1 0-1,7-7 1,-4 3 19,0-1 0,0-1 0,-1 1 0,0-2 0,8-12 0,17-38-317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2.956"/>
    </inkml:context>
    <inkml:brush xml:id="br0">
      <inkml:brushProperty name="width" value="0.05" units="cm"/>
      <inkml:brushProperty name="height" value="0.05" units="cm"/>
    </inkml:brush>
  </inkml:definitions>
  <inkml:trace contextRef="#ctx0" brushRef="#br0">101 1 13651,'-4'12'381,"0"0"0,1 0-1,1 1 1,0-1 0,-1 21 0,5 65 249,-1-76-383,13 146 801,7-1 0,57 221 1,-74-372-697,-10-32 85,0-3-346,-56-133 390,49 125-479,-2 1-1,0 0 1,-28-33 0,38 53-12,1 1 0,-2-1 1,1 1-1,-1 0 0,-10-8 0,46 14-46,16 0 43,60-6 0,-1-1-1076,-94 7 929,-8-1-60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0.394"/>
    </inkml:context>
    <inkml:brush xml:id="br0">
      <inkml:brushProperty name="width" value="0.05" units="cm"/>
      <inkml:brushProperty name="height" value="0.05" units="cm"/>
    </inkml:brush>
  </inkml:definitions>
  <inkml:trace contextRef="#ctx0" brushRef="#br0">18 22 13403,'18'151'4702,"1"36"-2116,-20-155-1883,-9 55 0,10-82-606,0-13 68,0 1 0,-1-1 1,-2-14-1,0 3-139,0-12-69,-2 0 0,-17-61 0,18 84 17,1 9 7,4 13 17,2-1 18,2-1 1,0 0-1,0 0 1,1 0-1,0-1 1,1 0-1,1 0 1,0 0-1,0-1 1,13 12-1,-16-18-8,0 0 0,0 0 0,0 0 0,0 0 0,1-1 0,0 0 1,0 0-1,-1-1 0,2 0 0,-1 0 0,0 0 0,0-1 0,1 0 0,-1 0 0,0 0 0,1-1 0,-1 0 0,1 0 0,-1-1 0,1 0 0,-1 0 0,0 0 1,7-3-1,-3 0-2,0 0 0,0-1 0,0 0 1,-1 0-1,0-1 0,0-1 0,0 0 1,-1 0-1,11-12 0,-6 4-19,-1 0 0,-1 0-1,0-1 1,13-26 0,-35 65 132,1-1 0,-8 29 1,15-43-42,1-1 0,1 1 0,-1-1 0,1 1 0,0 0-1,1 0 1,0 0 0,0 0 0,1-1 0,0 1 0,3 15 0,-3-21-62,0 0 1,0 0-1,0-1 0,0 1 0,0 0 1,0 0-1,0-1 0,1 1 0,-1-1 0,0 1 1,1-1-1,0 0 0,-1 1 0,1-1 0,0 0 1,-1 0-1,1 0 0,0 0 0,0 0 1,0-1-1,0 1 0,0 0 0,0-1 0,0 0 1,0 1-1,0-1 0,0 0 0,0 0 0,0 0 1,0 0-1,0-1 0,0 1 0,3-1 1,0 0-150,0-1 0,-1 1 0,1-1 0,0 0 0,0 0 0,-1 0 0,0-1 0,1 0 0,-1 0 0,0 0 0,0 0 0,5-6 0,-7 6 76,1-1 0,0 0-1,-1 0 1,0 0 0,0 0 0,0 0 0,-1 0 0,1-1 0,-1 1 0,0 0 0,0-1 0,0 1 0,-1-7 0,0-40-483</inkml:trace>
  <inkml:trace contextRef="#ctx0" brushRef="#br0" timeOffset="1">347 1 15779,'-5'9'1601,"2"-1"-1065,0-1-208,3 3 536,0-1-680,1-3 56,2-5-128,0 1-256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1.036"/>
    </inkml:context>
    <inkml:brush xml:id="br0">
      <inkml:brushProperty name="width" value="0.05" units="cm"/>
      <inkml:brushProperty name="height" value="0.05" units="cm"/>
    </inkml:brush>
  </inkml:definitions>
  <inkml:trace contextRef="#ctx0" brushRef="#br0">275 80 16996,'1'-4'362,"0"-1"-1,-1 0 1,1 1 0,-1-1 0,0 0 0,0 0 0,-1 1 0,1-1 0,-1 0 0,-2-6 0,3 10-283,-1-1 1,1 1-1,-1 0 1,0-1-1,0 1 1,0 0-1,0 0 1,0 0-1,0 0 1,0 0-1,0 0 1,0 0-1,0 0 1,0 0-1,-1 1 1,1-1-1,0 0 1,-1 1-1,1-1 0,0 1 1,-1-1-1,1 1 1,-1 0-1,1-1 1,-1 1-1,1 0 1,-1 0-1,1 0 1,0 0-1,-1 1 1,1-1-1,-1 0 1,1 1-1,-1-1 1,1 0-1,0 1 1,-2 1-1,-5 1 45,0 0-1,0 1 0,0 0 1,1 1-1,0 0 1,0 0-1,-10 10 0,-40 46-36,41-42-55,2 0 0,-20 33 0,29-42-1,0-1 0,0 1-1,1 0 1,0 1-1,1-1 1,0 1 0,1-1-1,-1 12 1,3-20-22,-1-1 0,1 1 0,0-1 0,0 1 0,0-1 0,0 1 0,1-1 0,-1 1 0,0-1 0,1 1 0,-1-1 0,1 1 0,-1-1 1,1 0-1,0 1 0,-1-1 0,1 0 0,0 0 0,0 1 0,0-1 0,0 0 0,0 0 0,0 0 0,0 0 0,0 0 0,1 0 0,-1 0 0,0-1 0,1 1 0,-1 0 0,0-1 0,1 1 1,-1-1-1,1 1 0,-1-1 0,1 0 0,-1 0 0,1 1 0,-1-1 0,1 0 0,-1 0 0,1-1 0,-1 1 0,3 0 0,5-2 9,-1 1 0,1-1 0,0-1 0,-1 1 0,1-1 0,8-5 0,4-4-39,31-22 0,-39 24-35,1 0 0,0 1 0,1 1 0,0 1 0,25-10-1,-38 16 54,0 1 0,-1-1 0,1 1-1,0 0 1,-1-1 0,1 1 0,0 0-1,0 0 1,-1 0 0,1 0-1,0 1 1,0-1 0,-1 0 0,1 1-1,0-1 1,-1 1 0,1 0-1,-1 0 1,1-1 0,-1 1 0,1 0-1,-1 0 1,1 0 0,-1 0-1,0 1 1,0-1 0,0 0 0,1 1-1,0 1 1,5 4 56,-6-6-41,1 0 0,-1 0 0,1-1-1,-1 1 1,1 0 0,0-1 0,-1 0 0,1 1-1,-1-1 1,1 0 0,0 0 0,-1 0 0,1 0-1,0 0 1,-1 0 0,1 0 0,0-1 0,-1 1 0,1 0-1,-1-1 1,2 0 0,40-16 43,-32 11-54,2 1-17,0 0-1,1 0 0,-1 2 1,1-1-1,19-1 0,-28 5 31,0-1 0,1 1-1,-1 1 1,0-1 0,1 1 0,-1 0-1,0 0 1,0 1 0,1-1 0,-1 1-1,0 0 1,-1 1 0,1-1-1,0 1 1,-1 0 0,8 6 0,-3-1 45,-7-6-51,0 0 1,0 0-1,0 0 1,0-1-1,0 1 1,0-1-1,0 1 1,1-1-1,-1 0 1,1 0-1,-1 0 1,1 0-1,-1 0 1,3 0-1,-4-1-47,-1 0-1,0 0 0,0 0 0,0 0 1,0 0-1,0 0 0,1 0 1,-1 0-1,0 0 0,0 0 0,0 0 1,0 0-1,0 0 0,1 0 0,-1 0 1,0 0-1,0 0 0,0 1 1,0-1-1,0 0 0,0 0 0,0 0 1,1 0-1,-1 0 0,0 0 1,0 0-1,0 0 0,0 1 0,0-1 1,0 0-1,0 0 0,0 0 1,0 0-1,0 0 0,0 1 0,0-1 1,0 0-1,0 0 0,0 0 1,0 0-1,0 0 0,0 1 0,0-1 1,0 0-1,0 0 0,0 0 1,0 0-1,0 0 0,0 0 0,0 1 1,0-1-1,0 0 0,0 0 1,-9 9-2081,-11 6-154,14-11 1084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3.039"/>
    </inkml:context>
    <inkml:brush xml:id="br0">
      <inkml:brushProperty name="width" value="0.05" units="cm"/>
      <inkml:brushProperty name="height" value="0.05" units="cm"/>
    </inkml:brush>
  </inkml:definitions>
  <inkml:trace contextRef="#ctx0" brushRef="#br0">19 10 14579,'5'-10'3636,"-9"36"-1673,-3 7-1624,2 0 0,1 1-1,1-1 1,2 1 0,2-1 0,5 41 0,-6-70-296,1-1 0,0 0 0,0 1 1,0-1-1,0 0 0,0 0 0,4 6 0,-4-8-29,0 0 0,-1 0 0,1-1 0,0 1 0,0 0 0,-1-1 0,1 1 0,0 0-1,0-1 1,0 1 0,0-1 0,0 1 0,0-1 0,0 0 0,0 1 0,0-1 0,0 0 0,0 0 0,0 0 0,0 1 0,0-1 0,0 0 0,0-1 0,0 1-1,1 0 1,-1 0 0,0 0 0,0-1 0,0 1 0,0 0 0,1-1 0,6-3 39,0 0 0,-1 0 1,1-1-1,-1 0 0,0 0 0,10-10 0,39-44 113,-35 35-108,14-16 18,-18 19-50,0 2 0,1 0 0,36-28 0,-52 46-26,-1 0-1,0 0 1,1 0 0,-1 0-1,1 1 1,-1-1 0,1 0-1,0 1 1,-1-1-1,1 1 1,0-1 0,-1 1-1,1 0 1,0 0 0,0 0-1,2 0 1,-3 0 1,0 1 1,0-1-1,0 0 0,-1 1 0,1-1 1,0 1-1,0 0 0,0-1 1,0 1-1,0 0 0,-1-1 1,1 1-1,0 0 0,-1 0 1,1 0-1,-1 0 0,1-1 1,-1 1-1,1 0 0,0 1 1,1 6 13,0 0 0,0 0 1,-1 0-1,0 0 0,0 13 1,0-2 10,0 2 17,-1-16-25,0 0 0,1 0 0,-1-1 0,1 1-1,0 0 1,0 0 0,0-1 0,1 1 0,2 6 0,-3-11-14,-1 1 1,0-1 0,1 1 0,-1-1 0,1 1 0,-1-1-1,1 1 1,-1-1 0,1 1 0,-1-1 0,1 0 0,-1 1 0,1-1-1,-1 0 1,1 1 0,0-1 0,-1 0 0,1 0 0,0 0-1,-1 0 1,1 1 0,0-1 0,-1 0 0,1 0 0,1-1 0,18-7 53,18-25-61,-34 29-5,26-28-72,34-32-109,-56 57 132,1 0 1,0 1-1,0 0 0,0 0 0,19-8 0,-26 13 41,1 0-1,-1 0 1,1 0-1,0 0 1,-1 1-1,1-1 0,-1 1 1,1 0-1,0-1 1,0 1-1,-1 1 0,1-1 1,0 0-1,-1 1 1,1-1-1,-1 1 1,1 0-1,0 0 0,4 2 1,-5-1 23,1 0-1,0 0 1,-1 1 0,1-1 0,-1 1-1,0-1 1,0 1 0,0 0 0,0 0-1,-1 0 1,1 0 0,-1 0 0,2 6-1,0 3 101,0 0 0,-1 0-1,0 0 1,-1 0 0,-1 0-1,0 0 1,-3 21 0,3-32-148,0-1 0,0 0 0,0 1 1,0-1-1,0 0 0,-1 1 1,1-1-1,0 0 0,0 1 1,-1-1-1,1 0 0,0 1 0,-1-1 1,1 0-1,0 0 0,-1 0 1,1 1-1,0-1 0,-1 0 0,1 0 1,0 0-1,-1 0 0,1 0 1,-1 1-1,1-1 0,0 0 0,-1 0 1,1 0-1,0 0 0,-1 0 1,1 0-1,-1 0 0,1 0 1,0-1-1,-1 1 0,1 0 0,-1 0 1,1 0-1,0 0 0,-1 0 1,1-1-1,0 1 0,-1 0 0,1 0 1,-1-1-1,-21-12-743,17 10 652,-13-7-445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3.468"/>
    </inkml:context>
    <inkml:brush xml:id="br0">
      <inkml:brushProperty name="width" value="0.05" units="cm"/>
      <inkml:brushProperty name="height" value="0.05" units="cm"/>
    </inkml:brush>
  </inkml:definitions>
  <inkml:trace contextRef="#ctx0" brushRef="#br0">18 11 18852,'-11'-10'1680,"8"10"-1192,0 3-247,3 4 823,1-1-584,4-2-224,2-7-104,1-7-192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4.887"/>
    </inkml:context>
    <inkml:brush xml:id="br0">
      <inkml:brushProperty name="width" value="0.05" units="cm"/>
      <inkml:brushProperty name="height" value="0.05" units="cm"/>
    </inkml:brush>
  </inkml:definitions>
  <inkml:trace contextRef="#ctx0" brushRef="#br0">143 79 16003,'2'-3'195,"0"0"0,0 0 0,-1 0 0,1 0 0,-1 0 0,0 0 0,0 0 0,0 0 0,0-1 0,0 1 0,-1 0 0,1-6 0,-1 8-107,0-1 0,0 1 0,-1-1 0,1 1 0,0-1 0,-1 1 0,1 0 0,-1-1 0,0 1-1,1 0 1,-1-1 0,0 1 0,0 0 0,0 0 0,0 0 0,0 0 0,0 0 0,0 0 0,0 0 0,0 0 0,0 0 0,-1 0 0,1 1 0,0-1 0,0 0 0,-1 1 0,1-1 0,-1 1 0,1 0 0,-1-1 0,1 1 0,-3 0 0,1 0-5,-1 0 1,1 0 0,0 0-1,-1 0 1,1 1 0,0 0-1,0 0 1,-1 0 0,1 0-1,0 0 1,0 0 0,0 1-1,0 0 1,0-1 0,1 1-1,-1 0 1,0 0 0,1 1-1,0-1 1,-1 0 0,1 1-1,0 0 1,-2 3 0,-2 3-43,0 0 0,0 0 1,1 1-1,0 0 1,-6 20-1,7-18-20,1 1 0,0 0 0,1 0 0,-1 19 0,3-29-14,0-1 0,0 1 0,0 0 0,0 0 0,1 0 0,0 0 0,-1-1 0,1 1 0,0 0 0,0-1 0,3 6 0,-2-7-1,-1 0-1,0 1 1,0-1 0,0 0 0,1 0 0,-1 0-1,1 0 1,-1 0 0,0-1 0,1 1-1,0 0 1,-1-1 0,1 1 0,-1-1-1,1 1 1,0-1 0,-1 0 0,1 1-1,0-1 1,-1 0 0,1 0 0,2-1-1,3 0 8,0 0-1,0-1 1,0 0-1,0 0 1,0-1-1,0 0 1,-1 0-1,1-1 1,-1 1-1,0-1 1,0-1-1,0 1 1,5-7-1,7-6 19,-1-1-1,22-30 0,-36 43-28,3-2-7,-1-1 0,0 1 0,0-1 0,6-14 0,-12 32-5,1 0 0,0-1-1,1 1 1,0-1 0,0 1-1,1-1 1,3 11 0,-4-18 21,-1 1 0,1-1 1,0 1-1,0-1 0,0 0 1,0 1-1,0-1 0,1 0 1,-1 0-1,1 0 0,-1 0 1,1 0-1,0 0 0,0-1 1,-1 1-1,1 0 0,1-1 1,-1 0-1,0 1 0,0-1 1,0 0-1,1 0 1,-1 0-1,0 0 0,1-1 1,-1 1-1,1-1 0,-1 1 1,1-1-1,-1 0 0,1 0 1,-1 0-1,1 0 0,-1 0 1,1-1-1,-1 1 0,1-1 1,3-1-1,7-3 45,-1 1-1,0-2 1,0 0 0,0 0-1,-1-1 1,12-10 0,-15 11-24,-2 1-19,1 0 0,-1 1 1,13-7-1,-18 10-15,-1 1-1,1-1 1,0 1-1,0-1 1,-1 1 0,1 0-1,0-1 1,0 1 0,0 0-1,0 0 1,0 0-1,-1-1 1,1 1 0,0 0-1,0 0 1,0 0-1,0 1 1,0-1 0,0 0-1,0 0 1,-1 0 0,1 1-1,0-1 1,0 0-1,0 1 1,0-1 0,-1 1-1,1-1 1,0 1 0,-1-1-1,1 1 1,0-1-1,-1 1 1,1 0 0,0-1-1,-1 1 1,1 0-1,-1 0 1,0-1 0,1 1-1,0 1 1,1 7-20,0-1 0,0 1-1,0 0 1,-1 15 0,0-14 14,0 0-1,0 0 1,5 17 0,-6-26 11,0 0 1,1 0-1,-1 0 0,0 0 1,1 0-1,-1 0 0,1 0 1,-1 0-1,1-1 0,0 1 1,-1 0-1,1 0 0,0-1 1,-1 1-1,1 0 0,0-1 1,0 1-1,0-1 0,0 1 1,-1-1-1,1 1 0,0-1 1,2 1-1,-1-1 3,0 0-1,-1 0 1,1 0-1,0 0 1,0 0-1,0-1 1,0 1-1,-1-1 1,1 1-1,0-1 1,3-1-1,3-3 18,1 0 0,-1 0 0,13-12 0,-20 17-21,31-30 49,-25 22-55,1 0-1,0 1 0,0 0 1,1 0-1,0 1 0,0 0 1,0 1-1,14-6 0,-22 11-2,0-1-1,-1 1 1,1 0-1,0 0 1,0-1-1,0 1 1,0 0-1,0 0 1,0 0-1,0 0 1,0 0-1,0 1 1,0-1-1,0 0 1,0 0 0,0 0-1,0 1 1,0-1-1,0 1 1,-1-1-1,1 1 1,0-1-1,0 1 1,0-1-1,-1 1 1,1 0-1,0-1 1,0 2-1,1 0 22,-1 1 1,0-1-1,0 1 1,0-1-1,0 1 0,0 0 1,0-1-1,-1 1 0,1 4 1,-1 40-1621,0-54 1333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5.818"/>
    </inkml:context>
    <inkml:brush xml:id="br0">
      <inkml:brushProperty name="width" value="0.05" units="cm"/>
      <inkml:brushProperty name="height" value="0.05" units="cm"/>
    </inkml:brush>
  </inkml:definitions>
  <inkml:trace contextRef="#ctx0" brushRef="#br0">5 0 17092,'1'19'1053,"0"-1"0,0 1 0,-4 25 0,0 11 41,3-38-857,-1-6-94,1 0 1,0 0-1,1 0 1,0 0 0,1 0-1,5 19 1,-7-29-133,1 0 1,-1 0-1,1 0 1,-1 0 0,1 0-1,0 0 1,-1 0-1,1 0 1,0 0 0,0 0-1,0 0 1,-1 0-1,1 0 1,0-1 0,0 1-1,0 0 1,0-1-1,0 1 1,1-1 0,-1 1-1,0-1 1,0 1-1,0-1 1,2 0-1,0 0 6,-1 0 0,0 0 0,0 0 0,1-1 1,-1 0-1,0 1 0,0-1 0,0 0 0,0 0 0,0 0 0,0 0 0,3-2 0,2-2 30,0-1 0,0 0 0,-1-1 0,1 1 0,8-13 0,-6 4-1,14-32 0,-18 36-30,0 0 0,1 0 0,0 0 0,1 0 0,15-17 0,-22 27-16,1 1-1,0-1 0,-1 0 1,1 1-1,-1-1 0,1 1 1,0-1-1,-1 1 0,1-1 1,0 1-1,0-1 1,-1 1-1,1 0 0,0-1 1,0 1-1,0 0 0,0 0 1,-1 0-1,1-1 0,0 1 1,0 0-1,0 0 0,0 0 1,0 0-1,-1 1 0,2-1 1,-1 1-3,0-1 1,0 1-1,1 0 0,-1 0 1,0 0-1,-1 0 1,1 0-1,0 0 1,0 0-1,0 0 0,-1 0 1,1 0-1,0 1 1,0 1-1,2 7-12,0 0 0,0 0-1,1 14 1,-3-20 15,5 33 592,1 55 0,-19-134-4178,8 23 2841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6.455"/>
    </inkml:context>
    <inkml:brush xml:id="br0">
      <inkml:brushProperty name="width" value="0.05" units="cm"/>
      <inkml:brushProperty name="height" value="0.05" units="cm"/>
    </inkml:brush>
  </inkml:definitions>
  <inkml:trace contextRef="#ctx0" brushRef="#br0">22 178 12147,'0'0'280,"-1"1"0,1-1 0,-1 1 0,0-1 0,1 1 1,-1-1-1,0 0 0,0 0 0,1 1 0,-1-1 0,0 0 0,0 0 1,1 0-1,-1 0 0,0 0 0,0 0 0,1 0 0,-1 0 0,0 0 1,0 0-1,0 0 0,1 0 0,-1 0 0,0-1 0,0 1 1,0-1-89,1 0 0,0 1 0,0-1 0,-1 0 0,1 0 0,0 0 0,0 1 0,0-1 0,0 0 0,0 0 0,0 0 0,0 1 0,0-1 0,0 0 0,0 0 0,0 1 0,1-1 1,-1 0-1,1-1 0,18-39 1572,-12 29-1635,1 1 1,0-1-1,1 1 0,0 1 0,13-12 1,-17 17-122,1 1 1,-1-1 0,0 1-1,1 1 1,0-1 0,0 1-1,0 0 1,0 0 0,0 1-1,1 0 1,-1 0 0,14-2-1,-18 4-11,0 0 0,1 0 0,-1 0 0,1 0 0,-1 0 0,1 1 0,-1-1 0,0 1 0,1-1 0,-1 1 0,0 0 0,1 0 0,-1 0 0,0 1-1,0-1 1,0 0 0,0 1 0,0-1 0,0 1 0,2 2 0,-1 0 18,-1 0 0,0 0 0,0 0-1,0 0 1,0 0 0,-1 0 0,1 0 0,-1 0-1,0 1 1,0 6 0,0 5-229,0 0 0,-2-1 0,0 1 0,0-1 0,-6 24 0,6-37-61,1 1 0,-1-1 0,0 0 1,0 1-1,0-1 0,0 0 1,0 1-1,0-1 0,-1 0 0,1 0 1,-3 2-1,1-1-515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7.090"/>
    </inkml:context>
    <inkml:brush xml:id="br0">
      <inkml:brushProperty name="width" value="0.05" units="cm"/>
      <inkml:brushProperty name="height" value="0.05" units="cm"/>
    </inkml:brush>
  </inkml:definitions>
  <inkml:trace contextRef="#ctx0" brushRef="#br0">12 97 17524,'-2'4'264,"1"-1"0,-1 0 0,1 1 0,0-1 0,0 1 0,0-1 0,1 1 0,-1-1 0,1 1 0,0-1 0,0 8 0,0-2 353,-1 8-329,0-1 0,2 0 1,0 1-1,1-1 0,0 0 1,1 0-1,1 0 0,0-1 1,11 25-1,-14-38-263,0 0 0,0 1 0,0-2 0,0 1 0,0 0 0,1 0 0,-1 0 0,1 0-1,-1-1 1,1 1 0,-1-1 0,1 1 0,0-1 0,0 0 0,0 0 0,0 1 0,-1-1 0,2-1 0,-1 1 0,0 0 0,0 0 0,2 0 0,-2-1 3,1-1 0,-1 1 1,0 0-1,0-1 0,0 1 1,0-1-1,0 0 0,0 1 0,0-1 1,0 0-1,-1 0 0,1-1 0,0 1 1,0 0-1,-1-1 0,1 1 0,-1 0 1,1-1-1,-1 0 0,0 1 0,1-1 1,-1 0-1,1-2 0,4-7 41,0-1-1,-1-1 0,0 1 1,0-1-1,-2 0 1,0 0-1,0 0 1,-1 0-1,-1 0 1,0-1-1,-2-24 1,0 31-117,-1 17 7,2 20-26,1-24 59,0 0 0,0 0 1,1 0-1,0-1 1,0 1-1,0 0 1,0-1-1,7 10 1,-8-13 5,0-1 0,1 1 1,-1 0-1,1-1 0,0 1 1,-1-1-1,1 1 1,0-1-1,0 0 0,0 0 1,0 0-1,0 0 0,0 0 1,0 0-1,0 0 0,1-1 1,-1 1-1,0-1 1,0 0-1,1 1 0,-1-1 1,0 0-1,0-1 0,1 1 1,-1 0-1,3-1 1,6-2 4,-1 0 0,1-1 0,0-1 1,-1 0-1,0 0 0,0-1 1,0 0-1,-1 0 0,0-1 1,13-13-1,-9 7 4,-1 0 0,0-1 0,-1 0 0,0-1 0,15-29 0,-22 37-5,-1 1-1,0-1 1,0 0 0,0 0-1,-1 0 1,0 0-1,-1 0 1,1 0-1,-1-1 1,-1-7 0,1 15-3,-1-1 0,0 1 1,0-1-1,0 0 0,0 1 0,0-1 1,-1 0-1,1 1 0,0-1 1,0 0-1,0 1 0,0-1 1,-1 1-1,1-1 0,0 0 1,-1 1-1,1-1 0,0 1 1,-1-1-1,1 1 0,-1-1 0,1 1 1,-1-1-1,0 0 0,0 1 0,1 0 0,-1 0 0,0 0 0,1 0-1,-1 0 1,0 0 0,1 0 0,-1 1-1,0-1 1,1 0 0,-1 0 0,1 0 0,-1 1-1,0-1 1,1 0 0,-1 1 0,1-1 0,-1 0-1,0 1 1,-2 2-3,-1 0-1,1-1 0,0 2 1,1-1-1,-1 0 1,-3 6-1,-2 5 3,1 0 1,1 1-1,0 0 0,2 0 0,-1 1 1,2-1-1,0 1 0,0 0 0,2 0 0,0-1 1,2 29-1,0-40-63,0 1 1,0-1-1,0 1 1,0-1-1,1 1 1,-1-1-1,1 0 1,0 0-1,1 0 1,-1 0-1,1 0 1,-1-1-1,1 1 1,0-1-1,1 0 1,-1 1-1,0-2 1,1 1-1,0 0 1,-1-1-1,1 1 1,0-1-1,6 2 1,-5-2-105,1-1 0,-1 1 0,1-1 0,0 0 1,0 0-1,-1-1 0,1 0 0,0 0 1,0 0-1,0-1 0,0 0 0,-1 0 0,1 0 1,0-1-1,-1 0 0,1 0 0,9-5 1,19-14-721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7.555"/>
    </inkml:context>
    <inkml:brush xml:id="br0">
      <inkml:brushProperty name="width" value="0.05" units="cm"/>
      <inkml:brushProperty name="height" value="0.05" units="cm"/>
    </inkml:brush>
  </inkml:definitions>
  <inkml:trace contextRef="#ctx0" brushRef="#br0">100 1 15363,'-3'0'256,"1"1"-1,0-1 1,-1 1-1,1 0 1,0 0-1,-1 0 1,1 0-1,0 0 1,0 1-1,0-1 1,0 1-1,0-1 1,0 1-1,1 0 1,-3 2 0,-23 31 2287,1 12-1474,24-43-1037,0 0 0,1 1 0,-1-1 0,1 0 0,0 0 0,0 1 0,1-1 0,-1 1 0,1-1 0,0 5 0,1-7-38,-1-1-1,0 0 1,1 0 0,-1 0 0,1 0 0,0 1 0,-1-1 0,1 0-1,0 0 1,0 0 0,0 0 0,-1 0 0,1-1 0,0 1 0,0 0 0,0 0-1,1-1 1,-1 1 0,0 0 0,0-1 0,0 1 0,0-1 0,1 0 0,-1 1-1,0-1 1,0 0 0,1 0 0,-1 1 0,0-1 0,0 0 0,1 0-1,-1-1 1,2 1 0,8-1-78,0 0 0,0-1 0,11-3 0,-5 1-13,-8 3 41,0-1 0,0 1 0,-1 1 1,1 0-1,0 0 0,0 1 0,16 2 0,-23-2 64,0 0 0,0 0 0,0 0 0,1 0 0,-1 0 0,0 0 1,0 0-1,0 1 0,-1-1 0,1 1 0,0-1 0,0 1 0,-1 0 0,1-1 0,-1 1 0,0 0 0,1 0 1,-1 0-1,0 0 0,0 1 0,0-1 0,-1 0 0,1 0 0,0 0 0,-1 1 0,1-1 0,-1 0 1,0 1-1,0-1 0,0 1 0,0-1 0,0 0 0,-1 1 0,0 2 0,0 4 125,-1 0 1,-1 0-1,0-1 0,0 1 1,0-1-1,-1 0 0,0 0 1,-1 0-1,-8 11 0,9-14-153,0 0 0,1-1 0,-1 1 0,-1-1 0,1 0 0,-1 0 0,1-1 0,-1 1 0,0-1 0,-1 0 0,1-1 0,0 1 0,-1-1-1,1 0 1,-9 2 0,13-4 3,0 0-1,0 1 1,0-1-1,0 0 1,0 0-1,0 0 1,1 0-1,-1 0 0,0 0 1,0 0-1,0 0 1,0 0-1,0-1 1,0 1-1,1 0 1,-1-1-1,0 1 0,0 0 1,0-1-1,1 1 1,-1-1-1,0 1 1,0-1-1,0 0 1,-3-12-314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8.238"/>
    </inkml:context>
    <inkml:brush xml:id="br0">
      <inkml:brushProperty name="width" value="0.05" units="cm"/>
      <inkml:brushProperty name="height" value="0.05" units="cm"/>
    </inkml:brush>
  </inkml:definitions>
  <inkml:trace contextRef="#ctx0" brushRef="#br0">88 1 15827,'-2'12'1520,"0"1"-1,1-1 0,1 1 1,1 15-1,7 77-1216,-4-56 275,26 238 403,-11-127-508,-19-138-299,-3-17 35,-3-13-48,-105-193 358,102 186-530,7 12 8,0 1 0,1 0 0,-1-1 1,1 1-1,0-1 0,-1 0 0,1 1 0,0-1 0,1 0 0,-1 0 0,0 0 1,1-3-1,0 6 1,0-1 1,0 0 0,1 1-1,-1-1 1,1 0-1,-1 1 1,1-1 0,-1 1-1,1-1 1,-1 1 0,1-1-1,-1 1 1,1-1-1,-1 1 1,1 0 0,0-1-1,-1 1 1,1 0 0,0 0-1,-1-1 1,1 1-1,0 0 1,-1 0 0,1 0-1,0 0 1,1 0-1,25-2-12,-17 1 11,134-12-1264,-48 0-2932,-87 11 3797,0 0 1,1-1-1,-1 0 1,9-4-1,5-4-855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3.905"/>
    </inkml:context>
    <inkml:brush xml:id="br0">
      <inkml:brushProperty name="width" value="0.05" units="cm"/>
      <inkml:brushProperty name="height" value="0.05" units="cm"/>
    </inkml:brush>
  </inkml:definitions>
  <inkml:trace contextRef="#ctx0" brushRef="#br0">3 72 11634,'3'-35'1410,"0"0"1847,-3 34-2460,0 4-91,-2 24 271,-5 89 50,12 160-1,31 116-379,-19-233-247,-8-77 393,47-409-95,21 6-657,-56 245-35,-6 28-180,12-81-1,-29 116-544,-6 15 140,-14 21-122,14-14 601,-12 12-371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8.705"/>
    </inkml:context>
    <inkml:brush xml:id="br0">
      <inkml:brushProperty name="width" value="0.05" units="cm"/>
      <inkml:brushProperty name="height" value="0.05" units="cm"/>
    </inkml:brush>
  </inkml:definitions>
  <inkml:trace contextRef="#ctx0" brushRef="#br0">10 0 15227,'-5'138'5993,"1"-71"-4261,5 72 0,-1-136-1695,0 0 0,1-1 0,-1 1 0,0 0 0,1-1 0,0 1 0,-1 0 1,1-1-1,0 1 0,0-1 0,1 0 0,-1 1 0,0-1 0,4 4 0,-4-5-28,1 0-1,-1-1 1,0 1-1,1-1 1,-1 1-1,0-1 1,1 0-1,-1 1 1,0-1-1,1 0 1,-1 0 0,1 0-1,-1 0 1,0 0-1,1 0 1,-1-1-1,0 1 1,1 0-1,-1-1 1,0 1-1,1-1 1,-1 1-1,0-1 1,0 0-1,1 1 1,-1-1 0,0 0-1,0 0 1,1-1-1,17-12-71,-2-1 0,1-1 0,22-27 0,-23 24-112,1 0 1,31-24-1,-46 41 143,-1 0 0,1 0 0,0 1 0,0-1 0,-1 1 0,1 0-1,0 0 1,0 0 0,0 0 0,0 0 0,4 0 0,-6 1 20,0 0 0,1 0 0,-1 0 0,0 1 0,1-1 0,-1 0 0,0 0 0,0 1 0,1-1 0,-1 1 0,0-1 0,0 1 0,0 0 0,0 0 0,0-1 0,0 1 0,0 0 0,0 0 0,0 0 0,0 0 0,0 0 0,0 0 0,-1 0 0,1 0 0,0 0 0,-1 1-1,2 1 1,1 6-2,-1 0-1,0 0 1,-1 1-1,1-1 0,-2 0 1,0 17-1,2 19 137,-2-44-114,0 0 0,0-1-1,0 1 1,1 0 0,-1 0-1,0-1 1,0 1-1,0 0 1,0-1 0,1 1-1,-1 0 1,0-1-1,1 1 1,-1 0 0,1-1-1,-1 1 1,0-1-1,1 1 1,-1-1 0,1 1-1,-1-1 1,1 1-1,0-1 1,-1 0 0,1 1-1,0 0 1,0-1 2,1 0 0,-1 0 0,0 0 0,0 0 0,0-1 1,0 1-1,0 0 0,0 0 0,0-1 0,0 1 0,1 0 0,-1-1 0,0 1 1,0-1-1,1 0 0,5-5 36,0 1 0,1-1 0,7-9 0,-13 12-37,37-39 31,-27 28-80,0 0 0,1 1 0,0 1 0,1 0 0,15-10 0,-27 20 25,0 1 0,0 0 1,0 0-1,0 0 1,0 0-1,0 1 0,0-1 1,0 0-1,0 1 1,0-1-1,0 1 0,0 0 1,1 0-1,-1 0 1,0 0-1,0 0 0,0 0 1,3 1-1,-4 0 8,1 0 0,0 0-1,-1 0 1,1 0 0,0 0 0,-1 0-1,1 0 1,-1 1 0,0-1 0,0 1-1,1-1 1,-1 1 0,0-1-1,0 1 1,0 0 0,1 2 0,2 8 27,-1 0 1,0 1-1,0-1 1,-1 1 0,0 13-1,0-6 86,-1 6-251,0-33 112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9.617"/>
    </inkml:context>
    <inkml:brush xml:id="br0">
      <inkml:brushProperty name="width" value="0.05" units="cm"/>
      <inkml:brushProperty name="height" value="0.05" units="cm"/>
    </inkml:brush>
  </inkml:definitions>
  <inkml:trace contextRef="#ctx0" brushRef="#br0">1 251 14627,'0'1'113,"0"0"-1,0 0 1,0 0 0,0 0-1,0 0 1,0 0 0,0 0-1,0 0 1,1 0-1,-1 0 1,0 0 0,1 0-1,-1 0 1,1 0 0,-1 0-1,1 0 1,-1 0-1,1 0 1,0 0 0,0-1-1,-1 1 1,1 0 0,0-1-1,0 1 1,0 0 0,-1-1-1,1 1 1,0-1-1,0 1 1,0-1 0,0 0-1,0 1 1,0-1 0,0 0-1,0 0 1,0 0-1,0 1 1,1-1 0,-1 0-1,0-1 1,0 1 0,0 0-1,0 0 1,0 0 0,1-1-1,6-1 381,0 0-1,0 0 1,0-1 0,11-6-1,-3 0-73,0 0 0,-1-1-1,0 0 1,-1-1-1,19-19 1,-24 20-286,0 0 1,0 0 0,-1-1-1,0 0 1,-1 0 0,0-1-1,9-24 1,-14 32-109,-1 0-1,0-1 1,0 1-1,-1-1 1,1 1-1,-1-1 0,0 1 1,-1-9-1,1 12-21,0 0 1,0 0-1,0 1 0,-1-1 0,1 0 0,0 0 0,-1 0 0,1 0 0,0 0 0,-1 1 0,1-1 0,-1 0 0,1 0 1,-1 0-1,0 1 0,1-1 0,-1 0 0,0 1 0,1-1 0,-1 1 0,0-1 0,0 1 0,1-1 0,-1 1 0,0 0 0,0-1 1,0 1-1,0 0 0,0-1 0,0 1 0,1 0 0,-1 0 0,0 0 0,0 0 0,0 0 0,0 0 0,0 0 0,0 0 1,0 0-1,0 1 0,0-1 0,0 0 0,1 1 0,-1-1 0,0 0 0,0 1 0,-1 0 0,-3 2 0,0 0 1,0 0-1,0 1 0,0 0 0,0 0 0,1 0 0,0 0 0,0 1 0,0-1 1,0 1-1,-5 10 0,0 2-3,0 1 1,-9 23-1,12-24-5,1 1 0,0-1 0,-2 20 0,6-30 4,0 0 0,0 0 1,1 0-1,0 0 0,1 0 0,-1 0 0,1-1 0,1 1 0,-1 0 0,6 12 1,-6-17 0,0 0 0,0 0 0,0-1 0,0 1 0,0 0 0,1-1 0,-1 0 0,0 1 0,1-1 0,-1 0 0,1 1 0,0-1 0,-1 0 0,1 0 0,0 0 0,0-1 0,0 1 0,0 0 0,-1-1 0,1 1 0,0-1 0,0 0 0,0 1 0,0-1 0,0 0 0,0 0 0,0 0 0,0-1 0,0 1 0,0 0 0,0-1 0,3 0 0,4-2 0,0 0 0,0-1 0,0 0 0,-1-1 0,13-7 0,17-17-23,-2-1 0,38-38 0,-9 7-79,-61 57 86,-1 1 0,1 0-1,-1 1 1,1-1 0,0 1 0,0-1 0,8-2 0,-12 5 12,1 0 1,0 0 0,-1 0 0,1-1 0,0 1-1,-1 0 1,1 0 0,0 0 0,-1 1-1,1-1 1,-1 0 0,1 0 0,0 0-1,-1 0 1,1 0 0,-1 1 0,1-1 0,0 0-1,-1 1 1,1-1 0,-1 0 0,1 1-1,0 1 0,0-1 0,0 0 0,0 1 0,0-1 0,-1 0 0,1 1 0,-1-1 0,1 1 0,-1-1 0,1 1 0,-1-1 0,0 1 0,0 1 0,2 19-31,-3 35 1,-1-34 79,4 32 0,-2-54-41,0 0-1,0 0 0,0 0 1,0 0-1,0-1 1,0 1-1,0 0 1,0 0-1,1 0 1,-1-1-1,0 1 0,0 0 1,1 0-1,-1-1 1,1 1-1,-1 0 1,1-1-1,-1 1 0,1 0 1,-1-1-1,1 1 1,0-1-1,-1 1 1,2 0-1,-1-1 0,0 0 0,0 0 1,0 0-1,0 0 0,0 0 0,0 0 0,0 0 1,0-1-1,0 1 0,0 0 0,-1-1 0,1 1 1,0 0-1,0-1 0,0 1 0,-1-1 0,3-1 1,3-4-14,1 0 0,-1 0 0,8-11 0,-12 15-10,10-14-93,-7 9-10,1 0-1,-1 0 1,1 1 0,0-1-1,1 1 1,-1 1-1,12-8 1,-18 13 106,1 0-1,-1-1 1,1 1 0,-1 0 0,1 0-1,-1 0 1,1 0 0,-1-1 0,1 1-1,-1 0 1,1 0 0,-1 0 0,1 0-1,-1 0 1,1 0 0,-1 0-1,1 1 1,-1-1 0,1 0 0,-1 0-1,1 0 1,-1 0 0,0 1 0,1-1-1,-1 0 1,1 0 0,-1 1 0,1-1-1,-1 0 1,0 1 0,1-1 0,-1 1-1,0-1 1,1 0 0,-1 1-1,0-1 1,0 1 0,1-1 0,-1 1-1,0-1 1,0 1 0,0-1 0,0 1-1,1-1 1,-1 1 0,0-1 0,0 1-1,0 0 1,1 29-273,-1-26 236,-8 89-119,8-93 157,0 1 0,0-1 0,0 0 0,0 1 0,0-1 0,0 1-1,0-1 1,0 0 0,0 1 0,0-1 0,0 1 0,0-1 0,0 0 0,0 1 0,0-1 0,0 0 0,1 1 0,-1-1-1,0 1 1,0-1 0,0 0 0,1 1 0,-1-1 0,0 0 0,0 0 0,1 1 0,7-6-792,7-16-445,15-42 294,-10 16 288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0.111"/>
    </inkml:context>
    <inkml:brush xml:id="br0">
      <inkml:brushProperty name="width" value="0.05" units="cm"/>
      <inkml:brushProperty name="height" value="0.05" units="cm"/>
    </inkml:brush>
  </inkml:definitions>
  <inkml:trace contextRef="#ctx0" brushRef="#br0">249 0 15363,'-13'38'2983,"3"-8"-1480,-14 58-1,19-53-1007,1 1 0,1 64-1,3-83-401,2 0-1,0-1 0,0 1 0,2 0 0,0-1 0,1 0 1,1 0-1,8 17 0,-14-32-153,0 0 1,1 0-1,-1 0 0,1 0 1,-1 0-1,1 0 0,-1 0 1,1-1-1,0 1 0,0 0 1,-1 0-1,1-1 0,0 1 1,0 0-1,0-1 0,0 1 1,-1-1-1,1 1 1,0-1-1,0 1 0,0-1 1,0 0-1,2 1 0,-3-1 0,1 0-1,-1-1 1,0 1-1,0 0 1,1 0 0,-1 0-1,0 0 1,0-1-1,0 1 1,1 0-1,-1 0 1,0 0-1,0-1 1,0 1 0,0 0-1,1 0 1,-1-1-1,0 1 1,0 0-1,0-1 1,0 1-1,0 0 1,0 0 0,0-1-1,0 1 1,0 0-1,0-1 1,0 1-1,-3-18-1214,-3 4 636,-1 1 1,-1-1-1,0 1 1,0 1-1,-1-1 1,-20-19-1,4 7 87,-52-40 0,74 63 686,-3-3 270,1 1 0,-1-1 0,0 1 0,-1 1-1,1-1 1,-1 1 0,-11-4 0,11 8 814,9 4-28,11 4 103,0-3-1180,0-1 0,0 0 0,1-1 0,0-1-1,0 0 1,0-1 0,0 0 0,0-1 0,1 0 0,-1-2 0,0 1 0,1-2 0,-1 0 0,0-1 0,0 0 0,13-5 0,12-12-264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0.735"/>
    </inkml:context>
    <inkml:brush xml:id="br0">
      <inkml:brushProperty name="width" value="0.05" units="cm"/>
      <inkml:brushProperty name="height" value="0.05" units="cm"/>
    </inkml:brush>
  </inkml:definitions>
  <inkml:trace contextRef="#ctx0" brushRef="#br0">1 0 17196,'3'6'309,"-1"0"-1,1 0 1,-1 1 0,0-1 0,0 1 0,-1-1 0,0 1 0,0 0-1,-1-1 1,1 1 0,-2 0 0,0 10 0,0 7 775,7 525 3648,-7-548-4434,-1-4-208,-2-9-12,2-41 1,2 0 1,3 1 0,1-1 0,17-72-1,6 11-220,-23 101 105,0 1 0,1 0 0,1-1 0,0 1 0,0 1 0,15-19 0,-19 27 26,0 0-1,1 1 1,-1 0 0,1-1 0,-1 1 0,1 0 0,0 0-1,0 1 1,0-1 0,0 0 0,0 1 0,0 0-1,0 0 1,1 0 0,-1 0 0,0 0 0,1 1-1,-1-1 1,5 1 0,-3 1-6,0-1 1,0 1-1,0 0 0,1 0 1,-1 1-1,-1 0 1,1 0-1,0 0 0,0 0 1,-1 1-1,9 5 0,-8-4 13,0 0 0,1 0 0,-1 1 0,-1 0 0,1 0 0,-1 0 0,0 0 0,0 0 0,0 1 0,-1 0 0,0 0 0,0 0-1,-1 0 1,1 0 0,-1 1 0,-1-1 0,1 1 0,-1-1 0,0 1 0,0 9 0,-2-9 28,-1 0 1,0-1-1,0 0 1,0 1-1,-1-1 1,0 0-1,0 0 0,-1 0 1,1-1-1,-1 1 1,0-1-1,-1 0 1,1 0-1,-1-1 1,0 1-1,0-1 1,-10 6-1,8-5-156,0-1 1,0 0-1,0 0 0,-1-1 1,0 0-1,0 0 0,0 0 1,0-1-1,0-1 0,0 1 1,-1-1-1,1-1 0,-15 0 1,22 0 109,0 0-1,0 0 1,0 0 0,0 0 0,0 0 0,-1-1-1,1 1 1,0 0 0,0-1 0,0 1 0,0 0-1,1-1 1,-1 1 0,0-1 0,0 0 0,0 1-1,0-1 1,0 0 0,1 0 0,-1 1 0,0-1-1,1 0 1,-1 0 0,0 0 0,1 0 0,-1 0-1,1 0 1,0 0 0,-1 0 0,1 0 0,0 0-1,-1 0 1,1 0 0,0 0 0,0 0 0,0 0-1,0 0 1,0-2 0,1-25-506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1.772"/>
    </inkml:context>
    <inkml:brush xml:id="br0">
      <inkml:brushProperty name="width" value="0.05" units="cm"/>
      <inkml:brushProperty name="height" value="0.05" units="cm"/>
    </inkml:brush>
  </inkml:definitions>
  <inkml:trace contextRef="#ctx0" brushRef="#br0">120 269 14435,'14'-15'1061,"0"-1"0,13-18 0,-23 28-559,1-1 1,-1-1 0,0 1 0,-1 0 0,1-1 0,-2 0 0,1 0 0,1-8-1,-3 15-427,-1 0 0,0 0 0,0 0 0,1 0 0,-1 0 0,0 1 0,0-1-1,0 0 1,0 0 0,0 0 0,0 0 0,0 0 0,0 0 0,0 0 0,-1 1-1,1-1 1,0 0 0,-1 0 0,1 0 0,0 0 0,-1 1 0,1-1 0,-1 0-1,1 0 1,-1 1 0,1-1 0,-1 0 0,0 1 0,1-1 0,-1 1 0,0-1-1,1 0 1,-1 1 0,0 0 0,0-1 0,0 1 0,0-1 0,1 1 0,-1 0-1,0 0 1,-2-1 0,0 1 16,1 1-1,-1-1 1,0 1-1,0-1 1,0 1 0,0 0-1,1 0 1,-1 0-1,0 0 1,1 0-1,-1 1 1,-3 2 0,-6 6-24,-1 0 1,1 1 0,0 1 0,1 0 0,1 1 0,0 0-1,1 1 1,0-1 0,-7 17 0,9-17-67,2 0 0,-1 0 0,2 0 0,-1 1 1,2 0-1,0 0 0,1-1 0,0 2 0,1-1 0,1 26 0,0-39 0,0 0 0,0 0 0,0 1 0,0-1 0,0 0 0,1 0 0,-1 0 0,0 1 0,1-1-1,-1 0 1,0 0 0,1 0 0,-1 0 0,1 0 0,0 0 0,-1 0 0,1 0 0,0 0-1,0 0 1,0 0 0,0 0 0,-1 0 0,1-1 0,0 1 0,0 0 0,0-1 0,1 1 0,-1-1-1,0 1 1,0-1 0,0 1 0,0-1 0,0 0 0,1 0 0,-1 1 0,0-1 0,0 0-1,0 0 1,1 0 0,-1 0 0,0-1 0,0 1 0,0 0 0,1 0 0,1-1 0,3-2 6,0 1 0,0-1 0,0 0 0,-1 0 1,1-1-1,-1 1 0,8-7 0,8-11 33,-1-1-1,30-41 1,10-11 5,-60 73-47,1-1-1,1 1 1,-1 0-1,0 0 0,0 0 1,0 1-1,0-1 1,1 0-1,-1 0 1,0 1-1,1-1 1,-1 1-1,0-1 0,1 1 1,-1-1-1,1 1 1,-1 0-1,1 0 1,-1 0-1,4 0 1,-3 0-9,1 1 0,-1 0 1,0 0-1,1 0 0,-1 0 1,0 0-1,1 0 0,-1 1 1,0-1-1,0 1 1,3 2-1,4 5-77,0 1 0,-1 0 0,14 21 0,-16-21 17,-3-6 30,0 1-1,0-1 1,-1 1-1,1-1 1,-1 1-1,0 0 1,-1 0-1,2 5 1,-8-14 106,-3-8-6,-4-20 7,2-1 0,-7-37 0,17 69-68,-1 0 0,1 0-1,0 1 1,0-1-1,1 0 1,-1 0 0,0 1-1,0-1 1,0 0-1,0 1 1,1-1 0,-1 0-1,0 0 1,1 1-1,-1-1 1,0 1 0,1-1-1,-1 0 1,1 1-1,-1-1 1,1 1 0,-1-1-1,1 1 1,-1-1-1,1 1 1,0-1 0,-1 1-1,1 0 1,0-1-1,-1 1 1,1 0 0,1-1-1,32-7-134,-7 2-212,-12-1-145,-1-2-1,0 0 1,-1 0 0,0-2-1,0 1 1,-1-2 0,-1 1 0,0-2-1,0 1 1,15-26 0,-2 0-448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2.210"/>
    </inkml:context>
    <inkml:brush xml:id="br0">
      <inkml:brushProperty name="width" value="0.05" units="cm"/>
      <inkml:brushProperty name="height" value="0.05" units="cm"/>
    </inkml:brush>
  </inkml:definitions>
  <inkml:trace contextRef="#ctx0" brushRef="#br0">149 1 15627,'-13'47'1849,"3"1"0,2 0 1,-3 59-1,12-53-1560,2 0 1,2 0 0,18 81 0,-37-177-537,-2 2 0,-2 0 0,-2 1 1,-48-71-1,68 109 297,0 1 0,-1-1 0,1 1-1,0-1 1,0 1 0,0-1 0,-1 1 0,1-1 0,0 1 0,0-1 0,0 1 0,0-1-1,0 1 1,0-1 0,0 1 0,0-1 0,0 1 0,0-1 0,0 1 0,0-1-1,1 1 1,-1-1 0,0 1 0,0-1 0,0 1 0,1-1 0,-1 1 0,0-1 0,1 1-1,-1-1 1,0 1 0,1 0 0,-1-1 0,0 1 0,1 0 0,-1-1 0,1 1 0,-1 0-1,1-1 1,-1 1 0,1 0 0,-1 0 0,1 0 0,-1 0 0,1-1 0,-1 1 0,2 0-1,32-7 293,-26 5-200,137-29-3910,-120 27 3050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2.883"/>
    </inkml:context>
    <inkml:brush xml:id="br0">
      <inkml:brushProperty name="width" value="0.05" units="cm"/>
      <inkml:brushProperty name="height" value="0.05" units="cm"/>
    </inkml:brush>
  </inkml:definitions>
  <inkml:trace contextRef="#ctx0" brushRef="#br0">135 56 16147,'-1'-5'661,"-4"-25"1029,5 29-1586,0 0 0,-1 0-1,1-1 1,-1 1 0,1 0-1,-1 0 1,1 0 0,-1 0-1,1 0 1,-1 0 0,0 0-1,0 0 1,1 0 0,-1 1-1,0-1 1,0 0-1,0 0 1,0 1 0,0-1-1,-2 0 1,3 1-44,-1 0 1,1 0-1,-1 0 0,0 0 0,1 0 1,-1 0-1,1 0 0,-1 1 0,1-1 0,-1 0 1,1 0-1,-1 1 0,1-1 0,-1 0 1,1 1-1,-1-1 0,1 0 0,-1 1 1,1-1-1,0 1 0,-1-1 0,1 1 1,0-1-1,-1 1 0,1-1 0,0 1 0,0-1 1,-1 1-1,1-1 0,0 1 0,0 0 1,-7 24 580,6-22-528,-4 28 148,2 1 1,1 1-1,3 45 0,0-35-99,30 401 1621,-39-482-1504,-2 1 0,-17-44 1,9 30-168,-32-95-79,50 146-36,-1-1 0,1 1 0,0 0 0,0-1 0,0 1 0,0 0 0,0-1 0,-1 1 0,1 0 0,0-1 0,0 1 0,0 0 0,0-1 0,0 1 0,0 0 0,0-1 0,0 1 1,0 0-1,1-1 0,-1 1 0,0 0 0,0-1 0,0 1 0,0 0 0,0-1 0,0 1 0,1 0 0,-1-1 0,0 1 0,0 0 0,1 0 0,-1-1 0,0 1 0,0 0 0,1 0 0,-1 0 0,0-1 0,1 1 0,-1 0 0,0 0 0,0 0 0,1 0 0,-1 0 0,0-1 1,1 1-1,-1 0 0,1 0 0,-1 0 0,0 0 0,1 0 0,-1 0 0,0 0 0,1 0 0,-1 0 0,0 1 0,1-1 0,-1 0 0,0 0 0,1 0 0,-1 0 0,0 0 0,1 0 0,-1 1 0,0-1 0,0 0 0,1 1 0,31 13-452,-21-8 111,-1-3 24,0 0 0,0-1 0,1 0 0,-1-1 0,1 0 0,-1 0 0,1-1 0,-1 0 0,1-1 0,-1-1 0,0 1-1,1-1 1,-1-1 0,0 0 0,18-9 0,18-8-679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3.497"/>
    </inkml:context>
    <inkml:brush xml:id="br0">
      <inkml:brushProperty name="width" value="0.05" units="cm"/>
      <inkml:brushProperty name="height" value="0.05" units="cm"/>
    </inkml:brush>
  </inkml:definitions>
  <inkml:trace contextRef="#ctx0" brushRef="#br0">197 297 17028,'-10'3'467,"1"1"1,-1-1 0,1 1 0,0 1 0,0-1 0,1 2 0,-1-1-1,1 1 1,1 0 0,-14 14 0,11-9-197,0 1 1,1-1-1,0 2 0,1-1 1,0 1-1,-9 21 0,14-24-194,0-1 0,0 1 0,1-1 0,0 1 1,1 0-1,-1 12 0,2-19-61,0-1 0,0 1 0,0-1 1,1 1-1,-1-1 0,1 0 1,0 1-1,-1-1 0,1 0 0,0 1 1,0-1-1,0 0 0,3 3 0,-3-4-8,0 0 0,0 0 0,1 0-1,-1 0 1,0 0 0,1 0-1,-1 0 1,1-1 0,-1 1-1,1-1 1,-1 1 0,1-1 0,-1 0-1,1 1 1,-1-1 0,1 0-1,0 0 1,-1 0 0,1 0 0,-1 0-1,1-1 1,0 1 0,1-1-1,5-1 16,-1-1 0,1 0 0,0 0 0,-1-1 0,0 0 0,0 0 0,0-1 0,-1 0 0,1 0 0,-1-1 0,9-10 0,1-2 64,-1-1-1,23-37 0,-3-10 124,-32 59-179,0-1 0,-1 1 0,1-1 0,-1 0 1,-1 0-1,0 0 0,1-9 0,-6 3 40,4 14-69,0 0 0,0 0 0,-1 0 0,1 0 0,0 0 0,0 0 0,-1-1 0,1 1 0,0 0 0,0 0 0,-1 0 0,1 0 0,0 0 0,-1 0 0,1 0 0,0 1 0,0-1 0,-1 0 0,1 0 0,0 0 0,0 0 0,-1 0 0,1 0 0,0 0 0,0 0 0,0 1 0,-1-1 0,1 0 0,0 0 0,-1 1 0,0 1 5,-1 0-1,0 0 1,0 0-1,1 0 1,-1 0-1,1 1 1,-1-1-1,-1 5 1,-1 4-7,0 1 0,1 0-1,0 0 1,1 0 0,1 0 0,-1 1 0,2 15 0,0-26 4,0-1 1,0 1-1,0-1 0,0 1 1,0-1-1,1 0 1,-1 1-1,0-1 1,1 1-1,-1-1 1,1 0-1,-1 1 1,1-1-1,0 0 1,0 1-1,0-1 0,0 0 1,-1 0-1,4 2 1,-3-3 4,0 1-1,0-1 1,0 1 0,0-1-1,0 0 1,0 0 0,0 0-1,1 0 1,-1 0 0,0 0-1,0 0 1,0 0 0,0 0-1,0 0 1,0 0 0,1-1-1,-1 1 1,0-1 0,1 0-1,5-3 32,-1 1 0,1-2 0,-1 1 0,0-1 0,-1 0 0,8-7 0,10-13 0,-2-2-1,0 0 1,-2-1-1,-1 0 1,-1-2 0,-2 0-1,0-1 1,-3-1-1,0 0 1,11-54-1,-22 82-46,0 0-13,-1-1 1,1 1-1,-1-1 1,1 1 0,-2-9-1,1 13 19,0 0 0,0 0-1,0 0 1,0 0 0,0 0-1,0 0 1,0 0 0,0 0 0,0-1-1,0 1 1,0 0 0,0 0-1,0 0 1,0 0 0,0 0 0,0 0-1,0 0 1,0-1 0,0 1-1,0 0 1,0 0 0,0 0 0,0 0-1,0 0 1,0 0 0,0 0 0,0 0-1,0 0 1,-1 0 0,1-1-1,0 1 1,0 0 0,0 0 0,0 0-1,0 0 1,0 0 0,0 0-1,0 0 1,0 0 0,-1 0 0,1 0-1,0 0 1,0 0 0,0 0-1,0 0 1,0 0 0,0 0 0,0 0-1,-1 0 1,1 0 0,0 0-1,0 0 1,0 0 0,0 0 0,0 0-1,0 0 1,0 0 0,0 0 0,-1 0-1,1 1 1,-6 7-45,-5 14-6,0 9 36,2-1 1,1 2-1,1-1 0,2 1 1,-2 57-1,7-36 56,1-1 0,16 91-1,-15-129-24,-1-6 0,0 0-1,0 0 0,1 0 1,0 0-1,0-1 1,1 1-1,0-1 1,0 1-1,1-1 0,7 11 1,-10-17-11,0-1 1,-1 1-1,1 0 1,0 0-1,-1-1 1,1 1-1,0 0 1,0-1-1,0 1 1,-1-1-1,1 1 1,0-1-1,0 1 1,0-1-1,0 0 0,0 0 1,0 1-1,0-1 1,0 0-1,0 0 1,0 0-1,0 0 1,0 0-1,0 0 1,0 0-1,2-1 1,-1 0 2,0 0 1,0 0-1,-1 0 1,1 0 0,0-1-1,-1 1 1,1-1-1,-1 1 1,1-1-1,-1 0 1,0 1 0,2-3-1,3-7 13,-1 0 1,0 0-1,5-16 0,15-57-267,-23 73-170,0 0 1,0 0-1,-1 0 0,-1 0 0,-1-20 1,2 31 338,-1-1 0,0 1 0,0 0 0,-1-1 1,1 1-1,0 0 0,0-1 0,0 1 0,0-1 0,0 1 1,0 0-1,0-1 0,0 1 0,-1 0 0,1-1 1,0 1-1,0 0 0,-1 0 0,1-1 0,0 1 0,0 0 1,-1 0-1,1-1 0,0 1 0,0 0 0,-1 0 1,1 0-1,0-1 0,-1 1 0,1 0 0,0 0 0,-1 0 1,1 0-1,-1 0 0,1 0 0,0 0 0,-1 0 1,1 0-1,0 0 0,-1 0 0,1 0 0,0 0 0,-1 0 1,1 0-1,-1 0 0,1 0 0,0 0 0,-1 0 1,1 1-1,-4 0-259,1-1-518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3.976"/>
    </inkml:context>
    <inkml:brush xml:id="br0">
      <inkml:brushProperty name="width" value="0.05" units="cm"/>
      <inkml:brushProperty name="height" value="0.05" units="cm"/>
    </inkml:brush>
  </inkml:definitions>
  <inkml:trace contextRef="#ctx0" brushRef="#br0">32 5 16363,'0'-5'2297,"-3"5"-1361,-4 6-432,0 1 2521,1 3-2145,2 0-208,1 0-672,2-1-352,1-3-768,1-4 976,-1 0-192,0 1-128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4.393"/>
    </inkml:context>
    <inkml:brush xml:id="br0">
      <inkml:brushProperty name="width" value="0.05" units="cm"/>
      <inkml:brushProperty name="height" value="0.05" units="cm"/>
    </inkml:brush>
  </inkml:definitions>
  <inkml:trace contextRef="#ctx0" brushRef="#br0">180 1 19292,'-5'0'528,"0"0"0,0 1 0,0 0 0,1 0 0,-1 0 0,0 0 0,0 1 0,1 0 0,-1 0 0,1 0 0,-5 4 0,2-2-305,0 2 0,1-1 0,-1 1 1,2 0-1,-1 0 0,-5 7 0,1 1-257,1 1-1,0 0 0,2 0 0,-1 1 1,-8 30-1,13-35 34,0 0 1,1 0 0,1 0-1,0 0 1,0 16 0,2-24 0,-1 1 1,0-1 0,1 1-1,0-1 1,0 1-1,0-1 1,0 1 0,0-1-1,3 5 1,-3-7 0,0 0 1,0 0-1,0 1 0,0-1 0,0 0 1,0 0-1,1 0 0,-1 0 1,0 0-1,1 0 0,-1-1 1,1 1-1,-1 0 0,0-1 1,1 1-1,-1-1 0,1 1 1,0-1-1,-1 0 0,1 0 1,2 1-1,0-2 5,0 1-1,0-1 1,0 0-1,0 0 1,0 0-1,0-1 1,-1 1-1,1-1 1,0 0-1,-1 0 1,1 0-1,-1-1 1,1 1-1,-1-1 1,5-5-1,3-4 24,-1 1 0,16-25 0,-15 19 0,-1 0 0,-1 0 0,7-20 0,-14 30-22,1 0-1,-1 0 1,0 0 0,-1 0 0,1 0 0,-1 0 0,-1 0 0,1 0 0,-1-1 0,-1 1 0,-1-11 0,2 17-7,-1 0 1,1-1-1,0 1 1,-1 0-1,1 0 1,-1-1-1,0 1 1,1 0-1,-1 0 1,0 0-1,1 0 1,-1 0 0,0 0-1,0 0 1,0 0-1,0 0 1,0 1-1,0-1 1,0 0-1,-1 0 1,1 1-1,-2-1 1,1 0-2,0 1 1,-1 0 0,1-1-1,0 1 1,0 0-1,-1 1 1,1-1-1,0 0 1,0 1-1,0-1 1,0 1-1,-3 1 1,-2 0-11,2 1 1,-1 0-1,0 1 1,1-1-1,-1 1 1,1 0-1,0 0 1,-5 6 0,7-6-124,-1 1 1,1 0 0,0-1 0,-4 11 0,7-15 132,0 0 0,0 0 0,0 0 0,0 0 0,0 1 0,0-1 0,0 0 1,0 0-1,0 0 0,-1 0 0,1 0 0,0 0 0,0 1 0,0-1 0,0 0 0,0 0 0,0 0 0,0 0 0,0 0 0,0 1 0,0-1 0,0 0 1,0 0-1,0 0 0,0 0 0,1 0 0,-1 1 0,0-1 0,0 0 0,0 0 0,0 0 0,0 0 0,0 0 0,0 0 0,0 0 0,0 1 0,0-1 0,1 0 1,-1 0-1,0 0 0,0 0 0,0 0 0,0 0 0,0 0 0,0 0 0,1 0 0,-1 0 0,0 0 0,0 0 0,0 0 0,0 0 0,0 0 0,0 0 1,1 0-1,11-3-57,11-10-54,5-9-56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4.326"/>
    </inkml:context>
    <inkml:brush xml:id="br0">
      <inkml:brushProperty name="width" value="0.05" units="cm"/>
      <inkml:brushProperty name="height" value="0.05" units="cm"/>
    </inkml:brush>
  </inkml:definitions>
  <inkml:trace contextRef="#ctx0" brushRef="#br0">1 0 13979,'10'26'1440,"3"6"-784,-1 2-239,10 6 751,4 2-376,5-2-200,5-1-208,0-9-696,0-6-264,-9-18 472,-1-13-152,-15-16-120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5.370"/>
    </inkml:context>
    <inkml:brush xml:id="br0">
      <inkml:brushProperty name="width" value="0.05" units="cm"/>
      <inkml:brushProperty name="height" value="0.05" units="cm"/>
    </inkml:brush>
  </inkml:definitions>
  <inkml:trace contextRef="#ctx0" brushRef="#br0">11 22 15011,'-9'173'4072,"8"-158"-3684,1 0 0,0 1 0,1-1-1,4 24 1,-4-35-302,0 0 0,0 0 0,1-1 0,-1 1 0,1 0 0,0-1 0,0 0 0,0 1 0,0-1 0,5 5 0,-6-6-39,1-1-1,0 0 0,0 1 1,0-1-1,0 0 1,0 0-1,0 0 0,0 0 1,0-1-1,0 1 0,0 0 1,0-1-1,1 0 1,-1 1-1,0-1 0,0 0 1,0 0-1,1 0 0,-1 0 1,3-1-1,2-1 30,1-1-1,-1 1 1,0-1-1,0 0 1,0-1-1,-1 1 1,1-2-1,-1 1 1,0 0 0,0-1-1,7-8 1,10-12 189,26-33 0,-41 47-187,55-80 398,5-7-174,-67 96-297,0 1 0,0 0 0,0-1-1,0 1 1,0 0 0,0 0 0,1 0 0,-1 0 0,0 0 0,1 0 0,-1 0 0,1 1 0,-1-1 0,1 0 0,-1 1 0,4-2 0,-4 3-1,0-1 0,-1 0 0,1 0 0,0 0 0,0 1 1,0-1-1,-1 0 0,1 1 0,0-1 0,0 0 1,-1 1-1,1-1 0,0 1 0,-1-1 0,1 1 0,-1 0 1,1-1-1,-1 1 0,1 0 0,-1-1 0,1 1 0,-1 0 1,1 0-1,2 7 24,0 0-1,-1 0 1,0 0 0,0 0 0,1 9 0,-2-8-11,4 26 57,-4-22-31,1 0-1,0 0 1,1 0-1,1-1 1,5 13-1,-9-24-39,0 0-1,1 0 1,-1-1-1,0 1 0,1 0 1,-1-1-1,1 1 1,-1-1-1,1 1 1,0-1-1,-1 1 1,1-1-1,-1 1 0,1-1 1,0 1-1,0-1 1,-1 0-1,1 1 1,0-1-1,-1 0 0,1 0 1,0 1-1,0-1 1,0 0-1,-1 0 1,1 0-1,0 0 1,0 0-1,0 0 0,-1 0 1,1 0-1,0-1 1,0 1-1,-1 0 1,1 0-1,0-1 1,0 1-1,-1 0 0,1-1 1,0 1-1,-1-1 1,1 1-1,0-1 1,-1 1-1,2-2 0,5-4 2,-1 0-1,1 0 1,7-10-1,-5 5-5,-8 10 1,71-69-111,-65 64 82,0 1 0,0-1 0,1 2 0,-1-1-1,1 1 1,0 0 0,0 0 0,17-4 0,-23 7 22,0 1 0,-1 0 0,1 0 0,0-1 1,-1 1-1,1 0 0,0 1 0,-1-1 0,1 0 0,0 0 0,-1 1 0,1-1 0,0 1 0,-1-1 0,1 1 0,-1 0 0,1 0 0,-1-1 1,1 1-1,-1 0 0,0 0 0,2 2 0,-1-1-2,0 1 1,0-1-1,-1 1 1,1 0-1,-1 0 1,1 0-1,-1 0 1,0 0-1,0 0 1,1 6-1,-1 1 1,0-1 0,0 1-1,-1 0 1,-1-1 0,1 1-1,-4 15 1,3-20-45,0-1 0,-1 1-1,1-1 1,-1 0 0,0 1 0,0-1 0,-1 0-1,1 0 1,-6 6 0,7-9 4,-1 0 0,1 0-1,0 0 1,0 0 0,-1 0-1,1 0 1,-1 0 0,1-1-1,0 1 1,-1-1 0,1 1 0,-1-1-1,1 1 1,-1-1 0,0 0-1,1 0 1,-1 0 0,1 0-1,-1 0 1,1 0 0,-1 0 0,0 0-1,1-1 1,-1 1 0,1-1-1,-1 1 1,1-1 0,-1 1-1,1-1 1,0 0 0,-1 0 0,0-1-1,-24-19-306,-1-10-111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5.789"/>
    </inkml:context>
    <inkml:brush xml:id="br0">
      <inkml:brushProperty name="width" value="0.05" units="cm"/>
      <inkml:brushProperty name="height" value="0.05" units="cm"/>
    </inkml:brush>
  </inkml:definitions>
  <inkml:trace contextRef="#ctx0" brushRef="#br0">10 0 19188,'-4'0'2193,"1"0"-1497,0 3 1568,6-2-2760,3 4 320,-2-3-232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6.767"/>
    </inkml:context>
    <inkml:brush xml:id="br0">
      <inkml:brushProperty name="width" value="0.05" units="cm"/>
      <inkml:brushProperty name="height" value="0.05" units="cm"/>
    </inkml:brush>
  </inkml:definitions>
  <inkml:trace contextRef="#ctx0" brushRef="#br0">200 27 17108,'1'0'138,"-1"-1"1,1 1-1,0-1 1,0 0-1,-1 1 1,1-1-1,-1 0 1,1 1-1,0-1 1,-1 0-1,1 0 1,-1 0-1,0 0 1,1 1-1,-1-1 1,0 0-1,1 0 1,-1 0-1,0 0 1,0 0-1,0 0 1,0-1-1,0 1-34,-1 0-1,1 1 1,-1-1-1,1 1 1,-1-1-1,1 1 1,-1 0-1,0-1 1,1 1-1,-1 0 1,0-1-1,1 1 1,-1 0-1,0-1 1,1 1-1,-1 0 1,0 0-1,1 0 1,-1 0-1,0 0 1,0 0-1,0 0 1,-4 0 172,0 0 1,0 1 0,0-1-1,0 1 1,0 0-1,0 0 1,-9 4 0,5 1-233,-1 0 0,1 1-1,1 0 1,-1 0 0,1 1 0,1 0 0,-1 0 0,1 1 0,1-1 0,0 2 0,0-1 0,0 1 0,1 0 0,-5 15 0,3-5 10,1 1 0,0-1-1,2 1 1,0 0 0,2 0 0,-1 35 0,3-47-75,1 0 0,-1 0 0,2 0 0,-1 0 0,1-1 0,3 10 0,-4-16 4,0 1 0,0-1 0,1 1 0,-1-1 0,0 1 0,1-1 0,0 0 0,-1 0 0,1 0 0,0 0 0,0 0 0,0 0 0,0-1 0,1 1 0,-1-1 0,0 1 0,1-1 0,-1 0 0,1 0 0,-1 0 0,1 0 0,0 0 0,4 0 0,-1 0-119,0-1-1,0 0 1,0-1-1,0 1 1,-1-1-1,1 0 0,0-1 1,0 1-1,0-1 1,-1-1-1,1 1 1,6-5-1,1 0-66,0-2-1,0 0 1,20-19 0,11-17-364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7.743"/>
    </inkml:context>
    <inkml:brush xml:id="br0">
      <inkml:brushProperty name="width" value="0.05" units="cm"/>
      <inkml:brushProperty name="height" value="0.05" units="cm"/>
    </inkml:brush>
  </inkml:definitions>
  <inkml:trace contextRef="#ctx0" brushRef="#br0">173 0 16596,'-24'22'1618,"2"0"0,-34 44 0,46-52-1260,0 1 1,1 0-1,0 1 0,2-1 1,0 1-1,-8 25 0,14-38-303,1 1 0,-1-1-1,0 1 1,1-1-1,0 1 1,0 0 0,0-1-1,1 8 1,-1-10-46,0-1 0,0 1 1,1-1-1,-1 1 0,0 0 1,0-1-1,1 1 0,-1-1 0,0 1 1,1-1-1,-1 1 0,1-1 1,-1 1-1,1-1 0,-1 1 0,1-1 1,-1 0-1,1 1 0,-1-1 1,2 1-1,-1-1-7,0 0 0,1 0 0,-1 1 0,0-1 0,0 0 1,0-1-1,1 1 0,-1 0 0,0 0 0,0 0 0,0-1 0,1 1 0,-1-1 0,0 1 1,1-1-1,5-3-55,0 0 1,0-1 0,-1 0 0,0 0 0,0 0-1,0 0 1,-1-1 0,8-9 0,35-58-696,-38 56 540,6-9-490,-1-1 1,16-41 0,-35 87 309,0-1 1,2 1 0,0-1 0,1 1 0,3 34-1,-2-52 343,0 0 0,0 0-1,0 0 1,0 0 0,0 1-1,1-1 1,-1 0-1,0 0 1,0 0 0,1 0-1,-1 0 1,1 0 0,-1 0-1,1 0 1,-1-1 0,1 1-1,-1 0 1,1 0-1,0 0 1,0 0 0,1 0-1,-2-1 8,1 0 1,0 0-1,0 0 0,-1 0 0,1 0 0,0 0 0,-1-1 0,1 1 0,0 0 0,-1-1 1,1 1-1,0 0 0,-1-1 0,1 1 0,-1-1 0,1 1 0,0-1 0,-1 1 0,1-1 1,-1 1-1,0-1 0,1 0 0,5-8-21,0 1-1,8-18 1,18-52 3971,-32 77-3699,1 0 0,-1 1 0,0-1 0,0 0 0,1 1 1,-1-1-1,0 0 0,0 0 0,0 1 0,0-1 0,0 0 1,0 0-1,0 0 0,0 1 0,0-1 0,-1 0 0,1 0 0,0 0 1,-3 1 482,2 10-728,2 176 179,-9 289 221,-5-377 171,10-149 352,13-66-819,41-193 1,-48 296-106,27-117-321,-23 109 205,0-1-1,2 2 0,18-36 0,-25 54 114,0 0 1,0-1-1,0 1 0,0 0 0,1 0 0,-1 0 0,1 1 0,0-1 0,0 1 1,0-1-1,0 1 0,1 0 0,-1 0 0,0 1 0,5-3 0,-5 4 17,-1-1 0,0 1 0,0 0 0,0 0 0,1 0 0,-1 0 0,0 0 0,0 1 0,1-1 0,-1 1-1,0-1 1,0 1 0,0 0 0,0 0 0,0 0 0,0 0 0,0 0 0,0 0 0,0 0 0,-1 1 0,1-1 0,0 1-1,-1-1 1,1 1 0,-1 0 0,1 0 0,0 2 0,5 6 4,-1 1-1,0-1 1,-1 1-1,0 1 1,-1-1-1,0 1 1,-1-1 0,0 1-1,0 0 1,-2 0-1,1 13 1,-1-14 97,-1 0 0,0 0 0,-1-1 0,0 1 0,-1-1 0,0 1 0,-1-1 0,0 1 0,0-1 0,-1 0 0,-1-1 1,-9 17-1,9-19-2,-1 0 0,1-1 0,-1 0 0,0 0 0,-1-1 0,0 1 0,1-1 0,-2-1 0,-8 5 1,10-6-99,1 0 0,-1-1 1,1 0-1,-1 0 1,0-1-1,0 0 0,0 0 1,0 0-1,0-1 1,0 1-1,0-1 1,0-1-1,-9-1 0,14 2-62,0 0-1,-1 0 1,1 0-1,0-1 1,0 1-1,0 0 1,-1-1-1,1 1 1,0-1-1,0 1 0,0-1 1,0 0-1,0 1 1,0-1-1,0 0 1,0 0-1,0 0 1,0 0-1,1 0 1,-1 0-1,0 0 0,0 0 1,1 0-1,-1 0 1,1 0-1,-1 0 1,1 0-1,-1 0 1,1-1-1,0 1 1,0 0-1,0 0 0,-1 0 1,1-1-1,0 1 1,0 0-1,1-2 1,0-1-94,0 1 0,0-1 0,1 0 0,-1 1 0,1-1 0,0 1 0,0 0 0,1 0 0,-1 0 0,6-6 0,18-16-808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8.179"/>
    </inkml:context>
    <inkml:brush xml:id="br0">
      <inkml:brushProperty name="width" value="0.05" units="cm"/>
      <inkml:brushProperty name="height" value="0.05" units="cm"/>
    </inkml:brush>
  </inkml:definitions>
  <inkml:trace contextRef="#ctx0" brushRef="#br0">1 1 17572,'8'3'2088,"-1"8"-1320,-7 11-184,0 6 1177,0 9-649,-1 4-232,-2 2-336,3 1-103,-1-7-353,1-5-241,4-16-583,3-9-472,0-20 944,1-12-192,-1-16-232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8.603"/>
    </inkml:context>
    <inkml:brush xml:id="br0">
      <inkml:brushProperty name="width" value="0.05" units="cm"/>
      <inkml:brushProperty name="height" value="0.05" units="cm"/>
    </inkml:brush>
  </inkml:definitions>
  <inkml:trace contextRef="#ctx0" brushRef="#br0">179 0 16732,'-9'63'2259,"2"1"1,2 99 0,7-122-1977,2 0 0,1 0-1,2-1 1,2 1 0,15 38 0,-31-93-749,1 0 0,-2 1 0,-14-21 0,-40-47-673,47 62 816,-73-83-262,88 102 591,0 0 0,0 0 0,0 0 0,0 0 0,0 0 0,0 0 0,0 0 0,0 0 0,0-1 1,0 1-1,-1 0 0,1 0 0,0 0 0,0 0 0,0 0 0,0 0 0,0 0 0,0 0 0,0-1 0,0 1 1,0 0-1,0 0 0,0 0 0,0 0 0,0 0 0,0 0 0,0 0 0,0 0 0,0-1 0,0 1 1,0 0-1,0 0 0,0 0 0,0 0 0,0 0 0,1 0 0,-1 0 0,0 0 0,0-1 0,0 1 0,0 0 1,0 0-1,0 0 0,0 0 0,0 0 0,0 0 0,0 0 0,1 0 0,7-2 127,8 2 18,-5 1 114,20 5-989,1-3 0,0 0 0,0-2 0,0-2 0,43-6 0,-42 1-128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066"/>
    </inkml:context>
    <inkml:brush xml:id="br0">
      <inkml:brushProperty name="width" value="0.05" units="cm"/>
      <inkml:brushProperty name="height" value="0.05" units="cm"/>
    </inkml:brush>
  </inkml:definitions>
  <inkml:trace contextRef="#ctx0" brushRef="#br0">84 357 17108,'-14'19'1068,"1"1"1,1 0 0,-10 22 0,18-33-796,0 0 0,1 1 1,0-1-1,0 0 1,1 1-1,0-1 1,1 1-1,0 0 1,1 19-1,0-28-239,1 1 0,-1 0-1,0 0 1,1 0 0,-1-1-1,1 1 1,-1 0 0,1 0 0,0-1-1,-1 1 1,1 0 0,0-1-1,0 1 1,1-1 0,1 3 0,-2-4-14,0 1 0,0 0 0,0-1 0,0 1 1,0-1-1,0 1 0,0-1 0,0 0 1,0 1-1,1-1 0,-1 0 0,0 0 0,0 0 1,0 0-1,1 0 0,-1 0 0,0 0 1,2 0-1,1-2 4,1 1 1,-1-1 0,0 0 0,0 0-1,0 0 1,0 0 0,0-1 0,0 1-1,0-1 1,-1 0 0,4-4-1,9-10-57,-1 0 0,-1-1 0,-1 0 0,0-1 0,-2-1 0,0 0 0,-1 0 0,-1-1 0,9-31 0,-18 45-99,-3 10 25,-5 13-10,1 5 63,1-1 0,1 1 0,-3 30 0,7-42 56,0 0 0,1 0-1,0 0 1,0 0 0,1 0 0,0 0-1,1 0 1,0 0 0,0 0 0,7 13 0,-8-20 7,0 1-1,0-1 1,0 0 0,0 0 0,0-1 0,1 1 0,-1 0 0,1 0 0,0-1 0,-1 1 0,1 0 0,0-1 0,0 0 0,0 1 0,0-1 0,0 0 0,0 0 0,0 0 0,0-1 0,1 1 0,-1 0-1,0-1 1,1 1 0,-1-1 0,0 0 0,0 0 0,1 0 0,-1 0 0,0 0 0,1-1 0,-1 1 0,0 0 0,1-1 0,-1 0 0,0 0 0,0 0 0,3-1 0,5-3 27,0-1 1,0 0 0,-1-1 0,0 0-1,0 0 1,10-11 0,2-5-30,0-1 1,-1-1-1,-1 0 1,-1-2-1,-2 0 0,-1-1 1,-1 0-1,-1-1 0,-2-1 1,0 0-1,-3-1 1,0 1-1,-2-2 0,4-57 1,-10 82-23,0 0 0,-1 0 0,1 0 1,-1 0-1,-1 0 0,-3-12 0,4 17 13,1 1-1,-1 0 0,1 0 0,0 0 1,-1 0-1,0 0 0,1 0 1,-1 0-1,0 0 0,1 0 1,-1 0-1,0 0 0,0 0 1,0 1-1,0-1 0,0 0 1,0 0-1,0 1 0,0-1 1,0 1-1,0-1 0,0 1 1,0 0-1,-1-1 0,1 1 1,0 0-1,0 0 0,0-1 1,0 1-1,-1 0 0,1 0 1,0 0-1,0 1 0,0-1 0,-1 0 1,1 0-1,0 1 0,0-1 1,0 1-1,0-1 0,0 1 1,0-1-1,0 1 0,0 0 1,0-1-1,-1 2 0,-4 3-6,0 0 0,0 0-1,1 0 1,0 1 0,0 0-1,1 0 1,-1 0 0,1 0-1,-5 13 1,-4 9 1,-8 29 1,20-54 7,-5 15 14,1 1 0,1 0-1,0 0 1,2 0 0,0 0-1,1 23 1,1-28 7,1-1 1,1 1-1,0-1 0,1 1 1,0-1-1,1 0 1,1 0-1,0 0 0,10 18 1,-12-26-10,0 0 1,0-1 0,1 1 0,0-1-1,0 1 1,0-1 0,1-1-1,-1 1 1,1 0 0,0-1-1,0 0 1,0 0 0,9 3 0,-12-5-119,1 0 0,0-1 0,-1 1 0,1-1 0,0 1 0,0-1 0,-1 0 0,1 0 0,0 0 0,0 0 0,0-1 0,-1 1 0,1-1 0,0 0 0,-1 1 0,1-1 0,0 0 0,-1-1 1,1 1-1,-1 0 0,0-1 0,1 1 0,-1-1 0,0 0 0,0 0 0,0 0 0,0 0 0,0 0 0,2-4 0,-1 2-43,0-1-1,0 1 1,-1-1 0,1 0-1,-1 0 1,0 0 0,-1 0-1,3-11 1,-2-13-677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433"/>
    </inkml:context>
    <inkml:brush xml:id="br0">
      <inkml:brushProperty name="width" value="0.05" units="cm"/>
      <inkml:brushProperty name="height" value="0.05" units="cm"/>
    </inkml:brush>
  </inkml:definitions>
  <inkml:trace contextRef="#ctx0" brushRef="#br0">0 41 19340,'5'13'1312,"6"-13"-1584,0-8 1673,0-7-953,-1 0-24,-6 0-128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979"/>
    </inkml:context>
    <inkml:brush xml:id="br0">
      <inkml:brushProperty name="width" value="0.05" units="cm"/>
      <inkml:brushProperty name="height" value="0.05" units="cm"/>
    </inkml:brush>
  </inkml:definitions>
  <inkml:trace contextRef="#ctx0" brushRef="#br0">0 4 16852,'1'0'60,"-1"0"0,0 0 0,0-1 0,0 1 0,0 0 0,0 0 1,1-1-1,-1 1 0,0 0 0,0 0 0,1 0 0,-1-1 1,0 1-1,0 0 0,1 0 0,-1 0 0,0 0 0,0 0 0,1 0 1,-1-1-1,0 1 0,0 0 0,1 0 0,-1 0 0,0 0 0,1 0 1,-1 0-1,0 0 0,0 0 0,1 0 0,-1 0 0,0 1 1,1-1-1,-1 0 0,7 9 920,2 18 427,-9-27-1366,22 125 2542,-1-4-1955,-21-119-616,11 30 114,-10-31-122,-1 0 0,1-1 0,-1 1 0,0 0-1,1 0 1,-1-1 0,1 1 0,0-1 0,-1 1 0,1 0-1,-1-1 1,1 1 0,0-1 0,-1 1 0,1-1 0,0 0-1,0 1 1,-1-1 0,1 0 0,0 1 0,0-1 0,0 0 0,-1 0-1,1 0 1,0 0 0,0 0 0,0 0 0,0 0 0,-1 0-1,1 0 1,0 0 0,0 0 0,0-1 0,-1 1 0,1 0-1,0 0 1,0-1 0,0 0 0,6-4 9,-1 0 1,0 0-1,0-1 0,-1 0 1,0 0-1,0-1 0,0 1 1,-1-1-1,6-11 0,1-1 6,17-28 14,-12 20-39,0 1 1,31-37-1,-44 60-6,-1 0 1,1 1-1,0-1 0,0 1 1,0-1-1,0 1 0,1 0 1,6-3-1,-9 4 9,0 1-1,0 0 1,0 0-1,0 0 1,-1-1-1,1 1 1,0 0-1,0 0 1,0 0-1,0 0 1,0 1-1,0-1 1,0 0-1,0 0 1,0 0-1,0 1 1,0-1-1,0 1 1,0-1-1,0 1 1,0-1-1,-1 1 1,1-1-1,0 1 1,0 0-1,-1-1 1,1 1-1,0 0 1,-1 0 0,1-1-1,0 1 1,-1 0-1,0 0 1,1 0-1,-1 0 1,1 0-1,-1 1 1,4 9-11,-1 0 0,0 1 0,-1-1 0,0 1 0,0 13 0,5 27 60,-7-52-43,0 1 0,0 0 0,0 0 0,1 0 0,-1 0 0,0 0 0,0 0-1,1-1 1,-1 1 0,0 0 0,1 0 0,-1 0 0,1-1 0,-1 1 0,1 0 0,-1 0-1,1-1 1,0 1 0,-1-1 0,1 1 0,0 0 0,-1-1 0,1 1 0,0-1 0,0 0-1,0 1 1,-1-1 0,1 1 0,0-1 0,0 0 0,0 0 0,0 0 0,0 0 0,0 1 0,-1-1-1,1 0 1,0 0 0,0-1 0,0 1 0,0 0 0,0 0 0,0 0 0,0-1 0,-1 1-1,1 0 1,0-1 0,0 1 0,0 0 0,-1-1 0,1 1 0,0-1 0,1-1 0,5-3-15,0-1 0,1 0 0,11-13 0,-16 16-6,12-14-56,39-38-232,-47 50 220,-1-1 0,1 1 0,0 0 0,0 1 0,0-1-1,13-4 1,-20 9 72,1 0-1,0-1 1,-1 1-1,1 0 1,0 0-1,-1 0 1,1 0-1,0-1 1,0 1-1,-1 0 0,1 0 1,0 0-1,0 0 1,-1 1-1,1-1 1,0 0-1,-1 0 1,1 0-1,0 1 0,0-1 1,-1 0-1,1 1 1,-1-1-1,1 0 1,1 2-1,-1-1 3,-1 0-1,1 0 1,0 0 0,-1 0-1,1 1 1,0-1 0,-1 0-1,0 1 1,1-1-1,-1 0 1,0 1 0,1 1-1,-1 5 5,0 1-1,0-1 0,-3 12 0,3-18 6,-1 6-33,0-1 1,0 1-1,-1-1 1,0 1-1,0-1 0,-1 0 1,0 0-1,0 0 1,-5 8-1,15-33-1291,5 3 966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0.412"/>
    </inkml:context>
    <inkml:brush xml:id="br0">
      <inkml:brushProperty name="width" value="0.05" units="cm"/>
      <inkml:brushProperty name="height" value="0.05" units="cm"/>
    </inkml:brush>
  </inkml:definitions>
  <inkml:trace contextRef="#ctx0" brushRef="#br0">170 32 14531,'-1'0'167,"0"-1"-1,0 1 1,0-1-1,0 1 0,0-1 1,0 1-1,-1-1 1,1 1-1,0 0 1,0 0-1,0 0 1,-1-1-1,1 1 1,0 0-1,0 1 1,-1-1-1,1 0 1,0 0-1,0 0 0,0 1 1,-1-1-1,1 1 1,0-1-1,0 1 1,0-1-1,-2 2 1,-27 20 1877,17-9-1729,1 1 0,1 1-1,0 0 1,1 0 0,0 1 0,1 1 0,1 0 0,-10 31 0,17-47-289,1 0 0,-1 0 1,1 0-1,-1 0 0,1 0 1,0-1-1,0 1 0,-1 0 1,1 0-1,0 0 1,0 0-1,0 0 0,0 0 1,0 0-1,0 0 0,0 0 1,0 0-1,1 0 0,-1 0 1,0 0-1,0 0 0,1 0 1,-1 0-1,1 0 0,0 1 1,0-2-7,0 0 1,1 0 0,-1 0 0,0 0 0,0 0 0,1 0 0,-1 0 0,0 0 0,0-1 0,0 1 0,1-1 0,-1 1 0,0-1 0,0 1-1,0-1 1,0 1 0,0-1 0,0 0 0,0 0 0,2-1 0,7-6 11,12-8 9,1 0-1,1 1 1,40-18 0,-56 30-42,0 0 0,-1 0 0,1 1 0,0 1 0,1-1 0,-1 1 0,10 1 0,-13 0-3,0 0 0,0 1 1,0 0-1,0 0 0,0 0 1,0 1-1,0-1 0,-1 1 1,1 1-1,-1-1 0,1 0 0,7 7 1,-10-7 21,1 0 1,-1 0 0,1 1 0,-1-1-1,0 1 1,0 0 0,0-1 0,0 1-1,-1 0 1,1 0 0,-1 0 0,0 1-1,0-1 1,0 0 0,0 0 0,0 1-1,-1-1 1,1 6 0,0-20 98,-1 0 1,0 0-1,0 0 1,-1 0 0,-3-16-1,-16-55 38,-2 28-935,22 54 743,0-1 0,0 1 0,0 0 0,0 0 0,0 0 0,0 0 1,-1 0-1,1-1 0,0 1 0,0 0 0,0 0 0,0 0 0,0 0 0,0 0 0,0-1 0,1 1 1,-1 0-1,0 0 0,0 0 0,0 0 0,0 0 0,0 0 0,0-1 0,0 1 0,0 0 0,0 0 1,0 0-1,0 0 0,0 0 0,0 0 0,1 0 0,-1-1 0,0 1 0,0 0 0,0 0 0,0 0 1,0 0-1,0 0 0,1 0 0,-1 0 0,0 0 0,0 0 0,0 0 0,0 0 0,0 0 0,1 0 1,-1 0-1,0 0 0,0 0 0,0 0 0,0 0 0,0 0 0,1 0 0,-1 0 0,0 0 0,0 0 1,0 0-1,0 0 0,0 0 0,1 0 0,10 2-469,-10-1 249,20 3-539,0 0-1,36 1 1,-9-4-32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4.719"/>
    </inkml:context>
    <inkml:brush xml:id="br0">
      <inkml:brushProperty name="width" value="0.05" units="cm"/>
      <inkml:brushProperty name="height" value="0.05" units="cm"/>
    </inkml:brush>
  </inkml:definitions>
  <inkml:trace contextRef="#ctx0" brushRef="#br0">1 198 11106,'68'-27'5140,"-59"22"-4776,0-1 0,-1 0 0,1 0 1,-1 0-1,0-1 0,-1-1 0,12-13 0,-17 19-324,0-1 0,0 1-1,-1-1 1,1 0 0,0 0 0,-1 0 0,0 0-1,1 0 1,-1 0 0,0 0 0,-1 0 0,1 0 0,-1 0-1,1-1 1,-1 1 0,0 0 0,0 0 0,0-1-1,-1 1 1,1 0 0,-1 0 0,0 0 0,0-1 0,0 1-1,0 0 1,0 0 0,-1 0 0,-2-4 0,4 6-31,-1 0 0,0 0 0,1 0 0,-1 0 1,0 1-1,0-1 0,0 0 0,0 0 0,0 1 0,1-1 1,-1 0-1,0 1 0,-1-1 0,1 1 0,0-1 0,0 1 1,0-1-1,0 1 0,0 0 0,0 0 0,0 0 1,-1-1-1,1 1 0,-2 1 0,1-1 1,-1 1-1,1 0 1,0 0 0,0-1-1,0 2 1,0-1 0,0 0-1,0 0 1,0 1 0,0-1-1,-3 4 1,-2 2 1,1 0-1,0 1 1,0 0 0,1 0-1,-5 11 1,3-3-8,1-1-1,0 1 1,2 0 0,0 1-1,0-1 1,2 1-1,-1 18 1,2-23-1,1 1 0,1-1 0,0 0 0,0 0 0,1 0 0,0 0 0,1 0 0,1 0 0,0-1 0,9 18 0,-12-26-24,1 0 0,0 0 0,0 0 0,0 0 0,0 0 0,0 0 0,1-1 0,-1 1 0,1-1 0,0 0-1,-1 0 1,1 1 0,0-2 0,0 1 0,1 0 0,-1-1 0,0 1 0,1-1 0,-1 0 0,0 0 0,1-1 0,-1 1 0,1-1 0,0 1 0,-1-1 0,1 0 0,-1 0 0,1-1 0,-1 1 0,1-1 0,-1 0 0,1 0 0,3-1 0,1-1-108,-1-1 0,0 0 0,1 0 0,-1-1 0,-1 0-1,1 0 1,-1 0 0,0-1 0,0 0 0,0 0 0,-1 0 0,0-1 0,6-9 0,12-36-276,-3-6-148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0.825"/>
    </inkml:context>
    <inkml:brush xml:id="br0">
      <inkml:brushProperty name="width" value="0.05" units="cm"/>
      <inkml:brushProperty name="height" value="0.05" units="cm"/>
    </inkml:brush>
  </inkml:definitions>
  <inkml:trace contextRef="#ctx0" brushRef="#br0">78 0 17892,'-3'4'194,"0"-1"1,0 0-1,1 1 0,-1-1 1,1 1-1,0 0 0,0 0 1,0 0-1,-2 6 0,-10 44 349,9-35-10,-4 19-131,1 0 0,2 1 0,1 0 0,2 0 0,2 0 0,5 59 0,-3-92-340,1 1 0,-1-1 0,1 0-1,0 0 1,0-1 0,3 7 0,-4-11-48,-1 0 0,1 0-1,-1 0 1,1 0 0,-1 0 0,1-1 0,-1 1 0,1 0 0,0 0-1,0 0 1,-1-1 0,1 1 0,0 0 0,0-1 0,0 1 0,0-1-1,0 1 1,0-1 0,0 1 0,0-1 0,0 0 0,0 0 0,0 1-1,0-1 1,0 0 0,0 0 0,0 0 0,0 0 0,0 0 0,0 0 0,0 0-1,0 0 1,0-1 0,0 1 0,0 0 0,0-1 0,0 1 0,0-1-1,0 1 1,0-1 0,1 0 0,4-4 42,-1 1-1,0-1 1,0 0-1,0 0 1,0 0-1,-1-1 1,0 1-1,4-10 1,25-53 255,-28 57-263,17-43-50,-2-2 0,-2-1 0,15-89 0,-31 128-534,-1 15-375,-1 12-624,-1-6 1243,1 1 0,-1 0 1,1-1-1,-1 1 0,0-1 0,-1 0 0,1 1 1,-2 3-1,-3 6-519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1.217"/>
    </inkml:context>
    <inkml:brush xml:id="br0">
      <inkml:brushProperty name="width" value="0.05" units="cm"/>
      <inkml:brushProperty name="height" value="0.05" units="cm"/>
    </inkml:brush>
  </inkml:definitions>
  <inkml:trace contextRef="#ctx0" brushRef="#br0">1 1 15323,'6'27'1801,"-1"-3"-897,2-2-352,5-5 832,1 0-55,3-8-745,-1-5-440,1-5 72,-3-5-112,-3-3-232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1.661"/>
    </inkml:context>
    <inkml:brush xml:id="br0">
      <inkml:brushProperty name="width" value="0.05" units="cm"/>
      <inkml:brushProperty name="height" value="0.05" units="cm"/>
    </inkml:brush>
  </inkml:definitions>
  <inkml:trace contextRef="#ctx0" brushRef="#br0">7 138 19012,'13'6'2550,"-7"-6"-2429,0 0 1,1 0-1,-1 0 1,0 0-1,1-1 1,-1 0-1,0-1 1,0 1-1,1-1 1,-2-1-1,1 1 1,0-1-1,0 0 0,-1 0 1,1 0-1,-1-1 1,0 0-1,0 0 1,0 0-1,-1-1 1,0 1-1,1-1 1,-2 0-1,6-8 1,-9 12-122,1 0 0,0 0 0,-1 0 0,1 0 0,-1 1 0,1-1 0,-1 0 0,0 0 1,1-1-1,-1 1 0,0 0 0,0 0 0,0 0 0,0 0 0,0 0 0,0 0 1,0 0-1,0 0 0,0 0 0,0 0 0,-1 0 0,1 0 0,0 0 0,-1 0 0,1 0 1,-1 0-1,1 0 0,-1 0 0,1 0 0,-1 0 0,1 0 0,-1 1 0,0-1 0,0 0 1,-1 0-1,1 0-8,-1 0 1,0 1-1,0-1 0,0 1 1,0-1-1,0 1 1,0 0-1,1 0 0,-1 0 1,0 0-1,0 0 1,0 0-1,0 0 0,0 1 1,0-1-1,0 1 1,0-1-1,-3 3 1,-2 0-17,0 1 0,1 1 0,-1-1 0,1 1 0,0 0 1,0 1-1,1-1 0,-1 1 0,1 0 0,0 1 0,-7 12 1,6-8 12,0 1 0,0 0 0,2 0 0,-1 0 0,1 0 0,-3 20 0,6-27 16,1 1 1,-1-1-1,1 0 0,0 1 1,1-1-1,-1 1 1,1-1-1,0 0 1,1 0-1,2 8 0,-3-11-8,-1 0 0,1 0 0,0-1 1,0 1-1,1 0 0,-1-1 0,0 1 0,0-1 0,1 1 0,-1-1 0,1 0 0,-1 0 0,1 0 0,0 0 0,-1 0 0,1 0 0,0 0 0,0 0 0,-1 0 0,1-1 0,0 1 0,0-1 0,0 0 0,0 1 0,0-1 0,0 0 0,0 0 0,0 0 0,0 0 0,0-1 0,0 1 0,2-1 0,5-2-203,-1 0-1,0 0 1,0-1 0,0 0-1,0-1 1,-1 1 0,1-1-1,-1-1 1,-1 1 0,1-1-1,10-13 1,0-1-403,-1 0 1,24-41-1,-5-5-139,-2-9-263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2.110"/>
    </inkml:context>
    <inkml:brush xml:id="br0">
      <inkml:brushProperty name="width" value="0.05" units="cm"/>
      <inkml:brushProperty name="height" value="0.05" units="cm"/>
    </inkml:brush>
  </inkml:definitions>
  <inkml:trace contextRef="#ctx0" brushRef="#br0">153 10 14027,'-2'-9'1463,"-3"18"-721,-5 26 55,10-34-748,-12 44 1040,3 1 1,2 1-1,2-1 0,1 76 0,6-83-780,1-1 0,1 0-1,3 0 1,1 0 0,2-1 0,15 38-1,-21-66-257,-3-4-15,1 0 1,0 0-1,1 0 1,-1 0-1,1 0 1,0-1-1,4 6 1,-16-44 120,-9 0-332,-2 0 1,-1 1-1,-1 0 0,-2 2 0,-33-34 0,43 50 531,24 19 110,11 8-396,-8-7-323,0-1 0,0 0 0,0-1-1,1 0 1,-1-1 0,1-1 0,0 0 0,-1-1 0,1 0 0,21-4-1,10-3-280</inkml:trace>
  <inkml:trace contextRef="#ctx0" brushRef="#br0" timeOffset="1">472 364 17140,'-12'18'1681,"-20"23"0,22-29-856,0 1-1,1 0 1,0 0 0,-9 19-1,18-32-814,0 1-1,0-1 0,0 0 1,0 1-1,-1-1 0,1 0 1,0 1-1,0-1 0,0 1 1,0-1-1,0 0 0,0 1 1,0-1-1,1 0 0,-1 1 1,0-1-1,0 0 0,0 1 1,0-1-1,0 1 0,0-1 1,1 0-1,-1 0 0,0 1 1,0-1-1,1 0 0,-1 1 1,0-1-1,0 0 0,1 0 1,-1 1-1,0-1 0,1 0 1,-1 0-1,0 0 0,1 0 1,-1 1-1,0-1 0,1 0 1,-1 0-1,0 0 0,1 0 1,-1 0-1,0 0 0,1 0 1,-1 0-1,1 0 0,23 1-206,-19-2 153,37 1-359,58 1-266,-88 0 630,0 1 0,0 0 0,-1 0 0,1 1 0,-1 1 1,13 5-1,-21-8 64,-1 0 1,1 1 0,0-1 0,-1 1-1,0-1 1,1 1 0,-1 0 0,0 0-1,0 0 1,0 0 0,0 0 0,0 1-1,0-1 1,-1 1 0,1-1 0,-1 1-1,0 0 1,1-1 0,-1 1-1,0 3 1,0-1 49,-1-1 0,0 1-1,0-1 1,0 1 0,0 0-1,-1-1 1,0 1 0,0-1 0,0 1-1,0-1 1,-4 8 0,-2 1 171,0 0 0,0-1 0,-1 0 0,-1 0 0,0-1-1,-1 0 1,-13 12 0,18-18-193,0-1 0,-1 1 0,0-1 0,0 0 0,0-1 0,-1 0 0,1 1 0,-1-2 0,0 1 0,0-1 0,0 0 0,-9 1 0,12-3-90,-1 0-1,1 0 0,-1 0 0,0-1 1,1 1-1,-1-1 0,1 0 1,-1-1-1,1 1 0,0-1 0,-1 0 1,1 0-1,0 0 0,0 0 1,0-1-1,1 1 0,-1-1 0,1 0 1,-6-7-1,-11-14-279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34.683"/>
    </inkml:context>
    <inkml:brush xml:id="br0">
      <inkml:brushProperty name="width" value="0.05" units="cm"/>
      <inkml:brushProperty name="height" value="0.05" units="cm"/>
    </inkml:brush>
  </inkml:definitions>
  <inkml:trace contextRef="#ctx0" brushRef="#br0">4311 1 11114,'-498'0'866,"49"35"-296,291-16-579,-158-2 0,-1-25 8,-193 1 937,-116 6 48,507 1-889,0 5-1,1 5 1,-174 37 0,261-40-101,-191 50-243,196-48 218,2 1 0,-1 1 0,2 1-1,-1 2 1,2 0 0,-34 27-1,-129 146-91,95-91 70,81-86 52,2-3 6,-1 0-1,1 1 1,1 0-1,-11 17 1,16-23-6,0-1 0,0 1 0,0 0 1,1 0-1,-1 0 0,1-1 0,-1 1 0,1 0 1,-1 0-1,1 0 0,0 0 0,0 0 0,0 0 1,0 0-1,0 0 0,1 0 0,-1 0 0,1 0 1,-1 0-1,1-1 0,0 1 0,-1 0 1,1 0-1,0 0 0,0-1 0,0 1 0,0-1 1,1 1-1,-1-1 0,0 1 0,3 1 0,9 9-7,0-1-1,-1 1 0,-1 1 1,0 0-1,-1 1 0,0 0 1,-1 0-1,0 1 0,7 19 1,-5-10 22,0-2 0,2 1 0,1-2 0,0 0 0,2 0 0,0-1 0,1-1 1,1-1-1,1-1 0,29 21 0,-17-16 3,1-2-1,1-1 1,0-2 0,2-1-1,0-1 1,52 13 0,45 5-51,2-7 1,190 14 0,391 49-175,-439-37 175,-196-41 9,118 1 1,-140-12 21,470 5-23,-427-5 6,149-19 0,99-38-24,262-25-35,-259 40 42,-256 29 5,172-21-108,-193 28 59,119 6 1,-4 22 53,55 2 11,-179-24-62,0-3 1,-1-3-1,1-3 1,-1-2-1,-1-4 1,-1-2-1,0-3 1,107-50-1,-130 50 85,-2-1-1,-1-3 1,0-1 0,39-36-1,-61 48-8,-1-1 0,0-1 0,-1 0 0,0-1 0,-1 0 0,-1-1 0,-1 0 0,0-1 0,-2 0 0,0 0 0,8-29 0,-14 39 17,-1-1 1,0 1-1,-1-1 1,0 1-1,-1-1 1,1 1-1,-2-1 1,1 1-1,-1-1 1,0 1-1,-1 0 1,0 0-1,0 0 1,-5-8-1,-8-12-23,-1 1 0,-26-34 0,32 46-5,-1 1 0,0 0-1,-1 1 1,0 0 0,-1 1-1,-1 0 1,0 1 0,0 1-1,-1 1 1,0 0 0,-35-13-1,-19 1 115,0 2-1,-114-13 1,134 24-59,-15-2 2,-748-107-47,155 57 219,-4 44-315,228 50 105,4 31-410,393-59 339,-573 45 165,552-49-94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0:46.874"/>
    </inkml:context>
    <inkml:brush xml:id="br0">
      <inkml:brushProperty name="width" value="0.05" units="cm"/>
      <inkml:brushProperty name="height" value="0.05" units="cm"/>
    </inkml:brush>
  </inkml:definitions>
  <inkml:trace contextRef="#ctx0" brushRef="#br0">468 66 11250,'-59'-15'711,"-156"-33"528,210 47-1203,-1 0-1,1 1 0,-1-1 1,0 1-1,1 0 1,-1 1-1,0-1 0,1 1 1,-1 0-1,0 1 0,1-1 1,0 1-1,-1 0 1,1 0-1,0 1 0,-8 4 1,8-2-26,-1 0-1,1 0 1,0 0 0,0 0-1,0 1 1,1 0 0,0 0 0,0 0-1,1 0 1,-1 1 0,1 0 0,-3 11-1,-2 9 2,1 0 0,2 1 1,-3 41-1,3 87 12,5-119-24,0 35 12,3 1 0,3-1 0,21 93 1,-16-118 9,3-1 0,1-1 0,2 0 0,2-2 0,2 0 0,27 42 0,-12-32-28,1-2 0,3-2-1,1-1 1,3-2 0,2-3 0,2-1-1,1-2 1,2-3 0,2-2 0,1-2 0,92 41-1,-119-63-14,0-1 0,1-1 0,0-2 0,1-1 0,0-1 0,0-1 0,30 0 0,-42-4 12,0-1 0,0-1 0,-1 0 1,1-1-1,-1-1 0,1-1 0,-1 0 1,0-1-1,-1-1 0,1 0 0,-1-1 0,-1 0 1,21-17-1,-3-2-2,-1-2-1,-1-1 1,-2-1-1,-1-2 1,-2 0 0,36-64-1,-26 32-19,-3-2 0,44-137 0,-63 162 42,-1 0-1,-3-2 0,-2 1 1,-1-1-1,-3 0 0,-3-74 1,-2 91 54,-2 0 0,0 0 0,-2 1 0,-1-1 0,-1 2 0,-1-1 0,-1 1 0,-1 0 0,-2 1 0,0 0 0,-2 1 0,-18-23 0,9 20 57,0 1 0,-2 0 1,0 2-1,-2 1 0,-1 2 0,0 0 1,-54-25-1,12 13 38,-2 2 1,-104-27-1,131 45-197,-2 1 1,-69-6-1,89 15 6,-1 1 0,1 2 0,-1 1 1,1 1-1,-45 10 0,-9 12-43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2.379"/>
    </inkml:context>
    <inkml:brush xml:id="br0">
      <inkml:brushProperty name="width" value="0.05" units="cm"/>
      <inkml:brushProperty name="height" value="0.05" units="cm"/>
    </inkml:brush>
  </inkml:definitions>
  <inkml:trace contextRef="#ctx0" brushRef="#br0">0 792 15827,'23'-12'639,"0"-1"-1,0-1 0,-2 0 1,0-2-1,30-28 0,-20 17-369,509-475 819,-529 489-1115,1 1-86,0 0 1,-2-1 0,1-1-1,-2 1 1,13-24-1,-21 35 48,0 0 0,0-1 0,-1 1-1,1 0 1,-1 0 0,1-1 0,-1 1-1,1-4 1,-1 5 55,-1 1-1,1-1 1,0 1 0,0-1-1,0 0 1,-1 1 0,1-1-1,0 1 1,0-1-1,-1 1 1,1 0 0,0-1-1,-1 1 1,1-1 0,-1 1-1,1 0 1,-1-1-1,1 1 1,0 0 0,-1-1-1,1 1 1,-1 0 0,1 0-1,-1-1 1,0 1 0,1 0-1,-1 0 1,1 0-1,-1 0 1,1 0 0,-1 0-1,1 0 1,-1 0 0,0 0-1,1 0 1,-1 0-1,1 0 1,-1 0 0,1 0-1,-1 1 1,1-1 0,-1 0-1,1 0 1,-1 1-1,0-1 1,-30 12-338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2.831"/>
    </inkml:context>
    <inkml:brush xml:id="br0">
      <inkml:brushProperty name="width" value="0.05" units="cm"/>
      <inkml:brushProperty name="height" value="0.05" units="cm"/>
    </inkml:brush>
  </inkml:definitions>
  <inkml:trace contextRef="#ctx0" brushRef="#br0">491 10 14763,'-6'-4'467,"6"3"-371,-1 1 0,1 0 1,-1-1-1,1 1 0,-1-1 1,1 1-1,-1 0 0,1-1 1,-1 1-1,1 0 1,-1-1-1,1 1 0,-1 0 1,1 0-1,-1 0 0,0-1 1,1 1-1,-1 0 0,0 0 1,1 0-1,-1 0 0,0 0 1,-11 21 1232,-117 227 85,69-141-1017,24-41-175,-148 288 837,174-334-954,1 0-1,1 1 0,0 1 0,-5 25 1,13-44-92,-1 0 1,0 0-1,1 0 1,0 1-1,0-1 1,0 0-1,0 0 1,0 0 0,1 0-1,-1 0 1,2 5-1,-1-7-11,-1 0 0,1-1 0,-1 1 0,0-1 0,1 1 0,-1-1 0,1 1 0,-1-1-1,1 1 1,0-1 0,-1 1 0,1-1 0,-1 0 0,1 1 0,0-1 0,-1 0 0,1 0 0,0 0 0,-1 1 0,1-1-1,1 0 1,0 0 0,1 0-1,-1 0 1,1-1 0,-1 1-1,1-1 1,-1 1-1,0-1 1,1 0-1,2-1 1,45-24 6,67-46 0,-23 13-195,-38 25-445,2 4 0,117-46 0,-130 63 246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3.542"/>
    </inkml:context>
    <inkml:brush xml:id="br0">
      <inkml:brushProperty name="width" value="0.05" units="cm"/>
      <inkml:brushProperty name="height" value="0.05" units="cm"/>
    </inkml:brush>
  </inkml:definitions>
  <inkml:trace contextRef="#ctx0" brushRef="#br0">37 231 14715,'4'20'500,"-1"1"-1,1 27 0,0 2-188,15 86 728,41 148 1,-54-268-399,-4-23 191,-4-29 22,-20-106 118,-60-212 0,78 338-935,3 13-25,1 0 0,-1 0 0,0-1-1,0 1 1,0 0 0,0 0 0,-1 0 0,0 0 0,1 0-1,-1 1 1,0-1 0,-4-4 0,5 6-10,1 1-1,0 0 1,0 0 0,0 0 0,0 0-1,0 0 1,-1 0 0,1 0-1,0 0 1,0-1 0,0 1 0,-1 0-1,1 0 1,0 0 0,0 0 0,0 0-1,-1 0 1,1 0 0,0 0-1,0 0 1,0 0 0,0 0 0,-1 1-1,1-1 1,0 0 0,0 0 0,0 0-1,-1 0 1,1 0 0,0 0 0,0 0-1,0 0 1,0 0 0,0 1-1,-1-1 1,1 0 0,0 0 0,0 0-1,0 0 1,0 0 0,0 1 0,0-1-1,0 0 1,0 0 0,-1 0-1,1 1 1,0-1 0,0 0 0,0 0-1,0 0 1,0 0 0,0 1 0,0-1-1,0 0 1,0 0 0,0 0-1,0 1 1,0-1 0,0 0 0,0 0-1,1 1 1,-2 14 41,1-15-41,1 8 7,0-1 0,0 1 1,1 0-1,0-1 0,0 0 0,1 1 1,0-1-1,0 0 0,1 0 0,4 7 0,-7-12-9,1 0-1,0 0 0,-1 1 0,1-1 1,0 0-1,0 0 0,0-1 0,0 1 1,0 0-1,1-1 0,-1 1 0,0-1 1,1 0-1,-1 0 0,1 0 0,0 0 1,-1 0-1,1 0 0,0-1 0,-1 1 1,1-1-1,0 0 0,0 0 0,-1 0 1,1 0-1,0 0 0,0-1 0,-1 1 1,1-1-1,0 0 0,2-1 0,3-2 2,0 0 0,0-1-1,-1 0 1,0 0-1,0 0 1,-1-1 0,1 0-1,-1-1 1,0 1 0,7-12-1,6-11 13,20-38 1,-36 62-13,70-145 187,-72 148-179,-1 1-1,1-1 1,0 1 0,0-1-1,1 1 1,-1-1 0,0 1-1,0-1 1,1 1 0,-1 0-1,3-2 1,-3 3-6,-1 0 1,1 0-1,-1 0 0,0 0 0,1 0 0,-1 0 0,0 0 1,1 0-1,-1 0 0,1 0 0,-1 0 0,0 0 1,1 0-1,-1 0 0,0 0 0,1 0 0,-1 1 0,0-1 1,1 0-1,-1 0 0,0 0 0,1 1 0,-1-1 1,0 0-1,0 0 0,1 1 0,-1-1 0,0 0 1,0 1-1,0-1 0,1 0 0,-1 1 0,0 0 0,3 5 28,-1 0 0,-1 0 0,1 1 0,1 12 0,-2-9-19,14 82-38,3-1-1,44 129 1,-62-220 17,19 42-719,-18-41 707,-1 0 1,1 1-1,0-1 1,0 0-1,0 0 1,-1 0-1,1-1 1,0 1-1,0 0 1,0 0-1,0 0 1,2 0-1,-3-1 15,1 0-1,-1 0 0,1 0 1,-1 0-1,0 0 1,1 0-1,-1 0 0,1 0 1,-1 0-1,1 0 1,-1 0-1,1 0 0,-1-1 1,0 1-1,1 0 1,-1 0-1,1 0 0,-1-1 1,0 1-1,1 0 1,-1-1-1,0 1 0,1 0 1,-1-1-1,0 1 1,0 0-1,1-1 0,-1 1 1,0 0-1,0-1 1,1 1-1,-1-1 0,0 0 1,9-23-298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4.379"/>
    </inkml:context>
    <inkml:brush xml:id="br0">
      <inkml:brushProperty name="width" value="0.05" units="cm"/>
      <inkml:brushProperty name="height" value="0.05" units="cm"/>
    </inkml:brush>
  </inkml:definitions>
  <inkml:trace contextRef="#ctx0" brushRef="#br0">81 18 14475,'0'-1'46,"0"0"0,0 1 0,0-1 0,0 0 0,0 1 0,0-1 0,0 1-1,0-1 1,-1 0 0,1 1 0,0-1 0,0 0 0,-1 1 0,1-1 0,0 1 0,-1-1 0,1 1 0,0-1 0,-1 1 0,1-1-1,-1 1 1,1-1 0,-1 1 0,1-1 0,-1 1 0,1 0 0,-1-1 0,0 1 0,1 0 0,-1 0 0,1-1 0,-1 1 0,0 0-1,1 0 1,-1 0 0,0 0 0,1 0 0,-1 0 0,0 0 0,1 0 0,-1 0 0,0 0 0,1 0 0,-1 0 0,0 1-1,1-1 1,-1 0 0,1 0 0,-1 1 0,0-1 0,1 0 0,-1 1 0,1-1 0,-1 1 0,-2 1 74,0 0 1,1 0 0,-1 0-1,1 0 1,-1 0-1,1 1 1,0-1-1,0 1 1,-3 5 0,-1 6 99,1-1 1,1 1 0,0 0 0,1 1-1,-2 28 1,4-19 29,0-1 1,6 45-1,-4-65-224,-1 0 1,0-1 0,1 1 0,-1-1 0,1 1 0,0-1-1,0 1 1,0-1 0,0 0 0,2 4 0,-2-6-21,-1 0 1,0 0 0,1 1-1,-1-1 1,0 0-1,1 0 1,-1 1 0,0-1-1,1 0 1,-1 0 0,0 0-1,1 0 1,-1 0-1,1 1 1,-1-1 0,0 0-1,1 0 1,-1 0 0,1 0-1,-1 0 1,0 0-1,1 0 1,-1 0 0,1-1-1,0 1 1,13-12 111,28-46 132,-29 39-152,0 1 1,0 0-1,2 1 0,29-26 1,-43 41-89,1 1 1,-1-1-1,1 1 0,0 0 1,-1 0-1,1 0 1,0 0-1,0 0 1,0 0-1,0 0 1,0 1-1,0-1 1,0 1-1,0-1 0,0 1 1,0 0-1,0 0 1,0 0-1,0 0 1,0 0-1,0 0 1,0 0-1,0 1 0,0-1 1,0 1-1,0 0 1,0-1-1,0 1 1,2 1-1,1 3 30,0 0-1,0 0 0,0 0 0,0 0 1,-1 1-1,0-1 0,4 8 0,15 19 99,-22-31-131,0 1-1,0-1 1,0 0-1,0-1 1,0 1-1,0 0 1,1 0-1,-1 0 1,0-1-1,0 1 1,1-1-1,-1 1 1,0-1-1,1 1 1,-1-1-1,1 0 1,-1 0-1,1 1 1,-1-1-1,0 0 1,1 0-1,-1-1 1,1 1-1,-1 0 1,0 0-1,1-1 1,-1 1-1,1-1 1,-1 1-1,0-1 1,0 1-1,1-1 1,-1 0-1,0 0 1,0 0-1,0 0 1,0 0-1,0 0 1,0 0-1,0 0 1,1-2-1,6-6 22,0-1 0,-1 1 0,11-23 0,-12 21 2,4-8 8,-8 14-18,1 0 0,0 0 1,0 0-1,0 0 0,0 0 0,1 1 1,7-8-1,-11 12-18,0 0 1,0 0-1,1-1 0,-1 1 1,0 0-1,0 0 0,0 0 1,1 0-1,-1 0 0,0 0 1,1 0-1,-1-1 1,0 1-1,0 0 0,1 0 1,-1 0-1,0 0 0,0 0 1,1 0-1,-1 0 0,0 0 1,1 1-1,-1-1 0,0 0 1,0 0-1,1 0 1,-1 0-1,0 0 0,0 0 1,0 0-1,1 1 0,-1-1 1,0 0-1,1 0 0,4 12 52,0 15 9,-5-26-58,11 131-505,-6-115-223,-1-17 383,2-11 115,1-14-136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5.399"/>
    </inkml:context>
    <inkml:brush xml:id="br0">
      <inkml:brushProperty name="width" value="0.05" units="cm"/>
      <inkml:brushProperty name="height" value="0.05" units="cm"/>
    </inkml:brush>
  </inkml:definitions>
  <inkml:trace contextRef="#ctx0" brushRef="#br0">8 34 12235,'1'-9'973,"-1"8"-784,0-1-1,1 0 0,-1 0 1,0 1-1,0-1 0,0 0 1,-1 0-1,1 1 0,0-1 1,-1 0-1,1 0 0,-2-2 1,-3 39 2727,4 10-2370,2-1 0,2 1-1,8 45 1,-8-74-494,1 1 1,0-2-1,1 1 0,0 0 0,2-1 1,0 0-1,0 0 0,1-1 0,1 0 1,1-1-1,16 19 0,-24-29-47,2 0 0,-1 0 0,0 0 0,0-1 0,1 0 0,0 1 0,-1-1 0,1 0 0,0-1 0,0 1 0,0-1 0,0 0 0,0 0 0,0 0 0,0 0 0,1-1 0,-1 1 0,0-1 0,0 0 0,1-1 0,-1 1 0,7-2 0,-6 0 3,0 0-1,0 0 0,0 0 0,0-1 0,-1 1 0,1-1 1,0 0-1,-1-1 0,0 1 0,0-1 0,0 0 0,0 0 0,-1 0 1,0 0-1,1-1 0,-1 1 0,3-8 0,0-3 8,0 0-1,0 0 1,-2-1-1,0 0 1,0 0-1,1-24 0,-3 7 6,-1-1 0,-5-37-1,4 63-17,-1 1-1,0-1 0,0 1 1,-1 0-1,0-1 0,-3-7 1,5 15-3,0 0 1,0 0 0,0-1 0,0 1 0,0 0 0,0 0-1,0 0 1,0-1 0,-1 1 0,1 0 0,0 0 0,0 0-1,0 0 1,0-1 0,0 1 0,0 0 0,0 0-1,-1 0 1,1 0 0,0 0 0,0 0 0,0-1 0,0 1-1,-1 0 1,1 0 0,0 0 0,0 0 0,0 0 0,0 0-1,-1 0 1,1 0 0,0 0 0,0 0 0,0 0 0,-1 0-1,1 0 1,0 0 0,0 0 0,0 0 0,0 0-1,-1 0 1,1 0 0,0 0 0,0 0 0,0 0 0,-1 0-1,1 1 1,0-1 0,-5 11-10,0 16-3,3 0 0,1 1 1,1-1 0,6 38 0,-4-49 11,1-1 0,0 1 1,2-1-1,0 0 0,0 0 0,1 0 1,11 16-1,-15-27 9,0 0 0,1-1 0,0 1 0,-1-1 0,1 0 0,1 0 0,-1 0 0,0 0 0,1-1-1,-1 1 1,1-1 0,0 0 0,0 0 0,0 0 0,6 2 0,-6-4 12,-1 1-1,1-1 0,-1 1 1,1-1-1,-1 0 0,0 0 1,1-1-1,-1 1 0,1-1 1,-1 1-1,0-1 0,1 0 1,-1-1-1,0 1 0,0 0 1,0-1-1,0 0 0,0 0 1,0 0-1,3-3 0,2-2 37,-1-1 0,-1 1-1,0-1 1,0-1-1,0 1 1,-1-1-1,0 0 1,-1 0-1,0-1 1,-1 1-1,0-1 1,0 0-1,-1 0 1,0 0 0,1-14-1,-2 3 39,0 0 0,-1 0 0,-1-1 0,-1 1-1,-1 0 1,-8-28 0,7 36-23,0 1-1,-11-23 1,14 31-54,-1 2 0,1-1 0,-1 0-1,0 0 1,0 0 0,0 1 0,0-1 0,-1 1 0,1 0 0,-1 0 0,1-1-1,-1 2 1,0-1 0,1 0 0,-1 0 0,-5-1 0,6 3-41,1 0 0,0 0 0,0 0 0,-1 0 0,1 0 0,0 0 0,0 0 0,0 1-1,-1-1 1,1 1 0,0-1 0,0 1 0,0-1 0,0 1 0,0-1 0,0 1 0,0 0 0,0 0 0,0-1 0,0 1 0,0 0 0,0 0 0,1 0 0,-1 0 0,0 0 0,0 0 0,1 0 0,-1 0 0,1 1 0,-1-1 0,1 0-1,0 0 1,-1 0 0,1 2 0,1-1-128,3-4-41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5.013"/>
    </inkml:context>
    <inkml:brush xml:id="br0">
      <inkml:brushProperty name="width" value="0.05" units="cm"/>
      <inkml:brushProperty name="height" value="0.05" units="cm"/>
    </inkml:brush>
  </inkml:definitions>
  <inkml:trace contextRef="#ctx0" brushRef="#br0">71 67 14195,'0'-1'67,"0"0"1,0 1-1,0-1 0,0 0 1,-1 0-1,1 0 0,0 0 1,0 0-1,-1 1 0,1-1 1,-1 0-1,1 0 0,0 1 1,-1-1-1,0 0 0,1 0 1,-1 1-1,1-1 1,-1 1-1,0-1 0,1 1 1,-1-1-1,0 1 0,0-1 1,1 1-1,-1-1 0,0 1 1,0 0-1,0 0 0,0-1 1,0 1-1,1 0 0,-1 0 1,0 0-1,0 0 0,0 0 1,0 0-1,0 0 0,0 0 1,1 0-1,-3 1 0,1 0 34,0 0 0,0 0 0,0 0 0,0 0 0,0 0 0,0 1-1,1-1 1,-1 0 0,0 1 0,1 0 0,-1-1 0,1 1 0,-1 0 0,1 0-1,-2 2 1,1 2-22,-1-1 1,1 1-1,0 0 0,1-1 0,-1 1 0,1 0 0,1 0 0,-1 0 0,1 0 1,-1 0-1,2 0 0,-1 0 0,1 0 0,0 0 0,0 0 0,0 0 0,4 7 1,-5-12-64,1 0 0,-1 0 0,1-1 0,0 1 1,-1 0-1,1 0 0,0-1 0,-1 1 0,1 0 1,0-1-1,0 1 0,0-1 0,-1 1 0,1-1 1,0 1-1,0-1 0,0 0 0,0 1 0,0-1 1,0 0-1,0 0 0,0 0 0,0 0 0,0 0 1,0 0-1,0 0 0,0 0 0,0 0 0,0 0 1,0 0-1,0-1 0,0 1 0,0 0 0,0-1 1,-1 1-1,1-1 0,0 1 0,0-1 0,1 0 1,4-3 77,0-1 1,-1 1-1,0-1 0,7-7 1,5-8 261,16-27 0,-21 30-46,1-1 1,28-29 0,-40 46-297,0 0 1,0 0-1,0 0 0,1 0 0,-1 0 0,0 0 0,1 0 1,-1 0-1,0 0 0,1 1 0,-1-1 0,1 1 1,-1-1-1,1 1 0,-1 0 0,1-1 0,-1 1 1,3 0-1,-3 0-7,0 1 1,0-1 0,1 1 0,-1 0-1,0-1 1,0 1 0,0 0 0,0 0-1,0 0 1,0-1 0,0 1 0,0 0-1,0 0 1,0 1 0,0-1 0,-1 0-1,1 0 1,0 0 0,-1 0 0,1 3-1,3 4 115,-1 1-221,1-1-1,0 0 1,1 0 0,5 8 0,-10-15 50,1 0 1,0 0-1,-1-1 1,1 1-1,0 0 1,0 0-1,0-1 1,-1 1-1,1-1 1,0 1-1,0-1 1,0 1-1,0-1 1,0 1-1,0-1 1,0 0 0,2 1-1,-2-1-8,0-1 0,0 1 0,0 0 0,0-1 0,0 1-1,0-1 1,0 1 0,0-1 0,0 1 0,0-1 0,0 0 0,-1 1 0,1-1 0,0 0 0,0 0-1,-1 1 1,1-1 0,-1 0 0,1 0 0,0 0 0,-1 0 0,1-1 0,8-19-378,-1-5-152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5.482"/>
    </inkml:context>
    <inkml:brush xml:id="br0">
      <inkml:brushProperty name="width" value="0.05" units="cm"/>
      <inkml:brushProperty name="height" value="0.05" units="cm"/>
    </inkml:brush>
  </inkml:definitions>
  <inkml:trace contextRef="#ctx0" brushRef="#br0">0 211 15435,'5'56'859,"1"-1"0,3 0 0,3 0 0,30 86 0,-39-132-742,14 34-41,-11-27 305,-4-14 29,-2-3 199,-13-80-343,3 0 0,4-1-1,4 1 1,8-87 0,-5 160-266,9-63 1,-9 65-1,0 1 0,1 0-1,-1-1 1,1 1 0,0 0 0,1 0-1,-1 1 1,1-1 0,0 0-1,4-5 1,-6 9-1,0 1 0,-1-1-1,1 0 1,-1 1 0,1-1-1,0 1 1,0-1 0,-1 1-1,1-1 1,0 1 0,0-1-1,0 1 1,0-1 0,0 1-1,-1 0 1,1 0 0,0 0 0,0-1-1,0 1 1,0 0 0,0 0-1,0 0 1,0 0 0,0 0-1,0 1 1,0-1 0,1 0-1,-1 1 0,1 0 0,-1 0 0,0 0 0,1 1 0,-1-1 0,0 0 0,0 0-1,0 1 1,1-1 0,-2 1 0,1-1 0,0 1 0,1 2 0,1 3 2,0 0 1,-1 1 0,0-1-1,0 1 1,1 10-1,-3-7 53,0 0-1,0 0 0,-2 0 0,1 0 0,-1 0 1,-1 0-1,1-1 0,-6 12 0,6-16 1,-1 0 0,0 0-1,0 0 1,0 0 0,-1-1-1,0 1 1,0-1 0,0 0 0,-1 0-1,1 0 1,-1-1 0,0 0-1,-1 0 1,-7 5 0,11-8-82,1 0 0,0-1-1,0 1 1,-1-1 0,1 1 0,0-1 0,-1 0 0,1 1 0,-1-1 0,1 0 0,0 0-1,-1 0 1,1 0 0,-1 0 0,-1 0 0,2-1-29,0 1-1,1 0 0,-1-1 1,0 1-1,1-1 1,-1 1-1,0-1 1,1 1-1,-1-1 1,1 1-1,-1-1 1,1 1-1,-1-1 1,1 0-1,0 1 1,-1-1-1,1 0 1,0 1-1,-1-1 1,1-1-1,-1-2-72,1 1 0,-1-1-1,1 1 1,0-1 0,0 0-1,1 1 1,-1-1-1,1 1 1,-1-1 0,3-4-1,5-17-532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6.786"/>
    </inkml:context>
    <inkml:brush xml:id="br0">
      <inkml:brushProperty name="width" value="0.05" units="cm"/>
      <inkml:brushProperty name="height" value="0.05" units="cm"/>
    </inkml:brush>
  </inkml:definitions>
  <inkml:trace contextRef="#ctx0" brushRef="#br0">115 461 13107,'-1'-3'200,"1"0"0,-1 0 0,0 0 0,0 0 0,0 0 0,0 0 0,-1 1 0,1-1 0,-1 0 0,1 1 0,-1-1 0,0 1 0,0 0 0,0-1 0,-1 1 0,1 0 0,0 0 0,-1 0 0,-3-1 0,5 2-118,0 1-1,-1-1 0,1 1 1,0-1-1,-1 1 0,1 0 1,-1 0-1,1-1 1,-1 1-1,1 0 0,0 0 1,-1 1-1,1-1 0,-1 0 1,1 0-1,-1 1 0,-1 0 1,1 0-20,0 0 0,0 0 0,0 1 0,0-1-1,1 0 1,-1 1 0,0 0 0,0-1 0,1 1 0,-1 0 0,1 0 0,0 0 0,-2 3 0,-2 5 58,1 0-1,0 1 1,1-1 0,0 1 0,0 0 0,1-1-1,1 1 1,-1 14 0,2-3 2,1-1 0,0 0 1,7 30-1,-7-45-97,0-1 1,1 1 0,0 0-1,0-1 1,0 1-1,1-1 1,0 1-1,0-1 1,5 6 0,-7-10-15,0 0 1,0 1-1,0-1 1,0 0-1,1 0 1,-1 0-1,0 0 1,1-1-1,-1 1 1,1 0-1,-1-1 1,0 1-1,1-1 1,0 1-1,-1-1 1,1 1-1,-1-1 1,1 0-1,0 0 1,-1 0-1,1 0 1,-1 0-1,1 0 1,-1-1-1,1 1 1,0 0-1,-1-1 1,1 1-1,-1-1 1,1 0-1,-1 1 1,0-1-1,1 0 1,-1 0-1,0 0 1,1 0-1,-1 0 1,2-2-1,5-5 45,0 0 0,-1 0 0,0-1 0,0 0 0,-1 0 0,0-1 0,0 0 0,4-12 0,4-11 148,11-44 0,-19 58-102,-1-1 0,-1 0 0,0 1 0,-2-2 0,0-26 0,-4 33 5,-2 19-26,-3 20-10,6-9-54,-1-1 0,2 0 0,0 1 0,1-1-1,1 0 1,0 1 0,1-1 0,8 26 0,-10-39-17,0 0 0,0 1 0,0-1 0,0 0 0,1 0 0,-1 0 0,0 0 0,1 0 0,-1 0 0,1 0 0,0-1 0,0 1 0,3 2 0,-4-4 0,0 1 0,0-1 0,0 0 0,0 0 0,1 1 0,-1-1 0,0 0 0,0 0 0,0 0 0,1 0 0,-1 0 0,0 0 0,0-1 0,0 1 0,1 0 0,-1-1 0,0 1 0,0-1 0,0 1 0,0-1 0,0 1 0,0-1 0,0 0 0,0 1 0,0-1 0,0 0 0,0 0 0,0 0 0,-1 0 0,1 0 0,1-1 0,6-9 0,0 0 0,0-1 0,-1 0 1,-1-1-1,0 1 0,8-27 0,19-87 10,-32 118-9,15-66 85,10-130 0,-26 200-78,1 2 0,-1-1 1,1 0-1,-1 1 1,0-1-1,0 0 0,0 0 1,-1 1-1,1-1 1,-1 0-1,1 1 0,-1-1 1,0 1-1,-2-6 0,3 8-6,-1 0 0,1 0 0,0 0-1,-1 0 1,1 0 0,0 0-1,0 0 1,-1 0 0,1 1-1,0-1 1,-1 0 0,1 0 0,0 0-1,0 0 1,-1 0 0,1 0-1,0 1 1,0-1 0,-1 0-1,1 0 1,0 0 0,0 1 0,0-1-1,-1 0 1,1 0 0,0 1-1,0-1 1,0 0 0,0 0-1,-1 1 1,1-1 0,0 0 0,0 0-1,0 1 1,0-1 0,0 0-1,0 1 1,0-1 0,-5 16 34,5-16-36,-13 55 54,-11 87 0,22-115-47,1 0 0,1 1-1,1-1 1,1 0 0,9 38-1,-5-35 8,2 0-1,2-1 0,0 0 1,17 31-1,-25-56-37,1 0 1,-1 0-1,1 0 1,0 0-1,0-1 1,0 1-1,6 4 0,-8-7-5,0 0 0,1-1-1,-1 1 1,0 0-1,0-1 1,0 1 0,1-1-1,-1 1 1,0-1-1,1 0 1,-1 1-1,1-1 1,-1 0 0,0 0-1,1 0 1,-1 0-1,1 0 1,-1 0 0,0 0-1,1-1 1,-1 1-1,0-1 1,1 1 0,-1 0-1,0-1 1,0 0-1,1 1 1,-1-1-1,0 0 1,1-1 0,4-3-19,-1-1 0,-1 0 0,1 0 1,-1 0-1,0 0 0,-1-1 0,1 1 1,-1-1-1,2-8 0,10-31-257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0:48.952"/>
    </inkml:context>
    <inkml:brush xml:id="br0">
      <inkml:brushProperty name="width" value="0.05" units="cm"/>
      <inkml:brushProperty name="height" value="0.05" units="cm"/>
    </inkml:brush>
  </inkml:definitions>
  <inkml:trace contextRef="#ctx0" brushRef="#br0">695 349 9258,'-64'3'-596,"41"-3"482,0 1 0,0 1 1,0 1-1,0 1 0,0 1 0,-31 12 1,25-4 623,0 2-1,1 1 1,1 2 0,0 0 0,-29 28 0,26-19 186,2 1-1,0 2 0,-41 59 1,56-69-612,2 1 0,0 0 1,2 0-1,0 1 0,2 1 1,0 0-1,1-1 0,2 2 0,-4 44 1,5-9-110,4 0 0,13 104 0,14 3 78,62 206-1,-69-300 20,2 0-1,4-1 1,40 77-1,-54-123-59,1-1-1,1-1 1,2 0 0,0-1-1,1-1 1,1 0 0,1-1-1,1-2 1,0 0 0,1-1-1,46 26 1,-55-37-29,-1-1 0,1 1 0,0-2 0,1 0 0,-1-1 0,1 0 0,0-1 0,-1 0 0,1-1 1,0-1-1,0 0 0,0-1 0,0 0 0,-1-1 0,1-1 0,-1 0 0,1-1 0,-1 0 0,0-1 0,0-1 0,-1 0 0,18-11 0,-4-1-31,0-1-1,-1-2 0,-1 0 1,-1-2-1,25-30 0,-4-3-23,47-80-1,-58 80 67,-3-2 0,-2 0 0,-3-2 0,34-124 0,-42 106 28,-3-1 0,-3 0-1,0-135 1,-12 119 19,-5 0 0,-3 1 0,-34-144 0,30 187-16,-2 1 0,-2 1 0,-2 0-1,-2 2 1,-3 0 0,-1 1 0,-2 2-1,-36-44 1,49 70-7,-2 1 0,0 0 1,-1 1-1,0 1 0,-1 1 0,-1 0 0,0 1 0,-31-15 0,36 23-17,0-1 0,0 1 0,-1 1-1,1 1 1,-1 0 0,0 1 0,0 0-1,0 1 1,0 1 0,0 0 0,1 1 0,-1 1-1,0 0 1,-17 6 0,-13 7-29,1 3 1,0 1-1,1 3 1,-53 34-1,7 0-37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1:03.474"/>
    </inkml:context>
    <inkml:brush xml:id="br0">
      <inkml:brushProperty name="width" value="0.05" units="cm"/>
      <inkml:brushProperty name="height" value="0.05" units="cm"/>
    </inkml:brush>
  </inkml:definitions>
  <inkml:trace contextRef="#ctx0" brushRef="#br0">356 238 7946,'-20'-11'506,"3"1"41,1 2-1,-1 0 0,0 1 1,-19-5-1,31 11-431,0-1 0,0 2 0,0-1 0,0 1 0,0-1 0,0 1 0,0 1 0,0-1 0,0 1-1,0 0 1,0 0 0,0 0 0,0 1 0,1-1 0,-1 1 0,0 1 0,1-1 0,0 0 0,-9 7 0,3 1-53,0 0 0,0 1 0,1 0 0,0 1 0,1 0 0,0 0 0,1 0 1,0 1-1,1 0 0,1 1 0,0-1 0,1 1 0,-6 28 0,2 12-55,3 1 0,0 71 0,5-114-16,-1 64-20,3 228 90,2-252-19,3 0-1,1-1 0,28 93 1,-25-110-34,2-1 1,1-1-1,1 0 1,31 45-1,-37-63-20,0-1 0,1-1 0,1 0-1,0-1 1,1 0 0,0 0-1,1-1 1,0-1 0,0 0-1,1-1 1,0-1 0,20 9-1,1-5-18,0-2-1,0-1 0,69 7 1,-37-12 53,80-4 1,-124-1-6,1 0 1,-1-2-1,0-1 0,0-1 1,-1 0-1,41-19 0,-37 12-4,0-1 0,-2-1 1,0-2-1,0 0 0,23-24 0,19-24 33,91-115-1,39-87 73,-193 264-115,19-27 18,-2-1 0,32-63 1,-48 84-16,0-1 1,0 1 0,-1-1 0,0 0-1,-1 0 1,0 0 0,-1 0-1,0 0 1,-1-1 0,0 1-1,-1 0 1,0 0 0,-1 0-1,-3-11 1,-1 2 19,-1 1 0,-1 0 1,-1 0-1,0 1 0,-1 0 0,-18-22 0,8 15 19,0 1-1,-2 2 1,-38-32-1,-2 8 122,-2 2-1,-105-52 1,-150-50 395,248 120-488,-1 4 1,-122-22-1,170 40-126,1 1-1,-1 1 1,1 1 0,-1 2-1,-28 3 1,43-3 29,1 1 0,0 0-1,-1 0 1,1 1 0,0 0 0,0 0 0,0 1 0,0 0 0,1 0-1,0 1 1,0 0 0,0 0 0,0 1 0,1 0 0,0 0 0,0 0 0,-6 9-1,-8 25-115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6:55.484"/>
    </inkml:context>
    <inkml:brush xml:id="br0">
      <inkml:brushProperty name="width" value="0.05" units="cm"/>
      <inkml:brushProperty name="height" value="0.05" units="cm"/>
    </inkml:brush>
  </inkml:definitions>
  <inkml:trace contextRef="#ctx0" brushRef="#br0">369 25 11402,'-6'1'105,"1"-1"0,0 1 0,-1-1-1,1 0 1,-1 0 0,1-1 0,0 1-1,-1-1 1,-6-2 0,-2 0-39,-25-4 50,19 3-27,0 1 0,-27-2 0,45 6-75,1-1 0,-1 1 1,0-1-1,0 1 1,1 0-1,-1 0 0,1 0 1,-1-1-1,0 2 0,1-1 1,0 0-1,-1 0 0,1 0 1,0 1-1,0-1 0,-1 0 1,1 1-1,-1 2 1,-19 33-18,16-28 14,-31 51 19,-7 14-30,39-65-3,0 1 0,0 0 0,1-1-1,0 2 1,1-1 0,-2 13 0,-5 158 0,9-176 11,0 0-1,1 1 0,-1-1 0,1 1 1,1-1-1,-1 0 0,1 0 0,0 0 1,0 0-1,0 0 0,1 0 0,-1 0 1,1-1-1,1 1 0,-1-1 0,1 0 1,-1 0-1,9 7 0,-4-4 7,-1-1-1,1 0 1,1-1-1,-1 1 1,1-2 0,0 1-1,0-1 1,0 0-1,15 3 1,-10-5 1,0-1 0,1-1 0,-1 0 0,0-1 1,27-5-1,11 0 13,-49 6-28,0 1 0,0-2 0,0 1 1,0 0-1,-1-1 0,1 1 0,0-1 1,0 0-1,-1 0 0,1 0 0,0 0 1,-1 0-1,1-1 0,-1 1 0,0-1 1,1 1-1,-1-1 0,0 0 0,0 0 1,0 0-1,0 0 0,0-1 0,-1 1 1,1 0-1,1-4 0,25-37 12,-1 0-1,21-51 1,-36 69-8,-7 17-1,-1-1 0,0 0 1,5-18-1,-3 8 32,-5 15-32,0 1 0,0-1 0,0 1 0,0-1 0,-1 1 0,1-6 0,-1 5 2,0 0-1,-1 0 0,1-1 1,-1 1-1,0 0 0,0 0 0,-1 0 1,1 0-1,-1 1 0,0-1 1,0 0-1,0 1 0,-4-6 1,1 4 10,0-1 0,0 1 0,-1 0 0,0 0 0,0 0 0,-12-6 0,-3 0 2,-1 1 0,0 1 1,-41-10-1,51 16-73,0 0-1,0 1 1,-25 0 0,15 2-11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7:40.967"/>
    </inkml:context>
    <inkml:brush xml:id="br0">
      <inkml:brushProperty name="width" value="0.05" units="cm"/>
      <inkml:brushProperty name="height" value="0.05" units="cm"/>
    </inkml:brush>
  </inkml:definitions>
  <inkml:trace contextRef="#ctx0" brushRef="#br0">562 50 6745,'-11'5'587,"4"-1"-158,0-1 0,-1 0-1,0-1 1,1 1 0,-1-1 0,0-1 0,0 1 0,-12-1 0,12-1-395,-1 0 0,1 0 1,0 1-1,-1 0 1,1 1-1,0 0 0,0 0 1,0 1-1,1 0 1,-1 0-1,0 1 0,1 0 1,0 0-1,0 0 0,0 1 1,1 0-1,-9 9 1,-21 20 11,-35 40-60,62-63 10,0 0 0,1 0 0,1 1 0,0 0 0,-8 19 0,-23 59-12,19-49 44,2 0-1,2 0 1,-17 73-1,-6 86 7,37-189-35,0 0 0,0 0 1,2-1-1,-1 1 1,1 0-1,1 0 0,0 0 1,0 0-1,1-1 1,7 16-1,3 1-16,1-1 1,28 41 0,-33-53 6,-1 1 0,-1 1 1,0 0-1,-2 0 1,7 24-1,-5-14 11,12 25 0,-18-47-2,1-1 1,0 1 0,0-1 0,0 0-1,0 1 1,0-1 0,1 0 0,0 0-1,-1-1 1,1 1 0,0 0 0,0-1-1,0 0 1,1 0 0,-1 0 0,0 0-1,7 2 1,1-1 0,-1-1 1,1 0-1,-1 0 0,22-1 1,27 5 67,-1 5-2,0-2-1,1-3 1,74-1 0,-95-7-33,-1-1 0,1-2 0,0-1-1,-1-2 1,-1-2 0,43-16 0,-22 6 1,95-20 0,-76 22-20,-23 2 40,93-41 0,-86 31-33,-34 16 1,0 2 1,1 0-1,40-5 0,84-3 18,18-3-28,-145 15-10,0-2 0,0-1 0,0 0 0,41-21 0,-18 2-2,40-18-11,-78 40 15,1 0 1,0 1-1,0 0 0,0 1 1,1 0-1,-1 0 0,12 1 1,-10 1-11,-1 0 1,1-1 0,0-1 0,0 0 0,-1 0-1,1-1 1,21-9 0,-28 9-8,1 1 1,-1-1-1,0-1 0,0 1 1,0-1-1,-1 0 0,1 0 1,-1 0-1,0-1 0,0 0 1,0 1-1,-1-2 1,0 1-1,0 0 0,0 0 1,0-1-1,1-7 0,2-11 6,-1 0-1,-2 0 0,-1-1 0,0 1 1,-4-45-1,1 13 2,14-170-8,-13 215 24,-1-1 1,0 1 0,-1 0-1,0 0 1,0 0 0,-1 1 0,-1-1-1,0 1 1,0-1 0,-1 1-1,0 0 1,-9-11 0,5 9 27,-1 0 1,-1 0 0,0 1-1,0 1 1,-1-1-1,0 2 1,-27-16 0,6 8 29,-1 2 1,-1 1 0,0 2-1,0 1 1,-1 2-1,-60-7 1,-195-3 107,165 14-136,71 5-42,1 3 1,-73 11-1,53-4-1,-56-6-13,99-5 15,0 2 1,0 1-1,0 1 1,-33 7-1,52-5-35,0 0 0,0 0 0,1 1 0,0 1 0,0 0 0,0 0 0,1 1 1,-13 12-1,11-9 8,-1 0 1,-1-1 0,0-1-1,-21 12 1,-91 30 40,-48 24-101,163-69-95,8-4 162,1-1 0,-1 1 0,1-1 0,-1 0 0,0 0 1,0 0-1,1 0 0,-1 0 0,-5 0 0,-8-2-65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7:47.277"/>
    </inkml:context>
    <inkml:brush xml:id="br0">
      <inkml:brushProperty name="width" value="0.05" units="cm"/>
      <inkml:brushProperty name="height" value="0.05" units="cm"/>
    </inkml:brush>
  </inkml:definitions>
  <inkml:trace contextRef="#ctx0" brushRef="#br0">620 5 8482,'-3'-1'98,"1"1"0,-1-1 0,0 1 0,0-1 0,1 1 0,-1 0-1,0 0 1,-5 0 0,-4 0-59,0-1 80,0 1 0,1 0 0,-1 0 0,0 1 0,1 1 0,-1 0 0,1 1 0,-1 0 1,1 0-1,-17 9 0,-25 10 717,37-17-720,0 2-1,1 0 1,-1 0 0,1 1-1,1 1 1,0 1 0,-13 11-1,-58 72-8,11-9-131,68-78 35,1 1-1,0-1 1,0 1 0,1 0-1,0 0 1,0 0 0,1 1-1,0-1 1,0 1-1,-1 9 1,-2 11 54,-4 45 0,6-37 7,-5 146 190,6-47-75,-2-83-94,2-18-39,0 1 0,4 50 0,0-75-50,1 0-1,0 1 0,0-1 0,1 0 0,0 0 0,0 0 0,1-1 1,1 1-1,0-1 0,0 0 0,0 0 0,11 12 0,8 5-19,1-2 0,1 0 0,1-2 0,1-1 0,1-1 0,48 24 0,-66-38 29,-1-1 0,1-1 0,1 0 1,-1-1-1,1 0 0,-1 0 0,1-1 0,0-1 0,0 0 0,0-1 0,-1 0 0,1-1 0,0 0 0,0-1 0,0 0 0,-1-1 1,1 0-1,-1-1 0,0 0 0,0 0 0,0-2 0,-1 1 0,0-1 0,0-1 0,12-10 0,11-10 19,-1-1-1,48-57 1,46-75 75,-68 83-90,-47 62-31,-1-1 0,-1-1 1,0 0-1,-1-1 0,-1 1 0,0-1 0,5-27 1,-4 10-17,-2-1-1,-2 1 1,0-39 0,-4 52 33,-1 0-1,-1 0 1,-1 0 0,-1 0-1,0 1 1,-16-42-1,13 47 8,0 0-1,-2 0 0,1 1 0,-2 0 1,0 0-1,-1 1 0,0 1 0,-1 0 1,-16-14-1,21 21-12,-12-10 23,-25-17 0,38 29 0,-1 0 0,1 1 0,-1 0 0,0 0-1,0 0 1,0 1 0,0 0 0,-12-2 0,19 4-34,-1 0-1,1 0 1,0 0 0,-1 0-1,1 0 1,-1 0 0,1 0-1,0 0 1,-1 0 0,1 1 0,0-1-1,-1 0 1,1 0 0,0 0-1,-1 1 1,1-1 0,0 0-1,-1 0 1,1 0 0,0 1-1,-1-1 1,1 0 0,0 1-1,0-1 1,-1 0 0,1 1-1,0-1 1,0 0 0,0 1 0,0-1-1,0 0 1,-1 1 0,1-1-1,0 1 1,0-1 0,0 0-1,0 1 1,0-1 0,0 1-1,0-1 1,0 0 0,0 1-1,0-1 1,0 1 0,1-1-1,-1 0 1,0 1 0,0 0 0,3 6-165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7:50.535"/>
    </inkml:context>
    <inkml:brush xml:id="br0">
      <inkml:brushProperty name="width" value="0.05" units="cm"/>
      <inkml:brushProperty name="height" value="0.05" units="cm"/>
    </inkml:brush>
  </inkml:definitions>
  <inkml:trace contextRef="#ctx0" brushRef="#br0">494 1 8058,'-5'-1'21,"1"1"1,0 0 0,-1 0 0,1 1-1,0 0 1,0-1 0,-1 1 0,1 1-1,0-1 1,0 0 0,0 1-1,0 0 1,0 0 0,1 0 0,-1 1-1,1-1 1,-1 1 0,1 0 0,0 0-1,0 0 1,0 0 0,0 0-1,-3 6 1,0-3 82,0-1 0,-1 1 0,1-1 0,-1 0 0,0-1 0,-1 0-1,1 0 1,-16 6 0,-10 5 1166,28-12-1166,-1 1 0,1 0 1,0 0-1,0 1 1,0-1-1,0 1 0,1 0 1,0 0-1,0 0 1,0 1-1,-4 10 0,-2 6-151,-14 45 0,2-4 152,10-39 124,-27 41 0,28-50-156,1 1 0,1 0 0,0 1 1,2 0-1,-1 0 0,-4 22 0,-7 38-36,5-22 86,-9 71-1,22-120-100,1-1 1,0 1-1,1 0 1,0 0-1,0-1 1,0 1-1,0-1 1,1 1-1,4 8 0,27 48 34,-15-33-15,0 3 4,41 68 18,-48-85-57,0-1 1,0-1 0,1 0 0,24 20 0,-17-19-7,1-1 1,1 0 0,0-2-1,1 0 1,0-1 0,0-2 0,1 0-1,0-1 1,0-2 0,1 0-1,0-1 1,0-2 0,0 0 0,44-4-1,-60 1-18,0-1-1,0 0 1,0 0-1,0-1 1,-1 0-1,1 0 1,-1-1-1,9-6 1,3-3 4,29-27 1,-36 28 13,-1 0 0,-1-1-1,0 0 1,12-23 0,17-22 10,-11 22 5,-3 1-13,2 3 0,2 0 0,56-50 0,-68 69-21,-1 0 0,0-1-1,-2-1 1,1-1 0,-2 0 0,0-1 0,14-25-1,-23 36 19,-1 0-1,0-1 1,0 1-1,-1-1 0,0 0 1,0 0-1,0 0 0,-1 0 1,0 0-1,-1 0 0,1-1 1,-1 1-1,-1 0 1,1 0-1,-1 0 0,-1 0 1,1 0-1,-1 0 0,0 0 1,-1 0-1,0 0 0,0 1 1,0 0-1,-1-1 1,-4-6-1,-4-1 34,-1 1 1,0 0-1,-1 0 0,0 2 1,-1 0-1,0 0 0,-26-13 1,16 9-49,-44-33 0,16-4-77,44 41 85,-2 0-1,1 1 0,-2 0 1,1 1-1,-1 0 0,-1 0 0,1 1 1,-20-8-1,-123-35-90,69 25-133,54 15 143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10.247"/>
    </inkml:context>
    <inkml:brush xml:id="br0">
      <inkml:brushProperty name="width" value="0.05" units="cm"/>
      <inkml:brushProperty name="height" value="0.05" units="cm"/>
    </inkml:brush>
  </inkml:definitions>
  <inkml:trace contextRef="#ctx0" brushRef="#br0">184 1 9066,'-4'0'94,"-1"1"-1,1 0 1,-1 0-1,1 0 1,-1 0 0,1 1-1,0 0 1,0 0 0,0 0-1,0 0 1,0 1 0,0 0-1,1-1 1,-5 6-1,4-4-195,1 0-1,0 1 0,1-1 0,-1 1 0,1 0 1,0 0-1,0 0 0,1 0 0,-1 0 0,1 0 1,0 0-1,0 7 0,-8 44-956,-25 84 0,-7 40 3561,37-127-2214,2 1 0,2-1 0,9 56 0,-1 18-261,-7-105-33,12 170 370,-10-170-290,1-1 1,1 1 0,1-1-1,1-1 1,0 1 0,18 32-1,-21-47-120,0 1-1,1 0 1,-1-1 0,2 0-1,-1 0 1,0-1 0,1 1-1,0-1 1,1-1-1,-1 1 1,1-1 0,0 0-1,0 0 1,0-1 0,0 0-1,1 0 1,-1-1-1,9 2 1,-6-3-124,0 0 0,0 0 0,0-1 0,0 0 0,-1-1 0,1 0 1,0-1-1,0 0 0,-1 0 0,1-1 0,-1 0 0,0-1 0,0 0 0,9-5 0,-2-2 159,0 1 1,-1-2-1,0 0 0,-1 0 1,-1-2-1,0 1 0,-1-2 1,0 0-1,11-19 0,9-20 1085,34-85 0,-3 7 18,-29 74-1086,3 2 0,77-91 0,-98 129-174,-1-2 0,0 1 0,-2-2 0,0 0 0,11-28 1,-21 42 170,0 0 0,-1 0 1,0-1-1,0 1 1,0 0-1,-1-1 1,0 1-1,-1-1 0,0 0 1,0 1-1,0-1 1,-1 1-1,0-1 1,-1 1-1,1-1 1,-2 1-1,1 0 0,-1 0 1,0 0-1,0 0 1,-5-7-1,1 5 178,-1-1 1,0 1-1,0 0 0,-1 1 0,-1 0 0,1 0 0,-1 1 0,-15-8 1,-12-5 317,-43-16 1,25 13-487,23 8-477,0 1 0,-1 2 0,-1 1 0,0 2 0,0 1 0,0 1 0,-47-1 0,38 7-183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6.100"/>
    </inkml:context>
    <inkml:brush xml:id="br0">
      <inkml:brushProperty name="width" value="0.05" units="cm"/>
      <inkml:brushProperty name="height" value="0.05" units="cm"/>
    </inkml:brush>
  </inkml:definitions>
  <inkml:trace contextRef="#ctx0" brushRef="#br0">0 107 12939,'3'-7'344,"18"-44"1112,-19 46-1287,1 1 1,-1 0 0,1 0 0,0 0-1,0 0 1,0 0 0,1 1-1,7-7 1,-11 10-128,1-1 0,-1 1 0,1-1-1,0 0 1,-1 1 0,1-1 0,0 1-1,0 0 1,0-1 0,-1 1 0,1 0 0,0-1-1,0 1 1,0 0 0,0 0 0,-1 0 0,1 0-1,0 0 1,0 0 0,0 0 0,0 0 0,0 0-1,-1 0 1,1 0 0,0 0 0,0 1 0,0-1-1,0 0 1,-1 1 0,1-1 0,0 1 0,0-1-1,-1 1 1,1-1 0,0 1 0,-1-1 0,1 1-1,0-1 1,-1 1 0,1 0 0,-1 0-1,1-1 1,-1 1 0,0 0 0,1 0 0,-1-1-1,0 1 1,1 0 0,-1 0 0,0 0 0,0 0-1,0 1 1,2 6 154,0 0 0,-1 0 0,0 0-1,-1 12 1,-9 119 890,5-100-891,1-1 1,1 0 0,3 1 0,7 56 0,-8-93-191,0 0 1,1 0 0,-1 0 0,1-1 0,-1 1 0,1 0 0,0 0 0,-1 0-1,1 0 1,0 0 0,0-1 0,1 1 0,-1 0 0,0-1 0,0 1 0,1-1-1,-1 1 1,1-1 0,-1 0 0,1 0 0,0 0 0,2 2 0,-2-3-2,0 0 0,0 0 0,1 0 1,-1 0-1,0 0 0,0-1 0,1 1 0,-1-1 1,0 1-1,0-1 0,0 0 0,0 0 1,1 0-1,-1 0 0,-1 0 0,1 0 1,0 0-1,0-1 0,0 1 0,-1-1 0,3-2 1,12-12 15,0-1 0,-2-1 0,0 0 1,15-27-1,41-85 132,7-53 667,-87 215-744,2 1-1,1 0 1,2 0 0,1 1-1,1 56 1,8-50-346,4-22-189,-8-18 430,-1 0 1,1 1 0,-1-1-1,1 0 1,-1 1 0,1-1-1,-1 0 1,1 0 0,-1 1-1,1-1 1,-1 0 0,1 0-1,-1 0 1,1 0 0,0 0 0,-1 0-1,1 0 1,-1 0 0,1 0-1,0 0 1,-1 0 0,1 0-1,-1 0 1,1-1 0,-1 1-1,1 0 1,-1 0 0,2-1-1,1-2-30,1-1 1,0 0-1,-1 0 0,0 0 0,0 0 0,0 0 0,-1-1 0,0 1 0,1-1 0,1-6 0,-4 10 45,19-44-430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19.173"/>
    </inkml:context>
    <inkml:brush xml:id="br0">
      <inkml:brushProperty name="width" value="0.05" units="cm"/>
      <inkml:brushProperty name="height" value="0.05" units="cm"/>
    </inkml:brush>
  </inkml:definitions>
  <inkml:trace contextRef="#ctx0" brushRef="#br0">1 15 8658,'0'-1'87,"1"1"0,0-1 0,-1 0 1,1 0-1,0 1 0,-1-1 0,1 1 0,0-1 1,0 0-1,0 1 0,-1 0 0,1-1 0,0 1 1,0-1-1,0 1 0,0 0 0,0 0 0,0 0 1,1-1-1,24-1 642,-19 1-588,18 0 72,1 0 1,-1 2-1,0 1 1,0 1-1,26 6 0,121 41 107,-67-18-277,24 8-27,38 10 21,-128-41-12,0-1 1,54 4-1,233 18 318,-271-24-306,65 0 1,-97-7-41,1-1-1,-1 0 1,1-2-1,-1-1 1,32-10 0,-53 14 8,0 0 13,1-1 0,0 1-1,0 1 1,-1-1-1,1 0 1,0 1 0,0-1-1,0 1 1,0 0-1,0 0 1,0 0 0,3 0-1,-6 1 23,1 0-1,-1-1 1,0 1 0,0-1-1,0 1 1,1-1-1,-1 1 1,0 0-1,0-1 1,0 1-1,0-1 1,0 1 0,0-1-1,0 1 1,0 0-1,0-1 1,0 1-1,-1-1 1,1 1 0,0 0-1,0-1 1,-1 1-1,1 0 1,-9 19-55,6-14-1,1-2-112,0 0-1,0-1 0,0 1 1,0-1-1,-1 0 1,-3 4-1,-2 2-43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36.869"/>
    </inkml:context>
    <inkml:brush xml:id="br0">
      <inkml:brushProperty name="width" value="0.05" units="cm"/>
      <inkml:brushProperty name="height" value="0.05" units="cm"/>
    </inkml:brush>
  </inkml:definitions>
  <inkml:trace contextRef="#ctx0" brushRef="#br0">0 346 11578,'350'-69'94,"-208"45"25,413-34 653,-453 51-743,468-2-46,-21 1-195,100-59 146,-517 44 265,149-46 0,-246 57 606,-35 12-602,14 4 246,-2-8-462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48.360"/>
    </inkml:context>
    <inkml:brush xml:id="br0">
      <inkml:brushProperty name="width" value="0.05" units="cm"/>
      <inkml:brushProperty name="height" value="0.05" units="cm"/>
    </inkml:brush>
  </inkml:definitions>
  <inkml:trace contextRef="#ctx0" brushRef="#br0">0 0 10026,'7'7'338,"1"-2"0,-1 1-1,1-1 1,0 0 0,0-1-1,0 0 1,0 0 0,11 3-1,75 17 449,-72-19-571,288 63 289,-218-51-526,1-5-1,0-3 1,1-4 0,-1-4 0,126-15-1,-71-10 17,-101 14 9,1 3 0,0 1 0,62 2 0,129 24 34,-52-2-8,-143-18-29,0-1-1,77-13 1,-79 7-2,-1 3 0,1 1 0,54 3 0,-92 0 19,1 0-1,-1 0 1,0 0-1,0 0 1,0-1-1,0 0 1,0 0-1,0 0 1,0 0-1,-1-1 1,1 1-1,5-4 1,5-3-144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2:49.487"/>
    </inkml:context>
    <inkml:brush xml:id="br0">
      <inkml:brushProperty name="width" value="0.05" units="cm"/>
      <inkml:brushProperty name="height" value="0.05" units="cm"/>
    </inkml:brush>
  </inkml:definitions>
  <inkml:trace contextRef="#ctx0" brushRef="#br0">1 0 13875,'1'3'57,"0"0"0,1-1 0,0 1-1,0-1 1,-1 1 0,1-1 0,1 0 0,-1 0 0,0 0 0,0 0 0,1 0-1,-1 0 1,1-1 0,5 3 0,43 16-245,-38-16 232,50 15-64,1-3-1,1-3 0,73 6 0,199-9 214,125-29-40,-156 5-131,512-4 41,-356 10 7,45-1-43,338-10 19,36 36-46,-353-7-39,-71-3 21,-323-2 144,1-6 0,182-25 1,-265 17-60,-14 2 0,-1 2 0,77 0 0,-91 8-69,-23-3-11,1 0 0,-1 0 0,1 0 0,0 0 0,-1 0 0,1 1 0,-1-1 0,1 0 0,-1 0 0,1 0 0,-1 0 0,1 1 0,-1-1 0,1 0-1,-1 1 1,1-1 0,-1 0 0,0 1 0,1-1 0,-1 0 0,1 1 0,-1-1 0,0 1 0,1-1 0,-1 1 0,0-1 0,0 1 0,1-1 0,-1 1 0,0-1-1,0 1 1,0-1 0,0 2 0,-3-2-72,-8-3-30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03.891"/>
    </inkml:context>
    <inkml:brush xml:id="br0">
      <inkml:brushProperty name="width" value="0.05" units="cm"/>
      <inkml:brushProperty name="height" value="0.05" units="cm"/>
    </inkml:brush>
  </inkml:definitions>
  <inkml:trace contextRef="#ctx0" brushRef="#br0">5 1 12675,'0'0'31,"-1"1"0,1 0 1,-1 0-1,1-1 1,0 1-1,-1 0 0,1 0 1,0 0-1,-1 0 1,1 0-1,0-1 0,0 1 1,0 0-1,0 0 1,0 0-1,0 0 0,0 0 1,0 0-1,0 0 1,0 0-1,1-1 0,-1 1 1,0 0-1,0 0 1,1 0-1,0 1 0,0-1-8,1 1 0,-1 0-1,1-1 1,0 0-1,-1 1 1,1-1-1,0 0 1,0 0 0,0 0-1,0 0 1,2 1-1,10 2-49,0 0-1,27 3 0,-29-5 82,361 35 6,-164-21-38,366 8 82,-157-12-36,151 13-24,4-36-104,-286-13-11,163-10-14,0 33 166,-11 37 158,40 1 17,1-40-174,-245-23-253,-64 7-444,-160 17 468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06.059"/>
    </inkml:context>
    <inkml:brush xml:id="br0">
      <inkml:brushProperty name="width" value="0.05" units="cm"/>
      <inkml:brushProperty name="height" value="0.05" units="cm"/>
    </inkml:brush>
  </inkml:definitions>
  <inkml:trace contextRef="#ctx0" brushRef="#br0">3013 204 9922,'-200'30'894,"-255"6"1,141-16 223,-426 80 1,497-61-993,-60 10 37,217-30-103,-121 41-1,171-47-48,2 2 0,0 2 0,0 1 0,2 1 0,0 2 0,-29 25 0,40-29-18,2 2 0,0 0 0,1 1 0,1 1 0,1 0 0,1 1 0,0 1 0,2 0 0,-13 32 0,22-44 1,0 1-1,0-1 1,1 1 0,0 0 0,1 0-1,1 0 1,0 0 0,0 0-1,2 0 1,1 21 0,1-23 3,-1 0 0,1 0 0,0 0-1,1-1 1,0 0 0,1 0 0,0 0 0,0 0 0,1-1 0,0 1 0,0-2 0,1 1 0,8 7 0,13 9-4,1-1-1,1-1 1,1-1 0,1-2-1,60 26 1,182 51-46,-169-68-37,153 20 1,114-8-126,-327-36 189,693 73-94,500 3 322,-116-82-74,-2-33 163,-836 14-268,353-73 1,-108-23-114,-314 68 60,-117 27-2,-1-4 1,169-71-1,-236 83 14,39-26 0,-58 33 17,0 0 0,-1-1-1,0-1 1,-1 0-1,0 0 1,13-18 0,-20 24 9,0-1 1,0 1-1,0 0 1,-1 0-1,1-1 1,-1 1 0,0-1-1,0 1 1,-1-1-1,1 1 1,-1-1-1,1 0 1,-1 1 0,0-1-1,-1-5 1,-1 2 1,1 1 1,-1 0-1,0 1 0,0-1 1,-1 0-1,0 1 1,0-1-1,-5-7 0,-5-3-11,0 1-1,-1 0 1,-1 1-1,-26-19 0,-25-12 42,-2 3 0,-117-53 0,111 58 87,-579-232 614,476 202-706,-415-127 33,403 146-38,-234-27 0,-30 29 92,-565 16-1,742 40-261,-408 66 0,452-32-89,2 11-1,-243 91 1,296-83 130,6-5-5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5.118"/>
    </inkml:context>
    <inkml:brush xml:id="br0">
      <inkml:brushProperty name="width" value="0.05" units="cm"/>
      <inkml:brushProperty name="height" value="0.05" units="cm"/>
    </inkml:brush>
  </inkml:definitions>
  <inkml:trace contextRef="#ctx0" brushRef="#br0">10 1038 12475,'-9'3'660,"11"-4"-245,19-4-50,45-10 164,-1-2-1,66-28 1,-30 10-248,37-11-31,220-66-43,-7 17-174,347-97 135,-7-25 460,-494 153-123,314-58 1,-496 119-388,-9 3 27,1-1-1,0-1 1,-1 1-1,1-1 1,5-3-1,-11 5-110,-1 0 1,1-1-1,-1 1 1,1 0-1,-1 0 0,1-1 1,-1 1-1,0 0 0,1 0 1,-1-1-1,0 1 0,1 0 1,-1-1-1,1 1 0,-1-1 1,0 1-1,0 0 1,1-1-1,-1 1 0,0-1 1,0 1-1,0-1 0,1 1 1,-1-1-1,0 1 0,0-1 1,0 1-1,0-1 1,0 1-1,0-1 0,0 1 1,0-1-1,0 1 0,0-1 1,0 1-1,0 0 0,-1-1 1,1 1-1,0-1 0,0 1 1,0-1-1,-1 1 1,1-1-1,0 1 0,0 0 1,-1-1-1,0 0 0,-3-10 354,3 10-396,-11-15-977,3 3 809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12.696"/>
    </inkml:context>
    <inkml:brush xml:id="br0">
      <inkml:brushProperty name="width" value="0.05" units="cm"/>
      <inkml:brushProperty name="height" value="0.05" units="cm"/>
    </inkml:brush>
  </inkml:definitions>
  <inkml:trace contextRef="#ctx0" brushRef="#br0">1 808 12731,'0'0'19,"0"0"0,0 0 0,0 0-1,0 0 1,0 0 0,0 0 0,1 0 0,-1 0 0,0-1 0,0 1 0,0 0 0,0 0 0,0 0 0,0 0 0,0 0 0,0 0 0,0 0 0,0 0-1,0 0 1,0 0 0,0 0 0,0 0 0,0 0 0,0 0 0,0 0 0,0 0 0,0 0 0,0 0 0,0-1 0,0 1 0,0 0 0,0 0 0,0 0 0,-1 0-1,1 0 1,0 0 0,0 0 0,0 0 0,0 0 0,0 0 0,0 0 0,0 0 0,0 0 0,0 0 0,0 0 0,0 0 0,0 0 0,0 0 0,0 0-1,0 0 1,0 0 0,0 0 0,0 0 0,0 0 0,0 0 0,-1 0 0,1 0 0,0 0 0,0 0 0,0 0 0,0 0 0,0 0 0,7-5 320,13-4-28,504-152 1610,-163 54-1778,131-57 46,-56 19-27,105-20 342,-330 123 459,-190 38-832,-16 2-293,-10 1-92,-12 0 70,-10 6 82,-5 1-35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30.807"/>
    </inkml:context>
    <inkml:brush xml:id="br0">
      <inkml:brushProperty name="width" value="0.05" units="cm"/>
      <inkml:brushProperty name="height" value="0.05" units="cm"/>
    </inkml:brush>
  </inkml:definitions>
  <inkml:trace contextRef="#ctx0" brushRef="#br0">0 996 11715,'44'-20'1116,"-38"17"-1104,-1-1 1,1 1-1,0 1 0,1-1 0,-1 1 0,0 0 0,1 1 0,10-2 0,1 3 128,1 1 0,33 6 0,-37-4-58,1-1-1,0 0 1,0-1 0,26-2-1,7-8 27,56-16-1,-59 13-92,68-10-1,169-1 39,-46 5-19,5 11 136,17-2 132,-25-23-251,220-16 50,-350 45-95,395 2 67,-27 10 19,-151-6-48,285 7 109,-534-8-85,84 13-1,68 24 70,-110-18-90,135 3 59,-66-8 55,-104-9-26,117-4 0,81-21-62,-112 6-35,-139 11-32,270-13 2,-211 14 0,125 17 1,284 20 57,-406-34-35,168-5-23,-255 3-4,-1-1-1,1 0 1,0 0-1,-1 0 1,1 0-1,-1 0 1,1-1 0,0 1-1,-1 0 1,1 0-1,-1 0 1,1 0-1,-1-1 1,1 1-1,-1 0 1,1-1 0,-1 1-1,1 0 1,-1-1-1,1 1 1,-1-1-1,1 1 1,-1 0-1,0-1 1,1 1 0,-1-1-1,1 0 1,-4-16 74,0 6-93,-1-6 14,1-1 0,0 1 0,2-1 1,0 0-1,1 0 0,0 0 0,2 0 1,0 1-1,1-1 0,1 0 0,10-28 0,-2 12-6,-4 12-10,-1-1-1,7-39 0,-13 56 16,0 0 0,0-1-1,-1 1 1,0-1-1,-1 1 1,1-1 0,-1 1-1,0 0 1,-1 0-1,1-1 1,-2 1 0,1 0-1,0 0 1,-6-9-1,-2 0 4,-3-6 1,-1 1 0,-28-32 1,36 46-3,1 1 1,-1 0-1,0 1 1,0-1-1,0 1 1,-1 0-1,1 0 1,-1 1-1,0 0 1,0 0 0,0 1-1,0 0 1,-11-2-1,-12 1-3,15 1-4,1 0 1,-1 0-1,1-1 0,-25-10 0,5 1-3,1 0 0,-2 2 0,-45-7 0,-109-7-75,92 14 42,-96-8-209,-301 10 1,-659 84 167,1123-73 80,-396 37-28,-2-32 7,-296-28 121,214-32 12,175 12-195,-168 20 70,264 16 51,-75-27-514,130 9 266,73 11 174,-169-14 109,0 24-204,270 2 123,-10 0-35,1 0 0,0 2 0,-27 7 0,45-10-2,-28 9-1119,24-7 1142,0 0 1,0 0-1,0 0 1,0 0-1,0-1 1,0 0-1,0 0 1,-9 0-1,7-1 119,0 1 0,-1 1 0,-13 3 0,10 0-84,0 0 0,1 0 0,-1 1 0,1 0 0,0 1 0,0 0 0,1 1 0,-12 12 0,15-13-1,1 0-1,0-1 1,0 2 0,1-1-1,0 0 1,0 1 0,0 0-1,1 0 1,1 0-1,-1 0 1,1 0 0,-1 16-1,1-2 34,2 0 0,0 1-1,2-1 1,7 43 0,32 84 148,-30-112-128,-7-20 11,0 1 0,1 34 0,3 12 324,-5-55-407,0 1 1,0 0-1,1-1 1,1 0 0,0 0-1,0 0 1,0-1-1,1 0 1,0 0-1,1 0 1,11 11-1,-17-19 5,-1 0 0,0 1-1,1-1 1,-1 0-1,0 1 1,1-1 0,-1 0-1,1 1 1,-1-1-1,1 0 1,-1 0 0,1 0-1,-1 1 1,0-1-1,1 0 1,-1 0 0,1 0-1,-1 0 1,1 0-1,-1 0 1,1 0 0,-1 0-1,1 0 1,-1 0-1,1 0 1,-1 0 0,1 0-1,-1 0 1,1-1-1,-1 1 1,1 0 0,-1 0-1,1-1 1,-1 1-1,0 0 1,1 0 0,-1-1-1,1 1 1,-1 0-1,0-1 1,1 1 0,-1-1-1,0 1 1,0 0-1,1-1 1,-1 1 0,0-1-1,0 1 1,1-1-1,-1 1 1,0-1 0,0 1-1,0-1 1,0 1-1,0-1 1,0 1 0,0-1-1,0 1 1,0-1-1,3-22-118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51.490"/>
    </inkml:context>
    <inkml:brush xml:id="br0">
      <inkml:brushProperty name="width" value="0.05" units="cm"/>
      <inkml:brushProperty name="height" value="0.05" units="cm"/>
    </inkml:brush>
  </inkml:definitions>
  <inkml:trace contextRef="#ctx0" brushRef="#br0">1 129 11482,'1'2'83,"0"-1"0,0 0-1,0 0 1,0 1 0,0-1-1,1 0 1,-1 0 0,0 0-1,1-1 1,-1 1 0,1 0-1,-1 0 1,1-1 0,0 1-1,-1-1 1,1 1 0,-1-1-1,1 0 1,0 0-1,1 1 1,39-2-31,-35 1 10,26-4 12,-1 0-1,40-13 1,-18 5-17,-24 6 27,1 1 1,-1 2 0,0 1 0,61 3 0,-50 1 43,0-2 0,82-10 1,77-28-20,-47 8-87,-123 25 17,1 1 0,0 1 1,1 2-1,-1 1 0,0 2 0,0 1 1,0 1-1,30 9 0,33 12 164,14 4-25,2-4 0,112 10 1,180-32-151,-193-7 73,-146 3-45,0-3 1,0-3-1,-1-3 1,0-2-1,107-36 1,-141 37 40,2 0 499,41-9-1,-74 21-643,2-1 43,0 0-1,0 0 1,-1 1-1,1-1 1,0 0 0,0 0-1,0 0 1,0 0-1,0 0 1,0 0-1,0 0 1,0-1-1,0 1 1,0 0-1,0-1 1,-1 1-1,1 0 1,1-1-1,-1 0 1,-2 0-1,-12-11-88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6.566"/>
    </inkml:context>
    <inkml:brush xml:id="br0">
      <inkml:brushProperty name="width" value="0.05" units="cm"/>
      <inkml:brushProperty name="height" value="0.05" units="cm"/>
    </inkml:brush>
  </inkml:definitions>
  <inkml:trace contextRef="#ctx0" brushRef="#br0">1 214 14819,'0'1'99,"1"0"-1,-1 0 1,1-1-1,-1 1 1,1 0-1,0 0 1,-1-1-1,1 1 0,0 0 1,0-1-1,-1 1 1,1-1-1,0 1 1,0-1-1,0 1 1,0-1-1,0 0 1,0 1-1,0-1 1,0 0-1,0 0 1,0 0-1,0 0 1,-1 1-1,1-1 1,2-1-1,30-4 760,-30 4-618,29-7 460,0-2 0,51-23 0,-70 28-615,-2-2 0,1 1 0,0-1-1,-1-1 1,-1 0 0,1-1-1,-2 0 1,1 0 0,13-18-1,-21 24-63,0 1-1,-1-1 0,1 0 0,-1 0 1,1 0-1,-1 1 0,0-1 1,0 0-1,-1-1 0,1 1 0,-1 0 1,1 0-1,-1-4 0,0 6-10,0-1-1,-1 1 0,1 0 0,-1-1 0,1 1 1,-1 0-1,1 0 0,-1-1 0,0 1 0,1 0 1,-1 0-1,0 0 0,0 0 0,0 0 0,0 0 1,0 0-1,0 0 0,0 0 0,0 0 1,0 1-1,0-1 0,-1 0 0,1 1 0,0-1 1,-1 1-1,1-1 0,0 1 0,-1 0 0,1 0 1,0-1-1,-3 1 0,-3 0 14,0 0-1,0 0 0,0 0 1,0 1-1,0 0 1,0 1-1,0 0 1,0 0-1,1 0 1,-1 1-1,1-1 0,0 2 1,-9 4-1,3 0-4,1 0 0,-1 1-1,2 0 1,-1 1 0,-15 19-1,17-17-10,1 0 0,1 0 0,0 1 0,0-1 0,2 2 0,-1-1 0,2 0 0,-5 22 0,7-27-24,1 0-1,0 0 1,1 0 0,0 0 0,0 0 0,1 0 0,2 11 0,-2-15-24,0 1 1,0-1-1,1 1 0,0-1 1,0 0-1,0 0 0,1 1 0,-1-2 1,1 1-1,0 0 0,0 0 0,0-1 1,5 4-1,-5-5 95,0 0 0,0 0 0,-1 0 0,1-1 0,0 1 0,0-1 0,1 0 0,-1 0 0,0 0 1,0-1-1,0 1 0,1-1 0,-1 1 0,0-1 0,1 0 0,5-1 0,-2 0-47,0-1 0,1 0 1,-1 0-1,0 0 0,0-1 0,8-4 1,31-20 21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13.566"/>
    </inkml:context>
    <inkml:brush xml:id="br0">
      <inkml:brushProperty name="width" value="0.05" units="cm"/>
      <inkml:brushProperty name="height" value="0.05" units="cm"/>
    </inkml:brush>
  </inkml:definitions>
  <inkml:trace contextRef="#ctx0" brushRef="#br0">264 1122 13931,'-1'1'25,"1"0"0,0-1 0,-1 1 0,1 0-1,0-1 1,0 1 0,-1 0 0,1 0 0,0 0 0,0-1 0,0 1 0,0 0-1,0 0 1,0 0 0,0-1 0,0 1 0,0 0 0,0 0 0,1 0 0,-1-1 0,0 1-1,1 0 1,-1 0 0,0-1 0,1 1 0,-1 0 0,1-1 0,-1 1 0,1 0 0,-1-1-1,1 1 1,-1-1 0,1 1 0,0-1 0,-1 1 0,1-1 0,0 1 0,-1-1 0,1 0-1,0 1 1,0-1 0,-1 0 0,1 0 0,0 0 0,0 1 0,0-1 0,0 0 0,8 1-59,-1 1 1,1-2-1,14 1 1,-14-1 87,76-1-6,-45 0 80,44 3 0,74 15 148,237 16-19,-65-38-230,119 6 2,-150 19-25,445 19 8,-31 8 140,-264-13-105,-299-30 306,150-16 0,-232 9 524,-68 3-866,22-5 37,22-4-84,58-7 1,21-3-29,-91 12 32,17-5 0,1 2-1,56-3 1,-71 12 34,39-4 70,-66 4-68,-1 0 0,1-1 0,-1 0 0,0-1-1,1 1 1,-1-1 0,11-7 0,7-7-67,-2-1-1,0-1 0,0-1 1,-2-1-1,36-45 1,-41 48-8,1 0 0,0 2 0,2 0 1,0 1-1,35-21 0,-53 35 68,2-1-2,0 0 1,0 0 0,0 0 0,-1-1 0,1 1 0,-1 0-1,5-6 1,-7 7 13,1 0-1,-1 0 0,1-1 1,-1 1-1,0 0 0,0 0 1,1 0-1,-1 0 1,0-1-1,0 1 0,0 0 1,0 0-1,0 0 0,-1 0 1,1-1-1,0 1 0,0 0 1,-1 0-1,1 0 0,-1 0 1,1 0-1,-1 0 1,1 0-1,-1 0 0,-1-2 1,1 2-1,0 0 1,1-1-1,-1 1 0,0-1 1,1 1-1,-1 0 1,1-1-1,0 1 1,-1-1-1,1 1 0,0-1 1,0 1-1,0-1 1,0 1-1,0-1 1,0 1-1,1-1 1,-1 1-1,0-1 0,1 1 1,-1-1-1,1 1 1,-1-1-1,1 1 1,0 0-1,0-1 0,0 1 1,-1 0-1,1 0 1,0 0-1,1 0 1,-1 0-1,0 0 1,2-2-1,7-4-63,0 0 0,0 1 0,19-9 0,-2 0-107,-22 12 153,67-49-176,-65 45 137,1 0 0,-1 0 1,0-1-1,-1 0 0,0 0 1,9-16-1,28-68-40,31-97 0,-70 178 83,2-5 58,-1 0 0,7-33 0,-11 46-31,0 0 0,-1-1 0,0 1 0,0-1 0,0 1 0,0 0 0,0-1 0,0 1 0,-1-1 0,0 1 0,0 0 0,0 0 0,0-1 0,0 1 0,0 0 0,-1 0 0,0 0 0,0 0 0,1 0 1,-2 1-1,-2-4 0,2 3-33,-1 1 0,0 0 1,0 0-1,0 0 0,0 0 1,0 1-1,-1 0 0,1-1 1,0 1-1,-1 1 0,1-1 1,-8 1-1,-9 0-146,-28 3-1,34-1 136,-246 12-42,126-10 45,-174 29 0,172-6-13,24-4 57,-225 17-1,-658-80-32,231-52-576,86 8 91,260 39 490,-193-17 34,231 53-40,316 13 22,0 3 0,0 3 0,-114 33 0,145-32 36,-1-1 55,1 1-1,-47 23 1,72-29-90,1 0 0,-1 0 0,1 1 0,0 0 0,0 0 0,0 1 0,1 0 0,0 0 0,1 1 0,-1 0 0,2 0 0,-1 1 0,-6 13 0,4-1-12,0 1 1,1 1-1,2-1 1,0 1-1,2 0 1,0 0-1,1 0 1,3 29-1,0-22-8,2-1 0,1 1 0,2-1-1,0 0 1,2-1 0,12 29-1,0-14-134,3-1-1,1 0 0,1-2 1,41 48-1,-50-70 62,-1-5-20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16.863"/>
    </inkml:context>
    <inkml:brush xml:id="br0">
      <inkml:brushProperty name="width" value="0.05" units="cm"/>
      <inkml:brushProperty name="height" value="0.05" units="cm"/>
    </inkml:brush>
  </inkml:definitions>
  <inkml:trace contextRef="#ctx0" brushRef="#br0">332 298 10986,'-11'-2'282,"-1"0"0,0 1-1,0 0 1,0 1 0,0 0 0,-13 3-1,18-1-222,0-1 1,1 2-1,-1-1 0,1 1 0,0-1 1,-1 2-1,2-1 0,-1 1 0,0 0 1,1 0-1,-1 0 0,-4 6 0,-3 5-13,1 0 0,0 1 0,1 0 0,0 1 0,2 0 1,0 0-1,1 1 0,-11 35 0,7-8-27,1 1 0,-6 73 0,13-78-13,1 0-1,3 1 1,1-1-1,2 0 0,2 0 1,2-1-1,21 71 0,-19-85-3,1-1 0,1 0 0,1-1 0,1-1 0,1 0-1,1 0 1,1-2 0,1 0 0,1 0 0,1-2-1,1 0 1,41 30 0,-32-31-1,0-1 0,1-2 1,1-1-1,1-1 0,0-1 0,41 8 0,1-4-5,131 11 0,186-17-22,-78-6 5,380 81 95,-546-61 42,230 7-1,-293-31-73,-1-3 0,1-4-1,-1-3 1,106-29 0,-89 10-40,-1-4-1,154-76 1,-134 46-42,176-123-1,-185 108 22,-4-5 0,-4-5 0,123-135 0,-215 211 53,1 0 0,-1-1 0,-1 0 0,14-27 1,-21 34-3,1 0 0,-1 0 1,-1 0-1,1 0 0,-1 0 1,0 0-1,0 0 0,-1 0 1,0 0-1,0 0 0,0-1 1,-1 1-1,0 0 0,0 0 1,-3-9-1,-1 1 35,-1 1 0,-1-1 0,0 1 0,-1 0 0,0 1 0,-1 0 0,0 0 0,-17-15 0,-6-3 70,-59-42-1,46 41-106,-2 2 1,-1 2-1,-1 2 0,-69-25 0,42 25-17,-1 3-1,-108-17 0,-168 3-47,3 26-29,326 9 59,-1051-50-34,724 29 35,-127 12-159,393 14 113,1 3 1,0 5-1,-135 35 1,37 18-22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6:12.786"/>
    </inkml:context>
    <inkml:brush xml:id="br0">
      <inkml:brushProperty name="width" value="0.05" units="cm"/>
      <inkml:brushProperty name="height" value="0.05" units="cm"/>
    </inkml:brush>
  </inkml:definitions>
  <inkml:trace contextRef="#ctx0" brushRef="#br0">130 1146 12475,'0'0'997,"21"-7"-315,-12 6-583,-1 1-1,1 0 1,-1 0 0,1 1 0,-1 0 0,1 1 0,-1 0 0,0 0 0,12 5 0,24 5 308,509 58 6,-129-67-477,-203-7 40,685-22-75,-682 17-40,209-23 83,-312 21-3,163-22-316,209-10-248,-311 42 606,294 7 17,-74 51 102,-5-1-13,-161-36-99,19 2 117,-178-19 36,102-9 0,-132 2-92,1-2 1,-1-2-1,0-2 0,73-26 1,-51 11 259,-45 17 116,0-1 1,0-2-1,42-24 1,-50 26-263,-10 6-157,0 1 0,0 0 0,0 0 0,0 0 0,9 0 0,-8 1-2,0-1 1,0 0-1,0 0 0,8-3 1,-10 2-27,-1 1 0,0-1 1,-1 0-1,1 0 1,0 0-1,-1-1 0,0 1 1,0-1-1,0 0 0,0 0 1,0 0-1,-1 0 0,3-6 1,2-7-20,0-1 1,4-21-1,-4 12 55,7-18-23,3-9 13,-2-1-1,-2-1 0,6-69 1,-19 122-5,-1-1-1,1 1 1,-1-1 0,0 1 0,0-1 0,0 1 0,-1-1 0,1 1 0,-1 0 0,0 0 0,0 0-1,0 0 1,0 0 0,-1 0 0,1 1 0,-1-1 0,1 1 0,-7-5 0,-6-4-32,0 0 0,-21-10 0,35 20 27,-49-24-41,-1 3 0,-83-25 0,-21-9-218,84 29 219,0 2-1,-2 4 0,-103-17 1,-206-21-447,-2 25 31,84 22 471,-501-9-121,121 64-258,27 0 576,-113-65-147,335-35-381,-61-7 184,392 57 172,0 5-1,-194 19 1,235-9-87,10-3 64,0 2 0,1 2-1,-75 25 1,118-31-10,0-1 1,0 1-1,0 0 1,1 0-1,-1 0 1,1 1 0,0 0-1,0-1 1,0 2-1,1-1 1,0 0-1,-1 1 1,1-1-1,1 1 1,-5 10-1,-1 5 21,0 1 0,-6 37 0,7-28 4,-29 104 305,-61 151-1,74-226-322,2 0 1,-19 95-1,34-121-51,1 0 0,2 0 0,1 0 1,2 0-1,1 1 0,9 49 1,-10-79 32,1 1-2,0-1 0,0 1 0,0 0 0,0-1 0,1 1 0,-1-1 0,1 1 0,5 7 0,3-9-58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31.042"/>
    </inkml:context>
    <inkml:brush xml:id="br0">
      <inkml:brushProperty name="width" value="0.05" units="cm"/>
      <inkml:brushProperty name="height" value="0.05" units="cm"/>
    </inkml:brush>
  </inkml:definitions>
  <inkml:trace contextRef="#ctx0" brushRef="#br0">1 144 12139,'29'0'2328,"267"-25"-2456,-158 9-12,302-10 305,231 40 420,-259 2-476,559 41-34,28-7 102,-880-49-139,984-8 297,-944 1-319,0-8-1,0-6 0,211-56 1,-75-9-647,-274 79 520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32.421"/>
    </inkml:context>
    <inkml:brush xml:id="br0">
      <inkml:brushProperty name="width" value="0.05" units="cm"/>
      <inkml:brushProperty name="height" value="0.05" units="cm"/>
    </inkml:brush>
  </inkml:definitions>
  <inkml:trace contextRef="#ctx0" brushRef="#br0">0 0 13419,'6'5'105,"0"0"0,0-1 0,0 0 0,0 0-1,1-1 1,0 0 0,0 0 0,0 0 0,0-1 0,0 0 0,0 0 0,8 0 0,15 2-190,48-1 0,-60-3 164,452 32 320,286 31 152,67-33-478,-628-19-17,348-26 0,-389 2-48,290 14 0,-146 30 67,201 13 400,-236-25-364,17 1-123,-199-17 17,68 0 163,-124-4-103,0-2 1,1 0-1,43-12 0,-58 13-56,-14 8-181,-18 9-95,18-13 313,-15 11-136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6:17.187"/>
    </inkml:context>
    <inkml:brush xml:id="br0">
      <inkml:brushProperty name="width" value="0.05" units="cm"/>
      <inkml:brushProperty name="height" value="0.05" units="cm"/>
    </inkml:brush>
  </inkml:definitions>
  <inkml:trace contextRef="#ctx0" brushRef="#br0">49 1129 11138,'171'67'2737,"4"0"-2913,-143-57 160,1-1 1,0-1-1,54 4 0,443-7 14,-279-8-14,-132 3-13,594-13-292,-533 2 353,210 16-1,89 60 150,-376-48-157,533 52 20,-439-52-34,148 28 134,125 9 218,-357-51-381,129-13 0,-191 5 0,1-3 1,-1-2-1,0-2 0,88-34 0,-112 34 50,0-1-1,-1-1 1,0-2 0,-2 0-1,1-2 1,-2-1-1,-1 0 1,0-2 0,-2-1-1,0 0 1,-1-1-1,-2-1 1,24-42-1,-34 50-41,-1 0 0,-1-1 0,0 0 0,-1 0-1,-1 0 1,0 0 0,-1 0 0,-2-1 0,1 1-1,-2-1 1,-2-17 0,-6-20 33,-1 1 0,-21-59 0,21 77-10,-2 0 0,-2 1 0,-1 1 0,-29-47 0,34 65-4,-1 1 0,0 0 1,-1 1-1,-1 0 0,0 1 1,-1 0-1,0 1 0,-1 1 1,-1 1-1,-32-18 0,-41-12-165,-1 4 0,-3 5 1,0 3-1,-189-30 0,135 36-66,-284-5-1,51 55 187,179-9 9,135-14 8,-837 58-108,679-53 229,-323-28 0,-290-102-36,541 71-13,218 37 119,0 3 0,-130 3 1,177 7-89,1 1 0,0 2 1,0 2-1,1 0 0,-1 2 0,1 1 1,1 1-1,0 2 0,-52 29 0,52-22-82,1 0-1,1 2 1,1 1-1,1 1 1,1 1-1,-38 51 1,45-52-163,1 1 1,2 1-1,0 0 1,1 1-1,2 0 1,0 1 0,2 0-1,-7 40 1,-1 50-291,6-57 188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15.994"/>
    </inkml:context>
    <inkml:brush xml:id="br0">
      <inkml:brushProperty name="width" value="0.05" units="cm"/>
      <inkml:brushProperty name="height" value="0.05" units="cm"/>
    </inkml:brush>
  </inkml:definitions>
  <inkml:trace contextRef="#ctx0" brushRef="#br0">36 85 14251,'-5'2'280,"0"1"0,0-1 0,0 1-1,1 0 1,-8 6 0,40-18-156,-19 6-131,11-1 53,0 0 0,0 2 0,0 0 0,0 1-1,0 1 1,0 1 0,25 5 0,48 0 149,241-28-41,-33 0-120,484-17-274,-66 28 43,-192 10 201,211 3 44,170-2-3,-312 0 456,-240 6-427,-270-5-61,91-3 498,-154-2-198,-16 3 126,-20 7-390,-4 7-50,8-6-71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0.281"/>
    </inkml:context>
    <inkml:brush xml:id="br0">
      <inkml:brushProperty name="width" value="0.05" units="cm"/>
      <inkml:brushProperty name="height" value="0.05" units="cm"/>
    </inkml:brush>
  </inkml:definitions>
  <inkml:trace contextRef="#ctx0" brushRef="#br0">1 173 13059,'0'0'14,"0"0"1,0 0 0,0 0 0,0 0-1,0 0 1,0 0 0,0 0-1,0 0 1,0 0 0,0 0 0,0 1-1,0-1 1,0 0 0,0 0-1,0 0 1,0 0 0,0 0-1,0 0 1,0 0 0,0 0 0,0 0-1,0 0 1,0 1 0,0-1-1,0 0 1,0 0 0,0 0-1,0 0 1,0 0 0,0 0 0,0 0-1,0 0 1,0 0 0,0 0-1,0 0 1,0 1 0,0-1-1,0 0 1,0 0 0,0 0 0,0 0-1,0 0 1,1 0 0,-1 0-1,0 0 1,0 0 0,0 0-1,0 0 1,0 0 0,0 0 0,0 0-1,0 0 1,0 0 0,0 0-1,0 0 1,1 0 0,-1 0-1,0 0 1,10 1 179,14-1-224,593-95 354,-178 38 463,4 37 239,-338 16-788,182 3 375,329 42-1,160 3-286,0-42-70,-715-2-253,559-31-28,-333 12 2,245 25 219,-292 3 177,-25-19-47,-8 1-13,-198 9-278,0 0 1,0 2-1,0-1 1,0 1-1,14 4 0,-21-5-45,1 0 0,0 0-1,0 0 1,-1 1-1,1-1 1,-1 1-1,0-1 1,1 1-1,-1 0 1,0 0 0,0 0-1,0 0 1,0 0-1,0 1 1,-1-1-1,1 0 1,-1 1-1,1 0 1,-1-1 0,1 5-1,-2-6-38,-1 0 1,1 1-1,-1-1 0,0 0 0,0 0 1,0 0-1,1 1 0,-1-1 0,0 0 0,0 0 1,-1 0-1,1 0 0,-2 1 0,-22 13-164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2.103"/>
    </inkml:context>
    <inkml:brush xml:id="br0">
      <inkml:brushProperty name="width" value="0.05" units="cm"/>
      <inkml:brushProperty name="height" value="0.05" units="cm"/>
    </inkml:brush>
  </inkml:definitions>
  <inkml:trace contextRef="#ctx0" brushRef="#br0">36 1 12803,'-15'13'1302,"12"-10"-1067,0-1 0,1 0-1,-1 1 1,1-1 0,-1 1 0,-2 4 0,7-6-188,0 0 0,0 0 1,1 0-1,-1 0 0,0 0 0,0 0 1,1 0-1,-1-1 0,1 1 0,-1-1 1,3 0-1,-3 1-3,232 48 162,-50-9-135,192 16 0,70-40 121,1-24 161,-391 6-300,584-31 373,-401 17 133,-229 16-545,141-4 250,-143 6-1371,-13 1 48,-15 2 395,-13 0 142,-9-4-180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2.513"/>
    </inkml:context>
    <inkml:brush xml:id="br0">
      <inkml:brushProperty name="width" value="0.05" units="cm"/>
      <inkml:brushProperty name="height" value="0.05" units="cm"/>
    </inkml:brush>
  </inkml:definitions>
  <inkml:trace contextRef="#ctx0" brushRef="#br0">385 141 14083,'4'-14'774,"10"-46"1008,-14 56-1596,1 1 0,-1-1 0,1 1 0,-1-1 0,-1 1 1,1-1-1,0 1 0,-1-1 0,1 1 0,-1-1 0,0 1 0,0 0 0,-4-7 0,5 9-119,-1 0-1,0 0 0,0 0 1,0 1-1,0-1 1,-1 0-1,1 0 0,0 1 1,0-1-1,0 0 1,-1 1-1,1-1 0,0 1 1,0 0-1,-1-1 1,1 1-1,0 0 0,-1 0 1,1 0-1,-1 0 1,1 0-1,0 0 0,-1 0 1,1 0-1,0 0 1,-1 1-1,1-1 0,0 1 1,0-1-1,-1 1 1,-1 0-1,-6 4 108,1-1 0,-1 2 0,-10 7 0,12-8-45,-24 18 19,1 1 0,1 1 0,1 1 0,-29 36 0,39-40-104,2 1-1,0 0 1,1 1 0,2 1-1,0 0 1,-13 39 0,24-57-36,0 1 1,0-1-1,1 0 1,-1 1 0,2-1-1,-1 1 1,1-1-1,0 1 1,1-1 0,1 9-1,-1-12-22,0-1 0,0 0-1,0 1 1,0-1 0,1 0 0,-1 0 0,1 0-1,0 0 1,0 0 0,0 0 0,1 0 0,-1-1-1,0 1 1,1-1 0,0 1 0,0-1-1,-1 0 1,1 0 0,0-1 0,1 1 0,-1 0-1,0-1 1,5 2 0,-1-2-115,0 0 1,0 0-1,0 0 0,0 0 0,1-1 1,-1-1-1,0 1 0,0-1 1,0 0-1,0-1 0,0 0 1,-1 0-1,13-5 0,5-4-272,0-2-1,28-19 1,-51 31 402,59-41-556,-4-3-178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7.061"/>
    </inkml:context>
    <inkml:brush xml:id="br0">
      <inkml:brushProperty name="width" value="0.05" units="cm"/>
      <inkml:brushProperty name="height" value="0.05" units="cm"/>
    </inkml:brush>
  </inkml:definitions>
  <inkml:trace contextRef="#ctx0" brushRef="#br0">145 0 18804,'-40'37'1818,"31"-30"-1687,0 1-1,0 0 0,-10 13 0,10-9 26,0 1 0,1 0 1,-9 18-1,15-25-136,-1 0 0,1 0 0,0 0 1,0 1-1,1-1 0,0 0 0,0 1 0,0-1 1,1 1-1,1 9 0,-1-13-21,1-1 0,-1 1-1,1-1 1,0 1 0,0-1 0,1 0-1,-1 1 1,0-1 0,1 0 0,-1 0 0,1 0-1,0 0 1,-1 0 0,1 0 0,0 0-1,0-1 1,1 1 0,-1-1 0,0 0 0,0 1-1,1-1 1,-1 0 0,1 0 0,4 1-1,6 1-6,0 0 0,0 0 0,21 0 0,-27-2 6,146-2-18,-94-2 30,-58 3-10,1 0 0,-1 0 0,0 0 0,0 0 0,1 0 0,-1 0 0,0 0 0,0 0-1,1 0 1,-1 1 0,0-1 0,0 1 0,0-1 0,1 1 0,-1-1 0,0 1 0,0-1-1,0 1 1,1 1 0,-1-1 1,-1 0 0,0 0 0,1-1 1,-1 1-1,0 0 0,0 0 0,0 0 0,0-1 0,0 1 0,0 0 0,0 0 0,0 0 0,0-1 0,0 1 1,-1 0-1,1 0 0,0 0 0,0-1 0,-1 1 0,1 0 0,0-1 0,-2 2 0,-3 6 29,-1 0 1,0 0-1,-14 12 0,13-12 13,-17 16 192,0 0 0,-42 30 0,55-46-159,0-1-1,0 0 1,-1-1 0,0 0-1,0-1 1,0 0 0,-1-1-1,1 0 1,-21 3 0,31-7-116,0 1 1,0-1-1,0 0 1,0 0 0,0 0-1,0 0 1,0 0-1,0-1 1,0 1-1,0 0 1,1-1 0,-1 1-1,0-1 1,0 0-1,0 0 1,1 0 0,-1 0-1,0 0 1,1 0-1,-1 0 1,1 0-1,-1-1 1,-2-2 0,3 2-47,1 0 1,-1 0-1,0 0 1,0 0 0,1 0-1,0 0 1,-1-1-1,1 1 1,0 0 0,0 0-1,0 0 1,0 0 0,0-1-1,1 1 1,-1 0-1,1 0 1,-1 0 0,1 0-1,0 0 1,0 0-1,1-2 1,6-11-482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3.581"/>
    </inkml:context>
    <inkml:brush xml:id="br0">
      <inkml:brushProperty name="width" value="0.05" units="cm"/>
      <inkml:brushProperty name="height" value="0.05" units="cm"/>
    </inkml:brush>
  </inkml:definitions>
  <inkml:trace contextRef="#ctx0" brushRef="#br0">213 30 14003,'0'-1'101,"-1"1"0,0-1 0,1 0 0,-1 0 0,0 1 1,0-1-1,1 1 0,-1-1 0,0 0 0,0 1 0,0 0 0,0-1 0,0 1 0,0-1 0,0 1 1,0 0-1,0 0 0,0 0 0,0 0 0,0-1 0,0 1 0,0 0 0,0 1 0,1-1 0,-1 0 1,0 0-1,0 0 0,0 0 0,0 1 0,0-1 0,0 1 0,0-1 0,0 0 0,-1 2 0,-32 19 1157,20-10-1020,1 1 1,0 0 0,1 1-1,1 0 1,0 1-1,0 0 1,2 1 0,-15 28-1,20-33-207,-1-1-1,1 2 1,0-1 0,1 0-1,1 1 1,-1 0-1,2 0 1,-1-1-1,2 1 1,-1 0-1,1 0 1,1 0 0,0 0-1,1 0 1,3 13-1,-4-20-4,0-1-1,0 0 0,1 1 1,-1-1-1,1 0 0,0 1 1,0-1-1,0 0 0,0 0 1,1-1-1,-1 1 0,1 0 1,-1-1-1,1 1 0,0-1 1,0 0-1,0 0 0,0 0 1,1-1-1,-1 1 0,0-1 1,1 1-1,-1-1 0,1 0 1,-1-1-1,1 1 0,0 0 1,-1-1-1,1 0 0,-1 0 1,1 0-1,0 0 0,-1-1 1,1 1-1,0-1 0,-1 0 1,1 0-1,-1-1 0,0 1 1,1-1-1,-1 1 0,0-1 1,0 0-1,4-3 0,1-2 63,-1 0 0,1 0 0,-1-1 0,-1 0 0,0 0 0,0 0 0,0-1 0,-1 0 0,0 0 0,-1-1 0,4-11 0,-2 3-6,-1 0 0,-1-1 0,0 0 0,-1 1 0,-1-24-1,-2 38-74,0 1 0,0 0-1,0-1 1,-1 1-1,0 0 1,0 0-1,0-1 1,-2-3 0,3 6-7,0 1 1,0 0-1,0 0 1,0-1-1,0 1 1,0 0 0,-1 0-1,1-1 1,0 1-1,0 0 1,0 0-1,0 0 1,-1 0 0,1-1-1,0 1 1,0 0-1,-1 0 1,1 0-1,0 0 1,0 0-1,0-1 1,-1 1 0,1 0-1,0 0 1,-1 0-1,1 0 1,0 0-1,0 0 1,-1 0 0,1 0-1,0 0 1,0 0-1,-1 0 1,1 0-1,0 0 1,-1 0-1,0 1 1,0 0-1,0 0 0,1 0 0,-1 1 0,0-1 1,0 0-1,1 0 0,-1 0 0,0 1 1,1-1-1,-1 0 0,0 3 0,-1 2-2,1 1 0,-1 0 0,1 0 0,0-1 0,1 1 0,0 0 0,0 0 0,0 0 0,1 0 1,0 0-1,0 0 0,0-1 0,5 12 0,-5-15 1,1 1 0,-1-1 1,1-1-1,0 1 1,0 0-1,0 0 0,0-1 1,0 1-1,0-1 0,1 1 1,-1-1-1,1 0 1,0 0-1,-1 0 0,1 0 1,0-1-1,0 1 1,0-1-1,0 0 0,1 0 1,-1 0-1,0 0 0,0 0 1,1-1-1,-1 0 1,0 1-1,1-1 0,-1 0 1,1-1-1,3 0 0,-2 0 4,1 0-1,-1-1 0,0 0 1,0 0-1,0-1 0,0 1 1,0-1-1,-1 0 0,1-1 1,-1 1-1,1-1 0,-1 1 0,-1-1 1,7-8-1,4-6 15,-1-1 0,12-22 0,-25 41-17,12-21 19,-1 0 1,12-34 0,-45 120-71,18-47 33,-3 36 1,6-50 17,1-1-1,0 0 1,0 1-1,0-1 1,0 1 0,0-1-1,1 1 1,0-1-1,-1 0 1,1 1-1,1-1 1,-1 0 0,0 0-1,1 1 1,-1-1-1,1-1 1,0 1 0,4 4-1,-4-5 5,0-1-1,1 0 0,-1 0 1,1 1-1,0-2 0,-1 1 1,1 0-1,0 0 1,-1-1-1,1 1 0,0-1 1,0 0-1,0 0 0,-1 0 1,1 0-1,0-1 0,0 1 1,-1-1-1,4 0 1,2-2 3,0 1 0,0-2 0,0 1 0,0-1 1,8-4-1,7-9 22,0 0 1,-1-2-1,-1 0 0,36-41 1,-57 59-31,0 1 1,1 0-1,-1 0 1,0 0-1,0 0 1,1-1-1,-1 1 1,0 0-1,1 0 1,-1 0-1,0 0 1,1 0-1,-1 0 1,0 0-1,1 0 1,-1 0-1,0 0 1,1 0 0,-1 0-1,0 0 1,1 0-1,-1 0 1,0 0-1,0 0 1,1 1-1,-1-1 1,0 0-1,1 0 1,-1 0-1,0 0 1,0 1-1,1-1 1,-1 0-1,0 0 1,0 1-1,1-1 1,-1 0 0,0 0-1,0 1 1,0-1-1,0 0 1,1 0-1,-1 1 1,0-1-1,0 0 1,0 1-1,0-1 1,0 0-1,0 1 1,0-1-1,0 1 1,6 16-37,-5-11 33,1 1 0,0-1 0,0 1 0,0-1 0,1 0 0,0 0 0,0 0 0,1 0 0,-1 0 0,1-1 0,1 0 0,-1 0 0,1 0 0,0 0 0,10 7 0,-12-10 7,0 0 1,0 0-1,0 0 1,1 0-1,-1-1 1,0 1-1,1-1 0,0 0 1,-1 0-1,1 0 1,0-1-1,-1 1 1,1-1-1,0 0 1,-1 0-1,1 0 1,0-1-1,0 1 0,-1-1 1,1 0-1,-1 0 1,1 0-1,-1 0 1,1-1-1,-1 1 1,1-1-1,-1 0 1,0 0-1,0 0 0,3-4 1,0 1 24,0-2 0,-1 1 0,0-1 0,0 0 1,-1 0-1,0 0 0,0 0 0,0-1 0,-1 0 0,0 0 0,-1 1 0,0-2 1,0 1-1,0 0 0,-1 0 0,-1-1 0,1 1 0,-1 0 0,-1-1 1,-1-12-1,1 19-15,1 1 0,0 0 1,0 0-1,-1 0 0,1 0 1,-1 0-1,1 0 0,-1 0 0,1 1 1,-1-1-1,1 0 0,-1 0 1,0 0-1,-1-1 0,2 2-5,0 0-1,-1 0 1,1 0-1,0 0 1,0-1-1,-1 1 0,1 0 1,0 0-1,0 0 1,-1 0-1,1 0 1,0 0-1,0 0 1,-1 0-1,1 0 1,0 0-1,0 0 0,-1 0 1,1 0-1,0 0 1,0 0-1,-1 1 1,1-1-1,0 0 1,0 0-1,-1 0 0,1 0 1,0 0-1,0 0 1,0 1-1,-1-1 1,1 0-1,-1 1-1,1 0-1,0-1 1,0 1 0,-1 0-1,1 0 1,0-1 0,0 1-1,0 0 1,0-1-1,0 1 1,0 0 0,0 0-1,0-1 1,0 1 0,0 0-1,0 0 1,0-1-1,0 1 1,1 0 0,-1-1-1,0 1 1,1 0 0,-1-1-1,0 1 1,1 0-1,-1-1 1,1 1 0,-1-1-1,1 1 1,-1 0-1,1-1 1,-1 0 0,1 1-1,0-1 1,-1 1 0,2 0-1,2 0-74,-1 1 0,1 0 0,0-1 0,0 0 0,0 0 0,0 0 0,0 0 0,0-1 1,0 1-1,0-1 0,0 0 0,1-1 0,-1 1 0,0-1 0,0 1 0,0-1 0,0 0 0,0-1 0,0 1 0,-1-1 0,1 0 0,0 1 0,-1-2 0,1 1 0,-1 0 0,0-1 0,0 1 0,0-1 0,0 0 0,5-6 0,8-23-275,-5-4-101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4.146"/>
    </inkml:context>
    <inkml:brush xml:id="br0">
      <inkml:brushProperty name="width" value="0.05" units="cm"/>
      <inkml:brushProperty name="height" value="0.05" units="cm"/>
    </inkml:brush>
  </inkml:definitions>
  <inkml:trace contextRef="#ctx0" brushRef="#br0">0 1 12275,'3'3'450,"-1"-1"1,0 1-1,0 0 1,0 0-1,-1 1 1,1-1-1,-1 0 1,1 1-1,-1-1 1,0 1-1,-1-1 1,1 1 0,0 4-1,-1 52-274,0-30 854,0-5-650,5 84 748,-4-99-1041,1 0 0,0 0 0,0 0 0,1-1 0,1 1 0,-1-1 0,1 1 0,8 10 0,-11-17-62,1-1-1,0 1 0,0-1 0,0 0 1,0 0-1,0 0 0,0 0 0,1-1 1,-1 1-1,1 0 0,-1-1 0,1 0 1,0 0-1,-1 1 0,1-1 1,0-1-1,0 1 0,0 0 0,0-1 1,0 0-1,0 1 0,-1-1 0,1 0 1,0-1-1,0 1 0,0 0 0,0-1 1,0 0-1,0 0 0,0 1 0,-1-2 1,4 0-1,5-3 52,-1-1 0,0 1 0,0-2 0,-1 1 0,0-1 0,0-1 0,8-8 0,1-3 86,0-2-1,-2 0 1,0-1 0,-2 0 0,0-1 0,-1-1 0,15-41 0,-23 49-43,-11 27-10,-11 29-8,10-19-248,0 1 0,2-1 0,0 1 0,2 0 0,-2 27 1,5-47 45,0 0 1,0 0 0,0 1-1,0-1 1,1 0 0,-1 0 0,1 0-1,-1 0 1,1 0 0,0 0-1,1 4 1,-1-6 68,0 1-1,-1-1 0,1 1 1,-1-1-1,1 1 1,0-1-1,-1 0 1,1 1-1,0-1 1,-1 0-1,1 1 0,0-1 1,0 0-1,0 0 1,-1 0-1,1 0 1,0 0-1,0 0 1,-1 0-1,1 0 0,0 0 1,0 0-1,0 0 1,-1 0-1,1 0 1,0-1-1,0 1 1,-1 0-1,1-1 0,0 1 1,-1 0-1,1-1 1,0 1-1,-1-1 1,1 1-1,-1-1 1,2 0-1,23-24-516,4-11-216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4.810"/>
    </inkml:context>
    <inkml:brush xml:id="br0">
      <inkml:brushProperty name="width" value="0.05" units="cm"/>
      <inkml:brushProperty name="height" value="0.05" units="cm"/>
    </inkml:brush>
  </inkml:definitions>
  <inkml:trace contextRef="#ctx0" brushRef="#br0">81 557 15387,'-12'16'549,"-2"1"-169,1 1 0,1 1 0,-12 22 0,23-40-336,1 1 1,-1-1 0,0 1 0,0-1-1,1 1 1,-1 0 0,1 0-1,0-1 1,-1 1 0,1 0-1,0 0 1,0-1 0,0 1 0,0 0-1,0 0 1,1-1 0,-1 1-1,1 3 1,0-5-16,0 1 0,-1 0 0,1 0 0,0-1 0,0 1 0,-1 0 0,1-1 0,0 1 0,0-1 0,0 1-1,0-1 1,0 1 0,0-1 0,0 0 0,0 1 0,0-1 0,0 0 0,0 0 0,0 0 0,0 0 0,0 0 0,2 0 0,3-1 28,0 0 1,1 0 0,-1 0 0,0-1 0,0 0-1,0 0 1,-1-1 0,9-4 0,-1-1-31,0 0 0,-1-2 0,0 1 1,-1-2-1,0 1 0,0-2 0,-1 1 1,-1-1-1,0-1 0,0 0 0,-1 0 0,-1-1 1,0 1-1,-1-2 0,-1 1 0,4-16 1,-8 28-24,-1-1 0,1 0 0,-1 1 1,0-1-1,0 0 0,0 1 0,0-1 1,0 0-1,-1 0 0,1 1 0,-2-5 1,1 7-4,1-1 0,0 1 0,0-1 0,0 1 0,-1 0 0,1-1 0,0 1 0,-1 0 0,1-1 0,0 1 0,0 0 0,-1-1 0,1 1 0,-1 0 0,1 0 0,0-1 0,-1 1 0,1 0 0,-1 0 0,1 0 0,0 0 0,-1 0 0,1-1 0,-1 1 0,1 0 0,-1 0 1,-1 1-2,1-1 1,0 0 0,-1 1 0,1-1 0,0 1 0,0 0 0,0-1 0,-1 1 0,1 0 0,0 0 0,0 0 0,0 0 0,-1 1 0,-3 4 2,1-1 0,0 1-1,0 0 1,1 1 0,0-1 0,0 0 0,0 1 0,1 0 0,0 0 0,0 0 0,-2 13 0,4-15 0,-1 0 0,0 0 0,1 0 0,0 0 0,0 0 0,1 0 0,-1 0 0,1 0 0,0 0 0,0 0 0,1-1 0,-1 1 0,1 0 0,0-1 0,1 1 0,-1-1 0,6 8 0,-6-10 4,0-1 0,0 1 0,0 0 0,0 0 0,1-1 0,-1 0 0,0 1 0,1-1 0,-1 0 0,1 0 0,-1 0 0,1 0 0,0-1 0,-1 1 0,1-1 0,4 1 0,-2-2 14,-1 1 0,1 0 0,0-1 1,0 0-1,0 0 0,-1-1 0,1 1 0,6-4 1,3-3 74,-1 0 1,0 0 0,0-1 0,20-20-1,-10 6 102,-1 0 0,-1-1 0,-2-1 0,0-1 0,-2-1-1,22-43 1,-29 49-75,-2 0 0,0-1 0,-1 0 0,-1 0 0,-1 0 0,-1-1 0,-1 0 0,-1 0-1,-1-40 1,-2 53-78,0 1 0,-1 0 0,-3-14 0,4 20-34,0 1 0,0-1 0,0 0 0,0 1 0,-1-1 0,1 1 1,-1 0-1,1-1 0,-1 1 0,0 0 0,0 0 0,0 0 0,0 0 0,0 0 1,-3-2-1,4 4-7,0-1 0,0 1 0,0 0 0,1-1 0,-1 1 0,0 0 0,0-1 0,0 1 0,0 0 0,0 0 0,0 0 0,1 0 0,-1 0 0,0 0 0,0 0 0,0 0 0,0 0 0,0 0 0,0 1 1,0-1-1,1 0 0,-1 0 0,0 1 0,-1 0 0,0 0-1,1 1 1,-1-1-1,1 0 1,0 1-1,0-1 1,0 1-1,0 0 1,0-1-1,0 1 1,0 0-1,-1 2 1,-1 5-2,1 1 0,0-1 0,-2 16 1,4-25-3,-2 25-4,1 0 0,2 1 1,0-1-1,1 0 0,2 0 1,1 0-1,0 0 0,2-1 1,1 0-1,16 35 0,-9-30 0,0 0-1,2-2 0,1 1 0,1-2 0,1 0 1,2-2-1,41 38 0,-57-56 5,-5-5 0,0 0 0,0 0 0,0 0 0,1 0 0,-1 0 0,0 0 0,1 0 0,-1 0 0,1 0 0,-1-1 0,1 1 0,-1 0 0,3 0 0,-4-2-2,0 0 0,-1 0 0,1 0 0,0 0 0,-1 0 0,1 0 0,0 0 0,-1 0 0,1 0 1,-1 0-1,0 0 0,1 0 0,-1 1 0,0-1 0,1 0 0,-2 0 0,-26-29-76,-1 2 0,-1 1 0,-37-25 0,-105-61-5,100 75 354,73 38-269,-1 0 1,0 0-1,0 0 0,0 0 1,0 0-1,0 0 1,0 0-1,0 0 0,0 0 1,0 0-1,0 0 1,1 0-1,-1 0 0,0 0 1,0 0-1,0 0 1,0 0-1,0-1 0,0 1 1,0 0-1,0 0 1,0 0-1,0 0 0,0 0 1,1 0-1,-1 0 1,0 0-1,0 0 0,0 0 1,0 0-1,0 0 1,0 0-1,0 0 0,0 0 1,0 0-1,0-1 1,0 1-1,0 0 1,0 0-1,0 0 0,0 0 1,0 0-1,0 0 1,0 0-1,0 0 0,0 0 1,0 0-1,0-1 1,0 1-1,0 0 0,0 0 1,0 0-1,0 0 1,0 0-1,0 0 0,0 0 1,0 0-1,0 0 1,0 0-1,0 0 0,0-1 1,0 1-1,0 0 1,0 0-1,-1 0 0,11-1 61,190-18-1287,-146 11-151,90-24-1,-76 9 622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5.875"/>
    </inkml:context>
    <inkml:brush xml:id="br0">
      <inkml:brushProperty name="width" value="0.05" units="cm"/>
      <inkml:brushProperty name="height" value="0.05" units="cm"/>
    </inkml:brush>
  </inkml:definitions>
  <inkml:trace contextRef="#ctx0" brushRef="#br0">1 23 17140,'3'0'1560,"-2"3"-952,3 4-224,-1 2 560,4 3-231,9-2-121,6-3-16,11-6-312,5-2-376,7-14-784,4 0 816,2-4-136,-4-3-88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6.949"/>
    </inkml:context>
    <inkml:brush xml:id="br0">
      <inkml:brushProperty name="width" value="0.05" units="cm"/>
      <inkml:brushProperty name="height" value="0.05" units="cm"/>
    </inkml:brush>
  </inkml:definitions>
  <inkml:trace contextRef="#ctx0" brushRef="#br0">288 623 13643,'0'-5'209,"-1"1"1,1 0-1,-1 0 1,1 0-1,-1 0 1,0 0-1,-1 0 1,1 1-1,-1-1 0,0 0 1,-3-5-1,3 7-101,0 0 0,1 0 1,-1 0-1,0 1 0,0-1 0,0 1 0,0 0 0,0-1 0,-1 1 0,1 0 0,0 0 0,-1 0 0,1 1 0,0-1 0,-1 1 0,1-1 0,-1 1 0,1 0 0,-1 0 0,1 0 0,-3 0 0,-4 1 31,0 1-1,1-1 0,-1 2 0,1-1 1,-1 1-1,1 1 0,0-1 1,0 1-1,0 1 0,1-1 0,0 1 1,-1 1-1,-11 11 0,9-7-95,0 0 0,1 1-1,0 0 1,1 1 0,0-1 0,1 2-1,-12 24 1,16-28-36,0 0 0,1 0 1,0 0-1,0 0 0,-1 16 0,3-23 8,0 1 1,0-1 0,0 0-1,0 1 1,0-1-1,0 0 1,1 1-1,-1-1 1,1 0-1,0 0 1,0 1-1,0-1 1,0 0-1,0 0 1,0 0-1,0 0 1,1 0-1,-1 0 1,0 0-1,1-1 1,0 1-1,0-1 1,-1 1-1,1-1 1,0 1 0,0-1-1,3 2 1,1-2 53,0 0 1,0 0-1,0 0 1,0 0-1,0-1 1,-1 0-1,1 0 1,0-1 0,0 0-1,0 0 1,0 0-1,-1-1 1,1 1-1,0-2 1,-1 1-1,1 0 1,-1-1 0,5-4-1,5-1 117,-2-2 0,1 0 0,-1 0-1,-1-1 1,15-17 0,-15 13-18,0 0 1,-1-1-1,-1 0 0,0-1 0,10-25 0,-16 32-130,0 0 0,-1 0 0,0-1 0,0 1-1,-1-1 1,-1 1 0,0-1 0,0 1 0,-1-1-1,-1 0 1,-1-12 0,2 22-36,0-1-1,0 1 1,-1-1 0,1 0 0,0 1-1,-1-1 1,1 1 0,-1-1-1,0 1 1,0-1 0,1 1-1,-1 0 1,0-1 0,0 1-1,0 0 1,0 0 0,0-1 0,-1 1-1,1 0 1,0 0 0,0 0-1,-1 1 1,1-1 0,-1 0-1,1 0 1,-1 1 0,1-1-1,-1 1 1,-1-1 0,0 1-3,1 0 1,0 1 0,0-1-1,0 1 1,0-1-1,0 1 1,0 0 0,0 0-1,0 0 1,0 0-1,1 0 1,-1 0-1,0 0 1,0 1 0,1-1-1,-1 1 1,1-1-1,-1 1 1,1 0 0,0-1-1,0 1 1,-1 2-1,-3 4-17,1 0 0,1 1 0,-1-1 0,2 1 0,-1 0 0,1 0 0,0-1 0,1 2 0,0-1 0,0 0 0,1 0 0,1 0 0,-1 0 0,1 0 0,1 0 0,3 12 0,-5-19 9,1 0 1,0 0-1,0-1 1,0 1-1,0 0 1,0 0-1,0-1 1,1 1-1,-1-1 0,1 1 1,-1-1-1,1 1 1,-1-1-1,1 0 1,0 0-1,-1 0 1,1 0-1,0 0 1,3 1-1,-2-1-1,0-1 0,0 1 0,0-1 0,1 0-1,-1 0 1,0 0 0,0-1 0,0 1 0,0-1 0,0 0-1,5-2 1,3-1-18,0-2 0,0 1 0,-1-2 0,0 1-1,17-16 1,5-9 17,-1-1 0,-2-1 0,-1-2 1,-2 0-1,-1-2 0,-2-1 0,-2-1 0,-2-1 0,-1 0 0,20-69 0,-33 94 19,-1 0-1,-1 0 1,-1-1-1,0 1 1,0-28 0,-2 41-8,-1 0 1,1 0 0,0 0-1,0 0 1,-1 0 0,1 0 0,-1 0-1,0 0 1,0 0 0,0 1 0,1-1-1,-2 0 1,1 0 0,0 1-1,-2-2 1,2 2-1,0 0 1,0 0-1,0 1 0,0-1 1,0 1-1,0-1 0,0 1 0,0-1 1,0 1-1,0 0 0,0 0 0,-1-1 1,1 1-1,0 0 0,0 0 1,0 0-1,-1 0 0,1 0 0,-1 1 1,-2 0-2,-1 0 1,1 1-1,0 0 1,0 0 0,1 0-1,-1 0 1,0 0 0,1 1-1,-1 0 1,1 0-1,0 0 1,-4 4 0,-6 9-3,1 1 0,1 0 1,1 1-1,0 0 0,1 1 1,-11 34-1,13-28 1,0 0 0,2 0-1,1 0 1,0 1 0,1 28 0,4-43 1,-1-1 1,2 1 0,0 0 0,0-1 0,0 1-1,2-1 1,-1 0 0,1 0 0,1 0-1,0 0 1,11 16 0,4 1 3,1-1 0,37 33-1,-28-28 9,-27-27-6,1-1 0,0 1 1,0-1-1,0 0 0,0 0 1,0 0-1,0 0 1,1-1-1,0 0 0,-1 0 1,1 0-1,8 2 0,-10-4 1,1 0-1,-1 0 0,1 0 1,-1 0-1,0 0 0,1-1 1,-1 0-1,0 0 0,0 0 0,1 0 1,-1 0-1,0 0 0,0-1 1,0 0-1,0 1 0,-1-1 1,1 0-1,0 0 0,-1-1 1,4-3-1,6-7 21,-1-1-1,0 0 1,-1-1 0,15-29 0,25-70 82,-41 95-74,-2 0 0,0-1 0,-1 0-1,-1-1 1,3-25 0,-8 31 19,-4 21-5,-5 28 4,-23 147 60,27-141-134,2 1 0,3 60 0,8-48-182,-7-50 136,0 0 0,0 0 0,0 0 0,0 0 0,0-1 0,1 1 0,-1 0 1,1 0-1,0-1 0,0 0 0,0 1 0,0-1 0,4 4 0,-5-6-1,0 1-1,0 0 1,0-1 0,0 1 0,0-1 0,0 1-1,0-1 1,0 0 0,0 1 0,0-1 0,1 0-1,-1 0 1,0 0 0,0 0 0,0 0 0,0 0-1,0 0 1,1 0 0,-1 0 0,0 0 0,0-1-1,0 1 1,0 0 0,0-1 0,0 1 0,0-1-1,0 1 1,0-1 0,0 0 0,0 1 0,0-1-1,0 0 1,-1 1 0,1-1 0,0 0 0,0 0-1,-1 0 1,1 0 0,-1 0 0,2-2 0,1-3-134,0 1 1,0-2-1,-1 1 1,1 0 0,1-11-1,6-32-594,-1-13-134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7.390"/>
    </inkml:context>
    <inkml:brush xml:id="br0">
      <inkml:brushProperty name="width" value="0.05" units="cm"/>
      <inkml:brushProperty name="height" value="0.05" units="cm"/>
    </inkml:brush>
  </inkml:definitions>
  <inkml:trace contextRef="#ctx0" brushRef="#br0">27 2 17588,'-8'-1'1520,"-1"2"-1136,2 2-120,6 0 168,-1-2-304,6 2 88,4 0-128,4 0-216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7.755"/>
    </inkml:context>
    <inkml:brush xml:id="br0">
      <inkml:brushProperty name="width" value="0.05" units="cm"/>
      <inkml:brushProperty name="height" value="0.05" units="cm"/>
    </inkml:brush>
  </inkml:definitions>
  <inkml:trace contextRef="#ctx0" brushRef="#br0">61 245 12259,'22'-79'4181,"14"-86"1,-64 258-1274,26-81-2934,1-1 0,-1 19 0,2-26-1,1 0-1,-1-1 1,1 1 0,0 0-1,-1-1 1,2 1 0,-1-1-1,0 1 1,1-1 0,-1 1 0,1-1-1,3 4 1,3 6-27,0 0 0,0 0 1,-1 1-1,-1 0 0,0 0 0,3 16 0,19 93 58,-27-117-10,16 93 54,-4 1-1,0 115 1,-13-201 13,-1-1-1,0 0 1,-1 0-1,0 0 1,-1 0 0,-1 0-1,-8 19 1,11-28-6,-1 0 0,1-1-1,-1 1 1,0-1 0,-1 1 0,1-1 0,-1 0 0,1 0 0,-1 0 0,0 0-1,0-1 1,0 1 0,0-1 0,-1 1 0,1-1 0,0 0 0,-1-1 0,0 1-1,1-1 1,-1 1 0,0-1 0,0 0 0,0 0 0,0-1 0,0 1 0,0-1-1,0 0 1,0 0 0,-6-1 0,5 0-13,1 0 0,-1-1 0,0 1 0,1-1 0,0 0 0,-1-1 0,1 1 0,0-1 0,0 1 0,0-1 0,0-1 0,1 1 0,-1 0 0,1-1 0,0 0 0,0 0 0,0 0 0,0 0 0,1 0 0,0 0 0,-1-1 0,2 1 0,-1-1 0,-1-5 0,-1-3-103,1 0 0,0-1 0,1 1 0,1-1 0,0 1 1,0-1-1,3-22 0,2 18-247,-1 0 1,2 0-1,1 0 1,0 0-1,1 1 1,1 0-1,0 1 1,20-29 0,3 7-292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8.193"/>
    </inkml:context>
    <inkml:brush xml:id="br0">
      <inkml:brushProperty name="width" value="0.05" units="cm"/>
      <inkml:brushProperty name="height" value="0.05" units="cm"/>
    </inkml:brush>
  </inkml:definitions>
  <inkml:trace contextRef="#ctx0" brushRef="#br0">174 172 17948,'-17'12'506,"0"0"1,1 2 0,0 0-1,1 1 1,-25 31-1,34-38-429,0 1-1,0 0 0,1 0 1,0 1-1,1-1 0,0 1 0,0 0 1,1 0-1,0 1 0,1-1 1,0 1-1,1-1 0,0 16 0,1-23-60,0-1 0,0 0 0,0 0 1,0 1-1,1-1 0,-1 0 0,1 0 0,0 0 0,0 0 0,0 0 0,0 0 0,0 0 0,0 0 0,0 0 0,0 0 0,1 0 0,-1-1 0,1 1 0,0 0 0,-1-1 0,1 1 0,0-1 0,0 0 0,0 0 0,0 0 0,0 0 0,0 0 0,0 0 0,0 0 0,0-1 1,0 1-1,1-1 0,-1 1 0,0-1 0,0 0 0,1 0 0,-1 0 0,4-1 0,1 0 30,0 1 1,0-2 0,0 1-1,0-1 1,-1 0-1,1-1 1,-1 0-1,1 0 1,-1 0 0,0-1-1,0 1 1,0-1-1,-1-1 1,1 1-1,-1-1 1,0 0 0,5-7-1,1-2 72,0-1 0,-1 0-1,0-1 1,-1 0 0,9-24-1,-11 22-54,-1 1 0,0-1 0,-2-1 0,0 1 0,-1 0 0,0-1 0,-2 0 0,-1 0 0,0 1 0,-1-1 0,-5-25 0,5 39-58,0 1 0,0-1 0,-1 0 0,0 1-1,0-1 1,0 1 0,-1 0 0,1 0 0,-1 0-1,-5-6 1,7 9-15,0 0-1,-1 0 1,1 0 0,0 0-1,0 0 1,-1 0 0,1 0-1,0 1 1,-1-1 0,1 0-1,-1 1 1,1 0 0,-1-1-1,1 1 1,-1 0-1,1-1 1,-1 1 0,1 0-1,-1 0 1,1 0 0,-1 1-1,0-1 1,1 0 0,-1 0-1,1 1 1,0-1 0,-1 1-1,1 0 1,-1-1-1,1 1 1,0 0 0,-1 0-1,1-1 1,0 1 0,-2 2-1,-1 1-86,0 0 0,1 0 0,-1 0 0,1 0 0,0 0 0,1 1 0,-1-1 0,1 1 0,0 0 0,0 0 0,0 0 0,1 0 0,0 0 0,0 0-1,0 0 1,0 0 0,1 0 0,0 1 0,0-1 0,0 0 0,2 8 0,-2-11 67,1-1 0,0 0 0,-1 1 0,1-1 0,-1 0 0,1 0 0,0 1 0,0-1 0,0 0 0,0 0 0,0 0-1,2 1 1,17 4-468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0.714"/>
    </inkml:context>
    <inkml:brush xml:id="br0">
      <inkml:brushProperty name="width" value="0.05" units="cm"/>
      <inkml:brushProperty name="height" value="0.05" units="cm"/>
    </inkml:brush>
  </inkml:definitions>
  <inkml:trace contextRef="#ctx0" brushRef="#br0">54 1 14675,'-18'226'3596,"2"-66"-2201,8 172-159,5-103-416,2-217-552,-1-10 180,-2-22 216,2-21-194,2 0-1,7-48 0,18-81-69,-22 155-382,14-85-33,6 1 1,58-162-1,-77 249 2,1 0 0,1 0 0,0 0-1,12-17 1,-16 27 11,-1 0-1,1 0 0,-1 0 1,1 0-1,0 1 0,0-1 1,0 0-1,0 1 0,0 0 1,0-1-1,0 1 0,1 0 1,-1 0-1,0 0 0,1 0 1,-1 1-1,1-1 0,-1 0 1,1 1-1,-1 0 0,1 0 1,-1 0-1,1 0 1,-1 0-1,1 0 0,-1 1 1,1-1-1,-1 1 0,0-1 1,4 3-1,0-1-2,0 1-1,-1 0 1,1 1 0,-1-1-1,0 1 1,0 0 0,-1 0-1,1 1 1,-1-1 0,0 1-1,6 9 1,-8-11 8,0 0 1,-1-1-1,1 1 1,-1 1 0,1-1-1,-1 0 1,0 0-1,-1 0 1,1 1-1,0-1 1,-1 0 0,0 1-1,0-1 1,0 0-1,0 1 1,0-1-1,-1 0 1,1 1-1,-1-1 1,0 0 0,0 0-1,0 0 1,-3 6-1,-2-1 19,0 0 0,-1 0 0,1 0 0,-1-1 0,-1 0 0,-14 11 0,-59 35 112,40-28-63,-68 43-651,100-61-500,16-8 207,18-8 325,13-10 20,13-11-175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1.320"/>
    </inkml:context>
    <inkml:brush xml:id="br0">
      <inkml:brushProperty name="width" value="0.05" units="cm"/>
      <inkml:brushProperty name="height" value="0.05" units="cm"/>
    </inkml:brush>
  </inkml:definitions>
  <inkml:trace contextRef="#ctx0" brushRef="#br0">120 508 14291,'0'0'70,"-1"-1"0,1 1 0,0-1-1,0 1 1,0 0 0,0-1 0,-1 1 0,1-1 0,0 1 0,-1 0-1,1-1 1,0 1 0,-1-1 0,1 1 0,0 0 0,-1 0 0,1-1-1,0 1 1,-1 0 0,1 0 0,-1-1 0,1 1 0,-1 0 0,1 0-1,-1 0 1,1 0 0,-1 0 0,1 0 0,0-1 0,-1 1 0,1 0-1,-1 0 1,1 1 0,-1-1 0,1 0 0,-1 0 0,1 0 0,-1 0-1,1 0 1,-1 0 0,1 1 0,0-1 0,-1 0 0,1 0 0,-1 1-1,-23 11 1283,16-5-1190,1 1-1,0 1 1,0-1-1,1 1 0,0 0 1,1 0-1,0 1 1,0 0-1,1 0 1,0 0-1,1 0 1,0 1-1,1-1 1,0 1-1,0-1 1,1 1-1,1 0 1,0 0-1,0 0 1,3 14-1,-3-23-152,0-1 0,0 0-1,1 1 1,-1-1 0,1 1-1,-1-1 1,1 1 0,-1-1-1,1 0 1,0 1 0,0-1-1,0 0 1,-1 0 0,1 1-1,0-1 1,1 0-1,-1 0 1,0 0 0,0 0-1,0-1 1,1 1 0,-1 0-1,2 1 1,-1-2 9,0 0 0,0 0 0,0 0 0,0 0 0,0 0 0,0 0 1,0-1-1,0 1 0,0-1 0,0 1 0,-1-1 0,1 0 0,0 1 0,0-1 0,2-2 0,5-3 69,-1 0-1,0-1 1,0 0 0,-1 0-1,10-13 1,-2 2 60,-2-2 0,0 0-1,-1-1 1,-1 0 0,-1 0 0,-1-1 0,-1-1 0,-1 1 0,0-1 0,2-27 0,-8 45-118,-1 0 0,0 0 0,0 0 0,0 0 0,-1 0 0,1 0 0,-1 0 0,0 0 0,-4-8 0,4 11-24,1 1 1,-1 0 0,0-1-1,1 1 1,-1 0 0,0 0-1,0 0 1,0 0-1,0 0 1,0 0 0,0 0-1,0 0 1,-1 0-1,1 1 1,0-1 0,0 0-1,-1 1 1,1-1-1,0 1 1,-1-1 0,1 1-1,0 0 1,-1-1-1,1 1 1,-1 0 0,1 0-1,-1 0 1,1 0-1,0 0 1,-1 1 0,1-1-1,-1 0 1,1 1-1,0-1 1,-1 1 0,1-1-1,-2 2 1,-1 0-2,0 0 0,0 1 0,0-1 0,0 1 0,0 0 0,1 0 0,-1 1 0,1-1 0,0 1 0,0-1 0,0 1 0,0 0 0,1 0 0,-1 1 0,-1 5 0,1-3-3,0 0 1,1 0-1,0 0 0,0 0 1,1 0-1,0 0 0,0 1 0,1-1 1,0 12-1,0-16-1,0-1 0,1 0 0,-1 0-1,1 1 1,-1-1 0,1 0 0,0 0 0,0 0 0,0 0 0,0 0-1,0 0 1,0 0 0,0 0 0,1-1 0,-1 1 0,1 0-1,-1-1 1,1 1 0,0-1 0,-1 1 0,1-1 0,0 0 0,0 0-1,0 0 1,0 0 0,0 0 0,0 0 0,1-1 0,-1 1-1,0-1 1,0 1 0,0-1 0,1 0 0,-1 0 0,0 0-1,0 0 1,4-1 0,4 0 1,-1 0 0,0-1-1,0-1 1,0 1 0,0-2 0,0 1-1,16-10 1,-6 1 3,-1-1 1,0-1-1,-1 0 0,-1-1 1,0-1-1,-1-1 1,-1 0-1,0-1 0,18-32 1,-19 26 1,0-1 0,-2 0 0,-1-1 0,0 0 0,-2-1 0,-2 0 0,6-39 0,-11 58-4,0 1-2,0-1 0,0 0 0,-1 1 0,0-1 0,0 0 1,0 0-1,-1 1 0,-4-15 0,5 22-1,0-1 0,0 1 0,0 0 0,0-1 0,0 1 0,0 0 0,0 0 0,-1-1 1,1 1-1,0 0 0,0 0 0,0-1 0,0 1 0,0 0 0,-1 0 0,1-1 0,0 1 0,0 0 0,0 0 0,-1 0 0,1 0 1,0-1-1,0 1 0,-1 0 0,1 0 0,0 0 0,0 0 0,-1 0 0,1 0 0,0 0 0,-1-1 0,1 1 0,0 0 1,0 0-1,-1 0 0,1 0 0,-1 0 0,-6 10-17,-1 19-23,1 36 2,-23 88 0,2-6 31,24-118 16,1 1 0,2 58 0,2-79-3,0 0 1,1 0 0,0-1-1,0 1 1,6 13 0,-8-20-43,1-1 0,-1 1 1,1 0-1,0-1 0,0 1 1,0-1-1,0 1 1,0-1-1,0 1 0,0-1 1,0 1-1,1-1 0,-1 0 1,0 0-1,1 0 0,-1 0 1,1 0-1,0 0 0,-1 0 1,1 0-1,-1-1 0,1 1 1,0-1-1,0 1 0,-1-1 1,1 0-1,0 1 0,0-1 1,0 0-1,-1 0 0,1 0 1,0 0-1,3-1 0,2-3-30,0 1 0,-1-1 0,1 0 0,-1 0 0,0 0-1,0-1 1,10-11 0,18-17-249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08.808"/>
    </inkml:context>
    <inkml:brush xml:id="br0">
      <inkml:brushProperty name="width" value="0.05" units="cm"/>
      <inkml:brushProperty name="height" value="0.05" units="cm"/>
    </inkml:brush>
  </inkml:definitions>
  <inkml:trace contextRef="#ctx0" brushRef="#br0">6 45 13739,'-6'-5'928,"6"-2"-872,0-2-112,6 2 640,3-1-392,6 3-112,1 1-40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7.466"/>
    </inkml:context>
    <inkml:brush xml:id="br0">
      <inkml:brushProperty name="width" value="0.05" units="cm"/>
      <inkml:brushProperty name="height" value="0.05" units="cm"/>
    </inkml:brush>
  </inkml:definitions>
  <inkml:trace contextRef="#ctx0" brushRef="#br0">133 1 17572,'-3'0'147,"0"1"0,-1 0 1,1 0-1,0 0 1,0 1-1,0-1 0,0 1 1,0-1-1,0 1 0,0 0 1,0 0-1,1 0 0,-1 1 1,-2 2-1,3-3-42,-6 6 126,0 1-1,0 0 1,0 0 0,1 1-1,1 0 1,-9 16 0,12-20-187,-1 1 0,1 1-1,1-1 1,-1 0 0,1 1 0,1-1 0,-1 1 0,1-1 0,1 1 0,-1 0 0,1 8 0,1-14-46,-1 0 0,1 0 1,-1 0-1,1 0 1,0 0-1,0 0 0,-1 0 1,1 0-1,1 0 0,-1 0 1,0-1-1,0 1 1,1 0-1,-1-1 0,1 1 1,-1-1-1,1 0 1,-1 1-1,4 1 0,3 0-11,-1 1-1,1-1 0,15 4 0,-17-5 12,0-1 0,0 1 0,0 0 0,0 1 0,0 0 0,-1 0 0,7 4 0,-9-4-2,0-1 1,0 1-1,-1 0 1,1 0-1,-1 0 1,1 0-1,-1 0 1,0 1-1,0-1 1,0 1-1,-1-1 1,0 1-1,1 0 1,-1 0-1,0-1 1,-1 1-1,2 7 1,-3-6 6,1 1 0,-1 0 0,0-1 0,0 1 1,0-1-1,-1 1 0,0-1 0,0 0 0,0 0 1,-1 1-1,-3 4 0,-1 1 10,0-1-1,-1-1 0,0 0 1,-1 0-1,0 0 1,0-1-1,-1 0 0,0-1 1,0 0-1,-19 9 1,28-16-11,0 1-1,0-1 1,0 1 0,0-1 0,0 1 0,0-1 0,0 0 0,0 0 0,0 1-1,0-1 1,0 0 0,0 0 0,0 0 0,0 0 0,0 0 0,-1 0-1,1-1 1,0 1 0,-1-1 0,1-8 17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9.869"/>
    </inkml:context>
    <inkml:brush xml:id="br0">
      <inkml:brushProperty name="width" value="0.05" units="cm"/>
      <inkml:brushProperty name="height" value="0.05" units="cm"/>
    </inkml:brush>
  </inkml:definitions>
  <inkml:trace contextRef="#ctx0" brushRef="#br0">722 1621 12427,'44'4'705,"57"11"1,-10-1-638,245 11 53,2-20-58,-73-2 27,1509-19 852,-803 31-330,-740 5-378,576 33 72,-237-58-267,259 10 42,24 7-22,-697-24-43,-133 8-25,1 0 1,-1-2 0,0 0 0,33-15-1,-48 17-4,1 0 0,-1-1 0,0-1 0,-1 1 0,1-1 0,-1-1 0,0 1 0,-1-1 0,0 0 0,0-1 0,0 1 0,-1-1-1,0-1 1,0 1 0,-1 0 0,-1-1 0,1 0 0,4-18 0,-1-10-11,-1 1 1,-2-1-1,-1-59 1,-1 36 15,17-154 29,2-86-106,-22 250 90,-13-91 0,12 126-1,-1 0 0,-1 0 0,0 0 0,-1 1 0,-1-1 0,0 1 0,-1 1 0,-1-1 0,0 1 0,-15-18 0,16 24-59,-1 0 1,0 0-1,0 0 0,-1 1 0,0 1 0,0-1 0,0 1 0,-15-5 0,-12-3-181,-38-7 1,17 4 171,-411-99 54,-8 35-294,-826-39 449,-95 138-19,-97 29-559,607-75 441,709 24 115,-1 9 0,-197 30 0,179-9-134,-427 68-50,586-88 58,-95 19-20,109-20 5,1 1 1,0 2-1,-32 15 1,51-22 11,1 0 0,0 0 0,0 0 0,0 1 0,0 0 0,0-1 0,1 1 0,-1 0-1,1 0 1,0 0 0,0 0 0,0 1 0,0-1 0,1 1 0,-1-1 0,1 1 0,0-1 0,0 1 0,0 0 0,0 5 0,-1 7-6,2 1 1,0-1 0,3 26-1,0-6 48,-3 101 9,-5 1 0,-29 176-1,3-76 44,-8 58 123,38-289-196,0-1 0,0 0 0,-1 1 0,-4 11 0,5-17 7,0 1 0,-1 0-1,1 0 1,0-1 0,0 1-1,-1 0 1,1-1 0,-1 1-1,1-1 1,-1 0 0,0 0-1,0 1 1,1-1 0,-1 0-1,0 0 1,0-1 0,0 1-1,-4 1 1,24-2 15,-1 1 1,1 0-1,26 7 0,1-1-10,345 20 12,3-30-21,-388 3-18,481-25-181,-6-42 570,-412 51-345,-5-1 24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14.149"/>
    </inkml:context>
    <inkml:brush xml:id="br0">
      <inkml:brushProperty name="width" value="0.05" units="cm"/>
      <inkml:brushProperty name="height" value="0.05" units="cm"/>
    </inkml:brush>
  </inkml:definitions>
  <inkml:trace contextRef="#ctx0" brushRef="#br0">86 0 11394,'-12'0'419,"-1"1"0,1 1 0,-15 3-1,26-4-411,0-1-1,1 0 1,-1 1-1,0-1 1,1 1-1,-1-1 1,1 1-1,-1-1 1,0 1-1,1-1 1,0 1-1,-1-1 1,1 1-1,-1 0 1,1-1-1,0 1 1,-1 0-1,1-1 1,0 1-1,0 0 1,-1 0-1,1 0 1,-3 21-102,3-16 72,-2 32-188,2 40 0,0 13 15,-5 127 192,7-178 21,1 1 0,2-1 0,15 55 0,8 14-14,-4 2 0,17 198 0,-31 266 84,-30 1-2,12-365-73,-6 326 4,23-86 42,27 1 88,1 36 152,-36-472-288,-1-8-10,0 1 1,0-1-1,1 0 0,0 0 1,1 0-1,0 1 0,0-2 1,5 11-1,-6-17-20,-1 0 0,1 0 0,0 0 0,0 0 0,0 0 1,1 0-1,-1 0 0,0 0 0,0 0 0,0 0 0,1-1 0,-1 1 0,0 0 1,1-1-1,-1 0 0,0 1 0,1-1 0,-1 0 0,1 1 0,-1-1 0,1 0 1,-1 0-1,1 0 0,-1 0 0,0 0 0,1-1 0,-1 1 0,3-1 0,3-1-100,-1 0-1,1 0 0,-1-1 0,11-5 1,1-3-56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16.494"/>
    </inkml:context>
    <inkml:brush xml:id="br0">
      <inkml:brushProperty name="width" value="0.05" units="cm"/>
      <inkml:brushProperty name="height" value="0.05" units="cm"/>
    </inkml:brush>
  </inkml:definitions>
  <inkml:trace contextRef="#ctx0" brushRef="#br0">585 1 11578,'-77'10'817,"35"-5"-829,-47 13 0,82-16-202,0 1 1,0-1 0,0 2-1,1-1 1,-1 1 0,1 0 0,0 1-1,0-1 1,1 1 0,-1 0-1,1 0 1,-7 10 0,-4 7-612,0 1 1,-12 26-1,5-9 236,-53 75 2472,-17 29 809,87-132-2598,0 0 0,1 1 1,0 0-1,1 0 0,1 1 0,0-1 0,1 1 0,0-1 0,1 1 0,0 0 0,1 0 0,1-1 0,0 1 0,5 17 0,0-2-120,2 0-1,2 0 1,0-1-1,2-1 1,22 40 0,-25-52 11,0-1 0,1 0 0,0 0 0,1-1 0,1 0 0,0-1-1,1 0 1,0-1 0,0-1 0,1 0 0,1-1 0,0 0 0,0-1 0,1-1 0,-1 0 0,2-1 0,-1-1 0,33 6 0,69 5 515,204 2-1,-160-13-16,62-4-215,-197-3-383,0-1 1,-1-1 0,1-1 0,-1-1-1,-1-2 1,33-13 0,-51 18 77,0-1 1,0 1 0,-1-1 0,1-1-1,-1 1 1,0-1 0,0 0-1,8-8 1,1-16-181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18"/>
    </inkml:context>
    <inkml:brush xml:id="br0">
      <inkml:brushProperty name="width" value="0.05" units="cm"/>
      <inkml:brushProperty name="height" value="0.05" units="cm"/>
    </inkml:brush>
  </inkml:definitions>
  <inkml:trace contextRef="#ctx0" brushRef="#br0">1 189 10770,'19'-8'283,"1"1"0,0 1-1,33-6 1,-18 4-203,204-47 87,311-30 0,-451 79-140,0 4 0,161 18 0,196 55 116,-117-16-86,131 21 39,151 19-49,-583-91-46,-1 2 1,0 2 0,42 14 0,-62-16 2,0 1 0,0 1 0,-1 0 0,0 1 0,0 1-1,-1 1 1,-1 0 0,22 21 0,-13-8 26,-1 2 0,26 40 0,-37-50-10,-1 2 1,0 0 0,-2 0-1,0 0 1,7 27 0,-13-36-11,-1 1 1,0-1 0,0 1-1,-1-1 1,0 1-1,-1-1 1,0 1 0,0-1-1,-1 1 1,0-1 0,-1 0-1,0 0 1,-1 0-1,-7 14 1,-6 8 23,-2-1-1,-37 44 1,38-50-30,-7 9 7,-2-2 0,-1 0 0,-2-2 0,-1-1 0,-1-1 0,-1-2 0,-1-1 0,-1-2 0,-1-1 0,-53 22 0,12-15 48,-1-3 0,-2-4 0,0-3 0,-1-4 0,0-4 0,-151 1 0,84-16-67,1-6 1,-277-59-1,229 27-9,-673-137 331,799 168-308,-169-40-193,221 47 164,1-2 1,0 0-1,0 0 1,-29-20 0,-5-9-69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39.155"/>
    </inkml:context>
    <inkml:brush xml:id="br0">
      <inkml:brushProperty name="width" value="0.05" units="cm"/>
      <inkml:brushProperty name="height" value="0.05" units="cm"/>
    </inkml:brush>
  </inkml:definitions>
  <inkml:trace contextRef="#ctx0" brushRef="#br0">357 157 14155,'3'-10'368,"0"1"1,-1-1-1,-1 0 0,0 0 1,0 0-1,-1 0 0,0 0 1,-2-12-1,2 20-277,-1-1-1,1 0 1,-1 1 0,0-1 0,0 0-1,0 1 1,0-1 0,0 1-1,-1 0 1,1-1 0,-1 1 0,1 0-1,-1 0 1,0 0 0,0 0 0,0 0-1,0 0 1,0 0 0,0 1 0,-1-1-1,1 1 1,0 0 0,-1 0 0,1 0-1,-1 0 1,0 0 0,1 0 0,-1 0-1,0 1 1,1 0 0,-1-1 0,0 1-1,1 0 1,-5 1 0,2-1-14,-1 1 1,1 0 0,-1 1-1,1 0 1,0-1 0,0 2-1,0-1 1,0 1-1,0-1 1,0 1 0,1 0-1,-1 1 1,1-1 0,0 1-1,0 0 1,0 0-1,0 1 1,-4 7 0,0 0 25,0 0 0,1 0 0,0 1 0,1 1 0,1-1 0,-4 15 0,0 9 32,2 1 0,2-1-1,1 1 1,2 1 0,1-1 0,7 48-1,6 15 22,30 108 0,-28-152-128,-7-31 77,0 1-1,-2 0 1,0 0-1,-2 0 1,-1 53-1,-2-77-56,-1 0-1,1-1 1,-1 1 0,1 0-1,-1 0 1,0-1 0,0 1-1,0 0 1,-1-1 0,1 1-1,-4 4 1,5-7-32,-1 1 0,1-1 0,-1 1 1,1-1-1,-1 1 0,0-1 0,1 0 0,-1 1 1,0-1-1,1 0 0,-1 1 0,0-1 0,1 0 1,-1 0-1,0 0 0,0 0 0,1 1 1,-1-1-1,-1-1 0,1 1-7,-1 0 0,1-1 0,-1 1-1,1-1 1,-1 1 0,1-1 0,0 0 0,-1 0 0,1 1 0,0-1 0,0 0-1,-1 0 1,0-2 0,-9-9-110,0-1-1,0 0 1,1 0 0,-12-23-1,-28-65-656,39 77 566,-41-100-499,52 124 692,0-1-1,0 1 1,0 0 0,0-1 0,0 1 0,0-1-1,0 1 1,0 0 0,0-1 0,0 1 0,0-1-1,0 1 1,0 0 0,0-1 0,0 1 0,0 0-1,0-1 1,1 1 0,-1 0 0,0-1 0,0 1-1,0 0 1,1-1 0,-1 1 0,0 0 0,1-1-1,-1 1 1,0 0 0,0 0 0,1-1 0,-1 1-1,1 0 1,-1 0 0,0 0 0,1 0 0,-1-1-1,0 1 1,1 0 0,-1 0 0,1 0 0,-1 0-1,0 0 1,1 0 0,-1 0 0,1 0 0,-1 0-1,0 0 1,1 0 0,0 0 0,28 0 71,-23 1-52,13-2 40,0 0 1,0-1 0,-1-1-1,1-1 1,23-8 0,-8 0-414,59-32 0,-84 39 7,-1 1 247,0 0 0,0 0 0,0 1 0,0 0 0,0 0 0,16-3 0,-17 5-295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0.627"/>
    </inkml:context>
    <inkml:brush xml:id="br0">
      <inkml:brushProperty name="width" value="0.05" units="cm"/>
      <inkml:brushProperty name="height" value="0.05" units="cm"/>
    </inkml:brush>
  </inkml:definitions>
  <inkml:trace contextRef="#ctx0" brushRef="#br0">2 39 13211,'0'-3'703,"-1"0"-345,1 1-1,0-1 0,-1 0 0,1 1 0,0-1 0,0 1 0,1-1 1,-1 1-1,0-1 0,1 1 0,-1-1 0,2-2 0,5 40 3436,0 54-2436,34 163 0,-40-244-1346,2 0-1,-1-1 1,1 1-1,0 0 1,0-1-1,1 0 1,0 0-1,1 0 1,5 7-1,-9-14-4,-1 1-1,0-1 0,0 0 1,1 0-1,-1 0 0,0 0 1,0 0-1,1 0 0,-1 0 1,0 0-1,1 0 0,-1 0 1,0 1-1,1-2 0,-1 1 1,0 0-1,0 0 0,1 0 0,-1 0 1,0 0-1,1 0 0,-1 0 1,0 0-1,0 0 0,1 0 1,-1-1-1,0 1 0,0 0 1,1 0-1,-1 0 0,0-1 1,0 1-1,1 0 0,-1 0 1,0 0-1,0-1 0,0 1 1,0 0-1,1 0 0,-1-1 1,0 1-1,0 0 0,0-1 0,0 1 1,0 0-1,0-1 0,9-20 365,-6 11-361,47-98-71,36-66-14,-84 170 65,0 1 1,0 0-1,0 0 0,0 0 0,1 1 1,-1-1-1,1 0 0,0 1 0,4-4 0,-6 6 6,0 0-1,0-1 0,0 1 1,0 0-1,0 0 0,1-1 1,-1 1-1,0 0 0,0 0 0,0 0 1,0 0-1,0 0 0,0 1 1,0-1-1,0 0 0,0 0 1,0 1-1,0-1 0,0 0 0,0 1 1,0-1-1,0 1 0,0 0 1,0-1-1,-1 1 0,1 0 0,0-1 1,0 1-1,-1 0 0,1 0 1,0 0-1,-1-1 0,1 1 1,-1 0-1,1 0 0,0 2 0,22 41-38,-1 0 0,-3 1-1,27 91 1,-45-132 50,6 20 102,6 39-1,-54-276 521,11 71-318,31 144-314,0 0 0,0 0 0,0-1 0,0 1 0,0 0 0,0-1 0,1 1 0,-1-1 0,0 0 0,1 1 0,-1-1 0,1 0 0,-1 0 0,1 1 0,0-1 0,0-1 0,-1 1 0,1 0 1,0 0-1,0-1 0,3 2 0,0-1-5,0 0 1,0 0 0,0 0-1,0-1 1,0 1 0,-1-1-1,1-1 1,0 1 0,0 0 0,5-2-1,5-4 9,0 1-1,-1-2 0,1 0 1,-2-1-1,1 0 0,12-11 1,-11 8-12,0 1 1,1 1-1,32-15 1,-46 23 8,-1 0 0,1 1 0,0-1 1,0 0-1,0 1 0,-1 0 0,1-1 1,0 1-1,0 0 0,0 0 0,0 0 1,0 0-1,0 0 0,-1 0 0,1 1 1,0-1-1,0 1 0,0-1 0,-1 1 1,1 0-1,0-1 0,0 1 0,-1 0 1,1 0-1,-1 0 0,1 1 0,-1-1 1,1 0-1,-1 0 0,0 1 0,0-1 1,1 1-1,-1-1 0,0 1 0,0 0 1,-1-1-1,2 3 0,1 6-9,0-1-1,0 1 0,-1 0 1,0 1-1,0 14 1,-2-20 10,7 185-23,-7-185 26,1 0 0,-1 0-1,1 0 1,0 0 0,0 0 0,1-1 0,2 8 0,-3-11-2,-1 0 1,1 0 0,-1-1-1,1 1 1,0 0-1,-1 0 1,1 0-1,0-1 1,0 1-1,-1 0 1,1-1 0,0 1-1,0 0 1,0-1-1,0 1 1,0-1-1,0 0 1,0 1-1,0-1 1,0 0 0,0 0-1,0 1 1,0-1-1,0 0 1,0 0-1,0 0 1,0 0-1,0 0 1,0 0 0,0-1-1,0 1 1,0 0-1,0-1 1,0 1-1,0 0 1,0-1-1,0 1 1,0-1 0,2-1-1,3-2-6,-1 0 0,1 0 0,-1-1 0,1 0 0,-1 0 0,-1 0 0,1 0-1,5-9 1,30-55-70,-25 42 35,10-21-33,-15 27-19,0 1-1,2 0 0,18-23 0,-29 42 90,-1 1 1,0 0 0,0 0-1,0-1 1,0 1-1,0 0 1,1-1 0,-1 1-1,0 0 1,0 0-1,1 0 1,-1-1 0,0 1-1,0 0 1,1 0 0,-1 0-1,0-1 1,1 1-1,-1 0 1,0 0 0,0 0-1,1 0 1,-1 0-1,0 0 1,1 0 0,-1 0-1,0 0 1,1 0-1,-1 0 1,0 0 0,1 0-1,-1 0 1,0 0 0,1 0-1,-1 0 1,0 0-1,1 0 1,-1 1 0,5 13-105,-4 33 9,-1-40 89,-2 20-14,1-19 29,0 0 0,1-1 0,0 1 0,0 0 0,0 0 0,1-1 0,0 1 0,1-1 0,0 1 0,0-1 0,3 9 0,-3-14 0,-1-1 0,0 1 0,0-1 0,1 0 0,-1 0 0,0 1 0,1-1 0,0 0 0,-1 0 0,1 0 0,-1 0 0,1-1 0,0 1 0,0 0 0,0-1 0,-1 1 0,1-1 0,0 0 0,0 0 0,0 1 0,0-1 0,0 0 0,-1-1 0,1 1 0,0 0 0,0 0 0,0-1 0,0 1 0,-1-1 0,1 0 0,2-1 0,7-2 7,0-1 0,-1-1 0,19-11 0,4-10-11,0 0 0,-1-2 0,50-61 0,-57 61-43,-24 28 40,24-23-85,-24 23 86,-1 1-1,0 0 1,1-1-1,-1 1 1,0-1-1,1 1 1,-1 0-1,1 0 1,-1-1-1,1 1 1,-1 0-1,1 0 1,-1-1-1,1 1 1,-1 0-1,1 0 1,-1 0-1,1 0 1,-1 0-1,1 0 1,-1 0-1,1 0 1,0 0 0,-1 0-1,1 0 1,-1 0-1,1 0 1,-1 1-1,1-1 1,-1 0-1,1 0 1,-1 0-1,1 1 1,-1-1-1,0 0 1,1 1-1,-1-1 1,1 0-1,-1 1 1,0-1-1,1 1 1,-1-1-1,0 1 1,1-1-1,-1 0 1,0 1-1,0-1 1,1 1-1,-1-1 1,0 1-1,0-1 1,0 1-1,0 0 1,3 18-21,0 0-1,-2 0 1,0 0 0,-3 22 0,1 9 20,0-8 15,0-23-1,1-1 0,1 0 1,0 0-1,5 19 0,-6-36-62,0 0 0,0 0 0,0 0 0,0 0 0,1 0 0,-1 0 0,0 0 1,1 0-1,-1 0 0,1 0 0,-1 0 0,1 0 0,-1-1 0,1 1 0,0 0 0,-1 0 0,1-1 0,0 1 0,0 0 0,-1-1 0,2 2 1,-1-2-5,0-1 0,-1 1 0,1 0 0,0 0 0,-1 0 0,1-1 0,0 1 0,-1 0 0,1 0 0,0-1 0,-1 1 0,1-1 0,-1 1 0,1-1 0,-1 1 0,1-1 0,-1 1 0,1-1 0,-1 1 0,0-1 0,1 1 0,0-2 0,4-8-499,1-1 0,6-19 0,-9 22 555,13-30-787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1.138"/>
    </inkml:context>
    <inkml:brush xml:id="br0">
      <inkml:brushProperty name="width" value="0.05" units="cm"/>
      <inkml:brushProperty name="height" value="0.05" units="cm"/>
    </inkml:brush>
  </inkml:definitions>
  <inkml:trace contextRef="#ctx0" brushRef="#br0">305 0 19068,'-93'90'3861,"82"-77"-3514,1-1-1,0 2 1,1-1 0,0 1 0,-11 25-1,18-34-282,0 0 0,1-1 0,0 1 0,-1 0 0,2 0 0,-1 0-1,0 6 1,1-10-66,0 0 1,0 1-1,0-1 0,1 0 0,-1 0 0,0 1 0,1-1 1,-1 0-1,1 0 0,-1 1 0,1-1 0,-1 0 0,1 0 1,0 0-1,0 0 0,-1 0 0,1 0 0,0 0 0,0 0 1,0 0-1,0 0 0,0-1 0,0 1 0,0 0 0,1-1 0,-1 1 1,0-1-1,0 1 0,1-1 0,-1 1 0,2-1 0,8 1-92,-1 0-1,1-1 0,0 0 0,0-1 0,0-1 1,0 1-1,-1-2 0,13-3 0,-5 1-44,0 1 0,20-1-1,-33 5 125,0-1 0,0 1-1,0 1 1,-1-1 0,1 1 0,0 0-1,0 0 1,-1 0 0,1 1 0,0-1-1,-1 1 1,7 4 0,-6-2 23,-1-1 1,0 1-1,0 0 1,0 1-1,-1-1 1,1 1-1,-1 0 1,0 0-1,0 0 1,-1 0-1,1 0 1,-1 0-1,0 1 1,-1-1-1,1 1 1,-1-1-1,0 1 1,-1 0-1,1 10 1,-1-7 20,0 0 0,0-1 0,-1 1 1,0 0-1,-1 0 0,0-1 0,0 1 0,-1-1 1,0 0-1,0 1 0,-1-1 0,-6 9 0,4-9-48,-1-1-1,0 0 0,0 0 0,-1-1 1,0 0-1,0 0 0,-1-1 1,1 0-1,-1 0 0,0-1 0,-1 0 1,1-1-1,-1 0 0,1 0 1,-1-1-1,0 0 0,0-1 0,-11 0 1,6 0-115,0-1 1,0 0-1,0-1 1,1-1-1,-1-1 1,1 0-1,-1 0 1,1-2-1,0 0 1,1 0-1,-25-14 1,-20-21-307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1.540"/>
    </inkml:context>
    <inkml:brush xml:id="br0">
      <inkml:brushProperty name="width" value="0.05" units="cm"/>
      <inkml:brushProperty name="height" value="0.05" units="cm"/>
    </inkml:brush>
  </inkml:definitions>
  <inkml:trace contextRef="#ctx0" brushRef="#br0">35 35 23261,'-11'7'1768,"2"-5"-1416,2-2-208,1 0 129,5-2-706,3-8 545,4-4-184,4-3-232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57.493"/>
    </inkml:context>
    <inkml:brush xml:id="br0">
      <inkml:brushProperty name="width" value="0.05" units="cm"/>
      <inkml:brushProperty name="height" value="0.05" units="cm"/>
    </inkml:brush>
  </inkml:definitions>
  <inkml:trace contextRef="#ctx0" brushRef="#br0">102 95 12211,'-6'-23'2078,"6"21"-1371,1 4-69,3 12 142,-2 0-463,0 0-1,0 1 1,-1 20-1,-1-9-110,0 13 64,-1 1-1,-13 72 0,-28 75 106,6-34-31,34-140-310,-3 9 64,-2 28 1,7-45-91,0 0 0,0 0-1,0 0 1,0 0 0,1 0 0,-1 0 0,2 0 0,-1 0 0,0 0 0,1-1 0,4 9 0,-3-9-10,1-1 0,0 0 1,0 1-1,0-1 0,0-1 0,0 1 0,1-1 1,-1 1-1,1-1 0,0-1 0,0 1 1,0-1-1,6 2 0,14 5-2,62 32 19,-64-28-8,1-1 0,-1 0-1,2-2 1,-1-1 0,34 6 0,15-7 0,102-3 0,-62-3 1,25-2 15,15 0-5,-121 3-7,0 1 1,55 13-1,-77-13-14,121 25 223,-112-25-139,0-2 0,0 0 0,0-1 0,0-1 0,20-3 0,235-53 467,-245 52-544,405-86 51,-411 84-54,0 1 0,1 1 1,0 0-1,0 2 0,0 1 1,36 2-1,-59 0-1,0 0 1,1-1-1,-1 1 1,0 0-1,1 0 0,-1-1 1,0 1-1,0-1 1,1 0-1,-1 1 1,0-1-1,0 0 0,0 1 1,0-1-1,0 0 1,0 0-1,0 0 1,0 0-1,0 0 0,0 0 1,-1 0-1,1 0 1,0-1-1,-1 1 1,1 0-1,-1 0 0,1-1 1,-1 1-1,1-2 1,2-7-2,-1 1 0,-1 0 0,2-10 0,-2 13-3,20-243-263,-21 215 205,-1 0 1,-1 1-1,-2-1 0,-2 1 0,-12-46 1,14 71 61,1 1 0,-1-1 0,-1 1 0,0-1 1,0 2-1,0-1 0,-10-10 0,-17-22-91,25 29 65,-1 0 0,0 1-1,-1 0 1,0 0-1,-1 1 1,1 0 0,-1 1-1,-1 0 1,0 1-1,-16-8 1,-5 0 13,-1 1 1,-51-11-1,13 7 11,0 4-1,-1 3 1,-113-2-1,81 14 50,-196 29 0,123 0 77,-145 20 161,255-44-215,1-3 1,-126-9-1,165 2-57,0-1-1,1-2 0,0 0 0,-40-16 0,51 16-52,1 0-1,0-1 1,1-1 0,0-1-1,0 0 1,1 0 0,0-1-1,0-1 1,-12-15 0,26 29-100,1 0 0,-1 0 1,1 0-1,0 0 0,0 0 1,0-1-1,0 1 0,0-1 1,1 0-1,-1 0 0,1-1 1,-1 1-1,1 0 0,7 1 1,13-2-240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01.761"/>
    </inkml:context>
    <inkml:brush xml:id="br0">
      <inkml:brushProperty name="width" value="0.05" units="cm"/>
      <inkml:brushProperty name="height" value="0.05" units="cm"/>
    </inkml:brush>
  </inkml:definitions>
  <inkml:trace contextRef="#ctx0" brushRef="#br0">374 122 10586,'-1'0'41,"1"0"0,-1 0 1,1 0-1,-1 0 0,1 0 0,-1 0 0,1 0 0,-1 1 0,1-1 0,0 0 0,-1 0 0,1 1 0,-1-1 0,1 0 1,0 1-1,-1-1 0,1 0 0,0 1 0,-1-1 0,1 1 0,0-1 0,-1 0 0,1 1 0,0-1 0,0 1 0,-1-1 0,1 1 1,0-1-1,0 1 0,0-1 0,0 1 0,0-1 0,0 1 0,0-1 0,0 1 0,-3 27 353,2-19-248,-31 560 909,22-300-703,-48 725 754,12-607-875,-22-4-8,25-147-112,-53 598 153,91-764-249,5 80 0,1-126 35,1 0-1,2 0 0,0-1 1,2 0-1,0 0 1,2 0-1,11 25 1,-15-43-6,-1 1 0,1-1 0,0 0-1,0 0 1,0-1 0,1 1 0,-1-1 0,1 0 0,7 4 0,-1 0-24,1-2-1,0 1 1,16 5-1,6 0 11,39 7 1,-39-12-8,41 17 1,-48-14-18,0-2 0,0-1-1,53 7 1,85-4 9,129 13 41,-286-21-55,0-1-1,0-1 1,0 1 0,1-1 0,-1-1 0,13-1 0,-18 1-1,0 0 0,0-1 0,0 1 0,0 0 0,0-1 0,0 0 0,0 0 0,0 0 0,-1 0 0,1 0 0,-1 0 0,1-1 0,-1 1 0,0-1 0,0 1 0,0-1 0,0 0 0,2-6 0,2-4 9,-1 0-1,-1 0 0,0-1 1,0 0-1,1-18 0,4-75 61,-7 60-46,31-519-180,-10 139 62,-7 25-107,3-52 21,9 92 144,24-381-6,18 48 44,-55 575-3,-13 99-3,7-74 13,-9 84-3,0-1-1,0 1 1,-2 0-1,1-1 0,-2 1 1,-3-13-1,6 23 1,-1-1-1,1 0 0,-1 1 1,0-1-1,0 0 1,0 1-1,0-1 1,0 1-1,0-1 0,0 1 1,0 0-1,-1-1 1,1 1-1,0 0 0,-1 0 1,1 0-1,-1 0 1,0 0-1,1 0 0,-4-1 1,-11-7 89,9 4-89,1-1 1,-1 0-1,-8-10 1,-13-14 32,9 16-31,-1 1-1,0 1 1,-1 0 0,0 2 0,-1 0-1,0 1 1,-1 1 0,0 2-1,0 0 1,0 1 0,-28-1 0,-32 0 32,-152 9 1,195-2-39,-37 5-241,-137 27 0,205-31 154,0-1 0,-1 0 1,1 0-1,-11-1 0,19 0 79,1 1-1,-1-1 1,0 0 0,0-1 0,1 1 0,-1 0 0,0 0 0,1 0-1,-1 0 1,0 0 0,1-1 0,-1 1 0,0 0 0,1-1-1,-1 1 1,1 0 0,-1-1 0,0 1 0,1-1 0,-1 1 0,0-2-1,-1-20-192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00.534"/>
    </inkml:context>
    <inkml:brush xml:id="br0">
      <inkml:brushProperty name="width" value="0.05" units="cm"/>
      <inkml:brushProperty name="height" value="0.05" units="cm"/>
    </inkml:brush>
  </inkml:definitions>
  <inkml:trace contextRef="#ctx0" brushRef="#br0">1 143 17628,'17'-2'441,"0"0"0,18 1 0,23-3-365,43-9-70,430-45-35,-86 47 96,-122 4-21,85-13-12,170-3 46,-499 22-63,0 3 0,0 4 0,0 4 0,82 20 0,-106-14 5,36 8-465,-90-23 415,-1-1 0,1 0 1,-1 0-1,1 1 0,0-1 1,-1 0-1,1 0 0,-1 0 1,1 0-1,0 0 0,-1 0 1,1 0-1,0 0 1,-1 0-1,1 0 0,-1 0 1,1-1-1,0 1 0,-1 0 1,1 0-1,-1 0 0,1-1 1,-1 1-1,1 0 0,-1-1 1,1 1-1,-1-1 0,1 1 1,-1 0-1,1-1 0,-1 1 1,0-1-1,1 1 0,-1-1 1,0 1-1,1-2 0,-1 1 4,-1-1-1,1 1 0,0 0 0,-1 0 0,1-1 0,-1 1 0,1 0 0,-1 0 1,0-1-1,1 1 0,-1 0 0,0 0 0,0 0 0,0 0 0,0 0 0,0 0 1,0 1-1,0-1 0,0 0 0,-2-1 0,-35-20-360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28.860"/>
    </inkml:context>
    <inkml:brush xml:id="br0">
      <inkml:brushProperty name="width" value="0.05" units="cm"/>
      <inkml:brushProperty name="height" value="0.05" units="cm"/>
    </inkml:brush>
  </inkml:definitions>
  <inkml:trace contextRef="#ctx0" brushRef="#br0">7 274 14379,'-6'6'2150,"21"-12"-1169,164-30 207,94-22-315,169-86 228,-437 143-1141,59-24 296,-39 17-493,-20 6-205,-7 4-306,-17 7 834,0 0 0,-26 6 0,34-11-121,-34 11-149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29.340"/>
    </inkml:context>
    <inkml:brush xml:id="br0">
      <inkml:brushProperty name="width" value="0.05" units="cm"/>
      <inkml:brushProperty name="height" value="0.05" units="cm"/>
    </inkml:brush>
  </inkml:definitions>
  <inkml:trace contextRef="#ctx0" brushRef="#br0">387 78 11114,'-2'-1'127,"0"0"0,1 0-1,-1-1 1,1 1-1,-1-1 1,1 1 0,0-1-1,0 0 1,-1 1 0,1-1-1,1 0 1,-1 0-1,0 0 1,0 0 0,1 0-1,-1 0 1,1 0 0,-1 0-1,1 0 1,0 0-1,0 0 1,0 0 0,0 0-1,0 0 1,0 0-1,1 0 1,-1 0 0,1 0-1,-1 0 1,1 0 0,0 0-1,0 0 1,0 1-1,0-1 1,2-3 0,4-4 851,-9 13-74,-13 21-178,-269 276 1080,203-221-1261,149-91-467,-46 10-119,1 1-1,0 2 1,-1 0 0,1 1 0,39 12 0,-41-9-169,1-1 1,0-1 0,0-1-1,0-1 1,0-1 0,25-2-1,6-9-80,0-7-93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0.384"/>
    </inkml:context>
    <inkml:brush xml:id="br0">
      <inkml:brushProperty name="width" value="0.05" units="cm"/>
      <inkml:brushProperty name="height" value="0.05" units="cm"/>
    </inkml:brush>
  </inkml:definitions>
  <inkml:trace contextRef="#ctx0" brushRef="#br0">20 1 14459,'-9'154'3584,"2"-78"-3207,4 103 0,3-178-368,0 0-1,0-1 1,-1 1-1,1-1 1,0 1-1,1 0 1,-1-1-1,0 1 1,0 0-1,0-1 1,0 1-1,0 0 1,1-1-1,-1 1 1,0-1-1,1 1 1,-1-1-1,0 1 1,1 0-1,-1-1 1,1 0-1,-1 1 1,0-1-1,2 2 1,-1-3 2,-1 1 0,1 0 0,0 0 1,-1 0-1,1 0 0,-1 0 0,1-1 0,0 1 1,-1 0-1,1-1 0,-1 1 0,1 0 1,-1-1-1,1 1 0,-1-1 0,1 1 0,-1-1 1,0 1-1,1-1 0,20-31 283,56-135 1060,-77 165-1330,1 1 1,0-1 0,-1 1-1,1 0 1,0-1-1,0 1 1,0 0 0,0 0-1,0 0 1,0-1 0,0 1-1,3-1 1,-4 2-19,0 0 1,1 0 0,-1 0-1,0 0 1,1 0-1,-1 0 1,1 0 0,-1 0-1,0 0 1,1 0 0,-1 0-1,0 0 1,0 0-1,1 0 1,-1 0 0,0 1-1,1-1 1,-1 0 0,0 0-1,1 0 1,-1 1-1,0-1 1,0 0 0,1 0-1,-1 1 1,0-1 0,0 0-1,0 0 1,0 1-1,1-1 1,-1 0 0,0 1-1,0 0 1,3 6 36,-1 0 0,0 0-1,-1 0 1,1 8 0,1 3-30,-2-17-11,0 5 0,1 0 1,0 0 0,0-1 0,5 11-1,-6-14-2,0-1 0,0 0 0,0 0-1,0 0 1,0 1 0,0-1-1,0 0 1,0 0 0,0 0 0,0-1-1,1 1 1,-1 0 0,0 0-1,1-1 1,-1 1 0,1-1 0,-1 1-1,1-1 1,-1 1 0,1-1-1,-1 0 1,1 0 0,-1 0 0,1 0-1,1 0 1,2-1-1,0 0-1,0-1 1,0 1 0,-1-1-1,1 0 1,-1 0 0,1 0 0,-1-1-1,0 1 1,6-6 0,42-39 15,-22 18 41,-25 24-34,0 1 1,1-1 0,0 1 0,10-5 0,-15 8-17,0 1 1,0-1-1,0 1 1,0 0-1,0-1 1,0 1-1,0 0 1,0-1 0,0 1-1,0 0 1,0 0-1,0 0 1,0 0-1,0 0 1,0 0-1,-1 0 1,1 1-1,0-1 1,0 0-1,0 0 1,0 1-1,0-1 1,0 1-1,0-1 1,0 0 0,0 1-1,-1 0 1,1-1-1,0 1 1,0 0-1,-1-1 1,1 1-1,0 0 1,-1-1-1,1 1 1,-1 0-1,1 0 1,-1 0-1,1 0 1,-1 0-1,1 1 1,4 17 79,0 1 0,-2-1 0,0 1 0,1 32 0,3 28-13,-7-78-109,0-1 0,0 1 0,0-1 0,1 0 0,-1 1 0,1-1-1,-1 1 1,1-1 0,-1 0 0,1 1 0,0-1 0,-1 0-1,1 0 1,0 1 0,0-1 0,0 0 0,2 1 0,5-4-750,1-12 489,2-11-22,2-9-102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1.641"/>
    </inkml:context>
    <inkml:brush xml:id="br0">
      <inkml:brushProperty name="width" value="0.05" units="cm"/>
      <inkml:brushProperty name="height" value="0.05" units="cm"/>
    </inkml:brush>
  </inkml:definitions>
  <inkml:trace contextRef="#ctx0" brushRef="#br0">135 340 14067,'1'-4'272,"1"0"1,-1 0-1,0 0 0,-1-1 0,1 1 1,-1-1-1,0 1 0,0 0 0,0-1 1,-2-7-1,2 10-168,0 1 1,0-1-1,-1 1 0,1-1 0,-1 0 1,1 1-1,-1-1 0,0 1 1,0-1-1,1 1 0,-1 0 0,0-1 1,0 1-1,-1 0 0,1 0 0,0-1 1,0 1-1,0 0 0,-1 0 1,1 0-1,-1 1 0,1-1 0,0 0 1,-1 0-1,1 1 0,-1-1 1,0 1-1,1-1 0,-1 1 0,0 0 1,-2 0-1,2 0-58,0 0 0,0 1 0,0 0 0,0-1 0,0 1-1,0 0 1,0 0 0,1 0 0,-1 0 0,0 0 0,0 1 0,1-1 0,-1 0 0,1 1-1,-1-1 1,1 1 0,0 0 0,-1-1 0,-1 5 0,-19 38 97,20-41-124,-7 17 13,1 0-1,1 1 1,1 0-1,-5 32 1,11-52-30,0 0 0,-1 0 1,1 0-1,0 1 0,0-1 0,0 0 1,0 0-1,0 0 0,0 0 1,1 1-1,-1-1 0,0 0 1,1 0-1,-1 0 0,1 0 1,-1 0-1,1 0 0,-1 0 1,2 1-1,-1-1 0,-1-1-1,1 1 1,0-1 0,-1 0 0,1 1 0,0-1-1,0 0 1,0 0 0,-1 1 0,1-1 0,0 0-1,0 0 1,0 0 0,-1 0 0,1 0 0,0 0-1,0-1 1,0 1 0,0 0 0,1-1-1,5-2 13,1 0 0,-1-1 0,0 0 0,10-7-1,-8 5 9,1 0-8,4-3 26,0 1 0,1 0 1,0 0-1,26-8 0,-37 15-30,0 0 0,-1 0 1,1 1-1,0-1 0,0 1 0,0 0 0,-1 0 0,1 0 0,0 0 0,0 1 0,0-1 0,-1 1 0,1 0 1,0 0-1,0 1 0,-1-1 0,1 1 0,-1 0 0,0 0 0,1 0 0,-1 0 0,0 0 0,0 1 1,0-1-1,4 7 0,37 53 143,-44-62-148,0 0 0,1 0 0,-1 0 0,0 1 0,0-1 0,0 0 0,0 0 0,0 1 0,1-1 1,-1 0-1,0 0 0,0 0 0,0 0 0,1 1 0,-1-1 0,0 0 0,0 0 0,1 0 0,-1 0 0,0 0 0,0 0 0,1 0 0,-1 0 0,0 0 0,0 0 0,1 0 0,-1 0 0,0 0 0,0 0 0,1 0 0,-1 0 0,0 0 0,1 0 1,-1 0-1,0 0 0,0 0 0,1 0 0,-1 0 0,7-11 200,-1-17 120,-2-16 470,-2-54 1,-2 76-495,8 35-242,0 1 0,1-1-1,18 21 1,-25-33-102,-1 1 1,1 0-1,-1 0 0,1-1 0,0 1 1,0-1-1,0 0 0,0 0 0,0 1 1,0-1-1,0 0 0,0-1 0,0 1 1,0 0-1,1-1 0,-1 1 0,0-1 1,0 1-1,1-1 0,-1 0 0,0 0 1,1 0-1,-1 0 0,0-1 0,1 1 1,-1-1-1,4-1 0,-2 0-118,-1 0 0,1 0 0,-1-1 0,1 1 0,-1-1 0,0 0 0,0 0 0,-1 0 0,1-1 0,0 1 0,-1-1 0,0 1-1,0-1 1,3-6 0,3-10-861,-2 0 0,0 0 0,0-1 0,3-37 0,0-86-3977,-8 110 4091,0 23 3440,0 22-838,1 35 35,-2-33-1374,4 121 1498,9 131 106,-13-263-1929,0 0 0,0-1 0,0 1 0,0 0 0,1 0 0,-1-1 0,1 1 0,-1 0 0,1-1 0,0 1 0,0-1 0,-1 1 0,1-1 0,2 3 0,-3-4-12,1 0 0,-1 1 0,1-1 1,-1 0-1,1 0 0,-1 0 0,1 0 0,-1 0 0,1 0 1,-1 0-1,1 0 0,-1 0 0,1 0 0,-1 0 0,1 0 0,-1 0 1,1 0-1,-1 0 0,1 0 0,-1 0 0,1-1 0,-1 1 1,1 0-1,-1 0 0,1-1 0,-1 1 0,0 0 0,1-1 1,0 0-1,4-4 121,1-1 0,-1 0 0,-1 0 0,7-12 0,-9 16-136,57-99 985,84-194 0,-131 260-1767,-28 51-1696,1 4 1907,-1 2-207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2.091"/>
    </inkml:context>
    <inkml:brush xml:id="br0">
      <inkml:brushProperty name="width" value="0.05" units="cm"/>
      <inkml:brushProperty name="height" value="0.05" units="cm"/>
    </inkml:brush>
  </inkml:definitions>
  <inkml:trace contextRef="#ctx0" brushRef="#br0">1 1 14531,'5'24'1424,"1"-7"-911,3-1-217,2 0 472,1-2-128,3-2-544,1-1-304,-2-4 248,1-1-152,-2-6-136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2.510"/>
    </inkml:context>
    <inkml:brush xml:id="br0">
      <inkml:brushProperty name="width" value="0.05" units="cm"/>
      <inkml:brushProperty name="height" value="0.05" units="cm"/>
    </inkml:brush>
  </inkml:definitions>
  <inkml:trace contextRef="#ctx0" brushRef="#br0">1 344 13931,'0'3'155,"0"0"1,1 0-1,-1 0 1,1 0 0,0 0-1,0 0 1,0 0-1,0-1 1,1 1-1,-1 0 1,4 3-1,-4-5-95,0 0-1,1 0 1,-1 0 0,0 0-1,1 0 1,-1 0 0,1-1-1,0 1 1,-1-1 0,1 1-1,-1-1 1,1 0 0,0 1-1,-1-1 1,1 0-1,0 0 1,-1 0 0,1 0-1,0-1 1,-1 1 0,1 0-1,2-1 1,4-2 114,0 0 0,-1 0 1,1 0-1,-1-1 0,1 0 0,-1 0 0,-1-1 1,1 0-1,-1 0 0,1-1 0,-2 1 1,11-14-1,-10 12-39,-1 0 0,0 0 0,0 0 0,-1-1 0,0 1 0,0-1 0,-1 0 0,0-1 0,-1 1 0,1 0 0,-2-1 0,2-10 0,-3 18-111,1 0 0,-1 0 0,0-1 0,0 1 0,0 0 0,0 0 0,-1 0 0,1 0 0,0 0 0,0 0 0,-1-1-1,1 1 1,-1 0 0,1 0 0,-1 0 0,1 0 0,-1-1 0,0 2-9,1 0 0,-1 0-1,1 0 1,-1-1 0,1 1-1,0 0 1,-1 0 0,1 0-1,-1 0 1,1 0 0,-1 0-1,1 0 1,-1 0 0,1 0-1,-1 0 1,1 0 0,0 1-1,-1-1 1,1 0 0,-1 0-1,1 0 1,-1 0 0,1 1-1,0-1 1,-1 0 0,1 0-1,-1 1 1,-2 2 38,-1 0 0,1 0 0,0 1 0,0-1-1,0 1 1,1-1 0,-4 7 0,0 3-6,0 0 1,1 1-1,0 0 0,-5 26 1,9-34-44,0 0 0,0 0-1,0 0 1,1 0 0,0 0 0,0 0 0,1 0 0,0 1 0,0-1-1,0 0 1,0 0 0,1 0 0,0-1 0,3 7 0,-3-10-2,-1 0 1,1 0-1,-1 0 0,1-1 1,0 1-1,0 0 0,-1-1 1,1 0-1,0 1 0,0-1 1,1 0-1,-1 0 0,0 0 1,0 0-1,0 0 1,1-1-1,-1 1 0,0 0 1,1-1-1,-1 0 0,1 0 1,-1 0-1,0 0 0,1 0 1,-1 0-1,1-1 0,-1 1 1,0-1-1,1 1 1,2-2-1,5-2 6,0 0 0,0-1 1,-1 1-1,0-2 0,12-8 1,0-2 9,0-1 0,-2-2 0,0 1 0,-1-2 0,-1-1 0,17-26 0,-12 11 14,-1-1 0,-1-1 0,15-44 0,-33 76-22,0 2 2,0 0-1,-1-1 1,1 1-1,-1-1 0,0 1 1,-1 0-1,1-6 1,-1 11-11,0-1 0,0 0 0,0 0 0,0 0 0,0 0 0,0 0 0,0 0 0,0 0 0,0 0 0,0 0 0,0 0 0,0 0 0,0 0 0,-1 0 0,1 0 0,0 0 0,0 0 0,0 0 0,0 0 0,0 0 0,0 0 0,0 0 0,0 1 0,0-1 0,0 0 0,0 0 1,0 0-1,0 0 0,0 0 0,-1 0 0,1 0 0,0 0 0,0 0 0,0 0 0,0 0 0,0-1 0,0 1 0,0 0 0,0 0 0,0 0 0,0 0 0,0 0 0,0 0 0,0 0 0,0 0 0,0 0 0,-1 0 0,1 0 0,0 0 0,0 0 0,0 0 0,0 0 0,0 0 0,0 0 0,0 0 0,0 0 1,0 0-1,0-1 0,0 1 0,0 0 0,0 0 0,-7 10 35,-6 16 10,1 8-16,2 1-1,1 0 0,2 1 1,1 0-1,-1 38 0,6-55-22,2 0 0,0 0 0,1 0 0,8 33 0,-6-41-3,0 1-1,0-1 1,0 0 0,2 0 0,-1-1-1,2 0 1,-1 0 0,12 14-1,-17-23-7,1 1 0,-1-1 0,1 1-1,-1-1 1,1 0 0,-1 0 0,1 0-1,0 0 1,0 0 0,-1 0 0,4 1-1,-5-2 2,1 0 0,-1 0-1,0 0 1,0 0 0,1 0 0,-1 0-1,0 0 1,0 0 0,1 0-1,-1 0 1,0 0 0,0 0-1,1 0 1,-1 0 0,0-1 0,0 1-1,1 0 1,-1 0 0,0 0-1,0 0 1,1 0 0,-1-1-1,0 1 1,0 0 0,0 0 0,0 0-1,1 0 1,-1-1 0,0 1-1,0 0 1,0-15-150,-6 2 0,1 1 0,-2 0 0,0-1 1,0 2-1,-1-1 0,-16-17 0,10 12-2,-20-25-185,-75-69 0,115 114 426,-1 0 0,1-1 0,0 0 0,1-1 0,-1 1 0,0-1 0,0 0 1,1-1-1,6 1 0,75 0-43,-67-1-112,-1-1-1,1-1 0,-1 0 0,1-2 0,-1-1 1,0 0-1,-1-1 0,27-13 0,-2-9-88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3.283"/>
    </inkml:context>
    <inkml:brush xml:id="br0">
      <inkml:brushProperty name="width" value="0.05" units="cm"/>
      <inkml:brushProperty name="height" value="0.05" units="cm"/>
    </inkml:brush>
  </inkml:definitions>
  <inkml:trace contextRef="#ctx0" brushRef="#br0">190 16 17548,'0'0'58,"0"-1"0,0 1-1,0-1 1,0 0 0,0 1 0,0-1 0,0 1 0,0-1 0,0 1 0,0-1-1,0 1 1,0-1 0,-1 1 0,1-1 0,0 1 0,0-1 0,-1 1 0,1-1-1,0 1 1,0-1 0,-1 1 0,1-1 0,0 1 0,-1-1 0,1 1 0,-1 0-1,1-1 1,-1 1 0,1 0 0,-1 0 0,1-1 0,-1 1 0,1 0 0,-1 0-1,1-1 1,-1 1 0,-1 0 42,0 1 0,0-1 0,0 0 0,1 1 0,-1-1-1,0 1 1,0 0 0,1 0 0,-1-1 0,1 1 0,-3 2 0,-35 30 930,19-13-778,-38 43-14,53-57-238,-1 1 0,2 1 0,-1-1 0,1 1 0,0-1 0,0 1 0,-2 12-1,5-20-2,1 1 0,0-1-1,0 1 1,0-1-1,0 1 1,0-1-1,-1 1 1,1 0-1,0-1 1,1 1-1,-1-1 1,0 1-1,0-1 1,0 1-1,0-1 1,0 1-1,0 0 1,1-1 0,-1 1-1,0-1 1,0 1-1,1-1 1,-1 0-1,0 1 1,1-1-1,0 2 1,16 2-58,27-11-22,-36 5 54,0 0 15,1 1 1,-1 0-1,0 0 1,0 1-1,0 0 1,0 1-1,10 1 1,-16-2 9,1 1 1,-1 0 0,1-1 0,-1 1-1,0 0 1,0 1 0,1-1-1,-1 0 1,0 1 0,0-1 0,0 1-1,0-1 1,0 1 0,-1 0-1,1 0 1,0 0 0,-1 0 0,0 0-1,1 0 1,-1 0 0,0 1-1,0-1 1,0 0 0,0 1 0,-1-1-1,1 1 1,0 3 0,-1 0 5,0 0 1,0 0 0,-1 0-1,1 0 1,-1-1-1,-1 1 1,1 0 0,-1 0-1,0-1 1,0 1-1,-1-1 1,1 0 0,-1 1-1,-1-1 1,1 0-1,-1-1 1,-4 6 0,-5 5 55,-1-1 0,0-1 0,-1 0 0,-16 10 0,19-14-72,9-6-149,-1 0 0,1 0 0,-1-1 0,1 1 0,-1-1-1,0 0 1,0 0 0,-5 1 0,5-5-791,7-6 594,9-9-93,5-5-196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4.056"/>
    </inkml:context>
    <inkml:brush xml:id="br0">
      <inkml:brushProperty name="width" value="0.05" units="cm"/>
      <inkml:brushProperty name="height" value="0.05" units="cm"/>
    </inkml:brush>
  </inkml:definitions>
  <inkml:trace contextRef="#ctx0" brushRef="#br0">0 3 13971,'0'0'37,"0"0"1,0-1 0,1 1-1,-1 0 1,0 0-1,0 0 1,0-1-1,0 1 1,1 0-1,-1 0 1,0 0-1,0 0 1,0 0-1,1 0 1,-1 0-1,0-1 1,0 1-1,0 0 1,1 0-1,-1 0 1,0 0-1,0 0 1,1 0-1,-1 0 1,0 0-1,0 0 1,1 0-1,-1 0 1,0 0-1,0 0 1,0 0-1,1 1 1,-1-1-1,0 0 1,0 0-1,0 0 1,1 0-1,-1 0 1,5 12 948,-1 28 94,-2-22-678,14 116 694,-2 201 0,-14-332-1052,0 0 0,0 1 0,0-1 0,0 0 0,1 1 0,-1-1 0,1 0 0,0 0 0,0 1 0,0-1 0,0 0 0,1 0 0,-1 0 0,3 3 0,-3-5-27,0 0 0,0 0 0,-1-1 0,1 1 0,0 0 0,0-1 0,0 1 0,0-1 0,1 1-1,-1-1 1,0 1 0,0-1 0,0 0 0,0 1 0,0-1 0,3 0 0,-1 0-13,-1 0 0,1-1-1,0 1 1,-1-1 0,1 1 0,0-1 0,-1 0 0,1 0 0,4-3 0,10-7 3,0 0 1,0-2-1,-1 0 1,17-19 0,13-10 6,-46 42-15,0-1 1,1 1 0,-1 0 0,0-1 0,0 1 0,1 0 0,-1-1 0,0 1 0,0 0 0,1 0 0,-1 0 0,0-1 0,1 1 0,-1 0 0,1 0 0,-1 0 0,0 0 0,1-1 0,-1 1 0,0 0 0,1 0 0,-1 0 0,1 0 0,-1 0 0,0 0 0,1 0 0,-1 0 0,1 0 0,-1 0 0,0 0 0,1 1 0,-1-1 0,1 0 0,0 15-3,-13 27-1,10-36 4,-1 10 19,5-12 28,0-5-38,0 0 0,0 0 1,-1-1-1,1 1 1,0 0-1,-1-1 0,1 0 1,-1 1-1,2-3 1,10-13 56,-7 10-22,0-1 1,0 1-1,1 0 1,0 0-1,0 1 1,16-11-1,-23 17-41,1-1-1,-1 1 1,1 0 0,0-1 0,-1 1-1,1 0 1,0 0 0,-1 0-1,1-1 1,0 1 0,0 0 0,-1 0-1,1 0 1,0 0 0,-1 0-1,1 1 1,0-1 0,0 0 0,-1 0-1,1 0 1,0 0 0,-1 1-1,1-1 1,0 0 0,-1 1-1,1-1 1,-1 1 0,1-1 0,0 0-1,-1 1 1,1-1 0,0 2-1,14 24 32,-14-22-31,1-1 0,-1 1 1,1-1-1,0 0 0,0 0 1,0 0-1,4 5 1,-5-8-2,0 1 0,0-1 1,0 0-1,0 1 1,0-1-1,-1 0 0,1 1 1,0-1-1,0 0 1,0 0-1,0 0 0,0 0 1,0 0-1,0 0 0,0 0 1,0 0-1,0 0 1,0 0-1,0-1 0,0 1 1,0 0-1,0-1 1,-1 1-1,1 0 0,0-1 1,0 1-1,0-1 1,0 0-1,-1 1 0,1-1 1,0 0-1,-1 1 1,1-1-1,0-1 0,10-10 70,-1-1 0,0 0-1,-1 0 1,0-1 0,-1 0-1,-1-1 1,9-23-1,-1 4 225,-20 76 224,0-12-452,-2 59 0,6-88-67,1 0 1,0 0-1,0 1 1,0-1-1,1 0 1,-1 1-1,0-1 1,0 0-1,1 0 1,-1 1-1,1-1 1,-1 0-1,1 0 1,-1 0-1,1 0 1,1 2-1,-2-3 2,1 0-1,-1 1 0,1-1 0,-1 0 1,1 0-1,-1 1 0,1-1 0,-1 0 1,1 0-1,0 0 0,-1 0 0,1 0 1,-1 0-1,1 0 0,-1 0 0,1 0 1,0 0-1,-1 0 0,1 0 0,-1 0 1,1 0-1,-1-1 0,1 1 0,0 0 1,3-3 8,0 1 1,0-1-1,0 1 1,0-1 0,-1-1-1,1 1 1,3-5-1,39-52 90,-33 40-53,2 0 0,16-16-1,-16 25-25,-15 10-21,0 1 0,1 0 0,-1 0 1,0 0-1,1 0 0,-1 0 0,0 0 1,1 0-1,-1-1 0,1 1 0,-1 0 0,0 0 1,1 0-1,-1 1 0,0-1 0,1 0 1,-1 0-1,1 0 0,-1 0 0,0 0 1,1 0-1,-1 0 0,1 1 0,0 0 3,0 1 0,0 0 0,-1-1 0,1 1-1,0-1 1,-1 1 0,1 0 0,-1 0 0,1-1-1,-1 1 1,0 0 0,0 0 0,0-1 0,0 4-1,0 23 13,0-10-78,0-1 0,2 1-1,6 34 1,-8-51 44,0-1-1,0 1 0,0-1 1,0 1-1,1 0 1,-1-1-1,0 1 1,0-1-1,1 1 1,-1 0-1,1-1 0,-1 1 1,0-1-1,1 1 1,-1-1-1,1 0 1,-1 1-1,1-1 1,-1 1-1,1-1 0,-1 0 1,1 1-1,0-1 1,-1 0-1,1 0 1,0 1-1,-1-1 1,1 0-1,-1 0 0,1 0 1,0 0-1,-1 0 1,1 0-1,0 0 1,-1 0-1,1 0 1,0 0-1,-1 0 0,1-1 1,0 1-1,-1 0 1,1 0-1,-1-1 1,1 1-1,0 0 1,-1-1-1,1 1 0,-1 0 1,1-2-1,3 0 34,0-1 0,-1 0 0,0 0 0,0 0 0,0 0 0,3-5 0,12-21-231,0-8-85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4.521"/>
    </inkml:context>
    <inkml:brush xml:id="br0">
      <inkml:brushProperty name="width" value="0.05" units="cm"/>
      <inkml:brushProperty name="height" value="0.05" units="cm"/>
    </inkml:brush>
  </inkml:definitions>
  <inkml:trace contextRef="#ctx0" brushRef="#br0">87 10 15267,'-1'0'107,"1"0"1,-1 0-1,1 0 0,-1 0 0,1 0 0,-1 0 0,1 0 0,-1 0 1,1 0-1,-1-1 0,1 1 0,-1 0 0,1 0 0,-1 0 1,1-1-1,-1 1 0,1 0 0,-1 0 0,1-1 0,-1 1 0,1 0 1,0-1-1,-1 0 0,1 1-76,-1-1 0,1 1 0,0 0 0,-1-1-1,1 1 1,-1 0 0,1 0 0,0-1 0,-1 1 0,1 0 0,-1 0 0,1-1 0,-1 1 0,1 0-1,0 0 1,-1 0 0,1 0 0,-1 0 0,1 0 0,-1 0 0,1 0 0,-1 0 0,1 0 0,-1 0 0,1 0-1,-1 0 1,1 0 0,-1 0 0,1 0 0,-1 1 0,1-1 0,0 0 0,-1 0 0,1 0 0,-1 1-1,1-1 1,0 0 0,-1 1 0,1-1 0,0 0 0,-1 1 0,1-1 0,0 0 0,-1 1 0,1-1 0,0 1-1,0-1 1,0 1 0,-1 0 0,-7 11 107,1 0 0,1 1 0,0-1 0,0 1 0,1 1 0,1-1 0,0 1 0,1-1 0,1 1-1,0 0 1,1 0 0,0 0 0,2 15 0,-1-27-112,0 0 0,0-1 0,0 1 1,1 0-1,-1 0 0,1 0 0,0 0 0,-1-1 0,1 1 0,0 0 0,0-1 0,0 1 0,0-1 0,0 1 0,0-1 1,1 1-1,-1-1 0,0 0 0,3 2 0,-3-2-17,1-1 0,0 1 0,-1 0 1,1-1-1,0 0 0,0 1 0,0-1 0,-1 0 1,1 0-1,0 0 0,0 0 0,0 0 0,-1-1 0,1 1 1,0 0-1,2-2 0,4-1-143,0 0 1,0-1-1,0-1 1,0 1-1,-1-1 0,11-9 1,-9 6 18,-1 0 0,0 0 1,13-18-1,-6 0-184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5.311"/>
    </inkml:context>
    <inkml:brush xml:id="br0">
      <inkml:brushProperty name="width" value="0.05" units="cm"/>
      <inkml:brushProperty name="height" value="0.05" units="cm"/>
    </inkml:brush>
  </inkml:definitions>
  <inkml:trace contextRef="#ctx0" brushRef="#br0">13 96 13571,'-7'13'1440,"4"0"-752,1-3-240,2-3 905,2-3-377,10-8-88,5-7-40,10-7-208,6-2-79,6-1-217,4-2-216,0 3-512,-1 4-361,-8 9 609,-10 4-192,-17 6-136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02.095"/>
    </inkml:context>
    <inkml:brush xml:id="br0">
      <inkml:brushProperty name="width" value="0.05" units="cm"/>
      <inkml:brushProperty name="height" value="0.05" units="cm"/>
    </inkml:brush>
  </inkml:definitions>
  <inkml:trace contextRef="#ctx0" brushRef="#br0">1 61 12915,'31'13'314,"1"-2"0,0-1 0,0-1 0,1-2 0,1-1 0,33 1 0,-23-6-254,-1-1 0,1-2 1,-1-3-1,51-11 0,47-15 11,-34 6 34,186-20 0,-23 45 59,2 19-30,-87-4-82,326 8-85,24 2-59,-3 39 39,-369-36 135,228 8-1,-250-25-8,-89-3-37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6.273"/>
    </inkml:context>
    <inkml:brush xml:id="br0">
      <inkml:brushProperty name="width" value="0.05" units="cm"/>
      <inkml:brushProperty name="height" value="0.05" units="cm"/>
    </inkml:brush>
  </inkml:definitions>
  <inkml:trace contextRef="#ctx0" brushRef="#br0">1 0 12283,'7'54'6476,"5"36"-5387,-5-18-612,34 264 1085,-39-325-1502,-2-9-30,0 1 0,0-1 0,1 0 0,-1 1 0,1-1 0,0 1 0,0-1 0,0 0 0,0 0 0,1 3 0,2-25 418,-4-39-57,-4 0 0,-11-63 0,14 119-319,-1 7-52,1 11-6,2-1-14,0 0 1,1 1-1,1-1 1,0 0-1,1-1 0,0 1 1,2-1-1,9 20 1,-14-32 0,-1 1 0,1-1 1,0 0-1,0 1 0,0-1 0,0 0 1,0 0-1,1 0 0,-1 0 0,0 0 1,0 0-1,1-1 0,-1 1 0,0 0 1,1 0-1,-1-1 0,1 1 0,-1-1 1,1 0-1,-1 1 0,1-1 0,-1 0 1,1 0-1,-1 0 0,1 0 0,-1 0 1,1 0-1,0 0 0,-1 0 0,1-1 1,-1 1-1,0-1 0,1 1 0,-1-1 1,1 0-1,-1 1 0,0-1 1,1 0-1,-1 0 0,0 0 0,0 0 1,2-1-1,4-5 11,0 0 0,0 0 0,-1 0 0,0-1 0,6-10 0,1-1 35,-2 0-1,-1-1 0,0-1 0,-1 1 1,-2-1-1,0-1 0,-1 0 0,4-31 1,-11 35 40,-5 26-4,-7 27-16,13-33-61,0 0 0,-1-1 0,1 1 0,-1 0 0,1-1 0,-1 1 0,0 0 0,0-1 0,0 1 0,0-1 0,0 1 0,-2 2 0,3-4-4,0 0 0,0 0 0,0 0 0,0 0 0,-1 0-1,1 0 1,0 0 0,0 0 0,0 0 0,0 0 0,0 1-1,-1-1 1,1 0 0,0 0 0,0 0 0,0 0-1,0 0 1,-1 0 0,1 0 0,0 0 0,0 0 0,0 0-1,0 0 1,-1 0 0,1-1 0,0 1 0,0 0 0,0 0-1,0 0 1,0 0 0,-1 0 0,1 0 0,0 0-1,0 0 1,0 0 0,0 0 0,0-1 0,0 1 0,0 0-1,-1 0 1,1 0 0,-2-16 10,2 11-412,-5 17-3565,0-11 3203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7.337"/>
    </inkml:context>
    <inkml:brush xml:id="br0">
      <inkml:brushProperty name="width" value="0.05" units="cm"/>
      <inkml:brushProperty name="height" value="0.05" units="cm"/>
    </inkml:brush>
  </inkml:definitions>
  <inkml:trace contextRef="#ctx0" brushRef="#br0">5 170 13571,'3'-24'5338,"-4"35"-4743,-5 140 1057,6-128-1615,1 0 1,2-1-1,0 1 1,11 35-1,-14-57-31,1 1-1,-1-1 1,1 0 0,-1 1-1,1-1 1,0 1 0,-1-1-1,1 0 1,0 0-1,0 0 1,0 1 0,0-1-1,2 1 1,-2-1 2,0-1-1,-1 0 1,1 1 0,0-1-1,0 0 1,-1 0 0,1 1 0,0-1-1,0 0 1,-1 0 0,1 0-1,0 0 1,0 0 0,-1 0 0,1 0-1,0-1 1,0 1 0,-1 0-1,1 0 1,0-1 0,2 0 15,0-1 0,0 0 0,0 0 0,-1 0 0,1 0 0,-1 0 0,0-1 0,0 1 0,0-1 1,0 1-1,2-5 0,12-23 114,-1 0 1,-1-1 0,-2 0 0,-2-1-1,0 0 1,6-46 0,-18 96-96,1-1 1,1 1-1,1-1 1,2 21-1,-3-37-42,0 0 1,1 0-1,-1 0 1,0 0-1,0 0 1,1 0-1,-1 0 1,0 0-1,1 0 1,-1 0-1,1 0 1,-1 0-1,1-1 1,-1 1-1,1 0 1,0 0-1,-1-1 1,1 1-1,0 0 1,0-1-1,0 1 1,-1 0-1,1-1 1,0 1-1,0-1 1,0 0-1,0 1 1,0-1-1,0 0 1,0 0-1,0 1 1,0-1-1,0 0 1,0 0-1,0 0 1,0 0-1,0 0 1,0 0-1,0 0 1,0-1-1,0 1 1,0 0-1,0-1 1,0 1-1,0 0 1,0-1-1,0 1 1,-1-1-1,2 0 1,7-5-1,0 0 0,-1 0 0,0 0 1,8-9-1,-2 3 7,-11 9-4,1 0-1,0 0 0,0 1 1,0-1-1,0 1 0,1 0 1,-1 0-1,1 0 1,-1 0-1,1 1 0,6-1 1,-9 2-2,0 0 1,0 0-1,0 0 1,0 1-1,0-1 1,0 1-1,0-1 1,0 1-1,0 0 1,0-1-1,0 1 1,-1 0-1,1 0 1,0 1-1,0-1 1,-1 0-1,1 0 1,-1 1-1,1-1 1,-1 1-1,0 0 1,0-1-1,1 1 1,-1 0-1,0 0 1,0-1-1,-1 1 1,2 3-1,3 10 11,0 0 1,-1 0-1,-1 1 0,0-1 0,0 21 0,3 15 70,-6-50-76,0 0 0,0 0-1,0 0 1,0-1 0,0 1 0,1 0-1,-1 0 1,0 0 0,0-1 0,1 1 0,-1 0-1,0 0 1,1-1 0,-1 1 0,1 0 0,0 0-1,5-8 155,3-25 25,6-170 365,-15 187-533,3 5-16,5 13-6,12 22-15,-5-6 6,-11-14 10,1-1 0,0 1 0,0-1 0,0 0 0,1-1 0,-1 1 0,1-1 0,0 0-1,0-1 1,0 0 0,7 3 0,-8-4 2,0-1 1,1 1-1,-1-1 0,0 0 0,0-1 0,0 1 1,0-1-1,1 0 0,-1 0 0,0 0 0,-1-1 1,1 0-1,0 0 0,7-4 0,1-2 16,0-1 1,-1 0-1,0-1 0,-1 0 0,0-1 1,-1-1-1,0 1 0,0-1 0,-2-1 1,1 0-1,-2 0 0,0-1 0,0 0 1,-1 0-1,6-24 0,-11 35 1,0 0 0,-1 1 0,0-1 0,1 0 0,-1 0 0,0 1 0,0-1 0,-1 0 0,1 0 0,-1-2 0,1 4-10,0 1 0,-1-1 0,1 1 0,0-1 0,0 1 0,0 0 0,-1-1 0,1 1 0,0 0 0,-1-1 0,1 1 0,0 0 0,-1-1 0,1 1-1,0 0 1,-1 0 0,1-1 0,0 1 0,-1 0 0,1 0 0,-1 0 0,1-1 0,0 1 0,-2 0 0,1 0 1,0 0 1,0 1-1,0-1 0,-1 0 1,1 0-1,0 1 0,0-1 1,0 1-1,0-1 0,0 1 1,0-1-1,0 1 1,0 0-1,-1 0 0,-4 5 14,1-1 1,-1 1-1,1 0 0,0 0 0,1 0 0,0 0 1,0 1-1,0 0 0,-4 10 0,1 2 5,1-1 1,-7 32-1,11-40-15,0 0 1,1 0-1,0 0 1,1 0 0,0 0-1,2 12 1,-2-20-41,0 0 0,0 0 0,1 0 1,-1 0-1,1 0 0,0 0 0,-1 0 0,1 0 1,0 0-1,0 0 0,0 0 0,0 0 1,1-1-1,-1 1 0,0-1 0,1 1 0,-1-1 1,1 1-1,0-1 0,-1 0 0,1 0 0,0 1 1,0-1-1,-1-1 0,1 1 0,0 0 0,0 0 1,0-1-1,0 1 0,0-1 0,0 1 0,1-1 1,-1 0-1,0 0 0,0 0 0,3-1 0,7-1-141,0-1-1,-1-1 0,1 0 1,-1-1-1,0 0 0,0 0 1,-1-1-1,18-14 0,-25 18 98,29-19-404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7.770"/>
    </inkml:context>
    <inkml:brush xml:id="br0">
      <inkml:brushProperty name="width" value="0.05" units="cm"/>
      <inkml:brushProperty name="height" value="0.05" units="cm"/>
    </inkml:brush>
  </inkml:definitions>
  <inkml:trace contextRef="#ctx0" brushRef="#br0">0 130 16612,'3'-8'279,"0"1"-1,1 0 1,0 0 0,0 0 0,1 0 0,0 1 0,0 0 0,0 0 0,1 0 0,0 0 0,0 1 0,9-6 0,-6 5-18,0 1 0,1 0 1,-1 1-1,1 0 0,1 0 0,-1 1 0,0 1 1,20-3-1,-23 4-148,-1 0 1,1 1-1,-1 0 1,0 0-1,1 1 1,-1-1-1,1 2 1,-1-1-1,11 4 1,-14-3-84,0-1-1,1 1 1,-1 0-1,0 0 1,0 0 0,0 0-1,-1 1 1,1-1-1,0 1 1,-1 0 0,0 0-1,0 0 1,1 0-1,-2 0 1,1 0 0,0 0-1,-1 1 1,3 5 0,-2 2-13,0-1 0,0 1 0,-1 0 0,-1 0 0,0 0 0,0 0 0,-1 0 0,0 0 0,-1 0 1,0-1-1,-6 16 0,-6 15 31,-28 57 0,39-90-40,-19 35 23,12-25-11,1 0-1,1 1 1,0 0 0,-9 39-1,17-57-24,0-1 1,0 1-1,0 0 0,-1 0 0,1 0 0,0 0 1,0 0-1,1 0 0,-1 0 0,0 0 0,0 0 1,0-1-1,0 1 0,1 0 0,-1 0 0,1 0 1,-1 0-1,0-1 0,1 1 0,-1 0 0,1 0 0,0-1 1,-1 1-1,1 0 0,-1-1 0,1 1 0,0-1 1,0 1-1,-1-1 0,1 1 0,0-1 0,0 1 1,0-1-1,0 0 0,-1 1 0,1-1 0,0 0 1,0 0-1,0 0 0,0 1 0,0-1 0,0 0 1,1-1-1,5 1-190,1 0 0,-1-1 0,1 0 0,9-3 0,-13 3 53,71-14-451,-36 9 234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8.115"/>
    </inkml:context>
    <inkml:brush xml:id="br0">
      <inkml:brushProperty name="width" value="0.05" units="cm"/>
      <inkml:brushProperty name="height" value="0.05" units="cm"/>
    </inkml:brush>
  </inkml:definitions>
  <inkml:trace contextRef="#ctx0" brushRef="#br0">16 11 19244,'-11'27'1288,"8"-13"-1232,2-11-208,2-13 472,8-8-176,3-8-144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53.089"/>
    </inkml:context>
    <inkml:brush xml:id="br0">
      <inkml:brushProperty name="width" value="0.05" units="cm"/>
      <inkml:brushProperty name="height" value="0.05" units="cm"/>
    </inkml:brush>
  </inkml:definitions>
  <inkml:trace contextRef="#ctx0" brushRef="#br0">503 584 12075,'0'5'190,"-1"0"-1,0 0 1,0 0 0,0-1 0,-3 8 0,-2 10-34,-19 123 452,11-54-295,-30 103 0,34-162-215,-78 271 422,21 6-369,-72 430 130,104-577-106,7 1 0,7 2 1,8 0-1,8 195 0,7-106-144,-1 15 13,4-215-43,3 0 0,14 57 0,-8-51 155,6 72 0,-20-126-109,1-1 1,-1 1-1,1-1 1,0 0 0,1 1-1,-1-1 1,1 0-1,0 0 1,5 7 0,-5-8-32,1 0 0,0-1 0,0 0 0,1 0 1,-1 0-1,1 0 0,-1 0 0,1-1 1,0 1-1,0-1 0,0 0 0,5 1 0,87 30 57,-62-23-52,47 21-1,-70-26-15,0 1 0,-1 0 0,1 1 0,-2 0-1,1 1 1,-1-1 0,0 2 0,10 11 0,-14-13 12,1 0 0,0-1 1,0 0-1,0 0 0,1 0 1,0-1-1,0 0 0,0 0 1,12 5-1,48 24 25,55 23 6,-105-51-44,-1-1 0,1 0 1,1-1-1,-1-1 1,31 2-1,-21-5 3,0-1 0,0-1-1,0-1 1,0-1 0,-1-1-1,33-12 1,-55 15-11,1 0 0,-1-1 0,0 1 0,0-1 0,0 0 0,-1 0 0,1 0 0,-1-1 0,1 1 0,-1-1 0,0 0 0,0 0-1,-1 0 1,5-9 0,1-5-25,0-1-1,6-23 0,-10 28 20,10-34-21,-3 0 0,7-64 1,-1-101-160,-4 39 0,11-42 121,23-289-222,-41 195 118,20-236 160,-8 400 27,18-185-177,-32 259-69,-3 1 1,-15-120-1,-7 28 178,7-2 0,9-218-1,6 356 67,2 5 54,-2 0 0,-1 0 0,-1 0 0,0 1-1,-2-1 1,0 0 0,-8-26 0,-4-3 135,3-1-1,2-1 1,-5-94 0,1 3-125,13 139-70,1 1-1,-1 0 1,0 0-1,0 0 1,0 0-1,-1-1 1,0 2-1,1-1 1,-1 0-1,-1 0 1,1 1 0,-4-5-1,2 4 8,0 1-1,0 0 0,0 0 1,0 0-1,-1 0 1,1 1-1,-1 0 0,0 0 1,-8-3-1,-168-41 115,87 25-109,-96-16 28,21 5-497,165 32 421,1-1 0,0 0 0,0 0 0,-1 0-1,1-1 1,0 1 0,0-1 0,0 1 0,0-1 0,1 0 0,-1 0 0,0-1 0,1 1-1,-1 0 1,1-1 0,0 0 0,0 1 0,-3-6 0,-4-13-151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3.224"/>
    </inkml:context>
    <inkml:brush xml:id="br0">
      <inkml:brushProperty name="width" value="0.05" units="cm"/>
      <inkml:brushProperty name="height" value="0.05" units="cm"/>
    </inkml:brush>
  </inkml:definitions>
  <inkml:trace contextRef="#ctx0" brushRef="#br0">10 102 16772,'-10'1'1520,"10"1"-960,0-1-200,5 1 584,5 1-176,4-3-143,2 0-89,8-3-200,6-2-80,6 0-112,0-2-16,4 1-176,-3-3-248,1 2-520,-4-2-201,-10-5 801,-7-5-216,-9-8-152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3.676"/>
    </inkml:context>
    <inkml:brush xml:id="br0">
      <inkml:brushProperty name="width" value="0.05" units="cm"/>
      <inkml:brushProperty name="height" value="0.05" units="cm"/>
    </inkml:brush>
  </inkml:definitions>
  <inkml:trace contextRef="#ctx0" brushRef="#br0">9 86 17212,'0'0'58,"-1"-1"-1,0 1 1,1 0 0,-1-1 0,1 1 0,0 0 0,-1-1 0,1 1 0,-1-1 0,1 1-1,-1-1 1,1 1 0,0-1 0,0 1 0,-1-1 0,1 1 0,0-1 0,0 0 0,-1 1-1,1-1 1,0 1 0,0-1 0,0 0 0,0 1 0,0-1 0,0 1 0,0-1 0,0 0-1,0 1 1,0-1 0,0 1 0,0-1 0,1 0 0,-1 0 0,2-1 42,-1 0 1,0 0-1,1 1 1,0-1-1,-1 1 1,1-1-1,0 1 0,0-1 1,3-1-1,6-3 166,0 1 0,21-7 0,-10 5-110,0 2 0,1 0-1,35-2 1,-52 6-151,1 1 1,0 0-1,0 0 0,-1 0 1,1 1-1,0 0 1,-1 1-1,1-1 1,-1 1-1,1 0 1,-1 1-1,0 0 1,0 0-1,0 0 0,0 0 1,8 8-1,-11-8-1,0 1 0,0-1 0,0 1-1,-1 0 1,1 0 0,-1 0 0,0 0-1,0 0 1,0 0 0,-1 0 0,0 1-1,2 6 1,-2-3 18,0 1-1,-1 0 0,0 0 1,0 0-1,-3 17 1,-3-1 97,0-1 1,-2 0-1,-16 36 0,-2-6 319,-1 0 0,-4-2 0,-54 71 0,48-82-2139,35-40 1060,4-7 512,-1 3-5,9-22-443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4.645"/>
    </inkml:context>
    <inkml:brush xml:id="br0">
      <inkml:brushProperty name="width" value="0.05" units="cm"/>
      <inkml:brushProperty name="height" value="0.05" units="cm"/>
    </inkml:brush>
  </inkml:definitions>
  <inkml:trace contextRef="#ctx0" brushRef="#br0">85 90 14539,'-10'36'4439,"-24"113"-2513,1 40-1063,28-147-722,2-1-1,3 67 1,4-92-48,-4-15-90,0-1 0,0 0 1,0 0-1,0 0 0,0 0 1,0 0-1,0 1 1,0-1-1,0 0 0,0 0 1,1 0-1,-1 0 0,0 0 1,0 0-1,0 0 0,0 1 1,0-1-1,1 0 0,-1 0 1,0 0-1,0 0 1,0 0-1,0 0 0,0 0 1,1 0-1,-1 0 0,0 0 1,0 0-1,0 0 0,0 0 1,1 0-1,-1 0 0,0 0 1,0 0-1,0 0 1,0 0-1,0 0 0,1 0 1,-1 0-1,0 0 0,0 0 1,0-1-1,2-1 19,-1 0-1,1 0 1,-1 0-1,0 0 1,1 0 0,-1 0-1,-1 0 1,1-1-1,0 1 1,0-4 0,11-40 174,-3-1 0,3-56 1,-2-98 170,-9 174-341,0 17-21,0 0 0,-1 0-1,0 0 1,-1 0 0,0 0-1,-1 0 1,-3-11 0,5 20-6,0 1 1,0 0 0,0 0 0,0-1-1,0 1 1,0 0 0,0 0 0,0-1-1,0 1 1,0 0 0,0 0 0,0-1-1,0 1 1,0 0 0,-1 0 0,1-1-1,0 1 1,0 0 0,0 0-1,0 0 1,-1-1 0,1 1 0,0 0-1,0 0 1,0 0 0,-1 0 0,1-1-1,0 1 1,0 0 0,-1 0 0,1 0-1,0 0 1,0 0 0,-1 0 0,1 0-1,-4 9-8,1 19-12,3-26 18,0 0 1,0 0 0,1 0 0,-1 0 0,1 0-1,-1 0 1,1 0 0,-1 0 0,1 0 0,0 0-1,0-1 1,0 1 0,0 0 0,0 0-1,0-1 1,1 1 0,-1-1 0,0 1 0,1-1-1,-1 0 1,4 3 0,-2-3 1,0 0 0,0 0 0,0 0 0,0 0 0,0-1 0,0 1 0,0-1 0,0 0 0,0 0 0,0 0 0,0 0 0,0-1 0,3 0 0,7-2 3,-1 0 1,1-1-1,-1-1 1,0 0-1,18-11 1,8-9 47,60-51 1,-46 33 62,-20 21-22,-32 22-86,0-1-1,1 1 1,-1 0-1,0-1 1,1 1-1,-1 0 1,0 0-1,1-1 1,-1 1-1,1 0 1,-1 0-1,0 0 1,1 0-1,-1-1 1,1 1-1,-1 0 1,1 0-1,-1 0 1,0 0-1,1 0 1,-1 0-1,1 0 1,-1 0-1,1 0 1,-1 1-1,0-1 1,1 0-1,-1 0 1,1 0-1,-1 0 1,0 1-1,1-1 1,-1 0-1,1 0 1,-1 1-1,0-1 1,1 0-1,-1 0 1,0 1-1,0-1 1,1 0-1,-1 1 1,0-1-1,0 1 1,1-1-1,-1 0 1,0 1-1,0-1 1,0 1-1,0-1 1,0 0-1,1 1 1,-1-1-1,0 1 1,0-1-1,0 1 1,0-1-1,0 1 1,-1-1-1,1 0 1,0 2-1,-6 31 131,5-27-106,-42 222 555,36-177-491,2 1 1,3 77-1,2-121-152,0 0 0,1-1 0,0 1 0,0 0 1,1-1-1,0 1 0,0-1 0,1 1 0,0-1 0,0 0 0,5 9 0,-7-15 31,0 0-1,0 0 0,-1 0 1,1 0-1,0 0 0,0 0 1,0-1-1,0 1 0,0 0 1,0 0-1,1-1 0,-1 1 1,0-1-1,0 1 0,0-1 1,1 1-1,-1-1 0,0 0 1,0 0-1,1 0 0,-1 1 1,0-1-1,1 0 0,-1-1 1,0 1-1,0 0 0,1 0 1,-1 0-1,0-1 0,0 1 1,1-1-1,-1 1 0,0-1 1,0 1-1,0-1 0,0 0 1,0 0-1,0 1 0,0-1 1,1-1-1,6-5-40,-1 0-1,0-1 0,0 0 1,6-9-1,-11 14 28,35-51-433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5.156"/>
    </inkml:context>
    <inkml:brush xml:id="br0">
      <inkml:brushProperty name="width" value="0.05" units="cm"/>
      <inkml:brushProperty name="height" value="0.05" units="cm"/>
    </inkml:brush>
  </inkml:definitions>
  <inkml:trace contextRef="#ctx0" brushRef="#br0">147 17 13483,'4'-14'1143,"-4"14"-1124,0 0 0,0 0 1,0 0-1,0 0 0,0 0 1,0 0-1,0-1 0,0 1 1,0 0-1,0 0 0,0 0 1,0 0-1,0 0 0,-1 0 1,1 0-1,0 0 0,0 0 0,0-1 1,0 1-1,0 0 0,0 0 1,0 0-1,0 0 0,0 0 1,0 0-1,-1 0 0,1 0 1,0 0-1,0 0 0,0 0 1,0 0-1,0 0 0,0 0 1,0 0-1,0 0 0,-1 0 0,1 0 1,0 0-1,0 0 0,0 0 1,0 0-1,0 0 0,0 0 1,0 0-1,0 0 0,-1 0 1,1 0-1,0 0 0,0 0 1,0 0-1,0 0 0,-2 2 121,-1-1 0,1 1 0,0 0 0,0 0 0,0 0 0,0 0 0,-2 4 0,-15 23 390,1 1 0,1 0 0,2 2 0,2-1 0,0 2 0,-11 50 0,21-73-449,2-7-38,0 1 0,0-1 0,0 1 0,0 0 0,1 0 0,-1-1 0,1 1 0,0 0 0,0 0-1,0-1 1,1 1 0,0 4 0,0-8-33,-1 1 0,0-1-1,0 1 1,1-1 0,-1 1-1,0-1 1,1 0 0,-1 1-1,0-1 1,1 0 0,-1 1-1,0-1 1,1 0 0,-1 1-1,1-1 1,-1 0 0,1 0-1,-1 1 1,1-1 0,-1 0-1,1 0 1,-1 0 0,1 0-1,-1 0 1,1 1 0,-1-1-1,1 0 1,-1 0 0,1-1-1,-1 1 1,1 0 0,-1 0-1,1 0 1,-1 0 0,1 0-1,0-1 1,18-9 141,-16 8-128,45-32 209,44-42-1,-48 38-97,60-40-1,-98 74-126,0 1 0,1-1 0,-1 1 0,1 0 0,0 1 0,13-4 0,-19 6-4,1 0 1,-1-1-1,1 1 1,-1 0-1,1 0 1,-1 0-1,1 0 0,-1 0 1,1 1-1,-1-1 1,1 0-1,-1 1 1,1-1-1,-1 1 1,0-1-1,1 1 1,-1 0-1,0 0 1,1 0-1,-1-1 1,0 1-1,0 0 1,0 0-1,0 1 1,0-1-1,0 0 1,0 0-1,0 0 1,0 1-1,0-1 1,-1 0-1,1 1 1,-1-1-1,1 1 1,-1-1-1,1 1 1,-1 2-1,3 43 122,-3-39-103,0 0 1,0 0-1,1-1 0,0 1 0,0-1 0,3 10 0,-3-17-19,-1 1 0,1 0-1,-1 0 1,1 0 0,0 0-1,-1 0 1,1-1 0,0 1-1,-1 0 1,1-1 0,0 1 0,0 0-1,0-1 1,-1 1 0,1-1-1,0 1 1,0-1 0,0 1-1,0-1 1,0 0 0,0 0-1,0 1 1,0-1 0,0 0 0,0 0-1,0 0 1,0 0 0,0 0-1,0 0 1,0 0 0,0-1-1,0 1 1,0 0 0,0 0-1,0-1 1,0 1 0,0-1 0,0 1-1,0-1 1,1 0 0,6-4 3,1 0 1,0 0-1,9-8 1,-11 7-4,16-11-1,36-25-1,-53 38-2,1 1 0,0-1 1,0 1-1,0 0 0,0 1 0,0 0 0,9-1 0,-14 2 3,0 1 0,-1 0-1,1 0 1,0 0-1,0 0 1,-1 0 0,1 0-1,0 0 1,0 1 0,-1-1-1,1 1 1,0-1 0,-1 1-1,1 0 1,0 0-1,-1-1 1,1 1 0,-1 0-1,3 3 1,-2-2 7,0 0 0,0 1-1,-1-1 1,1 1 0,-1-1 0,1 1 0,-1 0 0,0-1-1,0 1 1,0 0 0,0 3 0,1 8 41,-1 0 1,0 0 0,-1 0-1,-2 15 1,2-23-36,-9 106 346,9-111-367,-1-1-1,1 1 0,0 0 0,0-1 0,0 1 0,0-1 0,0 1 0,0 0 0,0-1 0,0 1 1,1 0-1,-1-1 0,0 1 0,0 0 0,0-1 0,1 1 0,-1-1 0,0 1 0,1-1 0,-1 1 1,0-1-1,1 1 0,-1-1 0,1 1 0,-1-1 0,1 1 0,-1-1 0,2 1 0,-1-1-27,-1 0 0,1 0 0,0 0 0,0-1-1,0 1 1,0 0 0,0-1 0,0 1 0,0 0-1,0-1 1,0 1 0,-1-1 0,1 1 0,0-1-1,0 0 1,0 0 0,5-5-108,0 0 0,0 0 0,6-12 0,12-23-121,1-8-94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5.618"/>
    </inkml:context>
    <inkml:brush xml:id="br0">
      <inkml:brushProperty name="width" value="0.05" units="cm"/>
      <inkml:brushProperty name="height" value="0.05" units="cm"/>
    </inkml:brush>
  </inkml:definitions>
  <inkml:trace contextRef="#ctx0" brushRef="#br0">233 35 15107,'-7'0'233,"1"1"-1,-1-1 1,1 1-1,-1 1 1,1-1-1,-1 1 1,1 0-1,0 1 1,0-1-1,0 1 1,0 0-1,1 1 0,-1-1 1,1 1-1,0 1 1,0-1-1,-9 10 1,-1 3 240,1 0 0,0 1-1,-21 38 1,29-47-348,2-1-1,-1 1 1,1 0-1,0 0 1,1 1-1,0-1 1,0 1-1,1 0 1,0-1-1,0 19 1,2-27-117,0 1 1,0-1-1,0 0 0,0 0 1,0 1-1,1-1 0,-1 0 1,0 1-1,1-1 1,-1 0-1,1 0 0,-1 1 1,1-1-1,0 0 0,0 0 1,-1 0-1,1 0 1,0 0-1,0 0 0,0 0 1,0 0-1,0 0 0,0-1 1,0 1-1,0 0 1,1-1-1,-1 1 0,0-1 1,0 1-1,1-1 0,-1 1 1,0-1-1,0 0 0,1 0 1,-1 0-1,0 1 1,1-1-1,-1 0 0,0-1 1,1 1-1,-1 0 0,0 0 1,1-1-1,0 1 1,5-2-1,-1-1 1,1 1-1,-1-1 1,0 0-1,0 0 1,0-1 0,8-7-1,4-4 12,-2 0 0,0-1-1,-1-1 1,0-1 0,-1 0-1,-2-1 1,0 0 0,0-1 0,-2 0-1,-1-1 1,0 0 0,10-41-1,-18 36 5,-1 25-23,0 1 0,0-1 1,0 1-1,-1 0 0,1-1 0,0 1 1,0-1-1,0 1 0,0 0 0,-1-1 0,1 1 1,0-1-1,0 1 0,-1 0 0,1-1 1,0 1-1,-1 0 0,1 0 0,0-1 0,-1 1 1,1 0-1,0 0 0,-1-1 0,1 1 1,-1 0-1,1 0 0,-1-1 0,-1 2-1,0 0-1,0-1 0,0 1 1,1 0-1,-1 0 1,0 0-1,1 0 0,-1 0 1,0 0-1,1 0 1,-1 0-1,1 1 1,0-1-1,-1 1 0,1-1 1,0 1-1,0-1 1,-1 3-1,-9 12-300,2 0-1,0 0 1,-9 22 0,15-30 52,0 0 0,0 0 1,1 1-1,0 0 0,1-1 1,-1 1-1,2 0 0,0 17 1,0-25 219,0 0 1,0 0 0,0-1 0,0 1 0,0 0 0,0 0 0,1 0-1,-1 0 1,0-1 0,0 1 0,1 0 0,-1 0 0,1 0 0,-1-1-1,1 1 1,-1 0 0,1-1 0,-1 1 0,2 0 0,-1 0-30,0-1 0,0 0 0,1 0 0,-1 0-1,0 0 1,0 0 0,0 0 0,1 0 0,-1-1 0,0 1 0,0 0 0,2-1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50.230"/>
    </inkml:context>
    <inkml:brush xml:id="br0">
      <inkml:brushProperty name="width" value="0.05" units="cm"/>
      <inkml:brushProperty name="height" value="0.05" units="cm"/>
    </inkml:brush>
  </inkml:definitions>
  <inkml:trace contextRef="#ctx0" brushRef="#br0">1 247 13163,'88'-5'796,"139"-24"1,-15 1-733,135 18 354,-1 24-184,49 1-135,374-17 26,-224-1 110,590-51 7,-822 32-236,250 13 18,-383 10-24,-70-4-4,0-4-1,-1-4 1,0-6-1,140-40 1,-202 47-378,-46 7 216,-6-4 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6.057"/>
    </inkml:context>
    <inkml:brush xml:id="br0">
      <inkml:brushProperty name="width" value="0.05" units="cm"/>
      <inkml:brushProperty name="height" value="0.05" units="cm"/>
    </inkml:brush>
  </inkml:definitions>
  <inkml:trace contextRef="#ctx0" brushRef="#br0">109 1 15907,'-40'116'2553,"23"-70"-1402,-20 83 0,31-90-562,1 1 1,1 71-1,16 78-171,-1 40-28,-13-207 53,-1-30-5,-1-38 126,7-49-299,5 0 0,32-153 1,-32 203-489,2 1 0,2-1 1,2 2-1,2 0 0,36-69 1,-48 104 137,1 1 1,-1 1-1,1-1 1,0 1-1,1 0 1,11-11 0,-15 16 61,0-1 0,0 1 0,0 0 0,1-1 0,-1 1 0,0 0 0,1 0 0,-1 1 0,0-1 0,1 0 0,-1 1 0,1 0 0,-1-1 0,1 1 0,-1 0 0,1 0 0,-1 1 0,1-1 0,-1 0 0,1 1 0,-1-1 0,0 1 0,1 0 0,-1 0 1,0 0-1,4 2 0,-1 1 7,1 0 1,0 1 0,-1 0-1,0 0 1,0 0 0,-1 0-1,1 1 1,-1 0 0,0 0 0,-1 0-1,0 1 1,0-1 0,0 1-1,0-1 1,-1 1 0,0 0-1,1 11 1,-2-11 64,0-1 0,0 1 0,0 0 1,-1 0-1,0 0 0,0 0 0,-1 0 0,0 0 0,0-1 0,-1 1 0,0 0 0,0-1 0,0 1 1,-1-1-1,0 0 0,0 0 0,-1 0 0,-4 7 0,1-7 50,0 1-1,0-1 1,-1-1-1,0 1 1,0-1-1,0-1 1,-1 1 0,0-1-1,-15 4 1,-2 0 101,0-2 1,-31 4-1,56-10-203,-45 3-98,44-3 3,-1 0 0,1 0 1,0 0-1,-1 0 0,1-1 0,-1 1 1,1-1-1,-1 0 0,1 1 0,0-1 1,-1 0-1,1-1 0,0 1 0,0 0 0,-3-3 1,5 3 43,-1 1 1,1-1-1,-1 0 1,1 0-1,0 0 1,-1 0-1,1 0 0,0 1 1,0-1-1,0 0 1,0 0-1,0 0 1,0 0-1,0 0 1,0 0-1,0 0 1,0 0-1,1 0 1,-1 0-1,0 1 1,0-1-1,1 0 1,-1 0-1,1 0 0,-1 0 1,1 1-1,-1-1 1,1 0-1,-1 1 1,1-1-1,1-1 1,24-23-568,11 0-193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6.586"/>
    </inkml:context>
    <inkml:brush xml:id="br0">
      <inkml:brushProperty name="width" value="0.05" units="cm"/>
      <inkml:brushProperty name="height" value="0.05" units="cm"/>
    </inkml:brush>
  </inkml:definitions>
  <inkml:trace contextRef="#ctx0" brushRef="#br0">119 474 18428,'-12'13'372,"0"1"0,1 0 0,0 1 0,1 0 0,1 1 0,1 0 0,0 0 1,1 0-1,0 1 0,2 0 0,0 1 0,1-1 0,0 1 0,2 0 0,-1 25 0,3-39-343,0-1 1,0 1-1,1-1 0,-1 0 1,1 1-1,0-1 0,0 1 0,0-1 1,0 0-1,1 0 0,-1 0 1,1 0-1,0 0 0,0 0 0,0 0 1,5 5-1,-5-7-26,0 0 1,0 1 0,0-1-1,0 0 1,1 0-1,-1 0 1,0 0-1,1 0 1,-1-1-1,1 1 1,-1-1-1,1 0 1,-1 0 0,1 0-1,-1 0 1,1 0-1,-1 0 1,1 0-1,-1-1 1,1 0-1,-1 1 1,1-1-1,3-2 1,5-2-7,0-1 0,0-1 0,-1 1 1,0-2-1,0 1 0,0-2 0,-1 1 0,-1-1 0,0 0 1,8-12-1,3-5 17,-1-1 0,24-51 0,-32 59-10,0-1 1,-2-1-1,-1 0 1,10-40-1,-17 60-4,1-1 0,-1 1 0,0 0 0,0-1 0,1 1-1,-1 0 1,0-1 0,0 1 0,0 0 0,-1-1 0,1 1-1,0 0 1,0-1 0,-1 1 0,1 0 0,-1 0 0,1-1-1,-1 1 1,0 0 0,1 0 0,-1 0 0,0 0 0,0 0-1,0 0 1,1 0 0,-3-2 0,2 3 0,-1 0 0,1 0 0,0 0 0,-1 0 0,1 0-1,0 0 1,0 0 0,-1 1 0,1-1 0,0 0 0,0 1 0,-1-1 0,1 1 0,0-1 0,0 1 0,0 0 0,0-1-1,0 1 1,0 0 0,0 0 0,0 0 0,0 0 0,0 0 0,0 0 0,0 0 0,0 1 0,-5 6 8,1-1 1,-1 1 0,2 0-1,-1 0 1,-6 17 0,9-20-4,1 1 0,-1-1 0,1 0 0,0 1 0,0-1 0,1 1 0,-1-1 0,1 1 0,0-1 0,1 1 0,1 7 0,-2-12-5,1 1 1,-1 0-1,1-1 1,0 1-1,-1-1 0,1 1 1,0-1-1,0 1 1,0-1-1,0 0 1,0 1-1,1-1 1,-1 0-1,0 0 1,1 0-1,-1 0 1,1 0-1,-1 0 1,1 0-1,-1 0 0,1-1 1,-1 1-1,1-1 1,0 1-1,-1-1 1,1 0-1,0 1 1,0-1-1,-1 0 1,1 0-1,0 0 1,-1 0-1,4-1 1,2 0-2,1-1 0,0 0 1,0 0-1,-1 0 1,1-1-1,7-4 1,10-7-1,0-1 0,-1-1 1,-1-1-1,0-1 1,-2-1-1,38-43 0,-28 25 25,-2-1 1,-2-2-1,30-57 0,-47 79-5,0-1-1,-2 0 1,0 0 0,-1-1 0,-1 0 0,-1 0 0,4-28-1,-9 47-15,0-1 0,0 1 0,0-1 0,0 1 0,0-1 0,0 1 0,0-1 0,-1 1 0,1-1 0,-1 1 0,1-1 0,-2-1 0,2 3-1,0 0-1,0 0 0,0-1 0,-1 1 0,1 0 0,0-1 1,-1 1-1,1 0 0,0 0 0,-1 0 0,1-1 1,0 1-1,-1 0 0,1 0 0,0 0 0,-1 0 1,1 0-1,-1 0 0,1 0 0,0 0 0,-1 0 1,1 0-1,0 0 0,-1 0 0,1 0 0,-1 0 1,1 0-1,0 0 0,-1 0 0,-2 2 4,0-1 0,1 1-1,-1 0 1,1 0 0,-1 0-1,1 0 1,0 0 0,0 0 0,0 1-1,-3 3 1,-18 28 113,2 0-1,2 1 1,0 1-1,3 1 1,1 0-1,2 1 1,1 1-1,2 0 1,-9 75-1,18-99-70,0-1-1,1 0 0,1 0 1,0 0-1,1 0 1,4 16-1,-5-26-62,0 1-1,1-1 0,-1 0 0,1 0 1,0 0-1,0 0 0,1 0 0,-1-1 1,1 1-1,0-1 0,0 1 0,0-1 1,0 0-1,1 0 0,-1 0 0,1-1 1,0 1-1,-1-1 0,1 0 0,0 0 1,1 0-1,7 2 0,-3-2-86,0-1-1,1 0 1,-1 0-1,0-1 1,1 0 0,-1 0-1,0-1 1,0 0 0,11-4-1,11-3-41,40-18-1,-62 22 95,84-35-311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22.615"/>
    </inkml:context>
    <inkml:brush xml:id="br0">
      <inkml:brushProperty name="width" value="0.05" units="cm"/>
      <inkml:brushProperty name="height" value="0.05" units="cm"/>
    </inkml:brush>
  </inkml:definitions>
  <inkml:trace contextRef="#ctx0" brushRef="#br0">58 14 8122,'-10'35'2118,"-9"51"-426,15-59-1132,2 0-1,0 0 1,3 31 0,-1-58-543,0 0-1,0 0 1,0 0 0,0 0-1,0 0 1,1 0 0,-1 0-1,0 0 1,0 0 0,0 0-1,0 0 1,0 0 0,0 0-1,0 0 1,0 0 0,0 0-1,0 0 1,0 0 0,0 0-1,0 0 1,0 0 0,1 0-1,-1 0 1,0 0 0,0 0-1,0 0 1,0 0 0,0 0-1,0 0 1,0 0 0,0 0-1,0 0 1,0 0 0,0 0-1,0 0 1,0 0 0,0 1 0,0-1-1,0 0 1,0 0 0,0 0-1,0 0 1,0 0 0,0 0-1,0 0 1,0 0 0,0 0-1,0 0 1,0 0 0,0 0-1,0 0 1,0 1 0,5-12 414,2-14 0,1-26 572,-1 0 0,-2-62 1,-5 92-487,0 21-505,0 0 1,0 0-1,0 0 0,0 0 0,0 0 0,0-1 0,0 1 1,0 0-1,0 0 0,0 0 0,0 0 0,0 0 1,0 0-1,0-1 0,0 1 0,0 0 0,0 0 0,0 0 1,0 0-1,0 0 0,0 0 0,0 0 0,0-1 1,0 1-1,-1 0 0,1 0 0,0 0 0,0 0 0,0 0 1,0 0-1,0 0 0,0 0 0,0 0 0,0-1 1,0 1-1,-1 0 0,1 0 0,0 0 0,0 0 0,0 0 1,0 0-1,0 0 0,0 0 0,0 0 0,-1 0 0,1 0 1,0 0-1,0 0 0,0 0 0,0 0 0,0 0 1,0 0-1,-1 0 0,1 0 0,0 0 0,-5 9 282,-3 12-64,-5 44-117,2 0 0,4 1 0,0 80 0,9-117-172,2-21 13,3-17-16,1-18 27,0 0 1,-2-1-1,3-38 0,-4 32 34,12-127 664,-27 256-387,-2 47-176,23-391 23,-29 381 202,7-49-370,11-83 33,0 0 0,0 0 0,0 0 1,0 0-1,0 0 0,0 0 0,0 0 1,-1-1-1,1 1 0,0 0 0,0 0 1,0 0-1,0 0 0,0 0 0,0 0 1,0 0-1,0 0 0,0 0 0,0 0 0,0 0 1,0 0-1,0 0 0,0 0 0,0 0 1,0 0-1,0 0 0,-1 0 0,1 0 1,0 0-1,0 0 0,0 0 0,0 0 1,0 0-1,0 0 0,0 0 0,0 0 0,0 0 1,0 0-1,0 0 0,0 0 0,-1 0 1,1 0-1,0 0 0,0 0 0,0 0 1,0 0-1,0 0 0,0 0 0,0 0 0,0 0 1,0 0-1,0 0 0,0 0 0,0 0 1,0 0-1,0 0 0,0 0 0,0 0 1,0 1-1,-1-1 0,1 0 0,0 0 1,0 0-1,0 0 0,0 0 0,0 0 0,0 0 1,0 0-1,-3-5-259,1-46-240,2 17 184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11.743"/>
    </inkml:context>
    <inkml:brush xml:id="br0">
      <inkml:brushProperty name="width" value="0.05" units="cm"/>
      <inkml:brushProperty name="height" value="0.05" units="cm"/>
    </inkml:brush>
  </inkml:definitions>
  <inkml:trace contextRef="#ctx0" brushRef="#br0">39 1 17796,'-7'6'1336,"-6"-1"-1544,4 1-336,5-3 2328,4 0-2056,-6-2-200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14.451"/>
    </inkml:context>
    <inkml:brush xml:id="br0">
      <inkml:brushProperty name="width" value="0.05" units="cm"/>
      <inkml:brushProperty name="height" value="0.05" units="cm"/>
    </inkml:brush>
  </inkml:definitions>
  <inkml:trace contextRef="#ctx0" brushRef="#br0">538 41 11626,'0'-2'40,"-1"0"0,0 1 0,0-1 0,0 1 0,0-1 0,-1 1 0,1 0 0,0-1 0,-1 1 0,1 0 0,-1 0 0,1 0 0,-1 0 0,1 0 0,-1 0 0,0 0 0,1 1 0,-1-1 0,0 1 0,-3-1 0,2 0 58,0 1 1,0 1-1,0-1 1,0 0-1,0 1 0,0 0 1,0-1-1,0 1 1,0 0-1,1 1 0,-6 2 1,0 1 89,0 0 1,1 1 0,0 0-1,0 0 1,0 1-1,0-1 1,-7 13-1,-158 257-172,141-216-10,3 1 0,-36 119 0,33-59 45,6 1 0,-16 213 1,32 252 154,18-446-169,7 0-1,59 245 1,-66-347-23,2 1-1,2-2 1,2 0-1,1 0 0,28 47 1,-34-69-5,0-1 1,2 0 0,-1 0-1,2-2 1,0 1-1,0-2 1,2 1 0,-1-2-1,1 0 1,1-1-1,0 0 1,0-2-1,36 14 1,-35-17 7,1 0 0,0-1 0,1-2 0,-1 1 0,0-2 0,20-1 0,113-14 126,-81 5-108,-10 1-10,113-31 0,53-35 11,-152 48-19,166-34 12,-9 3 1,-216 51-26,0 0 1,0-1 0,-1-1-1,0 0 1,0-1 0,-1 0-1,0-1 1,0-1 0,-1 0-1,-1-1 1,0 0 0,0-1-1,-1 0 1,-1 0 0,13-26-1,-10 15 7,-2 0 0,0-1 0,-2 0 0,-1-1-1,-1 0 1,-1 0 0,-1 0 0,-1 0 0,-1-27 0,-18-778 123,-13 405-142,16 319 53,-51-205 0,55 283-25,0 0 0,-2 1 0,-1 1 1,-1 0-1,-1 0 0,-1 1 0,-2 1 0,0 1 1,-2 0-1,0 2 0,-2 0 0,0 1 1,-2 1-1,0 1 0,-1 1 0,-29-16 1,23 16 20,0 2 1,-2 1-1,1 2 1,-2 1 0,0 1-1,0 2 1,-1 1 0,0 2-1,-65-4 1,-25 7 3,44-2-244,-1 5-1,-139 16 0,209-14 158,0 0 0,0 0 0,1 2-1,-1-1 1,-18 10 0,1 6-119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3.740"/>
    </inkml:context>
    <inkml:brush xml:id="br0">
      <inkml:brushProperty name="width" value="0.05" units="cm"/>
      <inkml:brushProperty name="height" value="0.05" units="cm"/>
    </inkml:brush>
  </inkml:definitions>
  <inkml:trace contextRef="#ctx0" brushRef="#br0">972 209 10778,'-9'-15'341,"-1"0"-1,-1 1 0,0 1 1,-1 0-1,0 0 0,-1 1 1,-1 1-1,0 0 1,-20-11-1,25 16-211,-1 1 0,0 1 0,0 0 0,0 0 0,-1 1 1,1 1-1,-1-1 0,0 2 0,0-1 0,1 2 0,-1-1 0,0 2 0,0-1 1,0 1-1,0 1 0,-12 3 0,-114 41 738,48-15-555,44-16-249,0 1 1,1 2-1,-54 32 1,84-42-46,1 1 1,0 0-1,1 1 0,0 0 1,0 1-1,1 0 1,1 1-1,0 0 1,0 1-1,1 0 1,1 0-1,0 1 0,-11 29 1,14-28-6,1 1 1,0 0-1,1 0 0,0 0 1,2 1-1,0-1 0,1 0 1,0 1-1,5 26 0,-1-21-14,2-1 0,0 1-1,1-1 1,1 0 0,1-1 0,18 30-1,-9-21-2,1-2-1,2 0 1,1-1-1,1-1 0,1-1 1,0-2-1,2 0 1,1-2-1,41 25 1,-32-26 6,0-2 1,2-1 0,0-2 0,1-1 0,42 7-1,203 23 26,-155-28-23,-58-6 0,90 0 0,-119-10-2,-1-2 1,1-1-1,62-16 1,-41 4 10,-1-3 1,-1-3-1,96-50 0,187-88 41,-328 154-51,-1-1 1,-1 0-1,1-1 1,22-17-1,-32 20 2,-1 1-1,1-1 0,-1 0 1,0 0-1,0 0 0,-1 0 0,0 0 1,0-1-1,0 0 0,0 0 0,-1 0 1,0 0-1,0 0 0,-1 0 0,2-8 1,-1-2-1,-1 0 0,0 0 0,-1 1 0,-1-1 0,-1 0 0,0 0 1,-1 1-1,0-1 0,-1 1 0,-1 0 0,-1 0 0,0 0 0,-1 1 1,0 0-1,-1 0 0,-1 1 0,0 0 0,-1 0 0,0 1 0,-21-19 1,4 10-17,-2 1 0,0 2 1,-1 1-1,-56-24 0,-139-38-101,138 51 44,-58-23-47,58 18 42,-2 4 0,-106-20 0,161 45 41,0 2 1,0 1-1,1 2 1,-44 7-1,-18 0-411,84-8 383,1 1 1,-1-1-1,1-1 0,-1 0 0,0 0 0,1-1 0,0-1 0,-1 1 0,1-2 0,-13-5 1,-9-16-161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7.123"/>
    </inkml:context>
    <inkml:brush xml:id="br0">
      <inkml:brushProperty name="width" value="0.05" units="cm"/>
      <inkml:brushProperty name="height" value="0.05" units="cm"/>
    </inkml:brush>
  </inkml:definitions>
  <inkml:trace contextRef="#ctx0" brushRef="#br0">738 6 11122,'-12'-2'148,"-1"0"-1,0 1 1,0 0-1,0 1 1,1 1-1,-1 0 1,0 0-1,0 1 1,1 1-1,-22 7 0,8 0-41,0 1 0,1 2-1,-44 28 1,53-30-12,0 2 0,2 0 0,-1 1 0,1 0 0,1 1 1,1 1-1,0 0 0,1 1 0,1 0 0,-14 32 0,-2 14 378,-30 117-1,50-161-414,-126 519 1012,110-418-933,-10 187 0,32 125-69,16 662-1,-10-767-51,51 326 0,-51-601-11,62 445 68,27-5-12,-84-447-61,2 0-1,2 0 1,2-1-1,1-1 1,39 64-1,-45-90-1,0 1 0,1-2 0,1 0 0,1 0 1,0-1-1,20 14 0,-21-20 1,0 0 0,0 0 0,1-2 1,0 1-1,0-2 0,0 0 0,1-1 1,29 6-1,-21-7 11,1-1 0,0-2 0,0 0 1,0-1-1,0-1 0,0-2 0,38-8 0,-45 6-2,-1 0 1,-1-1-1,1 0 0,-1-2 0,-1 0 0,1 0 0,-1-2 0,-1 0 0,1 0 0,-2-1 1,19-20-1,-9 4 3,-1-2 1,-2 0-1,-1-2 1,-1 0-1,-1 0 1,21-60 0,49-212 43,21-247 16,-30-7-17,10-62-16,136-485 379,-176 896-271,27-264 1,-68 379-111,-9-159 0,-4 186-9,-3 0 0,-2 1 0,-25-76 0,23 101-15,-2 0 0,-2 1 0,-2 0 0,-1 2 0,-1 0 0,-3 1 0,-1 2 0,-42-46 0,47 59 0,-1 1 0,0 0 0,-2 2 1,-1 1-1,0 1 0,-1 0 1,0 2-1,-1 1 0,-1 2 0,0 0 1,-1 2-1,0 0 0,-36-5 0,45 12 129,-32 1 0,18 2-53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3.995"/>
    </inkml:context>
    <inkml:brush xml:id="br0">
      <inkml:brushProperty name="width" value="0.05" units="cm"/>
      <inkml:brushProperty name="height" value="0.05" units="cm"/>
    </inkml:brush>
  </inkml:definitions>
  <inkml:trace contextRef="#ctx0" brushRef="#br0">442 192 11562,'-21'5'148,"0"0"-1,0 2 0,1 1 0,0 0 0,0 1 1,1 1-1,0 1 0,1 1 0,0 1 0,1 0 0,0 1 1,1 1-1,-16 19 0,12-8-44,2 0 1,0 1-1,2 1 1,2 1 0,0 0-1,2 1 1,1 0-1,1 0 1,2 1-1,1 1 1,1-1-1,2 1 1,1 0-1,2 0 1,4 52-1,-2-67-55,2 0 0,-1 1 0,2-1-1,1 0 1,0-1 0,1 1 0,0-1 0,2 0 0,15 24-1,-16-30-28,0 0-1,1 0 0,0-1 1,0-1-1,1 1 1,1-1-1,-1-1 0,1 1 1,1-2-1,-1 0 0,1 0 1,0 0-1,0-2 0,19 6 1,-17-6 6,0-2-1,0 0 1,1 0 0,-1-1 0,1-1 0,-1 0-1,0-1 1,16-3 0,-9 0 19,-1-1 1,1 0-1,-1-2 1,33-16-1,-14 2 43,-2-2 0,-1-1 0,0-2 0,44-43 0,-38 28 50,-1-2-1,-3-1 1,-2-1 0,-1-2 0,-3-2 0,-2-1-1,-2-1 1,26-69 0,-46 101-4,-1-1 0,-1 1 0,0-1 0,-1-1 0,-2 1 0,0 0 0,-1-1 0,-3-34 0,1 43-56,-1 1 0,0 0 0,-1 0 0,-1 0 0,1 0 0,-2 1-1,1-1 1,-2 1 0,1 0 0,-1 0 0,-1 1 0,0 0 0,0 0 0,-1 0 0,0 1 0,-16-13-1,2 7-145,0 1 0,0 1-1,-1 1 1,-1 0 0,0 2-1,0 1 1,-1 1 0,0 1-1,-40-4 1,59 10-82,-34-2-479,38 2 593,1 0 0,-1 0 0,0 0 0,0 1 0,0-1 0,1 0 0,-1 1 0,0 0 0,1-1 0,-1 1 0,0 0 0,1 0 0,-1 0 0,1 0 0,-1 0 0,1 1 0,0-1 0,-2 2 0,-3 12-446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01.422"/>
    </inkml:context>
    <inkml:brush xml:id="br0">
      <inkml:brushProperty name="width" value="0.05" units="cm"/>
      <inkml:brushProperty name="height" value="0.05" units="cm"/>
    </inkml:brush>
  </inkml:definitions>
  <inkml:trace contextRef="#ctx0" brushRef="#br0">539 3 11362,'-14'-2'412,"0"1"-1,0 1 0,0 0 0,0 1 1,0 1-1,1 0 0,-28 8 1,10 0 39,0 1 1,-36 20-1,46-21-322,1 1 0,1 2-1,0 0 1,0 0 0,1 2-1,1 1 1,-20 23-1,25-25-52,1 0 0,1 1-1,1 1 1,0 0 0,1 0-1,1 1 1,0-1 0,1 2-1,-7 33 1,10-29-3,0 0 0,1 0-1,1 0 1,1 0 0,1 0-1,1 0 1,1 0 0,1 0-1,0-1 1,2 1 0,1-1-1,0 0 1,2-1 0,0 0-1,1 0 1,2-1 0,13 19-1,7 3-21,2-1-1,2-1 0,2-2 1,1-2-1,1-1 0,78 48 1,-77-58-25,0-2 0,1-2 0,0-2 0,2-2 0,0-1 0,1-3 0,87 13 0,-66-18-7,1-4 0,-1-2 1,110-13-1,-136 7-9,0-2 0,0-3-1,-1 0 1,0-3 0,-1-1 0,-1-2 0,44-25 0,-65 32-1,-1-1 0,0-1 1,-1 0-1,0-1 0,-1 0 1,0-1-1,-1-1 0,0 0 1,-1-1-1,-1 0 0,0 0 1,-1-1-1,-1-1 0,0 1 1,-1-1-1,6-24 0,-4 1 51,-2 1-1,-1-1 0,-3 0 1,-1-1-1,-1 1 0,-3 0 1,-1 0-1,-2 0 0,-11-42 1,13 69-8,-1-1 0,0 0 0,-1 1 0,0 0 0,-2 0 0,1 0 0,-1 1 0,-1 0 0,0 0 0,-1 1 0,0 0 0,-1 1 0,0 0 0,-1 0 0,0 1 0,0 1 0,-1 0 0,0 0 0,0 1 0,-1 0 0,-25-8 0,0 2 35,0 2 1,0 2-1,-1 1 1,-1 2 0,-69-1-1,-203 20-19,235-7-72,-373 19-2093,438-25 1743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06.496"/>
    </inkml:context>
    <inkml:brush xml:id="br0">
      <inkml:brushProperty name="width" value="0.05" units="cm"/>
      <inkml:brushProperty name="height" value="0.05" units="cm"/>
    </inkml:brush>
  </inkml:definitions>
  <inkml:trace contextRef="#ctx0" brushRef="#br0">727 65 11506,'-30'-4'1226,"0"-1"1,-47-15-1,-23-5-29,76 21-972,-1 1 0,1 1 0,-1 1 0,1 1 0,-40 5 0,48-2-133,1 1 0,0 0 0,0 0-1,0 2 1,1 0 0,0 0-1,0 2 1,1-1 0,-1 2 0,-11 10-1,11-8 73,0 1-1,1 0 0,0 1 0,-20 28 0,27-32-98,1 1-1,-1-1 1,2 2 0,-1-1-1,1 0 1,1 1-1,0 0 1,0 0-1,-1 13 1,2 0-41,1 0 1,0 0-1,2 0 0,1 0 1,1 0-1,0 0 0,2 0 1,15 42-1,-13-47-22,1-1 1,1 0-1,0-1 1,2 0 0,0-1-1,0 0 1,2-1-1,0 0 1,0-1-1,1 0 1,22 15-1,1-4 5,2-1-1,0-2 0,1-3 0,1 0 1,1-3-1,1-2 0,0-1 1,0-2-1,70 8 0,-80-17 14,1-1 1,0-2-1,-1-1 0,43-8 1,128-38 189,-138 29-111,0 4-1,106-11 1,-139 24-86,-14 2-4,1-2 0,-1 0 1,0-1-1,19-5 0,-31 6-6,-1-1 0,1 1 0,-1-1 0,0-1 0,0 1 0,0-1 0,-1 0 0,1-1 0,-1 1 0,0-1 0,0 0 0,0 0 0,-1 0 0,0-1 0,5-7 0,3-10 16,-1 0-1,0-1 1,-2 0 0,-1-1-1,7-30 1,-6 9 69,6-94 0,-14 131-76,-1 0 0,0 0 0,0-1 0,-1 1 0,0 0 0,-1 0 0,0 0 0,0 1 0,-1-1 0,0 0 0,0 1 0,-1 0 0,0 0 0,-1 0 0,1 0 0,-2 1 0,1-1 0,-1 1 0,0 1 0,-1-1 0,1 1 0,-1 0 0,-10-6 0,-4-1 26,0 0 1,-1 2-1,-1 1 1,0 0-1,0 2 1,-49-11-1,9 7 79,-96-5 0,80 15-26,-101 8 0,-78 23-82,239-27-15,-48 6-673,0-3 0,-90-5-1,120-4 292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55.442"/>
    </inkml:context>
    <inkml:brush xml:id="br0">
      <inkml:brushProperty name="width" value="0.05" units="cm"/>
      <inkml:brushProperty name="height" value="0.05" units="cm"/>
    </inkml:brush>
  </inkml:definitions>
  <inkml:trace contextRef="#ctx0" brushRef="#br0">0 47 13019,'342'3'1696,"257"-4"-1608,-178-22 69,106-2 326,-68 35-113,0 0-209,-412-10-130,105 2 54,-123 0 50,-1 2 0,1 0 0,32 10 0,-51-10-22,0 0 1,-1 0-1,1 1 0,-1 1 0,0 0 0,0 0 1,10 9-1,0 0-29,-16-12-127,0 0 0,1-1 1,0 0-1,-1 1 0,1-2 1,0 1-1,0 0 0,0-1 1,0 1-1,0-1 0,0 0 1,1-1-1,-1 1 0,0-1 1,6 0-1,0-3-130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5.810"/>
    </inkml:context>
    <inkml:brush xml:id="br0">
      <inkml:brushProperty name="width" value="0.05" units="cm"/>
      <inkml:brushProperty name="height" value="0.05" units="cm"/>
    </inkml:brush>
  </inkml:definitions>
  <inkml:trace contextRef="#ctx0" brushRef="#br0">417 7 15731,'11'-7'1397,"-15"14"-486,-17 19 62,-227 283 838,193-235-1679,-44 62-1189,128-189-1593,1 9 1998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6.242"/>
    </inkml:context>
    <inkml:brush xml:id="br0">
      <inkml:brushProperty name="width" value="0.05" units="cm"/>
      <inkml:brushProperty name="height" value="0.05" units="cm"/>
    </inkml:brush>
  </inkml:definitions>
  <inkml:trace contextRef="#ctx0" brushRef="#br0">197 71 12019,'57'-63'2615,"-56"63"-2544,-1-1 0,1 0 1,-1 1-1,1-1 0,-1 1 0,1-1 1,0 1-1,-1-1 0,1 1 0,-1 0 0,1-1 1,0 1-1,-1 0 0,1-1 0,0 1 1,0 0-1,-1 0 0,1-1 0,0 1 1,0 0-1,-1 0 0,2 0 0,-1 1 3,-1-1-1,1 1 0,-1-1 0,0 0 0,1 1 0,-1-1 0,0 1 0,1-1 0,-1 1 0,0 0 1,0-1-1,1 1 0,-1-1 0,0 1 0,0 0 0,0-1 0,0 1 0,0-1 0,0 1 0,0 0 0,0 0 1,-5 45 1822,3-39-1915,-9 54 866,-10 77 155,19-116-905,0 0 1,2 1-1,1-1 1,4 26-1,-4-43-161,0 0 0,1 0 0,0 0 0,0 0 0,0-1 0,0 1 0,1 0 0,0-1 0,0 0-1,5 6 1,9 14-2418,-17-24 2443,-1 1 0,1-1 0,0 0 0,0 0 0,-1 1 0,1-1 0,0 0 0,0 0 0,-1 0 0,1 1 0,0-1 0,0 0 0,-1 0 1,1 0-1,0 0 0,-1 0 0,1 0 0,0 0 0,-1 0 0,1 0 0,0 0 0,-1 0 0,1 0 0,0 0 0,-1 0 0,1 0 0,0 0 0,-1 0 0,0 0 0,-14-2-703</inkml:trace>
  <inkml:trace contextRef="#ctx0" brushRef="#br0" timeOffset="1">28 416 11618,'-17'-1'1385,"10"1"-673,4 1-240,14 2 1696,8 2-1271,12-3-129,5 0-80,4-2-136,3 0-24,5-4-352,-3-2-224,-3 0-576,-5 0 624,-7 1-136,-2 2-112,-5-3-88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6.649"/>
    </inkml:context>
    <inkml:brush xml:id="br0">
      <inkml:brushProperty name="width" value="0.05" units="cm"/>
      <inkml:brushProperty name="height" value="0.05" units="cm"/>
    </inkml:brush>
  </inkml:definitions>
  <inkml:trace contextRef="#ctx0" brushRef="#br0">25 0 15979,'3'29'1425,"-5"-8"-1009,-3-6-184,0-4 704,5-1-880,6-9-344,1-1 416,0-5-240,3 0-104</inkml:trace>
  <inkml:trace contextRef="#ctx0" brushRef="#br0" timeOffset="1">41 249 14243,'-6'18'1408,"2"-6"-904,-1-1-215,2-6 455,3-2-32,0-7-1880,-4-2 1072,-3 0-209,-4-2-199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8.259"/>
    </inkml:context>
    <inkml:brush xml:id="br0">
      <inkml:brushProperty name="width" value="0.05" units="cm"/>
      <inkml:brushProperty name="height" value="0.05" units="cm"/>
    </inkml:brush>
  </inkml:definitions>
  <inkml:trace contextRef="#ctx0" brushRef="#br0">273 66 11955,'1'-2'259,"19"-35"2157,-20 36-2319,1-1-1,-1 1 0,0 0 1,1 0-1,-1-1 1,0 1-1,0 0 1,0-1-1,0 1 0,0 0 1,0-1-1,0-1 1,-1 3-40,1-1 1,0 1-1,-1-1 1,1 1-1,0-1 1,-1 1 0,1-1-1,0 1 1,-1 0-1,1-1 1,-1 1-1,1 0 1,-1-1-1,1 1 1,-1 0 0,1 0-1,-1-1 1,1 1-1,-1 0 1,1 0-1,-1 0 1,1 0-1,-1 0 1,1 0-1,-1 0 1,0 0 0,1 0-1,-1 0 1,1 0-1,-1 0 1,-3 1 31,0 0 1,1 0 0,-1 0 0,1 0-1,-1 0 1,1 1 0,0 0-1,0 0 1,0 0 0,0 0 0,-4 3-1,-32 32 184,36-34-246,-23 25 128,1 1 0,2 1 0,-20 33 1,30-43-70,2 1 0,0 0 0,2 1 0,0 0 0,1 1 0,-5 24 0,12-41-65,0 0 0,0 0 0,1 0 0,0 0 0,0 0 0,0 0 0,0 0 0,4 11 0,-3-14-19,0 0 1,0 0-1,0 0 1,1 0-1,-1-1 1,1 1-1,0 0 1,0-1-1,0 0 1,0 1-1,0-1 1,1 0-1,-1 0 1,1 0-1,-1 0 1,1-1-1,0 1 1,4 1-1,5 2-151,1-2 0,0 0 0,0-1-1,0 0 1,0-1 0,0 0 0,0-1 0,0 0 0,0-2 0,0 1-1,22-6 1,1-5-208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8.678"/>
    </inkml:context>
    <inkml:brush xml:id="br0">
      <inkml:brushProperty name="width" value="0.05" units="cm"/>
      <inkml:brushProperty name="height" value="0.05" units="cm"/>
    </inkml:brush>
  </inkml:definitions>
  <inkml:trace contextRef="#ctx0" brushRef="#br0">174 1 16091,'-10'23'1497,"1"4"-1145,-7 9-160,-2 4 656,-1 10-512,0 2-88,2-1-200,4-2-112,2-10-392,2-6-152,3-12-216,-1-5 584,0-10-192,-6-5-160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9.056"/>
    </inkml:context>
    <inkml:brush xml:id="br0">
      <inkml:brushProperty name="width" value="0.05" units="cm"/>
      <inkml:brushProperty name="height" value="0.05" units="cm"/>
    </inkml:brush>
  </inkml:definitions>
  <inkml:trace contextRef="#ctx0" brushRef="#br0">0 181 13507,'8'-14'483,"1"0"0,0 1 1,1 0-1,0 0 0,24-21 1,-24 27-201,0-1 0,0 1 1,1 1-1,0 0 1,0 0-1,0 1 1,1 1-1,16-5 0,0 2 544,53-6 0,-68 12-680,1 0 1,0 1-1,0 1 0,0 0 1,25 5-1,-36-5-141,0 0-1,-1-1 0,1 1 0,0 0 1,-1 0-1,1 1 0,-1-1 0,0 0 1,1 1-1,-1 0 0,0-1 0,0 1 1,0 0-1,0 0 0,0 0 0,-1 0 1,1 0-1,0 1 0,-1-1 0,0 1 1,0-1-1,1 1 0,-1-1 1,-1 1-1,1-1 0,0 1 0,-1 0 1,1-1-1,-1 1 0,0 0 0,0 0 1,0-1-1,0 1 0,0 0 0,-1 0 1,-1 4-1,-2 10-7,-1 0 1,-1-1-1,0 0 0,-16 26 1,15-29 12,1 0-8,-53 115 19,53-114-19,2 1 1,0-1-1,0 1 0,2 0 0,0 0 0,0 0 0,1 19 0,2-28-65,-1 0 1,1 0-1,0-1 0,0 1 0,1-1 0,0 1 0,0-1 0,0 0 0,1 0 0,-1 0 0,1 0 1,0 0-1,1 0 0,-1-1 0,1 1 0,0-1 0,0 0 0,0 0 0,1-1 0,-1 1 0,1-1 1,0 0-1,0 0 0,0-1 0,0 1 0,1-1 0,-1 0 0,11 2 0,-6-4-274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9.685"/>
    </inkml:context>
    <inkml:brush xml:id="br0">
      <inkml:brushProperty name="width" value="0.05" units="cm"/>
      <inkml:brushProperty name="height" value="0.05" units="cm"/>
    </inkml:brush>
  </inkml:definitions>
  <inkml:trace contextRef="#ctx0" brushRef="#br0">21 210 14275,'-7'10'1146,"6"-8"-929,-1 1 1,1-1-1,-1 0 1,1 1-1,0-1 1,0 1-1,0 0 1,0-1-1,0 1 1,0 3-1,2-6-138,-1 0 0,1 0 0,-1 1 0,1-1 0,0 0 0,-1 0 0,1 0 0,0 0 0,-1 0 0,1 0 0,0 0 0,-1 0 1,1 0-1,0 0 0,-1 0 0,1 0 0,-1-1 0,1 1 0,0 0 0,-1 0 0,1-1 0,-1 1 0,1 0 0,0-1 0,-1 1 0,1-2 0,21-10 598,43-32 410,106-97-1,-121 98-1009,-50 42-78,0 1 1,1-1-1,-1 1 0,1-1 0,-1 1 0,1-1 1,0 1-1,-1-1 0,1 1 0,-1 0 0,1-1 0,0 1 1,-1 0-1,1 0 0,0 0 0,-1-1 0,1 1 1,0 0-1,1 0 0,-2 0 0,0 1 0,0-1 0,1 1 0,-1-1 0,0 0 0,0 1 0,0-1 0,0 1 0,0-1 0,1 1 0,-1-1 0,0 0 0,0 1-1,0-1 1,0 1 0,0-1 0,0 1 0,-1-1 0,1 0 0,0 1 0,0-1 0,0 1 0,-14 38-41,10-30 38,-5 15-12,-14 47-260,20-62 29,1 0 0,1 0 1,-1 0-1,1 0 0,1 15 0,3-19-29,6-8-91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0.088"/>
    </inkml:context>
    <inkml:brush xml:id="br0">
      <inkml:brushProperty name="width" value="0.05" units="cm"/>
      <inkml:brushProperty name="height" value="0.05" units="cm"/>
    </inkml:brush>
  </inkml:definitions>
  <inkml:trace contextRef="#ctx0" brushRef="#br0">1 45 14435,'0'14'1744,"0"-2"-1095,1-4-161,9 1 1088,9-3-616,4-3-72,10-5-247,1-2-105,6-5-184,-1-4-160,-1-2-440,-5 0-320,-10 4-361,-5 1 705,-10 0-176,-4 3-168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0.460"/>
    </inkml:context>
    <inkml:brush xml:id="br0">
      <inkml:brushProperty name="width" value="0.05" units="cm"/>
      <inkml:brushProperty name="height" value="0.05" units="cm"/>
    </inkml:brush>
  </inkml:definitions>
  <inkml:trace contextRef="#ctx0" brushRef="#br0">0 4 14875,'12'8'1841,"6"-1"-1097,7-7-200,2-1 824,12-3-440,-1-1-63,4 1-273,-3 1-216,-6 2-600,-6 1-424,-7 7 536,-1 6-129,-9 0-103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1.520"/>
    </inkml:context>
    <inkml:brush xml:id="br0">
      <inkml:brushProperty name="width" value="0.05" units="cm"/>
      <inkml:brushProperty name="height" value="0.05" units="cm"/>
    </inkml:brush>
  </inkml:definitions>
  <inkml:trace contextRef="#ctx0" brushRef="#br0">199 20 12979,'0'-1'105,"1"1"-1,-1-1 1,1 1 0,-1-1 0,1 0 0,-1 1-1,1-1 1,-1 0 0,0 1 0,0-1 0,1 0-1,-1 1 1,0-1 0,0 0 0,0 0 0,0 1-1,0-1 1,1 0 0,-2-1 0,1 2-50,0-1-1,0 1 1,-1 0-1,1-1 1,0 1 0,-1 0-1,1 0 1,0-1 0,-1 1-1,1 0 1,0 0 0,-1 0-1,1 0 1,0-1-1,-1 1 1,1 0 0,-1 0-1,1 0 1,0 0 0,-1 0-1,1 0 1,-1 0 0,1 0-1,-1 0 1,1 0-1,-3 1 44,0-1-1,0 0 0,1 1 0,-1 0 1,0 0-1,1 0 0,-1 0 0,1 0 1,-5 3-1,-3 5-48,0 1 0,1-1 0,0 1 0,1 1 0,0 0 0,0 0 0,2 0-1,-8 16 1,-3 12 92,-15 51-1,22-61 1,-7 45 0,15-62-93,0 0 1,1 0-1,1 0 0,0 1 1,1-1-1,3 20 0,-4-30-34,1 0 1,-1 0-1,0 0 0,1 0 0,0 0 0,-1-1 0,1 1 0,0 0 0,0 0 0,0-1 0,0 1 0,0 0 0,0-1 0,1 1 1,-1-1-1,1 1 0,-1-1 0,1 0 0,-1 0 0,1 0 0,0 0 0,-1 0 0,1 0 0,0 0 0,0 0 0,0-1 1,-1 1-1,1-1 0,0 1 0,0-1 0,0 0 0,0 0 0,0 0 0,0 0 0,0 0 0,0 0 0,0 0 0,0-1 0,0 1 1,0-1-1,0 1 0,2-2 0,6-3 52,1 0 1,-1 0-1,-1-1 1,1 0-1,-1-1 1,0 0-1,-1 0 1,1-1-1,-1 0 1,11-15-1,-2-1 126,0 0-1,-2 0 1,13-28-1,-19 32-8,0-1-1,11-38 1,-18 50-136,0 1 0,-1-1 0,0 0 0,0 1 0,-1-1 0,0 0 0,0 1 0,-1-1 0,0 0 0,-3-9 0,4 15-34,-1 1 0,0 0-1,0 0 1,0 0 0,0 0 0,0 0 0,0 0 0,0 0 0,-1 0 0,1 0 0,-1 1 0,1-1 0,-1 0-1,0 1 1,1 0 0,-1-1 0,0 1 0,0 0 0,0 0 0,0 0 0,0 0 0,-1 0 0,1 0 0,-4 0-1,3 1-25,0-1 1,1 1-1,-1 1 0,0-1 0,0 0 0,0 1 0,0-1 0,1 1 0,-1 0 0,0 0 0,1 0 0,-1 0 0,0 1 0,1-1 0,0 1 0,-1 0 1,1-1-1,0 1 0,-4 4 0,1-1-160,1 0 0,0 1 1,0 0-1,1-1 0,0 1 1,0 0-1,0 1 0,0-1 1,1 0-1,0 1 0,1 0 1,-1-1-1,1 1 0,1 0 1,-1-1-1,2 15 0,2-6-448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02.972"/>
    </inkml:context>
    <inkml:brush xml:id="br0">
      <inkml:brushProperty name="width" value="0.05" units="cm"/>
      <inkml:brushProperty name="height" value="0.05" units="cm"/>
    </inkml:brush>
  </inkml:definitions>
  <inkml:trace contextRef="#ctx0" brushRef="#br0">3044 533 14595,'-42'-31'219,"0"2"-1,-3 3 0,0 1 1,-1 2-1,-79-28 1,9 15-342,-149-28 1,140 41 154,0 6 1,-1 5 0,0 5-1,0 7 1,-1 4 0,1 6-1,1 6 1,0 5 0,-134 41-1,200-44-41,1 3 0,1 2 0,0 2 0,2 3 0,-71 49 0,72-40-1,3 3-1,0 2 1,3 3 0,2 1 0,-66 87 0,93-107 15,0 2 1,2 0-1,2 2 1,0-1-1,2 2 1,2 0-1,0 0 1,2 1-1,2 0 1,0 1-1,3-1 1,0 1-1,2 35 1,3-42 1,1 0 1,1-1-1,2 1 0,0-1 1,2 0-1,0 0 0,19 39 1,-12-38-6,0 0 0,2 0 0,1-2 0,1 0 0,1-1 0,30 29 0,-14-21-33,0-1-1,2-2 1,1-2-1,53 28 0,-35-25-49,2-3-1,98 29 0,-39-25-57,1-5 0,223 17 0,-170-32 147,0-7 1,0-8-1,0-7 1,185-37-1,-215 19 1,-1-6 0,-3-5-1,-1-7 1,-2-6 0,157-87 0,-181 75-49,-4-5 1,190-165 0,-242 187 16,-2-3-1,60-76 0,-87 95 26,-2 0 0,-1-2 0,-1 0 0,-2-2-1,23-65 1,-36 86 25,-2-1 0,0 0 0,-1 0 0,-1 0 0,0 0 0,-1-1 0,-1 1 0,-1-1 0,0 1 0,-1 0-1,-1 0 1,-1 0 0,0 0 0,-2 1 0,1-1 0,-2 1 0,0 0 0,-1 1 0,-1 0 0,-13-18 0,0 4 62,-1 1 0,-1 1 0,-2 1-1,-1 2 1,-1 0 0,-1 2 0,0 1 0,-2 1 0,-57-27 0,14 14 40,-2 3 1,-2 4-1,-102-22 1,51 23-64,-2 5 0,-1 6 1,-264 6-1,-392 94 1426,555-47-1233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1.997"/>
    </inkml:context>
    <inkml:brush xml:id="br0">
      <inkml:brushProperty name="width" value="0.05" units="cm"/>
      <inkml:brushProperty name="height" value="0.05" units="cm"/>
    </inkml:brush>
  </inkml:definitions>
  <inkml:trace contextRef="#ctx0" brushRef="#br0">48 0 13859,'-4'42'1480,"-6"4"-1056,0 4-184,1-3 505,0-7-241,4-4-240,5-14-432,4-12-208,6-25 280,4-10-96,8-18-104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2.416"/>
    </inkml:context>
    <inkml:brush xml:id="br0">
      <inkml:brushProperty name="width" value="0.05" units="cm"/>
      <inkml:brushProperty name="height" value="0.05" units="cm"/>
    </inkml:brush>
  </inkml:definitions>
  <inkml:trace contextRef="#ctx0" brushRef="#br0">0 44 15699,'8'-6'416,"0"1"-1,0 0 0,1 0 0,-1 1 0,1 0 0,0 1 0,1 0 1,-1 0-1,11-1 0,-17 4-364,0-1 1,-1 1-1,1 0 0,-1 0 1,1 0-1,0 0 0,-1 1 1,1-1-1,-1 1 1,1-1-1,0 1 0,-1 0 1,0 0-1,1 0 0,-1 0 1,0 1-1,1-1 0,-1 1 1,0-1-1,0 1 1,0 0-1,0 0 0,-1-1 1,1 2-1,0-1 0,-1 0 1,1 0-1,-1 0 0,0 1 1,0-1-1,0 0 1,0 1-1,0-1 0,0 1 1,-1-1-1,1 1 0,-1 0 1,0 3-1,1 3-35,-1 0 0,0 0 0,-1 0 1,1 1-1,-2-1 0,0 0 0,0 0 0,0 0 0,-1-1 1,-6 13-1,-6 11 8,-27 40 1,27-47-7,2-5-11,9-15-6,0 1 1,0-1-1,1 1 0,0 1 1,0-1-1,1 0 0,-3 9 1,5-14-3,0 0 1,0-1 0,0 1-1,0 0 1,1 0 0,-1 0-1,0 0 1,0 0 0,1-1-1,-1 1 1,1 0 0,-1 0 0,1-1-1,-1 1 1,1 0 0,-1 0-1,1-1 1,-1 1 0,1-1-1,0 1 1,0-1 0,-1 1-1,1-1 1,0 1 0,0-1-1,-1 1 1,1-1 0,0 0-1,0 1 1,0-1 0,0 0-1,-1 0 1,3 0 0,39 7-22,-27-6 13,2 2-30,0 0-1,-1 2 1,1-1 0,26 13-1,-37-14 10,0 0 0,0 1 1,0 0-1,0 0 0,0 0 0,-1 0 1,0 1-1,0 0 0,0 0 0,0 1 0,-1-1 1,0 1-1,0 0 0,3 8 0,-6-13 23,0 1-1,-1 0 1,1 0 0,0-1-1,-1 1 1,0 0 0,1 0-1,-1-1 1,0 1 0,0 0-1,0 0 1,0 0-1,0-1 1,-1 1 0,1 0-1,0 0 1,-1 0 0,1-1-1,-2 4 1,0-3 22,0 1 1,0-1 0,1 0-1,-1 0 1,-1 1-1,1-2 1,0 1-1,0 0 1,-1 0 0,1-1-1,-4 2 1,-7 3 130,0-1 0,-1 0 0,1-2 1,-16 4-1,21-6-77,-29 7 335,-2-1-1,-60 1 0,99-8-432,-1 1 1,1-1-1,0 0 0,0 0 0,0 0 1,-1 0-1,1 0 0,0 0 1,0 0-1,0 0 0,-1 0 1,1 0-1,0 0 0,0 0 0,-1 0 1,1 0-1,0 0 0,0 0 1,0 0-1,-1 0 0,1 0 0,0 0 1,0 0-1,0-1 0,-1 1 1,1 0-1,0 0 0,0 0 1,0 0-1,0 0 0,-1 0 0,1-1 1,0 1-1,0 0 0,0 0 1,0 0-1,0-1 0,0 1 0,-1 0 1,1 0-1,0 0 0,0-1 1,0 1-1,0 0 0,0 0 1,0 0-1,0-1 0,0 1 0,0 0 1,0 0-1,0-1 0,0 1 1,0 0-1,0 0 0,0 0 0,0-1 1,0 1-1,0 0 0,1 0 1,6-9-493,-1 4 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2.865"/>
    </inkml:context>
    <inkml:brush xml:id="br0">
      <inkml:brushProperty name="width" value="0.05" units="cm"/>
      <inkml:brushProperty name="height" value="0.05" units="cm"/>
    </inkml:brush>
  </inkml:definitions>
  <inkml:trace contextRef="#ctx0" brushRef="#br0">31 107 14795,'-25'0'2443,"19"-3"-1009,18-6-256,15-4-611,2 2 0,46-12 1,64-8-580,-119 27 41,-7 1-39,0 0-13,1 1 0,-1 0 0,1 0 0,17 1 1,-30 1 20,0 0 1,0 0-1,0 0 1,-1 0 0,1 1-1,0-1 1,0 0-1,0 0 1,-1 0 0,1 1-1,0-1 1,0 0-1,-1 1 1,1-1 0,0 1-1,-1-1 1,1 1-1,0-1 1,-1 1 0,1-1-1,-1 1 1,1 0-1,-1-1 1,1 1 0,-1 0-1,0-1 1,1 1-1,-1 0 1,0 0 0,1 0-1,-1-1 1,0 1-1,0 0 1,0 0 0,0 0-1,0-1 1,0 1-1,0 0 1,0 0 0,0 0-1,0 1 1,-1 4-9,-1-1 1,1 1-1,-1 0 0,-5 9 1,3-7 6,-44 103 86,-32 81 250,59-134-225,-19 79 0,32-100-641,8-37 492,-1 0-1,1 1 1,0-1 0,0 0 0,-1 1-1,1-1 1,0 0 0,-1 0-1,1 0 1,0 1 0,-1-1 0,1 0-1,-1 0 1,1 0 0,0 0-1,-1 0 1,1 0 0,0 0 0,-1 0-1,1 0 1,-1 0 0,1 0 0,0 0-1,-1 0 1,1 0 0,-1 0-1,1 0 1,0 0 0,-1 0 0,1 0-1,0-1 1,-1 1 0,1 0-1,0 0 1,-1 0 0,1-1 0,0 1-1,-1 0 1,1 0 0,0-1 0,0 1-1,-1 0 1,1-1 0,-16-14-267,15 14 183,-13-14-416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3.315"/>
    </inkml:context>
    <inkml:brush xml:id="br0">
      <inkml:brushProperty name="width" value="0.05" units="cm"/>
      <inkml:brushProperty name="height" value="0.05" units="cm"/>
    </inkml:brush>
  </inkml:definitions>
  <inkml:trace contextRef="#ctx0" brushRef="#br0">1 61 14811,'7'0'1392,"6"1"-719,4-1-185,10 4 624,6-2-192,7-2-200,6-4-144,4-4-752,0-4 432,5-9-216,-6-1-112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8.089"/>
    </inkml:context>
    <inkml:brush xml:id="br0">
      <inkml:brushProperty name="width" value="0.05" units="cm"/>
      <inkml:brushProperty name="height" value="0.05" units="cm"/>
    </inkml:brush>
  </inkml:definitions>
  <inkml:trace contextRef="#ctx0" brushRef="#br0">84 11 15091,'0'0'81,"0"-1"0,1 0 0,-1 1 0,0-1-1,1 1 1,-1-1 0,1 0 0,-1 1 0,1-1-1,-1 1 1,1-1 0,-1 1 0,1 0 0,-1-1 0,1 1-1,0 0 1,-1-1 0,1 1 0,0 0 0,-1-1-1,1 1 1,1 0 0,-2 0-25,0 1-1,1-1 1,-1 1-1,0-1 1,1 1 0,-1-1-1,0 1 1,0-1-1,1 1 1,-1 0 0,0-1-1,0 1 1,0-1-1,0 1 1,0 0 0,0-1-1,0 1 1,0-1-1,0 2 1,-5 41 1095,4-40-1061,-36 190 1909,-19 122-882,55-301-1045,4-21 19,3-22-1,1-16-3,-2 0 0,-3-89 0,-4 120-87,1 18-1,0 24 5,1-22-1,1 0 1,0 0 0,0 0 0,1 0 0,0 0 0,0 0 0,0-1 0,1 1 0,5 9 0,-6-13 2,0 1 0,0-1 0,0 1 0,1-1 0,-1 0 0,1 0 0,-1 0 0,1 0 0,-1 0 0,1 0 0,0-1 1,0 1-1,0-1 0,0 0 0,0 0 0,0 0 0,1 0 0,-1-1 0,0 1 0,5-1 0,1-1 13,0 0-1,-1 0 1,1-1-1,-1 0 0,1-1 1,-1 0-1,0 0 1,0 0-1,0-1 1,-1-1-1,1 1 0,-1-1 1,12-11-1,2-3 47,0 0 0,-2-2 0,18-23 0,-19 20 46,21-35-1,-34 50-71,0-1-1,-1 1 1,0-1-1,0 0 1,-1 0-1,0-1 1,2-13-1,-5 23-30,0-1-1,0 1 1,0 0-1,0 0 1,1 0-1,-2 0 1,1 0-1,0-1 1,0 1-1,0 0 1,0 0-1,-1 0 1,1 0-1,0 0 1,-1 0-1,1 0 1,-1 0-1,-1-2 1,2 3-2,-1-1 0,1 1 0,-1 0 0,0 0 0,1-1 0,-1 1 1,1 0-1,-1 0 0,0 0 0,1 0 0,-1 0 0,1 0 0,-1 0 0,0 0 1,1 0-1,-1 0 0,0 1 0,1-1 0,-1 0 0,1 0 0,-1 1 0,1-1 1,-1 0-1,0 1 0,-4 2 18,0 1 1,0-1-1,1 1 1,-1 0-1,1 0 0,-4 5 1,-14 20 41,0 1 0,2 1-1,1 1 1,2 1 0,-19 49 0,29-59-40,7-23-25,0 0 0,0 1 0,0-1-1,0 0 1,0 1 0,0-1 0,0 0 0,0 1-1,0-1 1,0 0 0,0 0 0,0 1-1,0-1 1,0 0 0,0 1 0,0-1-1,0 0 1,0 0 0,0 1 0,0-1 0,0 0-1,1 1 1,-1-1 0,0 0 0,0 0-1,0 1 1,1-1 0,-1 0 0,0 0-1,0 0 1,0 1 0,1-1 0,-1 0 0,0 0-1,0 0 1,1 0 0,-1 0 0,0 1-1,1-1 1,-1 0 0,0 0 0,0 0-1,1 0 1,-1 0 0,0 0 0,1 0 0,-1 0-1,0 0 1,1 0 0,-1 0 0,0 0-1,1 0 1,-1 0 0,0-1 0,0 1-1,1 0 1,-1 0 0,19-9 8,-17 8-8,12-6-1,-3 0-1,1 1 0,0 0 0,1 1 0,25-8 0,-35 13 1,0-1 0,0 1-1,0-1 1,0 1 0,0 0-1,0 0 1,0 0 0,1 1-1,-1-1 1,0 1-1,0 0 1,0 0 0,0 0-1,0 0 1,0 0 0,-1 0-1,1 1 1,0 0 0,-1-1-1,1 1 1,-1 0 0,1 0-1,-1 0 1,0 1-1,0-1 1,0 1 0,2 2-1,3 9 1,0 0 0,-2-1-1,1 2 1,-2-1 0,0 1-1,0-1 1,-1 1 0,0 22-1,7 22-470,-11-59 434,1 1 0,0-1 0,0 0 0,0 1-1,0-1 1,0 1 0,0-1 0,0 0 0,0 1 0,1-1 0,-1 1 0,0-1 0,0 0 0,0 1 0,0-1 0,0 0 0,1 1 0,-1-1 0,0 0 0,0 1 0,1-1 0,-1 0 0,0 1 0,1-1 0,-1 0 0,0 0 0,1 1 0,-1-1 0,0 0 0,1 0 0,-1 0 0,0 1 0,1-1 0,-1 0 0,1 0 0,-1 0 0,1 0 0,13-11-898,-4-1 407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8.542"/>
    </inkml:context>
    <inkml:brush xml:id="br0">
      <inkml:brushProperty name="width" value="0.05" units="cm"/>
      <inkml:brushProperty name="height" value="0.05" units="cm"/>
    </inkml:brush>
  </inkml:definitions>
  <inkml:trace contextRef="#ctx0" brushRef="#br0">2 191 16067,'-1'1'105,"1"1"0,0-1 0,0 0 0,0 0-1,0 1 1,0-1 0,0 0 0,0 0 0,0 1-1,1-1 1,-1 0 0,0 0 0,1 1 0,-1-1-1,1 0 1,-1 0 0,1 0 0,-1 0 0,1 0 0,0 0-1,0 0 1,0 0 0,-1 0 0,1 0 0,0 0-1,2 1 1,-1-1 30,1 0 0,0-1 1,-1 1-1,1-1 0,-1 1 0,1-1 0,0 0 0,-1 0 0,1 0 0,0 0 0,0 0 1,3-1-1,12-3 32,-1 0 1,0-1-1,0-1 0,0-1 1,0 0-1,-1-1 1,-1-1-1,1 0 0,-1-1 1,-1-1-1,0 0 1,0-1-1,-1-1 1,17-20-1,-28 29-160,0 0 1,1 1-1,-1-1 1,-1 0-1,1-1 1,0 1-1,-1 0 1,0 0-1,1-6 1,-2 9-6,0 0 0,0 0 1,0 0-1,0 0 0,0-1 1,0 1-1,0 0 0,0 0 1,0 0-1,-1 0 0,1 0 1,0 0-1,-1 0 0,1 0 1,-1 0-1,0 0 0,1 0 1,-1 0-1,1 0 0,-1 0 1,0 0-1,0 0 0,0 1 1,0-1-1,1 0 0,-1 1 1,0-1-1,0 0 0,0 1 1,0-1-1,0 1 0,0 0 1,-1-1-1,1 1 0,0 0 1,0 0-1,0-1 0,0 1 1,-2 0-1,-3 0 7,0 0-1,0 1 1,0 0-1,1-1 1,-1 2 0,0-1-1,0 1 1,1 0 0,-1 0-1,1 0 1,-1 1-1,1 0 1,-9 6 0,1 1 26,1 0 0,0 1 0,-21 23 0,19-17 31,1 0 0,-13 21 0,23-34-47,1 0-1,-1 1 1,1-1 0,0 1-1,0 0 1,0 0 0,1 0-1,0 0 1,0 0 0,0 0-1,0 0 1,1 0 0,0 0-1,0 1 1,1 5-1,0-9-16,0 0 0,0 0 0,0-1 0,0 1 0,1 0 0,-1-1 0,0 1 0,1-1 0,-1 1 0,1-1 0,0 1 0,-1-1 0,1 0 0,0 0 0,0 0 0,0 0 0,0 0 0,0-1 0,0 1 0,0 0 0,0-1 0,0 0 0,0 1 0,0-1 0,3 0 0,7 1-272,1-1 0,22-1 0,108-15-1364,-91 5 1149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9.474"/>
    </inkml:context>
    <inkml:brush xml:id="br0">
      <inkml:brushProperty name="width" value="0.05" units="cm"/>
      <inkml:brushProperty name="height" value="0.05" units="cm"/>
    </inkml:brush>
  </inkml:definitions>
  <inkml:trace contextRef="#ctx0" brushRef="#br0">59 18 15787,'7'-18'2314,"-5"21"-1397,-3 13-71,-26 148 1513,11-77-1861,-7 146 1,23-231-501,-1 8 14,1 0 0,1-1 0,0 1 0,3 14 0,-4-22-24,1 0 0,-1 0 0,1-1 0,0 1 0,-1 0 0,1 0 0,0-1-1,0 1 1,1 0 0,-1-1 0,0 1 0,0-1 0,1 0 0,-1 1 0,1-1 0,-1 0 0,1 0 0,-1 0-1,1 0 1,0 0 0,0 0 0,-1 0 0,1 0 0,0-1 0,0 1 0,0-1 0,0 0 0,2 1 0,2-1-135,1-1 1,-1 1 0,1-1-1,-1 0 1,0-1 0,1 1 0,-1-1-1,0 0 1,0-1 0,7-3-1,9-6-158,25-20-1,-1-2-181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9.878"/>
    </inkml:context>
    <inkml:brush xml:id="br0">
      <inkml:brushProperty name="width" value="0.05" units="cm"/>
      <inkml:brushProperty name="height" value="0.05" units="cm"/>
    </inkml:brush>
  </inkml:definitions>
  <inkml:trace contextRef="#ctx0" brushRef="#br0">204 0 16644,'-56'61'2444,"30"-35"-1457,1 1 0,1 1 0,-31 50 0,52-73-876,0 0 1,1 0 0,0 0 0,0 0-1,-2 9 1,4-13-98,-1 0-1,1 0 1,0 0-1,0 0 1,0 0-1,0 0 1,0 0-1,0 0 0,0 0 1,0 0-1,0 0 1,1 0-1,-1 0 1,0 0-1,1 0 1,-1 0-1,1 0 1,-1 0-1,1-1 1,-1 1-1,1 0 1,-1 0-1,1 0 1,0-1-1,0 1 1,-1 0-1,1-1 1,0 1-1,0-1 1,0 1-1,0-1 0,-1 1 1,1-1-1,0 1 1,0-1-1,0 0 1,0 0-1,2 1 1,3-1-3,0 1-1,1-1 1,-1-1 0,0 1-1,0-1 1,0 0 0,0 0 0,0-1-1,0 0 1,-1 0 0,1 0 0,6-4-1,11-6-1,31-23 0,-38 24-2,0 0 0,-1-2 0,-1 0 0,0 0 0,0-1 0,-2-1 0,22-31 0,-40 63 8,1-1 0,0 1 0,2 1 0,0-1 0,-1 24 0,4-35-40,0 0 1,0 0-1,1 0 1,-1 0-1,1-1 1,0 1-1,3 8 1,-3-13 0,-1 0 0,1 0 1,-1 1-1,1-1 0,-1 0 1,1 0-1,0-1 0,-1 1 0,1 0 1,0 0-1,0 0 0,0 0 1,0-1-1,0 1 0,0 0 1,0-1-1,0 1 0,1 0 1,0-1 5,-1 0 1,1 0-1,-1 0 0,0 0 1,1 0-1,-1 0 1,1 0-1,-1-1 0,0 1 1,1 0-1,-1-1 1,0 1-1,1-1 1,-1 0-1,0 1 0,0-1 1,1 0-1,-1 0 1,1-1-1,15-16-186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0.483"/>
    </inkml:context>
    <inkml:brush xml:id="br0">
      <inkml:brushProperty name="width" value="0.05" units="cm"/>
      <inkml:brushProperty name="height" value="0.05" units="cm"/>
    </inkml:brush>
  </inkml:definitions>
  <inkml:trace contextRef="#ctx0" brushRef="#br0">21 0 16187,'-6'84'2798,"-1"-20"-1812,4-16-453,0 3 53,1 0 1,6 60-1,-3-105-519,0 0-1,1 0 0,-1 0 0,4 7 0,-5-12-51,0 0 0,0 0 0,0-1 0,0 1-1,1 0 1,-1 0 0,0-1 0,1 1 0,-1 0-1,1-1 1,-1 1 0,1-1 0,-1 1 0,1 0 0,-1-1-1,1 1 1,0-1 0,-1 1 0,1-1 0,-1 0-1,1 1 1,0-1 0,0 0 0,-1 1 0,1-1-1,0 0 1,0 0 0,-1 1 0,1-1 0,0 0 0,0 0-1,0 0 1,-1 0 0,1 0 0,0 0 0,0 0-1,-1-1 1,1 1 0,0 0 0,0 0 0,-1-1 0,1 1-1,0 0 1,0-1 0,1-1 19,0 0-1,0 1 1,-1-1-1,1 0 1,-1 0-1,0 0 1,1-1 0,-1 1-1,0 0 1,0 0-1,0-1 1,-1 1-1,1 0 1,0-1 0,-1 1-1,0-1 1,1-3-1,-2-46 347,0 36-333,-2 1 0,0 0 0,0 0 0,-2 0 0,0 0 0,0 1 0,-2-1 0,-9-16 0,8 21-56,6 14-20,3-3 26,-1 1-1,1-1 0,0 1 1,-1-1-1,1 1 0,0-1 0,0 0 1,0 1-1,0-1 0,0 0 0,0 0 1,0 0-1,1 0 0,1 2 1,3-1-9,0 1 1,-1-1 0,1 0 0,0-1-1,0 1 1,0-1 0,0 0-1,0-1 1,0 0 0,8 0 0,10-2-346,31-6 1,-26 2-214,-21 5 371,14-2-170,0-1-1,0-1 1,27-10-1,-12-2-181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1.895"/>
    </inkml:context>
    <inkml:brush xml:id="br0">
      <inkml:brushProperty name="width" value="0.05" units="cm"/>
      <inkml:brushProperty name="height" value="0.05" units="cm"/>
    </inkml:brush>
  </inkml:definitions>
  <inkml:trace contextRef="#ctx0" brushRef="#br0">105 95 15203,'2'-19'2813,"1"-31"-1,-3 50-2778,0 0-1,0 0 1,0 0-1,0 0 1,0-1-1,0 1 0,0 0 1,0 0-1,0 0 1,-1 0-1,1 0 0,0 0 1,0 0-1,0 0 1,0 0-1,0 0 1,0 0-1,0 0 0,-1 0 1,1 0-1,0 0 1,0 0-1,0 0 1,0 0-1,0 0 0,0 0 1,-1 0-1,1 0 1,0 0-1,0 0 0,0 0 1,0 0-1,0 0 1,0 0-1,-1 0 1,1 0-1,0 0 0,0 0 1,0 0-1,0 0 1,0 0-1,0 0 1,0 0-1,0 1 0,0-1 1,-1 0-1,1 0 1,0 0-1,0 0 0,0 0 1,0 0-1,0 0 1,0 1-1,0-1 1,0 0-1,0 0 0,0 0 1,-6 7 223,1 2-228,1 1 1,1-1 0,-1 1 0,2 0 0,-1 0 0,1 0-1,-1 15 1,3-25-35,0 0 0,0 1 0,0-1 0,0 0-1,0 0 1,0 0 0,0 0 0,0 1 0,0-1 0,0 0-1,0 0 1,0 0 0,0 0 0,0 1 0,0-1-1,0 0 1,0 0 0,0 0 0,0 0 0,1 1 0,-1-1-1,0 0 1,0 0 0,0 0 0,0 0 0,0 0 0,0 0-1,0 1 1,1-1 0,-1 0 0,0 0 0,0 0 0,0 0-1,0 0 1,0 0 0,1 0 0,-1 0 0,0 0-1,0 0 1,0 0 0,0 0 0,1 0 0,-1 0 0,0 0-1,0 0 1,0 0 0,0 0 0,1 0 0,-1 0 0,0 0-1,0 0 1,0 0 0,0 0 0,1 0 0,-1 0-1,0 0 1,0 0 0,0 0 0,0-1 0,0 1 0,1 0-1,-1 0 1,0 0 0,14-12-219,1 0 58,-14 12 162,0 0 1,0-1-1,-1 1 1,1 0-1,0 0 1,0 0-1,-1 0 1,1 0 0,0 0-1,0 0 1,-1 0-1,1 0 1,0 0-1,0 0 1,-1 0-1,1 1 1,0-1-1,-1 0 1,1 0-1,0 1 1,-1-1-1,1 1 1,0-1-1,-1 1 1,2 0 0,-1 0 0,0 1 0,1 0 1,-1 0-1,0-1 1,0 1-1,0 0 0,0 0 1,0 0-1,0 3 1,2 6 9,-1 0 0,1 20 1,-2-25-8,4 58 107,-6 112 0,-2-139-33,-1 0-1,-2-1 0,-2 1 0,-18 51 1,12-56 111,-1-1 1,-2 0 0,-34 47-1,51-77-177,0-1-1,0 0 1,0 0 0,0 1-1,0-1 1,0 0-1,0 0 1,-1 1-1,1-1 1,0 0-1,0 0 1,0 1-1,0-1 1,0 0-1,-1 0 1,1 0-1,0 1 1,0-1-1,0 0 1,0 0-1,-1 0 1,1 0-1,0 1 1,0-1 0,-1 0-1,1 0 1,0 0-1,0 0 1,-1 0-1,1 0 1,0 0-1,0 0 1,-1 0-1,1 0 1,0 0-1,0 0 1,-1 0-1,1 0 1,0 0-1,-1 0 1,1 0-1,0 0 1,0-17 251,13-35-111,1 2 0,3 0 0,32-68 0,-23 65-132,57-86-1,45-41-14,-105 149-3,-19 26 1,33-51 0,-34 51 1,-1 1 0,0-1 0,0 0 0,0 0 0,-1 0 0,0 0 0,0 0 0,0 0 0,0-1 0,-1-6 0,0 12 0,0-1 0,0 1 0,0-1 0,0 1 0,0-1 0,0 1 0,0 0 0,0-1 0,0 1 0,0-1 0,0 1 0,0-1 0,0 1 0,0-1 0,0 1 0,-1 0 0,1-1-1,0 1 1,0 0 0,-1-1 0,1 1 0,0-1 0,-1 1 0,1 0 0,0 0 0,-1-1 0,1 1 0,0 0 0,-1 0 0,1-1 0,0 1 0,-1 0 0,1 0 0,-2-1 0,1 2-1,0-1 1,0 0 0,0 1-1,0-1 1,-1 0 0,1 1-1,0-1 1,0 1 0,0 0-1,0-1 1,0 1-1,-1 1 1,-26 30-8,18-16 9,0 1-1,1 0 1,-7 23 0,13-32-38,0 0 1,1 0-1,0 0 1,0 0-1,1 0 1,0 1-1,1-1 1,0 0-1,0 1 0,2 8 1,-2-15-19,1 0 1,-1 0 0,1 0-1,-1 0 1,1 0-1,0 0 1,0 0-1,0 0 1,0-1 0,0 1-1,1 0 1,-1-1-1,1 1 1,-1 0-1,1-1 1,-1 0 0,1 1-1,3 1 1,-2-2-75,0 1 1,0-1-1,0 0 1,1 0-1,-1-1 1,0 1-1,1-1 1,-1 0 0,1 1-1,5-2 1,3 0-368,-1-1 1,0-1 0,1 0 0,-1-1 0,19-8-1,-12 3-60,0-1-1,-1-1 0,0 0 0,-1-1 0,0-1 0,19-20 0,-26 23 691,1-1 0,-1 0 0,-1 0 0,0-1 0,0 0 0,-1-1-1,-1 0 1,0 0 0,7-24 0,-12 20 930,-1 17-1025,0-1 0,0 1 0,0 0 0,0 0 0,0 0 0,0-1 0,-1 1 0,1 0 0,0 0 0,0 0 0,0 0 0,0-1 0,0 1 0,0 0 0,-1 0-1,1 0 1,0 0 0,0 0 0,0-1 0,0 1 0,-1 0 0,1 0 0,0 0 0,0 0 0,0 0 0,-1 0 0,1 0 0,0 0 0,0 0 0,-1 0 0,1 0 0,0 0-1,0 0 1,0 0 0,-1 0 0,1 0 0,-2 1 127,0 0 0,0 0 0,1 0 0,-1 0 0,0 0 0,1 1 0,-1-1 0,1 0 0,-1 1 0,1-1 0,-3 4 0,-9 12 114,1 1-1,1 0 1,0 0-1,2 1 1,0 0-1,1 1 0,0 0 1,-6 30-1,14-49-277,0-1-1,0 1 0,0-1 1,0 1-1,0 0 0,0-1 0,0 1 1,0-1-1,0 1 0,0-1 1,0 1-1,0-1 0,0 1 1,1-1-1,-1 1 0,0-1 0,0 1 1,1-1-1,-1 1 0,0-1 1,0 1-1,1-1 0,-1 0 1,1 1-1,-1-1 0,0 0 0,1 1 1,-1-1-1,1 1 0,1-1-2,-1 1-1,0-1 1,1 0-1,-1 0 1,1 1-1,-1-1 1,1 0-1,-1 0 1,1 0-1,-1-1 1,2 1 0,43-15-128,-37 12 80,8-3-90,0 2 0,21-4-1,-34 7 96,0 1 0,0-1 0,0 1-1,0 0 1,1 0 0,-1 0 0,0 0-1,0 1 1,0 0 0,0 0 0,0 0 0,0 0-1,0 1 1,0 0 0,4 2 0,-7-3 31,0-1 0,0 1-1,0 0 1,0 0 0,-1 0 0,1 0 0,0-1 0,-1 1 0,1 0 0,0 1 0,-1-1-1,1 0 1,-1 0 0,0 0 0,1 0 0,-1 0 0,0 0 0,0 0 0,0 1 0,1-1-1,-1 0 1,-1 3 0,1-1 6,-1 0-1,0 0 1,0 0-1,0 0 1,0-1 0,0 1-1,-1 0 1,-2 4-1,-3 2 52,0 0-1,-1-1 1,-16 15-1,18-18-7,0 1 0,0-1-1,-1-1 1,0 1 0,0-1 0,0 0-1,-1-1 1,1 1 0,-15 3-1,21-7-61,0 0 0,0 0 0,1 0 0,-1 0 0,0 0 0,1 0-1,-1 0 1,0 0 0,1 0 0,-1 0 0,0 0 0,1-1 0,-1 1-1,0 0 1,1-1 0,-1 1 0,0 0 0,1-1 0,-1 1 0,1 0-1,-1-1 1,1 1 0,-1-1 0,1 1 0,-1-1 0,1 1 0,-1-1-1,1 0 1,0 1 0,-1-1 0,1 1 0,0-1 0,0 0 0,-1 1-1,1-1 1,0 0 0,0 1 0,0-1 0,0 0 0,0 0-1,0 1 1,0-1 0,0 0 0,0-1 0,7-36-832,-5 35 909,11-40-412,7-10-158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09.342"/>
    </inkml:context>
    <inkml:brush xml:id="br0">
      <inkml:brushProperty name="width" value="0.05" units="cm"/>
      <inkml:brushProperty name="height" value="0.05" units="cm"/>
    </inkml:brush>
  </inkml:definitions>
  <inkml:trace contextRef="#ctx0" brushRef="#br0">1 12 13363,'9'5'727,"-4"-2"-668,0-1-1,0 1 1,0-1 0,1 0-1,8 1 1,34 4 79,66-1-1,-27-1 101,490 13 66,84-14-75,-115 2-58,298 13-147,-690-10-24,1-7 0,184-20 0,137-22 16,-454 38 93,-1-1 0,1-1 0,-1-1 0,0 0 0,0-2 0,27-12 0,-71 17 1134,2 0-255,7 2-749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2.359"/>
    </inkml:context>
    <inkml:brush xml:id="br0">
      <inkml:brushProperty name="width" value="0.05" units="cm"/>
      <inkml:brushProperty name="height" value="0.05" units="cm"/>
    </inkml:brush>
  </inkml:definitions>
  <inkml:trace contextRef="#ctx0" brushRef="#br0">177 1 15091,'0'0'52,"1"0"-1,-1 0 1,1 0 0,-1 0-1,1 0 1,0 0-1,-1 0 1,1 0 0,-1 0-1,1 0 1,-1 1-1,1-1 1,-1 0 0,1 0-1,-1 0 1,1 1-1,-1-1 1,1 0 0,-1 1-1,0-1 1,1 0-1,-1 1 1,1-1 0,-1 1-1,0-1 1,1 1-1,-1-1 1,0 0 0,0 1-1,1-1 1,-1 1-1,0 0 1,0-1 0,0 1-1,0-1 1,0 1-1,0-1 1,1 1 0,-1-1-1,0 1 1,0-1-1,-1 1 1,1-1 0,0 1-1,0 0 1,0 0-1,-9 33 1012,6-27-613,-6 26 29,1 1-1,1-1 1,2 1-1,2 0 0,0 48 1,4-55-470,1 0 0,2 0 0,0 0-1,2-1 1,0 0 0,2 0 0,14 32 0,-119-216-5436,68 111 5259,16 28 595,0-1 0,2-1 0,0 0 0,-9-29 0,19 50-392,1-1 0,0 1 0,0-1 1,0 1-1,-1-1 0,1 0 0,0 1 1,0-1-1,0 1 0,0-1 1,0 0-1,0 1 0,0-1 0,0 0 1,0 1-1,0-1 0,1 1 0,-1-1 1,0 0-1,0 1 0,0-1 0,1 1 1,-1-1-1,0 1 0,1-1 1,-1 1-1,0-1 0,1 1 0,-1-1 1,1 1-1,-1-1 0,1 1 0,-1 0 1,1-1-1,-1 1 0,1 0 0,-1-1 1,1 1-1,0 0 0,-1 0 1,1 0-1,-1-1 0,1 1 0,0 0 1,-1 0-1,1 0 0,1 0 0,4 0 129,0 1-1,0-1 0,0 1 1,7 2-1,-1-1-64,-3 0-72,20 3-140,1-1 1,-1-1-1,59-2 0,-38-7-2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3.640"/>
    </inkml:context>
    <inkml:brush xml:id="br0">
      <inkml:brushProperty name="width" value="0.05" units="cm"/>
      <inkml:brushProperty name="height" value="0.05" units="cm"/>
    </inkml:brush>
  </inkml:definitions>
  <inkml:trace contextRef="#ctx0" brushRef="#br0">102 42 14971,'16'-42'2153,"-27"110"1019,-24 138-1927,-10 254-1,44-448-1204,1-10-11,0 1 1,-1-1-1,1 1 1,0-1-1,1 1 1,-1-1-1,0 0 1,1 4-1,7-45 653,-6-13-498,-3 0-1,-2 1 1,-2-1 0,-23-96 0,29 143-236,7 11 22,-5-3 23,-1-1 0,1 1 0,0-1 0,0 0 0,0-1 0,0 1 0,6 2 0,-2-2-105,0-1 0,0 0-1,0-1 1,1 1 0,-1-1 0,0-1-1,0 1 1,0-1 0,1 0-1,-1-1 1,0 0 0,0 0-1,-1-1 1,1 1 0,0-1 0,-1-1-1,0 1 1,0-1 0,0 0-1,0-1 1,0 0 0,-1 1 0,0-2-1,6-7 1,9-17-397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4.217"/>
    </inkml:context>
    <inkml:brush xml:id="br0">
      <inkml:brushProperty name="width" value="0.05" units="cm"/>
      <inkml:brushProperty name="height" value="0.05" units="cm"/>
    </inkml:brush>
  </inkml:definitions>
  <inkml:trace contextRef="#ctx0" brushRef="#br0">20 1 16107,'2'4'255,"-1"1"0,-1 0 0,1 0-1,-1 0 1,0-1 0,0 1 0,0 0-1,-1 0 1,0 0 0,0 0 0,0-1-1,0 1 1,-3 7 0,-4 20 585,7-30-802,-1 11 112,0-1-1,1 1 0,0 0 0,1 0 0,1-1 1,0 1-1,4 22 0,-4-33-142,-1 0 1,1-1-1,0 1 0,-1-1 0,1 1 1,0-1-1,0 1 0,0-1 1,0 1-1,0-1 0,0 0 1,0 0-1,1 1 0,-1-1 0,0 0 1,1 0-1,-1 0 0,1 0 1,-1-1-1,1 1 0,-1 0 1,3 0-1,-1-1 0,1 1 0,-1-1 1,0 0-1,0 0 0,1 0 0,-1 0 0,0-1 1,0 0-1,1 1 0,-1-1 0,3-1 0,8-4 21,-1-1-1,0 0 1,25-17-1,-2-4 40,-21 16-23,0 1-1,24-14 0,-39 25-40,1-1 0,0 1 0,0-1 1,0 1-1,0-1 0,0 1 0,0-1 0,1 1 0,-1 0 0,0 0 0,0-1 0,0 1 0,0 0 0,0 0 0,0 0 0,0 0 0,0 0 0,1 1 0,-1-1 0,0 0 0,0 0 0,0 1 0,0-1 0,0 1 0,0-1 0,0 1 0,0-1 0,1 2 0,1 1 10,-1 0 0,0 0 1,1 1-1,-1-1 0,-1 0 0,1 1 1,1 3-1,-2-3 2,0-1-1,1 0 1,-1 0 0,1 0 0,0 0 0,0 0-1,0 0 1,0 0 0,0 0 0,1-1-1,2 3 1,-2-3 8,0-1 0,1 0 0,-1 1 0,0-1-1,1 0 1,-1-1 0,1 1 0,-1-1 0,1 0 0,-1 1 0,1-1-1,-1-1 1,1 1 0,-1-1 0,5 0 0,6-3 44,0 0 0,16-7 0,-26 9-55,68-31 187,18-7-13,-80 36-183,0 1 1,1 0-1,0 0 1,0 2-1,-1-1 1,19 1-1,-28 0-5,0 2 0,1-1-1,-1 0 1,1 0 0,-1 0-1,0 0 1,1 1 0,-1-1-1,0 1 1,0-1 0,1 1-1,-1-1 1,0 1 0,0 0-1,0 0 1,0 0 0,0-1-1,0 1 1,0 0 0,0 0-1,0 0 1,0 1 0,0-1-1,0 0 1,-1 0 0,2 2-1,-1 3-4,1-1 0,-1 1 0,0 0 0,0-1 0,0 9 0,-1-7 2,1-1 0,-1 1 0,2-1 0,1 7 0,-3-11 4,1-1 0,-1 0 1,1 1-1,-1-1 0,1 0 0,0 0 1,0 0-1,-1 0 0,1 0 0,0 0 1,0 0-1,0 0 0,0 0 1,0 0-1,0 0 0,1 0 0,-1-1 1,0 1-1,0 0 0,1-1 1,-1 1-1,0-1 0,2 1 0,1-1-7,0 0 1,1 1-1,-1-2 0,0 1 0,0 0 0,0-1 0,0 0 0,0 0 0,0 0 1,0 0-1,0-1 0,5-2 0,48-31-421,-36 22 151,-8 4 86,1 1-349,28-15 0,-41 23 519,-1 0 0,1-1-1,-1 1 1,1 0 0,-1 0-1,1-1 1,-1 1-1,1 0 1,-1 0 0,1 0-1,-1 0 1,1 0 0,-1 0-1,1 0 1,-1 0 0,1 0-1,-1 0 1,1 0 0,0 0-1,-1 0 1,1 0 0,-1 0-1,1 1 1,-1-1 0,1 0-1,-1 0 1,1 1 0,-1-1-1,0 0 1,1 1-1,-1-1 1,1 0 0,-1 1-1,0-1 1,1 0 0,-1 1-1,0-1 1,1 1 0,-1-1-1,0 1 1,0-1 0,1 1-1,-1-1 1,0 1 0,0-1-1,0 1 1,0-1 0,0 1-1,0 0 1,0-1 0,0 2-1,0-1 85,0 0-1,0 1 1,0-1-1,0 1 0,0-1 1,-1 0-1,1 1 1,0-1-1,-1 1 1,1-1-1,-1 0 1,0 0-1,1 1 0,-1-1 1,0 0-1,0 0 1,-1 2-1,-2-4 127,0-4 66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4.634"/>
    </inkml:context>
    <inkml:brush xml:id="br0">
      <inkml:brushProperty name="width" value="0.05" units="cm"/>
      <inkml:brushProperty name="height" value="0.05" units="cm"/>
    </inkml:brush>
  </inkml:definitions>
  <inkml:trace contextRef="#ctx0" brushRef="#br0">12 0 16772,'-8'0'1128,"6"2"-1168,1-1-264,5-1 584,3 0-240,2 3-104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6.236"/>
    </inkml:context>
    <inkml:brush xml:id="br0">
      <inkml:brushProperty name="width" value="0.05" units="cm"/>
      <inkml:brushProperty name="height" value="0.05" units="cm"/>
    </inkml:brush>
  </inkml:definitions>
  <inkml:trace contextRef="#ctx0" brushRef="#br0">57 51 14739,'13'-50'3414,"-40"138"1220,4 10-3467,16-61-1044,1 1 0,2-1 1,2 49-1,2-82-101,0-1 0,0 1 1,1-1-1,-1 1 1,1 0-1,0-1 1,0 0-1,3 7 1,-3-9-15,-1 0 1,1 0-1,0 0 1,0 0-1,0 0 1,0 0-1,0 0 1,0 0 0,0-1-1,0 1 1,0 0-1,0 0 1,0-1-1,1 1 1,-1-1-1,0 0 1,0 1-1,1-1 1,-1 0 0,0 1-1,1-1 1,-1 0-1,0 0 1,1 0-1,-1 0 1,0-1-1,3 1 1,4-2 18,-1 0 1,1-1-1,-1 1 1,0-2-1,0 1 1,0-1-1,0 0 0,10-8 1,52-47 144,-43 34-102,-15 15-44,-5 4-21,-1 1 0,1-1 0,1 1 1,-1 1-1,1-1 0,-1 1 0,1 0 0,8-2 0,-14 5-6,-1 1 0,1 0 0,-1 0-1,1 0 1,-1 0 0,1 0 0,-1 0-1,1 1 1,0-1 0,-1 0 0,1 0-1,-1 0 1,1 0 0,-1 1 0,1-1-1,-1 0 1,0 0 0,1 1 0,-1-1-1,1 0 1,-1 1 0,0-1 0,1 1-1,-1-1 1,1 1 0,-1-1-1,0 0 1,0 1 0,1-1 0,-1 1-1,0-1 1,0 1 0,0-1 0,1 1-1,-1-1 1,0 1 0,0 0 0,0-1-1,0 1 1,1 23-30,-1-22 30,-5 99-87,5-101 86,0 1 0,0 0 0,0 0 0,0 0 0,0 0 0,0 0 0,0 0 0,0 0 0,0 0 0,0 0-1,1 0 1,-1 0 0,0 0 0,1 0 0,-1-1 0,1 1 0,-1 0 0,1 0 0,-1 0 0,1-1 0,-1 1 0,1 0 0,0-1 0,0 1 0,-1 0 0,1-1 0,0 1 0,0-1 0,0 1 0,1 0 0,0-1-70,1 0-1,-1 0 1,0 0-1,1 0 0,-1 0 1,0-1-1,0 1 1,1-1-1,-1 0 1,0 1-1,0-1 1,3-2-1,7-3-307,-1 0 0,-1-2 0,19-14 0,2-6-24,3-3-156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6.700"/>
    </inkml:context>
    <inkml:brush xml:id="br0">
      <inkml:brushProperty name="width" value="0.05" units="cm"/>
      <inkml:brushProperty name="height" value="0.05" units="cm"/>
    </inkml:brush>
  </inkml:definitions>
  <inkml:trace contextRef="#ctx0" brushRef="#br0">155 4 17572,'-4'-1'197,"1"0"0,-1 0 1,1 1-1,0 0 0,-1-1 0,1 1 1,-1 1-1,1-1 0,-1 0 1,1 1-1,-1 0 0,1 0 0,0 0 1,0 0-1,-5 2 0,2 0-9,1 1-1,0-1 1,0 1-1,1 0 1,-1 0-1,1 0 1,0 1-1,-5 6 1,2-3-77,2 1 0,-1 1 1,1-1-1,0 1 0,1-1 0,1 1 0,-1 0 0,1 1 1,-2 18-1,4-26-97,1 0 0,0 0 0,0 0 0,0-1 1,0 1-1,1 0 0,-1 0 0,1 0 0,-1 0 0,1-1 1,0 1-1,0 0 0,0-1 0,3 5 0,-2-5-5,-1-1 0,1 1 0,-1-1 0,1 1 1,-1-1-1,1 0 0,0 0 0,-1 0 0,1 0 0,0 0 0,0 0 0,0 0 0,0-1 0,0 1 0,0-1 0,3 1 0,0-1 2,1 1 1,0-2-1,-1 1 0,1-1 1,0 0-1,-1 0 1,1 0-1,-1-1 0,1 0 1,-1 0-1,0 0 0,0-1 1,8-5-1,-1 1 2,-1-1 0,-1 0 0,0-1 1,0 0-1,0 0 0,-1-1 0,-1-1 0,0 1 0,0-1 0,11-22 0,-17 22-33,-11 22 8,-11 23-5,13-17 8,1-1 0,0 1 0,-6 28 0,13-45-12,-1 0 0,0-1 0,0 1 0,1 0-1,-1 0 1,0-1 0,0 1 0,1 0 0,-1 0 0,0-1 0,1 1 0,-1 0 0,0 0 0,1 0 0,-1 0 0,0 0 0,1 0-1,-1-1 1,0 1 0,1 0 0,-1 0 0,1 0 0,-1 0 0,0 0 0,1 0 0,-1 1 0,0-1 0,1 0 0,-1 0 0,0 0 0,1 0-1,-1 0 1,0 0 0,1 1 0,-1-1 0,0 0 0,1 0 0,-1 0 0,0 1 0,0-1 0,1 0 0,-1 0 0,0 1 0,0-1 0,1 0-1,-1 1 1,0-1 0,0 0 0,0 1 0,0-1 0,1 0 0,-1 1 0,0-1 0,0 0 0,0 1 0,0-1 0,0 1 0,0-1-1,0 0 1,0 1 0,0-1 0,0 0 0,0 1 0,0-1 0,-1 0 0,1 1 0,0-1 0,0 1 0,0-1 0,22-19-2217,23-46 699,-18 23 547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7.087"/>
    </inkml:context>
    <inkml:brush xml:id="br0">
      <inkml:brushProperty name="width" value="0.05" units="cm"/>
      <inkml:brushProperty name="height" value="0.05" units="cm"/>
    </inkml:brush>
  </inkml:definitions>
  <inkml:trace contextRef="#ctx0" brushRef="#br0">136 0 16444,'-11'11'838,"0"0"0,-2-1 0,-23 16 0,-15 12 1279,50-38-2079,0 1 1,0 0-1,0 0 1,0 0-1,0-1 1,1 1-1,-1 0 1,0 0-1,0 0 1,1 0-1,-1 1 1,0-1-1,1 0 1,-1 0-1,1 0 1,0 0-1,-1 1 1,1-1-1,0 2 1,0-3-39,0 1 1,1 0-1,0-1 1,-1 1-1,1 0 1,-1-1-1,1 1 1,0-1-1,-1 1 1,1-1-1,0 1 1,0-1-1,-1 0 1,1 1-1,0-1 1,0 0-1,-1 0 1,1 1-1,0-1 1,0 0-1,0 0 1,0 0-1,0 0 1,-1 0-1,1 0 1,0 0-1,1-1 1,55-1-760,24-1-317,-72 4 929,-1 0 1,0 0 0,1 0-1,-1 1 1,0 0 0,0 1-1,10 4 1,-16-6 151,0 0 0,1 0 0,-1 0 0,0 1 0,0-1 0,1 1 0,-1 0 0,0-1 0,-1 1 0,1 0 0,0 0 0,0 0 0,-1 0 0,1 1 0,-1-1 0,0 0 0,0 1 0,0-1 0,0 1 0,0-1 0,0 1 0,-1-1 0,1 1 0,-1-1 0,0 1 0,1 0 0,-1-1 0,-1 6 0,0-4 113,0 1 1,0-1 0,-1 0-1,1 1 1,-1-1 0,0 0 0,0 0-1,-1 0 1,1 0 0,-1-1 0,0 1-1,0-1 1,0 1 0,-1-1 0,-5 5-1,2-3 34,0-1 0,0 1-1,-1-1 1,1 0 0,-1-1 0,0 0-1,-16 4 1,22-6-183,0-1 0,0 1 0,-1-1 0,1 0 0,0 0 0,0 0 0,-1 0 0,1 0 0,0 0-1,0-1 1,-1 1 0,1-1 0,0 1 0,0-1 0,0 0 0,-1 0 0,1 0 0,0 0 0,1 0 0,-1-1 0,0 1 0,0-1 0,0 1 0,1-1 0,-1 1 0,1-1-1,-1 0 1,1 0 0,0 0 0,0 0 0,-1 0 0,1 0 0,1 0 0,-2-3 0,-4-28-386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8.177"/>
    </inkml:context>
    <inkml:brush xml:id="br0">
      <inkml:brushProperty name="width" value="0.05" units="cm"/>
      <inkml:brushProperty name="height" value="0.05" units="cm"/>
    </inkml:brush>
  </inkml:definitions>
  <inkml:trace contextRef="#ctx0" brushRef="#br0">151 78 13923,'15'-38'2999,"-14"37"-2843,-1-1-1,1 0 1,-1 1 0,1-1-1,-1 0 1,0 1 0,0-1-1,0 0 1,0 0 0,0 1-1,0-1 1,0 0 0,0 1-1,-1-1 1,1 0 0,-1 1-1,1-1 1,-1 0 0,0 1-1,-1-3 1,2 4-104,-1-1-1,0 1 1,0 0 0,1 0 0,-1-1-1,0 1 1,0 0 0,1 0 0,-1 0-1,0 0 1,0 0 0,0 0-1,1 0 1,-1 0 0,0 0 0,0 0-1,1 1 1,-1-1 0,0 0 0,0 0-1,1 1 1,-1-1 0,0 0-1,1 1 1,-1-1 0,0 1 0,0 0-1,-19 16 395,4 2-398,2 0 0,0 1 0,1 0 0,1 1 1,1 1-1,0 0 0,2 0 0,-8 30 0,16-48-45,0 1 0,0-1 0,0 1 0,1-1 0,-1 1 0,1 0 1,1 7-1,-1-11-2,0 0 1,1 0 0,-1-1-1,0 1 1,1 0 0,-1 0-1,1 0 1,-1 0 0,1-1-1,-1 1 1,1 0 0,-1 0-1,1-1 1,0 1 0,-1-1-1,1 1 1,0 0 0,0-1-1,-1 1 1,1-1 0,0 0-1,0 1 1,0-1 0,0 0-1,0 1 1,0-1 0,-1 0-1,1 0 1,0 0 0,0 0-1,0 0 1,0 0 0,0 0-1,0 0 1,0 0 0,0 0-1,0 0 1,0-1 0,0 1-1,-1 0 1,1-1-1,1 0 1,7-2 9,-1 0-1,0-1 0,1 0 1,-2-1-1,1 0 0,-1 0 1,1-1-1,6-6 0,51-57 53,-56 59-53,11-14-2,-2 0 0,23-38 1,-39 60-43,-2 7 24,-4 10 5,-3 2-3,0 0 28,0 0 0,1 1 0,1 0 0,0 0 1,1 0-1,-1 20 0,5-36-7,0 0 0,0 1 0,0-1-1,1 0 1,-1 0 0,0 1 0,1-1 0,0 0 0,-1 0 0,1 0 0,0 0 0,0 0-1,0 0 1,0 0 0,1 0 0,-1 0 0,0 0 0,4 2 0,-2-2-33,0 0-1,0 0 1,0 0 0,0 0 0,0-1 0,0 1 0,1-1 0,-1 0-1,1 0 1,6 1 0,7-1-128,0-1 0,-1 0 0,1-1 0,19-3 1,-24 2 104,42-6-113,0-6-69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1.661"/>
    </inkml:context>
    <inkml:brush xml:id="br0">
      <inkml:brushProperty name="width" value="0.05" units="cm"/>
      <inkml:brushProperty name="height" value="0.05" units="cm"/>
    </inkml:brush>
  </inkml:definitions>
  <inkml:trace contextRef="#ctx0" brushRef="#br0">5 1 14803,'1'0'111,"0"1"0,-1 0 0,1 0-1,-1 0 1,0 0 0,1 0 0,-1 0 0,0 0 0,1 0-1,-1 0 1,0 0 0,0 0 0,0 0 0,0 0 0,0 0-1,0 0 1,0 1 0,-1 0 0,-4 84 1717,2-34-1057,4 93 1,-1-142-735,1 1-1,-1 0 0,1 0 0,0 0 0,0-1 1,2 6-1,-2-9-27,-1 1-1,1 0 1,-1 0 0,0-1-1,1 1 1,-1 0 0,1-1-1,0 1 1,-1-1 0,1 1 0,-1-1-1,1 1 1,0-1 0,-1 1-1,1-1 1,0 1 0,0-1-1,-1 0 1,1 0 0,0 1-1,0-1 1,0 0 0,-1 0 0,1 0-1,0 0 1,0 0 0,0 0-1,0 0 1,-1 0 0,1 0-1,0 0 1,0 0 0,0-1 0,-1 1-1,1 0 1,0-1 0,0 1-1,-1 0 1,2-1 0,6-5 17,-1 0-1,0 0 1,0-1 0,0 1 0,-1-1 0,0-1 0,0 1 0,0-1-1,5-11 1,-3 6-3,45-78 80,-32 54-94,27-39 1,-38 68-26,-6 14 14,-2 17 21,-2-22-16,-3 42 65,0 31 63,3-67-110,1 1 1,-1-1 0,1 0 0,1 0 0,-1 0-1,1 0 1,5 10 0,-6-15-15,0-1 0,0 1 0,0 0 0,0 0 0,1-1 0,-1 1 0,0 0 1,1-1-1,0 0 0,-1 1 0,1-1 0,0 0 0,0 0 0,-1 0 0,1 0 0,0 0 0,0 0 0,0-1 0,0 1 0,0-1 0,1 1 0,-1-1 1,0 0-1,0 1 0,0-1 0,0 0 0,0-1 0,0 1 0,0 0 0,4-2 0,2 0 4,1 0 0,-1-1 1,0 0-1,-1-1 0,1 0 0,10-7 0,16-14-15,59-57-1,-36 31-76,-39 37 23,-17 14 56,-1 0 0,0 0 0,1-1 0,-1 1 0,0 0 0,1 0 0,-1 0 0,1 0 0,-1 0 0,0 0 0,1 0 0,-1 0 0,0 0 0,1 0 0,-1 0 0,1 0 0,-1 0 0,0 0 0,1 0 0,-1 0 0,0 1 0,1-1 0,-1 0 0,0 0 0,1 0 0,-1 0 0,0 1 0,0-1 0,1 0 0,-1 0 0,0 1 0,1-1 0,-1 0 0,0 1 0,0-1 0,0 0 0,1 1 0,-1-1 0,0 0 0,0 1 0,0-1 0,0 0 0,0 1 0,0-1 0,0 0 0,0 1 0,0-1 0,0 0 0,0 1 0,0 0 0,1 21-18,-1-20 16,-10 106-623,10-107 600,0-1 0,0 1 0,-1 0-1,1-1 1,0 1 0,0-1 0,0 1 0,0 0 0,0-1 0,0 1 0,0 0 0,1-1-1,-1 1 1,0-1 0,0 1 0,0-1 0,1 1 0,-1 0 0,0-1 0,0 1 0,1-1 0,-1 1-1,1-1 1,-1 0 0,0 1 0,1-1 0,-1 1 0,2 0 0,-1-2 3,0 1 1,0-1-1,1 1 1,-1-1 0,0 1-1,0-1 1,0 0-1,0 0 1,0 1-1,0-1 1,0 0 0,0 0-1,0 0 1,1-2-1,17-21-284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2.096"/>
    </inkml:context>
    <inkml:brush xml:id="br0">
      <inkml:brushProperty name="width" value="0.05" units="cm"/>
      <inkml:brushProperty name="height" value="0.05" units="cm"/>
    </inkml:brush>
  </inkml:definitions>
  <inkml:trace contextRef="#ctx0" brushRef="#br0">114 99 15979,'-10'10'544,"0"0"0,1 0-1,1 1 1,-1 0-1,2 0 1,-1 1-1,2 0 1,-1 0 0,-5 18-1,7-19-393,0 0 0,1 0 0,1 0 0,0 1 0,0-1 0,1 1 0,0 0 1,1-1-1,1 22 0,0-32-143,0 0 1,0 0-1,1 0 1,-1 0 0,0 0-1,0 0 1,1 0 0,-1 0-1,1 0 1,-1 0 0,1 0-1,-1 0 1,1 0 0,-1 0-1,1-1 1,0 1 0,0 0-1,-1 0 1,1-1-1,0 1 1,0 0 0,0-1-1,0 1 1,1 0 0,0-1-4,0 1 0,0-1 0,-1 0 0,1 0 1,0 0-1,0 0 0,0 0 0,0-1 0,-1 1 1,1 0-1,0-1 0,0 0 0,1 0 0,7-3-11,-1-1 0,0 0 0,15-12 0,2-4-37,27-19-75,-48 37 94,-1 0 1,0 1-1,1 0 0,0 0 0,0 0 0,0 0 0,0 1 0,0-1 0,8 0 0,-11 2 17,-1 0 0,1 0 0,0 1 0,-1-1 0,1 0 0,-1 1 0,0-1 0,1 1 0,-1-1 0,1 1 0,-1 0 0,0 0 0,1-1 0,-1 1 0,0 0 0,0 0 0,0 0 0,0 0 0,0 0 0,0 1 0,0-1 0,0 0 0,0 0 0,0 1 0,-1-1 0,1 1 0,0 1 0,2 6-2,0 1 0,0 0 0,1 14 0,6 13 123,-10-36-106,0-1 1,1 1-1,-1-1 0,0 1 0,1-1 0,-1 1 0,1-1 1,-1 1-1,1-1 0,-1 0 0,1 1 0,-1-1 0,1 0 1,-1 1-1,1-1 0,-1 0 0,1 1 0,0-1 0,-1 0 1,1 0-1,-1 0 0,1 0 0,0 0 0,-1 0 0,1 0 1,0 0-1,-1 0 0,1 0 0,0 0 0,-1 0 0,1 0 1,-1 0-1,1-1 0,0 1 0,-1 0 0,1 0 1,-1-1-1,1 1 0,-1 0 0,1-1 0,-1 1 0,1-1 1,-1 1-1,1-1 0,0 0 0,2-2 27,0 0 0,1 0 0,-2 0 0,1-1 0,4-5 0,-2-1 4,0 1 1,-1-1-1,0 0 1,-1 0-1,0 0 1,-1-1-1,0 1 1,0-1-1,0-16 1,-2 7-41,-1 0 1,-1 1-1,-1-1 1,-6-23-1,9 42-29,-1 0 0,1 0-1,0 0 1,0 0 0,0 0 0,0 0 0,0 0-1,0-1 1,0 1 0,0 0 0,0 0 0,0 0-1,0 0 1,1 0 0,-1 0 0,0 0-1,1 0 1,-1 0 0,1 0 0,-1 1 0,1-1-1,-1 0 1,1 0 0,0 0 0,-1 0 0,1 1-1,0-1 1,1 0 0,1-1-165,1 0 0,-1 0-1,1 1 1,0-1 0,0 1 0,4-1 0,7-2-312,10-5-259,-1-1 0,37-22-1,-21 6 39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16.355"/>
    </inkml:context>
    <inkml:brush xml:id="br0">
      <inkml:brushProperty name="width" value="0.05" units="cm"/>
      <inkml:brushProperty name="height" value="0.05" units="cm"/>
    </inkml:brush>
  </inkml:definitions>
  <inkml:trace contextRef="#ctx0" brushRef="#br0">0 111 10490,'3'3'96,"0"0"0,0 0 0,1-1 0,-1 1 0,1-1 0,-1 0 0,1 1 0,0-2 0,-1 1 0,1 0 0,0-1 0,0 0 0,9 2 0,7 0 38,32 2 0,-34-4 5,82 6 202,347 19 656,-144-39-587,-2-23-165,-51 5-116,176 10 107,1 27-20,138-2-58,-55-55-124,-231 16 69,-229 30 23,65 3 1,-90 3 60,1 2 0,-1 0 0,0 2 0,34 10 0,-58-14 45,-3-1-131,-9-2-155,-21-2-94,6 4 74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2.549"/>
    </inkml:context>
    <inkml:brush xml:id="br0">
      <inkml:brushProperty name="width" value="0.05" units="cm"/>
      <inkml:brushProperty name="height" value="0.05" units="cm"/>
    </inkml:brush>
  </inkml:definitions>
  <inkml:trace contextRef="#ctx0" brushRef="#br0">74 1 13963,'-10'16'931,"1"1"1,0 1-1,1 0 0,1 0 1,1 0-1,-6 29 0,7-22-353,2 0 0,0 0-1,1 0 1,4 38-1,-2-57-507,1 0 1,0 0-1,1-1 0,3 11 0,-5-15-65,1 0 0,-1 0 1,1 0-1,-1-1 0,1 1 1,-1 0-1,1 0 0,0 0 1,-1 0-1,1-1 0,0 1 0,0 0 1,0-1-1,1 2 0,-2-2-3,1 0-1,0 0 1,-1 0 0,1 0-1,-1 0 1,1 0-1,-1 0 1,1 0 0,0 0-1,-1 0 1,1-1-1,-1 1 1,1 0 0,-1 0-1,1 0 1,-1-1-1,1 1 1,-1 0 0,1-1-1,-1 1 1,1 0-1,-1-1 1,1 1-1,-1-1 1,0 1 0,1-1-1,-1 1 1,1-1-1,14-21-37,16-28-1,5-7-431,82-98-1692,-96 123 1651</inkml:trace>
  <inkml:trace contextRef="#ctx0" brushRef="#br0" timeOffset="1">128 231 12171,'-1'32'1888,"4"2"-776,3-4-400,8-4 1953,3-3-1289,6-6-328,1-2-223,1-12-761,-1-2-464,-7-13 432,-7-5-104,-10-4-192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4.185"/>
    </inkml:context>
    <inkml:brush xml:id="br0">
      <inkml:brushProperty name="width" value="0.05" units="cm"/>
      <inkml:brushProperty name="height" value="0.05" units="cm"/>
    </inkml:brush>
  </inkml:definitions>
  <inkml:trace contextRef="#ctx0" brushRef="#br0">20 307 13819,'0'0'70,"-4"5"684,1 1 1,0 0 0,1-1 0,-4 11-1,6-15-656,-1 0 1,1 1-1,0-1 0,-1 0 0,1 1 0,0-1 0,0 0 1,0 1-1,0-1 0,1 1 0,-1-1 0,0 0 0,0 1 1,1-1-1,-1 0 0,1 1 0,-1-1 0,1 0 0,0 0 1,-1 1-1,1-1 0,0 0 0,0 0 0,0 0 1,0 0-1,0 0 0,2 1 0,-2-1-42,0-1 0,1 1 0,-1 0-1,0-1 1,1 0 0,-1 1 0,1-1 0,-1 0 0,0 0 0,1 0-1,-1 0 1,1 0 0,-1 0 0,1 0 0,-1 0 0,0 0 0,1-1-1,-1 1 1,1-1 0,-1 1 0,0-1 0,1 0 0,-1 1 0,0-1-1,2-1 1,29-25 507,-20 14-387,0 0 1,-1-1-1,15-23 0,-22 29-144,0 0 0,0 1 0,0-2-1,-1 1 1,0 0 0,0-1 0,-1 1-1,0-1 1,0-9 0,-2 17-31,0 1 0,1-1 0,-1 0 0,0 0 0,0 0-1,0 0 1,0 0 0,0 1 0,-1-1 0,1 0 0,0 0 0,0 0 0,0 0 0,-1 1-1,1-1 1,0 0 0,-1 0 0,1 1 0,-1-1 0,1 0 0,-1 0 0,1 1 0,-1-1 0,0 1-1,1-1 1,-2 0 0,1 1 0,0 0-1,0 0 0,0-1 1,0 1-1,0 1 0,0-1 1,0 0-1,0 0 0,0 0 1,0 0-1,0 1 0,0-1 1,0 0-1,0 1 0,0-1 1,0 1-1,-1 0 0,-4 3 2,1 0 0,-1 1 0,1-1 0,0 1 0,-5 5-1,1 4 0,1 0 0,0 0 0,0 0 0,2 1 0,-1 0 0,2 0 0,0 1 0,1 0 0,1 0 0,0 0 0,1 0 0,1 0 0,1 32 0,0-45 0,1-1 0,-1 1 0,1 0 0,-1-1 0,1 1 0,0-1 0,0 1 0,0-1 0,0 1 0,1-1 0,2 4 0,-3-5 0,0 0 0,0 0 0,0 0 0,0 0 0,0-1 0,0 1 0,1 0-1,-1-1 1,0 1 0,0-1 0,1 1 0,-1-1 0,0 0 0,1 0 0,-1 1 0,0-1 0,1 0 0,-1 0 0,0 0 0,1-1-1,-1 1 1,0 0 0,1 0 0,-1-1 0,0 1 0,2-1 0,6-3 5,-1 0 0,1 0 0,-1 0 0,0-1 0,-1-1 0,1 1 0,8-9 0,49-53 28,-42 42-21,18-19-10,-2-1 1,-2-1 0,40-67-1,-73 107-11,0-1 0,-1 0-1,1 1 1,-1-1-1,-1 0 1,1-1 0,-1 1-1,-1 0 1,2-12-1,-2 19 9,-1-1 0,0 1-1,0-1 1,0 1-1,0-1 1,0 1 0,0-1-1,0 1 1,0-1-1,0 1 1,0 0 0,0-1-1,0 1 1,0-1-1,0 1 1,0-1 0,0 1-1,0-1 1,-1 1-1,1 0 1,0-1 0,0 1-1,0-1 1,-1 1-1,1 0 1,0-1 0,-1 1-1,1 0 1,0-1-1,-1 1 1,1 0 0,0-1-1,-1 1 1,1 0-1,-1 0 1,1 0 0,-1-1-1,1 1 1,0 0-1,-1 0 1,1 0 0,-1 0-1,1 0 1,-1 0-1,1 0 1,-1 0 0,1 0-1,-1 0 1,1 0-1,0 0 1,-1 0 0,1 0-1,-1 0 1,1 0-1,-1 1 1,1-1 0,0 0-1,-1 0 1,1 1-1,-1-1 1,1 0 0,0 0-1,-1 1 1,1-1-1,0 0 1,-1 1 0,1-1-1,0 1 1,-23 24-14,17-15 18,1 2 0,0-1 0,1 1 1,1-1-1,-4 20 0,-6 65 46,8-53-29,-20 270 330,26-291-320,-1-21-30,0-1 0,-1 1 1,1-1-1,0 1 0,0-1 1,0 1-1,0-1 0,0 1 1,0-1-1,0 1 0,0-1 1,1 1-1,-1-1 0,0 1 1,0-1-1,0 1 0,0-1 1,1 0-1,-1 1 0,0-1 1,0 1-1,1-1 0,-1 1 1,0-1-1,1 0 0,-1 1 1,0-1-1,1 0 0,-1 1 0,1-1 1,-1 0-1,0 0 0,1 0 1,0 1-1,0-4-22,0 0-1,0 0 0,0 0 1,0 0-1,-1 0 1,0 0-1,1 0 1,-1 0-1,0 0 1,0-1-1,-1 1 0,0-3 1,1 2-26,-2-22-248,-2 1-1,0 0 1,-12-35 0,-30-73-766,33 99 848,-14-36 401,27 69-176,0 1 1,0 0-1,0-1 0,0 1 0,0 0 0,0-1 0,0 1 0,0-1 0,0 1 1,0 0-1,0-1 0,0 1 0,0 0 0,0-1 0,0 1 0,1 0 0,-1-1 1,0 1-1,0 0 0,0-1 0,1 1 0,-1 0 0,0 0 0,0-1 0,1 1 1,-1 0-1,0 0 0,0-1 0,1 1 0,-1 0 0,0 0 0,1 0 0,-1 0 1,0 0-1,1-1 0,-1 1 0,0 0 0,1 0 0,-1 0 0,1 0 1,-1 0-1,0 0 0,1 0 0,-1 0 0,0 0 0,1 0 0,-1 0 0,0 0 1,1 1-1,-1-1 0,0 0 0,1 0 0,21 5 203,-21-5-186,34 9-302,0-1 0,1-2 1,0-2-1,37 0 0,-27-3-29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4.712"/>
    </inkml:context>
    <inkml:brush xml:id="br0">
      <inkml:brushProperty name="width" value="0.05" units="cm"/>
      <inkml:brushProperty name="height" value="0.05" units="cm"/>
    </inkml:brush>
  </inkml:definitions>
  <inkml:trace contextRef="#ctx0" brushRef="#br0">226 14 16684,'13'-5'2086,"-13"5"-2047,0 0 0,0 0 0,0 0 0,1 0 0,-1 0 0,0 0 0,0 0 0,0 0 0,0 0 0,0 0 0,0-1 0,0 1 0,0 0 0,0 0 0,0 0 0,0 0 0,0 0 0,0 0 0,0 0 0,0-1 0,0 1 0,0 0 0,0 0 0,0 0 0,0 0 0,0 0 0,0 0 0,0 0 0,0-1 0,0 1 0,0 0 0,0 0 0,0 0 0,0 0 0,0 0 0,0 0 0,0 0 0,0 0 0,0 0 0,0-1 0,-1 1 0,1 0 0,0 0 0,0 0 0,0 0 0,0 0 0,0 0 0,0 0 0,0 0 0,-3-1 239,1 0-1,0 0 1,-1 1-1,1-1 0,0 1 1,-1-1-1,1 1 1,-5 0-1,-4 0-8,-1 1 0,1 0 0,-1 1 1,1 1-1,-1-1 0,1 2 0,0-1 0,-20 11 0,24-10-266,0-1 0,1 2 0,0-1 0,-1 1 0,1 0 0,1 0 0,-1 1 0,1-1 0,0 1 0,0 0 0,1 1 0,-1-1 0,1 1 0,-3 9 0,6-15-15,0 0 0,1 0-1,-1 0 1,1 0 0,-1 0-1,1 0 1,0 0 0,-1 1 0,1-1-1,0 0 1,0 0 0,0 0 0,-1 0-1,1 1 1,1-1 0,-1 0-1,0 0 1,0 0 0,0 1 0,1-1-1,-1 0 1,0 0 0,1 0-1,-1 0 1,1 0 0,-1 0 0,1 0-1,0 0 1,0 0 0,-1 0 0,1 0-1,0 0 1,0 0 0,0 0-1,0-1 1,0 1 0,0 0 0,0-1-1,0 1 1,0-1 0,0 1-1,0-1 1,0 1 0,0-1 0,1 0-1,-1 0 1,0 0 0,0 1-1,2-1 1,7 0-218,1 1 0,0-2 0,0 1 0,16-4 0,-14 2 0,8-1-146,45-4-679,-60 7 936,0 0-1,0 0 0,0 1 1,0-1-1,0 1 1,0 0-1,-1 1 1,8 2-1,-13-4 112,1 1 0,0-1 0,0 1 0,0-1 0,0 1 0,0-1 0,0 1 0,-1-1 0,1 1 0,0 0 0,0-1-1,-1 1 1,1 0 0,-1 0 0,1-1 0,0 1 0,-1 0 0,0 0 0,1 0 0,-1 0 0,1 0 0,-1 0 0,0 2 0,0-2 19,0 1 0,0 0 0,0-1 0,-1 1 0,1-1 0,-1 1 1,1-1-1,-1 1 0,1-1 0,-1 1 0,0-1 0,0 0 0,-1 3 0,-4 3 147,-1 0 0,0 0-1,-14 10 1,20-16-135,-37 29 911,-1-2-1,-78 43 1,116-70-942,1 0 1,-1-1-1,0 1 1,-1-1-1,1 1 1,0-1-1,0 0 1,0 1-1,0-1 1,0 0-1,0 0 1,0 0-1,0 0 1,-1 0-1,1 0 1,0 0-1,-1 0 1,1 0-21,1-1 0,0 1 1,0-1-1,-1 1 1,1 0-1,0-1 1,0 1-1,0-1 0,-1 1 1,1-1-1,0 1 1,0 0-1,0-1 1,0 1-1,0-1 0,0 1 1,0-1-1,0 1 1,0-1-1,0 1 1,0-1-1,0 1 0,0-1 1,0 1-1,1 0 1,-1-1-1,0 0 1,4-9-556,1 1 1,10-16 0,-9 14 403,54-90-1001,-18 44 349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5.221"/>
    </inkml:context>
    <inkml:brush xml:id="br0">
      <inkml:brushProperty name="width" value="0.05" units="cm"/>
      <inkml:brushProperty name="height" value="0.05" units="cm"/>
    </inkml:brush>
  </inkml:definitions>
  <inkml:trace contextRef="#ctx0" brushRef="#br0">53 1 18012,'-21'76'2858,"-4"24"-861,23-87-1774,0 1 0,0 0 1,2 0-1,-1-1 0,3 18 1,-2-30-215,0 1 0,1-1 0,-1 1 1,0-1-1,1 1 0,-1-1 1,0 1-1,1-1 0,0 1 1,-1-1-1,1 1 0,0-1 1,0 0-1,0 1 0,0-1 1,0 0-1,0 0 0,2 2 1,-2-3-13,0 1 1,0-1-1,0 0 0,0 1 1,0-1-1,0 0 1,0 0-1,0 0 1,1 0-1,-1 0 1,0 0-1,0 0 0,0 0 1,0 0-1,0 0 1,0 0-1,0-1 1,1 1-1,0-1 0,4-2-65,0 0 0,0-1 0,-1 0-1,1 0 1,-1 0 0,8-8-1,7-11-217,-14 16 130,0 0 1,0 1-1,0 0 1,12-9-1,-18 15 149,1 0 0,-1-1 0,0 1 1,1 0-1,-1 0 0,0 0 0,0 0 0,1-1 0,-1 1 0,0 0 0,1 0 0,-1 0 0,0 0 0,1 0 1,-1 0-1,0 0 0,1 0 0,-1 0 0,0 0 0,1 0 0,-1 0 0,0 0 0,0 0 0,1 0 0,-1 0 1,0 1-1,1-1 0,-1 0 0,0 0 0,1 0 0,-1 0 0,0 1 0,0-1 0,1 0 0,-1 0 0,0 1 0,0-1 1,0 0-1,1 0 0,-1 1 0,0-1 0,0 0 0,0 0 0,0 1 0,0-1 0,1 0 0,-1 1 0,2 15 42,-2-15-33,0 30 353,-8 49 0,1-2-2,8-65-1045,5-15 51,6-20 74,-3-3 154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5.640"/>
    </inkml:context>
    <inkml:brush xml:id="br0">
      <inkml:brushProperty name="width" value="0.05" units="cm"/>
      <inkml:brushProperty name="height" value="0.05" units="cm"/>
    </inkml:brush>
  </inkml:definitions>
  <inkml:trace contextRef="#ctx0" brushRef="#br0">103 91 16091,'-2'3'309,"0"0"0,-1 0 0,1 0 0,-1 0 0,1-1 0,-1 0-1,0 1 1,0-1 0,0 0 0,0 0 0,-1 0 0,-4 1-1,-11 9 1069,13-8-1053,1 1-1,-1 0 0,-7 10 1,11-13-291,1 0 0,0-1 0,0 1 0,0 0 0,0-1 1,0 1-1,0 0 0,0 0 0,0 0 0,1 0 0,-1 0 0,1 0 1,0 0-1,-1 0 0,1 0 0,0 0 0,0 0 0,1 2 0,-1-3-28,0-1 0,1 1 0,-1-1 0,0 1 0,1-1-1,-1 1 1,0-1 0,1 0 0,-1 1 0,1-1 0,-1 0 0,0 1-1,1-1 1,-1 0 0,1 0 0,-1 0 0,1 1 0,0-1-1,-1 0 1,1 0 0,-1 0 0,1 0 0,-1 0 0,1 0 0,-1 0-1,1 0 1,-1 0 0,1 0 0,-1 0 0,1 0 0,0 0 0,-1 0-1,1-1 1,21-6 38,-21 7-40,76-38-143,3-1-142,-71 35 218,1 1 1,-1 0 0,1 0 0,0 1 0,-1 1 0,18-2 0,-25 3 59,0 0 0,0 0 0,0 0 0,0 0 0,0 1 0,0-1 1,0 0-1,0 1 0,0 0 0,0-1 0,0 1 0,0 0 0,-1 0 0,1 0 0,0 0 0,-1 0 1,1 0-1,0 0 0,-1 1 0,0-1 0,1 1 0,-1-1 0,0 1 0,0-1 0,0 1 0,1 0 1,-2 0-1,1-1 0,0 1 0,0 0 0,-1 0 0,1 3 0,1 4 155,-1 0 0,-1 1 0,0-1 0,0 0 0,-3 16 0,2-16 68,30-90 724,-26 64-947,-2 13-17,-1-1-1,1 1 0,-1 0 1,1 0-1,1 0 1,-1 0-1,1 0 0,-1 0 1,1 0-1,3-5 1,-4 9 11,0 0 0,-1-1 0,1 1 0,-1 0 0,1 0 0,0-1 0,-1 1 0,1 0 0,0 0 1,-1 0-1,1 0 0,0 0 0,-1 0 0,1 0 0,0 0 0,-1 0 0,1 0 0,0 1 0,-1-1 1,1 0-1,-1 0 0,2 1 0,17 9-70,-10-5 53,3 0 13,0 0 1,0-2 0,1 1-1,-1-2 1,1 1 0,0-2-1,0 0 1,0 0-1,0-1 1,25-4 0,-20 1-25,0 0 0,0-2 1,0 0-1,-1-1 1,0-1-1,0-1 0,17-10 1,-28 14 6,-1 1 0,1-1 0,-1-1 0,6-5 0,-11 9 24,1 1-1,0-1 1,0 0-1,-1 0 1,1 0-1,-1 0 1,1 0 0,-1 0-1,1 0 1,-1 0-1,0 0 1,1 0-1,-1 0 1,0-2-1,0 3 4,0-1-1,0 1 0,0-1 0,-1 0 1,1 1-1,0-1 0,0 1 1,-1-1-1,1 1 0,-1-1 0,1 1 1,0-1-1,-1 1 0,1-1 0,-1 1 1,1-1-1,-1 1 0,1 0 1,-1-1-1,1 1 0,-1 0 0,0 0 1,1-1-1,-1 1 0,1 0 0,-1 0 1,0 0-1,-4-1 4,0 0 0,0 0 0,0 1 0,0 0-1,0 0 1,1 0 0,-1 0 0,0 1 0,0 0 0,0 0 0,0 0 0,1 1 0,-6 1 0,-2 3 59,1-1 1,-1 1 0,-18 14 0,22-14 1,1-1-1,1 2 1,-1-1 0,1 1 0,1 0-1,-1 0 1,1 0 0,0 1 0,-5 11-1,9-17-58,-1 1 0,1 0 0,0 0-1,0 0 1,0 0 0,1-1 0,-1 1 0,0 1-1,1-1 1,0 0 0,0 0 0,0 0-1,0 0 1,0 0 0,1 0 0,0 0 0,-1 0-1,1 0 1,0 0 0,0 0 0,0-1-1,1 1 1,-1 0 0,1-1 0,0 1 0,-1-1-1,1 1 1,0-1 0,0 0 0,5 4-1,-4-4-42,-1-1 0,1 1 0,0-1-1,0 1 1,0-1 0,0 0 0,0 0-1,0-1 1,0 1 0,0-1 0,1 1-1,-1-1 1,0 0 0,0 0-1,0 0 1,0-1 0,1 1 0,-1-1-1,0 0 1,0 0 0,0 0 0,5-3-1,23-10-242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6.405"/>
    </inkml:context>
    <inkml:brush xml:id="br0">
      <inkml:brushProperty name="width" value="0.05" units="cm"/>
      <inkml:brushProperty name="height" value="0.05" units="cm"/>
    </inkml:brush>
  </inkml:definitions>
  <inkml:trace contextRef="#ctx0" brushRef="#br0">1 1 15603,'26'7'6138,"38"0"-5461,-36-4-123,190 12 309,-90-8-916,-112-4-87,-15-3 136,-1 0 0,0 1 0,0-1 0,0 0 0,0 0 0,1 0-1,-1 0 1,0 0 0,0 1 0,0-1 0,0 0 0,0 0 0,0 0 0,0 0 0,1 1 0,-1-1 0,0 0 0,0 0 0,0 0-1,0 1 1,0-1 0,0 0 0,0 0 0,0 1 0,0-1 0,0 0 0,0 0 0,0 0 0,0 1 0,0-1 0,0 0-1,0 0 1,-1 0 0,1 1 0,0-1 0,-18 17-178,10-11 190,-41 34 294,1 2 0,3 3 0,1 1 0,-53 75 0,95-120-314,1 1-59,-1 0 0,1 0 0,0-1 0,0 1 0,0 0 0,0 0 0,0 0 0,1 0 0,-1 0 0,0 0-1,0 4 1,1-6 48,0 1 0,0-1 0,0 0 0,0 0 0,0 0 0,1 0 0,-1 1 0,0-1 0,0 0 0,0 0 0,0 0 0,0 0 0,0 1 0,0-1 0,1 0 0,-1 0 0,0 0 0,0 0 0,0 0 0,0 0 0,1 1 0,-1-1 0,0 0-1,0 0 1,0 0 0,0 0 0,1 0 0,-1 0 0,0 0 0,0 0 0,0 0 0,1 0 0,-1 0 0,0 0 0,0 0 0,0 0 0,1 0 0,-1 0 0,0 0 0,0 0 0,0 0 0,0 0 0,1 0 0,-1 0 0,0-1 0,0 1 0,0 0 0,0 0-1,1 0 1,-1 0 0,11-7-115,13-13-264,10-11-132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6.804"/>
    </inkml:context>
    <inkml:brush xml:id="br0">
      <inkml:brushProperty name="width" value="0.05" units="cm"/>
      <inkml:brushProperty name="height" value="0.05" units="cm"/>
    </inkml:brush>
  </inkml:definitions>
  <inkml:trace contextRef="#ctx0" brushRef="#br0">5 309 17140,'-5'10'2124,"11"-8"-1059,19-12 357,12-13-1067,-1 0 0,-1-3 0,-1-1 0,-1-1 1,-2-2-1,-1-1 0,-1-1 0,33-49 0,-54 72-417,-12 20-1,-1 2 40,-10 29-55,-25 80 87,35-104-47,1 0-1,1 0 0,0 0 0,1 34 0,2-51 8,0 0-45,0 0-1,0 0 0,0 0 1,-1 0-1,1 0 1,0 0-1,1 0 0,-1 0 1,0 0-1,0 0 0,0 0 1,1 0-1,-1 0 0,0 0 1,1 0-1,-1-1 0,1 1 1,-1 0-1,1 0 1,-1 0-1,1-1 0,0 1 1,-1 0-1,1 0 0,0-1 1,-1 1-1,3 0 0,-3-1-381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7.176"/>
    </inkml:context>
    <inkml:brush xml:id="br0">
      <inkml:brushProperty name="width" value="0.05" units="cm"/>
      <inkml:brushProperty name="height" value="0.05" units="cm"/>
    </inkml:brush>
  </inkml:definitions>
  <inkml:trace contextRef="#ctx0" brushRef="#br0">4 75 17612,'-3'5'1416,"11"-3"-952,10-4-160,9-2 416,1-3-127,7-2-313,4 1-216,2-4-625,4 1-311,-7-1 680,-3 4-208,-7-1-176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7.623"/>
    </inkml:context>
    <inkml:brush xml:id="br0">
      <inkml:brushProperty name="width" value="0.05" units="cm"/>
      <inkml:brushProperty name="height" value="0.05" units="cm"/>
    </inkml:brush>
  </inkml:definitions>
  <inkml:trace contextRef="#ctx0" brushRef="#br0">38 1 15027,'-12'5'1240,"-14"10"936,48-11 1019,28-2-2043,-38-3-1050,-1 1 1,1 1 0,-1-1 0,1 2-1,-1 0 1,0 0 0,1 1 0,-1 0-1,19 9 1,-27-10-93,-1 0 0,1 0 0,-1 0 1,0 0-1,0 1 0,0-1 0,0 0 0,0 1 0,0-1 0,-1 1 0,1 0 0,-1 0 1,0 0-1,0-1 0,0 1 0,0 0 0,0 0 0,-1 1 0,1-1 0,-1 0 0,0 0 1,0 0-1,0 0 0,0 0 0,0 0 0,-1 0 0,-1 5 0,-2 9 60,-1 0 0,-1 0 0,-13 27 0,11-26 31,4-9-51,2-7-54,1 1 1,0-1-1,0 1 0,0-1 0,0 1 0,0-1 1,0 1-1,1-1 0,-1 1 0,1 3 0,1-6-62,0 1-1,0 0 1,0-1-1,0 1 1,0-1-1,0 1 1,1-1-1,-1 0 0,0 1 1,0-1-1,0 0 1,0 0-1,1 0 1,-1 0-1,2 0 1,-1 0-91,7 1-207,0 0 0,0 1 0,0 0 0,-1 1 0,1-1 1,-1 2-1,1-1 0,12 9 0,-19-11 379,1 1 0,-1-1 0,0 1 0,0 0 0,0 0 0,0 0 0,-1 0 0,1 0 0,0 0 0,-1 0 0,0 1 0,1-1 0,-1 0 0,0 1 0,0-1 0,0 1 0,0 0 0,-1-1 0,1 1 0,-1 0 0,0-1 0,0 1 0,0 0 0,0-1 0,0 1 0,0 0 0,-1-1 0,1 1 0,-1 0 0,0-1 0,0 1 0,0-1 0,-1 4 0,-4 4 413,0 1-1,0-1 1,-1 0-1,0 0 1,-1 0 0,0-1-1,0 0 1,-1-1-1,-16 12 1,20-16-305,0 0-1,0-1 1,0 0 0,-1 1 0,1-2-1,-1 1 1,0-1 0,0 1 0,0-2-1,0 1 1,0-1 0,-1 0 0,1 0-1,0-1 1,0 1 0,-1-1 0,1-1-1,0 1 1,-1-1 0,-5-2 0,9 2-199,1 1 1,0-1 0,0 0 0,0-1 0,0 1 0,-1 0 0,2-1 0,-1 1 0,0-1 0,0 1-1,0-1 1,1 0 0,-1 0 0,1 1 0,-1-1 0,1 0 0,0-1 0,0 1 0,0 0 0,0 0 0,0 0-1,0-1 1,1 1 0,-1 0 0,1-1 0,0 1 0,-1-1 0,1-3 0,3-10-475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3.453"/>
    </inkml:context>
    <inkml:brush xml:id="br0">
      <inkml:brushProperty name="width" value="0.05" units="cm"/>
      <inkml:brushProperty name="height" value="0.05" units="cm"/>
    </inkml:brush>
  </inkml:definitions>
  <inkml:trace contextRef="#ctx0" brushRef="#br0">284 76 15459,'-1'-2'195,"1"0"0,-1 0 0,1 0 0,-1 0 0,0 0 0,1 1 0,-1-1 0,0 0 0,0 0 0,0 0 0,-1 1 0,1-1 0,0 1 0,-1-1 0,1 1 0,-1-1 0,1 1 0,-3-2 0,0 1 62,0 0 0,0 0 0,0 1 1,0-1-1,0 1 0,0 0 0,0 0 1,-7 0-1,0 0 61,0 1 0,-1 0 0,1 1 0,0 0-1,-21 6 1,21-4-223,1 1-1,0 0 1,0 1 0,0 0-1,1 1 1,-13 9-1,18-12-77,0 0-1,0 0 0,0 0 0,1 1 0,0-1 1,0 1-1,0 0 0,0 0 0,0 0 0,1 0 1,0 0-1,0 1 0,0-1 0,0 1 0,1 0 1,-2 7-1,3-11-14,0-1 1,-1 1-1,1 0 1,0 0-1,0-1 1,0 1-1,1 0 0,-1-1 1,0 1-1,0 0 1,0-1-1,0 1 1,1 0-1,-1-1 1,0 1-1,1 0 0,-1-1 1,0 1-1,1-1 1,-1 1-1,1 0 1,-1-1-1,1 1 1,-1-1-1,1 0 0,-1 1 1,1-1-1,0 1 1,0-1-1,1 1 3,0-1 0,0 1 0,0-1-1,0 0 1,0 1 0,0-1-1,0 0 1,0 0 0,0-1 0,3 0-1,5-1 10,0 0 0,-1-1 0,13-6 0,8-7 2,0 0 0,-2-3-1,39-31 1,0 1-57,-57 43 13,-7 8 20,-10 18 49,7-18-37,-161 482 1291,138-407-1127,-12 40-1624,44-131-2269,1-1 3343,6-13-328,7-15-100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36.935"/>
    </inkml:context>
    <inkml:brush xml:id="br0">
      <inkml:brushProperty name="width" value="0.05" units="cm"/>
      <inkml:brushProperty name="height" value="0.05" units="cm"/>
    </inkml:brush>
  </inkml:definitions>
  <inkml:trace contextRef="#ctx0" brushRef="#br0">17139 1366 12083,'-55'-21'241,"0"-3"0,2-3 1,-72-47-1,-174-121-692,224 152 342,-2 4 0,-93-33-1,-352-86-29,-11 35-581,407 95 194,-128-28-339,-766-162-3932,-11 56 5592,-71 78 2520,-4 42-2001,-2937 129-846,1813 195 166,760 33 207,1151-234-765,-545 217-1,378-76 324,381-164-215,2 4-1,-136 108 1,174-116-153,3 4 1,2 2-1,3 3 1,-65 91-1,80-91-85,2 1-1,3 1 0,3 3 0,3 0 1,-24 82-1,35-81 60,4 1 1,2 1-1,4 1 1,3-1-1,2 100 1,9-91 99,2 0 1,5 0-1,2-1 1,39 123-1,-20-112-12,3-2 0,5-2 0,77 126 0,-77-153-78,2-1 1,83 88-1,120 83-45,-165-164-21,178 110 1,109 21-81,-260-146 94,198 61-1,126-10 112,453 2 225,-666-84-246,-143-12-50,916 75 81,2-53-26,-238-58-58,-138 3 0,0 29 0,-50 34 3,32 2 0,-2-40-4,179-70-23,-135 9 26,427 6 3,3 27 2,230-10-2,-1086 30-4,766-29 12,-1 20-3,-354 34-11,46-1 9,-512-21-28,-1-7-1,0-8 1,-1-6 0,253-77-1,-370 91 23,-1-1-1,0-2 0,-1-1 0,-1-2 0,70-48 0,-69 37 1,-1-1 1,-2-2-1,0-2 0,37-49 1,-53 58-1,-2-1-1,0-1 1,-2 0 0,-1-1-1,-2-1 1,-1 0 0,13-47-1,-12 16-1,-2-1 0,5-109-1,-14 75-25,-13-104-1,0 109 3,-4 1 1,-48-158-1,-94-160 5,-67-133 43,118 279-8,66 168-15,-5 1 0,-4 3 0,-86-123 0,85 147 17,-2 3 1,-3 1-1,-3 3 1,-117-92-1,76 78 64,-3 4 0,-171-86 0,208 125-124,-1 2-1,-2 4 0,0 2 0,-2 3 1,-129-17-1,95 29-28,-108 5 0,34 10-26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3.951"/>
    </inkml:context>
    <inkml:brush xml:id="br0">
      <inkml:brushProperty name="width" value="0.05" units="cm"/>
      <inkml:brushProperty name="height" value="0.05" units="cm"/>
    </inkml:brush>
  </inkml:definitions>
  <inkml:trace contextRef="#ctx0" brushRef="#br0">135 0 14635,'-24'22'2762,"10"-10"-2181,1 1 1,0 0-1,0 0 1,2 1-1,-20 30 1,28-39-512,1 0 1,0 0-1,0 0 0,0 1 1,0-1-1,0 7 1,2-11-62,0 0 1,-1 0 0,1 0 0,0 0 0,1 0-1,-1 1 1,0-1 0,0 0 0,0 0 0,1 0-1,-1 0 1,0 0 0,1 0 0,-1 0 0,1 0-1,-1 0 1,1 0 0,0 0 0,-1-1 0,1 1-1,0 0 1,0 0 0,-1-1 0,1 1 0,0 0-1,0-1 1,0 1 0,0 0 0,0-1 0,0 0-1,0 1 1,0-1 0,0 0 0,0 1-1,0-1 1,0 0 0,0 0 0,2 0 0,4 1 18,1-1-1,0-1 1,0 1 0,0-1 0,0 0 0,-1-1 0,1 0 0,-1 0-1,1-1 1,13-6 0,6-6 76,35-23 0,-23 12 26,42-39-1,-86 71-62,1 1 1,0-1-1,0 1 0,-4 13 1,5-13-19,0-1-11,1-1 1,0 1 0,0 0-1,0 0 1,1 0-1,-1 9 1,2-14-32,-1 0 1,1-1-1,1 1 0,-1 0 0,0 0 1,0-1-1,0 1 0,0 0 0,0 0 1,1 0-1,-1-1 0,0 1 0,1 0 1,-1-1-1,0 1 0,1 0 0,-1-1 1,1 1-1,-1-1 0,1 1 1,0 0-1,0 0 0,1-1 1,-1 1 0,0-1 0,1 0 0,-1 1 0,1-1 0,-1 0 0,1 0 0,-1 0 0,1 0 0,-1 0 0,0-1 0,1 1 0,-1 0 0,1-1 0,-1 1 0,0-1 0,2 0 0,11-5 31,-1-1-1,0-1 0,0 1 1,0-2-1,12-11 1,-13 10-45,0 1 0,1 0-1,0 1 1,21-10 0,-34 18 3,1-1 0,-1 1 0,0 0-1,1 0 1,-1-1 0,1 1 0,-1 0 0,1 0 0,-1 0 0,1 0-1,-1-1 1,1 1 0,-1 0 0,1 0 0,-1 0 0,1 0-1,-1 0 1,1 0 0,-1 0 0,1 1 0,-1-1 0,1 0 0,-1 0-1,1 0 1,-1 0 0,1 1 0,-1-1 0,0 0 0,1 0-1,-1 1 1,1-1 0,-1 0 0,0 1 0,1-1 0,-1 1 0,0-1-1,1 0 1,-1 1 0,0-1 0,0 1 0,1-1 0,-1 1-1,0-1 1,0 0 0,0 1 0,0-1 0,1 1 0,-1-1 0,0 1-1,0-1 1,0 1 0,0-1 0,0 1 0,0-1 0,-1 1-1,1 0 1,-7 34-55,5-29 49,-1 6-1,1-6 15,0 0 0,0 0 0,1 1 1,-1-1-1,2 0 0,-1 0 0,1 1 0,0-1 0,1 11 1,-1-17-14,0 1 1,0-1 0,1 1 0,-1-1-1,0 1 1,0-1 0,1 1 0,-1-1 0,0 0-1,0 1 1,1-1 0,-1 1 0,0-1-1,1 0 1,-1 1 0,1-1 0,-1 0-1,0 0 1,1 1 0,-1-1 0,1 0-1,-1 0 1,1 0 0,-1 1 0,0-1-1,1 0 1,-1 0 0,1 0 0,0 0 0,17-6-513,12-17-498,17-28 340,-20 18 219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4.508"/>
    </inkml:context>
    <inkml:brush xml:id="br0">
      <inkml:brushProperty name="width" value="0.05" units="cm"/>
      <inkml:brushProperty name="height" value="0.05" units="cm"/>
    </inkml:brush>
  </inkml:definitions>
  <inkml:trace contextRef="#ctx0" brushRef="#br0">68 1 16828,'-2'46'1396,"-3"-1"0,-2 1 0,-14 54 0,-10 60-251,31-158-1129,-1-1 0,1 0-1,0 0 1,0 0 0,0 0 0,0 0-1,0 0 1,0 0 0,0 1 0,0-1-1,1 0 1,-1 0 0,1 2 0,-1-3-14,1 0 0,-1 0 0,0 0 1,0 0-1,1 0 0,-1 1 1,0-1-1,0 0 0,1 0 0,-1 0 1,0 0-1,0 0 0,1 0 0,-1 0 1,0-1-1,0 1 0,1 0 1,-1 0-1,0 0 0,0 0 0,1 0 1,-1 0-1,0 0 0,0 0 0,0-1 1,1 1-1,-1 0 0,0 0 1,0 0-1,0 0 0,1-1 0,-1 1 1,0 0-1,0-1 0,3-1-17,-1-1 0,0 0-1,0 0 1,0-1 0,0 1 0,2-5-1,9-40-297,-12 44 255,0 0 1,-1 1-1,1-1 1,-1 0-1,0 0 1,0 0 0,-1 0-1,1 0 1,-1 1-1,-1-7 1,-2 5-153,2 7 15,3 11 74,0-11 120,0 1 0,0 0 0,1-1 0,-1 1 0,1-1 0,0 0 0,-1 1 0,1-1 0,0 0 0,0 0 0,0 0 0,1-1 0,-1 1 0,0 0 0,5 2-1,-1-2 15,0 0 0,-1 0 0,1 0-1,0 0 1,0-1 0,0 0 0,7 0-1,2-1 28,-1 0 0,1-1-1,0 0 1,-1-1 0,22-7-1,23-11 66,-55 18-96,0 0 1,0 0-1,0 0 1,-1 0-1,1-1 1,0 1-1,-1-1 1,0 0-1,0 0 1,0 0-1,0-1 1,2-3-1,-5 7-7,0 1 0,0-1 0,0 0 0,-1 0 0,1 0 0,0 0 0,0 0 0,-1 1 1,1-1-1,0 0 0,0 0 0,-1 0 0,1 0 0,0 0 0,0 0 0,-1 0 0,1 0 0,0 0 0,-1 0 0,1 0 0,0 0 0,0 0 0,-1 0 0,1-1 0,0 1 0,0 0 0,-1 0 0,1 0 0,0 0 0,0 0 0,-1 0 0,1-1 0,0 1 0,0 0 0,0 0 0,-1 0 1,1-1-1,0 1 0,0 0 0,0 0 0,0-1 0,0 1 0,-1 0 0,1 0 0,0-1 0,0 1 0,0 0 0,0 0 0,0-1 0,0 1 0,0 0 0,0 0 0,0-1 0,0 1 0,0 0 0,0 0 0,0-1 0,0 1 0,0 0 0,0-1 0,0 1 0,1 0 0,-1 0 0,0-1 0,0 1 1,0 0-1,0 0 0,1-1 0,-22 9 116,12-2-17,0 0 0,1 0 0,-1 1 0,2 0 0,-14 16 0,17-19-46,1 0-1,-1 0 1,2 1 0,-1-1 0,0 1-1,1 0 1,0 0 0,0 0 0,0 0-1,1 0 1,-1 1 0,1-1-1,0 7 1,1-10-43,0-1 0,0 1 0,1-1 0,-1 0-1,0 1 1,1-1 0,-1 1 0,1-1 0,0 0 0,-1 1-1,1-1 1,0 0 0,0 0 0,0 0 0,0 0 0,0 0-1,0 0 1,0 0 0,0 0 0,0 0 0,1 0 0,-1 0-1,0-1 1,1 1 0,-1-1 0,0 1 0,1-1 0,-1 1-1,0-1 1,1 0 0,-1 1 0,4-1 0,4 1-46,0-1 0,0 1 0,17-3 0,-18 2-203,1-1 0,-1 0-1,0-1 1,1 0 0,-1 0 0,0 0 0,0-1 0,0-1-1,-1 1 1,1-1 0,11-8 0,-10 0-260,-9 2-168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5.390"/>
    </inkml:context>
    <inkml:brush xml:id="br0">
      <inkml:brushProperty name="width" value="0.05" units="cm"/>
      <inkml:brushProperty name="height" value="0.05" units="cm"/>
    </inkml:brush>
  </inkml:definitions>
  <inkml:trace contextRef="#ctx0" brushRef="#br0">13 123 13923,'-1'0'191,"0"1"0,0-1 0,0 1 0,0 0 0,1 0-1,-1-1 1,0 1 0,1 0 0,-1 0 0,0 0 0,1 0 0,-1 0 0,1 0 0,-1 0 0,1 0 0,0 0-1,-1 0 1,1 0 0,0 0 0,0 1 0,6 2 2159,9-8-1594,-3-2-932,-1-1 1,0-1 0,0 0-1,-1 0 1,0-1 0,-1 0-1,1-1 1,9-13 0,22-23-905,-40 46 1071,-1-1 0,1 0 0,0 1 0,-1-1 0,1 1 0,0-1 0,-1 1 0,1-1 0,0 1 0,0-1 0,-1 1 0,1 0 0,0-1 0,0 1 0,0 0 0,-1 0 0,3-1 0,-3 1 21,0 1 0,1-1 0,-1 0 0,0 0 0,1 1 0,-1-1 0,0 0 0,0 0 0,1 1 0,-1-1 0,0 0 0,0 1 0,0-1 0,1 0 0,-1 1 0,0-1 0,0 0-1,0 1 1,0-1 0,0 0 0,0 1 0,0-1 0,0 1 0,0-1 0,0 0 0,0 1 0,-5 35 1000,4-29-870,-2 9 255,1-5-119,0 0-1,0-1 0,1 1 1,1 0-1,1 13 1,-1-24-287,0 1 0,-1-1 0,2 1 1,-1-1-1,0 1 0,0-1 0,0 1 1,0-1-1,0 1 0,0-1 0,0 1 1,1-1-1,-1 1 0,0-1 0,0 1 0,1-1 1,-1 0-1,0 1 0,1-1 0,-1 1 1,0-1-1,1 0 0,-1 1 0,0-1 1,1 0-1,-1 0 0,1 1 0,-1-1 1,1 0-1,-1 0 0,1 1 0,-1-1 1,1 0-1,-1 0 0,1 0 0,-1 0 0,1 0 1,-1 0-1,1 0 0,-1 0 0,1 0 1,-1 0-1,1 0 0,-1 0 0,1 0 1,-1-1-1,1 1 0,-1 0 0,1 0 1,-1 0-1,1-1 0,-1 1 0,0 0 1,1-1-1,-1 1 0,1-1 0,2-1-30,0 0-1,0-1 0,-1 1 1,1-1-1,-1 1 1,1-1-1,2-4 0,10-23-224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6.030"/>
    </inkml:context>
    <inkml:brush xml:id="br0">
      <inkml:brushProperty name="width" value="0.05" units="cm"/>
      <inkml:brushProperty name="height" value="0.05" units="cm"/>
    </inkml:brush>
  </inkml:definitions>
  <inkml:trace contextRef="#ctx0" brushRef="#br0">1 9 15643,'1'-9'2273,"3"10"-215,2 14-14,-5 37-557,-2-44-1435,0 0 0,1 0 0,0 0 0,1 0 0,-1 0 1,2 0-1,-1-1 0,1 1 0,0 0 0,6 13 0,-7-20-57,0 0 0,-1 0 0,1 0-1,0 0 1,0 0 0,0 0-1,0 0 1,0-1 0,0 1-1,0 0 1,0-1 0,0 1-1,0-1 1,1 1 0,-1-1-1,0 1 1,0-1 0,0 0-1,1 0 1,-1 0 0,0 1-1,0-1 1,1 0 0,-1-1-1,0 1 1,0 0 0,1 0-1,-1 0 1,0-1 0,0 1-1,0-1 1,1 1 0,-1-1 0,0 1-1,1-2 1,5-2-83,0 0 0,0-1 0,-1 0 1,7-6-1,-13 10 80,85-87-1018,-61 62 654,-37 67 920,-13 14-238,26-55-309,0 0 1,0 0 0,0 0 0,0 0 0,0 0 0,0 0-1,0 0 1,0 0 0,-1 0 0,1 0 0,0 0 0,0 1-1,0-1 1,0 0 0,0 0 0,0 0 0,0 0 0,0 0-1,0 0 1,-1 0 0,1 0 0,0 0 0,0 0 0,0 0-1,0 0 1,0 0 0,0 0 0,0 0 0,-1 0 0,1 0-1,0 0 1,0 0 0,0 0 0,0 0 0,0 0 0,0 0-1,0 0 1,0-1 0,0 1 0,-1 0 0,1 0 0,0 0-1,0 0 1,0 0 0,0 0 0,0 0 0,0 0-1,0 0 1,0 0 0,0 0 0,0-1 0,0 1 0,0 0-1,0 0 1,0 0 0,0 0 0,0 0 0,0 0 0,0 0-1,0 0 1,0-1 0,0 1 0,-3-8-8,1-10-38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6.786"/>
    </inkml:context>
    <inkml:brush xml:id="br0">
      <inkml:brushProperty name="width" value="0.05" units="cm"/>
      <inkml:brushProperty name="height" value="0.05" units="cm"/>
    </inkml:brush>
  </inkml:definitions>
  <inkml:trace contextRef="#ctx0" brushRef="#br0">157 40 14867,'4'-2'431,"-1"-1"0,0 1-1,0-1 1,0 1 0,0-1-1,4-5 1,-6 8-361,-1-1-1,0 1 0,0 0 1,1-1-1,-1 1 0,0-1 1,0 1-1,0 0 0,1-1 1,-1 1-1,0 0 0,0-1 1,0 1-1,0-1 0,0 1 1,0 0-1,0-1 0,0 1 1,0-1-1,0 1 0,0-1 1,0 1-1,0 0 0,0-1 1,-1 1-1,1-1 1,0 1-1,-1-1 38,0 0 1,0 1-1,0-1 1,1 1-1,-1 0 1,0-1-1,0 1 1,0 0-1,0-1 1,0 1-1,0 0 1,0 0-1,0 0 1,0 0-1,0 0 1,-2 0-1,-4 0-27,1 1 0,0 0 0,0 1 0,-1-1 0,1 1 0,0 0 0,0 1 0,1-1 0,-1 1 0,0 1 0,1-1 0,0 1 0,0-1 0,0 2 0,0-1 0,1 0 0,-1 1 0,1 0 0,0 0 0,-4 8 0,1-2-78,0 0-1,2 0 0,-1 0 0,1 1 1,1 0-1,0 0 0,1 0 0,0 0 0,-1 19 1,3-24-4,1 1 1,0-1 0,1 0 0,-1 0-1,1 0 1,3 9 0,-4-14-43,1-1-1,-1 1 1,1 0 0,0-1 0,-1 1 0,1-1-1,0 1 1,0-1 0,0 1 0,0-1 0,0 1 0,0-1-1,0 0 1,1 0 0,-1 1 0,1-1 0,-1 0-1,0 0 1,1 0 0,0-1 0,-1 1 0,1 0-1,-1-1 1,1 1 0,0-1 0,-1 1 0,1-1-1,0 0 1,0 0 0,-1 1 0,3-1 0,3-2-116,0 0-1,0 0 1,0-1 0,0 1 0,-1-1 0,1-1 0,-1 1-1,0-1 1,0 0 0,8-7 0,16-13-459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7.271"/>
    </inkml:context>
    <inkml:brush xml:id="br0">
      <inkml:brushProperty name="width" value="0.05" units="cm"/>
      <inkml:brushProperty name="height" value="0.05" units="cm"/>
    </inkml:brush>
  </inkml:definitions>
  <inkml:trace contextRef="#ctx0" brushRef="#br0">23 0 15811,'-3'2'321,"1"0"0,0 1 0,0-1 1,0 0-1,0 1 0,0 0 0,1-1 0,-1 1 0,1 0 0,0 0 0,-2 4 0,3-6-270,0 0-1,0-1 1,0 1 0,0-1 0,0 1 0,0 0 0,0-1-1,0 1 1,1-1 0,-1 1 0,0-1 0,0 1 0,0-1-1,1 1 1,-1 0 0,0-1 0,1 0 0,-1 1 0,0-1-1,1 1 1,-1-1 0,1 1 0,0 0 0,0-1-1,1 1 0,0 0 0,-1 0 0,1-1 1,0 1-1,0-1 0,0 1 0,-1-1 0,1 0 1,0 0-1,2 0 0,15 0 63,-1-1 1,36-8-1,-39 6-86,1 0 0,0 2-1,0-1 1,26 2-1,-39 1-15,-1-1-1,1 1 0,0-1 0,-1 1 0,1 0 1,-1 0-1,1 0 0,-1 0 0,0 1 1,1-1-1,-1 1 0,0-1 0,0 1 0,0 0 1,0 0-1,0 0 0,0 0 0,0 0 1,-1 0-1,1 0 0,-1 1 0,0-1 1,1 1-1,-1-1 0,0 1 0,0 3 0,0-6-31,-1 1 0,0 0-1,1-1 1,-1 1 0,1-1-1,-1 1 1,1-1 0,-1 1 0,1-1-1,0 1 1,-1-1 0,1 1-1,0-1 1,-1 0 0,1 1-1,0-1 1,-1 0 0,1 0-1,0 1 1,-1-1 0,1 0-1,0 0 1,0 0 0,-1 0-1,1 0 1,0 0 0,0 0-1,-1 0 1,1 0 0,0 0-1,0-1 1,-1 1 0,1 0-1,0 0 1,-1-1 0,1 1 0,0 0-1,-1-1 1,1 1 0,0-1-1,29-22-845,-24 19 895,11-9-370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7.734"/>
    </inkml:context>
    <inkml:brush xml:id="br0">
      <inkml:brushProperty name="width" value="0.05" units="cm"/>
      <inkml:brushProperty name="height" value="0.05" units="cm"/>
    </inkml:brush>
  </inkml:definitions>
  <inkml:trace contextRef="#ctx0" brushRef="#br0">168 18 13987,'0'0'149,"1"-1"0,-1 0 0,1 1-1,-1-1 1,1 0 0,-1 1 0,1-1 0,-1 0 0,0 0-1,1 0 1,-1 1 0,0-1 0,1 0 0,-1 0 0,0 0 0,0-1-1,0 2-85,0 0-1,0 0 0,-1-1 0,1 1 0,0 0 0,0 0 0,0 0 0,-1-1 0,1 1 0,0 0 0,0 0 0,-1 0 0,1 0 0,0-1 0,0 1 0,-1 0 1,1 0-1,0 0 0,0 0 0,-1 0 0,1 0 0,0 0 0,-1 0 0,1 0 0,0 0 0,0 0 0,-1 0 0,1 0 0,-1 0 0,-2 0 181,0 1-1,-1 0 0,1 0 0,0 0 0,0 0 0,-1 0 0,-2 2 0,-12 8 423,0 0 0,-27 22 1,40-29-603,0 1 0,0 0 1,0 0-1,0 0 0,1 1 1,0-1-1,0 1 0,1 0 1,0 0-1,0 1 0,-4 12 1,6-18-123,1 0 1,0 0-1,-1 0 1,1 0 0,0 0-1,0 0 1,0 0-1,0 0 1,0 0 0,0 0-1,0 0 1,0 0-1,1 0 1,-1 0 0,0 0-1,0 0 1,1 0-1,-1 0 1,1 0 0,-1 0-1,1 0 1,-1-1-1,1 1 1,0 0-1,-1 0 1,1 0 0,0-1-1,0 1 1,0 0-1,-1-1 1,1 1 0,0-1-1,0 1 1,0-1-1,0 1 1,0-1 0,0 0-1,0 1 1,0-1-1,2 0 1,4 1-332,0 0 0,1-1 1,-1 0-1,13-1 0,-13 0 430,24-2-892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8.119"/>
    </inkml:context>
    <inkml:brush xml:id="br0">
      <inkml:brushProperty name="width" value="0.05" units="cm"/>
      <inkml:brushProperty name="height" value="0.05" units="cm"/>
    </inkml:brush>
  </inkml:definitions>
  <inkml:trace contextRef="#ctx0" brushRef="#br0">3 54 16003,'0'0'48,"0"0"-1,0 0 0,0 0 1,-1 0-1,1 0 1,0 1-1,0-1 0,0 0 1,0 0-1,-1 0 0,1 0 1,0 1-1,0-1 0,0 0 1,0 0-1,0 1 0,0-1 1,0 0-1,-1 0 0,1 0 1,0 1-1,0-1 0,0 0 1,0 0-1,0 1 0,0-1 1,0 0-1,0 0 0,0 1 1,0-1-1,0 0 1,1 0-1,-1 1 0,0-1 1,0 0-1,0 0 0,0 0 1,0 1-1,0-1 0,0 0 1,1 0-1,-1 0 0,0 1 1,14 3 866,21-4 52,-12-1-790,0-1 0,1-1 1,-2-2-1,1 0 0,0-1 0,-1-1 0,41-20 1,-51 17-339,-21 9-6,-26 13 129,20-4 160,1 1 0,-16 13-1,26-19-62,0 0-1,0 1 0,1-1 0,-1 1 0,1 0 1,0 1-1,0-1 0,0 0 0,0 1 0,1 0 1,-3 6-1,5-10-43,0 0 1,0-1-1,-1 1 0,1 0 1,0-1-1,0 1 0,0 0 1,0-1-1,0 1 1,0 0-1,0-1 0,0 1 1,0 0-1,0 0 1,1-1-1,-1 1 0,0 0 1,0-1-1,1 1 1,-1-1-1,0 1 0,1 0 1,-1-1-1,1 1 1,-1-1-1,0 1 0,2 0 1,-1 0 5,1 0 0,-1-1 0,1 1 0,-1 0 0,1-1 0,-1 1 0,1-1 0,0 1 0,-1-1 0,1 0 0,2 0 1,5 0 24,-1 0 0,1-1 0,14-2 0,15-7-168,49-18 0,-52 16-430,65-15 0,-98 26 524,0 1 0,-1 0 0,1-1 1,0 1-1,0 0 0,0 0 0,0 0 0,0 0 1,0 0-1,0 0 0,0 1 0,-1-1 1,1 1-1,0-1 0,0 1 0,0 0 1,-1-1-1,1 1 0,0 0 0,2 2 1,-3-1 34,0-1 0,0 1 1,0 0-1,0 0 0,-1 0 1,1 0-1,-1 0 1,1 0-1,-1 0 0,1 0 1,-1 0-1,0 0 1,0 0-1,0 0 0,0 0 1,-1 1-1,1-1 0,-1 4 1,-5 15 306,4-16-224,1 0-1,-1 0 0,1 0 1,0 1-1,0-1 0,1 0 1,0 0-1,-1 1 0,2-1 1,-1 0-1,2 6 0,-2-11-97,0 0 0,0 1 0,0-1 0,1 1 0,-1-1 0,0 0 0,0 1 0,1-1 0,-1 0 0,0 1 0,1-1 0,-1 0 0,1 0 0,-1 1 0,0-1-1,1 0 1,-1 0 0,1 0 0,-1 0 0,0 1 0,1-1 0,-1 0 0,1 0 0,-1 0 0,1 0 0,-1 0 0,0 0 0,1 0 0,-1 0 0,1 0 0,-1 0-1,1 0 1,-1-1 0,0 1 0,1 0 0,-1 0 0,1 0 0,-1 0 0,0-1 0,1 1 0,16-13-186,-7 2 11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8.647"/>
    </inkml:context>
    <inkml:brush xml:id="br0">
      <inkml:brushProperty name="width" value="0.05" units="cm"/>
      <inkml:brushProperty name="height" value="0.05" units="cm"/>
    </inkml:brush>
  </inkml:definitions>
  <inkml:trace contextRef="#ctx0" brushRef="#br0">120 1 16243,'-26'94'4560,"7"-20"-3229,-52 203 983,69-270-2270,1 0-1,1 0 1,-1-1 0,1 1 0,0 0-1,1 0 1,1 8 0,-2-14-36,0 0 1,1 1-1,-1-1 1,1 0-1,-1 0 1,1 0-1,-1 0 1,1 0-1,-1 0 1,1 0-1,0-1 1,-1 1-1,1 0 1,0 0-1,0 0 1,0-1-1,0 1 1,0 0-1,1 0 1,0-1-5,-1 1 0,1-1 0,0 0 0,-1 0 1,1 0-1,-1 0 0,1 0 0,0 0 0,-1-1 0,1 1 0,-1-1 1,1 1-1,-1-1 0,1 1 0,-1-1 0,1 0 0,-1 0 1,2-1-1,8-5-3,-1-1 0,1 0 0,-2-1 0,15-16-1,-16 16-34,1 0-1,-1 0 0,1 1 0,1 1 0,15-10 1,-25 16 30,1 1 0,-1 0 0,0 0 0,1 0 0,-1-1 0,1 1 0,-1 0 0,0 0 0,1 0 0,-1 0 0,1 0 0,-1 0 0,1 0 0,-1 0 0,0 0 0,1 0 0,-1 0 0,1 0 0,-1 0 0,0 0 0,1 0 0,-1 0 0,1 1 0,-1-1 0,0 0 0,1 0 0,-1 0 0,1 1 0,-1-1 0,0 0 0,0 1 0,1-1 0,-1 0 0,0 1 0,1-1 0,-1 0 0,0 1 0,0-1 0,0 0 0,1 1 0,-1-1 0,0 1 0,0-1 0,0 0 0,0 1 0,0-1 0,0 1 0,0-1 0,0 0 0,0 1 0,2 28-89,-3-23 72,-4 86-76,5-91 100,0-1 1,-1 1-1,1 0 0,0-1 0,0 1 1,0 0-1,0-1 0,0 1 1,0 0-1,1-1 0,-1 1 1,0 0-1,0-1 0,0 1 1,1 0-1,-1-1 0,0 1 1,0-1-1,1 1 0,-1 0 1,1 0-1,0-1 1,-1 0 1,1 0-1,-1 0 1,1 0-1,-1 0 1,0 0-1,1-1 1,-1 1-1,1 0 1,-1 0-1,1 0 1,-1 0-1,0-1 1,1 1-1,-1 0 0,0 0 1,1-1-1,-1 1 1,0 0-1,1-1 1,-1 1-1,1-1 1,17-26 142,2-22 34,-16 37-139,0 1-1,1 0 1,0 0 0,13-21-1,-16 31-38,-1-1 0,1 1-1,0 0 1,-1-1 0,1 1-1,0 0 1,0 0 0,0 0 0,0 0-1,0 1 1,0-1 0,0 0 0,0 1-1,0-1 1,0 1 0,0 0 0,0 0-1,4 0 1,42 5 8,-31-3-9,24 3-42,-11 0-398,-1-2 1,1-1-1,-1-1 1,53-6-1,-68 1 138,-14 4 292,-1 0-1,1 0 1,0 0 0,0 0 0,0 0 0,0 0-1,0 0 1,-1 0 0,1 0 0,0 0 0,0 0-1,0 0 1,0 0 0,0-1 0,-1 1 0,1 0-1,0 0 1,0 0 0,0 0 0,0 0 0,0 0 0,0-1-1,0 1 1,0 0 0,0 0 0,-1 0 0,1 0-1,0 0 1,0-1 0,0 1 0,0 0 0,0 0-1,0 0 1,0 0 0,0-1 0,0 1 0,0 0-1,0 0 1,0 0 0,0 0 0,0-1 0,1 1-1,-1 0 1,0 0 0,0 0 0,0 0 0,0 0-1,0-1 1,0 1 0,0 0 0,0 0 0,0 0-1,1 0 1,-1 0 0,0 0 0,0 0 0,0-1-1,0 1 1,0 0 0,0 0 0,1 0 0,-1 0-1,0 0 1,0 0 0,0 0 0,0 0 0,1 0-1,-20-7-569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9.099"/>
    </inkml:context>
    <inkml:brush xml:id="br0">
      <inkml:brushProperty name="width" value="0.05" units="cm"/>
      <inkml:brushProperty name="height" value="0.05" units="cm"/>
    </inkml:brush>
  </inkml:definitions>
  <inkml:trace contextRef="#ctx0" brushRef="#br0">0 29 14595,'3'3'2001,"9"-3"-1193,4-5-328,4-2 1040,8 0-920,2 0-440,3 1 184,-1 6-144,-2 1-344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56.941"/>
    </inkml:context>
    <inkml:brush xml:id="br0">
      <inkml:brushProperty name="width" value="0.05" units="cm"/>
      <inkml:brushProperty name="height" value="0.05" units="cm"/>
    </inkml:brush>
  </inkml:definitions>
  <inkml:trace contextRef="#ctx0" brushRef="#br0">19 0 10706,'-15'5'1687,"12"0"-650,4-4-987,0-1 0,0 1 1,-1 0-1,1 0 0,0-1 0,0 1 1,1-1-1,-1 1 0,0-1 0,0 0 1,0 1-1,0-1 0,3 0 0,45 8-93,602 1 483,-583-14-269,0 3 1,134 13 0,419 56 489,-419-49-374,261 0-92,0-37-188,380-3 25,1 40-21,-835-18-12,767 30-22,-384-13 27,556-17-18,2-46-3,127 50 49,808-45-248,-1325 0 487,-557 41-175,8-1 47,-11 1-144,0 0 1,0 0-1,-1-1 1,1 1 0,0 0-1,0 0 1,0 0-1,0 0 1,0 0-1,0 0 1,0 0-1,0 0 1,0 0-1,-1 0 1,1 0-1,0 0 1,0 0-1,0 0 1,0 0 0,0 0-1,0-1 1,0 1-1,0 0 1,0 0-1,0 0 1,0 0-1,0 0 1,0 0-1,0 0 1,0 0-1,0-1 1,0 1-1,0 0 1,0 0 0,0 0-1,0 0 1,0 0-1,0 0 1,0 0-1,0-1 1,0 1-1,0 0 1,0 0-1,0 0 1,0 0-1,0 0 1,0 0 0,0 0-1,0 0 1,0 0-1,0-1 1,0 1-1,0 0 1,0 0-1,0 0 1,1 0-1,-1 0 1,0 0-1,0 0 1,0 0-1,0 0 1,0 0 0,0 0-1,0 0 1,1 0-1,-10-5-45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9.518"/>
    </inkml:context>
    <inkml:brush xml:id="br0">
      <inkml:brushProperty name="width" value="0.05" units="cm"/>
      <inkml:brushProperty name="height" value="0.05" units="cm"/>
    </inkml:brush>
  </inkml:definitions>
  <inkml:trace contextRef="#ctx0" brushRef="#br0">135 0 15899,'-16'10'1163,"0"0"0,1 1 0,-26 25 0,36-32-991,1 0 0,0 1 0,0-1-1,0 1 1,1 0 0,0 1 0,0-1-1,0 0 1,0 1 0,1 0 0,0-1 0,0 1-1,0 0 1,1 0 0,-1 10 0,2-15-151,0 0 0,0 0 1,0 0-1,0 1 0,1-1 1,-1 0-1,0 0 1,1 0-1,-1 0 0,0 0 1,1 0-1,-1 0 0,1 0 1,0 0-1,-1 0 0,1 0 1,0 0-1,0 0 1,-1 0-1,1-1 0,0 1 1,0 0-1,0 0 0,0-1 1,0 1-1,0-1 0,0 1 1,0-1-1,0 1 1,1-1-1,-1 0 0,0 0 1,0 1-1,0-1 0,0 0 1,0 0-1,1 0 0,-1 0 1,1-1-1,5 1 13,0-1 0,-1 0 0,1 0 0,0-1-1,9-3 1,5-5-12,0 0-1,-1-1 1,-1-1 0,0-1-1,-1-1 1,0-1 0,-1 0-1,21-24 1,-37 38-28,0 0 0,0 0 0,0-1 0,1 1 0,-1 0 0,-1-1-1,1 1 1,0-1 0,0 1 0,0-1 0,-1 1 0,1-3 0,-4 5-54,-6 10 40,5-6-89,1 0 0,0 1 0,0 0 0,0 0-1,0 0 1,1 0 0,0 0 0,0 1 0,1-1 0,0 0 0,0 1-1,0 8 1,3-4-140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0.696"/>
    </inkml:context>
    <inkml:brush xml:id="br0">
      <inkml:brushProperty name="width" value="0.05" units="cm"/>
      <inkml:brushProperty name="height" value="0.05" units="cm"/>
    </inkml:brush>
  </inkml:definitions>
  <inkml:trace contextRef="#ctx0" brushRef="#br0">119 11 15691,'7'-11'2907,"-9"24"-1340,-1 0-1265,-10 53 714,-34 98 1,24-90-607,12-39-228,3-13 8,1 1 0,-3 27 0,9-48-173,1 0-1,0-1 1,0 1-1,-1 0 0,2 0 1,-1-1-1,0 1 1,0 0-1,0 0 0,1-1 1,-1 1-1,1 0 0,-1-1 1,2 3-1,-1-3-6,-1 0 0,1-1-1,-1 1 1,1-1 0,0 1-1,-1-1 1,1 1 0,0-1-1,-1 1 1,1-1 0,0 0-1,-1 1 1,1-1 0,0 0-1,0 0 1,-1 0 0,1 0-1,0 1 1,0-1 0,-1 0-1,1 0 1,1-1 0,2 1 9,-1-1 0,0 0 1,1 0-1,-1 0 0,0-1 1,0 1-1,0-1 1,0 0-1,0 0 0,0 0 1,0 0-1,3-3 1,0-2 9,1 0 1,-1 0 0,0 0 0,0-1 0,-1 0-1,0 0 1,-1 0 0,0-1 0,0 0 0,-1 1 0,0-1-1,0 0 1,1-11 0,-4 19-28,0 0 0,0 0 0,0-1-1,0 1 1,0 0 0,0 0 0,-1 0 0,1 0 0,0 0-1,-1 0 1,1-1 0,-1 1 0,0-1 0,-4 0-2,2 11-14,3-7 10,-1 1 0,1 0-1,0 0 1,0 0 0,0 0 0,0-1 0,0 1 0,1 0 0,0 0-1,-1-1 1,1 1 0,0 0 0,0 0 0,0-1 0,1 1-1,-1-1 1,0 1 0,1-1 0,0 0 0,-1 0 0,1 0-1,4 3 1,-3-2 3,1-1 0,0 0 0,0 0 1,0 0-1,0-1 0,0 1 0,0-1 0,1 0 0,-1 0 0,0 0 0,1-1 0,-1 0 0,0 0 1,6 0-1,5-1 10,0-1 0,0-1 0,0 0 0,-1 0 0,27-12 0,-30 11 1,-2-1 1,1 0 0,0 0-1,-1-1 1,0-1-1,-1 1 1,1-1-1,12-15 1,-19 19-8,0 1 0,0-1-1,-1 0 1,1 0 0,-1 0 0,1-1-1,0-4 1,-1 7-3,-1 1 0,0-1 1,0 1-1,0-1 0,0 1 0,0-1 0,0 1 1,0-1-1,0 1 0,0-1 0,0 1 0,0-1 0,0 1 1,0-1-1,-1 1 0,1-1 0,0 1 0,0 0 0,0-1 1,-1 1-1,1-1 0,-1 0 0,1 1 0,-1 0 1,0 0-1,1-1 0,-1 1 0,0 0 0,0 0 1,1 0-1,-1 0 0,0 0 0,1 0 1,-1 0-1,0 0 0,0 0 0,1 0 0,-1 0 1,0 1-1,1-1 0,-1 0 0,0 0 0,-1 1 1,-4 2-3,1 1 0,-1-1 1,0 1-1,1 0 1,0 0-1,0 1 0,0 0 1,0 0-1,1 0 0,0 0 1,-4 6-1,2-1 9,0-1-1,1 1 1,0 0-1,0 0 1,-5 20 0,9-28-10,1 0-1,-1 0 1,1-1 0,0 1 0,-1 0 0,1 0 0,0-1 0,0 1 0,0 0 0,0 0 0,1 0 0,-1-1 0,0 1-1,1 0 1,-1 0 0,1-1 0,0 1 0,0-1 0,-1 1 0,3 2 0,-1-2-79,-1-1 1,1 0-1,-1 0 1,1 0 0,0 0-1,-1 0 1,1 0-1,0-1 1,0 1-1,0 0 1,0-1 0,0 0-1,0 1 1,-1-1-1,5 0 1,7 0-378,-1-2 0,1 1 0,-1-2 0,19-5 0,-25 7 486,39-12-630,8-3-217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1.085"/>
    </inkml:context>
    <inkml:brush xml:id="br0">
      <inkml:brushProperty name="width" value="0.05" units="cm"/>
      <inkml:brushProperty name="height" value="0.05" units="cm"/>
    </inkml:brush>
  </inkml:definitions>
  <inkml:trace contextRef="#ctx0" brushRef="#br0">216 252 15555,'-9'1'383,"-1"0"0,1 0 0,0 1-1,0 0 1,0 1 0,0 0 0,0 0-1,-8 5 1,-2 2 355,0 1 0,-23 18 0,36-25-586,1 1-1,0-1 1,1 1 0,-1 1-1,1-1 1,-7 12 0,10-16-125,0 0 1,1 0-1,-1 1 0,0-1 1,1 0-1,0 1 0,-1-1 1,1 1-1,0-1 1,0 0-1,-1 1 0,1-1 1,0 1-1,1-1 0,-1 0 1,0 1-1,1 1 0,-1-2-14,1 0 0,0 0-1,0 0 1,-1 0 0,1 0-1,0 0 1,0 0-1,0 0 1,0 0 0,1 0-1,-1-1 1,0 1 0,0 0-1,0-1 1,1 1-1,-1-1 1,0 1 0,1-1-1,-1 0 1,0 0 0,3 1-1,8 0-14,-1 0-1,1-1 0,-1 0 1,1-1-1,-1 0 1,1-1-1,-1-1 0,22-6 1,-13 1-98,1 0 1,-1-1-1,34-22 1,-37 19-2,-1 0 1,0-1-1,-1-1 1,-1 0 0,0-1-1,22-30 1,-27 32 35,-1-1 1,0 0 0,-1 0 0,-1-1-1,0 1 1,-1-1 0,0-1 0,-1 1-1,2-20 1,-6-1 26,0 35 41,0 1-1,0-1 1,0 0 0,0 1 0,-1-1 0,1 0 0,0 1 0,0-1-1,0 0 1,0 1 0,-1-1 0,1 0 0,0 1 0,-1-1 0,1 0-1,0 1 1,-1-1 0,1 1 0,-1-1 0,1 1 0,-1-1-1,1 1 1,-1-1 0,1 1 0,-1 0 0,0-1 0,1 1 0,-1 0-1,1-1 1,-1 1 0,0 0 0,1 0 0,-1 0 0,0-1 0,1 1-1,-1 0 1,0 0 0,0 0 0,1 0 0,-1 0 0,0 0-1,1 1 1,-1-1 0,0 0 0,1 0 0,-1 0 0,0 1 0,1-1-1,-2 0 1,-1 3 24,-1-1 1,1 1-1,-1 0 0,1 0 0,0 0 1,0 0-1,0 0 0,0 0 0,1 1 0,-4 6 1,-21 42 249,24-45-240,-7 15 128,1 1 1,-10 38 0,18-55-170,-1 1 0,1 0 1,0-1-1,0 1 1,1 0-1,0 0 0,0 0 1,0 0-1,1-1 1,0 1-1,1 0 0,-1 0 1,1-1-1,4 8 0,-3-10-43,0 1-1,1-1 0,-1 0 0,1 0 0,0 0 0,1-1 0,-1 0 0,1 1 0,-1-1 0,1-1 0,0 1 1,8 2-1,10 5-172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1.878"/>
    </inkml:context>
    <inkml:brush xml:id="br0">
      <inkml:brushProperty name="width" value="0.05" units="cm"/>
      <inkml:brushProperty name="height" value="0.05" units="cm"/>
    </inkml:brush>
  </inkml:definitions>
  <inkml:trace contextRef="#ctx0" brushRef="#br0">33 1 14507,'-1'17'1751,"-1"-1"1,-1 1-1,-7 21 1,6-21-1484,0 0 0,0 0 1,2 0-1,-1 19 0,3-34-250,0 0-1,0 0 1,0-1 0,1 1-1,-1 0 1,0 0 0,1-1-1,-1 1 1,1 0 0,0-1-1,-1 1 1,1-1-1,0 1 1,0-1 0,0 1-1,0-1 1,0 1 0,0-1-1,1 0 1,-1 0-1,0 1 1,1-1 0,-1 0-1,1 0 1,-1-1 0,1 1-1,-1 0 1,1 0 0,0-1-1,-1 1 1,1-1-1,0 1 1,-1-1 0,1 0-1,0 0 1,0 0 0,-1 1-1,1-2 1,3 1-1,5-1 14,0 0 0,0-1 0,0-1-1,0 1 1,13-7 0,21-9-59,-1-3 0,-1-2 1,-1-1-1,56-45 0,-98 71-81,-3 4 78,0 1 1,0-1 0,-6 13-1,10-18 34,-1 0 0,1 0 0,-1 0 0,1 0 0,-1 0 0,1 0 0,0 0 0,-1 0 1,1 0-1,0 0 0,0 0 0,0 0 0,0 0 0,0 0 0,0 0 0,0 0 0,0 0 0,0 0 0,1 0 0,-1 0 0,0 1 0,1-2 0,-1 1 0,0 0 0,1 0 0,-1 0 1,1 0-1,0 0 0,-1 0 0,1 0 0,0-1 0,0 1 0,-1 0 0,1 0 0,0-1 0,0 1 0,0-1 0,0 1 0,0-1 0,0 1 0,1 0 0,5 0 13,-1 0 1,1 0-1,0 0 0,0-1 0,-1 0 0,1 0 0,0-1 0,0 0 0,-1 0 0,10-3 0,8-4-2,35-16-1,-5 1-105,-53 23 84,0-1 0,0 1 0,0 0 0,-1-1 0,1 1 0,0 0 0,0 0 0,0 0 0,0 0 0,-1 0 0,1 0 0,0 0 0,0 0 0,0 0 0,0 0 0,-1 0 0,1 0 0,0 1-1,0-1 1,1 1 0,-2-1 4,0 1-1,1-1 1,-1 1 0,0-1-1,1 1 1,-1-1-1,0 1 1,0 0-1,1-1 1,-1 1 0,0-1-1,0 1 1,0 0-1,0-1 1,0 1-1,0-1 1,0 1 0,0 0-1,0-1 1,0 1-1,0 0 1,-3 7-12,1 0 0,-1 0 0,-5 11 0,1-4 8,6-14-18,1-1 0,0 1 0,-1-1 0,1 1 0,0 0 0,0-1 0,0 1 0,-1-1 0,1 1 0,0 0 0,0-1 0,0 1 0,0-1 0,0 1 0,0 0 0,0-1 0,0 1 0,0 0 0,0-1 0,1 1 0,-1-1 0,0 1 0,0-1 0,1 1 0,-1 0 0,0-1 0,0 1 0,1-1 0,-1 1 0,1 0 0,1-1-18,-1 0 0,0 1 0,1-1 0,-1 0 0,0 0 0,0-1 0,1 1 0,-1 0 0,0 0 0,0 0 0,1-1 0,-1 1 0,0-1 0,0 1 0,2-2 0,13-6-245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2.407"/>
    </inkml:context>
    <inkml:brush xml:id="br0">
      <inkml:brushProperty name="width" value="0.05" units="cm"/>
      <inkml:brushProperty name="height" value="0.05" units="cm"/>
    </inkml:brush>
  </inkml:definitions>
  <inkml:trace contextRef="#ctx0" brushRef="#br0">302 61 14667,'-9'-2'367,"0"0"1,0 0-1,0 1 1,0 1-1,-1 0 0,1 0 1,0 0-1,0 1 0,-1 1 1,1 0-1,0 0 0,-9 4 1,-7 3 378,0 1 0,-44 25 0,65-32-641,-27 17 421,29-19-479,0 0-1,1 1 1,-1-1-1,1 1 1,-1-1-1,1 1 0,-1 0 1,1-1-1,0 1 1,0 0-1,0 0 1,0 0-1,0 0 0,0 2 1,1-3-35,0-1 0,0 1 0,0 0 0,1-1-1,-1 1 1,0 0 0,0-1 0,1 1 0,-1-1 0,0 1 0,1 0 0,-1-1 0,1 1 0,-1-1-1,0 1 1,1-1 0,0 1 0,-1-1 0,1 1 0,-1-1 0,1 0 0,-1 1 0,1-1 0,0 0-1,-1 0 1,1 1 0,0-1 0,-1 0 0,1 0 0,0 0 0,-1 0 0,1 0 0,0 0 0,-1 0-1,1 0 1,0 0 0,0 0 0,34 0 104,-32 0-91,40-5 55,42-9 0,-52 7-93,-1 1 0,1 2 0,36 1 0,-67 2 8,0 1 0,0 0 0,-1 1 0,1-1-1,0 0 1,0 0 0,-1 1 0,1-1 0,0 1-1,-1-1 1,1 1 0,-1 0 0,1 0 0,0-1-1,-1 1 1,3 3 0,-3-3 6,-1 0 0,1 0 0,-1 0 0,1 1 0,-1-1 0,1 0 0,-1 0 0,0 1 0,0-1 0,0 0 0,0 0 0,0 1 0,0-1 0,0 0 0,0 1 0,0-1 0,0 0 0,-1 1 0,1-1 0,-1 0 0,0 2 0,15-11 259,-9 2-225,0 1 1,-1-1-1,0 0 1,0 0-1,-1-1 1,0 1-1,0-1 1,0 1-1,-1-1 1,0 0-1,2-12 1,11-28-123,-15 46 33,1-1 0,0 1 0,0-1 1,0 1-1,0 0 0,0-1 1,0 1-1,1 0 0,-1 0 1,0 0-1,1 0 0,-1 0 1,0 0-1,1 0 0,-1 0 0,1 1 1,0-1-1,-1 0 0,1 1 1,-1-1-1,3 1 0,40-2-1909,-15 1 1376,3-5 6,0-4-145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2.852"/>
    </inkml:context>
    <inkml:brush xml:id="br0">
      <inkml:brushProperty name="width" value="0.05" units="cm"/>
      <inkml:brushProperty name="height" value="0.05" units="cm"/>
    </inkml:brush>
  </inkml:definitions>
  <inkml:trace contextRef="#ctx0" brushRef="#br0">135 0 15899,'-19'30'657,"2"1"-1,0 0 0,2 1 0,2 0 0,1 1 0,1 1 0,2 0 1,1 0-1,-3 43 0,11-74-635,-1 4 38,0 1-1,1 0 1,0 0 0,0-1 0,2 10 0,-2-15-41,1 0 0,-1-1 0,1 1 1,-1 0-1,1-1 0,0 1 0,0-1 1,0 1-1,0-1 0,0 1 0,0-1 1,0 0-1,0 1 0,0-1 0,1 0 1,-1 0-1,0 0 0,1 0 0,-1 0 1,1 0-1,-1 0 0,1 0 1,0-1-1,-1 1 0,1-1 0,0 1 1,-1-1-1,1 0 0,2 1 0,3-1 33,1 0 0,-1-1 0,0 0 0,0 0 0,1 0-1,-1-1 1,0 0 0,0-1 0,0 1 0,-1-1 0,1 0-1,0-1 1,9-7 0,4-4 40,0-1 0,30-31 0,-13 9-550,-2-1-1,-2-2 1,-2-2 0,38-67 0,-66 105 142,0-1 0,0 0 0,-1 0 0,2-9 0,-6 11-290,-3 5-124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3.254"/>
    </inkml:context>
    <inkml:brush xml:id="br0">
      <inkml:brushProperty name="width" value="0.05" units="cm"/>
      <inkml:brushProperty name="height" value="0.05" units="cm"/>
    </inkml:brush>
  </inkml:definitions>
  <inkml:trace contextRef="#ctx0" brushRef="#br0">1 0 14219,'0'19'1448,"7"-5"-936,1-1-215,8-3 711,1-1-504,2-7-176,5 1-24,1-1-272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3.999"/>
    </inkml:context>
    <inkml:brush xml:id="br0">
      <inkml:brushProperty name="width" value="0.05" units="cm"/>
      <inkml:brushProperty name="height" value="0.05" units="cm"/>
    </inkml:brush>
  </inkml:definitions>
  <inkml:trace contextRef="#ctx0" brushRef="#br0">37 465 16468,'1'2'180,"0"-1"1,0 1 0,0-1-1,0 1 1,0-1 0,0 0-1,1 0 1,-1 1 0,0-1 0,0 0-1,1 0 1,-1 0 0,1 0-1,-1-1 1,1 1 0,-1 0-1,1-1 1,0 1 0,-1-1 0,1 1-1,0-1 1,-1 0 0,1 0-1,0 0 1,0 0 0,-1 0 0,4 0-1,7-1 222,0 0-1,22-6 1,-25 5-230,11-3 15,0 0 1,23-10-1,-34 11-170,0 0-1,-1 0 0,0-1 1,0 0-1,0-1 0,0 0 1,7-7-1,-14 12-17,0 0 0,0 0 0,0 0 0,0 0 0,0-1 0,0 1 0,0 0 0,-1 0 0,1-1 0,0 1 0,-1 0 0,1-1 0,-1 1 0,1-1 0,-1 1 0,0 0 1,1-1-1,-1 1 0,0-1 0,0 1 0,0-1 0,0 1 0,-1-3 0,0 3-1,1 0-1,-1 0 1,0 0 0,0-1 0,0 1 0,0 0 0,0 0-1,0 0 1,0 1 0,0-1 0,0 0 0,0 0 0,-1 1-1,1-1 1,0 0 0,0 1 0,-1-1 0,1 1 0,0 0-1,-1-1 1,1 1 0,-1 0 0,1 0 0,-3 0 0,-7 0-8,-1 0 1,0 1 0,0 0 0,0 1-1,0 1 1,1 0 0,-1 0 0,1 1-1,-21 11 1,18-8 26,0 1 1,0 0-1,1 2 0,0-1 0,0 2 0,-19 20 1,28-27-2,1 1 1,-1-1 0,1 1-1,0 0 1,0 0 0,1 0-1,-1 0 1,1 0-1,0 0 1,1 0 0,-2 9-1,3-12-10,-1 1 0,1-1 0,1 0-1,-1 0 1,0 0 0,1 1 0,-1-1-1,1 0 1,-1 0 0,1 0 0,0 0-1,0 0 1,0 0 0,0 0 0,0 0 0,0 0-1,1-1 1,-1 1 0,1 0 0,-1-1-1,1 1 1,0-1 0,-1 0 0,1 1-1,0-1 1,0 0 0,0 0 0,0 0 0,0 0-1,0-1 1,3 2 0,11 2 7,0 0 0,0-1-1,0 0 1,0-1 0,0-1 0,0-1 0,22-2 0,12-4 12,53-12 0,-63 9-48,0-3 1,0-1-1,-1-1 0,0-3 1,-2-1-1,0-1 0,58-43 1,-82 52-7,-1 0 1,0-1-1,-1 0 1,0-1 0,-1 0-1,0-1 1,13-23-1,-20 30 17,0 0 0,0 0-1,-1-1 1,0 1-1,0 0 1,0-1-1,-1 0 1,0 1 0,0-9-1,-1 11 6,-1 0 1,1 0-1,-1-1 0,0 1 1,0 0-1,0 0 0,0 0 1,-1 0-1,0 0 0,1 0 0,-2 0 1,1 0-1,0 1 0,-1-1 1,-3-4-1,-13-3-58,12 8 47,7 3 5,-12 21-72,22-64 119,3 15-10,-5 12 5,-1 0 0,0-1 0,7-28 0,-14 41 66,-2 4-31,-6 10-5,-7 20-26,-7 44 252,3 1 0,-18 151 0,35-215-385,0 3 252,1 0 0,0 0 0,2 23 0,-1-34-246,0 1 1,1-1-1,0 0 1,-1 0 0,1 0-1,0 0 1,1 0-1,-1 0 1,0 0 0,1-1-1,-1 1 1,1 0-1,0-1 1,0 1 0,0-1-1,0 0 1,1 1-1,-1-1 1,1 0 0,-1 0-1,6 2 1,-30-29-3637,8 9 2875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4.435"/>
    </inkml:context>
    <inkml:brush xml:id="br0">
      <inkml:brushProperty name="width" value="0.05" units="cm"/>
      <inkml:brushProperty name="height" value="0.05" units="cm"/>
    </inkml:brush>
  </inkml:definitions>
  <inkml:trace contextRef="#ctx0" brushRef="#br0">6 56 14443,'-5'-1'1504,"6"4"-719,6 1-201,10 0 1016,5 0-304,8 1-343,9 0-161,5-3-152,4 1-104,2-5-608,-3-5-632,-1-11 648,0-7-136,-8-8-120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3.010"/>
    </inkml:context>
    <inkml:brush xml:id="br0">
      <inkml:brushProperty name="width" value="0.05" units="cm"/>
      <inkml:brushProperty name="height" value="0.05" units="cm"/>
    </inkml:brush>
  </inkml:definitions>
  <inkml:trace contextRef="#ctx0" brushRef="#br0">61 0 16243,'-3'77'3256,"-18"95"0,5-48-1971,-5 47 144,22-155-1292,-1-16-134,0 0 0,0 0-1,0 0 1,0 1 0,0-1 0,0 0-1,1 0 1,-1 0 0,0 0 0,0 0-1,0 1 1,0-1 0,0 0 0,0 0 0,1 0-1,-1 0 1,0 0 0,0 0 0,0 0-1,0 1 1,0-1 0,1 0 0,-1 0-1,0 0 1,0 0 0,0 0 0,0 0-1,1 0 1,-1 0 0,0 0 0,0 0-1,0 0 1,1 0 0,-1 0 0,0 0-1,0 0 1,0 0 0,1 0 0,0-1 5,0 0 0,1-1 0,-1 1 0,0 0 0,1 0 0,-1-1 0,0 1 0,0-1 0,0 1 1,0-1-1,0 1 0,1-4 0,9-23 42,-1 0 0,11-55 0,10-28-153,-31 110 96,0 1 1,0-1-1,0 0 1,1 1-1,-1-1 1,0 0-1,1 1 1,-1-1-1,0 0 1,1 1-1,-1-1 1,1 1-1,-1-1 1,1 0-1,-1 1 1,1-1-1,0 1 1,-1 0-1,2-1 1,-1 1 1,-1 0 0,1 0 1,-1 0-1,1 0 0,-1 0 0,0 0 1,1 0-1,-1 0 0,1 1 1,-1-1-1,1 0 0,-1 0 0,0 1 1,1-1-1,-1 0 0,1 1 1,-1-1-1,0 0 0,1 1 0,-1-1 1,0 0-1,1 2 0,17 34-147,-12-20 106,-3-11 38,-1-1 0,1 1 1,0-1-1,1 0 0,-1 0 0,1 0 0,0 0 0,-1 0 0,2-1 0,-1 0 0,0 0 0,1 0 0,-1 0 0,1-1 0,0 0 0,0 0 0,6 2 0,-5-3 10,1 0 0,-1 0 0,1-1-1,0 0 1,-1 0 0,1-1 0,-1 1 0,1-1 0,-1-1 0,0 1-1,1-1 1,-1-1 0,10-4 0,0-1 6,-2-1-1,1 0 1,-1-1-1,0-1 1,-1 0-1,-1 0 1,1-2-1,11-16 1,-9 10 3,-1 0 0,-1-1 1,-1-1-1,-1 0 1,11-30-1,-18 42-17,-2 0-1,1-1 1,-1 1-1,0 0 1,0-15-1,-2 24 5,1 0-1,-1-1 0,0 1 0,0-1 1,0 1-1,0-1 0,0 1 0,0-1 1,0 1-1,0-1 0,-1 1 0,1-1 1,0 1-1,0-1 0,0 1 0,0 0 1,-1-1-1,1 1 0,0-1 0,0 1 1,-1 0-1,1-1 0,-1 0 0,-6 7-33,-5 16 2,-43 127 132,47-122 18,2 1 0,0 1 1,-3 42-1,9-64-77,0 0-1,0 0 1,0 0 0,1-1-1,0 1 1,0 0-1,3 7 1,-3-12-26,0 0 0,-1 0 0,2 0-1,-1 0 1,0 0 0,0 0 0,1-1 0,-1 1-1,0 0 1,1-1 0,0 1 0,-1-1 0,1 1 0,0-1-1,0 0 1,0 0 0,0 0 0,0 0 0,0 0 0,0 0-1,0-1 1,0 1 0,1-1 0,3 1 0,3 0-9,1-1 1,0-1-1,-1 1 1,1-2-1,-1 1 1,1-1-1,-1-1 1,0 0-1,0 0 1,0-1-1,0 0 1,0 0-1,11-8 1,-9 4-45,1 0 0,-1-1 0,-1 0 0,0 0-1,0-1 1,-1-1 0,0 0 0,13-19 0,-21 27 26,1 0 0,-1 0 0,0 0 0,0 0 0,0 0 0,0 0 0,0 0 0,-1 0 0,1-5 0,-1 8 14,0 0-1,0 0 0,0-1 0,0 1 1,0 0-1,0 0 0,0 0 1,0-1-1,0 1 0,0 0 0,0 0 1,0-1-1,0 1 0,-1 0 1,1 0-1,0-1 0,0 1 1,0 0-1,0 0 0,0 0 0,0 0 1,-1-1-1,1 1 0,0 0 1,0 0-1,0 0 0,-1 0 0,1 0 1,0-1-1,0 1 0,0 0 1,-1 0-1,1 0 0,0 0 0,0 0 1,-1 0-1,1 0 0,0 0 1,-1 0-1,0 0 3,0 1 0,-1 0-1,1-1 1,-1 1 0,1 0 0,0 0 0,0-1-1,0 1 1,-1 0 0,1 0 0,-1 2 0,-6 6 45,0-1 1,1 2 0,-13 18 0,18-24-29,-1 1 0,1-1 0,0 1 0,0 0 1,1-1-1,-1 1 0,1 0 0,0 0 0,0 0 1,1 0-1,-1 8 0,2-12-41,-1 1 0,0 0 0,1-1 0,-1 1 0,1-1 1,0 1-1,-1-1 0,1 1 0,0-1 0,0 1 0,0-1 0,0 0 0,0 0 0,0 1 0,1-1 0,-1 0 1,0 0-1,1 0 0,-1 0 0,0 0 0,1-1 0,-1 1 0,1 0 0,2 0 0,5 2-340,0-1-1,0 0 0,12 2 1,-9-3 216,14 2-227,4-4-116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18.047"/>
    </inkml:context>
    <inkml:brush xml:id="br0">
      <inkml:brushProperty name="width" value="0.05" units="cm"/>
      <inkml:brushProperty name="height" value="0.05" units="cm"/>
    </inkml:brush>
  </inkml:definitions>
  <inkml:trace contextRef="#ctx0" brushRef="#br0">1 2527 9370,'0'2'315,"1"0"-1,0-1 1,-1 1 0,1 0-1,0-1 1,0 1-1,0 0 1,0-1 0,0 0-1,1 1 1,-1-1 0,0 1-1,1-1 1,-1 0 0,1 0-1,-1 0 1,1 0-1,1 1 1,33 16 299,-29-17-524,0 1 0,-1-1 0,1 0 0,0 0-1,0-1 1,0 0 0,-1 0 0,1 0 0,0-1 0,8-2 0,11-3 204,33-14 0,10-1 57,98-5-115,-121 21-212,0-1 0,0-3 0,-1-1 0,50-20 1,-40 8 55,168-61 372,-179 69-390,-1-1 1,44-23 0,-65 27-41,-1-1 1,-1-1-1,0-1 1,-1-1-1,30-29 0,14-17 54,2 3-1,84-59 0,34-26 27,-149 112-90,-1-2 0,-2 0 0,29-41 1,74-123 44,-120 176-28,0 2-1,2 0 1,0 0 0,36-31-1,-18 23 46,71-45 0,-59 39-65,3-3-16,-25 16 8,-20 16 2,0 0-1,0 0 1,0 1 0,1-1 0,-1 1 0,1 0 0,5-3 0,-6 3 4,-1 0 0,0-1 0,1 1 0,-1-1 0,-1 0 0,1 0 1,0 0-1,3-9 0,-2 6 5,115-190 87,-83 140-93,-20 32-5,0 0 0,21-23 0,122-122 15,-153 163-12,-1 0 0,1 0 0,-2-1 0,6-10-1,6-9 9,0 12-25,-14 14 15,-1 0-1,1-1 1,0 1 0,-1-1-1,1 1 1,-1-1-1,1 0 1,-1 1 0,0-1-1,0 0 1,2-3 0,-1-1-1,-1 5-2,8-11-5,15-27-43,-9 19 50,-12 17 1,1-1-1,-1 1 0,1 0 1,0 0-1,0 0 0,1 1 1,-1-1-1,0 1 0,1 0 1,0 1-1,7-3 0,-9 3-2,0 0 0,0 0-1,0-1 1,0 1 0,-1-1-1,1 1 1,0-1 0,-1 0-1,1 0 1,-1 0 0,0 0-1,5-5 1,-5 4 0,0 0-1,1 1 1,-1-1 0,1 1-1,0 0 1,0 0 0,0 0-1,0 0 1,0 0 0,4-1-1,2 0-1,1-1 0,-1 0-1,-1-1 1,16-9 0,10-6-3,-15 12 12,1 1 1,0 1 0,0 1-1,33-5 1,6-1-24,-40 7 18,1 0 0,0 1 0,0 0 0,0 2 0,31 2 0,-28-1-5,1 0-1,0-1 0,39-8 1,-42 5 0,0 1 1,0 1-1,0 0 0,0 2 1,23 2-1,-17 1 7,1-2 0,0-1 0,48-7 0,26 0 5,3 0 11,-88 6-25,-1-1 1,21-4-1,-21 3-4,1 1 0,21-1 0,-2 4-4,-22 0-2,-1 0-1,22-3 0,-12 1-11,1 0-1,-1 2 0,27 3 1,-19 5-43,-26-7 38,0 0-1,-1-1 0,1 1 0,0-1 0,0-1 1,6 2-1,7 0-33,-16-2 64,0 1 0,0-1 0,0 1 0,0-1-1,0 0 1,0 0 0,0 0 0,0 0 0,0-1 0,0 1 0,0 0 0,0-1 0,0 1 0,2-2-1,29-7-26,-28 8 24,0 0 0,0 0 0,-1-1 0,1 1-1,-1-1 1,8-3 0,-6 2-49,1 0 0,0 0 0,1 1 0,-1 0 0,0 0 0,1 1 0,-1 0 0,10 0 0,-9 0 22,0 1-1,0-1 0,0-1 1,0 1-1,0-1 0,-1-1 1,12-4-1,-8-1-24,-9 6 31,1 1-1,-1-1 1,1 0-1,-1 1 1,1 0-1,-1-1 0,1 1 1,0 0-1,0 0 1,-1 1-1,5-2 1,-7 3 21,0-1 0,1 0 0,-1 0 0,0 1 0,0-1-1,1 0 1,-1 1 0,0-1 0,0 0 0,1 1 0,-1-1 0,0 0 0,0 1 0,0-1 0,1 0 0,-1 1 0,0-1 0,0 1 0,0-1 0,0 0-1,0 1 1,0-1 0,0 1 0,0 0 2,0-1 0,0 1 0,0-1 0,0 1-1,0-1 1,0 1 0,0 0 0,1-1 0,-1 1-1,0-1 1,0 1 0,0-1 0,1 1 0,-1-1 0,0 0-1,1 1 1,-1-1 0,0 1 0,1-1 0,-1 0-1,1 1 1,-1-1 0,0 0 0,1 1 0,-1-1 0,1 0-1,0 1 1,0-1-4,-1 2 2,1-1-1,-1 0 1,1 0-1,0 0 0,-1 0 1,1 0-1,0 0 1,0 0-1,0 0 1,-1 0-1,1 0 1,0 0-1,0-1 1,0 1-1,0 0 0,1-1 1,-1 1-1,0-1 1,0 1-1,2 0 1,0 0 6,-1 0 1,0 0-2,0 1-1,0-1 1,-1 1 0,1 0-1,-1 0 1,0 0 0,1 0-1,-1 0 1,0 0 0,0 0-1,1 3 1,8 13-40,-9-16 36,1-1 1,-1 1-1,1 0 1,-1 1-1,0-1 0,0 0 1,0 0-1,0 0 1,0 1-1,-1-1 1,1 0-1,-1 1 0,1-1 1,-1 0-1,0 1 1,0 2-1,4 23-29,-3-25 35,0 0 0,1 0 0,-1 0 0,1-1 0,0 1 0,0 0 0,3 4 0,-5-7-1,0 0 0,0 0 0,0 0 0,0 0 0,0 0 0,0 0 0,0 0 0,0 0 0,1 1 0,-1-1 0,0 0 0,0 0 1,0 0-1,0 0 0,0 0 0,0 0 0,0 0 0,0 0 0,0 0 0,1 0 0,-1 0 0,0 0 0,0 0 0,0 0 0,0 0 0,0 1 0,0-1 0,0 0 0,1 0 1,-1 0-1,0 0 0,0 0 0,0 0 0,0 0 0,0-1 0,0 1 0,0 0 0,1 0 0,-1 0 0,0 0 0,0 0 0,0 0 0,0 0 0,0 0 0,0 0 0,0 0 1,0 0-1,0 0 0,1 0 0,-1 0 0,0 0 0,0-1 0,0 1 0,0 0 0,0 0 0,0 0 0,0 0 0,0 0 0,0 0 0,0 0 0,0-1 0,0 1 0,1-9 4,-1 6-5,0 3-5,0 0-1,0-1 7,0 1 15,0-1-10,0 3-23,-8-18 47,8 13-42,5 15-29,-5-5 57,0-7-10,0 0-18,0-1 7,0 1 13,-1 1-6,-1 0-1,1 0 0,0 0 1,0 0-1,0 1 1,0-1-1,0 0 0,0 1 1,0-1-1,0 1 1,0-1-1,1 1 1,-1-1-1,1 1 0,-1 0 1,1-1-1,0 1 1,-1 2-1,-6 57-49,8-43 36,1-1 0,6 30 0,-8-44 13,7 36 37,-6-37-37,-1-2-5,2 2 2,0-1-2,1 0 4,-2-1 2,-1 0 3,11 16-25,-11-13 22,0 1 3,15 12-1,-14-14-2,0 0 6,0-2-2,-1 0 6,0 1-2,0 0 4,0-1 10,0 0-38,-1 2 13,1 0 0,-1 0-1,0 0 1,1 0 0,-1 0-1,0-1 1,0 1 0,-1 0-1,1 0 1,-2 1 0,-8 15-18,6 1 24,0 0 1,1 0-1,-2 36 0,4 62 23,2-78-24,1 41-15,15 127 0,35 33-35,-45-223 49,0-1 1,1 0-1,1-1 1,0 0-1,1 0 0,1-1 1,0 0-1,1 0 0,1-1 1,0-1-1,0 0 0,20 14 1,-18-18-1,0 0 0,1-1 0,0-1 1,0 0-1,0-1 0,25 5 0,27 9 15,-32-6-17,1-2-1,0-1 1,0-2 0,1-1 0,0-2 0,52 0-1,-1-4-7,145-4 34,-200-1-29,0-1-1,-1-2 1,0-1 0,0-1 0,35-17 0,-43 17-8,-3 2-58,1 1-1,0 1 0,-1 1 0,2 0 0,-1 2 0,0 0 0,30 3 1,-50-1 4,2 1 16,0-1 0,0 0 1,0 0-1,0 0 0,-1 0 0,1-1 1,0 1-1,0-1 0,0 0 0,-1 0 0,1 0 1,5-3-1,1-11-193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09.803"/>
    </inkml:context>
    <inkml:brush xml:id="br0">
      <inkml:brushProperty name="width" value="0.05" units="cm"/>
      <inkml:brushProperty name="height" value="0.05" units="cm"/>
    </inkml:brush>
  </inkml:definitions>
  <inkml:trace contextRef="#ctx0" brushRef="#br0">1748 0 11074,'-240'33'1056,"-40"3"-317,197-31-678,1 5-1,0 3 0,1 4 0,0 3 1,-113 44-1,135-38 49,2 1 0,0 4 0,2 2 0,2 2 0,1 2 0,-72 68 0,106-87-120,0 0 0,1 2 0,2-1 0,0 2 0,1 0 0,1 1 1,-16 36-1,23-44 23,1 1 1,1 0-1,0 0 1,1 0 0,0 0-1,1 0 1,1 1-1,1-1 1,0 1 0,1-1-1,0 1 1,2-1-1,5 23 1,0-16 3,0 0 0,2-1 0,0 0 0,1 0 0,1-2 0,1 1 0,1-1 0,1-1 0,0-1-1,27 24 1,18 10 45,114 74 0,-173-125-61,37 24 13,0-1-1,2-2 0,1-2 1,0-1-1,1-2 0,1-3 0,0-1 1,62 9-1,1-8 16,196-2 0,106-32-34,-400 20 5,169-12-75,297-63 0,-160-6 11,432-173 0,-706 239 70,0-1 1,-1-3-1,50-31 1,-77 42-6,-1 0 0,0 0 0,0-1 0,-1-1 0,17-21 0,-22 24-4,0 0 0,0-1 1,-1 0-1,0 0 0,0 0 1,-1 0-1,0 0 0,-1 0 1,3-19-1,-5 20-2,0 0-1,0 0 1,0 1 0,-1-1 0,0 0-1,0 0 1,-1 1 0,0-1-1,0 1 1,-1 0 0,0-1-1,-6-9 1,2 6 11,0 1-1,0 1 1,-1-1 0,0 1-1,-1 0 1,0 1 0,-13-9-1,-12-5 49,0 1 0,-2 2 0,-65-24 0,-304-129 20,308 133-58,-2 5-1,-1 4 1,-1 4 0,-2 4-1,-181-13 1,34 18-252,-292 17-1,288 28-91,171-17 280,-3-2 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3.671"/>
    </inkml:context>
    <inkml:brush xml:id="br0">
      <inkml:brushProperty name="width" value="0.05" units="cm"/>
      <inkml:brushProperty name="height" value="0.05" units="cm"/>
    </inkml:brush>
  </inkml:definitions>
  <inkml:trace contextRef="#ctx0" brushRef="#br0">327 40 13443,'1'-1'156,"23"-19"2870,-24 20-2946,0-1 0,0 1 0,1 0 0,-1-1 0,0 1 0,0 0 0,0-1 0,0 1 1,1-1-1,-1 1 0,0 0 0,0-1 0,0 1 0,0-1 0,0 1 0,0 0 0,0-1 0,0 1 0,0-1 0,0 1 0,0 0 0,0-1 0,0 1 0,0-1 0,-1 1 0,1-1 93,-1 0 0,0 1 0,1-1 0,-1 1 0,0-1 0,0 0 1,0 1-1,1 0 0,-1-1 0,0 1 0,0 0 0,0-1 0,0 1 0,0 0 0,0 0 1,-1-1-1,-3 1 90,0-1 0,-1 1 0,1 0 0,-1 1 0,1-1 1,0 1-1,-1 0 0,1 0 0,-7 3 0,-48 22 192,48-21-285,-21 11-24,0 1 0,2 1 0,-55 42 0,83-59-145,1 1 0,0 0 0,0 0 0,0 0 0,1 0-1,-1 0 1,0 0 0,1 0 0,-1 1 0,1-1-1,-2 3 1,3-4-3,0-1 0,0 1 0,0-1 0,0 0-1,0 1 1,0-1 0,0 0 0,0 1 0,0-1 0,1 1 0,-1-1-1,0 0 1,0 1 0,0-1 0,0 0 0,0 1 0,1-1 0,-1 0-1,0 1 1,0-1 0,1 0 0,-1 1 0,0-1 0,0 0 0,1 0-1,-1 1 1,1-1 0,20 5-106,78-10-302,-78 3 304,1 0 0,0 1 0,0 2 1,0 0-1,0 1 0,31 7 0,-53-9 101,1 0 1,0 1-1,0-1 0,0 0 1,0 0-1,0 1 0,-1-1 1,1 0-1,0 1 1,0-1-1,0 1 0,-1-1 1,1 1-1,0-1 1,-1 1-1,1 0 0,0-1 1,-1 1-1,1 0 0,-1-1 1,1 1-1,-1 0 1,1 0-1,-1-1 0,1 2 1,-2 0 6,1-1 0,0 0 0,0 0 0,-1 0 0,1-1 0,0 1 0,-1 0 0,1 0 0,-1 0 0,0 0 0,1 0 0,-1 0 0,0-1 0,1 1 0,-1 0 0,0 0 0,-1 0 0,-7 6 55,0-2 0,0 1 0,-11 4 0,17-9-41,-42 20 193,1-3 1,-2-1-1,-49 11 0,92-28-893,6-1-203,41-17 94,-5 6 241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4.320"/>
    </inkml:context>
    <inkml:brush xml:id="br0">
      <inkml:brushProperty name="width" value="0.05" units="cm"/>
      <inkml:brushProperty name="height" value="0.05" units="cm"/>
    </inkml:brush>
  </inkml:definitions>
  <inkml:trace contextRef="#ctx0" brushRef="#br0">107 0 15891,'-6'4'373,"0"1"-1,0-1 0,1 1 0,-1 0 1,1 0-1,0 1 0,1 0 0,-1 0 1,-5 10-1,4-7 220,1-3-347,0 2 0,0-1 0,1 0 1,0 1-1,0 0 0,1 0 1,0 0-1,0 0 0,1 0 0,0 1 1,-1 12-1,3-20-227,0 0-1,0 0 1,0 0-1,0 0 1,0 0-1,0 0 1,0 0 0,1-1-1,-1 1 1,0 0-1,0 0 1,1 0-1,-1 0 1,0 0 0,1-1-1,-1 1 1,1 0-1,-1 0 1,1-1-1,0 1 1,-1 0 0,1-1-1,0 1 1,-1 0-1,1-1 1,0 1-1,0-1 1,0 0 0,1 1-1,0 0 0,0-1-1,0 0 0,1 0 1,-1 0-1,0 0 0,1 0 1,-1 0-1,0 0 1,0-1-1,1 0 0,2-1 1,7-2 9,0-1 1,-1-1 0,13-8 0,20-18 43,-28 20-56,-1 1 1,2 1-1,16-9 1,-31 19-17,-1-1-1,0 1 1,0-1 0,1 1 0,-1-1-1,0 1 1,1 0 0,-1 0 0,0 0-1,1-1 1,-1 1 0,1 0 0,-1 1-1,0-1 1,2 0 0,-2 1 2,0-1-1,-1 0 1,1 1 0,0-1-1,-1 1 1,1-1 0,0 1 0,-1-1-1,1 1 1,-1 0 0,1-1 0,0 1-1,-1 0 1,0-1 0,1 1-1,-1 0 1,1 0 0,-1 1 0,2 5 15,-1-1-1,0 1 1,-1-1 0,0 1 0,0 10 0,-1-12 16,1 0 0,0 0 0,0 1 0,1-1 0,-1 0 0,2 6 0,-1-10-16,0 1 0,0 0 1,0-1-1,0 0 0,1 1 0,-1-1 0,0 1 0,1-1 0,-1 0 0,1 0 0,-1 0 0,1 0 1,-1 0-1,1 0 0,0 0 0,-1-1 0,1 1 0,0-1 0,0 1 0,0-1 0,-1 0 1,1 1-1,2-1 0,5 0 36,0 0 1,-1 0-1,17-4 0,2-2-22,-1-1 0,0-2-1,28-13 1,-30 12-96,-1 0 0,2 2-1,-1 1 1,27-5 0,-50 12 61,0 0 1,0 0-1,0-1 1,0 1-1,0 0 0,0 0 1,0 0-1,0 0 1,0 0-1,0 0 0,0 0 1,0 1-1,0-1 1,0 0-1,0 1 0,0-1 1,0 0-1,0 1 0,0-1 1,0 1-1,0-1 1,-1 1-1,1 0 0,0-1 1,0 1-1,-1 0 1,1 0-1,0-1 0,0 3 1,0-1 12,-1 0-1,1 0 1,-1 0 0,0 1 0,0-1-1,0 0 1,0 0 0,0 1 0,0-1 0,-1 0-1,1 0 1,-1 0 0,-1 3 0,2-4 12,-1 0 0,1 0 1,0 0-1,-1 0 0,1 0 0,0 0 1,-1 0-1,1 0 0,0 0 1,0 1-1,0-1 0,0 0 1,0 0-1,0 0 0,0 0 1,1 0-1,-1 0 0,0 0 1,0 1-1,1-1 0,0 2 0,1-3-1,-1 0-1,0 1 0,0-1 1,1 0-1,-1 0 0,0 0 1,1 0-1,-1 0 0,0 0 0,0 0 1,1 0-1,-1-1 0,0 1 1,1 0-1,-1-1 0,0 1 1,0-1-1,0 1 0,2-2 0,22-9 58,37-24 0,16-8-313,-70 39 160,1 0 0,0 1 0,0 0 0,1 1 0,-1 0 0,18-2 0,-26 4 67,0 0 0,0 0 0,1 0 0,-1 0 0,0 0 0,0 0 0,0 0 0,0 0 1,0 1-1,0-1 0,0 0 0,0 1 0,0-1 0,0 1 0,0-1 0,0 1 0,0-1 0,0 1 0,0-1 1,-1 1-1,1 0 0,0 0 0,0 0 0,-1-1 0,1 1 0,0 0 0,-1 0 0,1 0 0,-1 0 1,1 0-1,-1 0 0,0 0 0,1 0 0,-1 0 0,0 0 0,0 0 0,1 0 0,-1 0 0,0 0 0,0 1 1,-1 0-1,1 7 19,-2-1-1,1 1 1,-1-1 0,-4 13 0,0-1 105,6-12-146,0-7-27,0-1 1,0 1-1,0-1 0,0 1 1,0-1-1,0 1 0,0-1 1,0 1-1,0-1 0,0 1 1,0-1-1,0 1 0,0-1 0,0 1 1,-1-1-1,1 1 0,0-1 1,0 1-1,0-1 0,-1 1 1,1-1-1,0 0 0,-1 1 1,1-1-1,0 0 0,-1 1 1,1-1-1,-1 0 0,1 1 0,0-1 1,-1 1-1,-5-1-341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4.956"/>
    </inkml:context>
    <inkml:brush xml:id="br0">
      <inkml:brushProperty name="width" value="0.05" units="cm"/>
      <inkml:brushProperty name="height" value="0.05" units="cm"/>
    </inkml:brush>
  </inkml:definitions>
  <inkml:trace contextRef="#ctx0" brushRef="#br0">11 149 14803,'-1'0'83,"1"1"0,-1 0 0,0-1 0,0 1-1,0 0 1,1 0 0,-1 0 0,1 0 0,-1 0 0,0 0-1,1 0 1,0 0 0,-1 0 0,1 0 0,-1 0 0,1 0 0,0 0-1,0 0 1,0 0 0,0 0 0,0 0 0,0 0 0,0 0-1,0 0 1,0 0 0,0 0 0,0 0 0,1 0 0,-1 0 0,0 0-1,1 0 1,-1 0 0,1 0 0,-1 0 0,1 0 0,0 0 0,-1 0-1,1 0 1,0 0 0,0-1 0,-1 1 0,1 0 0,0-1-1,0 1 1,0-1 0,0 1 0,0-1 0,1 1 0,3 2 196,0-2 1,0 1 0,0 0 0,0-1-1,0 0 1,0 0 0,0 0 0,11-1 0,-1-1-82,1-1-1,-1-1 1,0 0 0,0-1 0,0-1 0,0 0 0,-1-1 0,0-1 0,0 0 0,0-1 0,-1 0 0,0-1 0,-1-1 0,0 0 0,14-14 0,-24 21-186,0 0 0,0 0 0,0 0-1,0 0 1,0 0 0,0 0 0,-1 0 0,0-1 0,0 1 0,1 0 0,-2-1 0,1 1-1,0-1 1,-1 0 0,0-6 0,0 9-9,0-1 0,0 1 0,-1-1 0,1 1 0,-1 0 0,1-1-1,-1 1 1,1 0 0,-1-1 0,0 1 0,0 0 0,1 0 0,-1 0 0,0 0 0,0 0-1,-2-2 1,0 2-1,1-1-1,0 1 1,0 0-1,0 0 1,-1 0-1,1 1 1,0-1-1,-1 1 1,1-1-1,-1 1 1,1 0-1,-5 0 1,-1 0-2,0 2 1,1-1-1,-1 1 1,1 0 0,-1 0-1,1 1 1,0 0-1,0 1 1,0-1-1,0 1 1,0 1 0,1-1-1,-10 10 1,4-4 3,1 1 0,0 1 0,1 0 1,0 0-1,-15 25 0,21-29 10,0 1 0,0-1 0,1 1 0,0-1 0,-3 19 0,6-25-9,-1 0 0,1 0 0,-1 0 0,1 0 0,0 0 0,0 0-1,0 0 1,0 1 0,0-1 0,1 0 0,-1 0 0,1 0 0,-1 0 0,1 0-1,0 0 1,0 0 0,0 0 0,0-1 0,0 1 0,0 0 0,0 0-1,1-1 1,-1 1 0,0-1 0,1 1 0,0-1 0,-1 0 0,1 1-1,0-1 1,-1 0 0,4 1 0,4 1-109,0-1-1,0-1 1,0 1-1,0-2 1,0 1 0,1-1-1,-1 0 1,18-4-1,75-18-323,-101 22 425,57-16-269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5.672"/>
    </inkml:context>
    <inkml:brush xml:id="br0">
      <inkml:brushProperty name="width" value="0.05" units="cm"/>
      <inkml:brushProperty name="height" value="0.05" units="cm"/>
    </inkml:brush>
  </inkml:definitions>
  <inkml:trace contextRef="#ctx0" brushRef="#br0">6 0 17452,'2'5'328,"-1"0"-1,1 0 1,-1 0 0,0 0 0,0 0 0,0 1 0,-1-1-1,0 9 1,-5 45 1152,2-38-676,0 3-325,1 0 0,1 1-1,1-1 1,4 27 0,-4-48-461,1-1 0,-1 0 1,1 0-1,0 1 0,0-1 0,0 0 1,0 0-1,0 0 0,1 0 0,-1 0 1,0 0-1,1-1 0,0 1 0,-1 0 1,1-1-1,0 1 0,0-1 0,0 0 1,0 1-1,0-1 0,0 0 0,0 0 0,0-1 1,1 1-1,-1 0 0,0-1 0,0 1 1,1-1-1,-1 0 0,0 1 0,1-1 1,-1-1-1,4 1 0,5-1-3,0 0 0,0-1 0,0 0 0,0-1 0,17-6 0,-7 0-7,31-19 1,-33 18-77,38-17 0,-57 27 64,1 0 0,-1-1 0,1 1 0,0 0 0,-1 0 0,1 0 0,-1 0 0,1 0 0,-1 0-1,1 0 1,0 0 0,-1 0 0,1 0 0,-1 1 0,1-1 0,-1 0 0,1 0 0,0 1 0,-1-1 0,1 0 0,-1 0 0,1 1 0,-1-1 0,1 1 0,-1-1 0,0 0 0,1 1 0,-1-1 0,0 1 0,1-1 0,-1 1 0,0-1 0,1 1 0,-1-1 0,0 1 0,0-1 0,1 2 0,6 29-75,-2-9 31,-5-21 48,1-1 0,0 1 1,0 0-1,0 0 0,0 0 1,0 0-1,0-1 1,0 1-1,0 0 0,0-1 1,0 1-1,0-1 0,0 1 1,1-1-1,-1 0 0,0 1 1,0-1-1,0 0 0,1 0 1,-1 0-1,0 0 0,0 0 1,1 0-1,-1 0 0,0 0 1,2-1-1,33-11-43,-33 11 31,58-28-234,-42 19 67,1 1 1,0 0-1,1 1 1,28-6 0,-48 14 155,1-1 1,-1 1-1,0 0 1,0 0-1,0 0 1,1 0 0,-1 0-1,0 0 1,0 0-1,0 0 1,1 1 0,-1-1-1,2 1 1,-2 0 13,-1-1 0,1 0 0,-1 1 0,0-1 0,1 1 0,-1-1 0,1 0 0,-1 1 0,0-1 0,1 1 0,-1-1 0,0 1 0,0 0 1,1-1-1,-1 1 0,0-1 0,0 1 0,0-1 0,0 1 0,0 1 0,0 2-11,0 0-1,-1 1 1,0-1 0,0 0-1,0 1 1,-2 4 0,-3 10-14,6-19 16,0 1 1,0-1-1,0 0 1,0 1-1,0-1 1,0 1-1,0-1 1,0 0-1,0 1 0,0-1 1,0 0-1,0 1 1,0-1-1,0 0 1,0 1-1,1-1 0,-1 0 1,0 1-1,0-1 1,0 0-1,1 1 1,-1-1-1,0 0 0,0 1 1,1-1-1,-1 0 1,0 0-1,0 1 1,1-1-1,-1 0 1,1 0-1,13 1-649,16-11-634,31-24 345,-21 9 285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6.247"/>
    </inkml:context>
    <inkml:brush xml:id="br0">
      <inkml:brushProperty name="width" value="0.05" units="cm"/>
      <inkml:brushProperty name="height" value="0.05" units="cm"/>
    </inkml:brush>
  </inkml:definitions>
  <inkml:trace contextRef="#ctx0" brushRef="#br0">139 0 14755,'-28'19'2592,"1"0"0,-29 28 0,53-43-2492,0-1 0,0 1 0,0-1-1,0 1 1,0 0 0,1 0-1,0 0 1,-2 6 0,3-9-88,1-1 1,0 1-1,0 0 1,0 0 0,-1 0-1,1-1 1,0 1-1,0 0 1,0 0 0,0-1-1,1 1 1,-1 0-1,0 0 1,0-1 0,0 1-1,1 0 1,-1 0-1,0-1 1,1 1 0,-1 0-1,1 0 1,0 0-8,0 0 1,0 0-1,0-1 1,0 1-1,1 0 1,-1-1-1,0 1 0,0-1 1,1 0-1,-1 1 1,0-1-1,0 0 1,1 0-1,-1 1 0,0-1 1,1 0-1,1-1 1,165-9 192,-168 10-196,1 0 0,0 0 0,0 0 0,-1 0 0,1 0 0,0 0 0,-1 0 0,1 0 0,0 0 0,0 0 0,-1 0 0,1 1 0,0-1 0,-1 0 0,1 0 0,0 1 0,-1-1 0,1 1 0,-1-1 0,1 0 0,0 1 0,-1-1 0,1 1 0,-1-1 0,1 1 0,-1-1 0,0 1 0,1 0 0,0 0 0,-1 0 2,0 1 0,0-1 0,0 0-1,-1 0 1,1 0 0,0 1 0,0-1-1,-1 0 1,1 0 0,-1 0 0,1 1 0,-1-1-1,1 0 1,-1 0 0,-1 1 0,-1 3 114,-1 0 0,0 0 0,-1 0 0,1-1 0,-1 0 0,-7 5 0,12-8-105,0-1-1,0 0 0,0 0 0,0 0 1,0 0-1,-1 0 0,1 0 0,0 0 1,0 0-1,0 0 0,0 0 1,0 0-1,0 0 0,0 0 0,-1 0 1,1 0-1,0 0 0,0 0 0,0 0 1,0 0-1,0 0 0,0 0 1,0 0-1,0 0 0,-1 0 0,1 0 1,0 0-1,0 0 0,0-1 0,0 1 1,0 0-1,0 0 0,0 0 0,0 0 1,0 0-1,0 0 0,0 0 1,-1 0-1,1 0 0,0 0 0,0-1 1,0 1-1,0 0 0,0 0 0,0 0 1,0 0-1,0 0 0,0 0 1,0 0-1,0-1 0,0-10 365,3-19-40,-1 20-212,-1-22 34,-2 23-102,2 0 0,-1 0 1,3-14-1,-2 22-65,0 0 0,0 0-1,0 1 1,0-1 0,1 0 0,-1 1 0,0-1 0,0 1 0,0-1 0,1 1 0,-1-1 0,0 1-1,0 0 1,1 0 0,-1-1 0,2 1 0,19-7-1945,-4-9 1180,-7 4 240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7.241"/>
    </inkml:context>
    <inkml:brush xml:id="br0">
      <inkml:brushProperty name="width" value="0.05" units="cm"/>
      <inkml:brushProperty name="height" value="0.05" units="cm"/>
    </inkml:brush>
  </inkml:definitions>
  <inkml:trace contextRef="#ctx0" brushRef="#br0">144 57 13395,'4'-18'904,"3"-21"5322,-9 43-5222,-9 23-119,-30 85 10,-43 185 0,82-286-864,-3 15 58,-3 28 0,7-46-62,1 0 0,0 0-1,0 0 1,1 0 0,0 0-1,1 0 1,4 14 0,-6-20-20,1 0 1,0 1 0,1-1 0,-1 0 0,0 0 0,1 0-1,-1 0 1,1 0 0,-1-1 0,1 1 0,0 0-1,0-1 1,0 1 0,0-1 0,0 0 0,0 1 0,0-1-1,0 0 1,0 0 0,1-1 0,-1 1 0,0 0-1,1-1 1,-1 1 0,1-1 0,-1 0 0,0 0 0,1 0-1,2 0 1,3-1 9,1 0 1,-1-1-1,0 0 0,1 0 0,-1 0 0,0-1 0,10-5 1,-1-2 10,-1 0 1,0-1-1,0 0 1,-1-1-1,0-1 1,-1-1-1,24-29 0,-18 17 14,-1-1-1,-2-1 1,27-57-1,-36 68-119,-2 0 0,0 0 0,-1 0 0,-1-1 0,3-22 0,-6 38-1433,0 10 375,1 1 64,0-8 327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7.690"/>
    </inkml:context>
    <inkml:brush xml:id="br0">
      <inkml:brushProperty name="width" value="0.05" units="cm"/>
      <inkml:brushProperty name="height" value="0.05" units="cm"/>
    </inkml:brush>
  </inkml:definitions>
  <inkml:trace contextRef="#ctx0" brushRef="#br0">15 1 12811,'-9'28'1552,"7"-1"-776,-1-2-304,3-2 761,1 1-225,6-7-312,3-2-336,6-11 1568,1-4-1679,5-3 7,-1-4 64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8.169"/>
    </inkml:context>
    <inkml:brush xml:id="br0">
      <inkml:brushProperty name="width" value="0.05" units="cm"/>
      <inkml:brushProperty name="height" value="0.05" units="cm"/>
    </inkml:brush>
  </inkml:definitions>
  <inkml:trace contextRef="#ctx0" brushRef="#br0">100 502 16331,'4'-1'368,"1"-1"0,-1 1 0,0-1 0,1-1 0,-1 1-1,0 0 1,-1-1 0,1 0 0,0 0 0,3-5-1,-3 5-270,-1 0-1,0-1 1,0 0 0,0 0-1,0 0 1,-1 0-1,1-1 1,-1 1-1,0 0 1,-1-1-1,1 0 1,-1 1-1,0-1 1,0 0-1,0-9 1,-1 13-96,0 0 1,0 1-1,0-1 0,0 0 1,0 0-1,0 1 0,0-1 1,-1 0-1,1 0 0,0 1 1,-1-1-1,1 0 0,0 1 0,-1-1 1,1 0-1,-1 1 0,1-1 1,-1 1-1,1-1 0,-1 1 1,1-1-1,-1 1 0,0-1 1,1 1-1,-1 0 0,0-1 1,1 1-1,-1 0 0,0-1 1,1 1-1,-1 0 0,0 0 1,0 0-1,1 0 0,-1 0 0,0 0 1,0 0-1,0 0 0,1 0 1,-1 0-1,0 0 0,0 0 1,0 1-1,-3-1 1,0 1 0,1 1 0,0-1 0,-1 0 0,1 1 0,-1 0-1,-4 3 1,-5 6 14,0-1-1,1 2 1,1 0-1,-18 25 0,22-28 19,1 0-1,0 1 0,1 0 0,0 0 0,1 1 1,0-1-1,-5 23 0,8-32-23,1 1 0,-1 0 1,1 0-1,0-1 0,0 1 0,0 0 0,0 0 0,0 0 0,0-1 0,0 1 1,1 0-1,-1 0 0,1-1 0,-1 1 0,1 0 0,-1-1 0,1 1 1,0-1-1,0 1 0,0-1 0,0 1 0,0-1 0,0 1 0,0-1 1,1 0-1,-1 0 0,0 0 0,1 1 0,-1-1 0,1-1 0,-1 1 0,1 0 1,0 0-1,-1 0 0,1-1 0,0 1 0,-1-1 0,1 0 0,0 1 1,2-1-1,5 1 22,-1-1 1,1 0-1,-1-1 1,1 1 0,-1-2-1,1 1 1,9-4-1,0-1 3,0-1-1,-1-1 0,0 0 1,0-2-1,-1 0 0,0 0 1,23-20-1,-13 6-5,-1-1 1,-1-1-1,25-33 0,-23 22-22,-2-1-1,-1-2 1,-1 0-1,-3-1 1,-1-1-1,13-52 1,-27 83-9,-3 8 2,0 0 0,0 0-1,0 0 1,0 0-1,0-1 1,-1 1 0,1 0-1,-1-1 1,0 1 0,0-1-1,-1 1 1,1 0-1,-1-4 1,1 6 0,0 1 0,0 0 1,0 0-1,-1 0 0,1-1 0,0 1 0,0 0 1,0 0-1,0-1 0,0 1 0,0 0 0,-1 0 1,1 0-1,0-1 0,0 1 0,0 0 0,0 0 1,-1 0-1,1 0 0,0 0 0,0-1 0,-1 1 1,1 0-1,0 0 0,0 0 0,-1 0 0,1 0 1,0 0-1,0 0 0,-1 0 0,1 0 0,0 0 1,0 0-1,-1 0 0,1 0 0,0 0 0,0 0 1,-1 0-1,1 0 0,0 0 0,-1 1 0,-10 9 14,-6 19 13,4 3 20,2 0 0,1 1-1,2 1 1,1-1 0,1 1-1,-1 40 1,5-25 27,3 0 1,1-1-1,17 89 0,-19-134-71,1 1 1,-1-1 0,1 1 1,0-1-1,0 0 0,0 1 0,1-1 0,-1 0 0,3 4 0,-3-8-27,-1 0-1,1 0 0,-1 0 1,1-1-1,-1 1 0,1 0 0,-1 0 1,0 0-1,0-1 0,0 1 0,0 0 1,0 0-1,0-1 0,0-1 0,-7-19-353,0-1 0,-1 1 0,-2 0-1,0 1 1,-14-21 0,0-3-85,-4-5 105,14 25 574,0 0-1,-16-46 1,29 70-198,1 1 1,0-1 0,0 1-1,-1-1 1,1 0-1,0 1 1,0-1-1,0 1 1,0-1 0,0 0-1,0 1 1,0-1-1,0 0 1,0 1 0,0-1-1,0 1 1,0-1-1,0 0 1,0 1-1,0-1 1,1 1 0,-1-1-1,0 0 1,1 1-1,-1-1 1,0 1-1,1-1 1,-1 1 0,0-1-1,1 1 1,-1-1-1,1 1 1,-1 0-1,1-1 1,-1 1 0,1 0-1,-1-1 1,1 1-1,0 0 1,-1 0-1,1-1 1,-1 1 0,1 0-1,0 0 1,-1 0-1,1 0 1,0 0 0,-1 0-1,1 0 1,-1 0-1,1 0 1,0 0-1,-1 0 1,1 0 0,0 1-1,-1-1 1,1 0-1,8 2 113,-1 0-1,0 0 1,11 6-1,-13-6-73,11 4-108,-6-2-41,0 1 0,0-2 0,0 0 0,1 0 1,-1-1-1,1 0 0,0-1 0,17-1 0,5-5-77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8.848"/>
    </inkml:context>
    <inkml:brush xml:id="br0">
      <inkml:brushProperty name="width" value="0.05" units="cm"/>
      <inkml:brushProperty name="height" value="0.05" units="cm"/>
    </inkml:brush>
  </inkml:definitions>
  <inkml:trace contextRef="#ctx0" brushRef="#br0">352 19 17140,'-2'-1'132,"1"-1"1,-1 1 0,1-1 0,-1 1 0,1 0 0,-1-1 0,0 1-1,0 0 1,1 0 0,-1 0 0,0 0 0,0 1 0,0-1-1,0 0 1,0 1 0,0-1 0,0 1 0,-1 0 0,1 0-1,-3 0 1,-45 2 1207,16 3-778,0 2 1,1 0 0,0 3 0,-59 25-1,88-33-514,-1 0 0,1 1 0,0-1-1,-8 7 1,12-8-44,-1-1 1,1 0-1,0 1 1,-1-1-1,1 1 0,0-1 1,-1 1-1,1-1 1,0 1-1,-1-1 0,1 1 1,0-1-1,0 1 0,0-1 1,0 1-1,-1-1 1,1 1-1,0-1 0,0 1 1,0 0-1,0 0 0,1 0-6,-1-1-1,1 1 0,-1 0 1,1-1-1,-1 1 0,1 0 1,-1-1-1,1 1 0,0-1 1,-1 1-1,1-1 0,0 0 1,-1 1-1,1-1 0,0 1 1,0-1-1,-1 0 0,1 0 1,0 0-1,1 1 0,111 21-604,-79-17 410,0 2-1,35 11 0,-61-15 158,57 22-198,-60-23 220,0 1 0,0 0 0,0 0 0,-1 0 0,1 1 0,-1-1 0,1 1-1,-1 0 1,5 7 0,-8-9 22,-1-1 1,1 0-1,0 0 0,-1 0 0,0 1 1,1-1-1,-1 0 0,0 1 0,1-1 1,-1 0-1,0 1 0,0-1 0,0 0 0,0 1 1,0-1-1,0 0 0,-1 1 0,1-1 1,0 0-1,-1 0 0,1 1 0,-1-1 1,1 0-1,-1 0 0,0 0 0,1 1 1,-1-1-1,0 0 0,0 0 0,0 0 0,0 0 1,0 0-1,0-1 0,0 1 0,-1 1 1,-6 3 67,1 0 0,-1 0 0,-16 7 1,-8 3 97,0-2-1,-1-2 1,0-1 0,-37 7 0,67-17-309,-1 1-1,1-1 1,-1 0 0,0 0-1,1 0 1,-1 0-1,1 0 1,-7-2 0,10 2 65,-1-1 0,1 1 1,-1 0-1,1 0 0,-1-1 1,1 1-1,-1 0 0,1-1 1,-1 1-1,1 0 0,-1-1 1,1 1-1,0-1 0,-1 1 0,1-1 1,-1 1-1,1-1 0,0 1 1,0-1-1,-1 1 0,1-2 1,0 1 4,0 0 0,0 0 0,0-1 1,0 1-1,0 0 0,0 0 0,1 0 1,-1 0-1,0-1 0,1 1 0,-1 0 1,1 0-1,-1 0 0,1 0 0,0-1 1,17-20-622,8-7-234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9.298"/>
    </inkml:context>
    <inkml:brush xml:id="br0">
      <inkml:brushProperty name="width" value="0.05" units="cm"/>
      <inkml:brushProperty name="height" value="0.05" units="cm"/>
    </inkml:brush>
  </inkml:definitions>
  <inkml:trace contextRef="#ctx0" brushRef="#br0">139 1 16716,'-2'2'1365,"-18"34"-172,2 0-1,1 1 0,-13 45 1,17-39-867,2 0 0,1 1 0,3 0 0,2 0 1,0 50-1,5-87-294,0 1-1,0-1 1,1 1-1,0-1 1,1 1 0,0-1-1,4 12 1,-6-17-24,1-1 1,0 1-1,0 0 1,0-1-1,0 1 1,1-1-1,-1 1 1,0-1-1,1 1 1,-1-1-1,1 0 1,-1 0-1,1 0 1,-1 0-1,1 0 1,0 0-1,0 0 1,-1 0-1,1-1 1,0 1-1,0-1 1,0 1-1,0-1 1,0 0-1,0 0 1,-1 0-1,1 0 1,0 0-1,0 0 0,0 0 1,0-1-1,0 1 1,3-2-1,2 0 7,0-1-1,-1 0 1,0 0-1,0-1 1,0 0 0,0 0-1,0 0 1,-1 0-1,0-1 1,6-6-1,6-8 21,20-30 0,57-103-115,-84 138-38,-11 33-15,-21 78-9,-9 58 125,30-153-7,1 0 0,-1 1 0,1-1 1,0 0-1,0 1 0,0-1 0,0 0 0,0 1 0,0-1 0,1 0 0,-1 1 0,1-1 0,0 0 0,-1 0 0,1 0 0,0 0 0,0 1 0,0-1 0,1 0 0,-1-1 0,0 1 0,1 0 1,0 0-1,2 2 0,-1-3-51,0 0 0,0 0 0,0-1 0,0 1 0,0-1 0,0 1 0,0-1 0,0 0 1,0 0-1,0 0 0,0-1 0,0 1 0,0-1 0,0 0 0,0 0 0,0 0 0,0 0 0,4-2 1,25-11-325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6.721"/>
    </inkml:context>
    <inkml:brush xml:id="br0">
      <inkml:brushProperty name="width" value="0.05" units="cm"/>
      <inkml:brushProperty name="height" value="0.05" units="cm"/>
    </inkml:brush>
  </inkml:definitions>
  <inkml:trace contextRef="#ctx0" brushRef="#br0">2776 303 13475,'2'-33'537,"5"-34"0,-3 43-496,-1-1-1,-2 0 1,-1-29-1,0 52-22,-1 0 0,1 0 0,-1 0-1,1 0 1,-1 0 0,0 0 0,1 0 0,-1 0 0,0 1-1,0-1 1,0 0 0,-1 0 0,1 1 0,0-1 0,-1 1-1,1-1 1,-1 1 0,1 0 0,-1-1 0,0 1 0,0 0-1,1 0 1,-1 0 0,0 0 0,-4-1 0,-3 0 66,-1 0 0,1 0 1,-1 1-1,-13-1 0,4 1-1,-320-16 1039,-1 22-379,-147-2-270,431-6-466,-362-8 12,1 35-11,371-18-4,-1 2-1,1 2 1,1 2 0,0 2 0,-50 24 0,75-29 5,0 2 0,0 0-1,2 2 1,-1 0 0,2 1-1,0 0 1,0 2-1,1 0 1,1 0 0,1 2-1,0 0 1,-20 37 0,24-35-6,1-1 0,2 2 1,0-1-1,1 1 0,1 0 1,0 0-1,2 1 1,1-1-1,1 1 0,0-1 1,2 1-1,0-1 0,1 1 1,2-1-1,10 38 1,-5-31-7,1-1 1,1 0-1,1-1 1,2-1-1,1 0 1,0 0-1,2-2 1,1 0-1,0-1 1,2 0-1,31 25 1,186 121-11,-152-112 11,50 31 7,5-5 1,198 84-1,-274-141-7,2-3 1,0-3-1,1-3 0,1-3 1,0-2-1,1-4 0,0-3 1,77-5-1,-65-5 6,-1-4-1,-1-4 0,0-3 1,112-40-1,-38-1 7,171-91-1,-247 109-53,99-70-1,-139 84 24,-1-3 0,-2-1 0,-1-1 0,39-49 0,-59 63 27,-1-1 1,-1 0-1,0-1 1,-2-1-1,0 0 1,-1 0 0,-1 0-1,-1-1 1,-1 0-1,-1 0 1,2-32 0,-4 34 22,-1 0 1,-2 0 0,0 1 0,-1-1 0,0 0 0,-2 1 0,0-1 0,-1 1 0,-1 0-1,0 1 1,-2-1 0,0 1 0,-15-22 0,12 24-13,-1 1 0,-1 0 0,-1 0 0,0 2 0,0 0 0,-2 0 0,1 1-1,-1 1 1,-18-8 0,-11-3-9,0 1-1,-63-16 1,-22 0-533,-2 6 1,-251-24-1,303 49 215,-1 3-1,0 4 0,-92 14 0,53 8-101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9.906"/>
    </inkml:context>
    <inkml:brush xml:id="br0">
      <inkml:brushProperty name="width" value="0.05" units="cm"/>
      <inkml:brushProperty name="height" value="0.05" units="cm"/>
    </inkml:brush>
  </inkml:definitions>
  <inkml:trace contextRef="#ctx0" brushRef="#br0">182 165 16492,'-30'-5'1638,"20"3"-1040,0 0 1,0 0-1,0 1 1,-18 1 0,24 1-484,1-1 1,0 1-1,-1 0 1,1 0-1,0 0 1,0 0 0,0 1-1,0-1 1,0 1-1,0 0 1,0 0-1,0 0 1,1 0 0,-1 0-1,1 1 1,-1-1-1,1 1 1,-3 3-1,1 0 45,0 0 0,1 0 0,-1 0 1,1 0-1,-3 10 0,5-15-139,1 0 1,0 0-1,0 0 1,0 0-1,-1 0 1,1 0 0,0 0-1,0 0 1,0 0-1,1 0 1,-1 0-1,0 0 1,0 0-1,0 0 1,1 0 0,-1 0-1,0 0 1,2 1-1,-1-1-5,0 0 1,0 0-1,0-1 0,0 1 0,0 0 1,0-1-1,0 1 0,0-1 1,1 1-1,-1-1 0,0 0 0,0 1 1,1-1-1,-1 0 0,0 0 0,0 0 1,1 0-1,-1 0 0,2 0 0,14-2-29,1-1 0,-1 0 0,0-2 0,0 0 0,25-11 0,-22 9-119,-1 0-1,1 1 0,35-6 0,-53 11 116,0 1 0,-1 0 0,1 0 0,0 0 0,-1 0 0,1 0 0,0 0 0,-1 0 0,1 0 0,0 1 0,-1-1 0,1 1 0,-1-1 0,1 1 0,0 0 0,-1 0 0,0 0 0,1-1 0,-1 1 0,1 0 0,1 3 0,-2-2 7,0-1 1,0 1 0,0 0 0,0 0-1,-1 0 1,1 0 0,-1 0-1,1-1 1,-1 1 0,0 0 0,0 0-1,0 0 1,0 0 0,0 0-1,0 0 1,0 0 0,-1 0-1,0 4 1,-7 13 20,7-16 14,-1 0 0,1 0 0,0 0 0,0 0 0,0 0-1,0 0 1,1 0 0,-1 1 0,1 2 0,0-6-20,0 1 0,0-1 0,0 0 0,0 0 0,0 0 0,0 0 0,0 0 0,0 1 0,0-1 0,0 0 0,0 0 0,0 0 0,0 0 0,0 0 0,0 0 0,1 0 0,-1 1 0,0-1 0,0 0 0,0 0 0,0 0 0,0 0 0,0 0 0,1 0 0,-1 0 0,0 0 0,0 0 0,0 0 0,0 0 0,0 0 0,0 0 0,1 0 0,-1 0 0,0 0 0,0 0 0,0 0 0,0 0 0,1 0 0,-1 0 0,0 0 0,0 0 0,0 0 0,0 0 0,10-5 121,7-9 23,-10 3-114,0 0-1,0 0 1,-1 0-1,0-1 1,4-13-1,5-11-40,-14 35 4,-1 0 0,1 0 0,-1 0-1,1 0 1,-1 1 0,1-1 0,0 0 0,-1 0-1,1 0 1,0 1 0,0-1 0,-1 0-1,1 1 1,0-1 0,0 1 0,0-1 0,0 1-1,0-1 1,0 1 0,0-1 0,0 1 0,0 0-1,0 0 1,0 0 0,0-1 0,0 1-1,0 0 1,2 0 0,1 1-6,1 0 0,-1 0 0,0 1 1,1-1-1,5 4 0,8 2-13,1-1 13,1-1-1,1-1 0,-1-1 1,0-1-1,1-1 1,0 0-1,-1-2 0,1 0 1,-1-2-1,0 0 0,1-1 1,-1-1-1,-1-1 1,20-8-1,-33 11 5,-1 0 0,1 0 1,-1 0-1,1-1 0,-1 0 1,0 0-1,-1 0 0,1-1 0,-1 0 1,5-5-1,-8 7 0,1 1 0,-1-1 0,1 1 0,-1-1 0,0 0 0,0 1 0,0-1 0,0 0 0,0 0 0,-1 0 0,1 0 0,-1 1 0,0-1 0,0 0 1,0 0-1,0 0 0,-1 0 0,1 0 0,-1 0 0,1 0 0,-1 0 0,0 1 0,-3-6 0,3 5 1,-1 1 0,0-1 0,0 1 0,0 0 0,0 0 1,0 0-1,0 0 0,-1 0 0,1 0 0,-1 0 0,1 1 0,-1 0 0,1-1 0,-1 1 0,0 0 1,0 0-1,0 0 0,0 1 0,0-1 0,0 1 0,0-1 0,0 1 0,0 0 0,0 0 1,0 0-1,0 1 0,0-1 0,1 1 0,-6 1 0,0 0 9,1 0 0,-1 1 1,1 0-1,-1 0 0,1 0 0,0 1 0,0 0 1,0 1-1,1 0 0,-7 5 0,6-2 24,0 0-1,0 0 0,1 0 0,0 1 1,1 0-1,0 0 0,-8 20 1,12-26-69,0 0 1,0 0-1,0 1 1,0-1 0,0 0-1,1 1 1,0-1 0,-1 1-1,1-1 1,0 0-1,1 1 1,-1-1 0,1 1-1,-1-1 1,1 0 0,0 1-1,0-1 1,1 0-1,-1 0 1,1 0 0,-1 0-1,1 0 1,0 0 0,0 0-1,0 0 1,0-1-1,5 4 1,-2-2-14,1 0 0,0 0 0,0-1 1,0 1-1,0-1 0,1-1 0,-1 1 0,8 1 0,27 4-261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0.750"/>
    </inkml:context>
    <inkml:brush xml:id="br0">
      <inkml:brushProperty name="width" value="0.05" units="cm"/>
      <inkml:brushProperty name="height" value="0.05" units="cm"/>
    </inkml:brush>
  </inkml:definitions>
  <inkml:trace contextRef="#ctx0" brushRef="#br0">250 359 16203,'0'-2'106,"-1"-1"-1,0 1 0,0 0 0,0 0 1,0 0-1,0 0 0,-1 0 0,1 0 1,-1 0-1,1 0 0,-1 0 1,0 1-1,1-1 0,-1 1 0,0-1 1,0 1-1,0 0 0,0 0 0,0 0 1,-1 0-1,1 0 0,0 0 0,0 0 1,-1 1-1,1-1 0,0 1 0,-1 0 1,1-1-1,-1 1 0,1 0 0,0 1 1,-1-1-1,1 0 0,-4 2 0,-2-1 160,-1 2-1,1-1 0,0 1 1,0 0-1,0 1 0,1 0 0,-1 0 1,-9 8-1,7-4-2,-1 1-1,2 0 1,-1 1-1,1 0 1,-11 17 0,16-22-160,0 1 0,0 1 0,1-1 1,0 0-1,0 1 0,1 0 0,0 0 1,0-1-1,0 1 0,1 1 0,-1 12 1,2-18-89,0-1 1,0 1 0,0-1-1,0 1 1,1 0 0,-1-1-1,1 1 1,-1 0 0,1-1 0,-1 1-1,1-1 1,0 1 0,0-1-1,-1 0 1,1 1 0,0-1-1,0 0 1,1 1 0,-1-1-1,0 0 1,0 0 0,0 0-1,1 0 1,-1 0 0,1 0-1,-1-1 1,1 1 0,-1 0-1,1-1 1,-1 1 0,1-1-1,-1 0 1,1 1 0,0-1 0,-1 0-1,1 0 1,3 0 0,1 0-4,0-1 0,1 0 0,-1 0 0,0 0 0,0-1 0,0 0 0,0 0 0,8-4 0,-1-2-29,0 0-1,-1-1 0,0 0 1,-1-1-1,0 0 1,-1 0-1,0-1 1,0-1-1,-1 0 0,-1 0 1,14-26-1,-11 14-102,-1 0 0,-1 0-1,-1-1 1,-1 0 0,8-51-1,-15 79 117,1 0 0,0 0 0,-1 0-1,1 0 1,1 0 0,-1 0 0,0 0 0,1 0-1,0 0 1,-1-1 0,1 1 0,0-1 0,0 1-1,1-1 1,-1 0 0,4 3 0,-1 0 13,0-1 1,0 0-1,1 0 1,-1 0-1,1-1 1,0 1-1,0-2 1,13 5-1,-10-5-3,1-1-1,-1 0 0,1-1 0,0 0 1,-1-1-1,1 0 0,-1 0 1,0-1-1,1 0 0,-1-1 1,0 0-1,0 0 0,14-8 0,-6 1-8,0 0-1,0 0 0,-1-2 1,-1 0-1,24-24 0,-28 26-7,-2-1 1,0 1-1,0-2 0,-1 0 0,0 0 0,-1 0 0,-1-1 0,0 0 0,7-22 1,-12 34 10,-1-1 0,1 0 0,-1 1 0,0-1 0,0 0 0,0 1 0,0-1 0,0 0 1,0 0-1,0 1 0,0-1 0,-1 0 0,1 1 0,-1-3 0,0 4 1,1-1 0,0 1 0,-1 0 0,1-1 0,-1 1 0,1 0 0,0-1 0,-1 1 0,1 0 0,-1-1 0,1 1 0,-1 0 0,1 0 0,-1 0 0,1 0 0,-1-1 0,1 1 0,-1 0 0,1 0 0,-1 0 0,1 0 0,-1 0 0,1 0 0,-1 0 0,1 0 0,-1 0 0,1 1 0,-1-1 0,0 0-1,-2 2 5,0-1-1,0 1 0,0-1 0,0 1 0,0 0 1,0 0-1,1 1 0,-1-1 0,1 1 0,-1-1 0,-2 6 1,-7 11 26,1 0 0,1 1 0,1 1 0,-10 33 0,-15 89 80,23-75-67,-5 132 1,22 68-55,-5-242 16,2 36-9,-4-57 23,1-1 0,0 1 1,-1 0-1,0 0 0,0 0 1,0 0-1,-1-1 0,-3 9 0,5-12-7,-1 0-1,1-1 1,0 1-1,-1-1 1,1 1-1,0 0 1,-1-1-1,1 1 0,-1-1 1,1 0-1,-1 1 1,1-1-1,-1 1 1,0-1-1,1 0 1,-1 1-1,1-1 1,-1 0-1,0 1 0,1-1 1,-1 0-1,0 0 1,1 0-1,-1 0 1,0 0-1,1 0 1,-2 0-1,1 0 8,-1-1-1,1 1 1,0-1-1,0 1 1,-1-1-1,1 0 1,0 1 0,0-1-1,0 0 1,0 0-1,0 0 1,-2-2-1,-1-3 75,-1 0 0,1-1 0,-7-12 0,1-5 67,0-1 0,1 0 0,2-1 1,-9-49-1,14 56-151,0-1-1,1 0 1,1 0 0,1 1 0,0-1-1,2 1 1,6-26 0,-7 37-24,1 0 0,0 0 0,0 0 0,1 0 1,0 0-1,0 1 0,1 0 0,10-12 0,-12 15-63,1 1-1,0 0 1,-1-1 0,1 1-1,0 1 1,1-1 0,-1 1-1,0-1 1,1 1 0,0 1-1,-1-1 1,1 1 0,0-1-1,0 1 1,-1 1-1,10-1 1,56 6-473,-37-4 203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3.326"/>
    </inkml:context>
    <inkml:brush xml:id="br0">
      <inkml:brushProperty name="width" value="0.05" units="cm"/>
      <inkml:brushProperty name="height" value="0.05" units="cm"/>
    </inkml:brush>
  </inkml:definitions>
  <inkml:trace contextRef="#ctx0" brushRef="#br0">69 0 16043,'1'2'310,"0"0"-1,-1 1 1,1-1-1,-1 0 1,0 0-1,0 0 1,0 0 0,0 0-1,0 1 1,0-1-1,-1 0 1,0 4-1,0-2 227,-30 471 2890,32-460-3449,-1-12-26,1 0 0,-1 1-1,0-1 1,0 1 0,0-1 0,-1 1 0,1-1 0,-1 1 0,1-1 0,-3 7 0,2-11 13,0 1-1,0 0 0,1 0 1,-1 0-1,0-1 1,1 1-1,-1 0 0,1-1 1,-1 1-1,0-1 1,1 1-1,-1-1 0,1 1 1,-1-1-1,1 1 0,0-1 1,-1 1-1,1-1 1,-1 1-1,1-1 0,0 0 1,-1 1-1,1-2 0,-10-21-203,-1-13-86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3.869"/>
    </inkml:context>
    <inkml:brush xml:id="br0">
      <inkml:brushProperty name="width" value="0.05" units="cm"/>
      <inkml:brushProperty name="height" value="0.05" units="cm"/>
    </inkml:brush>
  </inkml:definitions>
  <inkml:trace contextRef="#ctx0" brushRef="#br0">52 134 18300,'21'-16'593,"0"0"0,2 1 1,0 1-1,0 1 0,41-16 1,-46 22-365,-1 2 0,1 0 0,1 0 0,-1 2 1,1 0-1,-1 2 0,1 0 0,34 2 0,-48 0-199,1 0 0,0 0 0,-1 0 0,1 1 0,-1 0 0,1 0-1,-1 0 1,0 1 0,0-1 0,0 1 0,0 0 0,5 6 0,-8-7-25,0 0 1,0 0 0,0 1-1,0-1 1,0 1 0,0-1-1,-1 1 1,0 0 0,1-1-1,-1 1 1,0 0-1,0 0 1,-1 0 0,1 0-1,-1 0 1,1 0 0,-1 0-1,0 0 1,0 0 0,0 0-1,0 1 1,-1-1 0,0 0-1,-1 4 1,-2 7 5,-2-2 1,0 1-1,0-1 0,-1 0 1,-1 0-1,0-1 0,-12 14 1,-73 71 75,87-90-80,-14 12 16,12-12-17,1 1 0,0-1 0,1 1 0,0 0 0,-8 12 0,13-19-9,1 1 0,0-1 1,0 0-1,-1 1 0,1-1 0,0 1 1,0-1-1,-1 0 0,1 1 0,0-1 1,0 1-1,0-1 0,0 1 0,0-1 0,0 0 1,0 1-1,0-1 0,0 1 0,0-1 1,0 1-1,0-1 0,0 1 0,0-1 1,0 0-1,1 1 0,-1-1 0,0 1 1,0-1-1,0 0 0,1 1 0,-1-1 0,0 1 1,0-1-1,1 0 0,-1 1 0,0-1 1,1 0-1,-1 0 0,0 1 0,1-1 1,-1 0-1,1 0 0,-1 0 0,0 1 0,1-1 1,0 0-1,24 3-189,-18-3 127,10 2-108,0 0 0,0 1-1,0 1 1,0 0-1,-1 1 1,1 1 0,-1 1-1,26 15 1,-34-17 113,0 0 1,0 1-1,-1 0 0,0 1 0,0 0 0,0 0 0,-1 0 1,0 1-1,-1 0 0,1 0 0,-1 1 0,-1-1 1,0 1-1,0 0 0,-1 0 0,0 0 0,2 11 1,-3-11 83,-1-1 1,0 1 0,0-1-1,-1 1 1,0-1 0,-1 1-1,0-1 1,0 1 0,0-1-1,-1 1 1,-1-1 0,1 0-1,-2 0 1,-6 14 0,3-12 112,0 1 1,-1-1-1,0 0 1,0-1 0,-1 0-1,-1 0 1,1-1-1,-2 0 1,-14 8-1,6-4 132,0-2-1,-1 0 1,-1-1-1,1-1 1,-1-1-1,0-1 1,-1-1-1,0-1 1,-36 3-1,47-6-295,0-1-1,0 0 0,0-1 0,0 0 0,0-1 0,0 0 1,0 0-1,0-1 0,1-1 0,-1 0 0,1-1 0,0 1 0,0-2 1,1 0-1,-1 0 0,1 0 0,0-1 0,1-1 0,0 1 1,-13-17-1,20 23-135,-1-1 1,1 0 0,-1 0-1,1-1 1,0 1-1,0 0 1,0 0 0,0 0-1,0-1 1,1 1-1,-1 0 1,0-3 0,2 3 88,-1 1 0,0 0 0,0-1-1,1 1 1,-1 0 0,1-1 0,-1 1 0,1 0 0,-1 0 0,1 0 0,0-1 0,0 1 0,-1 0 0,1 0 0,0 0 0,0 0 0,0 0 0,0 1 0,0-1 0,0 0 0,0 0 0,3 0 0,17-12-731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4.260"/>
    </inkml:context>
    <inkml:brush xml:id="br0">
      <inkml:brushProperty name="width" value="0.05" units="cm"/>
      <inkml:brushProperty name="height" value="0.05" units="cm"/>
    </inkml:brush>
  </inkml:definitions>
  <inkml:trace contextRef="#ctx0" brushRef="#br0">27 1 20956,'8'7'1617,"-8"-3"-1265,-4-1-152,0-1 552,1-1-944,0-1 256,-7-3-40,0 0-152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4.632"/>
    </inkml:context>
    <inkml:brush xml:id="br0">
      <inkml:brushProperty name="width" value="0.05" units="cm"/>
      <inkml:brushProperty name="height" value="0.05" units="cm"/>
    </inkml:brush>
  </inkml:definitions>
  <inkml:trace contextRef="#ctx0" brushRef="#br0">6 10 19220,'0'21'1656,"-1"-12"-1207,-3-5 319,5-4-720,2-6 208,-3-8-128,0-9-280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6.439"/>
    </inkml:context>
    <inkml:brush xml:id="br0">
      <inkml:brushProperty name="width" value="0.05" units="cm"/>
      <inkml:brushProperty name="height" value="0.05" units="cm"/>
    </inkml:brush>
  </inkml:definitions>
  <inkml:trace contextRef="#ctx0" brushRef="#br0">31 222 14515,'-1'1'164,"0"0"1,0 0-1,0 0 1,1 0-1,-1 0 0,0 0 1,0 0-1,1 1 0,-1-1 1,1 0-1,-1 1 0,1-1 1,-1 0-1,1 1 0,0-1 1,0 1-1,-1 1 1,2-2-45,-1-1 0,0 1 0,1 0 0,-1-1 0,0 1 0,1-1 0,-1 1 0,1-1 0,-1 1 0,0-1 0,1 1 0,0-1 0,-1 1 0,1-1 0,-1 1 0,1-1 0,-1 0 0,1 0 0,0 1 0,-1-1 0,1 0 0,0 0 0,-1 1 0,2-1 0,3 0 173,0 1 1,0-1-1,0 0 0,0 0 0,-1-1 0,1 1 1,0-1-1,7-3 0,16-6-48,-1-1 0,0-2 0,-1-1 0,0-1 0,-1-1 0,-1-1 0,-1-1-1,34-33 1,-53 46-230,1 0 0,-1 0-1,-1 0 1,1 0-1,-1-1 1,5-10-1,-7 15-12,-1 0-1,1 0 0,-1 0 0,1 0 1,-1 0-1,0-1 0,0 1 0,0 0 0,1 0 1,-1 0-1,0 0 0,0 0 0,0 0 1,0 0-1,-1 0 0,1 0 0,0-1 1,0 1-1,-1 0 0,1 0 0,-1 0 1,1 0-1,-1 0 0,1 0 0,-1 1 0,1-1 1,-1 0-1,0 0 0,0 0 0,1 0 1,-1 1-1,0-1 0,0 0 0,0 1 1,0-1-1,0 1 0,0-1 0,0 1 1,0-1-1,0 1 0,0 0 0,0-1 1,0 1-1,0 0 0,0 0 0,-2 0 0,-5-1-1,0 1-1,0 0 1,0 0-1,-1 1 0,1 0 1,0 0-1,0 1 1,0 0-1,0 1 0,-11 4 1,1 1-2,0 1 0,0 1 1,-17 13-1,19-11 29,1 0 0,1 1 0,0 1-1,1 0 1,0 1 0,1 0 0,-19 32-1,25-37-9,1 1 0,0 0-1,0 0 1,1 0-1,0 0 1,1 1-1,0 0 1,1-1 0,1 1-1,0 0 1,0 0-1,1 0 1,1 0-1,1 12 1,-1-20-21,-1-1-1,1 0 1,0 1 0,0-1-1,0 0 1,1 0-1,-1 1 1,1-1 0,0 0-1,0-1 1,0 1 0,0 0-1,0 0 1,0-1 0,1 1-1,-1-1 1,1 0 0,0 0-1,0 0 1,0 0 0,0 0-1,5 1 1,-2-1-149,-1 0 0,1-1 0,0 0 0,0-1 0,0 1 0,0-1 0,0 0 0,0 0 0,0-1 0,0 0 0,0 0 0,8-3 0,-3 0-118,0 0 0,0 0 0,0-1 0,-1-1 0,0 0 0,0 0 0,0-1 0,13-13 0,13-13-604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7.541"/>
    </inkml:context>
    <inkml:brush xml:id="br0">
      <inkml:brushProperty name="width" value="0.05" units="cm"/>
      <inkml:brushProperty name="height" value="0.05" units="cm"/>
    </inkml:brush>
  </inkml:definitions>
  <inkml:trace contextRef="#ctx0" brushRef="#br0">0 29 13651,'17'-27'4248,"-17"27"-4198,0 0 0,0 0 0,0 0 0,0 0 0,0-1 0,0 1 0,1 0 0,-1 0 0,0 0 0,0 0 0,0 0 0,0 0 0,0 0 0,1 0 0,-1-1 0,0 1 0,0 0 0,0 0 0,0 0 0,0 0 0,1 0 0,-1 0 0,0 0 0,0 0 0,0 0 0,0 0 0,1 0 0,-1 0 0,0 0 0,0 0 0,0 0 0,0 0 0,1 0 0,-1 0 0,0 1 0,0-1 0,0 0 0,0 0 0,1 0 0,-1 0 0,0 0 0,0 0 0,0 0 0,0 0 0,0 1 0,3 17 1198,-13 132 415,5-108-1207,2 1 0,2 0 0,6 62 1,-5-103-428,0-1 1,0 0-1,0 0 1,0 1-1,0-1 1,1 0-1,-1 0 1,0 1-1,1-1 1,-1 0-1,1 0 1,-1 0-1,1 0 0,0 0 1,-1 0-1,1 0 1,0 0-1,0 0 1,0 0-1,0 0 1,0 0-1,0 0 1,0-1-1,0 1 1,1 0-1,-1-1-1,1 0 0,-1 0 0,0-1 0,0 1-1,1 0 1,-1-1 0,0 0 0,0 1 0,0-1-1,0 0 1,0 1 0,0-1 0,0 0 0,0 0-1,0 0 1,0 0 0,0 0 0,0 0 0,-1 0-1,1 0 1,0 0 0,-1 0 0,1 0 0,-1-1-1,1 0 1,10-22 63,-1 0 0,-1 0 0,-1-1 0,-2-1-1,0 1 1,-2-1 0,-1 0 0,0-42 0,-2 71-125,0 1-1,0-1 1,0 1 0,0-1 0,0 1-1,1-1 1,-1 0 0,1 0 0,0 0 0,0 0-1,0 0 1,1 0 0,-1 0 0,1-1-1,-1 1 1,1-1 0,4 3 0,-1-2 28,0-2 1,0 1 0,0-1 0,0 0-1,0 0 1,0 0 0,0-1 0,0 0-1,0 0 1,0-1 0,0 1-1,0-1 1,0-1 0,0 1 0,0-1-1,7-3 1,2-1-5,1-1 0,-1-1 1,-1 0-1,25-18 0,-32 21 2,0 0-1,0-1 1,0 0-1,-1 0 1,0 0-1,0-1 1,-1 0-1,9-14 1,-14 21 6,0 0 1,0 0 0,1 0-1,-1-1 1,0 1-1,0 0 1,0 0-1,0 0 1,0 0-1,0-1 1,0 1-1,0 0 1,1 0-1,-1 0 1,0-1-1,0 1 1,0 0-1,0 0 1,0 0-1,0 0 1,0-1-1,0 1 1,0 0-1,0 0 1,0 0-1,-1-1 1,1 1-1,0 0 1,0 0-1,0 0 1,0-1-1,0 1 1,0 0 0,0 0-1,0 0 1,0 0-1,-1 0 1,1-1-1,0 1 1,0 0-1,0 0 1,0 0-1,-1 0 1,1 0-1,0 0 1,0 0-1,-12 2-37,-11 12 5,12-4 44,1 1 1,-11 14-1,17-20 2,1-1 1,0 1 0,0 0 0,0 0 0,1 0-1,-1 0 1,1 1 0,-2 9 0,4-14-9,0 0 1,-1 0-1,1 0 0,0 0 1,0 0-1,0 0 1,0 0-1,0 0 1,1 0-1,-1 0 1,0 0-1,0 0 0,1 0 1,-1 0-1,0 0 1,1 0-1,-1 0 1,1 0-1,0 0 0,-1 0 1,1-1-1,-1 1 1,1 0-1,1 1 1,0-1-1,0 0 1,0 0-1,0 0 0,1-1 1,-1 1-1,0 0 1,0-1-1,0 1 0,1-1 1,-1 0-1,3 0 1,8 0 2,1-1 1,-1-1 0,16-4 0,-17 4 3,8-2 5,-2 0-30,-1 1 0,1 1 0,0 1 0,29 0 0,-44 2 8,1-1 0,0 0 0,0 1 0,-1 0 0,1 0 0,-1 0 0,1 1 0,0-1 0,-1 1 0,0-1 0,1 1 1,-1 0-1,0 1 0,0-1 0,0 0 0,-1 1 0,1 0 0,0 0 0,-1-1 0,0 2 0,0-1 0,0 0 0,0 0 0,0 1 0,0-1 0,-1 0 0,2 6 0,-7-34 598,0-31 1,2 22-487,1 25-147,1 6 27,0 1 1,-1-1-1,1 1 1,0-1-1,0 1 1,1 0-1,-1-1 1,0 1-1,2-3 1,-2 4-92,1 0 0,-1 0 0,1 1 0,0-1 0,-1 0 0,1 1 0,0-1 0,0 1 0,0-1 0,-1 1 0,1-1 0,0 1 0,0-1 0,0 1 0,0 0 0,0 0 1,0-1-1,0 1 0,0 0 0,0 0 0,0 0 0,0 0 0,0 0 0,0 0 0,0 0 0,1 1 0,28 2-1118,-12-2 451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8.299"/>
    </inkml:context>
    <inkml:brush xml:id="br0">
      <inkml:brushProperty name="width" value="0.05" units="cm"/>
      <inkml:brushProperty name="height" value="0.05" units="cm"/>
    </inkml:brush>
  </inkml:definitions>
  <inkml:trace contextRef="#ctx0" brushRef="#br0">1 32 17468,'0'0'84,"0"0"0,0 0 0,0 0-1,0 0 1,0-1 0,0 1 0,0 0 0,0 0 0,0 0 0,0 0 0,0 0 0,0-1 0,0 1 0,0 0 0,0 0 0,0 0-1,0 0 1,0 0 0,0-1 0,1 1 0,-1 0 0,0 0 0,0 0 0,0 0 0,0 0 0,0 0 0,0 0 0,1 0 0,-1 0 0,0-1-1,0 1 1,0 0 0,0 0 0,0 0 0,1 0 0,-1 0 0,0 0 0,0 0 0,0 0 0,0 0 0,0 0 0,1 0 0,-1 0 0,0 0-1,0 0 1,0 0 0,0 0 0,0 0 0,1 0 0,-1 1 0,0-1 0,0 0 0,0 0 0,0 0 0,0 0 0,1 0 0,-1 0 0,0 1-1,3 12 1802,-2-10-1791,-1 0-1,1 0 0,0 0 1,0 0-1,0 0 0,0 0 0,3 5 1,-2-6-71,0 0 1,1 0 0,-1 0-1,0 0 1,1-1 0,-1 1-1,1-1 1,0 0 0,-1 0-1,1 0 1,0 0-1,0 0 1,0 0 0,0-1-1,0 1 1,0-1 0,0 0-1,0 0 1,-1 0 0,1 0-1,0-1 1,0 1 0,3-2-1,9-1 5,-1-1 0,0-1 1,16-7-1,-27 11-17,115-60 162,-118 60-173,1 1 0,0 0-1,0-1 1,-1 1 0,1 0 0,0-1 0,0 1 0,0 0-1,0 0 1,-1 0 0,1 0 0,0 0 0,0 0 0,0 0-1,0 0 1,-1 0 0,1 0 0,0 0 0,0 0 0,0 1-1,0-1 1,-1 0 0,1 1 0,0-1 0,0 1-1,0 0 4,0 0-1,0 0 1,-1 0-1,1 0 0,-1 0 1,1 0-1,-1 1 0,0-1 1,1 0-1,-1 0 1,0 0-1,0 0 0,1 1 1,-1-1-1,-1 2 0,1 7 29,-2 0-1,1 1 1,-5 12-1,4-16-10,-52 179 506,-2 6 89,50-140-3215,6-52 2562,-1 1 1,1-1-1,0 0 1,0 0-1,0 1 1,0-1-1,0 0 1,0 0-1,0 1 1,1-1-1,-1 0 1,0 1-1,0-1 1,0 0-1,0 0 1,0 1-1,0-1 1,0 0-1,0 0 1,1 0-1,-1 1 1,0-1-1,0 0 1,0 0-1,1 0 1,-1 1-1,0-1 1,0 0-1,0 0 1,1 0-1,-1 0 1,0 0-1,0 1 1,1-1-1,-1 0 1,0 0-1,1 0 1,-1 0-1,0 0 1,0 0-1,1 0 1,-1 0-1,0 0 1,1 0-2,0 0 1,0-1 0,0 1-1,0 0 1,0 0 0,0-1 0,0 1-1,0-1 1,0 1 0,0-1-1,-1 1 1,1-1 0,0 1-1,1-2 1,15-19-587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9.354"/>
    </inkml:context>
    <inkml:brush xml:id="br0">
      <inkml:brushProperty name="width" value="0.05" units="cm"/>
      <inkml:brushProperty name="height" value="0.05" units="cm"/>
    </inkml:brush>
  </inkml:definitions>
  <inkml:trace contextRef="#ctx0" brushRef="#br0">187 78 14723,'6'-45'2507,"-9"22"-1458,3 22-976,-1 0-1,1 1 1,0-1 0,-1 1 0,1-1 0,0 1-1,-1-1 1,1 1 0,0-1 0,-1 1-1,1 0 1,-1-1 0,1 1 0,-1-1 0,1 1-1,-1 0 1,0 0 0,1-1 0,-1 1 0,1 0-1,-1 0 1,1 0 0,-1-1 0,0 1 0,1 0-1,-1 0 1,0 0 0,0 0 0,0 1-2,-1-1 0,1 0 1,0 1-1,0-1 0,0 1 0,-1 0 1,1-1-1,0 1 0,0 0 0,0-1 1,0 1-1,0 0 0,0 0 1,0 0-1,0 0 0,1 0 0,-1 0 1,0 0-1,-1 3 0,-12 27 406,13-27-376,-15 42 276,2 1 1,-10 58-1,-6 99 374,15-77-180,2 172 1,15-268-418,-1-30-36,1-6 9,0-47 170,-27-237 266,18 225-583,7 49-4,4 12-8,12 17-25,-6-3 46,-6-8 0,0 0 1,0 1 0,1-2 0,-1 1-1,1 0 1,0-1 0,0 0-1,0 0 1,0 0 0,0-1 0,0 0-1,6 1 1,-2-1 26,0-1-1,0 0 1,0 0 0,0-1-1,0 0 1,14-4 0,0-3-762,0 0 0,-1-1 0,0-1 0,29-19 0,-35 18-507,-14 9 402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27.637"/>
    </inkml:context>
    <inkml:brush xml:id="br0">
      <inkml:brushProperty name="width" value="0.05" units="cm"/>
      <inkml:brushProperty name="height" value="0.05" units="cm"/>
    </inkml:brush>
  </inkml:definitions>
  <inkml:trace contextRef="#ctx0" brushRef="#br0">1 0 11242,'69'22'2744,"-39"-20"-2311,1-1 1,-1-1 0,43-6 0,5 0-233,19 5-123,1 5 1,132 20-1,-114-12 72,0-6 0,122-8 0,128 5 325,-364-3-474,276 19 92,0-23-72,291-53 190,-322 46-234,-254 13-294,-3 2 101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9.994"/>
    </inkml:context>
    <inkml:brush xml:id="br0">
      <inkml:brushProperty name="width" value="0.05" units="cm"/>
      <inkml:brushProperty name="height" value="0.05" units="cm"/>
    </inkml:brush>
  </inkml:definitions>
  <inkml:trace contextRef="#ctx0" brushRef="#br0">1 0 17836,'0'15'1607,"3"112"4261,-3-123-5790,0 0 0,1 1 0,0-1 0,0 1 0,0-1 1,0 0-1,1 0 0,0 0 0,3 7 0,-4-10-69,0 1 0,0-1 0,0 0 0,0 0 0,1 0 1,-1 0-1,0 0 0,0 0 0,1 0 0,-1-1 0,1 1 0,-1 0 0,0-1 0,1 1 0,-1-1 0,1 0 1,0 1-1,-1-1 0,1 0 0,-1 0 0,1 0 0,-1 0 0,1 0 0,-1 0 0,1 0 0,0-1 0,-1 1 1,1-1-1,-1 1 0,0-1 0,3 0 0,13-7 20,-1-1 0,1-1-1,-1 0 1,20-17 0,15-10 30,-42 31-59,-1 1 1,1 0-1,1 0 1,-1 1-1,16-5 1,-23 9-4,1-1 0,-1 1 1,0-1-1,1 1 0,-1 0 1,0 0-1,1 0 0,-1 0 1,1 0-1,-1 0 0,1 1 1,-1-1-1,0 1 0,0 0 0,1 0 1,-1 0-1,0 0 0,0 0 1,0 0-1,0 0 0,0 1 1,0-1-1,0 1 0,0-1 1,0 1-1,-1 0 0,1 0 1,-1 0-1,2 2 0,12 28-29,-13-27 36,0-1 0,0 1 1,1-1-1,-1 1 1,1-1-1,0 0 0,5 6 1,-6-8-1,-1-1 1,1 0 0,0 0 0,0 0 0,0 0 0,0 0-1,0 0 1,0-1 0,0 1 0,0-1 0,0 1 0,0-1-1,1 0 1,-1 0 0,0 0 0,0 0 0,0 0 0,0 0-1,0-1 1,0 1 0,1-1 0,2-1 0,18-6 40,43-21 1,-50 21-52,-1 0 0,1 2 1,0 0-1,0 0 0,0 2 0,25-5 0,-37 9 0,-1 0 0,0 0 0,1 1-1,-1-1 1,0 1 0,0-1 0,1 1-1,-1 0 1,0 0 0,0 1 0,0-1-1,0 1 1,0-1 0,0 1 0,0 0-1,-1 0 1,1 0 0,-1 0 0,1 1-1,3 4 1,2 1-1,-6-6 6,1-1 1,-1 0 0,0 1 0,0-1-1,0 0 1,1 0 0,-1 0-1,0-1 1,1 1 0,-1 0 0,1-1-1,-1 0 1,1 1 0,-1-1-1,1 0 1,-1 0 0,1-1 0,-1 1-1,1 0 1,-1-1 0,5-1-1,6-2-11,-1-1 0,0 0 0,11-7-1,-6 3-39,19-9-89,46-20-252,-74 35 332,0 0-1,0 1 0,0 0 0,0 0 0,0 1 0,1 0 1,-1 1-1,11 0 0,-17 0 65,-1 0-1,1 0 1,-1 1 0,1-1-1,0 1 1,-1-1 0,0 1-1,1-1 1,-1 1 0,1 0-1,-1-1 1,0 1 0,1 0-1,-1 0 1,0 0 0,0 0-1,0 0 1,0 0 0,0 1-1,0-1 1,0 0-1,0 0 1,0 1 0,-1-1-1,1 1 1,0-1 0,-1 1-1,1-1 1,-1 1 0,0-1-1,1 1 1,-1-1 0,0 1-1,0 2 1,0 0 38,0-1 1,-1 1-1,1 0 0,-1 0 0,0 0 1,0 0-1,0-1 0,0 1 0,-1 0 1,0-1-1,1 0 0,-4 5 1,-7-21-2758,-16-8 1529,10 9 369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0.472"/>
    </inkml:context>
    <inkml:brush xml:id="br0">
      <inkml:brushProperty name="width" value="0.05" units="cm"/>
      <inkml:brushProperty name="height" value="0.05" units="cm"/>
    </inkml:brush>
  </inkml:definitions>
  <inkml:trace contextRef="#ctx0" brushRef="#br0">6 21 15923,'-4'-10'1449,"2"6"-1033,2-2 112,3 9-480,1 5 72,1 4-168,2 6-240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0.877"/>
    </inkml:context>
    <inkml:brush xml:id="br0">
      <inkml:brushProperty name="width" value="0.05" units="cm"/>
      <inkml:brushProperty name="height" value="0.05" units="cm"/>
    </inkml:brush>
  </inkml:definitions>
  <inkml:trace contextRef="#ctx0" brushRef="#br0">3 33 15267,'0'0'148,"-1"0"-1,1 1 1,0-1-1,0 0 1,0 0 0,0 0-1,-1 1 1,1-1-1,0 0 1,0 0-1,0 1 1,0-1 0,0 0-1,0 0 1,0 1-1,0-1 1,0 0-1,0 0 1,0 1-1,0-1 1,0 0 0,0 0-1,0 1 1,0-1-1,0 0 1,0 0-1,0 1 1,0-1-1,0 0 1,1 0 0,-1 1-1,0-1 1,0 0-1,0 0 1,0 0-1,1 1 1,-1-1-1,11-1 2215,11-10-693,-21 11-1679,-1-1 0,0 1 0,0 0-1,1 0 1,-1 0 0,0 0 0,0 0-1,0 0 1,1-1 0,-1 1 0,0 0-1,0 0 1,0 0 0,0 0 0,0-1-1,1 1 1,-1 0 0,0 0 0,0-1-1,0 1 1,0 0 0,0 0 0,0 0-1,0-1 1,0 1 0,0 0 0,0 0-1,0-1 1,0 1 0,0 0 0,0 0-1,0-1 1,0 1 0,0 0 0,0 0-1,0-1 1,0 1 0,0 0 0,0 0-1,0-1 1,0 1 0,-1 0 0,1 0-1,0 0 1,0-1 0,0 1 0,0 0-1,-1 0 1,1 0 0,0 0 0,0 0-1,0-1 1,-1 1 0,1 0 0,0 0-1,-1 0-67,1 0 0,-1-1-1,1 1 1,0 0-1,-1 0 1,1 0 0,0-1-1,-1 1 1,1 0-1,0-1 1,0 1 0,-1 0-1,1 0 1,0-1-1,0 1 1,0 0 0,-1-1-1,1 1 1,0-1-1,0 1 1,0 0 0,0-1-1,0 1 1,0-1-1,0 1 1,0 0 0,0-1-1,0 1 1,0-1-1,0 1 1,0 0 0,0-1-1,0 1 1,0 0-1,0-1 1,0 1 0,0-1-1,1 1 1,1-6-776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1.687"/>
    </inkml:context>
    <inkml:brush xml:id="br0">
      <inkml:brushProperty name="width" value="0.05" units="cm"/>
      <inkml:brushProperty name="height" value="0.05" units="cm"/>
    </inkml:brush>
  </inkml:definitions>
  <inkml:trace contextRef="#ctx0" brushRef="#br0">11 41 13251,'20'-40'4069,"-19"45"-79,-3 26-2680,-6 9-602,1-12-394,2 0-1,1 0 0,-1 51 0,5-77-301,0 0 1,0 0-1,0-1 0,0 1 0,0 0 1,1-1-1,-1 1 0,1 0 0,-1-1 1,1 1-1,0 0 0,-1-1 0,1 1 1,0-1-1,0 1 0,0-1 0,0 0 1,0 1-1,0-1 0,1 0 0,-1 0 1,0 0-1,1 0 0,-1 0 0,1 0 1,-1 0-1,1 0 0,-1 0 0,1-1 1,-1 1-1,1-1 0,0 1 0,-1-1 1,1 0-1,0 0 0,0 1 0,-1-1 1,1 0-1,0-1 0,-1 1 0,1 0 1,3-1-1,7-2 25,-1 0 1,1 0-1,-1-1 0,20-10 1,8-8 34,-30 16-63,1 0 1,1 1 0,-1 0-1,1 0 1,-1 1-1,1 0 1,1 1 0,12-2-1,-22 5-9,-1 0 0,0 0 0,0 0 0,0 0 0,0 0 0,0 0 0,0 1-1,0-1 1,0 0 0,0 1 0,0-1 0,0 0 0,0 1 0,0 0 0,0-1-1,0 1 1,0-1 0,-1 1 0,1 0 0,0 0 0,1 1 0,-1 0 1,0 0 0,0 0 1,0 0-1,0 0 0,0 1 0,0-1 1,-1 0-1,1 1 0,0 3 1,0 6 24,-1 1 0,0 0 0,-3 13 0,2-10 41,1-16-78,-1 1 1,1-1-1,0 0 1,0 1-1,0-1 1,0 1-1,0-1 1,0 0 0,0 1-1,0-1 1,0 1-1,0-1 1,0 0-1,0 1 1,1-1-1,-1 1 1,0-1-1,0 0 1,0 1-1,0-1 1,1 0-1,-1 1 1,0-1-1,0 0 1,1 1 0,-1-1-1,0 0 1,1 0-1,-1 1 1,0-1-1,1 0 1,-1 0-1,0 0 1,1 1-1,-1-1 1,0 0-1,1 0 1,-1 0-1,1 0 1,-1 0-1,0 0 1,1 0-1,-1 0 1,1 0 0,-1 0-1,0 0 1,1 0-1,-1 0 1,1 0-1,-1 0 1,0 0-1,1 0 1,-1 0-1,1-1 1,-1 1-1,0 0 1,1 0-1,-1-1 1,0 1-1,1 0 1,-1 0 0,0-1-1,0 1 1,1 0-1,-1-1 1,27-20-1854,-23 17 1438,60-46-5183,9-8 1255,-30 15 6287,-40 37 2053,-12 13-1754,-15 15-105,14-10-1373,1 1 0,-8 14-1,15-24-685,0 0 0,0 0 0,1 0 0,0 0 0,-1 1 0,1-1 0,0 0-1,1 1 1,-1-1 0,1 1 0,-1-1 0,1 1 0,0-1 0,0 1-1,1 5 1,0-8-51,-1 0 1,0 0-1,1 0 0,-1 0 0,1 0 0,0 0 0,-1 0 0,1 0 0,0 0 0,0 0 1,-1 0-1,1 0 0,0 0 0,0-1 0,0 1 0,0 0 0,0-1 0,0 1 0,0-1 1,0 1-1,1-1 0,1 1 0,0 0 4,1 0 0,0-1 0,-1 0 0,1 0 0,-1 0 0,1 0 0,6-2 0,4-1 0,1-1 0,23-10-1,-16 4-72,0-2 0,-1 0 0,-1-2 0,0 0 0,29-26 0,-58 50-34,1 1 0,0 0 0,1 0 0,0 1 0,1-1 0,-6 19 0,11-29 81,1-1 1,-1 1-1,1 0 1,0 0 0,0-1-1,0 1 1,-1 0-1,1 0 1,0-1-1,0 1 1,0 0 0,0 0-1,0-1 1,0 1-1,0 0 1,0 0 0,1-1-1,-1 1 1,0 0-1,0 0 1,1-1 0,-1 1-1,1 0 1,-1 0-35,1-1 0,0 1 1,-1-1-1,1 0 1,0 0-1,-1 1 0,1-1 1,0 0-1,-1 0 0,1 0 1,0 0-1,0 1 0,-1-1 1,1 0-1,0 0 1,-1-1-1,1 1 0,0 0 1,0 0-1,35-13-1407,-21 4 1449,0 0-1,-1 0 1,20-18 0,-17 13-199,23-17-267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2.123"/>
    </inkml:context>
    <inkml:brush xml:id="br0">
      <inkml:brushProperty name="width" value="0.05" units="cm"/>
      <inkml:brushProperty name="height" value="0.05" units="cm"/>
    </inkml:brush>
  </inkml:definitions>
  <inkml:trace contextRef="#ctx0" brushRef="#br0">50 0 17332,'-23'37'3072,"20"-34"-2792,0 1 0,1 0 1,-1 0-1,1 0 0,-1 0 1,1 0-1,0 0 0,1 0 1,-1 1-1,1-1 0,0 1 1,-1 5-1,2-9-242,0-1 0,1 1 0,-1 0 0,0 0 1,0-1-1,1 1 0,-1 0 0,0 0 0,1-1 0,-1 1 0,1 0 1,-1-1-1,1 1 0,-1-1 0,1 1 0,0 0 0,-1-1 0,1 1 1,0-1-1,-1 0 0,1 1 0,0-1 0,0 0 0,-1 1 0,1-1 0,0 0 1,0 0-1,1 1 0,31 3-68,-16-2 10,-12-1 5,0 1 0,-1-1 1,1 1-1,-1 0 0,0 0 0,1 1 0,-1-1 1,0 1-1,0 0 0,-1 0 0,1 0 0,-1 1 1,1-1-1,-1 1 0,0 0 0,0 0 0,-1 0 0,1 0 1,-1 0-1,3 7 0,-4-8 33,0 0-1,0 0 1,0 0 0,-1 1-1,1-1 1,-1 0 0,0 0-1,0 0 1,0 1 0,0-1-1,-1 0 1,1 0 0,-1 0 0,0 0-1,1 0 1,-2 1 0,1-2-1,0 1 1,-1 0 0,1 0-1,-1 0 1,0-1 0,0 1-1,0-1 1,0 1 0,0-1-1,0 0 1,-1 0 0,1 0-1,-1 0 1,-4 2 0,4-2-34,-1 0 0,1 0 1,-1 0-1,0-1 0,0 0 0,0 0 1,1 0-1,-1 0 0,-7 0 0,9-1-15,0 0 0,0 0-1,-1 0 1,1-1 0,0 1 0,0 0-1,0-1 1,0 0 0,-1 1-1,1-1 1,0 0 0,0 0-1,0 0 1,1 0 0,-1-1 0,0 1-1,0 0 1,-2-3 0,-2-7-203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1.839"/>
    </inkml:context>
    <inkml:brush xml:id="br0">
      <inkml:brushProperty name="width" value="0.05" units="cm"/>
      <inkml:brushProperty name="height" value="0.05" units="cm"/>
    </inkml:brush>
  </inkml:definitions>
  <inkml:trace contextRef="#ctx0" brushRef="#br0">0 160 16572,'20'-18'624,"1"1"1,0 0-1,1 2 1,1 0-1,0 2 1,1 0-1,1 2 1,0 1-1,52-15 1,-70 23-574,0 1 0,0 0-1,1 0 1,-1 0 0,0 1 0,1 0 0,-1 1-1,9 1 1,-14-2-45,0 1-1,-1-1 0,1 1 0,0-1 0,-1 1 1,1 0-1,-1-1 0,1 1 0,-1 0 0,1 0 1,-1 0-1,1 0 0,-1 0 0,0 1 0,0-1 1,0 0-1,0 1 0,0-1 0,0 1 0,0-1 1,0 1-1,0-1 0,-1 1 0,1-1 0,0 1 1,-1 0-1,0-1 0,1 1 0,-1 0 0,0 0 1,0-1-1,0 1 0,0 0 0,0 0 0,0-1 1,-1 1-1,1 0 0,0-1 0,-2 4 0,-1 4 3,-1 1 0,0-1 0,0 1 0,-1-1 0,0 0 0,0-1 0,-1 1 0,-9 8 0,-62 64 51,61-66-39,-46 42 66,29-28 40,-42 47 1,71-71-105,0 0 0,0 1 1,0 0-1,1 0 0,-4 7 0,7-12-16,-1 0-1,1-1 0,0 1 1,-1 0-1,1 0 0,0 0 1,0 0-1,-1 0 0,1 0 0,0 0 1,0 0-1,0 0 0,0 0 1,0 0-1,0 0 0,0 0 1,1 0-1,-1 0 0,0-1 0,0 1 1,1 0-1,-1 0 0,0 0 1,1 0-1,-1 0 0,1-1 1,0 1-1,-1 0 0,1 0 0,-1-1 1,1 1-1,0 0 0,0-1 1,-1 1-1,1-1 0,0 1 0,0-1 1,0 1-1,0-1 0,0 1 1,-1-1-1,1 0 0,0 0 1,0 1-1,2-1 0,9 2-1,0-1-1,0-1 0,0 0 0,1 0 1,17-3-1,66-16-694,-88 17 591,53-13-959,-1-2-1,95-42 0,-94 29 241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2.243"/>
    </inkml:context>
    <inkml:brush xml:id="br0">
      <inkml:brushProperty name="width" value="0.05" units="cm"/>
      <inkml:brushProperty name="height" value="0.05" units="cm"/>
    </inkml:brush>
  </inkml:definitions>
  <inkml:trace contextRef="#ctx0" brushRef="#br0">177 1 16652,'-1'0'84,"0"0"1,0 0 0,0 0 0,0-1 0,0 1-1,0 0 1,0 1 0,0-1 0,1 0 0,-1 0-1,0 0 1,0 1 0,0-1 0,0 0 0,0 1-1,0-1 1,0 1 0,0-1 0,0 1 0,1-1-1,-1 1 1,0-1 0,0 1 0,1 0 0,-1 0 0,0-1-1,0 3 1,-23 23 425,6-1 265,2-1 0,1 2 0,-22 47-1,29-53-536,1 1 0,0-1-1,2 1 1,0 0-1,-4 42 1,9-58-200,0 1 1,0-1-1,0 1 0,1-1 0,-1 0 0,1 1 1,1-1-1,-1 0 0,1 0 0,0 1 0,3 5 1,-3-8-24,0-1 1,0 1-1,0-1 1,0 1 0,1-1-1,-1 0 1,0 0 0,1 0-1,0 0 1,0-1-1,-1 1 1,1 0 0,0-1-1,0 0 1,0 0-1,0 0 1,1 0 0,-1-1-1,6 2 1,2-2 7,1 0 1,-1 0-1,0-1 0,1-1 0,-1 1 1,0-2-1,0 0 0,0 0 0,0-1 1,-1 0-1,1-1 0,-1 0 1,12-8-1,-12 7-5,-1-1 0,0 0 0,0 0 0,0-1-1,-1 0 1,0-1 0,0 0 0,-1 0 0,-1 0 0,1-1 0,-1 0 0,8-21 0,-11 21-5,0-1 1,-1 0-1,0 0 1,-1 0-1,-1 0 1,1 1-1,-2-1 1,1 0-1,-2 0 1,1 0-1,-1 0 1,-5-14-1,5 19-14,0-1-1,-1 1 0,1 0 0,-1 1 1,0-1-1,-1 0 0,1 1 0,-1 0 0,0 0 1,0 0-1,-1 0 0,1 0 0,-1 1 0,0 0 1,-1 0-1,1 1 0,0-1 0,-1 1 1,0 0-1,0 1 0,0-1 0,-7-1 0,11 3-43,0 1 0,-1-1 0,1 1 0,0 0 0,0-1 0,-1 1 0,1 0 0,0 0 0,-1 1 0,1-1-1,0 0 1,0 1 0,-1-1 0,1 1 0,0 0 0,0 0 0,0 0 0,0 0 0,0 0 0,0 0-1,0 1 1,0-1 0,0 0 0,1 1 0,-1 0 0,0-1 0,1 1 0,0 0 0,-1 0 0,1 0 0,0 0-1,0 0 1,0 0 0,0 0 0,-1 4 0,1 0-72,-1 0 0,1 0-1,1 0 1,-1 0 0,1 0 0,0 0-1,0 0 1,1 0 0,0 0 0,0 0-1,0-1 1,1 1 0,2 6 0,13 23-483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2.703"/>
    </inkml:context>
    <inkml:brush xml:id="br0">
      <inkml:brushProperty name="width" value="0.05" units="cm"/>
      <inkml:brushProperty name="height" value="0.05" units="cm"/>
    </inkml:brush>
  </inkml:definitions>
  <inkml:trace contextRef="#ctx0" brushRef="#br0">370 0 15723,'-19'34'1761,"-9"12"-881,-8 3-296,-12 7 1248,1 0-631,0 0-289,4-5-152,6-9-248,6-8-112,11-11-336,6-8-216,14-14-512,0 0-328,4-13 776,1-7-184,-5-17-160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3.170"/>
    </inkml:context>
    <inkml:brush xml:id="br0">
      <inkml:brushProperty name="width" value="0.05" units="cm"/>
      <inkml:brushProperty name="height" value="0.05" units="cm"/>
    </inkml:brush>
  </inkml:definitions>
  <inkml:trace contextRef="#ctx0" brushRef="#br0">158 0 18668,'-15'9'571,"1"0"0,1 2-1,-1-1 1,2 1 0,-1 1 0,-10 14 0,17-19-401,0 1 0,1 0 0,-1 0 1,2 1-1,-1-1 0,1 1 0,0 0 1,1 0-1,0 1 0,1-1 0,-3 18 1,5-25-149,0 1 0,0 0 0,0-1 0,0 1 0,0 0 0,0-1 0,1 1 0,-1-1 0,1 1 0,0-1 0,-1 1 0,1-1 0,1 1 0,-1-1 0,0 0 0,0 0 0,1 1 0,3 2 0,-4-3-12,1-1 0,0 0-1,0 1 1,0-1 0,1 0 0,-1 0-1,0-1 1,0 1 0,0 0 0,1-1 0,-1 1-1,0-1 1,1 0 0,-1 0 0,0 0-1,1 0 1,-1 0 0,0 0 0,1-1 0,-1 1-1,3-2 1,5-1 8,0-1 0,0 0 0,-1 0 0,0-1 0,0 0 0,0-1 0,0 0 0,-1 0 0,14-15 1,-16 16-12,-1-1 1,0 0 0,0 0 0,0 0 0,-1 0 0,0-1 0,0 0 0,-1 0 0,0 0 0,0 0 0,-1-1 0,0 1 0,2-15 0,-3 19-11,-1-1 1,0 1-1,-1 0 0,1 0 1,0-1-1,-1 1 0,0 0 1,0 0-1,0 0 0,0 0 0,0 0 1,-1 0-1,1 0 0,-1 0 1,0 1-1,0-1 0,0 1 1,0-1-1,0 1 0,-1-1 0,1 1 1,-1 0-1,1 0 0,-1 1 1,0-1-1,0 0 0,0 1 1,0 0-1,0 0 0,-4-2 0,2 2-13,0 0-1,0 0 1,1 0-1,-1 0 0,0 1 1,0 0-1,0 0 0,0 0 1,0 1-1,0 0 1,0 0-1,1 0 0,-1 0 1,0 1-1,1 0 1,-1 0-1,1 0 0,-1 0 1,-6 6-1,6-4-106,0 1 0,1 0-1,-1 0 1,1 1 0,1-1 0,-1 1-1,1 0 1,0 0 0,0 0 0,0 1-1,1-1 1,0 0 0,-2 13 0,2-5-168,0 0 0,1 0 0,1 1 1,0-1-1,4 22 0,3-6-322</inkml:trace>
  <inkml:trace contextRef="#ctx0" brushRef="#br0" timeOffset="1">713 442 15515,'-28'25'2420,"-38"46"-1,59-62-2044,0 0-1,1 0 1,0 1-1,0 0 0,1 0 1,1 0-1,0 1 1,0 0-1,-3 18 0,6-27-315,0 1-1,1-1 0,0 1 0,-1 0 0,1-1 0,0 1 0,0-1 0,1 1 0,-1 0 0,0-1 0,1 1 0,0-1 0,-1 1 1,1-1-1,0 1 0,0-1 0,0 1 0,1-1 0,-1 0 0,1 0 0,-1 0 0,1 0 0,0 0 0,0 0 0,0 0 0,2 2 1,0-2-18,0-1 0,0 1 0,0-1 0,0 1 0,0-1 0,0 0 0,1-1 0,-1 1 0,0-1 0,0 0 0,1 0 0,-1 0 0,0 0 0,0-1 0,6-1 0,2-1-7,0-1-1,-1 0 1,0 0 0,0-1-1,0-1 1,0 0 0,-1 0-1,0-1 1,0 0 0,-1-1-1,0 0 1,0 0 0,-1-1-1,0-1 1,9-13 0,-16 21-30,1-1 0,-1 0 0,1 1 0,-1-1 0,0 0 0,0 0 0,-1 1 0,1-1 0,-1 0 0,1 0 0,-1 0 0,0 0 0,0 0 0,0 0 0,0 0 0,-1 0 0,1 0 0,-1 0 0,1 1 0,-1-1 0,0 0 0,-1 0 0,1 1 0,0-1 0,-1 0 0,1 1 0,-1-1 0,0 1 0,0 0 0,-3-4 0,1 3-266,-1-1 0,1 1 0,0 0 0,-1 0 0,0 1 0,0-1 0,0 1-1,0 0 1,0 0 0,0 1 0,0-1 0,-1 1 0,1 1 0,-1-1 0,-8 0 0,12 2 135,0-1 0,0 0 0,1 1 0,-1-1 0,0 0 0,1 1 0,-1 0 0,1-1 0,-1 1 0,1 0 0,-1 0 0,-2 2 0,-1 1-875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2.714"/>
    </inkml:context>
    <inkml:brush xml:id="br0">
      <inkml:brushProperty name="width" value="0.05" units="cm"/>
      <inkml:brushProperty name="height" value="0.05" units="cm"/>
    </inkml:brush>
  </inkml:definitions>
  <inkml:trace contextRef="#ctx0" brushRef="#br0">31 1 13883,'-3'0'386,"1"1"0,-1 0 1,1 0-1,0 0 0,-1 0 0,1 1 0,0-1 1,0 1-1,-4 2 0,6-3-293,-1-1 1,1 0-1,0 0 0,0 1 1,-1-1-1,1 0 1,0 1-1,0-1 0,0 0 1,-1 1-1,1-1 1,0 0-1,0 1 0,0-1 1,0 1-1,0-1 1,0 0-1,0 1 0,0-1 1,0 0-1,0 1 0,0-1 1,0 1-1,0-1 1,0 0-1,0 1 0,1-1 1,-1 1 29,1 0 1,0 0-1,0 0 1,-1 0-1,1-1 0,0 1 1,0 0-1,0-1 1,0 1-1,0-1 1,0 1-1,0-1 1,0 0-1,2 1 0,12 3 301,-1-1-1,1 0 0,0-1 0,23-1 0,61-4 190,-92 2-550,134-17 222,-9 0-3220,-128 18 2718,-3 0 157,0 0-1,0-1 0,0 1 1,0 0-1,0 0 1,0 0-1,0 0 1,0 0-1,0 0 1,0 1-1,0-1 0,0 0 1,0 0-1,0 1 1,1 0-1,-1 3-766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28.865"/>
    </inkml:context>
    <inkml:brush xml:id="br0">
      <inkml:brushProperty name="width" value="0.05" units="cm"/>
      <inkml:brushProperty name="height" value="0.05" units="cm"/>
    </inkml:brush>
  </inkml:definitions>
  <inkml:trace contextRef="#ctx0" brushRef="#br0">0 89 11074,'0'1'56,"1"0"0,-1 0 0,0 0 0,0 0 0,1 0 0,-1 0 0,0 0 0,1-1 0,-1 1 0,1 0-1,0 0 1,-1 0 0,1-1 0,-1 1 0,1 0 0,0 0 0,0-1 0,-1 1 0,1-1 0,0 1 0,0-1 0,0 1 0,0-1-1,0 1 1,0-1 0,0 0 0,-1 0 0,1 1 0,2-1 0,36 4 150,-28-3-88,304 2 409,-242-5-476,291-22 57,-81 2 24,0 24 61,-34 22 30,20 2-31,2-23-86,494-83 10,-608 59-58,54-2 19,-204 24-91,-4 3-28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3.144"/>
    </inkml:context>
    <inkml:brush xml:id="br0">
      <inkml:brushProperty name="width" value="0.05" units="cm"/>
      <inkml:brushProperty name="height" value="0.05" units="cm"/>
    </inkml:brush>
  </inkml:definitions>
  <inkml:trace contextRef="#ctx0" brushRef="#br0">1 26 17452,'16'2'1768,"8"1"-984,5-3-296,9-3 657,4-1-225,8-1-144,0-1-312,0 2-984,-4 1-392,-10 2 720,-4-1-192,-9 0-168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3.538"/>
    </inkml:context>
    <inkml:brush xml:id="br0">
      <inkml:brushProperty name="width" value="0.05" units="cm"/>
      <inkml:brushProperty name="height" value="0.05" units="cm"/>
    </inkml:brush>
  </inkml:definitions>
  <inkml:trace contextRef="#ctx0" brushRef="#br0">1 13 19180,'13'-3'474,"0"0"-1,0 0 1,1 1-1,-1 1 1,1 0-1,-1 1 1,15 2-1,-6-2-124,-7 0-276,-1 1 1,0 0-1,0 1 1,0 1-1,-1 0 1,21 8-1,-30-10-61,0 1 0,0 0 0,0 0 0,0 0 1,0 1-1,0-1 0,-1 1 0,1 0 0,-1 0 0,0 0 0,0 1 0,0-1 0,0 1 0,-1 0 0,1-1 0,-1 1 1,0 0-1,0 1 0,-1-1 0,1 0 0,-1 0 0,0 1 0,0-1 0,1 5 0,-2 3-64,0-1-1,-1 0 0,0 0 1,-1 0-1,0 0 0,-1 0 1,0-1-1,0 1 0,-1-1 1,-8 15-1,-3 4-225,-2-1 1,-26 33-1,29-42 94,-2 0 1,-25 23-1,10-18-181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4.358"/>
    </inkml:context>
    <inkml:brush xml:id="br0">
      <inkml:brushProperty name="width" value="0.05" units="cm"/>
      <inkml:brushProperty name="height" value="0.05" units="cm"/>
    </inkml:brush>
  </inkml:definitions>
  <inkml:trace contextRef="#ctx0" brushRef="#br0">0 243 16764,'1'1'103,"-1"1"0,1-1 0,-1 1 1,1-1-1,-1 1 0,1-1 0,0 0 1,0 1-1,0-1 0,0 0 1,0 0-1,0 1 0,0-1 0,0 0 1,0 0-1,1 0 0,-1 0 0,0-1 1,1 1-1,-1 0 0,0 0 0,1-1 1,-1 1-1,1-1 0,-1 1 1,1-1-1,-1 0 0,1 0 0,2 1 1,6 0 236,1-1 0,-1 0 0,14-2 0,-4 0-34,-1-1-1,1-2 1,-1 0-1,0-1 1,0-1 0,23-11-1,-15 4-86,-1-1-1,0-2 0,33-27 1,-46 33-147,-1 0 0,16-19 1,-25 26-60,0 0 0,0 1 1,0-1-1,-1 0 1,1-1-1,-1 1 1,0 0-1,-1-1 1,1 1-1,-1-1 1,0 1-1,2-10 1,-3 14-13,0-1 0,0 0 0,0 1 0,0-1 1,0 0-1,-1 0 0,1 1 0,0-1 0,0 0 1,0 1-1,-1-1 0,1 0 0,0 1 0,-1-1 1,1 0-1,0 1 0,-1-1 0,1 1 0,-1-1 1,1 1-1,-1-1 0,1 1 0,-1-1 0,0 1 1,1-1-1,-2 1 0,0-1 2,1 1 0,-1-1 1,0 1-1,1 0 0,-1-1 0,0 1 0,0 0 0,1 0 1,-1 0-1,-3 1 0,-2 1 5,-1 0 0,1 0 0,1 1-1,-11 4 1,-4 6-9,1 1-1,1 1 1,0 0 0,1 2-1,1 0 1,0 0-1,1 2 1,1 0-1,1 1 1,1 0-1,1 1 1,-15 34 0,22-43 14,0 1-1,1-1 1,1 1 0,0-1 0,-1 19 0,4-27-18,0-1 0,0 1 0,0-1 0,0 0 0,1 1 0,0-1 0,-1 0 1,1 1-1,0-1 0,1 0 0,1 4 0,-2-6-15,0 1 1,0-1-1,0 1 1,1-1 0,-1 1-1,0-1 1,1 0-1,-1 0 1,1 0-1,0 0 1,-1 0 0,1 0-1,0 0 1,0 0-1,-1-1 1,1 1-1,0-1 1,0 1 0,0-1-1,0 0 1,2 0-1,2 0-14,-1 0 0,1-1 0,-1 0 0,1 0 0,0 0 0,-1-1 0,0 1 0,1-1-1,-1-1 1,0 1 0,0-1 0,0 0 0,5-4 0,9-7 17,30-30 0,-43 38-63,39-38-141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5.602"/>
    </inkml:context>
    <inkml:brush xml:id="br0">
      <inkml:brushProperty name="width" value="0.05" units="cm"/>
      <inkml:brushProperty name="height" value="0.05" units="cm"/>
    </inkml:brush>
  </inkml:definitions>
  <inkml:trace contextRef="#ctx0" brushRef="#br0">333 0 16620,'-36'36'984,"1"1"0,1 2 0,3 1 0,-47 78 1,58-83-590,2 1 1,2 1 0,1 1-1,2 0 1,2 0 0,-11 63 0,21-94-336,0-3-18,0 0 0,1 0 0,0 0 0,0 0 0,0 0 0,0 5 0,0-9-39,0 0 0,0 0 0,0 0-1,0 0 1,0 0 0,0 1-1,0-1 1,0 0 0,1 0 0,-1 0-1,0 0 1,0 1 0,0-1 0,0 0-1,0 0 1,0 0 0,0 0 0,0 0-1,0 0 1,1 0 0,-1 1 0,0-1-1,0 0 1,0 0 0,0 0 0,0 0-1,0 0 1,1 0 0,-1 0 0,0 0-1,0 0 1,0 0 0,0 0 0,0 0-1,1 0 1,-1 0 0,0 0 0,0 0-1,0 0 1,0 0 0,1 0 0,-1 0-1,0 0 1,0 0 0,0 0 0,1 0-1,8-7 64,7-16-6,69-108-432,145-205-2131,-223 325 2339,1 2 0,1-1 0,0 1 0,12-10 0,-21 19 160,0 1 0,-1-1 1,1 0-1,0 0 0,0 1 0,0-1 1,0 0-1,0 0 0,0 1 1,0-1-1,0 0 0,0 0 1,0 1-1,1-1 0,-1 0 1,0 0-1,0 1 0,0-1 1,0 0-1,0 0 0,0 0 1,0 1-1,1-1 0,-1 0 1,0 0-1,0 0 0,0 1 1,0-1-1,1 0 0,-1 0 1,0 0-1,0 0 0,0 0 1,1 1-1,-1-1 0,0 0 1,0 0-1,1 0 0,-1 0 1,0 0-1,0 0 0,1 0 1,-1 0-1,0 0 0,0 0 1,1 0-1,-1 0 0,0 0 1,0 0-1,1 0 0,-1 0 1,0 0-1,0 0 0,1-1 0,-1 1 1,0 0-1,0 0 0,1 0 1,-10 23 50,8-21-47,-130 255 1167,32-69-26,73-131-597,-27 83 1,51-135-516,-12 48 202,13-50-212,0 1 1,1 0-1,0 0 1,-1 0-1,1 0 1,1 0-1,-1-1 0,0 1 1,1 0-1,0 0 1,1 4-1,-1-7-13,0 0-1,-1 0 1,1 0-1,-1 0 1,1 0-1,0-1 1,0 1-1,-1 0 1,1 0-1,0-1 1,0 1-1,0-1 1,0 1-1,0-1 1,0 1-1,0-1 0,0 1 1,0-1-1,0 0 1,0 1-1,0-1 1,0 0-1,0 0 1,0 0-1,0 0 1,0 0-1,0 0 1,0 0-1,0 0 1,0-1-1,0 1 1,0 0-1,2-1 1,2-1 13,0 0 0,0 0 0,0-1 0,10-5 0,7-9 8,1-1 1,-2-1 0,-1 0 0,0-2-1,18-24 1,78-121 124,-105 148-150,45-68-38,201-282-404,-238 348 205,-17 18 122,-6 6 27,1-1 61,-11 10-8,1 1 0,1 1 1,-18 26-1,25-34 74,1 0 0,0 1 1,0 0-1,1-1 0,0 1 0,0 1 1,1-1-1,0 0 0,0 1 0,0 12 1,-4 172 1250,6-192-1291,0 0 0,0 1 0,0-1 0,0 0-1,0 0 1,1 1 0,-1-1 0,0 0 0,0 0 0,1 0 0,-1 0 0,1 1 0,-1-1 0,1 0 0,0 0-1,0 0 1,-1 0 0,1 0 0,0 0 0,0 0 0,0-1 0,0 1 0,0 0 0,0 0 0,0-1-1,0 1 1,0-1 0,0 1 0,0-1 0,0 1 0,1-1 0,-1 1 0,0-1 0,0 0 0,0 0 0,1 0-1,-1 0 1,0 0 0,0 0 0,1 0 0,-1 0 0,0 0 0,0 0 0,0-1 0,1 1 0,-1-1 0,0 1-1,0-1 1,0 1 0,0-1 0,0 0 0,2 0 0,13-11-21,-1 0-1,-1-1 1,0-1 0,-1 0-1,15-19 1,-9 10-10,103-145-132,-110 150 159,-3 3-1,-7 10-15,-5 13-6,-7 14 7,1 0 1,1 1-1,-6 31 1,12-41 35,-1 0 1,2 0 0,0 0 0,0 0-1,1 0 1,1 0 0,4 22 0,-5-33-12,1 1 0,-1-1 1,1 0-1,0 0 0,-1 0 1,1 0-1,0 0 0,0 0 1,1 0-1,-1 0 0,0 0 1,1 0-1,-1-1 0,1 1 1,-1 0-1,1-1 0,0 0 1,0 1-1,0-1 0,-1 0 1,1 0-1,0 0 0,1 0 1,-1 0-1,0 0 0,0-1 1,0 1-1,0-1 0,1 1 1,3-1-1,-3 0-70,0 0-1,0-1 1,0 0 0,-1 1-1,1-1 1,0 0 0,0 0-1,-1 0 1,1-1 0,-1 1-1,1-1 1,-1 1-1,0-1 1,1 0 0,-1 0-1,0 0 1,0 0 0,0 0-1,-1 0 1,1-1 0,0 1-1,-1-1 1,0 1 0,2-4-1,1-2-100,-1-1 0,0 0-1,2-14 1,-3-3-271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6.217"/>
    </inkml:context>
    <inkml:brush xml:id="br0">
      <inkml:brushProperty name="width" value="0.05" units="cm"/>
      <inkml:brushProperty name="height" value="0.05" units="cm"/>
    </inkml:brush>
  </inkml:definitions>
  <inkml:trace contextRef="#ctx0" brushRef="#br0">143 301 15771,'1'-1'192,"0"-1"-1,-1 1 0,1-1 1,-1 1-1,0-1 1,1 1-1,-1-1 0,0 1 1,0-1-1,0 1 0,0-1 1,0 1-1,0-1 1,-1 1-1,1-1 0,0 1 1,-1-1-1,1 1 0,-1-1 1,-1-2-1,2 4-124,-1-1 0,1 1 0,-1 0 0,1-1 0,-1 1 0,1 0 0,-1 0 0,1-1 0,-1 1 0,1 0 0,-1 0-1,1 0 1,-1 0 0,0-1 0,1 1 0,-1 0 0,1 0 0,-1 0 0,1 0 0,-1 1 0,0-1 0,-19 10 1019,9 1-932,0 0-1,1 1 1,0 0 0,1 0 0,1 1-1,0 0 1,0 0 0,2 1 0,-1 0 0,2 0-1,0 1 1,-4 18 0,9-31-136,-1 1 1,0-1 0,1 1-1,0-1 1,0 1-1,0-1 1,0 1-1,0-1 1,0 1 0,0-1-1,1 1 1,0-1-1,-1 0 1,1 1-1,1 1 1,-2-3-11,1 0-1,-1-1 1,1 1-1,-1-1 1,1 1-1,-1-1 1,1 0-1,0 1 1,-1-1-1,1 0 1,-1 1-1,1-1 1,0 0 0,-1 1-1,1-1 1,0 0-1,-1 0 1,1 0-1,0 0 1,1 0-1,0 0 4,0 0 0,0 0-1,0-1 1,0 1 0,0-1 0,0 0-1,0 0 1,0 1 0,3-3 0,6-4 17,1 0 1,-2-1-1,1-1 1,-1 0-1,9-10 1,45-56 104,-5 6-99,-48 60-69,-11 9 34,0 0-1,1 0 1,-1-1 0,0 1 0,0 0-1,0 0 1,0 0 0,0 0-1,1 0 1,-1 0 0,0 0-1,0 0 1,0 0 0,0 0 0,0 0-1,1 0 1,-1 0 0,0 0-1,0 0 1,0 0 0,0 0-1,0 0 1,1 1 0,-1-1 0,0 0-1,0 0 1,0 0 0,0 0-1,0 0 1,0 0 0,0 0-1,1 0 1,-1 0 0,0 1 0,0-1-1,0 0 1,0 0 0,0 0-1,0 0 1,0 0 0,0 1-1,-1 23-79,1-21 80,-4 20-37,1-1-3,-2 28 0,5-45 42,0-1 1,0 1 0,0-1 0,0 1-1,1-1 1,0 1 0,0-1-1,0 0 1,1 0 0,-1 1-1,1-1 1,4 7 0,-4-9 3,0-1 0,0 1 0,0 0 0,0 0 0,0-1 0,1 1 0,-1-1 0,0 0 0,1 0 1,-1 0-1,1 0 0,-1 0 0,1 0 0,-1-1 0,1 1 0,0-1 0,-1 0 0,1 0 0,0 0 0,-1 0 1,1 0-1,0 0 0,-1-1 0,1 0 0,3 0 0,5-3 15,0 1 0,0-1 1,-1-1-1,17-9 0,2-4 7,0-1 1,-2-1-1,0-2 0,-2 0 1,35-39-1,-42 40-57,-1-1-1,-1 0 1,-1-1-1,-1-1 1,-1 0-1,-1-1 1,11-34-1,-22 58 27,9-41-103,-10 40 101,1 1 1,-1-1-1,0 0 0,0 0 0,0 1 1,0-1-1,0 0 0,0 0 1,0 1-1,-1-1 0,1 0 1,0 1-1,-1-1 0,0 0 1,1 1-1,-1-1 0,0 1 0,0-1 1,0 1-1,-1-3 0,0 4 6,1-1 0,0 1 0,-1-1-1,1 1 1,0 0 0,-1 0 0,1-1-1,0 1 1,-1 0 0,1 0 0,-1 0-1,1 1 1,0-1 0,-1 0-1,1 0 1,0 1 0,-1-1 0,1 1-1,0-1 1,0 1 0,0 0 0,-1-1-1,1 1 1,0 0 0,0 0 0,0 0-1,0 0 1,-1 1 0,-34 33 106,30-29-82,-6 7 32,1 0 0,1 0 0,0 1 0,0 0 0,2 1 0,0 0 0,0 0 0,-8 27 0,14-34-42,-1 0 0,2 1 0,-1-1 0,1 1 0,0 0 0,1-1 0,0 1 0,1 0 0,-1-1 0,2 1 0,-1-1 0,1 1 0,0-1 0,1 0 0,0 0 0,1 0 0,-1 0 0,8 11 0,-6-11-108,0-1 1,1 0 0,-1-1-1,1 1 1,10 7 0,-14-12 70,1 0 0,-1 0-1,1-1 1,0 1 0,-1-1 0,1 0 0,0 1 0,0-1 0,0 0 0,0-1 0,0 1-1,0 0 1,0-1 0,0 0 0,0 0 0,0 0 0,0 0 0,5-1 0,13-8-167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7.336"/>
    </inkml:context>
    <inkml:brush xml:id="br0">
      <inkml:brushProperty name="width" value="0.05" units="cm"/>
      <inkml:brushProperty name="height" value="0.05" units="cm"/>
    </inkml:brush>
  </inkml:definitions>
  <inkml:trace contextRef="#ctx0" brushRef="#br0">197 256 13835,'1'-2'142,"-1"1"0,0-1-1,0 1 1,0-1 0,1 1 0,-2-1 0,1 1-1,0 0 1,0-1 0,0 1 0,-1-1 0,1 1 0,-1-1-1,1 1 1,-1 0 0,1-1 0,-1 1 0,0 0-1,0-1 1,0 1 0,0 0 0,0 0 0,0 0 0,0 0-1,0 0 1,0 0 0,0 0 0,0 0 0,-1 0-1,1 1 1,0-1 0,-1 0 0,1 1 0,-1-1-1,1 1 1,0 0 0,-1-1 0,1 1 0,-3 0 0,0 0-26,0 0 0,0 0 1,0 0-1,-1 0 1,1 1-1,0-1 1,0 1-1,1 0 1,-1 1-1,0-1 1,0 1-1,0 0 0,-5 3 1,-1 3-7,2 0 0,-1 1 0,1 0 0,0 0 0,1 1 0,0 0 0,0 1 0,1-1 0,1 1 0,0 0 0,0 0 0,1 1 0,0-1 0,1 1 0,1 0 0,0 0 0,0 0 0,1 0 0,1 15 0,0-26-99,0 1-1,0-1 1,0 1-1,0-1 0,0 0 1,0 1-1,0-1 1,1 1-1,-1-1 1,1 0-1,-1 1 0,1-1 1,-1 0-1,1 0 1,0 1-1,0-1 0,-1 0 1,1 0-1,0 0 1,0 0-1,0 0 1,0 0-1,0 0 0,1 0 1,-1 0-1,0-1 1,0 1-1,1 0 0,-1-1 1,0 1-1,1-1 1,-1 1-1,0-1 1,1 0-1,-1 1 0,1-1 1,-1 0-1,0 0 1,1 0-1,-1 0 1,1 0-1,-1-1 0,1 1 1,-1 0-1,3-2 1,4-1 21,0 0 0,0-1 0,0 0 0,0 0 0,-1-1 0,11-8 0,17-16 43,-1-3 0,-1 0 0,32-43-1,72-118 172,-132 185-237,1 0 3,-1 0 0,0 0 0,0-1-1,-1 0 1,5-15 0,-9 24-12,1-1 1,-1 0-1,0 0 1,0 1-1,1-1 1,-1 0-1,0 1 1,0-1-1,0 0 1,0 1-1,0-1 1,0 0-1,0 0 1,0 1-1,0-1 1,0 0 0,-1 0-1,1 1 1,0-1-1,0 0 1,-1 1-1,0-2 1,1 2-1,-1 0 0,1 0 1,-1 0-1,1 0 0,-1 0 0,0 0 1,1 0-1,-1 0 0,1 0 0,-1 0 1,1 0-1,-1 0 0,0 1 0,1-1 1,-1 0-1,1 0 0,-1 1 0,1-1 1,-1 0-1,1 1 0,-1 0 0,-26 26 0,15-10 4,1 0 0,1 1 0,-16 38 0,22-45 13,0 0 1,1 0-1,1 0 0,0 0 1,0 0-1,1 1 0,1-1 1,1 23-1,-1-31-8,1 1 0,-1-1 0,1 0 1,0 1-1,0-1 0,0 0 0,0 0 0,1 1 0,-1-1 1,1 0-1,0-1 0,0 1 0,0 0 0,0 0 0,0-1 1,1 1-1,-1-1 0,6 4 0,-3-4 1,-1 0-1,0 0 1,1 0 0,-1 0-1,1-1 1,0 0 0,0 0-1,-1 0 1,1-1 0,0 1-1,0-1 1,5-1 0,3 0 7,1-1 1,-1-1-1,0 0 1,0-1-1,0 0 1,-1-1-1,1 0 1,20-14-1,-22 12-2,-1-1-1,1-1 0,14-16 1,-21 21-17,-1 0 1,0 1 0,0-1-1,0-1 1,0 1 0,0 0-1,-1-1 1,0 1 0,3-8-1,-20 95-6,9-60 71,2 1-1,0-1 1,1 1-1,2 43 0,1-66-56,0 0 0,0 0 0,0 0-1,0-1 1,0 1 0,0 0 0,0 0-1,0 0 1,1-1 0,-1 1 0,0 0-1,1 0 1,-1 0 0,0-1-1,1 1 1,-1 0 0,1-1 0,-1 1-1,1 0 1,-1-1 0,1 1 0,0 0-1,-1-1 1,1 1 0,0-1-1,-1 0 1,2 2 0,0-2-10,-1 0-1,0-1 1,1 1 0,-1 0-1,0 0 1,0 0 0,1-1-1,-1 1 1,0-1 0,0 1-1,0-1 1,0 1 0,1-1-1,-1 0 1,1-1 0,5-4-209,0 0 1,0 0-1,9-13 1,-6 4-444,0 0 1,-1-1 0,-1 0 0,0 0-1,10-32 1,-9 20-288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7.725"/>
    </inkml:context>
    <inkml:brush xml:id="br0">
      <inkml:brushProperty name="width" value="0.05" units="cm"/>
      <inkml:brushProperty name="height" value="0.05" units="cm"/>
    </inkml:brush>
  </inkml:definitions>
  <inkml:trace contextRef="#ctx0" brushRef="#br0">17 0 18428,'-4'0'1920,"1"4"-1360,-1 4-263,3-1 975,-1 3-688,1 0-448,-1-5-16,2 6-32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8.215"/>
    </inkml:context>
    <inkml:brush xml:id="br0">
      <inkml:brushProperty name="width" value="0.05" units="cm"/>
      <inkml:brushProperty name="height" value="0.05" units="cm"/>
    </inkml:brush>
  </inkml:definitions>
  <inkml:trace contextRef="#ctx0" brushRef="#br0">231 44 16187,'18'-21'2767,"-17"21"-2692,-1-1 0,0 1 0,1 0 1,-1-1-1,0 1 0,0-1 0,1 1 1,-1-1-1,0 1 0,0-1 0,0 1 0,0-1 1,1 1-1,-1-1 0,0 0 0,0 1 1,0-1-1,0 1 0,0-1 0,-1 1 1,1-1-1,0 1 0,0-1 0,0 1 1,0-1-1,0 1 0,-1-1 0,1 1 1,0-1-1,-1 1 0,1-1 0,0 1 1,-1 0-1,1-1 0,0 1 0,-1 0 1,1-1-1,-1 1 0,1 0 0,0-1 1,-1 1-1,1 0 0,-1 0 0,1-1 1,-1 1-1,1 0 0,-1 0 0,1 0 1,-1 0-1,1 0 0,-2 0 0,-5-2 208,-1 2 0,0-1 0,0 1 1,0 1-1,0-1 0,0 1 0,1 1 0,-1-1 0,-9 4 0,-7 3-89,-36 18-1,58-25-185,-42 23 97,43-23-101,-1 0-1,1 0 0,-1 0 0,1 0 0,0 0 0,-1 0 0,1 0 0,0 1 0,0-1 0,0 0 1,0 1-1,0-1 0,0 1 0,0-1 0,0 1 0,1 0 0,-1-1 0,1 1 0,-1 0 0,1-1 1,-1 1-1,1 0 0,0-1 0,0 3 0,0-3-5,1 0 1,-1 0-1,1 0 1,0 0-1,-1 0 1,1 0-1,0 0 1,-1 0-1,1 0 1,0-1 0,0 1-1,0 0 1,0 0-1,0-1 1,-1 1-1,1-1 1,1 1-1,-1-1 1,0 1-1,0-1 1,0 0-1,0 1 1,1-1-1,29 4-76,-28-4 65,90-3-299,-68 0 182,-1 2-1,1 1 1,25 3 0,-48-3 117,1 1 0,-1-1 1,1 0-1,-1 1 0,0-1 1,1 1-1,-1 0 0,0 0 1,0 0-1,0 0 0,1 0 1,-1 0-1,0 1 0,0-1 0,-1 1 1,1-1-1,0 1 0,0 0 1,-1-1-1,1 1 0,-1 0 1,0 0-1,1 0 0,-1 0 1,0 1-1,0-1 0,0 0 1,-1 0-1,1 1 0,0-1 1,-1 0-1,0 1 0,1-1 1,-1 0-1,0 1 0,0 2 0,-1 2 10,-1 1 0,1-1-1,-1 0 1,0 0 0,-1 0-1,0 0 1,0 0 0,0-1-1,-1 1 1,0-1 0,-5 6-1,-4 3 98,-2 0 1,0 0-1,0-2 0,-1 0 0,-1 0 0,0-2 0,-1 0 0,0-1 0,-1-1 1,0-1-1,-27 9 0,43-16-102,1 0 0,-1-1 0,0 1 0,0-1 0,0 1 1,0-1-1,1 0 0,-1 0 0,0 0 0,0 0 0,0-1 0,-5 0 0,8 1-12,0-1-1,-1 1 0,1 0 0,-1 0 1,1-1-1,0 1 0,-1 0 0,1-1 0,-1 1 1,1-1-1,0 1 0,0 0 0,-1-1 1,1 1-1,0-1 0,0 1 0,-1-1 1,1 1-1,0-1 0,0 1 0,0-1 0,0 1 1,0-1-1,0 1 0,0-1 0,0 0 1,0-1-75,1 0 0,-1-1 1,1 1-1,0 0 0,0 0 1,0 0-1,0 0 0,0 0 1,2-3-1,21-27-975,51-53 0,-65 74 887,42-45-654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8.836"/>
    </inkml:context>
    <inkml:brush xml:id="br0">
      <inkml:brushProperty name="width" value="0.05" units="cm"/>
      <inkml:brushProperty name="height" value="0.05" units="cm"/>
    </inkml:brush>
  </inkml:definitions>
  <inkml:trace contextRef="#ctx0" brushRef="#br0">129 0 17012,'-11'33'1650,"-31"59"0,0-2 72,39-83-1588,-3 8 171,0-1 0,2 1 0,-1 1 0,2-1 0,-3 21 0,6-35-291,0 1 0,0-1 0,0 1-1,0-1 1,0 0 0,0 1-1,0-1 1,1 0 0,-1 1-1,0-1 1,1 0 0,-1 1-1,1-1 1,0 0 0,-1 0 0,1 1-1,0-1 1,0 0 0,0 0-1,0 0 1,-1 0 0,2 0-1,-1 0 1,0 0 0,0-1-1,0 1 1,0 0 0,0 0 0,1-1-1,-1 1 1,0-1 0,1 1-1,-1-1 1,0 0 0,1 1-1,-1-1 1,0 0 0,1 0-1,-1 0 1,3 0 0,6-1-36,1 0 0,-1 0 0,0-1 0,14-5 1,-15 5 5,-1 0-21,0 0-1,1 0 1,-1 1 0,1 0 0,-1 0 0,1 1 0,10 1 0,-16-1 23,0 1-1,-1 0 0,1-1 0,0 1 1,0 0-1,-1 1 0,1-1 1,-1 0-1,1 1 0,-1-1 0,0 1 1,1 0-1,-1 0 0,0 0 1,0 0-1,0 0 0,-1 0 0,1 1 1,0-1-1,-1 1 0,1-1 1,-1 1-1,0-1 0,1 6 0,1 2 0,-1 0-1,-1 0 1,0 0-1,0 0 1,-1 0-1,0 0 0,-3 15 1,1 17 62,2-41-41,0-1 1,-1 1-1,1 0 0,0-1 1,0 1-1,0 0 0,0-1 1,0 1-1,0-1 0,0 1 1,0 0-1,1-1 0,-1 1 1,0 0-1,0-1 0,0 1 1,1-1-1,-1 1 0,0-1 1,1 1-1,-1-1 0,0 1 1,1-1-1,-1 1 0,1-1 1,-1 1-1,0-1 0,2 1 1,-1-1 1,0 0 0,-1-1 0,1 1 1,0 0-1,0-1 0,0 1 0,0 0 1,-1-1-1,1 1 0,0-1 0,0 0 1,-1 1-1,1-1 0,-1 0 0,1 1 1,0-2-1,25-35 166,-26 36-169,31-60 193,-22 42-171,1-1 0,16-22 1,-26 42-30,0-1 1,0 1-1,1 0 0,-1 0 0,0-1 1,0 1-1,1 0 0,-1 0 1,0 0-1,0 0 0,1 0 1,-1-1-1,0 1 0,1 0 0,-1 0 1,0 0-1,1 0 0,-1 0 1,0 0-1,0 0 0,1 0 1,-1 0-1,0 0 0,1 0 1,-1 0-1,0 0 0,1 0 0,-1 1 1,0-1-1,0 0 0,1 0 1,-1 0-1,0 0 0,1 0 1,-1 1-1,0-1 0,0 0 0,0 0 1,1 1-1,13 13-34,0 1 0,-8-13 36,-1 0 0,1 0 0,-1 0 0,1 0 0,0-1 0,0 0 0,-1 0 0,1-1 0,0 1 0,0-1 1,0-1-1,0 1 0,0-1 0,0 0 0,5-2 0,5-1 7,0-1 0,-1-1 0,1 0 0,16-10 0,-11 5-16,-1-1 0,-1 0 0,0-2 1,19-17-1,-42 37-11,1 0 0,-1 1 0,-4 12 0,2-4 20,-3 3 41,1 0 1,1 0-1,1 1 1,0 0-1,1 0 1,2 0-1,0 1 1,-1 28-1,7-33-132,-2-15 69,-1 0 1,0 0-1,0 1 1,0-1 0,1 0-1,-1 0 1,0 0-1,0 0 1,1 1-1,-1-1 1,0 0 0,0 0-1,1 0 1,-1 0-1,0 0 1,1 0-1,-1 0 1,0 0 0,0 0-1,1 1 1,-1-1-1,0 0 1,1-1-1,-1 1 1,0 0 0,1 0-1,-1 0 1,2-1-11,-1 1 1,0-1 0,1 0-1,-1 0 1,0 0 0,1 0-1,-1 0 1,0 0 0,0-1-1,0 1 1,0 0 0,0-1-1,0 1 1,0-2 0,20-49-312,-11 22 15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9.249"/>
    </inkml:context>
    <inkml:brush xml:id="br0">
      <inkml:brushProperty name="width" value="0.05" units="cm"/>
      <inkml:brushProperty name="height" value="0.05" units="cm"/>
    </inkml:brush>
  </inkml:definitions>
  <inkml:trace contextRef="#ctx0" brushRef="#br0">11 26 20228,'-5'-1'1681,"1"-2"-1281,3 3 640,2 0-888,0-8-120,2-6-160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39.490"/>
    </inkml:context>
    <inkml:brush xml:id="br0">
      <inkml:brushProperty name="width" value="0.05" units="cm"/>
      <inkml:brushProperty name="height" value="0.05" units="cm"/>
    </inkml:brush>
  </inkml:definitions>
  <inkml:trace contextRef="#ctx0" brushRef="#br0">11 1 11490,'0'-1'134,"-1"1"-1,1 1 0,0-1 0,-1 0 0,1 0 0,-1 0 1,1 0-1,-1 0 0,1 0 0,0 0 0,-1 1 0,1-1 1,-1 0-1,1 0 0,0 0 0,-1 1 0,1-1 0,-1 0 1,1 1-1,0-1 0,0 0 0,-1 1 0,1-1 0,0 0 0,0 1 1,-1-1-1,1 1 0,0-1 0,0 1 0,0-1 0,0 0 1,-1 2-1,12 7 3037,-2-2-3312,7 4 404,0 0 0,0-2-1,1 0 1,0 0 0,19 5-1,-10-4-65,5 3 27,1-3 1,1 0-1,0-2 0,51 5 1,135 0 621,-166-12-634,11 4 177,-1 3 1,85 21-1,-148-29-407,0 1-1,0-1 1,0 0 0,0 0-1,1 0 1,-1 0 0,0 0-1,0 0 1,0 0-1,0 0 1,1 0 0,-1 0-1,0 0 1,0 0 0,0 0-1,0 0 1,1 0-1,-1 0 1,0 0 0,0 0-1,0 0 1,1 0 0,-1 0-1,0 0 1,0 0 0,0 0-1,0 0 1,1 0-1,-1 0 1,0 0 0,0 0-1,0-1 1,0 1 0,0 0-1,1 0 1,-1 0-1,0 0 1,0 0 0,0-1-1,0 1 1,0 0 0,0 0-1,0 0 1,0 0 0,0 0-1,1-1 1,-1 1-1,0 0 1,-6-11-938,-13-10-138,11 14 846,0 0-1,0 1 0,-10-5 1,-12-6-437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9.655"/>
    </inkml:context>
    <inkml:brush xml:id="br0">
      <inkml:brushProperty name="width" value="0.05" units="cm"/>
      <inkml:brushProperty name="height" value="0.05" units="cm"/>
    </inkml:brush>
  </inkml:definitions>
  <inkml:trace contextRef="#ctx0" brushRef="#br0">75 0 14459,'1'22'922,"-2"-1"1,-1 1-1,0-1 0,-2 0 0,0 1 0,-8 20 1,1 0-97,0 3-100,2-12-20,2-1-1,-5 51 1,12-81-682,0 0 0,0 0 1,-1 0-1,1 0 0,1 0 0,-1 0 0,0 0 1,0 0-1,1 0 0,-1 0 0,1-1 0,0 1 1,-1 0-1,1 0 0,0-1 0,0 1 0,0 0 1,0-1-1,0 1 0,1-1 0,-1 1 0,0-1 1,1 0-1,-1 1 0,1-1 0,-1 0 0,1 0 1,0 0-1,0 0 0,-1 0 0,1-1 0,0 1 1,0 0-1,0-1 0,0 1 0,0-1 0,-1 0 1,1 0-1,0 0 0,0 0 0,0 0 0,3 0 1,8-2-23,1 0 1,0 0 0,0-2 0,22-7 0,-26 7-29,31-11-83,34-10-141,-68 23 179,0 0 0,1 1-1,0 0 1,-1 0 0,1 1-1,0 0 1,11 1 0,-18-1 58,1 0 0,-1 0 0,0 1 0,0-1 0,0 0-1,1 1 1,-1-1 0,0 1 0,0-1 0,0 1 0,0 0 0,0-1 0,0 1 0,0 0 0,0 0 0,0-1 0,0 1 0,0 0-1,-1 0 1,1 0 0,0 0 0,-1 0 0,1 1 0,0 1 0,0-1 9,-1 1-1,0-1 1,1 0 0,-1 1-1,0-1 1,-1 1 0,1-1-1,0 0 1,-1 1 0,1-1-1,-1 0 1,-1 3 0,-2 5 64,0-1 0,-1 0 0,0 0 0,-1-1 0,-6 9 0,1-4 134,-1-1 0,0 0 0,-1-1 0,0 0 0,0-1 0,-21 12 0,27-18-95,-1-1 0,1 1-1,-1-1 1,0-1 0,0 1-1,-13 1 1,16-3-64,1-1 1,-1 0-1,0 0 0,0 0 0,1-1 1,-1 1-1,0-1 0,1 0 0,-1-1 1,1 1-1,-1-1 0,-5-2 0,8 3-119,1 0 0,-1 0-1,0 0 1,1 0 0,-1 0-1,1 0 1,-1-1-1,1 1 1,0 0 0,-1-1-1,1 1 1,0-1 0,0 0-1,0 1 1,0-1 0,0 0-1,1 1 1,-1-1-1,0 0 1,1 0 0,-1 0-1,1 0 1,0 0 0,0 0-1,-1 1 1,1-1-1,1 0 1,-1 0 0,0 0-1,0 0 1,1 0 0,-1 0-1,1 0 1,-1 1-1,1-1 1,0 0 0,0 0-1,0 1 1,0-1 0,0 0-1,0 1 1,0-1-1,0 1 1,1 0 0,-1-1-1,1 1 1,-1 0 0,2-1-1,7-5-311,-1 2 0,1 0 0,13-6 0,17-3-570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107"/>
    </inkml:context>
    <inkml:brush xml:id="br0">
      <inkml:brushProperty name="width" value="0.05" units="cm"/>
      <inkml:brushProperty name="height" value="0.05" units="cm"/>
    </inkml:brush>
  </inkml:definitions>
  <inkml:trace contextRef="#ctx0" brushRef="#br0">92 0 19276,'-21'24'1550,"8"-8"-568,-21 29 0,31-40-814,0 1-1,0 0 1,0 0-1,1 0 1,0 0-1,0 0 1,0 1-1,1-1 1,-1 11-1,2-16-141,0 1-1,0 0 0,0-1 0,0 1 1,0 0-1,1-1 0,-1 1 1,1 0-1,-1-1 0,1 1 1,-1-1-1,1 1 0,0-1 1,0 1-1,0-1 0,0 1 0,0-1 1,0 0-1,0 0 0,0 1 1,1-1-1,-1 0 0,0 0 1,1 0-1,-1 0 0,1-1 0,-1 1 1,1 0-1,-1-1 0,1 1 1,0-1-1,-1 1 0,1-1 1,0 0-1,-1 1 0,1-1 1,0 0-1,2-1 0,5 1-7,-1 0 0,1-1 0,0 0 0,-1 0 0,1-1 0,11-4-1,5-4-40,-1-2 0,1-1 0,-2 0 0,0-2 0,-1-1 0,25-22 0,-45 40-201,-3 8 98,-6 24 63,-3 16 59,10-42 20,-1 1 1,1-1 0,0 0 0,1 1 0,2 14-1,-2-21-34,-1 0 0,1 0 0,-1-1 0,1 1 0,0 0 0,-1 0 0,1-1 0,0 1 0,0-1 0,0 1 0,1-1 0,-1 1 0,0-1 0,0 0 0,1 1 0,-1-1 0,1 0 0,-1 0 0,1 0 0,0 0 0,-1 0 0,1 0 0,0-1 0,-1 1 0,1-1 0,0 1 0,0-1 0,0 1 0,0-1 0,0 0 0,-1 0 0,5 0 0,-1-1-128,0 0 0,0 0 0,0-1-1,1 1 1,-1-1 0,-1-1 0,1 1 0,0 0-1,-1-1 1,1 0 0,6-5 0,1-3-97,-1 1 1,19-23-1,1-9-351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507"/>
    </inkml:context>
    <inkml:brush xml:id="br0">
      <inkml:brushProperty name="width" value="0.05" units="cm"/>
      <inkml:brushProperty name="height" value="0.05" units="cm"/>
    </inkml:brush>
  </inkml:definitions>
  <inkml:trace contextRef="#ctx0" brushRef="#br0">16 0 16812,'-8'140'4406,"1"-14"-2154,12 75-1291,-4-196-775,0-7-51,3-16 22,0-30 18,3-79 42,-7 127-218,0 0 1,0-1-1,0 1 0,0 0 0,0 0 0,0-1 0,0 1 0,0 0 0,0 0 0,0-1 0,0 1 0,0 0 0,0 0 0,0-1 0,0 1 0,0 0 0,1 0 0,-1-1 0,0 1 0,0 0 1,0 0-1,0 0 0,1-1 0,-1 1 0,0 0 0,0 0 0,0 0 0,1 0 0,-1 0 0,0-1 0,0 1 0,1 0 0,-1 0 0,0 0 0,0 0 0,1 0 0,-1 0 0,0 0 0,0 0 1,1 0-1,-1 0 0,0 0 0,0 0 0,1 0 0,-1 0 0,0 0 0,0 0 0,1 0 0,-1 0 0,0 0 0,0 0 0,1 0 0,-1 1 0,0-1 0,0 0 0,0 0 0,1 0 0,14 13-21,-10-9 13,4 4 8,1-2 1,1 1-1,-1-1 1,1-1-1,0 0 1,1-1-1,-1 0 1,1 0-1,-1-1 0,1-1 1,0 0-1,0-1 1,0 0-1,1-1 1,-1 0-1,14-2 1,1-2 21,-1 0 0,0-2 1,-1-1-1,1-1 0,-2-1 0,33-17 1,-57 26-23,0 0 1,0 0-1,1 0 1,-1-1-1,0 1 1,0 0-1,0 0 1,1 0-1,-1 0 1,0 0 0,0 0-1,1 0 1,-1 0-1,0 0 1,0 0-1,0 0 1,1 0-1,-1 0 1,0 0-1,0 0 1,1 0-1,-1 0 1,0 0-1,0 0 1,1 0-1,-1 0 1,0 0-1,0 0 1,0 0-1,1 0 1,-1 0 0,0 1-1,0-1 1,0 0-1,0 0 1,1 0-1,-1 1 1,0 10-9,-10 22 21,7-24 3,1-4-3,-3 11 54,0-1 1,1 1-1,0 0 1,2 0-1,-1 0 1,1 21-1,2-36-73,0-1 0,0 1-1,0 0 1,0-1 0,0 1 0,0 0-1,0 0 1,0-1 0,1 1 0,-1 0-1,0-1 1,0 1 0,0 0 0,1-1-1,-1 1 1,0-1 0,1 1-1,-1 0 1,1-1 0,-1 1 0,1-1-1,-1 1 1,1-1 0,-1 1 0,1-1-1,-1 0 1,1 1 0,0-1 0,0 1-1,0-1-16,0 0 0,0-1 0,0 1-1,-1 0 1,1-1 0,0 1 0,0-1-1,-1 1 1,1-1 0,0 1-1,0-1 1,-1 0 0,1 1 0,-1-1-1,1 0 1,-1 1 0,1-1 0,-1 0-1,1 0 1,-1 1 0,0-1 0,1 0-1,-1-1 1,18-47-299,-8 18 59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913"/>
    </inkml:context>
    <inkml:brush xml:id="br0">
      <inkml:brushProperty name="width" value="0.05" units="cm"/>
      <inkml:brushProperty name="height" value="0.05" units="cm"/>
    </inkml:brush>
  </inkml:definitions>
  <inkml:trace contextRef="#ctx0" brushRef="#br0">9 3 19300,'-7'13'1496,"5"-10"-1127,2 0 199,6-9-120,-2-10-184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1.643"/>
    </inkml:context>
    <inkml:brush xml:id="br0">
      <inkml:brushProperty name="width" value="0.05" units="cm"/>
      <inkml:brushProperty name="height" value="0.05" units="cm"/>
    </inkml:brush>
  </inkml:definitions>
  <inkml:trace contextRef="#ctx0" brushRef="#br0">334 76 17300,'-1'-2'111,"1"1"1,-1-1 0,0 1-1,1-1 1,-1 1 0,0-1-1,0 1 1,0 0-1,0-1 1,0 1 0,0 0-1,0 0 1,0-1 0,0 1-1,-1 0 1,1 0 0,0 0-1,-1 1 1,1-1-1,-1 0 1,1 1 0,-1-1-1,1 0 1,-1 1 0,1 0-1,-1-1 1,0 1 0,-1 0-1,-51-6 1548,54 6-1633,-15-1 197,1 1-1,-1 1 0,0 0 1,1 2-1,-1-1 1,1 2-1,-25 8 1,32-9-198,1 0 1,-1 0 0,1 0 0,0 1 0,1 0 0,-1 0 0,1 0 0,-1 1-1,1 0 1,1 0 0,-1 0 0,1 0 0,0 1 0,0 0 0,0 0 0,1 0-1,0 0 1,-4 11 0,6-15-22,0 1 0,0-1 0,1 0 0,-1 1 0,1-1 0,-1 0 0,1 1 0,0-1 0,0 0 0,0 1 0,0-1 0,1 1 0,-1-1 0,0 0 0,1 1 0,0-1 0,0 0 0,-1 1 0,1-1 0,1 0 0,-1 0 0,0 0 0,0 0 0,1 0 0,-1 0 0,1 0 0,0-1 0,-1 1 0,1 0 0,0-1 0,0 0 0,0 1 0,0-1 0,0 0 0,1 0 0,-1 0 0,0 0 0,0 0 0,1-1 0,2 1 0,3 1 8,1 0 1,0-1-1,0-1 1,0 1-1,0-1 1,0-1-1,-1 0 0,1 0 1,16-4-1,-10 0 17,0-1 0,-1 0-1,1-1 1,-1-1-1,-1 0 1,25-19 0,-33 23-4,1-1 0,-1 0 0,0 0 0,0 0 0,0-1 0,-1 0 0,1 0 0,-2 0 0,1 0 0,-1 0 0,1-1 0,-2 0 0,1 0 0,-1 1 0,0-1 0,-1-1 0,2-8 0,-3 14-4,0 0-1,-1 0 1,1 0-1,0-1 1,-1 1-1,0 0 1,1 0 0,-1 0-1,0 0 1,0 0-1,0 0 1,0 0-1,-1 0 1,1 0 0,-1 1-1,1-1 1,-1 0-1,1 1 1,-1-1-1,0 1 1,1 0 0,-1-1-1,0 1 1,0 0-1,0 0 1,0 0-1,0 1 1,-1-1 0,1 0-1,0 1 1,0-1-1,0 1 1,-1 0-1,1 0 1,-3 0-1,3-1-7,0 1 0,0 0 0,0 0 0,0 0 0,-1 0-1,1 0 1,0 1 0,0-1 0,0 1 0,0-1 0,0 1 0,0 0-1,0 0 1,0 0 0,0 0 0,0 0 0,0 0 0,0 0-1,1 1 1,-1-1 0,0 1 0,1-1 0,-1 1 0,1 0-1,0-1 1,-1 1 0,1 0 0,0 0 0,0 0 0,0 0-1,1 0 1,-1 0 0,0 0 0,0 3 0,1-4-13,0 0 0,0 0 0,0 0 1,0 0-1,0 0 0,0 0 0,1 0 1,-1 0-1,0 0 0,0 0 0,1 0 1,-1 0-1,1 0 0,-1 0 0,1 0 1,-1-1-1,1 1 0,-1 0 0,1 0 0,0-1 1,0 1-1,-1 0 0,1-1 0,1 2 1,1-1 0,-1 0 1,0 0 0,1 0-1,-1-1 1,1 1-1,-1-1 1,1 1 0,-1-1-1,5 0 1,2 0 5,1-1 0,-1 0 0,0 0 0,14-5 0,36-14 26,55-16-86,-104 34 22,0 0-1,1 0 0,0 1 0,-1 1 1,1 0-1,-1 0 0,1 1 0,17 3 1,-26-3 24,0-1 0,0 1-1,0-1 1,0 1 0,0 0 0,0-1 0,0 1 0,0 0 0,0 0 0,0 0 0,0 1 0,-1-1 0,1 0 0,-1 1 0,1-1 0,-1 1-1,1 0 1,-1-1 0,0 1 0,0 0 0,0 0 0,0 0 0,0-1 0,0 1 0,0 0 0,-1 0 0,1 0 0,-1 1 0,1 2 0,-1 0-11,-1 1 1,1 0 0,-1-1 0,-1 1 0,1-1-1,-1 1 1,0-1 0,0 1 0,-4 7 0,4-10 22,0-1 0,1 1 0,0 0 0,0 0 1,0 0-1,0 0 0,-1 6 0,2-9-4,0 0 0,0 1 1,0-1-1,1 0 0,-1 0 0,0 1 0,0-1 0,0 0 0,0 1 0,0-1 1,0 0-1,1 0 0,-1 1 0,0-1 0,0 0 0,0 0 0,1 1 0,-1-1 1,0 0-1,0 0 0,0 0 0,1 0 0,-1 1 0,0-1 0,1 0 0,-1 0 1,0 0-1,1 0 0,17-1 22,23-11-28,64-29 0,-9 4-77,-66 26 41,-14 5-6,-1 0 1,1 2 0,0 0 0,17-3 0,-31 7 40,-1 0 1,0 0-1,1 0 1,-1 0-1,0 0 0,1 0 1,-1 1-1,0-1 1,0 0-1,1 0 1,-1 1-1,0-1 1,0 1-1,1 0 0,-1-1 1,0 1-1,0 0 1,0-1-1,0 1 1,0 0-1,0 0 1,0 0-1,1 1 0,-1 1 22,0-1 0,1 0 0,-1 1 0,-1-1 0,1 1 0,0-1 0,-1 1 0,1-1 0,-1 1 0,0-1 0,0 4 0,0 8 39,-2-1-1,0 1 0,-5 20 1,6-30-98,1-4 23,0 0 1,0 1-1,-1-1 0,1 0 1,0 0-1,1 0 0,-1 0 0,0 0 1,0 1-1,0-1 0,0 0 0,0 0 1,0 0-1,0 0 0,0 0 0,0 0 1,0 1-1,0-1 0,0 0 0,0 0 1,0 0-1,0 0 0,1 0 0,-1 0 1,0 0-1,0 0 0,0 1 0,0-1 1,0 0-1,0 0 0,0 0 0,1 0 1,-1 0-1,0 0 0,0 0 0,0 0 1,0 0-1,0 0 0,1 0 0,-1 0 1,0 0-1,0 0 0,0 0 0,0 0 1,0 0-1,1 0 0,-1 0 0,0 0 1,0 0-1,0 0 0,0 0 0,0 0 1,0 0-1,0-1 0,1 1 0,-1 0 1,0 0-1,0 0 0,0 0 1,0 0-1,0 0 0,7-5-323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2.638"/>
    </inkml:context>
    <inkml:brush xml:id="br0">
      <inkml:brushProperty name="width" value="0.05" units="cm"/>
      <inkml:brushProperty name="height" value="0.05" units="cm"/>
    </inkml:brush>
  </inkml:definitions>
  <inkml:trace contextRef="#ctx0" brushRef="#br0">44 117 13563,'0'0'15,"-6"3"345,0 0 0,1 1 0,-1-1 0,1 1 0,-7 7 0,12-11-328,0 0 1,-1 1-1,1-1 1,0 0-1,0 0 1,-1 0-1,1 1 0,0-1 1,0 0-1,0 0 1,0 1-1,-1-1 1,1 0-1,0 0 0,0 1 1,0-1-1,0 0 1,0 1-1,0-1 1,0 0-1,0 1 0,0-1 1,0 0-1,0 1 1,0-1-1,0 0 1,0 0-1,0 1 0,0-1 1,0 0-1,0 1 1,0-1-1,1 0 1,-1 1-1,12 3 1067,25-3 347,-30-2-1360,466-52 3721,-314 29-3236,550-50 173,-518 66-710,332 30-1,-184 24-1,-253-34-9,-26-3-410,-69-9 471,0-1 1,-1-1-1,1 1 0,0-2 0,0 1 0,0-1 1,0-1-1,-11-5 0,14 6-44,-41-19 22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5.447"/>
    </inkml:context>
    <inkml:brush xml:id="br0">
      <inkml:brushProperty name="width" value="0.05" units="cm"/>
      <inkml:brushProperty name="height" value="0.05" units="cm"/>
    </inkml:brush>
  </inkml:definitions>
  <inkml:trace contextRef="#ctx0" brushRef="#br0">15 14 14923,'11'-12'2073,"-1"11"-1041,-7 4-432,-4 15 1833,-5 12-1241,0 13-344,0 6-112,-2 7-376,2 3-168,2 0-88,2-5-40,2-15-256,3-9-224,4-20-408,2-10-288,1-22 832,1-9-200,1-27-193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5.862"/>
    </inkml:context>
    <inkml:brush xml:id="br0">
      <inkml:brushProperty name="width" value="0.05" units="cm"/>
      <inkml:brushProperty name="height" value="0.05" units="cm"/>
    </inkml:brush>
  </inkml:definitions>
  <inkml:trace contextRef="#ctx0" brushRef="#br0">1 0 16868,'3'0'2392,"-2"6"-2048,-2 0 792,2-1-487,1 2-265,2-1-640,3-2-313,7-4-215,1-1 576,6-5-240,6-1-168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6.246"/>
    </inkml:context>
    <inkml:brush xml:id="br0">
      <inkml:brushProperty name="width" value="0.05" units="cm"/>
      <inkml:brushProperty name="height" value="0.05" units="cm"/>
    </inkml:brush>
  </inkml:definitions>
  <inkml:trace contextRef="#ctx0" brushRef="#br0">102 0 16564,'-6'19'866,"0"0"1,-2 0 0,0-1 0,-16 27 0,12-25 205,2 1 1,-15 37 0,25-57-1058,0-1-1,-1 1 1,1-1 0,0 1-1,0-1 1,-1 1 0,1-1 0,0 1-1,0 0 1,0-1 0,0 1 0,-1-1-1,1 1 1,0-1 0,0 1 0,0 0-1,0-1 1,1 1 0,-1-1 0,0 1-1,0-1 1,0 1 0,0-1-1,0 1 1,1-1 0,-1 1 0,0-1-1,1 1 1,-1-1 0,0 1 0,1-1-1,-1 1 1,0-1 0,1 1 0,-1-1-1,1 0 1,-1 1 0,1-1 0,-1 0-1,1 1 1,-1-1 0,1 0-1,-1 0 1,1 0 0,-1 1 0,1-1-1,1 0 1,2 0-39,0-1 0,1 1 0,-1-1 0,1 0 0,5-2 0,6-1-59,-4 3 16,0 0 0,-1 1 1,1 0-1,0 1 0,-1 0 0,1 0 0,0 2 1,-1-1-1,0 2 0,16 6 0,-22-9 57,-1 1 0,0 1 1,0-1-1,0 0 0,0 1 0,0 0 0,-1 0 0,1 0 1,-1 1-1,0-1 0,0 1 0,0-1 0,0 1 0,-1 0 0,0 0 1,0 0-1,0 1 0,0-1 0,0 0 0,-1 1 0,0 0 1,0-1-1,0 1 0,0-1 0,-1 1 0,0 0 0,0-1 1,-1 10-1,0-7 40,-1-1 0,0 0 0,0 0 0,0 0 0,-1 0 0,0 0 0,0 0 0,-1 0 0,0-1 0,0 0 0,0 0 0,0 0 1,-1 0-1,0-1 0,0 1 0,0-1 0,-11 6 0,6-3-59,-1-1 0,0-1-1,-1 1 1,1-2 0,-1 0 0,0 0 0,0-1 0,-19 2-1,29-4 14,1-1 9,0 0 0,0 1 0,0-1 0,0 0 0,0 0 0,0 0 0,0 0 0,0 0 0,0 0 0,0 0 0,0 0 0,-1 0 0,1-1 0,0 1 0,0 0 0,0-1 0,0 1 0,1-1 0,-1 1 0,0-1 0,0 1 0,0-1 0,0 0 0,0 1 0,1-1 0,-1 0 0,-1-1 0,-4-21-206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7.241"/>
    </inkml:context>
    <inkml:brush xml:id="br0">
      <inkml:brushProperty name="width" value="0.05" units="cm"/>
      <inkml:brushProperty name="height" value="0.05" units="cm"/>
    </inkml:brush>
  </inkml:definitions>
  <inkml:trace contextRef="#ctx0" brushRef="#br0">270 86 15891,'2'-4'282,"-1"0"0,1 0 0,-1 0 0,0-1 0,0 1 0,-1 0 0,1 0 0,-1 0 0,0-1 0,0 1 0,0 0 0,-1 0 0,0-5 0,0 8-176,1-1-1,0 1 0,-1 0 0,1 0 0,-1 0 1,0 0-1,1-1 0,-1 1 0,0 0 0,0 0 1,0 0-1,0 0 0,0 1 0,1-1 0,-2 0 1,1 0-1,0 0 0,-2 0 0,1 0-13,0 1-1,0-1 1,0 1 0,0 0-1,0 0 1,0 0 0,0 0-1,0 0 1,0 0-1,0 1 1,0-1 0,1 0-1,-1 1 1,0 0-1,0-1 1,-2 2 0,-2 1-6,0 1 1,1-1-1,-1 1 1,1 0 0,0 1-1,0-1 1,1 1-1,-1 0 1,1 0-1,-5 8 1,-6 10-9,-14 28-1,25-43-63,-10 18 0,2 1 1,0 0-1,2 1 0,1 0 0,1 1 0,1 0 0,-4 47 1,11-74-13,0-1 1,0 1 0,-1 0 0,2-1 0,-1 1 0,0 0 0,0-1 0,0 1 0,1-1 0,-1 1-1,1-1 1,-1 1 0,1-1 0,-1 1 0,1-1 0,0 1 0,0-1 0,0 0 0,1 2 0,0-2-1,-1-1 0,0 1 1,1-1-1,-1 0 1,1 0-1,-1 1 1,0-1-1,1 0 0,-1 0 1,1 0-1,-1-1 1,0 1-1,1 0 1,-1 0-1,1-1 0,-1 1 1,0-1-1,1 1 1,-1-1-1,0 0 1,0 1-1,1-1 0,-1 0 1,2-1-1,11-9 5,1 0 0,-2 0 0,0-1 0,0-1 0,13-17 0,55-79 29,-60 79-34,58-93-80,-71 111 43,-3 12-3,-5 19-1,-10 25 22,-28 79 1,26-85 31,-90 232 271,-5 14-21,9 23-85,117-381 143,112-258-117,25 12-340,-41 104-67,-46 90-12,-56 103 121,-13 23 91,0 0-1,0 0 0,0 0 0,0 0 0,0 1 0,0-1 0,0 0 1,0 0-1,0 0 0,0 0 0,0 0 0,0 0 0,0 0 0,0 0 1,0 1-1,0-1 0,0 0 0,0 0 0,1 0 0,-1 0 1,0 0-1,0 0 0,0 0 0,0 0 0,0 0 0,0 0 0,0 0 1,0 0-1,0 1 0,0-1 0,0 0 0,0 0 0,1 0 0,-1 0 1,0 0-1,0 0 0,0 0 0,0 0 0,0 0 0,0 0 0,0 0 1,0 0-1,1 0 0,-1 0 0,0 0 0,0 0 0,0 0 1,0 0-1,0 0 0,0 0 0,0 0 0,0 0 0,0 0 0,1 0 1,-1-1-1,-1 14-25,-20 82-68,12-59 91,2 1 1,0 0-1,3 0 0,0 40 0,4-72 9,0-1 0,1 1-1,0-1 1,0 1-1,2 6 1,-3-10-3,0 0 0,1-1 0,-1 1 0,0 0 0,1 0 0,-1 0 0,1 0 0,-1-1 0,1 1 0,0 0 0,-1-1 0,1 1 0,0 0 0,0-1 0,-1 1 0,1-1 0,0 1 0,0-1 1,0 1-1,0-1 0,-1 0 0,1 1 0,0-1 0,0 0 0,0 0 0,0 1 0,0-1 0,0 0 0,0 0 0,0 0 0,0 0 0,0-1 0,0 1 0,1 0 0,2-2 6,1 1-1,-1-1 1,1-1-1,-1 1 1,0-1-1,0 1 1,0-1-1,0 0 1,0 0-1,-1-1 1,1 1-1,3-6 1,8-10 29,15-25-1,-22 31-19,18-27 10,-2-1 0,-2-2 0,-1 0 0,16-54 0,-49 140-60,2 1 0,2 0 0,-2 50 0,10-91 35,0 0 1,0 0-1,0 0 1,0-1-1,1 1 1,-1 0-1,1 0 1,0-1 0,0 1-1,0 0 1,0-1-1,2 5 1,-2-6-1,0-1 0,0 1 0,0 0 1,0-1-1,0 1 0,0 0 0,0-1 0,0 1 1,0-1-1,1 0 0,-1 1 0,0-1 1,0 0-1,0 1 0,0-1 0,1 0 0,-1 0 1,0 0-1,0 0 0,0 0 0,1-1 1,-1 1-1,0 0 0,0 0 0,0-1 0,0 1 1,0-1-1,0 1 0,1-1 0,-1 1 1,1-2-1,8-4 10,0 0-1,-1-1 1,0 1 0,0-2 0,11-11 0,38-47 30,-35 38-15,53-67-55,-80 114-67,-17 41 69,-24 74-1132,44-128 1259,2-8-338,4-10-14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0.073"/>
    </inkml:context>
    <inkml:brush xml:id="br0">
      <inkml:brushProperty name="width" value="0.05" units="cm"/>
      <inkml:brushProperty name="height" value="0.05" units="cm"/>
    </inkml:brush>
  </inkml:definitions>
  <inkml:trace contextRef="#ctx0" brushRef="#br0">247 787 12267,'9'8'513,"1"1"0,0-1 0,0-1 0,0 0 0,23 11 0,-27-16-296,0 1 0,0-1 0,0 1 0,1-2 0,-1 1 0,0-1 0,1 0 1,-1 0-1,1-1 0,0 0 0,-1 0 0,1 0 0,7-2 0,-13 1-159,0 1 1,1-1-1,-1 0 0,0 1 1,1-1-1,-1 0 1,0 0-1,0 0 0,0 0 1,0 0-1,0 0 1,0 0-1,0 0 0,0 0 1,0 0-1,0-1 0,-1 1 1,1 0-1,0-1 1,-1 1-1,1 0 0,-1-1 1,0 1-1,1-1 1,-1 1-1,0-3 0,1-3 120,-1 1 0,0-1-1,-1 1 1,-1-12-1,-4-6 107,0 0-1,-2 1 0,0 0 1,-2 1-1,-23-41 0,-78-97 341,-83-55-272,157 176-287,34 36-58,-1-1-1,1 1 1,0-1-1,0 0 1,0 0 0,1 0-1,-1 0 1,1-1-1,0 1 1,1-1-1,-3-7 1,3 9-6,1 0-1,0 0 1,0 0-1,1 0 1,-1 0-1,1 0 1,-1 0-1,1 0 0,0 0 1,0 1-1,0-1 1,0 0-1,1 1 1,-1-1-1,1 1 1,-1-1-1,1 1 1,0 0-1,0-1 1,4-2-1,3-3 6,0 1-1,1-1 0,0 2 0,1 0 0,-1 0 1,1 0-1,0 2 0,1-1 0,-1 1 1,1 1-1,0 0 0,0 1 0,0 0 0,0 1 1,12 0-1,6 1 30,0 1 1,0 2-1,-1 0 0,58 16 0,30 21-1064,-106-38 270,-11-3 742,1 1 1,-1 0-1,0 0 0,0 0 0,0 0 0,1 0 1,-1 0-1,0 0 0,0 0 0,0-1 1,1 1-1,-1 0 0,0 0 0,0 0 1,0-1-1,0 1 0,0 0 0,1 0 0,-1 0 1,0-1-1,0 1 0,0 0 0,0 0 1,0 0-1,0-1 0,0 1 0,0 0 1,0 0-1,0-1 0,0 1 0,0 0 0,0 0 1,0-1-1,0 1 0,0 0 0,0 0 1,0 0-1,0-1 0,0 1 0,0 0 1,0 0-1,0-1 0,-1 1 0,1 0 0,0 0 1,0-1-1,-5-8-493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026"/>
    </inkml:context>
    <inkml:brush xml:id="br0">
      <inkml:brushProperty name="width" value="0.05" units="cm"/>
      <inkml:brushProperty name="height" value="0.05" units="cm"/>
    </inkml:brush>
  </inkml:definitions>
  <inkml:trace contextRef="#ctx0" brushRef="#br0">138 0 16828,'-1'9'1024,"0"0"0,-1 0 0,0 0 0,-7 17 1,0 1-250,-31 111 844,-34 212 1,116-556-1648,-41 203 13,0 0 0,0-1 0,0 1 0,0 0 0,1 0 0,-1 0 0,4-3 0,-4 5 10,-1 1 0,1-1 0,-1 1 0,1-1 0,0 1 0,0-1 1,-1 1-1,1-1 0,0 1 0,0 0 0,-1 0 0,1-1 0,0 1 0,0 0 1,0 0-1,-1 0 0,1 0 0,0 0 0,0 0 0,0 0 0,0 0 0,-1 0 0,1 1 1,0-1-1,0 0 0,0 0 0,-1 1 0,1-1 0,0 0 0,0 1 0,-1-1 0,2 2 0,5 1-2,1 1-1,-1-1 0,1 0 0,0-1 1,0 0-1,0 0 0,0-1 1,0 0-1,0 0 0,0-1 0,0 0 1,0 0-1,0-1 0,0 0 0,0 0 1,0-1-1,0 0 0,11-5 0,-2 0 16,-1 0-1,1-2 0,-1 0 0,-1-1 0,0 0 1,0-1-1,15-16 0,-26 23-2,-1 0 0,1 0 0,-1 0 0,0 0 0,3-6 1,-6 10-6,0-1 0,1 1 1,-1 0-1,0-1 1,1 1-1,-1-1 0,0 1 1,0-1-1,1 1 1,-1 0-1,0-1 0,0 1 1,0-1-1,0 1 1,1-1-1,-1 1 0,0-1 1,0 1-1,0-1 1,0 1-1,0-1 0,0 1 1,0-1-1,-1 1 1,1-1-1,0 1 0,0-1 1,0 1-1,0-1 1,-1 1-1,1-1 1,0 1-1,0 0 0,-1-1 1,1 1-1,0-1 1,-1 1-1,1 0 0,0-1 1,-1 1-1,1 0 1,-1-1-1,1 1 0,0 0 1,-1 0-1,1 0 1,-1-1-1,1 1 0,-1 0 1,1 0-1,-1 0 1,1 0-1,-1 0 0,1 0 1,-1 0-1,1 0 1,-1 0-1,1 0 0,-1 0 1,1 0-1,-1 0 1,0 1-1,-4 0-2,0 0-1,0 0 0,1 1 1,-1 0-1,0 0 1,1 1-1,0-1 1,-1 1-1,1 0 0,0 0 1,0 0-1,-5 6 1,-4 4-1,1 0 0,-12 17-1,12-12 17,0 1-1,1 0 1,1 1-1,-10 25 0,16-33 4,0 0 1,0 1-1,1-1 0,1 1 0,0 0 1,1 0-1,0 0 0,1 17 1,1-27-11,-1 1 1,1-1-1,-1 0 1,1 1-1,0-1 1,0 0-1,0 0 1,0 0-1,1 0 1,-1 0-1,1 0 1,0 0-1,0 0 1,0-1-1,0 1 1,1-1-1,-1 1 1,1-1-1,-1 0 1,1 0-1,0 0 1,-1 0-1,1-1 1,0 1-1,0-1 1,1 1-1,-1-1 1,0 0-1,0 0 1,1-1-1,-1 1 1,0-1-1,1 0 1,-1 1-1,4-2 1,0 1-164,0-1 1,0 1-1,-1-1 0,1-1 1,0 0-1,-1 0 1,1 0-1,-1 0 1,0-1-1,0 0 1,0-1-1,0 1 1,0-1-1,-1 0 0,0-1 1,8-7-1,-10 9 86,0-1 0,0 0 1,-1 1-1,0-1 0,1 0 0,-1 0 0,0-1 0,-1 1 0,1 0 0,-1-1 0,0 1 0,0-1 0,0 1 0,-1-1 0,1-8 0,-4-27-627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430"/>
    </inkml:context>
    <inkml:brush xml:id="br0">
      <inkml:brushProperty name="width" value="0.05" units="cm"/>
      <inkml:brushProperty name="height" value="0.05" units="cm"/>
    </inkml:brush>
  </inkml:definitions>
  <inkml:trace contextRef="#ctx0" brushRef="#br0">7 0 17524,'-6'6'1272,"9"0"-1008,5-1-216,8 1 16,-2-2 184,14 6-168,0 2-80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836"/>
    </inkml:context>
    <inkml:brush xml:id="br0">
      <inkml:brushProperty name="width" value="0.05" units="cm"/>
      <inkml:brushProperty name="height" value="0.05" units="cm"/>
    </inkml:brush>
  </inkml:definitions>
  <inkml:trace contextRef="#ctx0" brushRef="#br0">94 0 18028,'0'3'235,"0"0"0,1 0 0,-1 0 0,0 0 0,-1 0 0,1 0 0,-1 0 0,1 0 0,-1 0 0,-2 5 0,0 3 227,-14 56 1367,-33 153 536,43-176-2233,1 0 1,3 0 0,1 45 0,2-87-128,0 1 0,0-1 0,0 1 0,0-1 0,1 1 0,-1-1 0,1 0 0,0 1 0,0-1 0,-1 0 0,1 1 0,1-1 0,-1 0 0,3 4 0,-4-6-4,1 1-1,-1-1 0,1 0 0,-1 0 1,1 1-1,-1-1 0,1 0 0,-1 0 1,1 0-1,-1 0 0,1 1 0,-1-1 1,1 0-1,-1 0 0,1 0 0,-1 0 1,1 0-1,0 0 0,-1-1 0,1 1 1,-1 0-1,1 0 0,-1 0 0,1-1 1,1 0-9,0 0 1,0 0 0,0-1-1,0 1 1,0-1 0,0 1 0,-1-1-1,3-3 1,55-76-367,-41 53 168,1 1 1,38-39-1,-54 63 186,0 0 1,0 1-1,0-1 0,0 1 0,1 0 0,-1 0 0,1 0 1,-1 0-1,1 0 0,4 0 0,-7 1 19,0 1-1,0 0 1,0 0 0,-1 0-1,1 0 1,0 0 0,0 0 0,0 0-1,-1 0 1,1 0 0,0 1-1,0-1 1,0 0 0,-1 1-1,1-1 1,0 0 0,0 1-1,-1-1 1,1 1 0,1 0-1,-1 0 5,0 0-1,0 1 0,-1-1 0,1 0 1,0 1-1,-1-1 0,1 1 0,0-1 1,-1 1-1,0-1 0,1 1 0,-1-1 1,0 1-1,0 2 0,0 21 80,0 0-1,-8 41 1,4-40-176,2 0 1,0 27-1,5-42-1377,2-14 767,9-19 314,-10 14 131,14-19-385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9.518"/>
    </inkml:context>
    <inkml:brush xml:id="br0">
      <inkml:brushProperty name="width" value="0.05" units="cm"/>
      <inkml:brushProperty name="height" value="0.05" units="cm"/>
    </inkml:brush>
  </inkml:definitions>
  <inkml:trace contextRef="#ctx0" brushRef="#br0">163 57 18068,'-88'78'3557,"77"-66"-3151,0 0 1,1 0 0,1 1 0,0 1-1,-9 16 1,18-28-363,-1-1 0,0 1 0,0 0 0,0 0 0,1 0 0,-1-1-1,1 1 1,-1 0 0,1 0 0,0 0 0,0 0 0,0 0 0,0 3 0,0-5-32,0 1 1,1-1-1,-1 1 1,0-1 0,1 1-1,-1-1 1,0 1-1,1-1 1,-1 1-1,0-1 1,1 0 0,-1 1-1,1-1 1,-1 1-1,1-1 1,-1 0-1,1 1 1,-1-1 0,1 0-1,-1 0 1,1 0-1,-1 1 1,1-1-1,0 0 1,-1 0 0,1 0-1,0 0 1,3 0-3,0 0 0,0-1 0,0 0 1,0 0-1,-1 0 0,1 0 0,0 0 0,-1-1 1,1 1-1,5-5 0,17-11-190,35-32 0,-41 31-45,1 1 0,34-20 0,-54 36 207,1 0-1,-1 0 1,0 0-1,1 0 1,-1 1-1,1-1 1,0 1-1,-1-1 1,1 1-1,-1 0 1,1-1-1,0 1 1,-1 0-1,1 0 1,0 0-1,-1 0 0,1 0 1,2 1-1,-3 0 17,0 0-1,0-1 0,0 1 1,0 0-1,0 0 0,0 0 1,0 0-1,-1 0 0,1 0 1,0 0-1,-1 1 0,1-1 1,0 0-1,-1 0 0,0 0 1,1 1-1,-1-1 0,0 0 0,1 1 1,-1-1-1,0 0 0,0 0 1,0 2-1,0 53 181,0 8 106,1-58-233,-1-1 0,1 1 0,0 0 0,1 0 0,-1-1 0,1 1-1,0-1 1,3 6 0,-4-10-37,-1 0-1,1 0 1,-1 0-1,1 0 1,-1 0-1,1-1 1,0 1-1,-1 0 1,1 0-1,0-1 1,0 1-1,-1 0 1,1-1-1,0 1 1,0 0-1,0-1 1,0 1-1,0-1 1,0 0-1,0 1 1,0-1-1,0 0 1,0 0-1,0 1 1,0-1-1,0 0 1,0 0-1,2 0 0,-1-1 2,0 0-1,0 0 0,0 0 1,0 0-1,0 0 0,0-1 0,0 1 1,0 0-1,0-1 0,-1 0 1,1 1-1,1-4 0,4-4-13,0 0-1,-1 0 1,-1-1 0,6-14-1,-10 21-11,20-56-287,-19 54 204,-1-1 0,1 1 0,-2-1 0,1 0 0,0 1 0,-1-1-1,0 0 1,-2-8 0,2 14 82,0 0 0,0 0-1,0 0 1,0 0 0,0 1 0,-1-1-1,1 0 1,0 0 0,0 0 0,0 0-1,0 0 1,0 0 0,-1 0 0,1 0-1,0 0 1,0 0 0,0 1 0,-1-1 0,1 0-1,0 0 1,0 0 0,0 0 0,0 0-1,-1 0 1,1 0 0,0 0 0,0 0-1,0-1 1,-1 1 0,1 0 0,0 0-1,0 0 1,0 0 0,0 0 0,-1 0-1,1 0 1,0 0 0,0 0 0,0 0-1,0-1 1,0 1 0,-1 0 0,1 0-1,0 0 1,0 0 0,0 0 0,0-1-1,0 1 1,0 0 0,0 0 0,0 0-1,0-1 1,-4 19-224,4-16 225,0 0 0,1-1 0,0 1 1,-1-1-1,1 1 0,0 0 1,0-1-1,0 0 0,0 1 0,0-1 1,0 0-1,0 1 0,0-1 0,0 0 1,1 0-1,-1 0 0,1 0 0,-1 0 1,1 0-1,-1 0 0,1-1 1,-1 1-1,1-1 0,-1 1 0,1-1 1,0 1-1,-1-1 0,1 0 0,0 0 1,0 0-1,3 0 0,4 0-155,1 0 0,0-1-1,-1 0 1,13-3 0,15-6-1070,0-1 1,-1-3-1,0 0 1,39-24-1,-61 34 490,-14 4 746,0 1-1,0-1 1,0 0-1,1 0 1,-1 0-1,0 1 1,0-1 0,0 0-1,0 0 1,0 1-1,1-1 1,-1 0-1,0 0 1,0 1-1,0-1 1,0 0-1,0 0 1,0 1 0,0-1-1,0 0 1,0 0-1,0 1 1,0-1-1,0 0 1,0 1-1,0-1 1,0 0-1,0 0 1,-1 1 0,1-1-1,-14 31 1004,6-16-533,1 4 59,0 1 1,2 0 0,0 0 0,2 1 0,0-1 0,1 1-1,1 0 1,1-1 0,1 1 0,5 35 0,6 1-178,2-2 1,35 89-1,-43-127-326,0 1-1,-2 0 1,0 0-1,0 0 1,-2 0 0,1 34-1,-3-46 26,-1 1 0,0-1 0,0 1 0,0-1-1,-1 0 1,0 1 0,0-1 0,-1 0 0,-5 10 0,5-12 7,1 0 0,-1-1 0,-1 1 0,1-1 1,0 0-1,-1 0 0,0 0 0,1 0 1,-1 0-1,0-1 0,0 0 0,-1 0 0,1 0 1,0 0-1,-6 1 0,3-2 1,-1 0 0,1 0 0,0-1 0,0 1 0,-1-2-1,1 1 1,0-1 0,-1 0 0,1 0 0,0-1 0,0 0 0,0-1 0,0 1 0,1-1 0,-1 0 0,1-1 0,-1 0-1,1 0 1,1 0 0,-1-1 0,0 1 0,-8-12 0,8 11-79,1-1 0,0 0 0,0-1 0,1 1 0,-1-1 0,2 0 0,-1 0 0,1 0 0,0-1 0,0 1 0,1-1 0,0 1 0,0-1 0,1 0 0,0 0 0,1 0 0,-1 0 0,1 0 0,1 1 0,0-1 0,1-9 0,2 7-45,0-1-1,1 0 1,0 1 0,0 0 0,1 0 0,0 0-1,9-10 1,60-60-352,-50 54 312,92-88-238,-53 54 249,-3-2 0,82-108 1,-138 163 95,19-31 36,-23 36-32,0 0 1,0 0-1,0 0 1,-1 0-1,1 0 1,0-1-1,-1 1 1,1 0-1,-1 0 1,0-1-1,0 1 1,0 0-1,0-1 1,0 1-1,-1-3 1,1 4-4,-1 0 0,1 1 1,0-1-1,-1 0 1,1 1-1,-1-1 0,1 1 1,-1-1-1,0 1 0,1-1 1,-1 1-1,1-1 1,-1 1-1,0 0 0,1-1 1,-1 1-1,0 0 1,0 0-1,1-1 0,-1 1 1,0 0-1,0 0 1,1 0-1,-1 0 0,0 0 1,0 0-1,1 0 1,-1 0-1,0 0 0,1 1 1,-1-1-1,0 0 1,0 0-1,1 1 0,-2-1 1,-24 12 92,17-5-59,0 0 0,0 0 0,1 1 0,0 0 0,0 0 0,1 1 0,0 0 0,0 0 1,1 1-1,-6 12 0,9-16-23,0 0-1,0 1 1,0-1 0,1 1 0,0 0 0,1-1 0,-1 1 0,1 0 0,1 0 0,-1 0 0,1 0 0,0 0 0,1 0 0,-1 0 0,2 0 0,-1 0 0,4 11 0,-4-16-50,-1 0 1,1-1-1,0 1 0,0-1 1,0 1-1,0-1 0,0 0 1,0 1-1,0-1 0,1 0 1,-1 1-1,0-1 0,1 0 1,-1 0-1,1 0 0,-1 0 0,1-1 1,-1 1-1,1 0 0,0-1 1,-1 1-1,1-1 0,0 1 1,-1-1-1,1 0 0,0 0 1,0 0-1,-1 0 0,1 0 1,0 0-1,0 0 0,-1 0 1,1-1-1,0 1 0,-1-1 0,1 1 1,0-1-1,-1 0 0,1 0 1,-1 0-1,1 0 0,-1 0 1,1 0-1,0-1 0,14-14-285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0.885"/>
    </inkml:context>
    <inkml:brush xml:id="br0">
      <inkml:brushProperty name="width" value="0.05" units="cm"/>
      <inkml:brushProperty name="height" value="0.05" units="cm"/>
    </inkml:brush>
  </inkml:definitions>
  <inkml:trace contextRef="#ctx0" brushRef="#br0">127 0 16067,'-3'4'4219,"-1"15"-2488,-5 25-415,-45 230 1672,5-29-1886,48-238-1057,-5 38 174,6-43-203,0-1 1,0 1 0,-1-1 0,1 1 0,1-1 0,-1 1-1,0-1 1,0 1 0,0-1 0,1 0 0,-1 1-1,1-1 1,-1 1 0,1-1 0,0 0 0,-1 1-1,1-1 1,0 0 0,0 0 0,0 1 0,0-1-1,0 0 1,2 1 0,0-1 1,-1-1 0,1 0 1,-1 0-1,0 0 0,1 0 0,-1-1 1,1 1-1,-1-1 0,0 0 0,0 1 1,1-1-1,-1 0 0,0 0 0,0 0 1,0-1-1,0 1 0,0 0 0,0-1 1,2-1-1,5-4 42,14-6 12,-1 0-1,2 1 1,-1 1-1,37-11 1,-53 20-65,1 1-1,-1-1 1,1 1-1,-1 1 1,1 0-1,0 0 1,-1 0-1,13 3 1,-15-2-8,0 0 0,0 1 0,0 0 0,0 0 0,0 1 0,0-1 0,-1 1 0,1 0 0,-1 0 0,1 1 0,-1-1 0,-1 1 0,6 6 0,-8-9 1,0 0 0,0-1 0,0 1-1,-1 0 1,1 0 0,0 0 0,-1 0 0,1 0-1,-1 0 1,1 0 0,-1 0 0,0 0 0,1 0-1,-1 0 1,0 0 0,0 0 0,1 0 0,-1 0-1,0 0 1,0 0 0,0 0 0,0 0 0,-1 2-1,0-2 5,1-1 0,-1 1 0,0-1 0,0 1 0,0-1 0,1 1 0,-1-1-1,0 0 1,0 1 0,0-1 0,0 0 0,0 0 0,0 0 0,0 1 0,1-1 0,-1 0-1,0 0 1,0 0 0,0-1 0,0 1 0,0 0 0,0 0 0,0 0 0,0-1 0,0 1-1,1-1 1,-3 0 0,-46-17 150,33 11-123,0 1 0,-1 0 0,0 2-1,-34-6 1,41 9-30,0 1 0,1 0 0,-1 0-1,0 1 1,1 0 0,-1 1 0,0 0 0,1 0-1,0 1 1,0 0 0,0 1 0,0 0 0,0 1-1,-15 10 1,30-18 6,1 0-1,0 0 1,-1 1 0,1 0-1,13-1 1,-5-1-1,4 1-35,21-6-114,-38 9 104,0-1 1,1 0 0,-1 0-1,0 0 1,0 0 0,0 0 0,0 0-1,0-1 1,0 1 0,0 0 0,0-1-1,2-3 1,-3 4 19,-1 1-1,0-1 0,1 0 1,-1 0-1,0 0 1,0 0-1,0 0 1,1 1-1,-1-1 0,0 0 1,0 0-1,0 0 1,0 0-1,-1 0 1,1 0-1,0 0 0,0 0 1,0 1-1,-1-1 1,1 0-1,0 0 1,-1 0-1,1 1 0,-1-1 1,1 0-1,-1 0 1,-1 0-1,-21-22-53,13 14 41,5 3 22,1 1 0,-1-1 0,1-1 0,0 1-1,0 0 1,1-1 0,0 0 0,0 0 0,1 0 0,-1 0 0,1-1 0,1 1 0,0 0 0,0-1 0,0-11 0,2-6-126,2 0-1,0 1 1,10-35-1,-7 35-16,-1-1-1,-1 1 0,0-27 0,-14 73 73,8-14 74,-64 274 101,51-197 70,-7 114 1,21-195-158,2 28 38,-1-31-42,0-1 0,0 1 1,0 0-1,0-1 0,1 1 1,-1-1-1,0 1 0,0-1 0,0 1 1,0-1-1,1 1 0,-1-1 1,0 1-1,1-1 0,-1 1 1,0-1-1,1 1 0,-1-1 1,0 1-1,1-1 0,-1 0 0,1 1 1,-1-1-1,1 0 0,-1 1 1,1-1-1,-1 0 0,1 0 1,-1 1-1,1-1 0,-1 0 1,1 0-1,0 0 0,-1 0 0,1 0 1,-1 0-1,1 0 0,0 0 1,-1 0-1,1 0 0,-1 0 1,1 0-1,-1 0 0,1 0 1,0-1-1,9-4 35,-1 0 1,1-1 0,-1 0-1,13-10 1,7-6 24,-15 12-302,0 1 0,1 0 0,0 2 0,0 0 0,1 0 0,21-5 1,-36 12 212,0 0 1,0-1-1,0 1 1,-1 0 0,1 0-1,0-1 1,0 1-1,0 0 1,0-1 0,0 1-1,0-1 1,-1 1-1,1-1 1,0 0 0,0 1-1,-1-1 1,1 0-1,-1 1 1,1-1 0,0 0-1,-1 0 1,1 0-1,0-1 1,3-10-434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2.066"/>
    </inkml:context>
    <inkml:brush xml:id="br0">
      <inkml:brushProperty name="width" value="0.05" units="cm"/>
      <inkml:brushProperty name="height" value="0.05" units="cm"/>
    </inkml:brush>
  </inkml:definitions>
  <inkml:trace contextRef="#ctx0" brushRef="#br0">46 117 14475,'-10'1'666,"-21"-2"1546,31 1-2176,0-1-1,0 1 1,-1 0 0,1 0 0,0 0 0,0 0-1,-1 0 1,1 0 0,0 0 0,0 0-1,0-1 1,-1 1 0,1 0 0,0 0 0,0 0-1,0 0 1,0-1 0,-1 1 0,1 0-1,0 0 1,0 0 0,0-1 0,0 1-1,0 0 1,0 0 0,0 0 0,0-1 0,0 1-1,0 0 1,-1 0 0,1-1 0,0 1-1,0 0 1,0 0 0,1-1 0,10-12 1362,5 0-922,1 1-1,0 1 1,1 1 0,29-12-1,-35 16-413,1 1-1,1 1 1,-1 0-1,1 1 1,-1 1-1,1 0 0,23 0 1,-33 2-44,0 0 1,-1 1 0,1-1-1,0 1 1,0 0-1,0 0 1,-1 1-1,1-1 1,-1 1-1,1-1 1,-1 1-1,0 0 1,0 1 0,1-1-1,-1 0 1,-1 1-1,1 0 1,0 0-1,-1-1 1,3 5-1,3 5 29,-2 1 0,0-1 1,0 1-1,5 19 0,-8-21-4,1 0 0,0-1 0,1 1 0,0-1-1,0 1 1,11 12 0,-13-19-18,0-2 0,1 1 0,-1 0 0,1-1 0,0 1-1,0-1 1,0 0 0,0-1 0,0 1 0,0 0 0,0-1-1,1 0 1,-1 0 0,0-1 0,1 1 0,-1-1 0,1 0-1,-1 0 1,1 0 0,-1-1 0,0 1 0,1-1 0,-1 0-1,5-2 1,9-3 72,1 0-1,-1-2 1,0 0-1,16-11 0,-11 7-183,-2-1-1,0 0 0,31-27 1,-33 12-1102,-16 24 820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2.500"/>
    </inkml:context>
    <inkml:brush xml:id="br0">
      <inkml:brushProperty name="width" value="0.05" units="cm"/>
      <inkml:brushProperty name="height" value="0.05" units="cm"/>
    </inkml:brush>
  </inkml:definitions>
  <inkml:trace contextRef="#ctx0" brushRef="#br0">0 0 17156,'2'3'220,"0"-1"1,1 0 0,-1 0-1,1 0 1,-1 0 0,1 0-1,-1 0 1,1-1 0,0 0-1,0 1 1,0-1 0,0 0-1,0 0 1,0 0 0,4 0-1,9 4 692,13 5-109,-10-4-360,0 1-1,-1 1 0,30 17 1,-44-22-408,0 0 0,0 0 1,0 0-1,0 0 0,0 1 1,-1 0-1,1 0 0,-1 0 1,0 0-1,0 0 0,-1 0 1,1 1-1,-1 0 0,0-1 1,0 1-1,-1 0 0,1 0 1,-1 0-1,1 7 0,-2 0-2,0 1-1,0-1 1,-1 1 0,-1-1-1,0 0 1,-1 1-1,-7 18 1,-38 81 157,36-88-143,-8 18 82,1-5-705,-19 57 0,36-88 394,1-5-63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4.256"/>
    </inkml:context>
    <inkml:brush xml:id="br0">
      <inkml:brushProperty name="width" value="0.05" units="cm"/>
      <inkml:brushProperty name="height" value="0.05" units="cm"/>
    </inkml:brush>
  </inkml:definitions>
  <inkml:trace contextRef="#ctx0" brushRef="#br0">192 503 13779,'1'-9'657,"1"-3"15,-1 0 1,0 0-1,-2-20 0,1 31-570,0-1 0,0 0 0,0 0 0,0 0 0,-1 0 0,1 1-1,-1-1 1,1 0 0,-1 0 0,0 1 0,0-1 0,1 0 0,-1 1 0,0-1 0,0 1-1,-1-1 1,1 1 0,0 0 0,0-1 0,-1 1 0,1 0 0,-1 0 0,1 0 0,-1 0-1,0 0 1,1 0 0,-1 0 0,0 1 0,1-1 0,-1 0 0,-2 1 0,1 0-10,-1 0 0,1 0 1,0 1-1,0-1 0,0 1 1,-1 0-1,1 0 0,0 0 0,0 1 1,0-1-1,0 1 0,1 0 1,-1-1-1,0 1 0,1 1 1,-1-1-1,1 0 0,-3 3 1,-5 7 70,0 0 1,-12 18-1,13-16-111,0 2 0,1-1 0,1 1 0,-9 26 0,14-33-37,-1 0 0,1 0-1,0 0 1,1 0 0,0 0-1,1 0 1,0 0 0,0 0-1,1 0 1,2 12 0,-3-19-3,1 0 0,0 0-1,-1 0 1,1 0 0,0 0 0,0-1 0,0 1 0,0 0 0,1-1 0,-1 1 0,0 0 0,1-1 0,-1 0 0,1 1 0,-1-1 0,1 0 0,0 0 0,-1 0 0,1 0 0,0 0 0,0 0 0,0 0 0,0-1 0,0 1 0,0-1-1,0 1 1,0-1 0,0 0 0,0 0 0,0 0 0,0 0 0,0 0 0,0 0 0,0-1 0,0 1 0,3-2 0,3 0 49,0 0 0,0-1 0,0 0 0,0 0 0,-1-1 0,1 0 0,9-8 0,-3 1 75,-1 0-1,-1-1 0,0-1 0,-1 0 0,0 0 0,17-29 0,-23 33-36,1-1 0,-2 0 0,1 0 0,-1 0 0,-1-1 0,0 0-1,0 1 1,-1-1 0,-1 0 0,0 0 0,0-21 0,-1 31-91,0 1 1,0-1-1,0 1 1,0-1-1,0 1 1,0-1-1,0 0 1,0 1-1,0-1 1,-1 1-1,1-1 1,0 1-1,0-1 1,-1 1-1,1-1 1,0 1-1,0-1 1,-1 1-1,1-1 1,-1 1-1,1 0 1,0-1-1,-1 1 1,1 0-1,-1-1 1,1 1-1,-1 0 1,1-1-1,-1 1 1,1 0-1,-1 0 1,1 0-1,-1-1 1,0 1-1,0 0-1,0 1 0,0-1 0,0 0 0,1 0 0,-1 1 0,0-1 0,0 0 0,0 1 0,1-1-1,-1 1 1,0-1 0,0 1 0,1-1 0,-1 1 0,1-1 0,-1 1 0,0 0 0,1 0 0,-1-1 0,1 1-1,-1 1 1,-19 43 56,19-42-61,0 0-1,0 1 1,0-1-1,1 1 1,-1-1 0,1 1-1,0-1 1,0 1-1,0-1 1,0 1-1,2 6 1,-2-9 0,1 0-1,0 0 1,-1 0 0,1 0 0,0 0 0,0-1-1,0 1 1,0 0 0,-1 0 0,1-1 0,0 1-1,0-1 1,0 1 0,1-1 0,-1 1 0,0-1 0,0 0-1,0 1 1,0-1 0,0 0 0,0 0 0,1 0-1,-1 0 1,1 0 0,35-3 34,-25 2-24,82 0 30,-70 3-33,1-2-1,-1-1 1,43-7-1,-58 6-4,-1-1 1,0-1-1,0 0 1,0 0-1,0 0 1,-1-1-1,1 0 0,-1 0 1,0-1-1,-1 0 1,0 0-1,0-1 1,0 1-1,0-1 0,5-11 1,7-11 11,-2-1 1,20-49-1,-20 39 13,11-43 0,-22 65-24,-1 0-1,-1 0 1,0 0-1,-2 0 1,0-20-1,-1 37-4,0 0-1,0-1 0,0 1 0,0 0 1,0 0-1,0-1 0,0 1 0,-1 0 1,1 0-1,0 0 0,-1 0 0,1-1 0,-1 1 1,1 0-1,-1 0 0,0 0 0,1 0 1,-1 0-1,0 0 0,0 0 0,-1-1 1,1 2-2,0 0 0,0-1 1,0 1-1,0 0 1,0 0-1,0 0 1,0 0-1,0 1 1,0-1-1,0 0 0,1 0 1,-1 1-1,0-1 1,0 0-1,0 1 1,0-1-1,0 1 1,1-1-1,-1 1 0,0-1 1,0 2-1,-6 3-10,2 1 0,-1-1 0,1 2 0,-10 12-1,-2 11 1,2 1 0,1 1 0,1 0 0,2 1 0,1 0 0,1 0 0,2 1 0,-3 51 0,8-66 9,1 0-1,1 0 0,0 0 0,2-1 0,6 34 0,-6-46 2,-1 0 0,1-1 0,1 1-1,-1-1 1,1 0 0,0 0 0,0 0-1,0 0 1,8 8 0,-8-10 1,0 0 0,0-1 1,1 1-1,-1-1 0,1 0 0,-1 0 1,1 0-1,0 0 0,0-1 0,0 0 1,0 0-1,0 0 0,0 0 1,0 0-1,6-1 0,1 0 5,-1-1 0,0 0 0,0-1 0,0 0 0,0-1 0,0 0 0,-1 0 0,1-1 0,-1 0 0,0-1 0,0 0 1,0 0-1,-1-1 0,0 0 0,14-14 0,0-2 14,-2 0 1,0-1-1,-2-1 1,18-29-1,-26 39-13,-7 10-9,0 0 0,0 0 0,0 0 0,-1 0 0,3-7-1,-7 24-26,-2 0 0,-7 18 0,-4 19-16,12-41 36,-10 60-33,13-64 43,-1 0 0,1 1 0,0-1 1,0 1-1,0-1 0,1 1 0,0-1 1,0 0-1,1 1 0,1 5 0,-2-9-23,0 0-1,0-1 0,0 1 1,1 0-1,-1-1 0,0 1 1,0-1-1,1 0 0,-1 1 0,1-1 1,0 0-1,-1 0 0,1 0 1,0 0-1,-1 0 0,1 0 1,0 0-1,0-1 0,0 1 1,0-1-1,0 1 0,0-1 0,0 0 1,0 0-1,0 0 0,0 0 1,0 0-1,0 0 0,0 0 1,-1-1-1,1 1 0,0-1 1,2 0-1,3-1-120,-1-1 0,0 1 0,-1-1 0,1 0 0,0-1 0,-1 1 0,0-1 0,9-8 0,13-21-200,-3-16-133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4.739"/>
    </inkml:context>
    <inkml:brush xml:id="br0">
      <inkml:brushProperty name="width" value="0.05" units="cm"/>
      <inkml:brushProperty name="height" value="0.05" units="cm"/>
    </inkml:brush>
  </inkml:definitions>
  <inkml:trace contextRef="#ctx0" brushRef="#br0">20 1 19020,'-6'6'1648,"-2"4"-1167,2 1-217,6 5 736,0 0-480,3-1-1080,1 0 688,6-8-192,0-3-112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5.236"/>
    </inkml:context>
    <inkml:brush xml:id="br0">
      <inkml:brushProperty name="width" value="0.05" units="cm"/>
      <inkml:brushProperty name="height" value="0.05" units="cm"/>
    </inkml:brush>
  </inkml:definitions>
  <inkml:trace contextRef="#ctx0" brushRef="#br0">249 60 14451,'0'-3'302,"1"1"1,-1-1-1,0 0 0,0 1 0,0-1 1,0 1-1,0-1 0,0 0 1,-1 1-1,1-1 0,-1 1 0,0-1 1,0 1-1,0 0 0,0-1 1,0 1-1,-2-4 0,2 5-189,-1 0-1,1 0 1,0 0-1,0 0 1,0 1-1,-1-1 1,1 0-1,0 0 1,-1 1-1,1-1 1,-1 1-1,1-1 1,-1 1-1,1 0 1,0 0-1,-1-1 1,1 1-1,-1 0 1,1 0-1,-1 0 1,1 1-1,-1-1 1,1 0-1,-1 1 1,1-1-1,-1 0 1,1 1-1,-1 0 1,1-1 0,0 1-1,0 0 1,-2 1-1,-10 6 144,0 1 0,1 0-1,0 1 1,0 0 0,1 1 0,-17 21 0,12-11-195,1 1 1,1 0 0,-14 28 0,27-47-61,-2 4 16,-1-1-1,2 2 0,-1-1 1,-2 11-1,5-18-19,0 1 1,-1 0-1,1 0 1,0 0-1,0 0 0,0 0 1,0-1-1,0 1 1,0 0-1,0 0 0,0 0 1,0 0-1,1 0 1,-1 0-1,0-1 0,1 1 1,-1 0-1,0 0 1,1 0-1,-1-1 0,1 1 1,-1 0-1,1 0 1,-1-1-1,1 1 1,0-1-1,-1 1 0,1 0 1,0-1-1,-1 1 1,1-1-1,0 1 0,0-1 1,0 0-1,-1 1 1,1-1-1,0 0 0,0 0 1,0 0-1,0 1 1,0-1-1,0 0 0,-1 0 1,1 0-1,0 0 1,0 0-1,1-1 0,7 0-106,-1-1 0,1 0-1,-1 0 1,0-1-1,0 0 1,0 0 0,0-1-1,0 0 1,-1-1-1,11-7 1,-10 6-55,0 1 1,0 0-1,1 0 0,-1 1 1,1 0-1,0 0 0,0 1 1,17-3-1,-24 5 135,0 1 0,0 0 0,-1 0 0,1 1 0,0-1 0,0 0 1,0 1-1,0-1 0,-1 1 0,1-1 0,0 1 0,0 0 0,-1 0 0,1-1 0,-1 1 0,1 1 1,0-1-1,-1 0 0,0 0 0,2 2 0,0 1 13,0-1 0,0 1 0,-1 0-1,1 1 1,-1-1 0,0 0 0,2 8 0,1 6 69,-1 0 0,0-1 0,0 20 0,3 38 613,-5 106-1,-3-152-345,-2 1-1,-1-1 1,-1 0-1,-2 0 0,0 0 1,-19 43-1,22-65-180,1 0 0,-1 0-1,0-1 1,-1 1 0,0-1 0,0 0-1,0 0 1,-1 0 0,0-1 0,-8 6-1,12-9-97,0-1 1,0 0-1,0 0 0,-1 1 0,1-1 0,-1-1 1,1 1-1,-1 0 0,1-1 0,-1 1 0,1-1 0,-1 0 1,1 1-1,-1-1 0,1 0 0,-1-1 0,0 1 0,1 0 1,-1-1-1,1 0 0,-1 1 0,1-1 0,0 0 0,-1 0 1,1-1-1,0 1 0,0 0 0,-1-1 0,1 1 0,0-1 1,0 0-1,1 1 0,-4-5 0,-1-1-69,1 0-1,1 0 1,-1-1 0,1 1-1,1-1 1,-1 0-1,1 0 1,1 0 0,-1-1-1,2 1 1,-3-15-1,2 1-395,1 0 0,1 0 0,4-32-1,0 30-227,1-1-1,0 1 1,2 0-1,1 1 1,1 0-1,1 0 1,1 0-1,1 2 1,1-1-1,0 2 1,2 0-1,1 0 1,24-24-1,5 7-576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3.717"/>
    </inkml:context>
    <inkml:brush xml:id="br0">
      <inkml:brushProperty name="width" value="0.05" units="cm"/>
      <inkml:brushProperty name="height" value="0.05" units="cm"/>
    </inkml:brush>
  </inkml:definitions>
  <inkml:trace contextRef="#ctx0" brushRef="#br0">184 255 15083,'2'-9'521,"-1"0"1,0 0-1,-1 0 0,-1-16 1,1 24-446,0-1 0,0 1 0,0 0 0,0 0 0,0-1 0,-1 1 0,1 0 0,0 0 0,-1-1 0,1 1 1,-1 0-1,0 0 0,1 0 0,-1 0 0,0 0 0,1 0 0,-1 0 0,0 0 0,0 0 0,0 0 1,0 0-1,0 0 0,0 1 0,0-1 0,0 0 0,-1 1 0,1-1 0,0 1 0,0-1 0,0 1 0,-1 0 1,1-1-1,0 1 0,-1 0 0,1 0 0,0 0 0,0 0 0,-1 0 0,1 0 0,0 0 0,-1 1 1,1-1-1,0 0 0,-2 1 0,-3 2 74,1-1 0,-1 1 0,1-1 0,0 2 0,0-1 1,0 0-1,0 1 0,1 0 0,-1 0 0,1 1 0,0-1 0,0 1 0,1 0 1,-6 9-1,-1 3-68,1 1 1,0 0-1,-6 22 1,8-19-66,2 1 0,0-1 0,1 1 1,1 0-1,-1 31 0,4-41-14,0 0 0,1 0 0,1 0-1,-1 0 1,2 0 0,0-1 0,0 1 0,1-1 0,0 0-1,1 0 1,10 16 0,-13-24 0,0 0 1,0 0-1,0-1 0,0 1 0,1-1 1,-1 0-1,1 1 0,0-1 0,-1 0 1,1-1-1,0 1 0,0 0 0,0-1 1,0 0-1,1 1 0,5 0 0,-6-2 5,0 1 0,0-1 0,0-1-1,0 1 1,-1 0 0,1-1-1,0 1 1,0-1 0,0 0 0,-1 0-1,1 0 1,0 0 0,-1 0-1,1-1 1,-1 1 0,1-1 0,-1 0-1,0 1 1,0-1 0,2-3-1,4-3 41,-1-1 0,-1 0 0,0 0 0,0 0-1,-1-1 1,0 0 0,0 0 0,-2-1 0,1 1-1,-1-1 1,3-22 0,-3 14 69,-1 1 0,-1-1 0,-1 0 1,-1 0-1,0 0 0,-6-24 0,7 40-86,0-1 0,-1 1 0,0-1-1,0 0 1,0 1 0,0 0 0,-1-1 0,1 1 0,-1 0-1,0-1 1,0 1 0,0 0 0,0 0 0,0 1 0,-5-5 0,6 6-24,0 1 0,1 0 1,-1-1-1,0 1 0,0 0 1,1-1-1,-1 1 0,0 0 1,0 0-1,0 0 0,1-1 1,-1 1-1,0 0 0,0 0 1,0 0-1,1 0 0,-1 1 1,0-1-1,0 0 0,0 0 1,1 0-1,-1 1 0,0-1 1,0 0-1,1 1 0,-1-1 1,0 1-1,1-1 1,-1 1-1,0-1 0,1 1 1,-1-1-1,1 1 0,-1 0 1,1-1-1,-1 1 0,1 0 1,-1-1-1,1 1 0,-1 1 1,-1 3 11,0-1-1,0 1 1,0 0 0,1 0 0,-2 7 0,1 3-1,0 1-1,1 0 1,0 0-1,3 23 1,-1-30-20,0 0 0,1 0 0,0 0 0,1 0 0,-1-1 0,2 1 0,-1-1 0,1 1 0,6 7 0,-10-15 2,1 0 0,-1 0-1,1 0 1,-1 0 0,1 0-1,0-1 1,-1 1 0,1 0-1,0-1 1,0 1 0,-1 0-1,1-1 1,0 1 0,0-1-1,0 1 1,0-1 0,0 1-1,0-1 1,0 0 0,0 1-1,0-1 1,0 0 0,0 0-1,0 0 1,0 0 0,0 0-1,2 0 1,-1-1-1,-1 0 0,1 0 0,0 0 0,0 0 0,-1 0 0,1 0 0,0 0 1,-1-1-1,1 1 0,-1 0 0,0-1 0,1 0 0,0-1 0,5-8-3,-1 1 0,-1-1 0,8-20 0,3-19 11,-3-1 1,-3 0-1,-1-1 1,-3 0-1,-1-103 1,-9 91-7,7 101-23,1-1-1,19 72 0,-16-77 13,16 64-2,5 0 0,4-2 0,86 172 0,-95-221 12,46 98 2,-67-137 9,0-1 1,0 1-1,-1 0 0,0 0 0,0 0 0,0 7 1,-1-11-7,0-1 1,0 1-1,0 0 1,0-1 0,0 1-1,0 0 1,0-1-1,-1 1 1,1 0 0,0-1-1,0 1 1,-1-1-1,1 1 1,0-1 0,-1 1-1,1 0 1,0-1 0,-1 1-1,1-1 1,-1 0-1,0 2 1,0-2 1,0 0 0,0 0 0,0 1 0,0-1 0,0 0 0,0 0 0,0 0 0,0 0 0,0 0 0,0 0 0,0-1 0,0 1 0,0 0 0,0-1 0,0 1 0,0 0 0,0-1 0,-2 0 0,-13-9 59,1-1-1,0 0 1,0-1 0,1-1 0,1 0-1,-17-21 1,18 20-18,10 12-40,-50-60 128,46 55-130,1 0 0,0-1 0,0 0 0,1 0 0,0-1 0,-4-14 0,8 22-8,-1-1 0,1 1 0,0 0 0,0-1 0,0 1 0,0-1 0,0 1 0,0-1 0,0 1 0,1 0 0,-1-1 0,0 1 0,1-1 0,-1 1 0,1 0 0,0 0 0,-1-1 1,1 1-1,0 0 0,0 0 0,0 0 0,0-1 0,0 1 0,0 0 0,0 1 0,2-3 0,3-1-118,0 0 0,1 1-1,-1-1 1,9-2 0,9-5-763,-14 6 527,0-1-1,0 0 0,0-1 1,-1 0-1,0-1 0,-1 0 0,0 0 1,8-11-1,8-20-512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5.714"/>
    </inkml:context>
    <inkml:brush xml:id="br0">
      <inkml:brushProperty name="width" value="0.05" units="cm"/>
      <inkml:brushProperty name="height" value="0.05" units="cm"/>
    </inkml:brush>
  </inkml:definitions>
  <inkml:trace contextRef="#ctx0" brushRef="#br0">134 107 12707,'2'-2'132,"4"-3"369,0-1 1,0 0 0,0 0-1,-1-1 1,7-8 0,-9 2 361,-8 9 590,3 4-1269,0 0 0,0 0-1,1 1 1,-1-1-1,0 1 1,0-1 0,1 1-1,-1-1 1,1 1 0,-1 0-1,0 0 1,-1 1-1,-12 9 476,0 1-1,2 0 0,-1 0 0,-22 29 0,29-32-552,0 0 0,1 0-1,0 1 1,1 0 0,-1 0-1,2 0 1,0 1 0,0-1-1,-3 16 1,7-24-94,-1 0 0,1 0-1,0 0 1,-1 0 0,1 0 0,0-1 0,0 1-1,1 0 1,-1 0 0,0 0 0,0 0-1,1 0 1,-1-1 0,1 1 0,0 0 0,0 0-1,-1-1 1,1 1 0,0 0 0,0-1 0,1 1-1,-1-1 1,0 1 0,0-1 0,1 0 0,-1 1-1,1-1 1,-1 0 0,1 0 0,-1 0 0,1 0-1,0 0 1,-1-1 0,1 1 0,0 0-1,0-1 1,0 1 0,0-1 0,-1 0 0,1 0-1,2 1 1,6-1 10,-1 0 0,0-1-1,1 0 1,-1 0-1,1-1 1,16-5 0,-9 1-24,0-1 0,-1-1-1,1-1 1,-2 0 0,1-1 0,-2 0 0,1-2 0,-1 1 0,-1-2 0,0 0 0,-1 0 0,0-1-1,-1-1 1,-1 0 0,0 0 0,-1-1 0,-1 0 0,8-21 0,-10 0-73,-6 36 73,0 1-1,0-1 1,0 1-1,0-1 0,0 1 1,0-1-1,0 0 0,0 1 1,0-1-1,0 1 0,0-1 1,0 1-1,-1-1 1,1 1-1,0-1 0,0 1 1,-1 0-1,1-1 0,0 1 1,-1-1-1,1 1 0,-1-1 1,0 1-2,1 0 1,-1 0-1,0 0 1,1 1-1,-1-1 0,0 0 1,0 0-1,1 1 1,-1-1-1,0 0 1,1 1-1,-1-1 0,1 1 1,-1-1-1,0 1 1,1-1-1,-1 1 1,1-1-1,-1 1 1,1-1-1,-1 2 0,-6 8-105,0-1 0,1 1 1,0 0-1,0 1 0,2 0 0,-1-1 0,1 1 0,1 1 0,-4 15 0,7-12-646,3-13 376,5-10 115,8-15-161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6.151"/>
    </inkml:context>
    <inkml:brush xml:id="br0">
      <inkml:brushProperty name="width" value="0.05" units="cm"/>
      <inkml:brushProperty name="height" value="0.05" units="cm"/>
    </inkml:brush>
  </inkml:definitions>
  <inkml:trace contextRef="#ctx0" brushRef="#br0">113 1 17884,'0'0'37,"0"0"0,0 0 0,0 0 1,0 0-1,0 0 0,0 0 0,1 0 0,-1 0 1,0 0-1,0 0 0,0 0 0,0 0 0,0 0 0,0 0 1,1 0-1,-1 0 0,0 0 0,0 0 0,0 0 1,0 0-1,0 0 0,0 0 0,0 0 0,1 0 1,-1 0-1,0 1 0,0-1 0,0 0 0,0 0 0,0 0 1,0 0-1,0 0 0,0 0 0,0 0 0,0 1 1,0-1-1,0 0 0,1 0 0,-1 0 0,0 0 1,0 0-1,0 0 0,0 0 0,0 1 0,0-1 0,0 0 1,0 0-1,0 0 0,0 0 0,0 0 0,-1 0 1,1 1-1,0-1 0,0 0 0,0 0 0,0 0 1,0 0-1,0 0 0,0 0 0,0 0 0,0 1 0,0-1 1,0 0-1,-1 0 0,-2 16 252,2-10 32,-39 207 3354,-29 291-1953,67-488-1472,6-37-24,13-54-397,3 2-1,3 0 0,3 2 0,3 0 0,3 2 0,50-79 0,-68 128 4,0-1 0,28-28 0,-38 44 145,1 1 1,-1-1-1,1 1 0,0 0 1,0 1-1,0-1 1,0 1-1,0 0 1,1 1-1,0-1 1,-1 1-1,1 0 1,0 1-1,0-1 1,11 0-1,-15 2 18,1 0 1,0 1-1,-1-1 1,1 1-1,-1 0 0,1 0 1,-1 0-1,1 0 0,-1 1 1,0-1-1,1 0 1,-1 1-1,0 0 0,0-1 1,0 1-1,0 0 1,0 0-1,-1 0 0,1 1 1,-1-1-1,1 0 1,1 5-1,1 1-4,0 1-1,0 0 1,-1 0 0,0 0 0,1 11 0,-2-11 27,-1 0 1,0 1 0,0-1-1,-1 1 1,-1-1 0,1 1 0,-2-1-1,1 0 1,-1 1 0,0-1-1,-5 10 1,5-13 25,-1-1-1,0 1 0,0-1 1,-1 0-1,1 0 1,-1 0-1,0-1 0,0 1 1,-1-1-1,0 0 0,1 0 1,-1-1-1,0 1 1,-1-1-1,1 0 0,-1 0 1,-11 3-1,6-2-187,0-1 1,0 0-1,-1-1 0,1 0 1,-1-1-1,0 0 0,1-1 1,-1 0-1,0-1 0,1 0 0,-19-5 1,17 0-221,8 1-151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6.584"/>
    </inkml:context>
    <inkml:brush xml:id="br0">
      <inkml:brushProperty name="width" value="0.05" units="cm"/>
      <inkml:brushProperty name="height" value="0.05" units="cm"/>
    </inkml:brush>
  </inkml:definitions>
  <inkml:trace contextRef="#ctx0" brushRef="#br0">91 337 17164,'-28'55'2288,"-17"40"256,41-84-2315,1-1-1,0 1 0,0 0 1,1 0-1,1 0 1,0 0-1,0 14 1,1-23-194,0 0 1,0 0 0,0 0 0,1 0-1,-1 0 1,1 0 0,-1 0 0,1 0-1,-1-1 1,1 1 0,0 0 0,0 0-1,0-1 1,0 1 0,0-1 0,0 1-1,0-1 1,1 1 0,-1-1-1,0 1 1,3 0 0,-2-1-8,1 0-1,-1 0 1,1 0-1,-1 0 1,1 0-1,-1-1 1,1 0-1,-1 1 1,1-1-1,0 0 1,-1 0 0,1 0-1,4-1 1,2-1-9,-1 0 1,0-1-1,0 0 0,0 0 1,0-1-1,0 0 1,-1 0-1,12-9 1,-10 6-15,-2 0 0,1 0 0,-1-1 0,0 0 0,0-1 0,-1 1 0,8-17 0,-11 20-10,0-1-1,-1 0 0,0 0 1,0 0-1,-1-1 0,1 1 1,-1 0-1,-1 0 0,1-1 1,-1 1-1,0 0 1,0-1-1,-1 1 0,-1-7 1,2 12 2,-1 0 0,1-1 0,0 1 0,-1 0 0,1 0 0,-1 0 0,1 0 1,-1 0-1,0-1 0,1 1 0,-1 0 0,0 0 0,0 1 0,-1-2 0,2 1 3,0 1-1,-1 0 0,1 0 0,-1 0 0,1-1 1,0 1-1,-1 0 0,1 0 0,-1 0 0,1 0 0,-1 0 1,1 0-1,-1 0 0,1 0 0,-1 0 0,1 0 1,-1 0-1,1 0 0,0 0 0,-1 0 0,1 0 1,-1 0-1,1 1 0,-1-1 0,0 0 0,0 1 2,0 0 0,0 0 0,0 0 0,0 0 0,0 1 0,0-1 0,0 0 0,0 0 0,0 1 0,1-1 0,-1 1 0,1-1 0,-1 0 0,1 1 0,-1-1 0,1 1 0,0-1 0,-1 1 0,1-1 0,0 1 0,0 2 0,1-1 7,-1 1 0,0-1-1,1 0 1,0 0 0,0 1 0,0-1 0,0 0-1,0 0 1,1 0 0,0 0 0,-1 0-1,1 0 1,0 0 0,0-1 0,1 1 0,-1-1-1,0 1 1,1-1 0,-1 0 0,1 0 0,0 0-1,0 0 1,0-1 0,0 1 0,0-1-1,0 0 1,0 1 0,6 0 0,-1 0 9,1 0 0,0-1 0,0 0 0,-1-1 0,1 1 0,0-2 0,0 1 0,0-1 0,-1-1 0,11-2 0,2-3 3,0-1 0,-1-1 0,1 0-1,-2-2 1,1-1 0,22-18-1,-10 5-18,-1-1 0,45-52-1,-50 48-23,26-40-1,-42 54 1,0 0 1,-1-1-1,-1 0 1,10-32-1,-16 46 17,-1 0 0,-1-1 0,1 1-1,0-1 1,-1 1 0,0 0 0,0-1-1,0 1 1,0-1 0,-1 1 0,1-1-1,-2-5 1,1 7 5,0 1 0,0 0-1,1-1 1,-1 1 0,0 0 0,-1-1-1,1 1 1,0 0 0,0 0 0,0 0 0,-1 0-1,1 0 1,0 0 0,-1 0 0,1 0-1,-1 1 1,1-1 0,-1 1 0,1-1-1,-1 1 1,0-1 0,1 1 0,-1 0-1,0 0 1,1 0 0,-1 0 0,-3 0-1,0 1 8,0-1 0,1 1-1,-1 0 1,0 0-1,0 0 1,0 1-1,1-1 1,-1 1-1,1 1 1,0-1 0,-1 0-1,-4 5 1,2-2 12,1 1 0,-1 0 0,1 1 1,1-1-1,-1 1 0,-6 11 1,2 0 28,1 0 1,0 1 0,1 0 0,1 1-1,-5 22 1,6-12 23,0 0-1,2 0 0,-1 45 0,5-63-61,0-1 0,1 1-1,0 0 1,1-1-1,0 1 1,1-1-1,0 0 1,1 0-1,0 0 1,1 0-1,0 0 1,7 9-1,-8-15-54,0 0 0,1 0 0,-1 0 0,1-1 0,0 0 0,1 0 0,-1 0 0,1-1-1,-1 0 1,1 0 0,0 0 0,0-1 0,0 1 0,1-2 0,-1 1 0,0-1 0,1 1 0,-1-2-1,1 1 1,-1-1 0,1 0 0,12-2 0,-13 0 3,0 0 0,0-1 0,0 0 0,9-7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7.700"/>
    </inkml:context>
    <inkml:brush xml:id="br0">
      <inkml:brushProperty name="width" value="0.05" units="cm"/>
      <inkml:brushProperty name="height" value="0.05" units="cm"/>
    </inkml:brush>
  </inkml:definitions>
  <inkml:trace contextRef="#ctx0" brushRef="#br0">258 65 14115,'5'-5'805,"14"-20"989,-18 24-1664,-1 0-1,1 0 1,0 0 0,-1 0-1,1 0 1,-1-1-1,1 1 1,-1 0-1,0 0 1,1 0-1,-1 0 1,0-1 0,0 1-1,0 0 1,0 0-1,0-1 1,0 1-1,0 0 1,-1-2-1,1 2-32,-1 0 0,1 0 0,-1 1-1,0-1 1,1 1 0,-1-1-1,0 0 1,0 1 0,0-1 0,1 1-1,-1 0 1,0-1 0,0 1-1,0 0 1,0-1 0,0 1 0,0 0-1,0 0 1,0 0 0,0 0-1,0 0 1,1 0 0,-1 0 0,0 0-1,0 0 1,-1 1 0,-26 6 979,8 0-930,0 2 0,1 0-1,1 1 1,-1 0 0,2 2 0,-1 0 0,2 1 0,0 0 0,0 2-1,-16 19 1,29-30-141,0 0-1,0 0 0,0 1 0,1-1 1,0 1-1,-1 0 0,2-1 0,-3 6 1,4-8-10,0-1 0,0 1 0,-1-1 1,1 1-1,0-1 0,0 1 1,0 0-1,1-1 0,-1 1 0,0-1 1,1 1-1,-1-1 0,1 0 0,-1 1 1,1-1-1,-1 1 0,1-1 1,0 0-1,0 1 0,0-1 0,0 0 1,0 0-1,0 0 0,0 0 1,0 0-1,0 0 0,1 0 0,-1 0 1,0 0-1,2 0 0,12 6-103,1-1 1,0-1-1,-1 0 0,2-2 0,-1 1 1,18 0-1,-11-1-66,0 1 1,25 8-1,-39-8 134,0-1-1,0 1 0,0 1 0,-1-1 1,1 1-1,-1 1 0,-1 0 0,1 0 1,8 9-1,-14-13 51,-1 0 0,1 0 0,0 0 0,-1 0 0,1 0 0,-1 1 0,1-1 0,-1 1 0,0-1 1,0 1-1,0-1 0,-1 1 0,1 0 0,-1-1 0,1 1 0,-1 0 0,0-1 0,0 1 0,0 0 0,0 0 0,-1-1 0,1 1 1,-1 0-1,1-1 0,-1 1 0,0-1 0,0 1 0,0-1 0,-1 1 0,1-1 0,0 1 0,-1-1 0,0 0 0,1 0 0,-1 0 1,-3 3-1,-7 5 75,0 0 1,-1-1 0,0-1 0,0 0-1,0-1 1,-1 0 0,-1-1-1,1 0 1,-1-2 0,0 1 0,0-2-1,0 0 1,-19 1 0,33-4-133,-1 1 1,0-1 0,0 0-1,1 0 1,-1 0-1,0-1 1,1 1-1,-1 0 1,0-1 0,1 1-1,-1-1 1,0 1-1,-1-2 1,2 1 14,1 1 0,-1 0 0,1-1 0,0 1 0,-1-1 0,1 1 0,0-1 0,0 1 1,-1-1-1,1 1 0,0-1 0,0 1 0,0-1 0,-1 1 0,1-1 0,0 1 0,0-1 0,0 1 0,0-1 0,0 0 0,0 1 0,0-1 1,0 1-1,1-1 0,-1 1 0,0-2 0,3-4-173,0 0 0,0 0 1,1 1-1,-1-1 0,8-7 1,-1-1 247,24-35-609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8.466"/>
    </inkml:context>
    <inkml:brush xml:id="br0">
      <inkml:brushProperty name="width" value="0.05" units="cm"/>
      <inkml:brushProperty name="height" value="0.05" units="cm"/>
    </inkml:brush>
  </inkml:definitions>
  <inkml:trace contextRef="#ctx0" brushRef="#br0">209 19 15099,'8'-6'813,"7"-5"686,-12 9-671,-8 8 65,-81 98 3682,65-74-4391,1 0 0,2 2 0,1 0 0,2 1 0,1 0 0,-17 60 0,29-84-166,0 0 0,0 0 1,1 0-1,1 0 1,-1 0-1,1 0 0,2 13 1,-2-19-15,1 0 0,0-1 0,-1 1 0,1-1 0,0 1 0,0 0 0,0-1 0,0 0 0,1 1 0,-1-1 0,1 0 0,0 0 0,-1 0 0,1 0 0,0 0 0,0 0 0,0 0 0,0 0 0,1-1 0,-1 1 0,0-1 0,1 0-1,-1 0 1,1 0 0,-1 0 0,1 0 0,-1 0 0,6 0 0,1 0-6,0 0-1,0-1 0,1-1 0,-1 1 0,0-1 0,13-4 1,56-18-88,-39 10 30,-36 12 57,14-4-58,0 0 0,0 1 0,0 1 0,31-2 0,-45 5 51,1 0-1,-1 0 1,0 0-1,0 0 1,0 1-1,1-1 1,-1 1-1,0 0 1,0 0-1,0 0 1,0 0-1,0 1 1,0-1-1,-1 1 1,1 0-1,0-1 1,-1 1-1,1 1 1,-1-1 0,0 0-1,0 0 1,0 1-1,0 0 1,0-1-1,0 1 1,0 0-1,-1 0 1,0 0-1,1 0 1,-1 0-1,0 0 1,-1 0-1,2 3 1,-1 6 50,-1 0 0,1-1 0,-2 1 0,0 0 0,0-1 0,-1 1 0,0-1 0,-1 1 0,-6 15 0,29-93 228,-3-1-1,-3 0 1,5-76 0,-19 155-325,0 0 1,0 0 0,1 0-1,0-1 1,5 17-1,-5-24 56,0 0 0,0 0 0,0-1 0,1 1-1,-1-1 1,1 1 0,0-1 0,0 0 0,0 0 0,1 0 0,-1 0 0,1 0-1,-1 0 1,1-1 0,0 1 0,0-1 0,0 1 0,1-1 0,-1 0-1,0-1 1,1 1 0,-1-1 0,1 1 0,0-1 0,-1 0 0,5 0-1,1 0 5,1-1 0,-1 0 0,0-1-1,0 0 1,0 0 0,0-1 0,0-1-1,0 1 1,0-1 0,-1-1 0,0 0-1,1 0 1,10-7 0,6-6 20,0-1-1,37-36 1,-19 10-31,-42 45-50,-2 5 43,-3 10 7,-13 34-2,-16 55 66,31-94-28,0 1-1,0-1 1,1 1-1,0 0 1,1-1-1,2 24 0,-2-33-19,0 0-1,0 0 1,1-1-1,-1 1 1,1 0-1,-1 0 1,1-1-1,-1 1 0,1 0 1,0-1-1,0 1 1,0-1-1,0 1 1,0-1-1,0 1 0,0-1 1,1 0-1,-1 1 1,0-1-1,1 0 1,-1 0-1,1 0 1,-1 0-1,1 0 0,-1 0 1,1-1-1,0 1 1,0-1-1,-1 1 1,1-1-1,0 1 0,0-1 1,-1 0-1,1 0 1,0 0-1,0 0 1,0 0-1,0 0 1,-1-1-1,1 1 0,0 0 1,3-2-1,3-1 13,1 0 0,-1-1 0,1 0 0,-1 0 0,-1-1 1,1 0-1,9-9 0,2-2-31,-1-2 0,-1 0 0,-1-1 0,-1-1 1,0 0-1,-1-1 0,-2-1 0,0 0 1,-1 0-1,15-48 0,-25 68-9,-1 0 1,1-1 0,0 1-1,-1 0 1,0-1-1,0 1 1,1 0-1,-2-1 1,1 1-1,-1-5 1,1 7 16,0 0 1,0 0-1,0-1 1,0 1-1,0 0 0,0 0 1,0 0-1,-1 0 1,1 0-1,0 0 0,0 0 1,0 0-1,0 0 1,0 0-1,0 0 0,-1 0 1,1 0-1,0 0 1,0 0-1,0 0 1,0 0-1,0 0 0,-1 0 1,1 0-1,0 0 1,0 0-1,0 0 0,0 0 1,0 0-1,0 0 1,0 0-1,-1 0 0,1 0 1,0 1-1,0-1 1,0 0-1,0 0 1,0 0-1,0 0 0,0 0 1,0 0-1,0 0 1,-1 0-1,1 1 0,0-1 1,0 0-1,0 0 1,0 0-1,-8 17-65,-1 7 32,1 0 1,-5 32 0,11-45-123,0 0 0,1 1 0,0-1-1,1 1 1,0-1 0,1 1 0,2 14 0,-3-24 116,1-1 0,-1 0 1,0 0-1,1 1 0,-1-1 0,1 0 1,-1 0-1,1 0 0,-1 0 1,1 1-1,0-1 0,-1 0 1,1 0-1,0 0 0,0-1 1,0 1-1,0 0 0,0 0 1,0 0-1,0-1 0,0 1 1,0 0-1,0-1 0,1 1 1,-1-1-1,0 1 0,0-1 1,1 0-1,-1 0 0,0 1 1,0-1-1,1 0 0,-1 0 1,0 0-1,1 0 0,-1-1 1,0 1-1,0 0 0,1 0 0,-1-1 1,0 1-1,0-1 0,2 0 1,21-11-515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8.913"/>
    </inkml:context>
    <inkml:brush xml:id="br0">
      <inkml:brushProperty name="width" value="0.05" units="cm"/>
      <inkml:brushProperty name="height" value="0.05" units="cm"/>
    </inkml:brush>
  </inkml:definitions>
  <inkml:trace contextRef="#ctx0" brushRef="#br0">265 1 16147,'-51'31'4374,"36"-23"-3568,1 1-1,-16 12 0,6-1 102,-41 46 0,56-57-801,1 1-1,1 0 1,0 1 0,1-1-1,0 1 1,0 1 0,-7 22-1,12-32-96,0 1 0,1-1 1,-1 1-1,1-1 0,-1 1 0,1 0 0,0-1 0,0 1 0,0 0 1,1-1-1,-1 1 0,0 0 0,1-1 0,0 1 0,0-1 0,0 1 1,0-1-1,0 0 0,0 1 0,2 2 0,0-2-13,-1-1-1,1 0 1,-1 0 0,1 0-1,0 0 1,0 0 0,0 0-1,0-1 1,0 0 0,0 1-1,1-1 1,-1 0 0,7 1-1,3-1-164,0 0-1,0 0 1,0-2-1,0 1 0,0-2 1,0 1-1,16-6 1,-14 2-136,0 0 0,0-2 0,0 0 0,-1 0 0,0-1 0,-1-1 0,0-1 0,0 0 0,0 0 0,-2-1 0,1-1 0,-2 0 1,12-16-1,18-24-737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9.302"/>
    </inkml:context>
    <inkml:brush xml:id="br0">
      <inkml:brushProperty name="width" value="0.05" units="cm"/>
      <inkml:brushProperty name="height" value="0.05" units="cm"/>
    </inkml:brush>
  </inkml:definitions>
  <inkml:trace contextRef="#ctx0" brushRef="#br0">280 1 16644,'-1'0'68,"1"-1"0,0 1 0,-1 0 1,1 0-1,0 0 0,-1 0 0,1 0 0,-1 0 1,1 0-1,0 0 0,-1 0 0,1 0 1,-1 0-1,1 0 0,0 0 0,-1 1 1,1-1-1,0 0 0,-1 0 0,1 0 1,0 0-1,-1 1 0,1-1 0,0 0 1,-1 0-1,1 1 0,0-1 0,0 0 1,-1 1-1,1-1 0,0 0 0,0 1 1,0-1-1,-1 1 0,-10 15 540,-7 16 462,2 2-1,1 0 1,1 1-1,-13 55 1,12-24-135,-11 108 0,22-127-704,2 0 0,1-1 0,3 1 0,12 74 0,-12-112-72,-2-20-94,-5-23-47,-17-50-302,-3 1 0,-44-97 0,59 161 237,5 5 23,6 14 26,0 0-1,0 0 1,0-1-1,0 1 1,0 0-1,0 0 1,0 0-1,0 1 1,0-1-1,0 0 1,0 0-1,0 0 1,0 1-1,0-1 1,0 0-1,2 2 1,7 1-124,1 0 1,0-1-1,0-1 1,0 1-1,0-2 0,0 1 1,0-2-1,0 1 1,0-2-1,0 1 0,0-2 1,-1 1-1,1-1 1,-1-1-1,1 0 1,-1 0-1,12-8 0,-2-6-290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0.688"/>
    </inkml:context>
    <inkml:brush xml:id="br0">
      <inkml:brushProperty name="width" value="0.05" units="cm"/>
      <inkml:brushProperty name="height" value="0.05" units="cm"/>
    </inkml:brush>
  </inkml:definitions>
  <inkml:trace contextRef="#ctx0" brushRef="#br0">143 80 14267,'4'-9'746,"8"-33"807,-11 41-1494,-1 0 0,0 0 0,0 0 0,1 0 0,-1 1 0,0-1 0,0 0 0,0 0 0,0 0 0,0 0 0,0 0-1,0 0 1,0 0 0,-1 1 0,1-1 0,0 0 0,-1 0 0,1 0 0,0 0 0,-1 1 0,1-1 0,-1 0 0,1 0 0,-1 1 0,1-1-1,-1 0 1,1 1 0,-1-1 0,0 0 0,0 1 0,1-1 0,-1 1 0,0-1 0,0 1 0,1 0 0,-3-1 0,2 1 21,-1 0 0,1 0 1,0 1-1,-1-1 1,1 0-1,-1 1 0,1-1 1,0 1-1,-1 0 0,1-1 1,0 1-1,0 0 0,-1 0 1,1 0-1,0 0 1,0 0-1,0 0 0,0 0 1,0 0-1,0 0 0,1 0 1,-1 0-1,0 1 1,0 1-1,-3 2 159,-11 15 9,2 2 0,0 0-1,1 0 1,1 1 0,2 1-1,0 0 1,1 0 0,2 1-1,0-1 1,-4 49 0,10-67-203,0 1 0,0 0 0,1-1 0,0 1 0,0-1 0,2 10 0,-2-14-27,0-1 0,-1 1-1,1 0 1,0 0 0,0-1 0,0 1-1,0-1 1,0 1 0,0-1 0,0 1-1,1-1 1,-1 0 0,0 1 0,1-1-1,-1 0 1,1 0 0,-1 0 0,1 0-1,0 0 1,-1-1 0,1 1-1,0 0 1,0-1 0,0 1 0,-1-1-1,1 0 1,3 1 0,0-2 14,0 1 1,0-1-1,0 0 1,0 0-1,0 0 1,0-1-1,-1 1 1,1-1-1,0-1 1,-1 1-1,1-1 1,6-4-1,6-6 98,24-25 1,-40 37-125,22-22 81,-1 0-1,-1-2 0,-1 0 1,-1-2-1,-2 0 1,-1-1-1,21-47 0,-36 72-84,0-1 0,0 1-1,0-1 1,0 0-1,-1 1 1,1-1 0,-1-5-1,0 9 0,0 0-1,0-1 0,0 1 0,0 0 0,0 0 1,0 0-1,0 0 0,0 0 0,0 0 1,0-1-1,0 1 0,0 0 0,0 0 0,0 0 1,0 0-1,0 0 0,0-1 0,0 1 0,0 0 1,0 0-1,0 0 0,-1 0 0,1 0 1,0 0-1,0 0 0,0 0 0,0-1 0,0 1 1,0 0-1,0 0 0,-1 0 0,1 0 1,0 0-1,0 0 0,0 0 0,0 0 0,0 0 1,0 0-1,-1 0 0,1 0 0,0 0 0,0 0 1,0 0-1,0 0 0,0 0 0,-1 0 1,1 0-1,0 0 0,0 0 0,0 0 0,0 0 1,-12 14 4,5-1-11,1 0 1,0 0 0,-7 23-1,11-30 8,1 0-1,-1 1 0,1-1 0,0 0 0,1 1 1,0-1-1,0 1 0,0-1 0,0 1 0,3 9 1,-2-14 0,0 0 0,0 0 0,0 0 1,0-1-1,0 1 0,0 0 1,0-1-1,1 1 0,-1 0 1,1-1-1,-1 0 0,1 1 0,-1-1 1,1 0-1,0 0 0,0 0 1,0 0-1,0 0 0,-1 0 0,1-1 1,0 1-1,0 0 0,0-1 1,1 0-1,-1 1 0,0-1 1,0 0-1,0 0 0,2-1 0,8 1 16,0-2-1,0 1 1,21-7-1,-33 8-17,70-22 59,20-5-12,-79 25-43,-1 0 0,1 0 0,0 1-1,-1 1 1,1 0 0,15 2-1,-23-2-3,-1 0-1,1 1 1,0-1-1,0 1 1,-1 0-1,1 0 1,-1 0-1,1 0 1,-1 0-1,1 1 1,-1-1 0,0 1-1,1-1 1,-1 1-1,0 0 1,0 0-1,0 0 1,0 0-1,-1 0 1,1 0-1,-1 1 1,1-1-1,-1 1 1,2 4-1,-1 2 15,0 0 0,0 0 0,-1 0 0,-1 0 0,0 0 1,0 10-1,-1 1 63,1-20-65,0 1 0,0-1 0,0 1 0,0-1 1,0 1-1,0-1 0,0 1 0,0-1 0,0 1 0,0 0 0,0-1 0,0 1 0,0-1 0,0 1 0,0-1 0,0 1 0,1-1 0,-1 1 0,0-1 0,0 1 0,1-1 0,-1 0 0,0 1 1,1-1-1,-1 1 0,0-1 0,1 0 0,-1 1 0,1-1 0,-1 0 0,1 1 0,0-1 5,0-1 1,0 1-1,0 0 0,0-1 1,0 1-1,0-1 0,0 1 1,0-1-1,-1 1 0,1-1 1,0 0-1,0 1 1,-1-1-1,2-1 0,26-38 253,-26 38-252,24-43 220,25-61 0,-24 48-213,-27 58-25,0-1-1,0 1 0,0 0 1,0-1-1,0 1 0,0 0 0,0-1 1,0 1-1,1 0 0,-1-1 1,0 1-1,0 0 0,0 0 1,0-1-1,1 1 0,-1 0 1,0 0-1,0-1 0,1 1 1,-1 0-1,0 0 0,0-1 0,1 1 1,-1 0-1,0 0 0,0 0 1,1 0-1,-1 0 0,0-1 1,1 1-1,-1 0 0,0 0 1,1 0-1,-1 0 0,0 0 1,1 0-1,-1 0 0,0 0 0,1 0 1,-1 0-1,0 0 0,1 1 1,-1-1-1,0 0 0,1 0 1,-1 0-1,0 0 0,0 0 1,1 1-1,-1-1 0,0 0 1,1 0-1,-1 0 0,0 1 0,1-1 1,12 24-19,-1-2 0,-7-17 17,0 0 1,0 0-1,0-1 0,1 1 0,-1-1 0,1 0 1,0-1-1,0 1 0,1-1 0,-1 0 0,9 2 1,-5-2 1,1-1 1,-1 0-1,1-1 1,0 0-1,-1 0 1,21-3-1,-12 0 2,0-1 0,0-1 0,-1-1 0,1-1 0,-1-1 0,0 0 0,31-18 0,-6-5 0,-41 29-3,0-1 0,-1 1 0,1-1 0,0 0 0,-1 0 0,1 0 0,-1 0 0,0 0 0,0 0 0,0 0 0,0 0 1,0 0-1,0-1 0,0 1 0,-1 0 0,1-1 0,0-4 0,-2 6-1,1-1 1,0 1-1,-1-1 0,0 1 1,1-1-1,-1 1 0,0-1 1,0 1-1,1-1 0,-1 1 1,0 0-1,-1 0 0,1-1 1,0 1-1,0 0 1,0 0-1,-1 0 0,1 0 1,0 1-1,-1-1 0,1 0 1,-1 0-1,1 1 0,-1-1 1,1 1-1,-1-1 0,0 1 1,1 0-1,-1 0 0,0 0 1,-1 0-1,-6-1-6,0 0 0,0 1 1,1 0-1,-15 3 0,13-1 6,0 1 0,0 0-1,0 0 1,0 1 0,1 1 0,-1-1 0,1 2 0,0-1-1,1 1 1,-1 1 0,1-1 0,1 1 0,-1 1 0,1-1 0,-11 16-1,14-18-52,1 1 0,-1 0 0,1-1 0,0 1 0,0 0 0,1 1 0,-1-1 0,2 0 0,-1 1 0,1-1 0,-1 1 0,2 0 0,-1-1 0,1 1 0,0-1 0,0 1 0,1 0 0,0-1 0,0 1 0,1-1-1,0 1 1,0-1 0,0 0 0,1 1 0,5 8 0,-6-11 25,2 1 0,-1-1 0,0 0 0,1 0 0,0-1 0,0 1-1,0-1 1,0 1 0,0-1 0,1-1 0,-1 1 0,1 0 0,0-1 0,0 0 0,0 0-1,0-1 1,0 0 0,9 2 0,54 5-313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3.175"/>
    </inkml:context>
    <inkml:brush xml:id="br0">
      <inkml:brushProperty name="width" value="0.05" units="cm"/>
      <inkml:brushProperty name="height" value="0.05" units="cm"/>
    </inkml:brush>
  </inkml:definitions>
  <inkml:trace contextRef="#ctx0" brushRef="#br0">618 29 11538,'2'-1'504,"16"-13"859,-18 14-1314,0 0 0,1 0 0,-1 0 0,0 0 0,0 0 0,1-1 0,-1 1 0,0 0 0,0 0 0,1 0 0,-1 0 0,0-1 0,0 1 0,0 0 0,1 0 0,-1-1 0,0 1 0,0 0 0,0 0 0,0-1 0,0 1 0,0 0 1,0-1-1,0 1 0,1 0 0,-1 0 0,0-1 0,0 1 0,0 0 0,0-1 0,0 1 0,0 0 0,-1 0 0,1-1 0,0 1 0,0 0 0,0-1 0,0 1 0,0 0 0,0 0 0,0-1 0,-1 1 0,1 0 0,0 0 0,0 0 0,0-1 0,0 1 0,-1 0 0,1 0 0,0 0 0,0-1 0,-1 1 0,1 0 0,0 0 0,0 0 0,-1 0 0,1 0 0,0 0 0,-1-1 0,1 1 1,-2 0 105,0 0 1,0 0-1,0 0 1,0 0 0,0 0-1,0 1 1,0-1-1,1 0 1,-1 1 0,0-1-1,0 1 1,0 0 0,-3 2-1,-24 15 593,24-14-552,-27 19 430,2 1 1,-44 47-1,-46 65-38,95-108-468,-28 37 160,-52 81 0,80-107-151,3 1 0,1 1 0,-27 76 0,44-104-94,0-1 0,1 1 0,0 0-1,2 0 1,-1 0 0,1 0 0,1 0 0,2 20 0,-1-29-28,-1 0 1,1 0 0,0 0-1,1 0 1,-1-1 0,0 1-1,1 0 1,0-1 0,0 1-1,0-1 1,0 0 0,1 1-1,-1-1 1,1 0 0,0-1-1,0 1 1,0 0 0,0-1-1,0 0 1,1 0 0,-1 0-1,1 0 1,-1 0 0,1-1-1,0 1 1,0-1 0,-1 0-1,1 0 1,0 0 0,0-1-1,0 0 1,5 1 0,7-2 13,0 1 0,1-2 1,-2 0-1,1-1 0,0-1 0,0 0 1,18-8-1,103-52-162,-72 28-320,64-47-1,-83 49 253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3.602"/>
    </inkml:context>
    <inkml:brush xml:id="br0">
      <inkml:brushProperty name="width" value="0.05" units="cm"/>
      <inkml:brushProperty name="height" value="0.05" units="cm"/>
    </inkml:brush>
  </inkml:definitions>
  <inkml:trace contextRef="#ctx0" brushRef="#br0">123 0 14667,'-8'7'1729,"-2"12"-1137,-6 18-280,3 11 2040,-1 13-2000,-2 2-128,2 6-24,1-3-32,6-9-112,1-6-184,3-17-504,0-13 576,5-32-296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4.592"/>
    </inkml:context>
    <inkml:brush xml:id="br0">
      <inkml:brushProperty name="width" value="0.05" units="cm"/>
      <inkml:brushProperty name="height" value="0.05" units="cm"/>
    </inkml:brush>
  </inkml:definitions>
  <inkml:trace contextRef="#ctx0" brushRef="#br0">0 1 17772,'1'13'403,"1"1"-1,0-1 1,1 1 0,8 21-1,-2-2 17,40 139 1289,135 313 0,-176-470-1264,-9-23 156,-8-26-137,-130-376 614,148 424-1083,1 1 1,0-1-1,1 0 0,1-1 0,0 0 0,1-1 0,23 16 1,-33-26 3,1 1 0,0-1 0,-1 0 0,1-1 0,0 1 0,0-1 0,0 1 1,0-1-1,1-1 0,-1 1 0,0 0 0,0-1 0,1 0 0,-1 0 0,0 0 1,0-1-1,1 1 0,-1-1 0,7-2 0,-7 1 0,1-1 1,-1 1-1,1-1 1,-1 0-1,0 0 1,0 0-1,0-1 0,0 1 1,-1-1-1,1 0 1,-1 0-1,0 0 1,0-1-1,-1 1 0,4-9 1,0 0 3,-2 0 0,0-1 0,0 0-1,-2 1 1,1-1 0,-2 0 0,0 0 0,0 0 0,-4-27 0,1 17 7,-2 1 1,-1 0 0,-1 0 0,-1 1-1,-11-26 1,16 42-8,1 3-1,-1-1-1,1 1 1,-1-1-1,0 1 1,0-1-1,0 1 1,0 0 0,0 0-1,-1 0 1,1 0-1,-1 1 1,-3-4 0,5 6-1,1 0 0,0 0 0,-1-1 0,1 1 0,0 0 0,-1 0 0,1 0 0,0 0 0,-1-1 0,1 1 0,-1 0 0,1 0 0,0 0 0,-1 0 0,1 0 0,-1 0 0,1 0 0,0 0 0,-1 0 0,1 0 0,-1 0 0,1 0 0,0 0 0,-1 1 0,1-1 0,-1 0 0,1 0 0,0 0 0,-1 1 0,0-1 0,-4 14-3,5 22-10,3 2 2,2 0 1,1 0-1,3 0 1,1-1-1,1 0 1,28 59-1,-36-89 11,1 1 0,0-1 0,1 0 0,0 0 0,0-1 0,0 0 0,1 0 0,0 0 0,0 0 0,0-1 0,1 0 0,0 0 0,0-1 0,0 0 0,1 0 0,-1-1 0,1 1 0,0-2 0,13 4 0,-8-4 4,0 1-1,0 0 0,-1 1 1,17 6-1,-26-8-14,0-1 0,0 1-1,0-1 1,-1 1 0,1 0-1,0 0 1,-1 0 0,0 0 0,1 1-1,-1-1 1,0 0 0,0 1 0,-1 0-1,1-1 1,0 1 0,-1 0 0,0 0-1,0 0 1,1 0 0,-2 0 0,1 0-1,0 0 1,0 6 0,-1-9-21,0 0-1,0 1 1,0-1 0,0 0-1,0 1 1,0-1 0,1 0-1,-1 1 1,0-1 0,-1 0-1,1 1 1,0-1 0,0 1-1,0-1 1,0 0 0,0 1-1,0-1 1,0 0 0,0 1-1,-1-1 1,1 0 0,0 1-1,0-1 1,0 0 0,-1 0-1,1 1 1,0-1 0,-8-5-1129,-5-18 237,4-6 400,1-12-196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001"/>
    </inkml:context>
    <inkml:brush xml:id="br0">
      <inkml:brushProperty name="width" value="0.05" units="cm"/>
      <inkml:brushProperty name="height" value="0.05" units="cm"/>
    </inkml:brush>
  </inkml:definitions>
  <inkml:trace contextRef="#ctx0" brushRef="#br0">89 1 14427,'-10'28'1784,"0"11"-1095,-3 11-265,2 6 1544,0 10-1304,0 7-120,3 0-168,1 0-63,2-13-401,3-7-441,3-22 473,3-11-72,1-20-64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559"/>
    </inkml:context>
    <inkml:brush xml:id="br0">
      <inkml:brushProperty name="width" value="0.05" units="cm"/>
      <inkml:brushProperty name="height" value="0.05" units="cm"/>
    </inkml:brush>
  </inkml:definitions>
  <inkml:trace contextRef="#ctx0" brushRef="#br0">60 0 19268,'-19'32'1200,"8"-9"-1144,-1-2-328,6 2 392,-1-1-120,3-3-48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991"/>
    </inkml:context>
    <inkml:brush xml:id="br0">
      <inkml:brushProperty name="width" value="0.05" units="cm"/>
      <inkml:brushProperty name="height" value="0.05" units="cm"/>
    </inkml:brush>
  </inkml:definitions>
  <inkml:trace contextRef="#ctx0" brushRef="#br0">15 9 17516,'-9'14'1424,"7"-8"-1088,-1-2-328,4-11 352,12-3 64,6-5-88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7.679"/>
    </inkml:context>
    <inkml:brush xml:id="br0">
      <inkml:brushProperty name="width" value="0.05" units="cm"/>
      <inkml:brushProperty name="height" value="0.05" units="cm"/>
    </inkml:brush>
  </inkml:definitions>
  <inkml:trace contextRef="#ctx0" brushRef="#br0">57 102 15635,'13'-48'2921,"-17"62"-1783,-43 283 2052,41-247-2976,-6 123 265,15-141-350,3-24-56,-5-8-70,-1 0 0,1 0 0,0 0 0,-1 0 0,1-1 0,-1 1 0,1 0 0,0 0 0,-1-1 0,1 1 0,-1 0 0,1-1 0,-1 1 0,1 0 0,-1-1 0,1 1 0,-1-1 0,0 1 0,1 0 0,0-2 0,2-2 6,1-1 0,-1 0-1,0 0 1,0 0-1,-1 0 1,1-1 0,-1 1-1,2-7 1,8-50 25,-11 58-31,5-39 5,-2-1 0,-2 0 0,-2 0 0,-2 0 0,-2 0 0,-1 1 0,-3 0 0,-1 0 0,-17-47 0,22 75 1,7 12 3,13 15 9,0 0-20,-6-7 1,0 0 1,1 0-1,-1-1 0,1 0 1,0-1-1,0-1 0,1 0 1,-1 0-1,0-1 0,1 0 1,12-1-1,-14-1 15,0 1-1,0-2 1,0 1-1,-1-1 1,1-1 0,0 0-1,-1 0 1,0-1-1,1 0 1,-2 0 0,1-1-1,14-11 1,-20 14 3,12-8 319,-14 22-9,0 8-319,1 23 51,32 390-37,-32-421-147,4 22-471,-6-32 546,0 0 1,1-1-1,-1 1 1,1-1-1,-1 1 0,1-1 1,0 0-1,0 1 1,0-1-1,-1 0 0,1 1 1,0-1-1,0 0 1,1 0-1,-1 0 0,1 1 1,8-1-238,0-8-79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8.235"/>
    </inkml:context>
    <inkml:brush xml:id="br0">
      <inkml:brushProperty name="width" value="0.05" units="cm"/>
      <inkml:brushProperty name="height" value="0.05" units="cm"/>
    </inkml:brush>
  </inkml:definitions>
  <inkml:trace contextRef="#ctx0" brushRef="#br0">137 47 15835,'1'-1'131,"0"-1"0,-1 0-1,1 0 1,-1 0 0,0 1-1,1-1 1,-1 0 0,0 0-1,0 0 1,0 0 0,0 0-1,-1 0 1,1 1 0,0-1 0,-1 0-1,1 0 1,-1 0 0,0 1-1,0-1 1,-1-3 0,1 5-89,1-1 0,-1 1 0,1 0 0,-1-1 0,1 1 0,-1-1 0,1 1 0,-1 0 0,1-1 0,-1 1 0,1 0 0,-1 0 0,0-1 0,1 1 0,-1 0 0,0 0 0,1 0 1,-1 0-1,0 0 0,1 0 0,-1 0 0,0 0 0,0 0 0,-1 1 44,1-1-1,-1 1 1,1 0 0,-1-1 0,0 1 0,1 0 0,0 0-1,-1 0 1,1 0 0,0 1 0,-1-1 0,-1 3-1,-7 9 180,1 0-1,0 1 0,1 0 1,0 0-1,1 1 0,-10 30 1,10-18-115,0-1 1,1 1-1,-2 37 1,7-57-99,1 1-1,0 0 1,0 0-1,0 0 1,4 15 0,-4-21-42,1-1 0,-1 1 0,1-1 1,-1 0-1,1 1 0,0-1 1,0 0-1,0 0 0,-1 1 1,1-1-1,0 0 0,0 0 1,1 0-1,-1 0 0,0 0 1,0 0-1,0 0 0,1-1 0,-1 1 1,0 0-1,1-1 0,-1 1 1,1-1-1,-1 1 0,0-1 1,1 0-1,-1 0 0,1 1 1,-1-1-1,1 0 0,-1 0 1,1-1-1,-1 1 0,1 0 1,-1 0-1,1-1 0,1 0 0,8-2 16,-1 0-1,0-1 1,0-1-1,0 1 1,0-1-1,16-13 1,53-46 54,-64 50-64,31-29 28,-28 25-37,0 1 1,1 1-1,1 1 1,34-21-1,-53 35-6,1 0 0,0 0 0,0 1 0,-1-1 0,1 0-1,0 1 1,0-1 0,0 1 0,0 0 0,0-1 0,0 1-1,0 0 1,0 0 0,0 0 0,0 1 0,3 0 0,-4-1 1,1 1 0,-1 0 0,0-1 1,1 1-1,-1 0 0,0 0 0,0 0 1,0 0-1,0 0 0,0 1 0,0-1 1,0 0-1,0 0 0,0 1 0,-1-1 0,1 0 1,0 2-1,2 7 18,0 0-1,-1 0 1,-1 0 0,0 0 0,0 14-1,1 0 26,-2-18-28,1 1 6,-1-1 1,1 0-1,1 0 1,2 11 0,-4-17-21,0 1 0,1 0 0,-1 0 0,0 0 1,1-1-1,-1 1 0,1 0 0,-1-1 0,1 1 1,-1 0-1,1-1 0,-1 1 0,1 0 0,-1-1 1,1 1-1,0-1 0,-1 1 0,1-1 0,0 0 1,0 1-1,-1-1 0,1 0 0,0 1 0,0-1 1,0 0-1,-1 0 0,1 0 0,0 0 0,0 0 1,0 0-1,0 0 0,-1 0 0,1 0 0,0 0 1,0 0-1,0 0 0,-1-1 0,1 1 0,0 0 1,0 0-1,-1-1 0,1 1 0,0-1 0,0 0 1,12-8-49,-1-1 1,0 0 0,-1 0 0,-1-2 0,17-21 0,1 1-121,-16 18 78,-7 7 24,1 0 0,0 1 1,0-1-1,1 1 0,0 1 0,0-1 1,0 1-1,14-7 0,-20 12 50,0-1-1,0 1 1,0-1-1,1 1 1,-1-1-1,0 1 0,0 0 1,1 0-1,-1 0 1,0 0-1,0 0 1,1 0-1,-1 0 1,0 0-1,0 1 1,1-1-1,-1 0 1,0 1-1,0-1 1,0 1-1,1-1 1,1 2-1,-2 0 7,1-1 1,0 1-1,-1 0 0,1 0 0,-1 0 0,1 0 0,-1 0 0,0 0 0,0 0 0,0 0 0,1 4 1,1 7 41,0-1 1,-1 1 0,1 22 0,-2-28-15,-1 12 8,0-13-122,0 0-1,0 0 1,1 0-1,0-1 1,0 1-1,0 0 0,3 7 1,-2-11-174,-2-6 112,-2-3-115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8.994"/>
    </inkml:context>
    <inkml:brush xml:id="br0">
      <inkml:brushProperty name="width" value="0.05" units="cm"/>
      <inkml:brushProperty name="height" value="0.05" units="cm"/>
    </inkml:brush>
  </inkml:definitions>
  <inkml:trace contextRef="#ctx0" brushRef="#br0">190 77 14731,'1'-4'265,"-1"1"-1,1-1 1,0 0-1,-1 0 0,0 0 1,0 0-1,0 1 1,0-1-1,0 0 1,-1 0-1,0 0 1,0 1-1,-1-5 1,1 6-187,0 1 1,1 0-1,-1 0 1,0 0-1,0 0 1,1 0-1,-1-1 1,0 1-1,0 0 1,0 1-1,0-1 1,0 0-1,-1 0 1,1 0-1,0 1 1,0-1-1,-1 1 1,1-1-1,0 1 1,0-1-1,-1 1 1,1 0-1,-1-1 1,1 1-1,0 0 1,-1 0 0,1 0-1,0 0 1,-1 0-1,1 1 1,-1-1-1,1 0 1,0 1-1,0-1 1,-1 0-1,1 1 1,0 0-1,-1-1 1,1 1-1,-1 1 1,-6 3 107,0 0 1,0 0-1,1 1 1,0 0-1,1 1 1,-1-1 0,1 1-1,0 0 1,1 1-1,-6 8 1,1 1-43,1 0 0,0 1 0,-11 34 0,17-42-115,1 0-1,-1 0 1,2 0 0,0 0-1,0 0 1,1 0 0,0 1-1,1-1 1,1 11 0,-1-19-21,0 1 0,-1 0 0,1-1 0,0 1 0,0-1 0,0 1 0,1-1 0,-1 0 0,1 0 0,-1 1 0,1-1 0,0 0 0,-1 0 0,1 0 0,0-1 0,3 3 0,-3-3-2,1 0-1,0 0 0,0 0 1,-1 0-1,1-1 1,0 1-1,0-1 0,0 1 1,0-1-1,0 0 1,0 0-1,-1 0 0,1-1 1,0 1-1,0-1 0,0 0 1,0 0-1,3-1 1,2-1 4,0-1 0,0 0 0,0 0 1,0-1-1,-1 0 0,0-1 0,0 1 1,0-1-1,-1-1 0,0 1 0,0-1 1,0 0-1,-1 0 0,0-1 0,5-11 1,-5 9 0,0 0 1,-1 0-1,0-1 1,0 0-1,-2 0 1,1 0 0,-1 0-1,-1 0 1,0-1-1,0 1 1,-3-21-1,2 27-6,-2 0-1,1 0 0,0 0 0,-1 0 1,0 1-1,0-1 0,-1 0 0,1 1 1,-1 0-1,0-1 0,0 1 0,-7-7 1,9 10-5,0 0-1,-1 0 1,1 0 0,-1 0 0,1 0 0,0 0 0,-1 0 0,0 1-1,1-1 1,-1 0 0,1 1 0,-1-1 0,0 1 0,0 0-1,1-1 1,-1 1 0,0 0 0,1 0 0,-1 0 0,0 0 0,0 1-1,1-1 1,-1 0 0,0 1 0,1-1 0,-1 1 0,0-1 0,1 1-1,-1 0 1,1 0 0,-1 0 0,1 0 0,0 0 0,-1 0 0,1 0-1,0 0 1,0 1 0,-1-1 0,1 0 0,-1 3 0,0-1-81,0 0 1,1-1 0,-1 1-1,1 0 1,0 0-1,0 0 1,0 0 0,0 0-1,0 0 1,1 1 0,-1-1-1,1 0 1,0 0-1,0 0 1,1 4 0,-1-6-12,0 0 1,0 0-1,0 0 0,0 0 1,1 0-1,-1 0 1,0-1-1,1 1 1,-1 0-1,1 0 0,-1 0 1,1 0-1,-1-1 1,1 1-1,0 0 1,-1-1-1,1 1 1,0 0-1,0-1 0,-1 1 1,2 0-1,0-1-41,-1 0 1,1 1-1,-1-1 0,1 0 0,-1 0 0,1 0 0,-1 0 0,1 0 0,-1-1 0,1 1 1,-1 0-1,0-1 0,1 1 0,-1-1 0,1 1 0,-1-1 0,0 0 0,2-1 0,20-15-799,2-8-305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9.476"/>
    </inkml:context>
    <inkml:brush xml:id="br0">
      <inkml:brushProperty name="width" value="0.05" units="cm"/>
      <inkml:brushProperty name="height" value="0.05" units="cm"/>
    </inkml:brush>
  </inkml:definitions>
  <inkml:trace contextRef="#ctx0" brushRef="#br0">54 0 15067,'3'9'319,"-1"-1"-1,1 1 1,-2 0-1,1 0 1,-1 0-1,0 0 0,-1 13 1,-10 66 938,6-61-627,-12 86 1253,-15 125 570,27-186-2130,3 0 0,8 84 0,-2-95 55,6-75 423,9-49-393,51-189-115,-49 200-470,55-119-1,-72 180 151,0 1 0,1 0-1,0 0 1,1 0 0,14-16-1,-19 24 26,-1 1 0,1-1-1,-1 1 1,1 0-1,0 0 1,0-1-1,-1 1 1,1 0-1,0 0 1,0 1-1,0-1 1,0 0-1,0 1 1,0-1-1,1 1 1,-1 0-1,0-1 1,0 1 0,0 0-1,0 0 1,0 1-1,1-1 1,-1 0-1,0 1 1,0-1-1,0 1 1,0 0-1,0-1 1,0 1-1,0 0 1,0 0-1,-1 1 1,1-1-1,0 0 1,-1 1-1,1-1 1,0 0 0,-1 1-1,3 3 1,0 0 2,1 0 0,-1 0 1,0 1-1,0-1 0,-1 1 0,0 0 1,0 0-1,0 1 0,-1-1 1,0 0-1,0 1 0,0 0 1,-1-1-1,0 1 0,0 0 1,-1 12-1,-1-10 24,0-1 1,0 1-1,-1-1 0,0 0 0,-1 0 1,0 0-1,0 0 0,0 0 1,-1-1-1,0 1 0,-1-1 0,0 0 1,-6 7-1,-3 1 102,-1 0 0,-32 26 0,38-34-108,-1 0 0,0-1 0,-1 0 0,1 0 0,-1-1 0,-17 5 0,27-10-65,-1 1 0,1-1 0,-1 1 0,1-1 0,-1 1 0,1-1 0,0 0 0,-1 0 0,0 0 0,1 0 0,-1 0 0,1 0 1,0 0-1,-1-1 0,1 1 0,-1 0 0,1-1 0,-3 0 0,4 0-28,-1 0 0,1 1 1,0-1-1,-1 0 0,1 1 0,0-1 1,0 0-1,-1 0 0,1 1 0,0-1 1,0 0-1,0 0 0,0 1 1,0-1-1,0 0 0,0 0 0,0 1 1,0-1-1,1 0 0,-1 1 0,0-1 1,0 0-1,1 0 0,-1 1 1,1-2-1,4-7-560,0 0 0,1 0 0,11-13 1,-15 19 704,28-34-997,6-5-245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0.053"/>
    </inkml:context>
    <inkml:brush xml:id="br0">
      <inkml:brushProperty name="width" value="0.05" units="cm"/>
      <inkml:brushProperty name="height" value="0.05" units="cm"/>
    </inkml:brush>
  </inkml:definitions>
  <inkml:trace contextRef="#ctx0" brushRef="#br0">100 309 16948,'-3'11'509,"-1"0"1,0-1-1,0 1 1,-1-1-1,-6 10 1,-9 20 615,6-10-175,-11 45 0,22-67-853,1 0-1,0 0 1,1 0 0,0 1-1,0-1 1,1 0-1,0 1 1,1-1-1,-1 0 1,1 0 0,3 11-1,-3-18-79,-1 1 0,1-1 0,-1 1 0,1-1 0,0 1 0,0-1 0,-1 1 0,1-1 0,0 0 0,0 1 0,0-1 0,1 0 0,-1 0 0,0 0 0,0 0 0,1 0 0,-1 0 0,0 0 0,1 0 0,-1-1 0,1 1 0,-1-1 0,3 2 0,-2-2-1,1 0-1,0 0 1,-1 0-1,1 0 1,0-1-1,-1 1 1,1-1-1,0 0 1,-1 1-1,1-1 1,-1 0-1,5-3 1,2-1 8,-1 0 0,0-1 0,0 0 0,-1 0 0,0-1 0,12-14 0,-13 13-7,-1 0 0,1-1 1,-1 1-1,-1-1 0,0-1 1,0 1-1,-1 0 0,0-1 1,-1 0-1,0 1 0,0-1 1,-1 0-1,0 0 0,-1 0 1,-1-15-1,1 29-10,1 0 0,0 0 0,-1 0 0,2-1 0,-1 1 0,0 0 0,1-1 0,0 1 0,0-1 0,0 0 0,0 0 0,0 0 0,1 0 0,-1 0 0,4 3 0,-4-5-2,1 1 0,-1 0-1,1-1 1,-1 0 0,1 0-1,0 0 1,-1 0-1,1 0 1,0 0 0,0-1-1,-1 1 1,1-1 0,0 0-1,0 0 1,0 0-1,0 0 1,0 0 0,-1-1-1,1 1 1,0-1 0,0 0-1,2-1 1,8-3 12,0-1 1,0-1 0,0 0-1,-1 0 1,18-16 0,51-51-7,-54 47-32,-2-2-1,42-61 1,-56 74 15,-1-1 1,-1-1 0,-1 1 0,-1-1-1,0 0 1,-1-1 0,5-31-1,-10 46 0,-1 0-1,1-1 0,-1 1 0,0 0 1,-1 0-1,0-7 0,1 11 6,0-1 1,-1 0-1,1 0 0,0 0 0,0 1 0,-1-1 1,1 0-1,0 0 0,-1 1 0,1-1 1,-1 0-1,1 1 0,-1-1 0,1 0 0,-1 1 1,0-1-1,1 1 0,-1-1 0,0 1 0,1-1 1,-1 1-1,0-1 0,0 1 0,1 0 1,-1 0-1,0-1 0,0 1 0,0 0 0,0 0 1,1 0-1,-1 0 0,0 0 0,0 0 0,0 0 1,0 0-1,1 0 0,-1 0 0,0 0 1,-1 1-1,-3 1 0,1 0-1,-1 0 1,1 0 0,-1 1 0,1 0 0,0 0 0,0 0-1,0 0 1,0 0 0,1 1 0,-5 6 0,-4 5 26,-17 29 1,17-22 39,1 0-1,1 0 1,1 1 0,-7 28-1,12-37-10,1 0-1,1 0 1,0 1-1,1-1 1,0 1-1,1 0 0,1-1 1,2 19-1,-2-29-62,0 0 0,0 0 0,1 0 0,-1 0 0,1 0 0,0 0 0,0 0 0,0-1-1,0 1 1,1-1 0,-1 0 0,1 1 0,0-1 0,0 0 0,0-1 0,1 1 0,-1 0 0,0-1 0,8 4-1,-8-5-36,0 0 0,1 0 0,-1 0-1,1 0 1,-1 0 0,1-1 0,0 0-1,-1 0 1,1 0 0,-1 0 0,1 0-1,0-1 1,-1 1 0,1-1 0,-1 0-1,1 0 1,-1 0 0,0-1 0,1 1-1,-1-1 1,0 0 0,5-3 0,14-15-252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0.786"/>
    </inkml:context>
    <inkml:brush xml:id="br0">
      <inkml:brushProperty name="width" value="0.05" units="cm"/>
      <inkml:brushProperty name="height" value="0.05" units="cm"/>
    </inkml:brush>
  </inkml:definitions>
  <inkml:trace contextRef="#ctx0" brushRef="#br0">289 28 18236,'0'-1'109,"1"0"0,-1 0 0,1 0 0,-1 1 0,0-1 0,1 0 0,-1 0 0,0 0 0,0 0 0,0-1 0,0 1 0,1 0 0,-2 0 0,1 0 0,0 0 0,0 0 0,0 0 1,0 0-1,-1-1 0,1 2-41,-1-1 0,1 1 1,-1-1-1,1 1 0,-1-1 1,1 1-1,-1-1 1,0 1-1,1 0 0,-1-1 1,1 1-1,-1 0 1,0-1-1,1 1 0,-1 0 1,0 0-1,1 0 0,-1 0 1,0 0-1,-1 0 1,-3 0 187,-1 0 0,1 1 0,-1 0 0,1 0 0,0 1 0,-7 2 0,-8 4-71,0 0 0,0 2 0,1 1-1,0 0 1,1 1 0,1 1 0,-1 1 0,2 1 0,-25 27-1,38-38-179,0 0-1,0 0 0,1 0 1,-1 0-1,1 1 0,0-1 0,0 1 1,-2 9-1,4-13-6,0 0-1,0 0 1,0 1 0,0-1 0,0 0-1,0 0 1,0 0 0,0 0 0,0 0-1,1 0 1,-1 1 0,0-1 0,1 0 0,-1 0-1,1 0 1,-1 0 0,1 0 0,0 0-1,-1-1 1,1 1 0,0 0 0,0 0-1,-1 0 1,1-1 0,0 1 0,0 0-1,0-1 1,0 1 0,0-1 0,0 1 0,0-1-1,0 1 1,0-1 0,0 0 0,0 1-1,1-1 1,-1 0 0,0 0 0,0 0-1,0 0 1,0 0 0,0 0 0,2 0-1,12-1-51,0 1 0,1-2 0,-1 0 0,18-5 0,-23 4 22,0 0 0,0 1 0,0 1 0,1-1 0,-1 2 1,1-1-1,-1 2 0,1-1 0,-1 1 0,20 5 0,-28-5 28,1 0-1,0 0 1,-1 0 0,1 0-1,-1 1 1,1-1 0,-1 1 0,0 0-1,1-1 1,-1 1 0,0 0-1,0 0 1,0 1 0,-1-1-1,1 0 1,-1 1 0,1-1 0,1 5-1,-1-3 6,-1 1 0,-1-1 0,1 0 0,0 0 0,-1 0 0,0 0 0,0 1 0,0-1 0,-1 0 0,1 0 0,-3 7 0,-1 1 28,0-1 0,0 1 0,-1-1 1,-1 0-1,0 0 0,-1 0 1,-13 15-1,15-18-14,-1-1 1,-1-1-1,0 1 1,0-1-1,0 0 0,0 0 1,-1-1-1,0 0 1,0-1-1,-13 6 0,21-10-34,0 0-1,0 0 0,-1 1 0,1-1 0,0 0 0,0 0 0,-1 0 0,1 0 1,0 0-1,-1 1 0,1-1 0,0 0 0,-1 0 0,1 0 0,0 0 0,-1 0 1,1 0-1,0 0 0,-1 0 0,1 0 0,0 0 0,-1 0 0,1-1 0,0 1 1,-1 0-1,1 0 0,0 0 0,0 0 0,-1 0 0,1-1 0,0 1 1,0 0-1,-1 0 0,1 0 0,0-1 0,0 1 0,-1 0 0,1 0 0,0-1 1,0 1-1,0 0 0,0-1 0,-1 1 0,1 0 0,0 0 0,0-1 0,0 1 1,0 0-1,0-1 0,0 1 0,0 0 0,0-1 0,0 1 0,0 0 0,0-1 1,0 1-1,0 0 0,0-1 0,0 1 0,9-22-465,-8 21 518,19-33-336,10-12-114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1.251"/>
    </inkml:context>
    <inkml:brush xml:id="br0">
      <inkml:brushProperty name="width" value="0.05" units="cm"/>
      <inkml:brushProperty name="height" value="0.05" units="cm"/>
    </inkml:brush>
  </inkml:definitions>
  <inkml:trace contextRef="#ctx0" brushRef="#br0">1 1 10754,'1'1'290,"1"0"0,-1 0-1,1 0 1,-1 0 0,1 0-1,-1 0 1,0 0 0,1 0-1,-1 1 1,0-1 0,0 1-1,0-1 1,0 1 0,0-1-1,-1 1 1,1 0 0,0-1-1,-1 1 1,1 0 0,-1-1-1,1 1 1,-1 0 0,0 0-1,0-1 1,0 3 0,0 6-109,-1 1 0,0-2 0,-3 16 0,1-11 555,3-9-484,-5 19 577,1 1 0,1 0 1,1 0-1,2 0 0,3 37 0,-3-59-783,1 0 0,0 0 0,-1-1 0,1 1 0,0 0 0,1 0 0,-1-1 0,0 1 0,1 0 0,-1-1 0,1 0 0,0 1 0,2 2 0,-2-4-30,0 0-1,0 0 1,-1 1 0,1-1-1,0 0 1,0-1 0,0 1 0,0 0-1,0-1 1,0 1 0,0-1-1,0 1 1,0-1 0,0 0 0,0 0-1,1 0 1,-1 0 0,0 0-1,0-1 1,3 0 0,4-2-31,0 0 0,0 0 1,0-1-1,0 0 0,-1-1 0,0 0 1,0-1-1,12-9 0,58-61-383,-58 55 282,-1 0-7,-13 14 45,1-1 0,0 1-1,0 0 1,1 1 0,9-7 0,-16 13 74,0-1 0,-1 1 0,1 0 0,-1-1 0,1 1 0,0 0 0,-1 0 0,1 0 0,0-1 0,-1 1 0,1 0 0,0 0 0,-1 0 0,1 0 0,0 0 0,0 0 1,-1 0-1,1 0 0,0 1 0,-1-1 0,1 0 0,0 0 0,-1 0 0,1 1 0,-1-1 0,1 0 0,0 1 0,-1-1 0,1 1 0,-1-1 0,1 0 0,-1 1 0,1-1 0,-1 1 0,1 0 0,-1-1 0,0 1 0,1-1 0,0 2 0,10 32 150,-5-13-28,-5-20-110,0 0 0,0 0 1,0 0-1,-1 0 0,1-1 0,0 1 0,0 0 0,0 0 0,0-1 0,0 1 0,1-1 0,-1 1 0,0-1 0,0 1 1,0-1-1,0 0 0,1 1 0,-1-1 0,0 0 0,0 0 0,0 0 0,1 0 0,-1 0 0,0 0 0,0 0 0,1-1 1,-1 1-1,0 0 0,1-1 0,5-1 11,-1-1 0,0 0 0,12-6 0,-17 8-19,19-12-109,29-26 0,-37 29-8,0 0 0,0 1 0,1 0 0,0 0 0,1 2 0,21-10-1,-33 16 102,-1 1 0,1-1 0,-1 1-1,1-1 1,-1 1 0,1 0-1,0 0 1,-1 0 0,1 0-1,0 0 1,-1 0 0,1 0 0,-1 0-1,1 1 1,-1-1 0,1 1-1,0-1 1,-1 1 0,1-1-1,-1 1 1,0 0 0,3 1-1,-3 0 21,1 0-1,0 0 0,-1 0 1,0 0-1,1 0 0,-1 0 1,0 0-1,0 1 0,0-1 1,0 0-1,0 1 0,0 4 1,1 6 91,-1 0 0,-1 0 0,0 0 0,-2 18 1,2-28-23,-1 6-63,0 0-1,-1 0 0,-3 13 1,5-21-23,-1 0 0,1 0 0,-1 1 1,0-1-1,1 0 0,-1 0 0,0 0 0,0 1 1,0-1-1,1 0 0,-1 0 0,0 0 1,-2 1-1,2-2 7,1 0 1,-1 1-1,0-1 1,0 0 0,1 0-1,-1 0 1,0 0-1,0 0 1,1 0-1,-1 0 1,0 0-1,0 0 1,0 0 0,1 0-1,-1 0 1,0-1-1,1 1 1,-1 0-1,0 0 1,0-1-1,1 1 1,-1-1 0,1 1-1,-1 0 1,0-1-1,0 0 1,-14-15-118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5.008"/>
    </inkml:context>
    <inkml:brush xml:id="br0">
      <inkml:brushProperty name="width" value="0.05" units="cm"/>
      <inkml:brushProperty name="height" value="0.05" units="cm"/>
    </inkml:brush>
  </inkml:definitions>
  <inkml:trace contextRef="#ctx0" brushRef="#br0">0 145 13659,'2'4'262,"1"-1"0,-1 0 0,1 0 0,0 0 1,-1-1-1,1 1 0,1 0 0,-1-1 0,0 0 0,0 0 0,8 3 1,-9-5-163,0 1 1,-1-1 0,1 0-1,0 0 1,0 0 0,0 0 0,0-1-1,0 1 1,0 0 0,0-1 0,0 0-1,-1 1 1,1-1 0,0 0-1,0 0 1,-1 0 0,1 0 0,0 0-1,-1 0 1,0 0 0,1-1 0,-1 1-1,1 0 1,-1-1 0,0 1-1,2-3 1,2-3 35,0-1-1,0 1 1,0 0-1,-1-1 1,0 0-1,-1 0 1,0 0-1,0-1 1,-1 1-1,0-1 1,0 0 0,-1 1-1,0-1 1,0 0-1,-2-16 1,1 25-125,0-1 1,0 0 0,0 1-1,0-1 1,0 0 0,0 1 0,-1-1-1,1 0 1,0 1 0,0-1-1,-1 1 1,1-1 0,0 0 0,-1 1-1,1-1 1,-1 1 0,1-1-1,-2 0 1,-7 3 182,8 0-164,-1-1 0,0 1 0,1 0 0,-1 0 0,1 0 0,-1 0 0,1 0 0,0 0 0,-2 4 0,-1 7 69,0 1 0,1 0 0,1 0 0,0 1 0,1-1 0,1 28 0,2-16 32,1 0-1,12 50 0,-12-66-81,0 1 1,1-1-1,8 19 0,-11-27-61,0 0 1,0 0-1,0 0 0,1-1 1,-1 1-1,0 0 1,0-1-1,1 1 0,-1-1 1,1 1-1,0-1 0,-1 0 1,1 1-1,0-1 0,0 0 1,0 0-1,0 0 0,0-1 1,0 1-1,0 0 0,0-1 1,0 1-1,0-1 1,0 0-1,0 0 0,3 0 1,-3 0 3,0-1 1,0 1 0,0-1-1,0 0 1,0 0-1,-1 0 1,1 0 0,0 0-1,-1-1 1,1 1 0,-1 0-1,1-1 1,-1 1 0,1-1-1,-1 0 1,0 1-1,0-1 1,0 0 0,0 0-1,0 1 1,0-1 0,0-3-1,9-35-105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1.716"/>
    </inkml:context>
    <inkml:brush xml:id="br0">
      <inkml:brushProperty name="width" value="0.05" units="cm"/>
      <inkml:brushProperty name="height" value="0.05" units="cm"/>
    </inkml:brush>
  </inkml:definitions>
  <inkml:trace contextRef="#ctx0" brushRef="#br0">0 0 18148,'8'6'1368,"-6"1"-1184,0-5-424,-2 2 1024,-2 0-616,-2 3-184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2.120"/>
    </inkml:context>
    <inkml:brush xml:id="br0">
      <inkml:brushProperty name="width" value="0.05" units="cm"/>
      <inkml:brushProperty name="height" value="0.05" units="cm"/>
    </inkml:brush>
  </inkml:definitions>
  <inkml:trace contextRef="#ctx0" brushRef="#br0">155 9 18188,'2'-8'1996,"-9"10"-962,-13 10 169,5 1-634,1 0-1,0 1 1,1 0 0,-21 29-1,29-36-513,0 1 0,1-1 0,0 1 0,0 0 0,1 0-1,0 0 1,0 0 0,1 0 0,0 1 0,0-1 0,1 1 0,0-1-1,1 11 1,0-17-46,0 0 1,0 0-1,1 0 0,-1 0 0,1 1 0,-1-1 0,1 0 0,0 0 1,0 0-1,0 0 0,0 0 0,0-1 0,0 1 0,0 0 0,1 0 1,-1-1-1,1 1 0,-1-1 0,4 3 0,-3-3-44,1 1-1,0-1 0,0 0 1,0 0-1,0 0 0,1 0 1,-1 0-1,0-1 0,0 0 1,0 1-1,7-1 1,2-2-363,0 1 1,1-2 0,-1 1-1,0-2 1,20-8 0,47-23-677,-39 17 349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2.505"/>
    </inkml:context>
    <inkml:brush xml:id="br0">
      <inkml:brushProperty name="width" value="0.05" units="cm"/>
      <inkml:brushProperty name="height" value="0.05" units="cm"/>
    </inkml:brush>
  </inkml:definitions>
  <inkml:trace contextRef="#ctx0" brushRef="#br0">63 74 17860,'-2'1'300,"-1"0"1,1 1 0,0-1-1,0 1 1,-1-1 0,1 1-1,0 0 1,1 0 0,-1 0-1,0 0 1,0 0 0,1 0-1,-3 4 1,4-5-224,0-1-1,-1 1 1,1-1-1,0 1 1,0-1-1,0 1 1,0 0-1,0-1 1,0 1-1,0-1 0,0 1 1,0 0-1,0-1 1,0 1-1,0-1 1,0 1-1,0-1 1,0 1-1,1-1 1,-1 1-1,0 0 1,0-1-1,1 1 1,0 0-1,0 0 7,0 0-1,0-1 0,0 1 0,1 0 1,-1-1-1,0 1 0,1 0 0,-1-1 0,0 0 1,1 1-1,-1-1 0,1 0 0,-1 0 1,3 1-1,6-1-12,0-1 0,0 0 0,0 0 0,0-1 0,-1 0 0,1 0 0,0-1 0,-1-1 0,11-4 0,-6 1-96,0-1 1,0 0-1,-1-1 0,24-20 1,-34 27 8,-1 0 1,0-1 0,0 1-1,0-1 1,0 1 0,0-1-1,1-3 1,-2 5 12,-1 1 0,0 0 0,0-1 0,0 1 0,0-1 0,0 1 0,0-1 0,0 1 0,0-1 0,0 1 0,0-1 0,0 1 0,0-1 0,0 1 1,0-1-1,0 1 0,0-1 0,0 1 0,-1-1 0,1 1 0,0 0 0,0-1 0,-1 1 0,1-1 0,0 1 0,0 0 0,-1-1 0,1 1 0,-1-1 0,1 1 0,0 0 0,-1 0 0,1-1 0,-1 1 0,1 0 0,0 0 0,-1 0 0,1-1 0,-1 1 0,1 0 0,-1 0 0,1 0 0,-1 0 0,1 0 0,-1 0 0,1 0 0,-1 0 0,1 0 0,-1 0 0,1 0 0,-1 0 0,-6 0-6,0 1 0,1-1 0,-1 1 0,0 0 0,1 1-1,-1 0 1,1 0 0,-1 0 0,1 1 0,-10 5-1,-4 4 58,-32 23 0,42-26 10,-1 0 1,1 1-1,0 0 1,1 0-1,1 1 1,-1 0-1,2 0 1,-13 24-1,18-30-27,0 1 0,0 0-1,0-1 1,0 1-1,1 0 1,0 0 0,1 0-1,-1 0 1,1 0-1,0 6 1,1-8-15,0 0 0,0 0 1,0 0-1,0 0 0,0 0 0,1 0 0,0 0 0,0-1 0,0 1 0,0-1 1,1 1-1,-1-1 0,1 0 0,0 0 0,5 5 0,-2-4-176,-1 0-1,1-1 0,-1 0 0,1 0 1,0 0-1,0-1 0,1 0 1,-1 0-1,0 0 0,1-1 0,-1 0 1,1 0-1,-1-1 0,1 0 1,0 0-1,-1 0 0,1-1 0,-1 0 1,1 0-1,-1-1 0,0 0 1,1 0-1,-1 0 0,0-1 0,0 0 1,7-5-1,24-15-647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4.776"/>
    </inkml:context>
    <inkml:brush xml:id="br0">
      <inkml:brushProperty name="width" value="0.05" units="cm"/>
      <inkml:brushProperty name="height" value="0.05" units="cm"/>
    </inkml:brush>
  </inkml:definitions>
  <inkml:trace contextRef="#ctx0" brushRef="#br0">284 63 14035,'3'-2'205,"-1"1"0,0-1 0,0 1-1,0-1 1,-1 0 0,1 1 0,0-1 0,-1 0 0,1 0-1,-1-1 1,1 1 0,-1 0 0,0 0 0,1-4 0,-2 6-129,0-1 0,0 0 1,0 0-1,0 1 0,0-1 1,0 0-1,0 1 1,0-1-1,0 0 0,0 0 1,-1 1-1,1-1 0,0 0 1,0 1-1,-1-1 1,1 0-1,0 1 0,-1-1 1,1 1-1,-2-2 0,1 1 77,-1 0 0,1-1 0,-1 1 0,0 0 0,0 0 0,1 0 0,-1 1 0,0-1 0,0 0 0,-4 0 0,-2-1 120,0 1 1,0 0 0,-1 0-1,1 1 1,-1 0 0,1 1-1,0 0 1,-1 0 0,1 1-1,-15 4 1,12-1-147,0-1 0,0 1-1,1 1 1,-1 0 0,1 0-1,1 1 1,-14 12 0,14-11-115,2 0 1,-1 1-1,1-1 0,0 1 1,1 1-1,0-1 1,-9 21-1,12-23 10,0 1 1,1-1-1,0 1 1,0-1-1,1 1 0,0 0 1,1-1-1,-1 1 0,1 0 1,1 0-1,2 13 0,-3-17-17,1-1 0,0 1 0,0-1 0,0 0 0,1 0 0,-1 0-1,1 0 1,0 0 0,-1 0 0,2 0 0,-1 0 0,0-1 0,0 1 0,1-1 0,-1 1-1,1-1 1,0 0 0,0 0 0,0 0 0,0-1 0,0 1 0,0-1 0,0 1-1,0-1 1,1 0 0,-1 0 0,1-1 0,-1 1 0,0-1 0,1 1 0,3-1 0,4-1 3,-1 1 0,0-1 0,0-1 0,0 0 0,0 0 0,-1-1 0,1 0 0,-1-1 1,14-6-1,-1-3 11,0 0 1,-1-1 0,-1-1 0,23-23 0,-34 30-11,-1 0 1,0-1-1,0 0 1,-1-1-1,0 0 1,-1 0-1,0 0 1,-1-1-1,0 0 1,0 0 0,3-14-1,-8 23-7,1 0 0,0 0 0,-1 1 0,0-1-1,1 0 1,-1 0 0,0 0 0,0 0 0,0 0 0,0 0 0,-1 0-1,1 0 1,0 0 0,-1 0 0,1 0 0,-1 0 0,0 0 0,0 0-1,0 1 1,0-1 0,0 0 0,0 1 0,0-1 0,0 1 0,-1-1 0,1 1-1,0-1 1,-1 1 0,0 0 0,1 0 0,-1 0 0,0 0 0,-1-1-1,-1 1 2,1 0-1,-1 0 0,1 1 1,-1-1-1,0 1 0,1 0 1,-1 0-1,1 0 0,-1 1 1,0-1-1,1 1 0,-1 0 1,1 0-1,0 0 0,-1 1 1,1-1-1,-6 4 0,6-4 1,1 1-1,0 0 1,-1 0-1,1 0 1,0 0-1,0 0 1,-3 3-1,5-5-1,0 1-1,0-1 1,0 0 0,-1 1-1,1-1 1,0 0-1,0 1 1,0-1 0,0 0-1,0 1 1,0-1-1,0 0 1,-1 1-1,1-1 1,0 0 0,0 1-1,0-1 1,0 1-1,1-1 1,-1 0 0,0 1-1,0-1 1,0 0-1,0 1 1,0-1 0,1 1 0,-1-1 1,1 1 0,0-1 0,-1 1 0,1-1 0,0 0-1,-1 1 1,1-1 0,0 0 0,0 0 0,-1 1 0,1-1-1,0 0 1,0 0 0,-1 0 0,1 0 0,1 0-1,13-1 14,-1-1-1,1 0 0,-1-1 0,0 0 1,23-10-1,9-1 15,-32 10-24,1 1 1,0 0-1,0 1 0,0 0 0,26 2 1,-38 0-8,1 0 1,-1 0 0,1 1 0,-1 0 0,0 0 0,1 0 0,-1 0 0,0 0 0,1 0 0,-1 1-1,0 0 1,0 0 0,0 0 0,-1 0 0,1 0 0,0 0 0,-1 1 0,1-1 0,-1 1 0,0 0-1,0-1 1,0 1 0,0 0 0,0 1 0,-1-1 0,0 0 0,1 0 0,-1 0 0,0 1 0,0 3-1,0 2 1,0 0 0,-1 0 0,0 0 0,0 0 1,-1 0-1,-3 13 0,-1 27 51,6-49-47,0 0-1,0 0 0,0 0 1,-1 0-1,1 0 0,0 0 0,0 0 1,0 0-1,0 0 0,-1-1 0,1 1 1,0 0-1,0 0 0,0-1 0,-1 1 1,1-1-1,0 1 0,-1 0 0,1-1 1,0 0-1,-1 1 0,2-2 1,23-14-8,22-19-52,49-34-134,-83 61 137,1 0-1,0 1 1,0 1 0,1 0-1,20-5 1,-32 10 37,0 0 1,1 0 0,-1 1 0,0 0-1,1-1 1,-1 1 0,1 0 0,-1 1 0,1-1-1,-1 1 1,5 0 0,-7 0 15,0 0-1,1 0 1,-1-1 0,0 1 0,1 0 0,-1 0 0,0 0-1,0 0 1,0 0 0,0 1 0,0-1 0,0 0 0,0 0-1,0 1 1,0-1 0,0 1 0,-1-1 0,1 0 0,-1 1-1,1-1 1,-1 1 0,1 0 0,-1-1 0,0 1-1,0 1 1,0 11 1,-1 0 0,-1 0 0,0 0 0,0-1 0,-2 1 0,0-1-1,0 0 1,-1 0 0,-7 13 0,10-24-984,3-3 716,2-5 125,6-6-213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5.231"/>
    </inkml:context>
    <inkml:brush xml:id="br0">
      <inkml:brushProperty name="width" value="0.05" units="cm"/>
      <inkml:brushProperty name="height" value="0.05" units="cm"/>
    </inkml:brush>
  </inkml:definitions>
  <inkml:trace contextRef="#ctx0" brushRef="#br0">39 81 17796,'0'2'200,"-1"0"0,0-1 0,1 1 0,-1 0 0,1-1 1,-1 1-1,1 0 0,0 0 0,0-1 0,0 1 0,0 0 0,0 0 0,0 0 1,0-1-1,0 1 0,1 0 0,-1 0 0,1-1 0,-1 1 0,2 2 0,0-3-92,-1 0-1,1 0 0,-1 0 1,1-1-1,-1 1 0,1 0 1,0-1-1,-1 1 0,1-1 1,0 1-1,0-1 0,-1 0 0,1 0 1,0 1-1,0-1 0,0-1 1,-1 1-1,1 0 0,0 0 1,3-2-1,11-1 39,1-1 0,-1-1-1,-1-1 1,1 0 0,-1-1 0,0-1 0,0 0 0,-1-1-1,0-1 1,22-19 0,-35 28-145,0 0 0,0 0-1,0 1 1,-1-1 0,1 0-1,0 0 1,-1 0 0,1 0-1,0 0 1,-1 0 0,1 0-1,-1 0 1,1 0 0,-1 0-1,0 0 1,1-2 0,-1 2-1,0 1 0,-1-1 0,1 1 0,0-1 0,0 1 0,0-1 0,-1 1 0,1 0 0,0-1 1,0 1-1,-1-1 0,1 1 0,-1 0 0,1-1 0,0 1 0,-1 0 0,1-1 0,0 1 0,-1 0 0,1-1 0,-1 1 0,1 0 0,-1 0 1,1 0-1,-1-1 0,-3 0-1,-1 1 0,1-1 0,0 0 0,0 1 0,-1 0 0,1 0 0,-7 1 0,-4 3-3,1 0 1,-1 0-1,1 2 1,0 0 0,1 0-1,-1 1 1,1 1-1,1 0 1,-1 1 0,1 0-1,1 1 1,-15 15 0,22-20 6,0 0 1,-1 1 0,2-1 0,-1 1 0,0-1 0,1 1 0,0 0 0,1 0 0,0 1 0,-1-1 0,2 1 0,-3 10 0,4-14-7,0-1-1,0 0 1,0 1 0,0-1-1,1 1 1,-1-1 0,1 0-1,-1 1 1,1-1 0,0 0-1,0 0 1,0 1 0,0-1-1,0 0 1,3 3 0,-2-3-17,0 0 0,0 0 1,1 0-1,-1 0 1,1 0-1,0-1 1,-1 1-1,1-1 1,0 0-1,0 0 1,0 0-1,0 0 1,0 0-1,6 0 1,4 1-248,1-1 1,-1-1-1,1 0 1,-1-1 0,25-5-1,-9 0-84,46-18-1,-13 0-144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6.414"/>
    </inkml:context>
    <inkml:brush xml:id="br0">
      <inkml:brushProperty name="width" value="0.05" units="cm"/>
      <inkml:brushProperty name="height" value="0.05" units="cm"/>
    </inkml:brush>
  </inkml:definitions>
  <inkml:trace contextRef="#ctx0" brushRef="#br0">298 261 15267,'5'-12'401,"-1"0"-1,-1-1 1,0 1-1,0-1 1,-2 1-1,1-1 1,-2 0-1,0-17 1,-1 23-195,0 1-1,0-1 1,0 1 0,-1-1 0,0 1-1,0 0 1,0 0 0,-1 0 0,0 0-1,0 0 1,-1 0 0,0 1-1,0-1 1,0 1 0,0 0 0,-1 1-1,0-1 1,-6-4 0,9 7-159,0 1 0,-1-1 1,0 0-1,1 1 0,-1-1 0,0 1 1,0 0-1,1 0 0,-1 0 0,0 0 1,0 1-1,0-1 0,0 1 0,0-1 0,-1 1 1,1 0-1,0 0 0,0 1 0,-5 0 1,5 1-28,-1-1 0,1 1-1,-1 0 1,1 0 0,-1 0 0,1 0 0,0 1 0,0 0 0,0-1 0,1 1 0,-1 0 0,0 0-1,-2 4 1,-4 9-17,1 0 0,0 0 0,1 0 0,1 1 0,-6 23 0,-6 34 119,3 1 0,-8 123 0,22 155 598,27-99-60,-70-609-53,20 211-602,26 146-8,0 0 1,0-1-1,0 1 0,0-1 0,0 0 0,0 0 0,0 0 0,0 0 0,1 0 1,-1 0-1,0-1 0,1 1 0,-1-1 0,0 0 0,5 1 0,48 4-51,-14-7-539,0-1 0,0-3 0,-1-1 1,47-14-1,-61 14 50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7.441"/>
    </inkml:context>
    <inkml:brush xml:id="br0">
      <inkml:brushProperty name="width" value="0.05" units="cm"/>
      <inkml:brushProperty name="height" value="0.05" units="cm"/>
    </inkml:brush>
  </inkml:definitions>
  <inkml:trace contextRef="#ctx0" brushRef="#br0">34 15 17252,'-6'35'3956,"-5"21"-2751,3 1 0,0 64 1,13-84-1003,-5-36-194,0 0 0,0-1 1,0 1-1,0 0 1,0-1-1,1 1 0,-1 0 1,0-1-1,0 1 1,1 0-1,-1-1 0,1 1 1,-1 0-1,0-1 1,1 1-1,-1-1 0,1 1 1,-1-1-1,1 1 1,0-1-1,-1 0 0,1 1 1,-1-1-1,1 1 1,0-1-1,-1 0 0,1 0 1,0 1-1,-1-1 0,1 0 1,0 0-1,0 0 1,-1 0-1,1 0 0,0 0 1,0 0-1,-1 0 1,1 0-1,0 0 0,-1 0 1,1-1-1,0 1 1,-1 0-1,1 0 0,1-1 1,2-2 35,1 0-1,-1 0 1,0-1 0,0 1 0,0-1-1,-1 0 1,7-9 0,21-36 175,-23 36-161,23-44 118,-16 28-130,27-38 0,-42 67-47,0-1 1,0 1-1,0 0 1,0-1-1,0 1 0,0 0 1,1 0-1,-1-1 1,0 1-1,0 0 0,0 0 1,1-1-1,-1 1 1,0 0-1,0 0 1,0-1-1,1 1 0,-1 0 1,0 0-1,1 0 1,-1 0-1,0 0 0,0-1 1,1 1-1,-1 0 1,0 0-1,1 0 0,-1 0 1,0 0-1,1 0 1,-1 0-1,0 0 0,1 0 1,-1 0-1,0 0 1,0 0-1,1 0 1,2 14 18,-6 34 19,2-34-26,0-5-2,0-6-3,0-1-1,1 0 1,0 1 0,0-1-1,0 1 1,0-1 0,0 1-1,0-1 1,0 1-1,2 4 1,0-8 2,-1 0 0,0 1 1,1-1-1,-1 0 0,1 0 0,-1 0 1,0 0-1,0 0 0,0 0 0,0 0 1,0-1-1,0 1 0,0 0 0,0-1 1,1-1-1,1 0 19,8-11 3,1 1 0,1 1 0,0 0 0,1 0 0,0 2 0,0-1 0,1 2 0,1 0-1,18-8 1,-10 7-27,-1 1 0,1 1-1,1 0 1,-1 2-1,40-5 1,-61 11-6,-1 0 1,0 0-1,1 0 0,-1 0 1,1 0-1,-1 0 1,1 1-1,-1-1 0,0 1 1,1 0-1,-1-1 1,0 1-1,0 0 1,1 0-1,-1 1 0,0-1 1,0 0-1,0 1 1,0-1-1,-1 1 0,1 0 1,0-1-1,-1 1 1,1 0-1,-1 0 0,1 0 1,-1 0-1,0 0 1,0 1-1,1 3 1,0 1-1,-1-1 0,0 1 0,0 0 1,0 0-1,-1 0 0,0-1 0,-1 1 1,0 0-1,-2 13 0,-8 14 0,8-27 8,0 0 0,1 0 0,0 0 0,0 0 0,0 13-1,2-20-4,0 0 0,0 0 0,0 0 0,0 1 0,1-1 0,-1 0 0,0 0 0,0 0 0,0 0-1,0 1 1,1-1 0,-1 0 0,0 0 0,0 0 0,0 0 0,1 0 0,-1 0 0,0 0 0,0 0 0,0 0-1,1 0 1,-1 0 0,0 0 0,0 0 0,1 0 0,-1 0 0,0 0 0,0 0 0,1 0 0,-1 0-1,0 0 1,0 0 0,0 0 0,1 0 0,-1 0 0,0 0 0,0 0 0,0 0 0,1-1 0,-1 1 0,0 0-1,0 0 1,0 0 0,0 0 0,1-1 0,-1 1 0,0 0 0,0-1 0,11-6 9,54-52 10,-46 41-60,0 0 0,1 1 0,1 1 0,1 0 0,33-16 0,-54 31 34,0 0 1,0 1-1,0-1 0,0 1 1,0 0-1,0-1 0,0 1 1,0 0-1,0-1 0,0 1 1,0 0-1,0 0 0,0 0 0,0 0 1,0 0-1,0 0 0,0 1 1,1-1-1,-1 0 0,0 0 1,0 1-1,0-1 0,0 0 1,1 2-1,-1-1 2,-1 0 0,1 0 0,0 0 0,-1 0 0,1 1 0,-1-1 0,1 0 0,-1 0 0,0 0 0,1 1 0,-1-1 0,0 0 0,0 1 0,0-1 0,0 0-1,0 0 1,0 1 0,-1-1 0,1 0 0,-1 3 0,-2 7-6,0 0 1,-1-1-1,-7 16 0,-5 12 60,16-38-46,0 0-1,0 1 1,0-1 0,-1 0-1,1 1 1,0-1-1,0 0 1,0 1 0,0-1-1,0 1 1,0-1 0,0 0-1,0 1 1,0-1-1,0 0 1,0 1 0,0-1-1,0 1 1,0-1 0,0 0-1,1 1 1,-1-1-1,0 0 1,0 1 0,0-1-1,0 0 1,1 1 0,-1-1-1,0 0 1,0 1-1,1-1 1,-1 0 0,1 1-1,14-1 75,24-13 3,-32 10-64,35-13 51,-21 7-53,1 0 1,1 2-1,-1 0 0,1 1 0,41-4 1,-62 10-18,0 0 0,0 0 0,0 0 0,1 0 0,-1 1 0,0-1 0,0 1 0,0-1 0,0 1 0,0-1 0,0 1 0,0 0 0,0 0 0,0 0 0,-1 0 0,1 1 0,0-1 0,0 0 1,-1 1-1,1-1 0,-1 1 0,0-1 0,3 4 0,-1 1-3,0 1 1,-1-1-1,0 1 1,0-1-1,2 14 0,5 14 21,-6-28-195,-12-12-2997,-23-3 1782,7 3 529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7.890"/>
    </inkml:context>
    <inkml:brush xml:id="br0">
      <inkml:brushProperty name="width" value="0.05" units="cm"/>
      <inkml:brushProperty name="height" value="0.05" units="cm"/>
    </inkml:brush>
  </inkml:definitions>
  <inkml:trace contextRef="#ctx0" brushRef="#br0">1 1 17860,'11'0'1792,"1"0"-1304,-7 1-648,4 0 1873,-3 2-1513,8 0-128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8.356"/>
    </inkml:context>
    <inkml:brush xml:id="br0">
      <inkml:brushProperty name="width" value="0.05" units="cm"/>
      <inkml:brushProperty name="height" value="0.05" units="cm"/>
    </inkml:brush>
  </inkml:definitions>
  <inkml:trace contextRef="#ctx0" brushRef="#br0">214 1 17844,'-2'4'250,"0"0"0,0 1-1,1-1 1,-1 1 0,1-1 0,0 1 0,-1 7 0,2-11-141,-15 84 825,5-1 1,3 2-1,6 142 0,3-201-572,9 44 0,-15-79-306,1 0 0,-1 0 0,-1 1 0,1-1-1,-12-12 1,4 3-29,-65-77-84,23 29 175,54 65-116,0-1 0,0 1 0,0 0 0,0 0-1,0 0 1,-1 0 0,1 0 0,0-1 0,0 1 0,0 0 0,0 0 0,0 0 0,0 0 0,0-1-1,0 1 1,0 0 0,0 0 0,0 0 0,0 0 0,0-1 0,0 1 0,0 0 0,0 0-1,0 0 1,0-1 0,0 1 0,0 0 0,0 0 0,0 0 0,0 0 0,0-1 0,1 1 0,-1 0-1,0 0 1,0 0 0,0 0 0,0 0 0,0-1 0,0 1 0,1 0 0,-1 0 0,0 0 0,0 0-1,0 0 1,0 0 0,1 0 0,-1 0 0,0 0 0,0 0 0,0-1 0,0 1 0,1 0-1,-1 0 1,0 0 0,0 0 0,0 0 0,1 0 0,-1 0 0,0 0 0,0 1 0,0-1 0,1 0-1,12 1 15,19 8-354,0-1 0,0-2 0,1-1 1,0-2-1,0-1 0,40-2 0,-11-7-119</inkml:trace>
  <inkml:trace contextRef="#ctx0" brushRef="#br0" timeOffset="1">659 345 17332,'-58'62'2428,"39"-43"-1779,1 1-1,1 0 1,0 2-1,2-1 1,-15 29 0,27-45-542,1-1 1,0 1 0,1 0 0,-1-1-1,1 1 1,-1 5 0,2-8-82,0-1 0,0 0 0,0 1 0,0-1 0,0 1 0,0-1 0,1 0 0,-1 1 0,0-1 0,1 0 0,-1 0 0,1 1 0,-1-1 0,1 0 0,-1 0 0,1 0 0,0 1 0,0-1 0,0 0 0,0 0 0,0 0 0,0-1 0,0 1 0,0 0 0,0 0 0,0 0 0,0-1 0,2 2 0,2 0-5,0-1 1,1 1-1,-1-1 1,1 0-1,0 0 0,-1-1 1,1 1-1,0-1 0,-1-1 1,1 1-1,0-1 1,-1 0-1,1 0 0,8-3 1,-3 0-24,0 0 1,0-1-1,0 0 1,-1-1 0,1 0-1,9-8 1,-15 10-5,0 0 0,-1-1 0,0 1 1,0-1-1,0 0 0,0 0 0,-1-1 0,1 1 1,-2-1-1,1 1 0,0-1 0,-1 0 0,0 0 1,1-8-1,-2 11 2,-1 0 1,0 0-1,1 0 0,-1 0 1,0 0-1,-1 0 0,1 1 1,0-1-1,-1 0 0,0 0 1,1 0-1,-1 0 0,0 1 1,-1-1-1,1 0 0,0 1 0,-1-1 1,1 1-1,-1-1 0,0 1 1,0 0-1,0 0 0,0 0 1,0 0-1,0 0 0,-1 0 1,1 1-1,-1-1 0,1 1 1,-1-1-1,1 1 0,-6-1 1,5 1-3,0 0 0,-1 0 0,1 1 0,0-1-1,0 1 1,-1 0 0,1 0 0,0 0 0,-4 1 0,6-1 25,-1 0 0,1 1-1,-1-1 1,1 0-1,-1 1 1,1-1 0,-1 1-1,1 0 1,0-1 0,0 1-1,-1 0 1,1 0-1,0 0 1,0 0 0,0 0-1,0 0 1,0 0 0,0 0-1,0 0 1,-1 2-1,2-2-16,-1-1 0,1 0-1,0 0 1,0 1 0,0-1-1,0 0 1,0 1 0,0-1-1,0 0 1,0 1 0,0-1-1,0 0 1,0 0 0,0 1-1,0-1 1,0 0 0,0 1-1,0-1 1,0 0 0,0 1-1,0-1 1,1 0 0,-1 0-1,0 1 1,0-1 0,0 0-1,1 1 1,11 5 59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8.885"/>
    </inkml:context>
    <inkml:brush xml:id="br0">
      <inkml:brushProperty name="width" value="0.05" units="cm"/>
      <inkml:brushProperty name="height" value="0.05" units="cm"/>
    </inkml:brush>
  </inkml:definitions>
  <inkml:trace contextRef="#ctx0" brushRef="#br0">90 1 16676,'-4'171'3977,"1"75"-958,6-196-2465,1 1 1,21 89-1,-25-138-541,7 22 67,-7-23-75,0-1 0,0 1 0,0 0 0,1 0 0,-1-1 0,0 1 0,1 0 0,-1 0 1,0-1-1,1 1 0,-1 0 0,1-1 0,-1 1 0,1-1 0,-1 1 0,1 0 0,-1-1 0,1 1 0,0-1 0,-1 0 0,1 1 0,0-1 0,1 1 0,-2-2 2,0-1 0,0 1 0,1 0 0,-1-1-1,0 1 1,0-1 0,0 1 0,0-1-1,-1 1 1,1 0 0,-1-3 0,-5-16-44,0 0 0,-2 0 0,0 1 1,-14-24-1,1 7-183,-31-39 1,42 64 83,24 21-40,-1-3-199,1 0 1,-1-1-1,1-1 0,0 0 0,0 0 1,20 2-1,-4-2-149,1-2 0,33-1 1,-7-4-247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5.570"/>
    </inkml:context>
    <inkml:brush xml:id="br0">
      <inkml:brushProperty name="width" value="0.05" units="cm"/>
      <inkml:brushProperty name="height" value="0.05" units="cm"/>
    </inkml:brush>
  </inkml:definitions>
  <inkml:trace contextRef="#ctx0" brushRef="#br0">154 26 14539,'0'-1'104,"1"0"0,-1 0 0,0 1-1,0-1 1,0 0 0,0 0 0,0 0 0,0 0-1,0 0 1,-1 0 0,1 1 0,0-1 0,0 0 0,-1 0-1,1 0 1,0 0 0,-1 1 0,1-1 0,-1 0-1,1 0 1,-1 1 0,1-1 0,-1 0 0,0 1 0,1-1-1,-1 1 1,0-1 0,1 1 0,-1-1 0,0 1-1,0-1 1,1 1 0,-1 0 0,0-1 0,0 1 0,0 0-1,0 0 1,1 0 0,-1 0 0,0-1 0,0 1-1,0 0 1,0 1 0,0-1 0,0 0 0,1 0 0,-1 0-1,0 0 1,0 1 0,0-1 0,0 0 0,1 1-1,-2 0 1,-4 1 261,1 1 0,-1 0 0,1 0 0,0 0 0,0 1 0,-7 7 0,4-2-223,0 0 1,1 1 0,0 0 0,1 1 0,0-1-1,1 1 1,0 0 0,0 1 0,2-1 0,-1 1 0,-2 20-1,1-4-90,3 0 0,0 0-1,4 55 1,0-58-13,9 38-1,-9-54-32,0-1 0,1 0 0,0 0 1,0 0-1,1-1 0,0 1 0,0-1 0,7 9 0,-10-15-4,0 1 0,1 0 0,-1-1 0,1 0 0,-1 1 0,1-1-1,-1 0 1,1 0 0,0 0 0,0 0 0,-1 0 0,1 0 0,0 0 0,0-1 0,0 1 0,0-1 0,0 1 0,0-1 0,0 0-1,3 0 1,-2 0-44,0-1 0,0 1 1,0-1-1,0 0 0,0 0 0,0 0 0,0-1 0,0 1 0,0-1 0,-1 1 0,5-5 0,4-3-365,-1-1 1,0 0-1,-1-1 0,12-18 0,-11 14 166,-1 0 0,-1 0 0,9-25 0,1-9-422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9.304"/>
    </inkml:context>
    <inkml:brush xml:id="br0">
      <inkml:brushProperty name="width" value="0.05" units="cm"/>
      <inkml:brushProperty name="height" value="0.05" units="cm"/>
    </inkml:brush>
  </inkml:definitions>
  <inkml:trace contextRef="#ctx0" brushRef="#br0">203 23 18820,'-14'4'565,"-1"1"0,1 0 0,-1 1 0,2 0 0,-1 1 0,-15 12 0,20-14-353,1 1 0,0 1 0,0-1 0,1 1 0,0 1 0,0-1 0,1 1 1,0 0-1,0 1 0,-4 9 0,9-17-180,0 1-1,0-1 1,1 0 0,-1 1-1,1-1 1,-1 1-1,1-1 1,-1 1 0,1-1-1,0 1 1,0 0 0,0-1-1,0 1 1,0-1-1,0 1 1,0-1 0,0 1-1,1-1 1,-1 1 0,0 0-1,2 2 1,-1-3-13,0 0 0,0 0 0,1 0 1,-1 0-1,0 0 0,0 0 0,1-1 0,-1 1 0,0 0 1,1-1-1,-1 1 0,1-1 0,-1 1 0,1-1 1,-1 0-1,1 0 0,-1 0 0,2 0 0,7 0-5,-1 0 1,0-1-1,0 0 0,0-1 0,18-5 1,-10 0-119,0 0 1,0-1 0,0-1 0,-1 0 0,-1-1-1,0-1 1,0-1 0,-1 0 0,0 0-1,-1-2 1,-1 0 0,0 0 0,-1-1-1,18-31 1,-30 47-20,-8 18 146,-9 27 0,17-45-6,-3 15-160,1 0 0,-3 26 0,5-39 102,1 0-1,0 0 0,-1 0 1,1 0-1,1 0 0,-1 0 1,0 0-1,1 0 0,0 0 1,0 0-1,0 0 0,0 0 1,0 0-1,0 0 0,1 0 1,-1-1-1,1 1 0,0-1 1,0 1-1,0-1 0,3 3 1,14 3-246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0.537"/>
    </inkml:context>
    <inkml:brush xml:id="br0">
      <inkml:brushProperty name="width" value="0.05" units="cm"/>
      <inkml:brushProperty name="height" value="0.05" units="cm"/>
    </inkml:brush>
  </inkml:definitions>
  <inkml:trace contextRef="#ctx0" brushRef="#br0">91 85 13371,'3'-7'619,"5"-11"615,-1-1 0,5-21 0,-27 63 616,15-23-1847,-2 6 187,-1-1 0,2 1 0,-1 0 0,0-1 0,0 9-1,2-14-56,1-1 1,-1 0-1,0 1 0,0-1 0,0 1 0,0-1 0,0 0 0,0 1 0,0-1 0,0 0 0,0 1 0,0-1 0,0 1 0,0-1 0,0 0 0,-1 1 0,1-1 0,0 1 0,0-1 0,-1 1 0,1-1 0,0 1 1,-1-1-1,1 1 0,-1-2 0,-7 16 862,-7 33-939,-7 47 93,5 1 0,4 1 1,-1 101-1,13-181-138,0 3 14,1 1 1,4 24-1,-4-40-24,0 0 0,1 0-1,0-1 1,0 1 0,0 0 0,0 0-1,1-1 1,0 1 0,-1-1-1,1 1 1,0-1 0,1 0 0,-1 0-1,1 0 1,-1 0 0,1 0-1,5 3 1,-6-4-73,0-1-1,0 0 1,1 0-1,-1 0 1,1 0-1,-1 0 1,1-1-1,0 1 1,-1-1-1,1 0 1,-1 1-1,1-1 1,0 0-1,-1-1 1,1 1-1,0 0 1,-1-1-1,1 1 1,-1-1-1,1 0 1,2-1-1,1-1-212,1-1-1,-2 1 1,1-1-1,0 0 0,-1-1 1,1 1-1,4-7 1,9-10-419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1.246"/>
    </inkml:context>
    <inkml:brush xml:id="br0">
      <inkml:brushProperty name="width" value="0.05" units="cm"/>
      <inkml:brushProperty name="height" value="0.05" units="cm"/>
    </inkml:brush>
  </inkml:definitions>
  <inkml:trace contextRef="#ctx0" brushRef="#br0">52 1 16291,'-2'1'152,"1"1"0,-1 0 0,0 0 0,1 0-1,-1 0 1,1 0 0,0 1 0,0-1-1,0 0 1,0 1 0,0-1 0,1 0 0,-1 1-1,0-1 1,1 1 0,0 2 0,-2 3 185,-11 66 1173,4 1 0,0 133-1,8-192-1397,1 9 79,5 42-1,-5-62-177,1 1 1,0-1-1,1 1 1,-1-1-1,1 0 0,0 0 1,0 0-1,1 0 1,0 0-1,-1 0 0,2 0 1,-1-1-1,6 7 1,-7-10-29,-1 1 1,1-1-1,0 0 1,0 0 0,0 0-1,-1 0 1,1 0-1,1 0 1,-1 0 0,0-1-1,0 1 1,0 0-1,0-1 1,0 0 0,0 0-1,1 0 1,-1 0-1,2 0 1,1-1-33,-2 0-1,1 0 1,0 0 0,0 0-1,0-1 1,0 0-1,-1 1 1,1-1 0,3-4-1,2-1-127,0 0-1,0-1 0,-1 0 0,0-1 1,13-19-1,-11 12-99,0-2 1,-1 1 0,-1-1-1,0 0 1,-2-1-1,0 0 1,5-31 0,-11 27 13,0 22 260,0 1 0,0 0-1,0 0 1,-1 0 0,1-1 0,0 1 0,0 0-1,0 0 1,0-1 0,0 1 0,-1 0 0,1 0-1,0 0 1,0 0 0,0-1 0,-1 1 0,1 0-1,0 0 1,0 0 0,0 0 0,-1 0 0,1 0-1,0 0 1,0-1 0,-1 1 0,1 0 0,0 0-1,0 0 1,-1 0 0,1 0 0,0 0 0,0 0-1,-1 0 1,1 0 0,0 0 0,0 1 0,0-1-1,-1 0 1,1 0 0,-1 0 0,-1 2 26,0 0 0,0 0 0,-1 0 0,1 0 1,1 0-1,-1 0 0,0 1 0,0-1 0,1 1 0,-1-1 1,-1 6-1,-8 18 309,1 1 0,-8 33 1,15-46-158,1-1 1,-1 1 0,2 0 0,0-1-1,1 1 1,2 24 0,-1-35-146,-1 0 1,1 0 0,0 0-1,0 0 1,0-1 0,0 1-1,1 0 1,-1-1 0,1 1-1,-1-1 1,1 1 0,0-1-1,0 0 1,0 0-1,0 0 1,1 0 0,-1 0-1,1 0 1,-1-1 0,1 1-1,-1-1 1,1 0 0,0 0-1,-1 1 1,1-2-1,0 1 1,0 0 0,0-1-1,0 1 1,0-1 0,5 0-1,3 0 14,0 0 0,0-1 0,0-1 0,0 0 0,0 0 0,0-1 0,13-5 0,-7 1-34,0-1-1,0-1 1,-1 0-1,0-1 1,-1-1-1,0 0 1,-1-1-1,0 0 1,-1-1-1,0-1 1,-1 0-1,-1-1 1,14-24 0,-22 32-23,0 0 1,-1 0 0,0-1-1,2-9 1,-4 15 7,0 1 0,0-1 0,0 1-1,0 0 1,0-1 0,0 1 0,0-1 0,0 1 0,0 0 0,-1-1 0,1 1 0,-1-3-1,0 4 4,1 0-1,-1-1 0,1 1 1,0 0-1,-1 0 0,1-1 0,-1 1 1,1 0-1,-1 0 0,1 0 0,-1-1 1,1 1-1,0 0 0,-1 0 0,1 0 1,-1 0-1,1 0 0,-1 0 0,1 0 1,-1 0-1,1 0 0,-1 0 0,1 0 1,-1 0-1,1 1 0,-1-1 0,1 0 1,-1 0-1,1 0 0,-1 1 1,1-1-1,0 0 0,-1 0 0,1 1 1,-1 0-1,-5 3 13,1 0 0,-1 1 0,1 0 0,0 0 0,1 0 1,-1 1-1,1 0 0,0-1 0,1 1 0,-1 1 0,-2 6 0,-4 11 109,-13 41 0,19-49-71,1-1 0,0 1 0,2 0 0,-1 1 0,2-1 1,0 0-1,4 21 0,26 112 80,0-5-103,-26-108-19,-2 55-1,-2-76 1,-1-1 0,-1 0 0,0 1 0,-1-1 0,-1 0 0,-9 24 0,10-33 43,0 0 0,0 0 0,0 0 0,-1 0 0,0 0 0,0-1 0,0 1 1,-1-1-1,1 0 0,-1-1 0,-9 6 0,13-8-15,-1 0 1,0 0-1,0 0 1,0 0-1,0 0 1,0 0-1,0-1 1,0 1-1,0-1 1,0 0-1,0 1 1,0-1-1,-1 0 1,1 0-1,0 0 1,0-1-1,0 1 1,0-1-1,0 1 1,0-1-1,0 1 1,0-1-1,0 0 1,0 0-1,0 0 1,0 0-1,1 0 1,-1-1-1,0 1 1,1 0-1,-1-1 1,1 1-1,-1-1 1,1 0-1,0 1 1,-2-4-1,-2-4 43,1 0-1,0-1 1,0 1 0,1-1-1,0 0 1,1 0 0,0 0-1,0 0 1,1-1 0,0 1-1,2-16 1,1-1-178,1-1 0,1 1 0,9-32 0,-7 37-314,1-1-1,1 1 0,1 1 1,20-35-1,-22 45 198,0 1 1,0 0-1,1 1 0,0-1 0,1 1 0,0 1 0,0 0 1,1 0-1,0 1 0,17-10 0,19-1-596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2.635"/>
    </inkml:context>
    <inkml:brush xml:id="br0">
      <inkml:brushProperty name="width" value="0.05" units="cm"/>
      <inkml:brushProperty name="height" value="0.05" units="cm"/>
    </inkml:brush>
  </inkml:definitions>
  <inkml:trace contextRef="#ctx0" brushRef="#br0">0 16 16564,'0'-1'97,"1"0"0,-1 1 0,1-1 0,-1 0 1,1 0-1,-1 0 0,1 0 0,-1 1 0,1-1 1,0 0-1,0 0 0,-1 1 0,1-1 0,0 1 1,0-1-1,0 1 0,0-1 0,-1 1 0,1-1 1,0 1-1,0 0 0,0-1 0,0 1 1,0 0-1,0 0 0,0 0 0,2 0 0,-2 0 8,0 1-1,0 0 0,1 0 0,-1 0 0,0 0 1,0 0-1,0 0 0,-1 0 0,1 0 0,0 1 1,0-1-1,-1 0 0,1 0 0,0 1 0,-1-1 1,1 3-1,3 9 433,-1 1 1,3 25-1,-6-39-524,13 225 1724,-7-86-1336,-5-126-365,-2-10-24,1 0 0,0 0 1,0-1-1,0 1 0,1 0 0,-1 0 0,1 0 1,0 0-1,-1 0 0,1 0 0,1-1 0,1 5 1,-3-6-12,0-1 0,1 0 0,-1 0 0,0 0 0,0 0 0,0 0 0,0 0 0,0 0 1,1 0-1,-1 1 0,0-1 0,0 0 0,0 0 0,0 0 0,1 0 0,-1 0 0,0 0 0,0 0 0,0 0 1,0 0-1,1 0 0,-1 0 0,0 0 0,0 0 0,0 0 0,0-1 0,1 1 0,-1 0 0,0 0 0,0 0 1,0 0-1,0 0 0,1 0 0,-1 0 0,0 0 0,0 0 0,0-1 0,0 1 0,0 0 0,0 0 0,0 0 1,1 0-1,-1 0 0,0-1 0,0 1 0,0 0 0,0 0 0,0 0 0,0 0 0,0-1 0,0 1 0,0 0 1,0 0-1,0-1 0,4-10 12,-1 0 1,-1-1 0,0 1-1,0-1 1,-1 1 0,-1-14-1,2 1 5,-1 5-5,2-19 17,-1 0 1,-2 0-1,-9-74 1,5 97-19,3 17 5,5 25 3,-1-18-17,0-1 0,0 1 0,1-1 0,0 0 0,1 0 0,-1 0 0,13 14 0,-15-19-2,1-1 0,-1 0 0,1 1 0,0-1 0,0 0 0,0 0 0,0-1 0,0 1 0,0-1 0,1 0 0,-1 1 0,0-1 0,1-1 0,-1 1 0,1 0 0,-1-1 0,1 0-1,-1 0 1,1 0 0,-1 0 0,1 0 0,-1-1 0,1 0 0,3-1 0,4-1 1,-1-1 0,1-1 0,-1 0 0,-1-1 0,1 0 1,-1 0-1,0-1 0,0 0 0,-1 0 0,13-15 0,-8 8 8,-1-1-1,0-1 1,-1 0-1,-1-1 1,10-24-1,-14 22-3,-6 19-7,0 0 1,0 0 0,0 0 0,-1 0 0,1 0 0,0 0 0,0-1 0,0 1 0,0 0 0,0 0-1,0 0 1,0 0 0,0 0 0,0 0 0,-1 0 0,1 0 0,0-1 0,0 1 0,0 0 0,0 0-1,0 0 1,-1 0 0,1 0 0,0 0 0,0 0 0,0 0 0,0 0 0,0 0 0,-1 0 0,1 0-1,0 0 1,0 0 0,0 0 0,0 0 0,0 0 0,-1 0 0,1 0 0,0 0 0,0 0 0,0 0 0,0 0-1,0 1 1,0-1 0,-1 0 0,1 0 0,0 0 0,0 0 0,0 0 0,0 0 0,0 0 0,0 0-1,0 1 1,-3 1-1,1 0 0,-1 1 0,1-1 1,0 1-1,0-1 0,0 1 0,1 0 0,-1 0 0,-2 5 0,-5 17 1,1 1 0,2 0 0,0 1 0,1-1 0,2 1 0,1 0 0,1 0 0,1 0 0,6 40 0,-5-60-25,0-1 0,1 1 0,0 0 0,0-1 0,1 0 0,0 1 0,5 8 0,-7-14-22,0 1-1,0-1 1,0 0 0,0 0 0,0 1-1,0-1 1,1 0 0,-1 0-1,0 0 1,1 0 0,-1 0-1,1 0 1,-1-1 0,1 1 0,-1 0-1,1-1 1,0 1 0,-1-1-1,1 0 1,0 1 0,-1-1 0,1 0-1,0 0 1,-1 0 0,1 0-1,0 0 1,-1-1 0,1 1-1,0 0 1,-1-1 0,1 1 0,-1-1-1,1 0 1,2-1 0,4-3-55,0 0 0,-1-1 0,0 0 0,0 0 0,9-12 0,-5 7-42,28-30-339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3.687"/>
    </inkml:context>
    <inkml:brush xml:id="br0">
      <inkml:brushProperty name="width" value="0.05" units="cm"/>
      <inkml:brushProperty name="height" value="0.05" units="cm"/>
    </inkml:brush>
  </inkml:definitions>
  <inkml:trace contextRef="#ctx0" brushRef="#br0">18 33 15283,'-13'-33'5048,"9"59"-1402,24 208-2246,-2-63-291,-17-154-979,6 49 428,-7-66-551,0 0-1,0 0 1,-1 0 0,1 0-1,0 1 1,0-1 0,0 0 0,0 0-1,0 0 1,0 0 0,0 0 0,0 1-1,0-1 1,0 0 0,0 0-1,0 0 1,0 0 0,1 0 0,-1 0-1,0 1 1,0-1 0,0 0 0,0 0-1,0 0 1,0 0 0,0 0-1,0 0 1,0 0 0,0 0 0,0 1-1,1-1 1,-1 0 0,0 0 0,0 0-1,0 0 1,0 0 0,0 0-1,0 0 1,0 0 0,1 0 0,-1 0-1,0 0 1,0 0 0,0 0 0,0 0-1,0 0 1,1 0 0,-1 0-1,0 0 1,4-8 135,1-15 23,-2-10-86,-1 1 1,-2-1-1,-2 0 0,0 1 1,-3 0-1,-15-61 1,22 101-210,1-1 49,11-5-115,23 4-557,-33-4 648,0-1 1,0 0-1,0 0 0,0-1 0,0 1 0,0-1 0,0 0 1,0 0-1,0 0 0,0-1 0,0 1 0,0-1 0,7-2 0,4-4-130,0 0-1,-1-1 0,0-1 0,14-11 0,-21 15 212,-1 0 0,0 0 1,0-1-1,0 0 0,-1 0 1,0-1-1,0 1 0,-1-1 1,0 0-1,4-9 0,-7 15 30,-1 0 1,1 0-1,-1 0 0,0 0 0,1 0 0,-1 0 1,0 0-1,0 0 0,0 0 0,0 0 1,0-1-1,0 1 0,0 0 0,0 0 0,0 0 1,-1 0-1,1-1 0,-1 1-1,1 1 1,0 0-1,-1-1 0,1 1 0,0 0 1,-1-1-1,1 1 0,-1 0 0,1-1 1,-1 1-1,1 0 0,-1 0 0,1-1 1,-1 1-1,1 0 0,-1 0 1,1 0-1,-1 0 0,1 0 0,-1 0 1,1 0-1,-1 0 0,1 0 0,-1 0 1,-2 0 6,1 1 0,-1-1 1,1 1-1,0 0 0,-1 0 1,1 0-1,0 0 1,0 0-1,-1 0 0,1 1 1,0-1-1,-3 4 0,-1 2 14,0 1-1,0 0 1,1 0 0,0 1-1,0 0 1,1-1-1,1 2 1,-1-1-1,1 0 1,-3 18-1,3-5 52,0 0 1,2 0-1,1 37 0,1-51-89,-1-1 1,2 0-1,-1 0 0,1 0 1,0 0-1,1 0 1,3 8-1,-6-14-14,1 0 1,-1 0-1,1 0 0,-1 0 0,1 1 1,0-1-1,0 0 0,-1 0 0,1 0 1,0 0-1,0-1 0,0 1 0,0 0 1,0 0-1,0 0 0,0-1 0,1 1 1,-1-1-1,0 1 0,0-1 0,0 1 1,1-1-1,-1 0 0,0 1 0,1-1 1,-1 0-1,0 0 0,0 0 0,1 0 1,-1 0-1,0 0 0,1-1 0,-1 1 1,0 0-1,0-1 0,1 1 0,-1 0 1,0-1-1,0 0 0,0 1 0,0-1 1,1 0-1,-1 1 0,0-1 0,0 0 1,1-2-1,17-17-234,-1-8-79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4.468"/>
    </inkml:context>
    <inkml:brush xml:id="br0">
      <inkml:brushProperty name="width" value="0.05" units="cm"/>
      <inkml:brushProperty name="height" value="0.05" units="cm"/>
    </inkml:brush>
  </inkml:definitions>
  <inkml:trace contextRef="#ctx0" brushRef="#br0">0 1 14507,'2'0'169,"-1"1"-1,0 0 1,0-1 0,0 1-1,-1 0 1,1 0-1,0-1 1,0 1 0,0 0-1,0 0 1,-1 0 0,1 0-1,-1 0 1,1 0-1,0 1 1,-1-1 0,0 0-1,1 0 1,-1 0-1,0 0 1,1 2 0,4 31 1436,-4-25-1177,17 328 3486,-13-131-3070,-2-174-612,-3-30-83,0-5 3,2-66-252,4 0-1,2 1 0,3 0 0,39-128 0,-47 189 67,1-8-66,0 1-1,1 0 1,1 0-1,0 0 0,1 0 1,0 1-1,17-22 1,-23 34 94,0 0 1,0-1 0,0 1 0,0 0 0,0 0-1,0 0 1,0 0 0,0 0 0,0 0 0,1 0 0,-1 1-1,0-1 1,1 0 0,-1 1 0,1-1 0,-1 1 0,1-1-1,-1 1 1,1 0 0,-1 0 0,1-1 0,-1 1 0,1 0-1,-1 0 1,1 1 0,-1-1 0,1 0 0,-1 0 0,1 1-1,-1-1 1,1 1 0,-1-1 0,1 1 0,-1 0 0,0 0-1,1-1 1,-1 1 0,0 0 0,0 0 0,0 0 0,0 0-1,0 1 1,0-1 0,2 2 0,0 2 15,1 1 1,-1 0-1,1-1 0,-2 1 1,1 0-1,-1 1 0,0-1 1,0 0-1,1 8 0,-1 3 70,-1 1-1,0-1 1,-1 1-1,-1-1 1,0 0-1,-2 1 1,-4 19-1,3-24 12,0 0 0,0 0 0,-1-1 0,-1 0 1,0 0-1,-1-1 0,0 0 0,-1 0 0,0 0 0,-10 10 0,14-18-79,1 1 0,-1-1 0,0 0 1,0-1-1,0 1 0,0-1 0,-1 1 1,1-1-1,0 0 0,-1-1 0,-6 2 0,9-2-60,0-1 0,1 0-1,-1 0 1,0 0-1,1 0 1,-1 0-1,0 0 1,1 0-1,-1-1 1,0 1-1,1-1 1,-1 1-1,1-1 1,-1 1-1,1-1 1,-1 0 0,1 0-1,-1 0 1,1 0-1,0 0 1,-1 0-1,1 0 1,0 0-1,0 0 1,0-1-1,0 1 1,0 0-1,0-1 1,0 1 0,1-1-1,-1 1 1,0-1-1,1 0 1,-2-2-1,0-5 37,1 1 1,0 0-1,0-1 0,0 1 1,1-1-1,0 0 0,1 1 1,0-1-1,0 1 0,1-1 1,2-8-1,13-26-408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4.975"/>
    </inkml:context>
    <inkml:brush xml:id="br0">
      <inkml:brushProperty name="width" value="0.05" units="cm"/>
      <inkml:brushProperty name="height" value="0.05" units="cm"/>
    </inkml:brush>
  </inkml:definitions>
  <inkml:trace contextRef="#ctx0" brushRef="#br0">10 1 17012,'2'3'214,"0"-1"1,-1 1-1,1 0 1,-1 0-1,0 1 0,1-1 1,-2 0-1,1 0 1,0 1-1,-1-1 1,1 0-1,-1 6 1,-4 43 803,2-35-365,-3 35 643,-7 108 872,12-157-2144,0 0 1,0-1-1,0 1 0,1 0 1,-1-1-1,1 1 1,0 0-1,1 3 1,-2-6-24,0 0 1,0 0 0,0 1 0,0-1 0,0 0 0,0 0 0,0 0-1,1 0 1,-1 0 0,0 0 0,0 0 0,0 1 0,0-1-1,0 0 1,0 0 0,0 0 0,0 0 0,1 0 0,-1 0 0,0 0-1,0 0 1,0 0 0,0 0 0,0 0 0,0 0 0,1 0-1,-1 0 1,0 0 0,0 0 0,0 0 0,0 0 0,0 0 0,1 0-1,-1 0 1,0 0 0,0 0 0,0 0 0,0 0 0,0 0-1,0 0 1,1 0 0,-1 0 0,0 0 0,0 0 0,0 0 0,0 0-1,0-1 1,6-13 36,-2-6-40,-1 1 0,0 0-1,-2-1 1,0 1 0,-2-1-1,0 0 1,-1 1-1,-9-38 1,7 46-40,2 12-10,7 18 5,-3-17 46,-1 1 1,0 0-1,1 0 0,-1-1 1,1 1-1,0-1 1,0 1-1,0-1 1,0 0-1,1 0 0,-1 0 1,0 0-1,1 0 1,0-1-1,-1 1 1,1-1-1,0 1 1,0-1-1,4 1 0,-3-1 5,1-1-1,-1 1 1,0-1-1,1 0 0,-1-1 1,1 1-1,-1-1 1,1 0-1,-1 0 0,0 0 1,9-4-1,2-2 5,-1-1 1,0 0-1,0-1 0,-1-1 0,0 0 0,14-14 0,-23 20-9,27-28 4,-29 29-8,0 1 0,0-1 1,0 0-1,0 1 1,-1-1-1,1 0 0,-1 0 1,1 0-1,-1 0 1,1-5-1,-5 7-49,-5 6 32,-5 6 7,5 0 79,0 1 0,1 0-1,0 0 1,1 1 0,0 0-1,1 0 1,1 0-1,0 0 1,1 1 0,0-1-1,1 1 1,1 0 0,0 0-1,0 0 1,2 0 0,0 0-1,3 15 1,-3-25-128,0 0 0,0 0-1,0 0 1,1 0 0,0-1 0,0 1 0,0-1-1,0 1 1,0-1 0,1 0 0,-1 0 0,1 0 0,0 0-1,0 0 1,0-1 0,1 1 0,-1-1 0,0 0-1,1 0 1,0 0 0,-1 0 0,1-1 0,0 1-1,0-1 1,0 0 0,0 0 0,0-1 0,0 1 0,0-1-1,8 0 1,4-3-328,-5-8-128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5.428"/>
    </inkml:context>
    <inkml:brush xml:id="br0">
      <inkml:brushProperty name="width" value="0.05" units="cm"/>
      <inkml:brushProperty name="height" value="0.05" units="cm"/>
    </inkml:brush>
  </inkml:definitions>
  <inkml:trace contextRef="#ctx0" brushRef="#br0">111 30 18956,'1'-1'120,"-1"0"1,1 1-1,-1-1 1,1 1-1,-1-1 0,0 0 1,1 1-1,-1-1 1,0 0-1,0 1 1,1-1-1,-1 0 0,0 0 1,0 1-1,0-1 1,0 0-1,0 0 0,0 1 1,0-1-1,0 0 1,0 0-1,0 1 0,0-1 1,-1 0-1,1 0 1,0 1-1,0-1 0,-1 0 1,1 1-1,0-1 1,-1 0-1,1 1 0,-1-1 1,1 1-1,-1-1 1,1 1-1,-1-1 0,0 1 1,1-1-1,-1 1 1,1-1-1,-1 1 0,-1-1 1,1 1 11,-1 0 0,0-1 0,0 1 0,0 0 1,0 0-1,0 1 0,1-1 0,-1 0 0,0 1 0,0-1 0,0 1 1,1-1-1,-1 1 0,0 0 0,1 0 0,-1-1 0,-2 4 0,-4 2-23,0 0 1,1 1-1,0 0 0,-9 11 0,13-14-110,0-1 1,0 1 0,1 1-1,0-1 1,0 0 0,0 0-1,0 1 1,0-1 0,1 1-1,0 0 1,-1 6 0,2-10-26,0 0 1,0 0 0,1 0-1,-1 0 1,0 0-1,0 0 1,1 0 0,-1 0-1,1 0 1,-1-1 0,1 1-1,-1 0 1,1 0-1,0 0 1,-1 0 0,1-1-1,0 1 1,-1 0-1,1-1 1,0 1 0,0-1-1,0 1 1,0-1-1,0 1 1,-1-1 0,1 1-1,0-1 1,0 0 0,0 1-1,0-1 1,0 0-1,0 0 1,0 0 0,0 0-1,0 0 1,0 0-1,2 0 1,42-4-1092,-40 3 962,38-6-868,-20 2 211,37-3 0,-54 7 742,0 1-1,0 0 1,0 1 0,0-1-1,0 1 1,0 0 0,0 1-1,-1-1 1,1 1 0,0 0-1,6 4 1,-9-4 97,-1 0 0,1 0 0,-1 0 1,1 1-1,-1-1 0,0 1 0,0 0 0,0 0 1,0 0-1,-1 0 0,1 0 0,-1 0 0,1 0 0,-1 0 1,0 0-1,-1 1 0,1-1 0,0 0 0,-1 1 0,0-1 1,0 1-1,0-1 0,0 1 0,0-1 0,-2 5 1,0 5 229,-1 0 1,0 0-1,-1 0 1,0-1 0,-8 16-1,6-16 66,0-1 0,-1 1 0,0-1 0,-1-1 0,-15 18 0,20-25-281,-1 0 1,1-1-1,0 1 1,-1-1-1,1 1 1,-1-1-1,0 0 1,0-1-1,-7 4 0,8-5-109,1 1-1,-1-1 1,0 0-1,1 0 1,-1 0-1,0 0 1,1 0-1,-1 0 1,1-1-1,-1 0 1,0 1-1,1-1 1,-1 0-1,1 0 1,-1 0-1,1 0 1,-3-2-1,3 0-125,-1 1 0,0-1 1,1 0-1,0 0 0,0 0 0,0 0 0,0 0 0,0-1 0,0 1 0,1 0 0,0-1 0,-1 1 1,1-1-1,1 0 0,-1 1 0,0-1 0,1 0 0,0 1 0,0-7 0,1-21-910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6.307"/>
    </inkml:context>
    <inkml:brush xml:id="br0">
      <inkml:brushProperty name="width" value="0.05" units="cm"/>
      <inkml:brushProperty name="height" value="0.05" units="cm"/>
    </inkml:brush>
  </inkml:definitions>
  <inkml:trace contextRef="#ctx0" brushRef="#br0">0 619 18940,'6'-2'423,"-1"0"0,1-1-1,-1 0 1,0 0 0,0 0 0,-1-1-1,1 0 1,0 0 0,6-8 0,33-44 1074,-43 55-1489,3-5 75,-2 5-76,-1-1 1,1 0-1,-1 0 1,1 1-1,-1-1 1,0 0-1,0-1 1,0 1-1,0 0 1,0 0-1,0 0 0,0 0 1,-1-1-1,1-2 1,-2 5-9,1 0 0,-1 0 0,1 0 0,-1 0 1,1 0-1,-1 0 0,0 0 0,1 1 0,-1-1 0,1 0 0,-1 0 0,1 1 1,-1-1-1,1 0 0,-1 1 0,1-1 0,0 0 0,-1 1 0,1-1 0,-1 1 1,1-1-1,0 0 0,-1 1 0,1-1 0,0 2 0,-14 13 15,8-6 16,1 1 0,0 0 1,0 0-1,0 1 0,-4 18 1,8-25-12,-1 0 1,1 0-1,1 0 1,-1 0-1,1 0 1,-1 0-1,1 1 1,0-1-1,1 0 1,-1 0-1,1 0 0,-1 0 1,1 0-1,0 0 1,1 0-1,-1 0 1,1-1-1,3 8 1,-3-10-12,0 1 0,-1-1 0,1 1 1,0-1-1,0 0 0,0 0 0,0 1 1,0-1-1,0-1 0,0 1 0,0 0 0,0 0 1,1-1-1,-1 1 0,0-1 0,0 0 1,1 0-1,-1 0 0,0 0 0,0 0 0,1 0 1,-1-1-1,4 0 0,4-2-65,0 0 0,1 0 0,15-9 0,4-4-456,41-29-1,-41 24-127,37-18-1,-63 37 561,0 0 0,0 1-1,0-1 1,1 1 0,-1 0-1,8-2 1,-11 3 84,0 0 0,0 0-1,0 0 1,0 0 0,-1 1-1,1-1 1,0 0 0,0 0 0,0 0-1,0 1 1,-1-1 0,1 0 0,0 1-1,0-1 1,0 1 0,-1-1-1,1 1 1,0-1 0,-1 1 0,1 0-1,0-1 1,-1 1 0,1 0 0,-1-1-1,1 1 1,-1 0 0,1 0 0,-1-1-1,0 1 1,1 0 0,-1 0-1,0 0 1,0 0 0,0 0 0,0-1-1,1 1 1,-1 2 0,1 67 1219,-1-46-708,0-22-482,0-1 1,0 0-1,0 0 0,0 0 0,0 1 1,0-1-1,0 0 0,0 0 0,0 0 0,1 0 1,-1 1-1,1-1 0,-1 0 0,1 0 1,-1 0-1,1 0 0,-1 0 0,1 0 1,0 0-1,-1 0 0,1 0 0,0-1 0,2 3 1,-2-3-18,0 0 0,0 0 0,1 1 0,-1-1 0,0 0 0,0 0 0,1 0 0,-1 0 0,0-1 0,0 1 0,1 0 0,-1 0 1,0-1-1,0 1 0,0-1 0,1 1 0,-1-1 0,1 0 0,6-4-126,-1 0 1,1-1-1,-1 1 1,11-13-1,54-62-2217,62-90 0,-116 145 2475,-2 0-1,0-1 0,-2 0 1,-1-2-1,-1 1 0,-1-2 0,-2 1 1,0-1-1,5-41 0,-14 67-164,1-1-26,0 0 0,-1-1 0,1 1 0,-1 0-1,0 0 1,-1-1 0,1 1 0,-1 0 0,1 0-1,-4-8 1,4 12 38,0-1 0,0 1-1,0-1 1,0 1 0,-1 0 0,1-1-1,0 1 1,0-1 0,0 1-1,-1 0 1,1-1 0,0 1 0,-1 0-1,1-1 1,0 1 0,0 0 0,-1 0-1,1-1 1,-1 1 0,1 0-1,0 0 1,-1 0 0,1 0 0,-1-1-1,1 1 1,0 0 0,-1 0 0,1 0-1,-1 0 1,1 0 0,-1 0-1,1 0 1,0 0 0,-1 0 0,1 0-1,-1 0 1,1 0 0,-1 0 0,1 1-1,0-1 1,-1 0 0,1 0-1,-1 0 1,1 1 0,0-1 0,-1 0-1,1 0 1,0 1 0,-1-1 0,1 0-1,0 1 1,0-1 0,-1 0-1,1 1 1,-3 2 7,1 0 0,0 0 0,0 0 1,1 0-1,-1 0 0,-1 5 0,-4 16 297,1 0 1,1 0-1,-3 41 0,2 77 1389,9-16-95,-2-108-1346,1 0 0,1 0 0,1-1 0,12 35 0,-12-42-312,-3-7-296,-2-4-127,-15-14-387,-132-86-4071,41 43 5511,116 61-18,1 0 0,-1-2 0,1 1 0,-1-1 0,17 0-1,-4 0-395,13 0 182,1-1 1,-1-1-1,47-9 1,-27 0-239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6.747"/>
    </inkml:context>
    <inkml:brush xml:id="br0">
      <inkml:brushProperty name="width" value="0.05" units="cm"/>
      <inkml:brushProperty name="height" value="0.05" units="cm"/>
    </inkml:brush>
  </inkml:definitions>
  <inkml:trace contextRef="#ctx0" brushRef="#br0">85 0 17292,'-32'49'2096,"-4"7"-631,33-51-1307,1 0 1,0 0-1,0 1 0,0-1 1,0 1-1,1 0 0,0 0 1,0 11-1,1-16-154,0 0 0,0 1 0,0-1 0,1 0 0,-1 1 0,1-1 0,-1 0 0,1 0 0,-1 0 0,1 1 0,0-1 0,-1 0 0,1 0-1,0 0 1,0 0 0,0 0 0,0 0 0,0 0 0,0-1 0,0 1 0,0 0 0,0 0 0,0-1 0,0 1 0,1-1 0,-1 1 0,0-1 0,0 1 0,1-1 0,-1 0 0,0 0 0,1 0 0,-1 0 0,0 0 0,3 0-1,8 0-370,0 0 0,0-1-1,14-3 1,-7 1-106,-10 2 260,1 1 1,0 0-1,0 0 1,0 0-1,0 2 0,0-1 1,0 1-1,12 4 1,-19-5 265,0 0 0,-1 0 0,0 1 0,1-1 0,-1 0 0,0 1-1,1 0 1,-1-1 0,0 1 0,0 0 0,0 0 0,-1 0 0,1 0 0,0 1 0,-1-1 0,1 0 0,-1 1 0,0-1 0,0 1 0,0-1 0,0 1 0,0 0-1,-1-1 1,1 1 0,-1 0 0,0 0 0,1-1 0,-1 1 0,-1 0 0,1-1 0,0 1 0,-1 0 0,1 0 0,-3 4 0,1 1 198,-1-1 1,0 1 0,0-1-1,0 0 1,-1 0 0,-1-1-1,1 1 1,-1-1 0,0 0-1,0 0 1,-1-1 0,0 1-1,0-1 1,-11 7 0,14-9-250,0-1 0,-1 0 1,1 0-1,-1-1 1,0 1-1,1-1 1,-1 1-1,0-1 1,0 0-1,0-1 1,0 1-1,0-1 1,0 0-1,0 0 1,0 0-1,0 0 1,0 0-1,0-1 1,0 0-1,1 0 0,-1 0 1,0 0-1,0-1 1,1 0-1,-1 1 1,1-1-1,-1 0 1,1-1-1,0 1 1,-4-4-1,-11-12-266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4.426"/>
    </inkml:context>
    <inkml:brush xml:id="br0">
      <inkml:brushProperty name="width" value="0.05" units="cm"/>
      <inkml:brushProperty name="height" value="0.05" units="cm"/>
    </inkml:brush>
  </inkml:definitions>
  <inkml:trace contextRef="#ctx0" brushRef="#br0">151 20 11186,'9'-17'3302,"-8"15"-1538,-4 10-488,3-5-1159,-15 47 1107,3-7-710,-9 51 1,12-17-195,2 141 0,23 78 51,-12-244-313,9 199 382,-11-1-1,-10 1 0,-45 264 1,48-477-405,-7 38 1,-4 115 1,1-230-2867,6 14 2346,-1-2-95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6.097"/>
    </inkml:context>
    <inkml:brush xml:id="br0">
      <inkml:brushProperty name="width" value="0.05" units="cm"/>
      <inkml:brushProperty name="height" value="0.05" units="cm"/>
    </inkml:brush>
  </inkml:definitions>
  <inkml:trace contextRef="#ctx0" brushRef="#br0">1 1 18172,'0'55'1674,"2"32"-300,-1-77-1173,1 0-1,0 0 1,0 0 0,1 0-1,0 0 1,5 10 0,-8-19-184,1 1 1,0-1-1,-1 1 1,1-1-1,0 1 1,0-1 0,0 0-1,0 1 1,0-1-1,0 0 1,1 0-1,-1 0 1,0 0-1,1 0 1,-1 0-1,0 0 1,1 0-1,-1-1 1,1 1 0,-1 0-1,1-1 1,0 1-1,-1-1 1,4 0-1,-3 0-7,1 0 0,-1-1-1,1 1 1,-1-1 0,0 0-1,1 0 1,-1 0 0,1 0-1,-1 0 1,0 0 0,0-1 0,0 1-1,0-1 1,0 0 0,2-2-1,9-9 41,20-30 0,-27 33-33,1 0 1,1 1-1,0-1 0,0 2 1,1-1-1,12-9 1,-20 17-14,1 0 0,0 0 1,-1 1-1,1-1 1,0 0-1,-1 1 0,1-1 1,0 1-1,0 0 1,-1 0-1,1-1 0,0 1 1,0 0-1,0 1 1,-1-1-1,1 0 0,0 0 1,0 1-1,-1-1 1,1 1-1,0-1 0,-1 1 1,1 0-1,-1 0 1,1 0-1,0 0 0,-1 0 1,0 0-1,1 0 1,-1 0-1,0 0 0,0 1 1,1-1-1,-1 1 0,0-1 1,1 3-1,4 5 21,0 1-1,0 1 1,-1-1-1,5 14 1,-9-20-17,13 33 57,11 25 73,-24-61-132,-1 0 1,0 0 0,1 0-1,-1-1 1,1 1-1,-1 0 1,1 0 0,0 0-1,-1-1 1,1 1-1,0 0 1,-1 0 0,1-1-1,0 1 1,0-1-1,0 1 1,-1-1 0,1 1-1,0-1 1,0 1-1,0-1 1,0 0 0,1 1-1,-1-2 0,0 1 0,0 0 0,0-1 0,0 1 0,0 0 0,0-1-1,0 1 1,0-1 0,0 1 0,0-1 0,-1 0 0,1 1 0,0-1 0,0 0 0,-1 0 0,1 0-1,0 1 1,0-2 0,4-8 29,0 1 1,0-1-1,5-15 0,-6 14-1,2-5 7,2 1 0,0 0 0,0 0-1,14-17 1,-20 29-34,1-1-1,0 1 1,0 0-1,0 0 1,1 0-1,-1 1 1,1-1 0,0 1-1,6-3 1,-7 4-7,-1 0 1,0 0-1,1 1 1,-1 0-1,1-1 1,-1 1-1,0 0 1,1 0-1,-1 0 1,1 0-1,-1 1 1,0-1-1,1 1 0,-1-1 1,0 1-1,1 0 1,-1 0-1,4 2 1,4 5-2,0-1 0,0 2 1,-1-1-1,0 1 0,0 1 1,-1 0-1,0 0 0,9 17 0,16 19 5,-32-44-1,1 0 0,-1-1 0,1 1-1,-1 0 1,1-1 0,0 1 0,0-1-1,-1 1 1,1-1 0,0 0 0,0 0-1,1 0 1,-1 0 0,0 0 0,0 0-1,0-1 1,3 1 0,-3-1 0,0 0 0,0-1 0,0 1 0,0 0 0,0-1 0,-1 0 0,1 1-1,0-1 1,-1 0 0,1 0 0,0 0 0,-1 0 0,1 0 0,-1-1 0,0 1 0,1 0 0,-1-1 0,0 1 0,0 0 0,0-1 0,2-2 0,30-56 54,-27 46-45,1 1 1,1-1 0,0 1-1,19-22 1,-27 34-13,1 0 0,0 0 0,0 0 0,0 0 0,0 1 0,0-1 1,0 0-1,0 0 0,0 1 0,0-1 0,0 0 0,0 1 0,1-1 0,-1 1 0,0 0 0,0-1 0,1 1 0,-1 0 0,0 0 0,0 0 1,1 0-1,1 0 0,-2 0 0,1 1 0,-1 0 0,0-1 0,0 1 0,1 0 0,-1 0 0,0 0 0,0 0 0,0 0 0,0 0 0,0 0 1,0 0-1,0 0 0,-1 0 0,1 1 0,1 1 0,2 7 0,0 1 0,-1-1 1,0 1-1,2 12 0,-5-19 0,2 5-72,-1-5-39,0 0 1,0 0-1,0 0 0,-1 0 0,0 0 0,1 0 0,-2 8 0,1-12 107,0-1 0,0 1-1,0 0 1,0 0 0,0 0 0,0 0 0,0 0-1,0 0 1,0 0 0,0 0 0,0 0-1,0 0 1,0 0 0,0 0 0,0 0 0,0 0-1,0 0 1,0-1 0,0 1 0,0 0-1,-1 0 1,1 0 0,0 0 0,0 0 0,0 0-1,0 0 1,0 0 0,0 0 0,0 0-1,0 0 1,0 0 0,0 0 0,0 0 0,0 0-1,0 0 1,0 0 0,0 0 0,0 0 0,-1 0-1,1 0 1,0 0 0,0 0 0,0 0-1,0 0 1,0 0 0,0 0 0,0 0 0,0 0-1,0 0 1,0 0 0,0 0 0,0 0-1,0 0 1,0 0 0,0 0 0,-1 0 0,1 0-1,0 0 1,0 0 0,0 0 0,0 0-1,0 0 1,0 1 0,0-1 0,0 0 0,0 0-1,-3-8-119,-1-18-121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7.924"/>
    </inkml:context>
    <inkml:brush xml:id="br0">
      <inkml:brushProperty name="width" value="0.05" units="cm"/>
      <inkml:brushProperty name="height" value="0.05" units="cm"/>
    </inkml:brush>
  </inkml:definitions>
  <inkml:trace contextRef="#ctx0" brushRef="#br0">18 168 18484,'-7'76'3258,"0"23"-2509,4 0 1,10 101-1,-6-186-715,4 31 72,-5-43-94,0 1 0,1 0 0,0-1 0,0 1 0,0-1 0,0 1 0,0-1 0,0 1-1,1-1 1,-1 0 0,1 0 0,-1 1 0,3 1 0,-3-4-8,-1 1-1,1-1 0,0 0 1,-1 1-1,1-1 0,0 0 1,-1 0-1,1 1 0,0-1 1,-1 0-1,1 0 1,0 0-1,-1 0 0,1 0 1,0 0-1,-1 0 0,1 0 1,0 0-1,0 0 0,-1-1 1,1 1-1,0 0 1,-1 0-1,1-1 0,-1 1 1,1 0-1,0-1 0,-1 1 1,1 0-1,-1-1 1,1 1-1,-1-1 0,1 1 1,-1-1-1,1 1 0,-1-1 1,1-1-1,13-22 47,-8 7-39,-1 0 1,-1-1-1,-1 0 1,-1 0-1,0 0 1,-1 0-1,-1 0 1,-1 0-1,0 0 1,-5-19-1,6 35-12,-10-40-23,10 40 19,-1-1 0,0 0 0,0 1 0,0-1-1,-1 0 1,1 1 0,-1-1 0,0 1 0,1 0 0,-1 0 0,0 0-1,-2-2 1,3 3 4,1 1 0,0 0-1,0 0 1,-1 0 0,1-1-1,0 1 1,-1 0 0,1 0-1,0 0 1,-1 0 0,1 0-1,0 0 1,-1 0 0,1 0-1,-1 0 1,1 0 0,0 0-1,-1 0 1,1 0 0,0 0-1,-1 0 1,1 0 0,0 0-1,-1 0 1,1 0 0,0 0-1,-1 1 1,1-1 0,0 0-1,-1 0 1,1 0-1,0 1 1,0-1 0,-1 0-1,1 0 1,0 1 0,0-1-1,-1 0 1,1 1 0,0-1-1,0 0 1,0 1 0,0-1-1,0 0 1,-1 1 0,1-1-1,0 0 1,0 1 0,0-1-1,0 0 1,0 1 0,0-1-1,0 0 1,0 1 0,0-1-1,0 0 1,0 1 0,0 25-46,1-18 42,0 0-1,0 0 0,1 0 1,0-1-1,0 1 0,1 0 1,0-1-1,0 1 0,8 10 1,-9-15 10,0 0 1,0-1 0,0 1-1,0-1 1,1 0-1,-1 1 1,1-1 0,-1 0-1,1-1 1,0 1 0,0 0-1,0-1 1,0 0 0,0 1-1,0-1 1,0-1 0,0 1-1,0 0 1,0-1 0,1 1-1,-1-1 1,0 0 0,0 0-1,1 0 1,-1-1 0,6 0-1,0-2 19,0 0 0,-1 0-1,1-1 1,-1 0 0,0-1 0,0 0-1,0 0 1,0-1 0,-1 1 0,10-11-1,8-10 78,29-39-1,-28 29-48,0-1 0,-3-1 0,-1 0 0,-2-2 1,-1-1-1,-3 0 0,17-61 0,-32 97-51,0 0 0,-1 0-1,1 0 1,-1 0 0,-1-9-1,2 14 0,-1 0 0,0-1 0,0 1 0,0 0 0,0-1-1,0 1 1,-1 0 0,1 0 0,0-1 0,0 1 0,0 0-1,0 0 1,0-1 0,0 1 0,0 0 0,0 0 0,-1-1-1,1 1 1,0 0 0,0 0 0,0 0 0,0-1 0,-1 1-1,1 0 1,0 0 0,0 0 0,-1 0 0,1 0 0,0-1-1,0 1 1,0 0 0,-1 0 0,1 0 0,0 0 0,-1 0-1,1 0 1,-1 1 0,0-1-1,-1 1 0,1 0 1,0 0-1,0 0 1,1 0-1,-1 0 0,0 0 1,0 0-1,0 0 0,1 0 1,-1 0-1,0 2 0,-7 11-5,1 1 0,1 1-1,0-1 1,-5 21-1,-11 70 4,20-93 6,-21 151 96,22-142-69,0-1-1,1 1 0,2 0 1,0 0-1,9 33 0,-10-51-21,0 1 0,1-1 0,-1 0 0,1 0 0,0 0 0,0 0 0,1 0-1,-1 0 1,1-1 0,0 1 0,0-1 0,0 0 0,0 0 0,0 0 0,1 0 0,0 0 0,-1-1 0,1 1-1,0-1 1,0 0 0,0-1 0,0 1 0,1-1 0,-1 1 0,0-1 0,1 0 0,-1-1 0,1 1 0,5-1 0,2 0 1,-1 0 1,1 0 0,0-2 0,0 1 0,-1-1 0,1-1 0,-1 0-1,1-1 1,-1 0 0,11-6 0,-7 2-2,0-1 1,-1 0-1,0-2 0,0 1 0,-1-2 1,15-17-1,-10 8-11,0 0 1,-2-2-1,-1 0 1,-1-1-1,-1 0 1,-1-1 0,-1-1-1,10-37 1,-19 58-5,-1 0 1,0 0-1,-1 0 1,1-1-1,-1 1 1,0 0-1,0 0 1,-2-10-1,2 14 6,0 1-1,0-1 0,-1 0 0,1 0 0,0 0 0,-1 1 0,1-1 0,-1 0 0,1 0 0,0 1 0,-1-1 0,0 0 0,1 1 0,-1-1 0,1 1 0,-1-1 0,0 1 0,1-1 0,-1 1 0,0-1 0,0 1 0,-1-1 1,1 1-2,-1 0 0,1 0 1,-1 0-1,1 0 1,-1 0-1,0 1 1,1-1-1,-1 1 0,1-1 1,0 1-1,-1-1 1,1 1-1,-1 0 0,1-1 1,0 1-1,-1 0 1,0 2-1,-8 5-3,1 0-1,0 2 0,0-1 1,1 1-1,0 0 0,1 0 1,0 1-1,-7 17 0,4-7 13,1 0 0,1 1 0,-11 43 0,17-54 4,0 1 0,1-1 0,0 1 0,1 0-1,0 0 1,1 0 0,0-1 0,4 13 0,-4-19-26,0 0 1,1 0-1,0 0 1,0 0-1,0 0 1,1 0-1,-1 0 0,1-1 1,0 1-1,1-1 1,-1 0-1,1 0 0,0 0 1,0-1-1,0 1 1,0-1-1,1 0 1,-1 0-1,9 4 0,-4-4-91,1 0 0,-1 0 0,1-1-1,0 0 1,-1 0 0,1-1 0,0-1 0,0 0-1,0 0 1,0-1 0,9-2 0,24-7-191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9.400"/>
    </inkml:context>
    <inkml:brush xml:id="br0">
      <inkml:brushProperty name="width" value="0.05" units="cm"/>
      <inkml:brushProperty name="height" value="0.05" units="cm"/>
    </inkml:brush>
  </inkml:definitions>
  <inkml:trace contextRef="#ctx0" brushRef="#br0">0 23 12723,'5'-21'1760,"-4"21"-1728,-1 0 0,0 0 0,0 0 0,0 0 0,0 0 1,1-1-1,-1 1 0,0 0 0,0 0 0,0 0 0,0 0 0,1 0 1,-1 0-1,0 0 0,0 0 0,0 0 0,1 0 0,-1 0 0,0 0 1,0 0-1,0 0 0,1 0 0,-1 0 0,0 0 0,0 0 0,0 0 1,1 0-1,-1 0 0,0 1 0,0-1 0,0 0 0,0 0 1,0 0-1,1 0 0,-1 0 0,0 0 0,0 1 0,0-1 0,0 0 1,0 0-1,0 0 0,1 0 0,-1 1 0,0-1 0,0 0 0,0 0 1,2 4 220,0 0 0,0 0 0,-1 0 1,0 0-1,1 0 0,-1 1 1,0 5-1,6 69 2013,-6 117 1,-2-39-998,1-150-1213,0 0 0,1 0-1,0-1 1,0 1 0,1 0 0,-1-1-1,5 11 1,-5-16-46,0 1 0,0-1 0,0 1-1,0 0 1,0-1 0,0 0 0,1 1 0,-1-1 0,0 0 0,1 0 0,-1 0-1,1 1 1,-1-1 0,1-1 0,0 1 0,-1 0 0,1 0 0,0-1 0,0 1-1,-1-1 1,1 1 0,0-1 0,0 0 0,0 0 0,-1 0 0,1 0 0,0 0-1,0 0 1,0 0 0,0-1 0,1 0 0,7-1 6,-1-1 0,0 0 1,0-1-1,0 0 0,-1-1 0,0 1 0,0-2 1,10-6-1,59-58 81,-48 43-48,55-49 232,-83 75-274,-1 1 0,1-1-1,0 1 1,-1-1-1,1 1 1,-1-1 0,1 1-1,0-1 1,0 1-1,-1 0 1,1-1 0,0 1-1,0 0 1,-1-1 0,1 1-1,0 0 1,0 0-1,-1 0 1,1 0 0,0 0-1,0 0 1,0 0-1,0 0 1,0 1 0,0-1 0,0 1 0,-1-1 0,1 1 1,-1 0-1,1-1 0,-1 1 1,0 0-1,1 0 0,-1-1 0,0 1 1,1 0-1,-1 0 0,0-1 0,0 1 1,0 0-1,0 0 0,1 0 1,-1 0-1,-1 0 0,1 10 54,-1-1 1,-3 21-1,2-23-46,1-1-7,0-1 0,0-1 1,0 0-1,1 0 0,0 0 0,0 6 0,0-11-7,0 0 0,0 1 0,0-1 0,0 1 0,0-1 0,0 0 0,0 1 0,1-1 0,-1 0 1,0 1-1,0-1 0,0 0 0,0 1 0,1-1 0,-1 0 0,0 1 0,0-1 0,1 0 0,-1 0 0,0 1 0,1-1 0,-1 0 0,0 0 0,1 0 0,-1 0 0,0 1 0,1-1 0,-1 0 0,1 0 0,0 0 1,0 0 0,1-1 0,-1 1 0,0 0 1,0-1-1,0 1 0,0-1 0,1 1 0,-1-1 0,0 1 0,0-1 0,0 0 1,0 0-1,1 0 0,65-59 19,13-10-15,-71 63-13,1 0 0,0 1 0,0 0 0,0 0-1,1 2 1,18-7 0,-27 10 6,0 0-1,0 1 1,1-1 0,-1 1-1,0-1 1,0 1 0,0 0-1,0 0 1,0 0 0,0 0-1,0 1 1,0-1-1,0 0 1,0 1 0,0-1-1,0 1 1,0 0 0,0 0-1,0 0 1,0 0 0,0 0-1,-1 0 1,1 0-1,0 1 1,-1-1 0,1 0-1,-1 1 1,1 0 0,-1-1-1,0 1 1,0 0 0,0-1-1,0 1 1,0 0-1,0 0 1,0 0 0,0 0-1,-1 0 1,1 0 0,-1 0-1,0 0 1,1 0 0,-1 0-1,0 3 1,0 9-121,0-1 0,-1 1 0,-1-1 0,0 0 0,0 0 0,-2 1 0,-4 11 0,9-21-999,5-6 835,6-7 106,7-8-299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9.882"/>
    </inkml:context>
    <inkml:brush xml:id="br0">
      <inkml:brushProperty name="width" value="0.05" units="cm"/>
      <inkml:brushProperty name="height" value="0.05" units="cm"/>
    </inkml:brush>
  </inkml:definitions>
  <inkml:trace contextRef="#ctx0" brushRef="#br0">159 67 19308,'-26'22'2108,"-33"34"0,51-47-1867,0 1 0,0 0-1,1 0 1,1 1 0,-1 0-1,2 0 1,-6 14-1,8-17-154,0 1-1,1 0 0,0 0 0,0 0 0,0 19 0,2-27-77,0 1-1,0-1 1,0 0 0,1 1 0,-1-1 0,0 0-1,1 1 1,-1-1 0,0 0 0,1 1 0,0-1-1,-1 0 1,1 0 0,0 0 0,0 1 0,-1-1-1,1 0 1,0 0 0,2 1 0,-2-2-3,1 1-1,-1 0 1,1-1 0,0 1 0,-1-1 0,1 0 0,0 0-1,0 0 1,-1 0 0,1 0 0,0 0 0,0 0 0,-1 0-1,1 0 1,0-1 0,-1 1 0,1-1 0,0 0-1,2-1 1,7-3 7,-1-1 0,0 0-1,0 0 1,-1-1-1,12-11 1,30-21-22,-47 36 4,1 1 0,0-1 0,-1 1 0,1 0 0,0 1 0,0-1-1,0 1 1,0 0 0,10-1 0,-13 2 1,1 0 1,-1 0-1,0 1 1,0-1-1,1 0 1,-1 1-1,0 0 1,0-1-1,0 1 1,0 0-1,0 0 1,0 0-1,0 1 1,0-1-1,0 0 1,0 1-1,0-1 1,-1 1-1,1 0 1,-1-1-1,1 1 1,-1 0-1,2 3 1,2 4-7,-1 1 1,0-1-1,0 1 1,2 10-1,0 2 12,-6-22 1,1 1 0,-1-1-1,0 1 1,0-1 0,0 1 0,0-1 0,0 0 0,1 1 0,-1-1-1,0 0 1,0 1 0,0-1 0,1 1 0,-1-1 0,0 0 0,1 0-1,-1 1 1,0-1 0,1 0 0,-1 1 0,0-1 0,1 0-1,-1 0 1,1 0 0,-1 0 0,0 1 0,1-1 0,-1 0 0,1 0-1,-1 0 1,0 0 0,1 0 0,-1 0 0,1 0 0,13-10 51,8-23 30,-11 8-52,-1 1-1,-1-2 0,-1 1 1,-1-1-1,-1 0 1,-2 0-1,0-1 0,-1-32 1,-2 61-106,0 1 0,1-1 0,-1 1 0,0-1 0,1 0 0,-1 1 0,1-1 0,0 0 0,0 0 0,0 0 0,0 0 1,0 0-1,0-1 0,4 3 0,-3-1-120,1-1 0,-1 0-1,1 0 1,0 0 0,0 0 0,0 0 0,0-1 0,0 0 0,0 0 0,0 0 0,0 0-1,0-1 1,5 1 0,-1-3-28,1 0-1,-1 0 0,0 0 1,0-1-1,0-1 0,0 1 1,-1-1-1,1-1 0,-1 1 1,0-1-1,0 0 0,-1-1 1,7-6-1,27-26-919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0.381"/>
    </inkml:context>
    <inkml:brush xml:id="br0">
      <inkml:brushProperty name="width" value="0.05" units="cm"/>
      <inkml:brushProperty name="height" value="0.05" units="cm"/>
    </inkml:brush>
  </inkml:definitions>
  <inkml:trace contextRef="#ctx0" brushRef="#br0">162 0 13987,'-14'27'1663,"2"0"1,0 1-1,-10 40 0,13-37-1057,3-13-373,-50 172 1413,46-150-1306,2 1 1,-4 72-1,11-110-313,1 0 0,0 0 0,0 0 0,1 0 0,-1 0 0,1 0 0,-1 0 0,1 0 0,0 0 0,0 0 0,0 0 0,1-1 0,2 5 0,-4-6-12,1 0-1,1 0 1,-1 0-1,0 0 1,0-1-1,0 1 1,0 0-1,0-1 1,1 1-1,-1-1 1,0 1 0,1-1-1,-1 0 1,0 1-1,1-1 1,-1 0-1,0 0 1,1 0-1,-1 0 1,0 0-1,1 0 1,-1 0-1,0-1 1,1 1 0,-1 0-1,0-1 1,1 1-1,-1-1 1,0 1-1,0-1 1,2-1-1,6-3 49,-1 0 0,0-1 0,0 0-1,0 0 1,-1-1 0,13-14 0,35-51 216,11-34-268,98-211-1,-182 348-1000,-2 0 0,-29 36-1,35-51 662</inkml:trace>
  <inkml:trace contextRef="#ctx0" brushRef="#br0" timeOffset="1">249 572 15331,'4'27'1745,"2"-8"-1025,1-4-296,3-7 696,0-4-504,3-4-144,-3 0-96,0-3-328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1.186"/>
    </inkml:context>
    <inkml:brush xml:id="br0">
      <inkml:brushProperty name="width" value="0.05" units="cm"/>
      <inkml:brushProperty name="height" value="0.05" units="cm"/>
    </inkml:brush>
  </inkml:definitions>
  <inkml:trace contextRef="#ctx0" brushRef="#br0">1 480 19260,'0'3'148,"0"0"-1,1 0 1,0 0-1,-1 0 1,1-1 0,0 1-1,0 0 1,0 0-1,1-1 1,-1 1 0,1-1-1,-1 1 1,1-1-1,0 1 1,0-1 0,0 0-1,0 0 1,1 0-1,-1 0 1,0 0 0,1-1-1,-1 1 1,1-1-1,0 0 1,0 1-1,-1-1 1,1-1 0,0 1-1,0 0 1,0 0-1,5-1 1,-1 1-50,0-1 0,0 0 0,0 0 0,0-1 0,0 0 0,0 0 0,0-1-1,-1 0 1,1 0 0,0-1 0,-1 1 0,10-7 0,-4 2-26,0-1-1,0-1 0,18-18 1,-26 24-60,-1-1 1,0 0-1,0 1 1,0-1-1,0-1 1,-1 1-1,1 0 1,-1-1-1,0 1 1,-1-1-1,1 1 1,-1-1-1,0 0 1,1-8-1,-2 12-11,1 0 0,-1 0-1,0 0 1,0 0 0,0 0-1,0 0 1,0 0 0,0 0-1,0 0 1,-1 0 0,1 0-1,0 0 1,0 0 0,-1 0-1,1 0 1,-1 0 0,1 1-1,-1-1 1,1 0 0,-1 0-1,0 0 1,1 1 0,-1-1-1,0 0 1,1 1-1,-1-1 1,0 0 0,0 1-1,0-1 1,1 1 0,-1 0-1,0-1 1,0 1 0,0 0-1,0-1 1,0 1 0,0 0-1,0 0 1,0 0 0,0 0-1,0 0 1,0 0 0,-1 0-1,-2 0-1,-1 1-1,1 0 0,0 1 0,0-1 1,-1 1-1,1-1 0,0 1 1,-6 5-1,-4 2-6,1 1 1,1 1 0,0 0-1,0 1 1,1 0 0,1 1-1,-17 26 1,20-28 7,0 1 0,1 0 0,1 1 0,0-1 1,0 1-1,1 0 0,1 1 0,0-1 0,-2 25 0,5-35 3,0-1-1,0 1 0,0-1 1,0 1-1,1-1 0,-1 1 1,1 0-1,-1-1 0,1 0 1,0 1-1,0-1 0,0 1 1,0-1-1,0 0 0,1 0 0,-1 0 1,1 0-1,-1 0 0,1 0 1,2 2-1,-2-2 3,1-1 0,0 1 0,0-1 0,0 0 0,0 0 0,0 0 0,0 0 0,0 0 0,0-1 0,0 1 0,0-1 0,0 0 0,7 0 0,3-1 10,1-2 0,-1 1 0,0-2 0,0 1 0,0-2 0,17-8 1,7-7 7,0-1 1,-1-2 0,-2-1-1,50-45 1,-32 19-8,85-104 0,-52 31-14,-72 102-3,-2 0 1,-1-1 0,0 0 0,6-24-1,-14 38-1,-1 1 0,0 0 0,0-1 0,0-10-1,-1 17 2,0 0 0,0-1-1,0 1 1,0 0-1,0-1 1,-1 1 0,1 0-1,-1-1 1,1 1-1,-1 0 1,1 0 0,-1 0-1,-1-2 1,2 2-1,-1 1 0,1 0 1,-1-1-1,0 1 0,1 0 1,-1-1-1,1 1 0,-1 0 1,0 0-1,1-1 0,-1 1 1,0 0-1,0 0 0,1 0 1,-1 0-1,0 0 0,1 0 1,-1 0-1,0 0 0,1 0 1,-1 0-1,0 1 0,1-1 1,-1 0-1,0 0 0,1 1 1,-2-1-1,-1 2-1,-1 1 1,0-1-1,1 1 0,0 0 1,0-1-1,0 1 0,0 1 1,0-1-1,0 0 0,1 1 1,0-1-1,0 1 0,0 0 1,-3 6-1,-2 7 7,1 1 0,-5 20 0,2 8 31,1 0 0,2 0 1,1 67-1,6-41 72,17 111 1,-15-159-79,8 41 46,-9-59-53,0 0 0,0 0 0,0 0 0,0 0 1,1 0-1,0 0 0,6 8 0,-9-14-14,1 1 0,-1 0-1,0-1 1,1 1-1,-1-1 1,1 1 0,0 0-1,-1-1 1,1 1 0,-1-1-1,1 0 1,0 1 0,-1-1-1,1 1 1,0-1-1,-1 0 1,1 0 0,0 1-1,0-1 1,-1 0 0,1 0-1,0 0 1,0 0-1,0 0 1,-1 0 0,2 0-1,-1-1-6,0 1-1,-1 0 0,1-1 1,-1 1-1,1-1 0,-1 0 1,1 1-1,-1-1 1,0 1-1,1-1 0,-1 0 1,0 1-1,1-1 0,-1 0 1,0 1-1,0-1 0,1 0 1,-1 0-1,0 1 0,0-1 1,0 0-1,0 0 1,0 1-1,0-1 0,0 0 1,0 0-1,-1 0 0,-1-13-186,-1 0-1,-1 1 0,0 0 0,0-1 1,-2 2-1,-10-21 0,-47-68-1384,62 100 1546,-156-199-2413,133 177 2456,19 19 136,1 0 1,-1-1 0,1 1-1,0-1 1,-5-6 0,10 10-114,-1 1 1,0 0-1,1 0 0,-1-1 1,1 1-1,-1 0 1,0 0-1,1 0 1,-1 0-1,1 0 0,-1 0 1,1 0-1,-1 0 1,1 0-1,-1 0 0,0 0 1,1 0-1,-1 0 1,1 0-1,-1 0 1,1 0-1,-1 0 0,0 1 1,1-1-1,-1 0 1,1 0-1,-1 0 0,1 1 1,25 7 457,-21-7-355,35 11 330,70 11 1,-94-20-467,0-2 1,0 0 0,0-1-1,0-1 1,0 0-1,0-1 1,24-7 0,9-8-7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2.748"/>
    </inkml:context>
    <inkml:brush xml:id="br0">
      <inkml:brushProperty name="width" value="0.05" units="cm"/>
      <inkml:brushProperty name="height" value="0.05" units="cm"/>
    </inkml:brush>
  </inkml:definitions>
  <inkml:trace contextRef="#ctx0" brushRef="#br0">0 0 16460,'2'6'1416,"1"13"-904,0 14-192,2 11 920,0 16-616,-1 9-320,0 7 17,-2 1-49,-1-5-80,0-12-272,-1-4-160,0-19-449,-1-9-143,-3-30 640,1-14-168,-4-18-144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3.198"/>
    </inkml:context>
    <inkml:brush xml:id="br0">
      <inkml:brushProperty name="width" value="0.05" units="cm"/>
      <inkml:brushProperty name="height" value="0.05" units="cm"/>
    </inkml:brush>
  </inkml:definitions>
  <inkml:trace contextRef="#ctx0" brushRef="#br0">1 85 16219,'20'-4'817,"0"-2"0,32-12 0,13-5 124,-25 13-391,1 1 1,0 3-1,0 1 1,74 1 0,-83 6-412,1 1 0,0 1 1,-1 1-1,0 2 1,0 2-1,46 18 1,-63-20-122,0 0 0,0 1 1,-1 0-1,-1 1 0,1 1 0,-1 0 1,-1 1-1,12 12 0,-19-16-8,1 0-1,-1 0 0,0 0 0,0 1 0,-1-1 0,0 1 0,0 0 0,-1 1 1,0-1-1,0 0 0,-1 1 0,0 0 0,-1-1 0,0 1 0,0 0 1,-1 12-1,-3 1 69,0 1 0,-2 0-1,0-1 1,-2 0 0,0-1 0,-1 1 0,-1-1 0,-24 38 0,2-11 276,-2-2 0,-57 61 0,56-70-30,-2-2 0,-66 51 0,77-69-211,0 0-1,-1-1 1,-1-2-1,-1 0 0,-45 14 1,60-24-150,-1 0 0,0-2 1,0 1-1,0-2 0,-17 1 0,27-2-48,-1 0-1,1 0 1,-1-1 0,1 0-1,-1 1 1,1-1-1,-1-1 1,1 1 0,0 0-1,0-1 1,0 0 0,0 0-1,0-1 1,0 1-1,0-1 1,1 1 0,-1-1-1,1 0 1,-4-5-1,6 6 45,-1 0-1,1 0 1,0 0-1,0 0 0,1 0 1,-1 0-1,0 0 0,1-1 1,-1 1-1,1 0 1,0-1-1,-1 1 0,1 0 1,0-1-1,1 1 1,-1 0-1,0 0 0,1-1 1,0-2-1,1 1-45,-1-1 1,1 0-1,1 1 0,-1-1 1,0 1-1,1 0 0,6-7 1,17-16-605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2.487"/>
    </inkml:context>
    <inkml:brush xml:id="br0">
      <inkml:brushProperty name="width" value="0.05" units="cm"/>
      <inkml:brushProperty name="height" value="0.05" units="cm"/>
    </inkml:brush>
  </inkml:definitions>
  <inkml:trace contextRef="#ctx0" brushRef="#br0">34 1 17524,'-2'0'1552,"1"3"-1072,-4-3-232,1 7 1161,-2 1-1049,2 1-744,1-1-297,-4-2 625,6 3-168,1-1-152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2.907"/>
    </inkml:context>
    <inkml:brush xml:id="br0">
      <inkml:brushProperty name="width" value="0.05" units="cm"/>
      <inkml:brushProperty name="height" value="0.05" units="cm"/>
    </inkml:brush>
  </inkml:definitions>
  <inkml:trace contextRef="#ctx0" brushRef="#br0">11 0 15387,'-5'28'1825,"3"-7"-1169,0-11-248,1-1 936,1-5-720,0-3-224,1 4 625,3-11-945,1-5-40,-2-7-40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4.574"/>
    </inkml:context>
    <inkml:brush xml:id="br0">
      <inkml:brushProperty name="width" value="0.05" units="cm"/>
      <inkml:brushProperty name="height" value="0.05" units="cm"/>
    </inkml:brush>
  </inkml:definitions>
  <inkml:trace contextRef="#ctx0" brushRef="#br0">481 72 10794,'2'-3'405,"1"-4"695,0 1-1,0-1 0,-1 1 0,4-14 0,-6 19-964,1 0 1,-1 1-1,0-1 0,0 0 0,0 0 0,0 0 1,0 0-1,0 0 0,-1 1 0,1-1 0,0 0 0,0 0 1,-1 0-1,1 1 0,0-1 0,-1 0 0,1 0 0,0 1 1,-1-1-1,0-1 0,0 1-41,0 1 0,-1-1 0,1 1 0,0-1-1,0 1 1,0 0 0,-1-1 0,1 1 0,0 0 0,0 0 0,-1 0 0,1 0 0,0 0-1,0 0 1,-1 0 0,1 0 0,0 1 0,-3 0 0,-10 3 156,1 0 1,-1 1-1,0 1 1,1 0-1,0 1 1,-17 12-1,-72 59 34,77-57-215,-3 2-56,1 1 0,1 1 0,1 2 0,1 0-1,-22 35 1,37-49-16,2 1 0,0 0 0,0 0 0,1 1 0,1 0 0,-4 18 0,7-23-2,0 1 0,1-1 0,0 0 1,1 1-1,0-1 0,1 1 1,0-1-1,1 0 0,0 1 0,4 12 1,-4-18-4,-1 0 1,1 0-1,1 0 1,-1 0 0,0-1-1,1 1 1,0-1-1,0 1 1,1-1-1,-1 0 1,1 0 0,0-1-1,0 1 1,0-1-1,0 1 1,1-1-1,-1-1 1,1 1-1,0-1 1,0 0 0,0 0-1,0 0 1,0 0-1,0-1 1,0 0-1,1 0 1,-1-1 0,0 1-1,6-1 1,5-1-395,-1-1 0,0 0 0,0-1 0,1-1 0,-2 0 0,1-1 0,0-1 0,26-14 0,74-49-1190,-60 32 585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6.783"/>
    </inkml:context>
    <inkml:brush xml:id="br0">
      <inkml:brushProperty name="width" value="0.05" units="cm"/>
      <inkml:brushProperty name="height" value="0.05" units="cm"/>
    </inkml:brush>
  </inkml:definitions>
  <inkml:trace contextRef="#ctx0" brushRef="#br0">1 0 14675,'3'4'239,"0"0"-1,0 0 1,0 0-1,0 1 1,-1-1-1,0 1 1,0-1-1,0 1 1,0 0 0,-1 0-1,2 7 1,1 1 206,87 279 3977,70 140-3326,-154-414-1089,6 13 194,-13-31-196,0 0 1,0 0-1,0 0 0,0 0 0,0 0 1,0 0-1,0 0 0,0 0 0,1 0 1,-1 0-1,0 0 0,0 0 0,0 0 1,0 0-1,0 0 0,0 0 0,0 0 1,0 0-1,0 0 0,0 0 0,0 0 0,0 0 1,0 0-1,0 0 0,0 0 0,0 0 1,0 0-1,1 0 0,-6-21 156,-72-278 318,56 201-283,-9-111 0,29 198-196,-1-10-3,1-37 0,1 53 2,1 1 0,-1-1 1,1 1-1,0 0 0,0-1 1,0 1-1,0 0 0,1 0 0,0 0 1,0-1-1,0 2 0,0-1 0,1 0 1,3-5-1,-4 8-1,-1 0 0,1 0 0,-1 0 1,1 0-1,0 1 0,-1-1 0,1 0 0,0 1 0,-1-1 0,1 1 1,0-1-1,0 1 0,0 0 0,0 0 0,-1 0 0,1 0 0,0 0 0,0 0 1,0 0-1,-1 1 0,1-1 0,0 1 0,0-1 0,-1 1 0,1 0 1,0 0-1,2 1 0,3 2-8,0 1 1,0 0-1,0 0 1,9 9-1,-8-5 14,-2-1 1,1 1-1,-1 0 1,0 1-1,-1 0 1,0-1-1,-1 2 1,0-1-1,0 0 1,-1 1-1,0 0 1,-1-1-1,-1 1 0,1 0 1,-2 0-1,1 0 1,-2 0-1,1 0 1,-4 17-1,2-20 15,0-1-1,0 1 1,0 0-1,-1-1 1,0 0-1,-1 0 0,1 0 1,-1 0-1,-1 0 1,1-1-1,-1 0 1,-7 8-1,7-10-7,0 0-1,0 0 1,-1-1 0,1 1-1,-1-1 1,0-1-1,0 1 1,0-1 0,0 0-1,0 0 1,0 0-1,0-1 1,-1 0 0,1 0-1,-1-1 1,-10 0-1,11-1-200,-1 0 0,0 0 0,0 0 0,0-1 0,1 0 0,-1 0 0,1-1 0,-1 1-1,1-2 1,-6-3 0,7 4 17,1 1-1,0-1 0,1-1 0,-1 1 0,1 0 1,-1-1-1,1 0 0,0 0 0,0 0 0,1 0 1,-1 0-1,1-1 0,0 1 0,0-1 0,-2-4 1,1-18-805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4.995"/>
    </inkml:context>
    <inkml:brush xml:id="br0">
      <inkml:brushProperty name="width" value="0.05" units="cm"/>
      <inkml:brushProperty name="height" value="0.05" units="cm"/>
    </inkml:brush>
  </inkml:definitions>
  <inkml:trace contextRef="#ctx0" brushRef="#br0">115 8 17996,'1'-1'109,"13"-5"2197,-16 21-785,0-9-1395,-41 124 2274,24-77-2360,3 1-1,-18 96 0,32-111-1397,-4-49-751,0-7 1412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5.367"/>
    </inkml:context>
    <inkml:brush xml:id="br0">
      <inkml:brushProperty name="width" value="0.05" units="cm"/>
      <inkml:brushProperty name="height" value="0.05" units="cm"/>
    </inkml:brush>
  </inkml:definitions>
  <inkml:trace contextRef="#ctx0" brushRef="#br0">0 36 15075,'48'-11'1331,"0"1"-1,1 3 0,-1 2 0,1 2 1,54 4-1,-93-1-1265,-1 1 0,0 0 0,1 1 1,-1 0-1,0 0 0,0 1 0,0 0 0,11 6 1,-17-7-53,1 0 0,-1 0 0,0 1 1,0-1-1,0 1 0,0 0 0,0 0 0,-1 0 1,1 0-1,-1 0 0,0 1 0,0-1 1,0 1-1,0-1 0,-1 1 0,1 0 0,-1 0 1,0-1-1,0 1 0,0 0 0,-1 0 1,1 6-1,-2 2 16,0 1-1,0 0 1,-1-1 0,-1 0-1,0 1 1,0-1 0,-2 0 0,1 0-1,-1-1 1,-14 22 0,-1-1 100,-2-1 0,-34 38 0,23-34 7,23-26-66,0 1 1,1 1-1,0 0 0,-13 22 1,21-32-64,1 0 0,-1 0 0,1 1 0,-1-1 0,1 1 0,0-1 0,0 0 0,0 1 0,0-1 0,0 1 0,0-1 0,0 0 0,0 1 1,0-1-1,1 1 0,-1-1 0,0 0 0,1 1 0,0-1 0,-1 0 0,1 1 0,0-1 0,-1 0 0,1 0 0,0 0 0,0 0 0,0 0 0,0 0 0,0 0 0,0 0 0,0 0 1,0 0-1,1-1 0,-1 1 0,0 0 0,0-1 0,3 2 0,7 3 4,0-1-1,1 0 1,17 4-1,-15-4 9,-13-4-29,21 6 61,1 2-1,29 13 0,-47-18-153,1 0-1,-1 0 1,0 0-1,0 1 1,0-1-1,0 1 0,0 1 1,-1-1-1,0 1 1,0-1-1,0 1 1,-1 1-1,1-1 0,2 8 1,-1-4-526,-3-6 240,-1-4-492,-3-13 257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6.314"/>
    </inkml:context>
    <inkml:brush xml:id="br0">
      <inkml:brushProperty name="width" value="0.05" units="cm"/>
      <inkml:brushProperty name="height" value="0.05" units="cm"/>
    </inkml:brush>
  </inkml:definitions>
  <inkml:trace contextRef="#ctx0" brushRef="#br0">0 432 15371,'0'0'80,"1"1"0,-1-1 1,0 1-1,1-1 0,-1 1 0,0-1 0,1 1 0,-1-1 0,0 1 0,1-1 0,-1 1 0,1-1 0,-1 1 1,1-1-1,-1 0 0,1 1 0,0-1 0,-1 0 0,1 0 0,-1 1 0,1-1 0,-1 0 0,1 0 0,0 0 0,-1 0 1,1 0-1,0 0 0,-1 0 0,1 0 0,-1 0 0,1 0 0,0 0 0,-1 0 0,1 0 0,0 0 0,-1-1 1,1 1-1,-1 0 0,1 0 0,-1-1 0,1 1 0,-1 0 0,1-1 0,-1 1 0,2-1 0,26-24 1017,-24 20-814,194-229 2358,-142 163-2484,-34 40-130,-18 24-22,1 0 0,0 0 0,0 0 0,0 1 0,0 0 0,1 0 0,0 1 0,1-1 0,10-6 0,-17 12-3,0 0-1,1 0 1,-1 0-1,0-1 1,1 1-1,-1 0 1,0 0-1,1 0 1,-1 0-1,0 0 1,1 0-1,-1 0 1,1 0-1,-1 0 1,0 0-1,1 0 1,-1 0-1,1 0 1,-1 0-1,0 0 1,1 0-1,-1 0 1,0 1-1,1-1 1,-1 0-1,0 0 1,1 0-1,-1 1 1,0-1-1,1 0 1,-1 1-1,5 13 46,-5 24 43,0-34-76,-9 99 237,2-29-46,3 90 0,4-161-203,5 36-584,-5-38 556,0 0 0,0 0 1,0 0-1,0 0 0,0 0 1,1 0-1,-1 0 0,0 0 1,1 0-1,-1-1 1,1 1-1,-1 0 0,1 0 1,-1 0-1,1-1 0,0 1 1,-1 0-1,1-1 0,0 1 1,-1 0-1,1-1 0,0 1 1,0-1-1,0 1 0,0-1 1,0 1-1,-1-1 0,1 0 1,0 0-1,0 1 1,2-1-1,-2 0 13,0 0 0,-1-1 1,1 1-1,0 0 0,0-1 0,0 1 1,0-1-1,-1 1 0,1-1 1,0 1-1,0-1 0,-1 1 0,1-1 1,0 0-1,-1 1 0,1-1 0,-1 0 1,1 0-1,0-1 0,17-34-336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7.244"/>
    </inkml:context>
    <inkml:brush xml:id="br0">
      <inkml:brushProperty name="width" value="0.05" units="cm"/>
      <inkml:brushProperty name="height" value="0.05" units="cm"/>
    </inkml:brush>
  </inkml:definitions>
  <inkml:trace contextRef="#ctx0" brushRef="#br0">0 0 16668,'22'9'1912,"4"1"-1240,7 2-216,0-4 897,5-2-617,5-2-24,2-5-136,-2-1-160,-6-3-480,-3-1-344,-12 0-480,-9 5 736,-10 5-152,-6 5-104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7.708"/>
    </inkml:context>
    <inkml:brush xml:id="br0">
      <inkml:brushProperty name="width" value="0.05" units="cm"/>
      <inkml:brushProperty name="height" value="0.05" units="cm"/>
    </inkml:brush>
  </inkml:definitions>
  <inkml:trace contextRef="#ctx0" brushRef="#br0">0 28 16195,'19'3'1849,"2"-3"-1233,5-3-272,3-3 824,5 1-704,4-1-336,-1-1 128,-1 4-135,-6 3-218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8.156"/>
    </inkml:context>
    <inkml:brush xml:id="br0">
      <inkml:brushProperty name="width" value="0.05" units="cm"/>
      <inkml:brushProperty name="height" value="0.05" units="cm"/>
    </inkml:brush>
  </inkml:definitions>
  <inkml:trace contextRef="#ctx0" brushRef="#br0">26 30 17764,'5'-3'242,"0"-1"0,0 1 0,0 0 1,0 0-1,1 1 0,-1 0 0,1 0 0,0 0 1,-1 0-1,1 1 0,0 0 0,0 0 0,0 1 1,0 0-1,0 0 0,0 0 0,8 2 0,-13-2-215,1 1 0,-1-1 0,1 1-1,-1 0 1,0-1 0,1 1 0,-1 0 0,0 0-1,0 0 1,0 0 0,0 0 0,0 0-1,0 0 1,0 0 0,0 1 0,0-1-1,0 0 1,-1 1 0,1-1 0,0 2-1,0 1 1,0-1 0,0 1-1,-1-1 1,1 1-1,-1 0 1,0-1 0,0 1-1,-1 4 1,-1 6 3,-1-1 0,0 0 0,-9 21 0,-5 3 38,-30 50 0,27-53-4,-28 65-1,46-94-61,1 0 0,-1-1 0,1 1-1,0 0 1,0 0 0,0 9 0,1-12-30,0-1-1,1 0 1,-1 1-1,0-1 1,0 0-1,1 0 1,-1 1-1,0-1 1,1 0-1,-1 0 0,1 0 1,0 0-1,-1 1 1,1-1-1,0 0 1,0 0-1,0 0 1,0 0-1,0-1 1,0 1-1,0 0 1,0 0-1,0-1 1,0 1-1,0 0 0,0-1 1,1 1-1,-1-1 1,0 1-1,2-1 1,4 1-52,-1 0-1,0-1 1,0 0 0,1 0-1,-1 0 1,0-1 0,0 0 0,1 0-1,-1 0 1,7-4 0,9-3-79,31-17 1,5-7-275</inkml:trace>
  <inkml:trace contextRef="#ctx0" brushRef="#br0" timeOffset="1">585 36 17132,'-76'140'3375,"65"-116"-2937,2-1-1,0 1 0,2 0 1,-6 31-1,12-48-343,0 0 0,0 1 0,1-1-1,0 1 1,0-1 0,1 1 0,1 7 0,-1-13-76,-1 0 1,1 0-1,-1 0 1,1 0-1,0 0 1,0 0-1,0 0 1,0 0-1,0-1 1,0 1-1,1-1 1,-1 1-1,1-1 1,-1 1-1,1-1 1,-1 1-1,1-1 1,0 0-1,-1 0 1,1 0-1,0 0 1,0 0-1,0-1 1,0 1-1,0 0 1,0-1-1,0 0 1,0 1-1,4-1 1,1 0-11,0-1 0,0 0 0,0 0 1,0-1-1,0 1 0,0-2 0,0 1 0,-1-1 0,1 0 1,-1 0-1,0-1 0,0 0 0,0 0 0,6-5 1,3-4 3,-1 0 0,0-1 1,23-31-1,-26 31 4,-2 0 0,0-2 0,0 1-1,11-31 1,-17 38-6,-1 1-1,0 0 0,0-1 1,-1 1-1,1-1 1,-2 0-1,1 1 0,-1-1 1,0 0-1,-1 1 0,0-1 1,0 0-1,-3-10 1,3 16-15,0 0 0,1-1 0,-1 1 0,0 0 0,0 0 1,0 0-1,-1 0 0,1 0 0,0 0 0,-1 0 1,0 0-1,1 0 0,-1 1 0,0-1 0,0 1 0,0-1 1,0 1-1,0 0 0,0-1 0,0 1 0,0 0 1,0 0-1,-1 1 0,1-1 0,0 0 0,-1 1 1,1 0-1,-1-1 0,1 1 0,0 0 0,-1 0 0,1 0 1,-1 1-1,1-1 0,0 1 0,-1-1 0,1 1 1,-3 1-1,0 0-100,-1 0 0,1 1 0,0 0 1,0 0-1,0 0 0,0 0 0,0 1 1,1 0-1,0 0 0,0 0 0,0 1 1,0-1-1,1 1 0,-5 8 0,-1 10-199,7-5-106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8.605"/>
    </inkml:context>
    <inkml:brush xml:id="br0">
      <inkml:brushProperty name="width" value="0.05" units="cm"/>
      <inkml:brushProperty name="height" value="0.05" units="cm"/>
    </inkml:brush>
  </inkml:definitions>
  <inkml:trace contextRef="#ctx0" brushRef="#br0">217 0 16556,'12'19'1696,"-12"5"-920,-9 3-272,-5 12 632,-5 3-103,-4 4-137,-1 1-152,-3-1-296,0-2-128,4-7-176,3-2-40,5-9-40,4-5-80,4-8-304,5-12-264,-5-2 488,7-11-72,6-5-80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9.007"/>
    </inkml:context>
    <inkml:brush xml:id="br0">
      <inkml:brushProperty name="width" value="0.05" units="cm"/>
      <inkml:brushProperty name="height" value="0.05" units="cm"/>
    </inkml:brush>
  </inkml:definitions>
  <inkml:trace contextRef="#ctx0" brushRef="#br0">162 58 18524,'-7'1'246,"0"0"1,0 0-1,0 1 1,1 0-1,-1 0 1,0 0-1,1 1 1,-1 0-1,1 1 1,0-1-1,0 1 1,0 0-1,1 1 1,-9 7-1,8-6-100,1 0 1,-1 1-1,1 0 0,0 0 0,0 0 0,1 1 1,0-1-1,0 1 0,1 0 0,0 0 1,-3 13-1,6-19-137,-1 0 1,1 0-1,0 0 1,0 0-1,-1 0 1,1 0-1,0 0 1,1 0-1,-1 0 1,0 0-1,1 0 1,-1 0-1,1 0 1,-1-1-1,1 1 1,0 0-1,2 3 1,-2-4-7,0 0 0,0 0-1,0 0 1,1 0 0,-1 0 0,0 0-1,1 0 1,-1 0 0,1 0 0,-1-1-1,1 1 1,-1-1 0,1 1 0,0-1 0,-1 0-1,1 0 1,1 1 0,3-1-8,0-1 1,0 1 0,0-1-1,0 0 1,0 0-1,0-1 1,-1 0-1,1 0 1,0 0-1,5-4 1,3-2-8,0-1 1,-1-1-1,-1 0 1,1-1-1,-1 0 1,-1-1-1,0 0 1,-1-1-1,-1 0 1,1-1-1,-2 0 1,9-19-1,-15 29 14,-1 1-1,0 0 0,0 0 1,0-1-1,-1 1 1,1-1-1,-1 1 0,0 0 1,1-1-1,-2 1 0,0-7 1,1 8 1,0 1 0,-1 0 0,1 0 0,-1 0 1,0-1-1,1 1 0,-1 0 0,0 0 0,0 0 1,1 0-1,-1 0 0,0 0 0,0 0 1,0 1-1,0-1 0,0 0 0,0 1 0,-1-1 1,1 0-1,0 1 0,0-1 0,0 1 0,-1 0 1,1-1-1,0 1 0,0 0 0,-1 0 1,1 0-1,0 0 0,-1 0 0,1 0 0,0 0 1,-3 0-1,-3 2 12,-1-1 0,1 1 0,-1 1-1,1-1 1,-1 1 0,1 0 0,0 1 0,0 0 0,1 0 0,-9 7 0,-1 1 10,0 2 0,-24 27 0,34-34-228,0 0 0,0 0 0,1 1 0,0 0 0,1 0 0,0 0 1,0 0-1,-4 13 0,8-21 187,0 1 1,0-1-1,-1 1 1,1-1-1,0 1 0,0-1 1,0 0-1,0 1 1,0-1-1,0 1 0,0-1 1,0 1-1,0-1 1,0 1-1,0-1 1,0 1-1,0-1 0,0 0 1,0 1-1,0-1 1,0 1-1,1-1 1,-1 1-1,0-1 0,0 0 1,0 1-1,1-1 1,-1 1-1,0-1 0,1 0 1,-1 1-1,0-1 1,1 0-1,-1 0 1,0 1-1,1-1 0,-1 0 1,1 0-1,-1 1 1,0-1-1,1 0 1,-1 0-1,1 0 0,-1 0 1,1 0-1,0 0 1,21-2-465</inkml:trace>
  <inkml:trace contextRef="#ctx0" brushRef="#br0" timeOffset="1">754 544 18268,'-4'7'565,"-1"0"-1,1 0 1,1 0 0,-6 14 0,9-20-506,-1 0 1,1 0 0,-1 0 0,1 1 0,0-1-1,0 0 1,-1 1 0,1-1 0,0 0 0,0 0-1,0 1 1,1-1 0,-1 0 0,0 0 0,0 1-1,1-1 1,-1 0 0,0 0 0,1 1 0,-1-1 0,1 0-1,0 0 1,-1 0 0,1 0 0,0 0 0,0 0-1,0 0 1,0 0 0,0 0 0,0 0 0,0-1-1,0 1 1,0 0 0,0-1 0,0 1 0,0 0-1,0-1 1,1 1 0,-1-1 0,1 1 0,5 0 15,0-1 1,-1 1-1,1-1 1,0 0-1,-1 0 1,1-1 0,0 0-1,-1 0 1,1 0-1,-1-1 1,1 0-1,-1-1 1,7-3-1,-6 4-25,-1-2 0,0 1-1,0-1 1,0 0 0,0 0-1,0-1 1,-1 1 0,0-1-1,0-1 1,0 1-1,0-1 1,3-7 0,-7 12-30,0 0 0,0-1 0,0 1 0,-1 0 0,1-1 0,-1 1 0,1-1 0,-1 1 0,1-1 0,-1 1 0,0-1 0,0 1 0,0-1 0,0 1 0,0-1 0,0 0 0,0 1 0,0-1 0,-1 1 0,1-1 1,-1 1-1,1-1 0,-1 1 0,0-2 0,-1 1 9,1 0 0,-1 1 1,0-1-1,0 1 1,1 0-1,-1-1 0,0 1 1,0 0-1,0 0 1,-1 0-1,1 0 0,0 0 1,0 1-1,-4-1 1,-3-1-31,0 1 0,0 0 0,0 1-1,0 0 1,1 1 0,-1-1 0,-15 4 0,-3 7-798,26-11 779,0 0 1,0 1-1,0-1 1,0 1-1,0-1 1,0 1 0,1-1-1,-1 1 1,0-1-1,0 1 1,1 0-1,-1-1 1,0 1-1,1 0 1,-1 0-1,1-1 1,-1 1-1,1 0 1,-1 0-1,1 0 1,0 0 0,-1 0-1,1 0 1,0-1-1,-1 3 1,5 2-315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3.381"/>
    </inkml:context>
    <inkml:brush xml:id="br0">
      <inkml:brushProperty name="width" value="0.05" units="cm"/>
      <inkml:brushProperty name="height" value="0.05" units="cm"/>
    </inkml:brush>
  </inkml:definitions>
  <inkml:trace contextRef="#ctx0" brushRef="#br0">267 372 15675,'1'-9'797,"-1"0"-121,0 0 1,-1 0 0,1-1-1,-4-12 1,4 21-597,0 0 1,-1-1-1,1 1 0,0 0 1,-1 0-1,1 0 1,-1 0-1,1 0 0,-1 0 1,1 0-1,-1 0 0,0 0 1,1 0-1,-1 0 1,0 0-1,0 0 0,0 0 1,0 1-1,0-1 0,0 0 1,0 1-1,0-1 1,0 1-1,0-1 0,0 1 1,0-1-1,0 1 0,0 0 1,0 0-1,-1-1 0,1 1 1,0 0-1,0 0 1,0 0-1,-1 0 0,1 0 1,0 1-1,0-1 0,0 0 1,0 0-1,0 1 1,-1-1-1,1 1 0,-1 0 1,-3 1 18,0 1 1,0 1 0,0-1 0,1 0-1,-1 1 1,1 0 0,0 0 0,0 1-1,0-1 1,-3 6 0,-34 56 176,28-44-176,-11 21 71,-25 59-1,40-80-92,1 1 0,1 0 0,1 0 0,-5 43 0,10-61-55,1 0-1,0 0 1,0 1-1,0-1 1,1 0-1,2 10 1,-3-14-17,1 1 0,-1-1-1,1 0 1,-1 0 0,1 0 0,-1 1 0,1-1-1,0 0 1,0 0 0,-1 0 0,1 0 0,0 0 0,0-1-1,0 1 1,0 0 0,0 0 0,0-1 0,1 1-1,-1 0 1,0-1 0,0 1 0,0-1 0,1 0 0,-1 1-1,0-1 1,0 0 0,1 0 0,-1 0 0,0 0-1,1 0 1,-1 0 0,0 0 0,0 0 0,3-1 0,2 0 5,-1-1 1,1 0 0,0 0 0,-1 0 0,1-1-1,-1 0 1,0 0 0,0-1 0,0 1 0,9-9-1,2-4 25,22-28-1,3-11 4,-3-1 0,-2-2 1,38-85-1,-54 106-36,-11 26-4,-9 11 1,0 0 0,1 0 0,-1 0 0,0 0 0,0 0 0,0 0 0,1 0 0,-1 0 0,0 0 0,0 0 0,0 0 0,0 0 0,1 0 0,-1 0 0,0 0 0,0 1 0,0-1 0,0 0 0,1 0 0,-1 0 0,0 0 0,0 0 0,0 0 0,0 1 0,0-1 0,0 0 0,0 0 0,1 0 0,-1 0 0,0 1 0,0-1 0,0 0 0,0 0 0,0 0 0,0 1 0,0-1 0,0 0 0,0 0 0,0 0 0,0 1 0,0-1 0,0 0 0,0 0 0,0 0 0,0 0-1,0 1 1,-1-1 0,1 0 0,0 0 0,0 0 0,0 1 0,0-1 0,0 0 0,-4 35 3,-1 0-1,-19 63 0,11-48 6,-21 80 9,8-34 60,-20 137 0,44-223-64,1 0 0,0 0 0,1 0 0,0 0 0,0 0 0,1 0 0,4 17 0,-5-27-13,0 0 0,0 0 0,0 0 0,0 1 0,0-1 0,0 0 0,1 0 0,-1 0 1,0 1-1,0-1 0,0 0 0,0 0 0,0 0 0,0 0 0,0 0 0,1 1 0,-1-1 0,0 0 0,0 0 1,0 0-1,0 0 0,1 0 0,-1 0 0,0 0 0,0 0 0,0 0 0,0 0 0,1 0 0,-1 1 0,0-1 1,0 0-1,0 0 0,1 0 0,-1 0 0,0 0 0,0 0 0,0-1 0,0 1 0,1 0 0,-1 0 0,0 0 1,0 0-1,0 0 0,1 0 0,-1 0 0,0 0 0,0 0 0,0 0 0,0-1 0,0 1 0,1 0 0,-1 0 1,0 0-1,0 0 0,0 0 0,0-1 0,0 1 0,0 0 0,0 0 0,0 0 0,1 0 0,-1-1 0,0 1 1,0 0-1,0 0 0,7-16-71,-5 14 48,58-146-2563,10-22-683,-18 59 1179,131-201 1,-174 298 2284,-6 9-18,1 0 0,-1 0 0,1 0 0,0 1 0,0 0-1,6-6 1,-10 10-155,0 0 1,1 0-1,-1 0 0,0 0 1,0 0-1,0 0 0,0 0 0,0 0 1,0 0-1,0 0 0,0 0 0,1 0 1,-1-1-1,0 1 0,0 0 1,0 0-1,0 0 0,0 0 0,0 0 1,0 0-1,1 0 0,-1 0 0,0 0 1,0 0-1,0 0 0,0 0 0,0 0 1,0 0-1,1 0 0,-1 1 1,0-1-1,0 0 0,0 0 0,0 0 1,0 0-1,0 0 0,0 0 0,0 0 1,1 0-1,-1 0 0,0 0 1,0 0-1,0 0 0,0 1 0,0-1 1,0 0-1,0 0 0,0 0 0,0 0 1,0 0-1,0 0 0,0 0 1,0 1-1,0-1 0,0 0 0,0 0 1,0 0-1,0 0 0,0 1 0,0 12 769,-7 17 252,-3 2-85,-12 53 760,21-76-1558,0 0 0,0 0-1,0 0 1,1 0 0,1 0 0,-1 0 0,4 13-1,-4-20-138,1 0 0,-1 0-1,0-1 1,1 1 0,0 0-1,-1-1 1,1 1-1,0 0 1,0-1 0,0 1-1,0-1 1,0 1 0,1-1-1,-1 0 1,0 1 0,1-1-1,-1 0 1,0 0 0,1 0-1,0 0 1,-1 0-1,1 0 1,-1-1 0,1 1-1,0 0 1,0-1 0,-1 1-1,1-1 1,0 0 0,0 0-1,0 1 1,-1-1-1,1 0 1,0-1 0,0 1-1,0 0 1,0 0 0,-1-1-1,1 1 1,0-1 0,-1 0-1,1 1 1,2-2 0,7-4 18,1 0 0,-1-1-1,-1 0 1,1-1 0,-1 0 0,-1-1 0,17-18 0,-2-1 52,30-48-1,11-34 10,-70 148-76,0-12-9,-1-1 36,1 0 1,1 1-1,0 45 0,4-71-47,0 1 1,0 0 0,0 0-1,0 0 1,0 0 0,0 0-1,0 0 1,1 0 0,-1-1-1,0 1 1,0 0-1,1 0 1,-1 0 0,1-1-1,-1 1 1,1 0 0,-1 0-1,1-1 1,-1 1 0,1 0-1,-1-1 1,2 2 0,-1-2-1,0 0 1,0 0 0,0 0-1,-1 0 1,1 0 0,0 0 0,0 0-1,0 0 1,-1 0 0,1 0 0,0-1-1,0 1 1,-1 0 0,1 0 0,0-1-1,0 1 1,-1-1 0,1 1 0,1-1-1,4-5 21,0 1 0,0-1 0,9-11 0,35-48 31,-26 32-97,46-48 1,-68 79 29,0-1-1,1 1 1,-1 0 0,1 0 0,-1 1 0,1-1-1,0 0 1,0 1 0,0 0 0,3-2 0,-5 3 5,0 0 1,-1 0-1,1 0 1,0 0 0,0 0-1,0 0 1,0 0-1,0 1 1,-1-1 0,1 0-1,0 0 1,0 1-1,0-1 1,-1 0 0,1 1-1,0-1 1,0 1 0,-1-1-1,1 1 1,0-1-1,-1 1 1,1 0 0,-1-1-1,1 1 1,-1 0-1,1-1 1,-1 1 0,1 0-1,-1 0 1,1-1-1,-1 1 1,0 0 0,0 0-1,1 0 1,-1-1-1,0 1 1,0 1 0,5 26-56,-5-23 63,1 1-1,0-1 0,0 1 0,0-1 0,1 0 1,0 1-1,4 7 0,-5-12 5,0 0 0,0 1 0,0-1 0,0 0 0,1 0 0,-1 0 0,1 0 0,-1 0 0,1 0 0,-1 0 0,1 0 0,-1-1 0,1 1 0,-1-1 0,1 1 0,0-1 0,0 0 0,-1 1 1,1-1-1,0 0 0,-1 0 0,1 0 0,0 0 0,0-1 0,-1 1 0,1 0 0,0-1 0,-1 1 0,1-1 0,2-1 0,7-2 27,1-1 0,-1 0 0,0-1 0,0 0 0,-1-1 0,17-14 0,55-56 108,-47 37-163,-2-1 0,-1-1 1,49-90-1,-81 132 19,0 0 0,0 0-1,0 0 1,0 0 0,0 0 0,0 0-1,0 0 1,0 0 0,0 0 0,1 0-1,-1 0 1,0 0 0,0 0 0,0 0-1,0 0 1,0 0 0,0 0 0,0 0-1,0 0 1,0 0 0,0 0 0,0 0-1,0 0 1,0 0 0,0 0 0,0 0 0,0 0-1,0 0 1,0 0 0,0 0 0,0 0-1,0 0 1,0 0 0,0 0 0,0 0-1,0 0 1,0 0 0,0 0 0,1 0-1,-1 0 1,0 0 0,0 0 0,-1 8-52,-3 12 8,-3 6-2,-28 118 11,31-122 79,1 1 0,1 0-1,1 0 1,2 31 0,0-47-34,0-1-1,0 1 0,0-1 1,1 0-1,0 0 0,1 1 1,-1-1-1,7 10 0,-18-37-708,-6 2 391,-4-4 51,1 0-1,2 0 1,-16-30-1,31 53 277,1-1-1,-1 0 0,1 0 1,-1 0-1,1 0 0,-1 0 1,1 0-1,-1 0 0,1 0 1,0 1-1,0-1 0,-1 0 1,1-1-1,0 1 0,0 0 1,0 0-1,0 0 0,0 0 1,0 0-1,1 0 0,-1 0 1,0 0-1,0 0 0,1 0 1,-1 1-1,1-1 0,-1 0 1,1 0-1,-1 0 0,1 0 1,-1 0-1,1 1 0,0-1 1,0-1-1,3 1 44,-1-1 0,0 1-1,0 0 1,1 1 0,-1-1 0,1 0-1,-1 1 1,1 0 0,3 0 0,68 2-37,-11 1-3708,-58-3 2925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3.799"/>
    </inkml:context>
    <inkml:brush xml:id="br0">
      <inkml:brushProperty name="width" value="0.05" units="cm"/>
      <inkml:brushProperty name="height" value="0.05" units="cm"/>
    </inkml:brush>
  </inkml:definitions>
  <inkml:trace contextRef="#ctx0" brushRef="#br0">180 153 18812,'-3'-12'2056,"2"9"-1199,2 0 1295,5 3-984,-6 3-880,3-1-624,-3-1 352,-9-5-120,-7-13-208</inkml:trace>
  <inkml:trace contextRef="#ctx0" brushRef="#br0" timeOffset="1">1 14 18476,'11'14'1392,"-4"-7"-1696,-7-14 272,-3-4 584,-5-5-552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8.009"/>
    </inkml:context>
    <inkml:brush xml:id="br0">
      <inkml:brushProperty name="width" value="0.05" units="cm"/>
      <inkml:brushProperty name="height" value="0.05" units="cm"/>
    </inkml:brush>
  </inkml:definitions>
  <inkml:trace contextRef="#ctx0" brushRef="#br0">165 72 15291,'1'-1'142,"0"0"0,0 0 0,0 0 0,0-1 0,0 1 0,0-1 0,0 1 1,0-1-1,-1 1 0,1-1 0,-1 1 0,1-1 0,-1 1 0,0-1 0,1 0 0,-1 1 0,0-1 0,0 0 0,0 1 0,0-1 0,0 0 0,-1 1 0,1-1 0,0 0 0,-1 1 0,1-1 0,-1 1 0,0-1 0,0 1 0,1-1 0,-1 1 0,0 0 0,0-1 0,-2-2 0,0 3 31,1-1 0,0 0 0,-1 1 0,1-1 0,-1 1 0,0 0 0,1-1 0,-1 1 0,0 1 0,0-1 0,0 0 0,0 1 0,1-1 0,-1 1 0,0 0 0,0 0 0,0 0 0,0 0 0,-5 2 0,3-1-83,1 0 0,-1 1-1,1-1 1,0 1 0,0 0-1,0 0 1,0 1 0,0-1-1,0 1 1,0 0 0,1 0-1,-1 0 1,-3 5-1,2-2-33,1 0 0,0 1 0,0-1 0,0 1 0,1 0-1,0 0 1,-3 11 0,2-2-45,1-1-1,1 0 1,0 0 0,1 1-1,0-1 1,2 1 0,2 21-1,-1-26-9,0 0-1,1 0 0,0-1 0,1 1 1,0-1-1,6 11 0,-8-18 1,0 0 0,0 0 0,0-1 1,0 1-1,0 0 0,1-1 0,-1 0 0,1 1 0,-1-1 0,1 0 0,3 1 0,-5-2 1,1 0-1,0-1 1,0 1 0,0-1-1,0 1 1,0-1-1,0 0 1,-1 0-1,1 0 1,0 0 0,0 0-1,0 0 1,0 0-1,0-1 1,0 1 0,0 0-1,0-1 1,-1 0-1,1 0 1,3-1-1,1-2 8,0-1-1,0 1 1,-1-1-1,0 0 1,0 0-1,0-1 0,0 0 1,-1 0-1,0 0 1,0 0-1,0-1 0,3-10 1,3-6 42,-1-1 0,7-35 0,-11 26 1,-4 25-32,0 0 0,1-1 0,-1 1 0,4-8 0,-4 17-15,0 0-1,0 1 1,0-1-1,0 0 0,0 1 1,-1-1-1,1 1 1,0-1-1,-1 1 1,0-1-1,1 3 1,9 30-14,1-1 1,2 0 0,28 54-1,-38-82 9,0-1 0,1 1 0,-1 0 0,8 7-1,-10-11 2,0 0 0,0 0 0,0-1 0,0 1 0,0 0 0,0 0-1,0-1 1,0 1 0,1-1 0,-1 1 0,0-1 0,0 0 0,0 1 0,1-1-1,-1 0 1,0 0 0,0 0 0,1 0 0,-1 0 0,0 0 0,0 0 0,1 0-1,-1 0 1,0-1 0,0 1 0,0 0 0,1-1 0,-1 1 0,1-2 0,2-1 5,0 0 0,0 0 0,-1 0 0,0-1 0,1 1 0,-1-1 0,0 0 0,4-8 0,20-41 32,-14 25-8,-10 22-21,0-1-2,1 0 0,0 0 0,0 1 0,8-10 0,-12 15-6,1 0 0,0 1 0,-1-1 0,1 0 0,0 1 0,-1-1 0,1 1 0,0-1 0,0 1 0,0-1-1,0 1 1,-1-1 0,1 1 0,0 0 0,0-1 0,0 1 0,0 0 0,0 0 0,0 0 0,0 0 0,0 0 0,0 0 0,0 0 0,0 0 0,-1 0 0,1 0 0,0 0 0,0 1 0,0-1 0,0 0 0,0 1 0,0-1 0,0 0 0,-1 1 0,1-1 0,0 1 0,0 0 0,-1-1-1,1 1 1,0-1 0,-1 1 0,1 0 0,0 0 0,-1-1 0,1 3 0,5 4 5,-2 1-1,1 0 1,-1 1-1,-1-1 0,1 1 1,2 10-1,12 62 31,-8-29-10,-1-20 16,-3-20 25,0-16 5,1-18 21,3-79 185,1-4-10,-10 103-262,-1 0-1,0 0 0,1-1 0,-1 1 0,1 0 0,0 0 0,-1 0 0,1 0 0,0 0 0,0 0 0,2-2 0,-2 3-4,-1 1 0,0 0-1,1 0 1,-1 0-1,0 0 1,1 0 0,-1 0-1,0 0 1,1-1 0,-1 1-1,0 0 1,1 0 0,-1 0-1,0 0 1,1 0 0,-1 1-1,0-1 1,1 0 0,-1 0-1,0 0 1,1 0 0,-1 0-1,0 0 1,1 1 0,-1-1-1,0 0 1,0 0-1,1 0 1,-1 1 0,0-1-1,0 0 1,1 0 0,-1 1-1,0-1 1,0 0 0,0 0-1,1 1 1,-1 0 0,4 6-2,0 0 0,-1 0 0,0 0 0,3 12 0,21 88-29,6 19-6,-33-126 11,0 0-1,0 0 1,0 1-1,0-1 1,0 0-1,0 0 1,0 1-1,0-1 0,0 0 1,0 0-1,0 1 1,0-1-1,0 0 1,0 0-1,0 1 1,0-1-1,1 0 0,-1 0 1,0 1-1,0-1 1,0 0-1,0 0 1,1 0-1,-1 0 0,0 1 1,0-1-1,0 0 1,1 0-1,-1 0 1,0 0-1,0 0 1,1 0-1,-1 1 0,0-1 1,0 0-1,1 0 1,-1 0-1,3-11-1073,-3-20 93,-4 4 427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4.235"/>
    </inkml:context>
    <inkml:brush xml:id="br0">
      <inkml:brushProperty name="width" value="0.05" units="cm"/>
      <inkml:brushProperty name="height" value="0.05" units="cm"/>
    </inkml:brush>
  </inkml:definitions>
  <inkml:trace contextRef="#ctx0" brushRef="#br0">1 0 17596,'0'3'1704,"1"-3"-1008,4 0-272,7 0 825,6 3-217,6-1-392,2 0-208,7 4-496,1 1-288,2 5-760,-6 1-809,-7 5 1529,-9-1-320,-9 5-336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4.652"/>
    </inkml:context>
    <inkml:brush xml:id="br0">
      <inkml:brushProperty name="width" value="0.05" units="cm"/>
      <inkml:brushProperty name="height" value="0.05" units="cm"/>
    </inkml:brush>
  </inkml:definitions>
  <inkml:trace contextRef="#ctx0" brushRef="#br0">1 435 15667,'2'4'1641,"7"1"-1177,5-5-192,6 0 776,6-5-832,3-2-448,1-6 296,2-5-72,0-9-176</inkml:trace>
  <inkml:trace contextRef="#ctx0" brushRef="#br0" timeOffset="1">415 1 16804,'11'0'1552,"-2"7"-920,-1 7-224,0 12 712,-3 6-167,-2 9-249,-3 7-80,-1 6-144,-5 1-96,-3 0-112,-2-2-336,0-7 136,0-1-16,1-14-56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135"/>
    </inkml:context>
    <inkml:brush xml:id="br0">
      <inkml:brushProperty name="width" value="0.05" units="cm"/>
      <inkml:brushProperty name="height" value="0.05" units="cm"/>
    </inkml:brush>
  </inkml:definitions>
  <inkml:trace contextRef="#ctx0" brushRef="#br0">1 106 15923,'4'3'277,"0"0"-1,0 0 1,1 0-1,-1 0 0,1-1 1,0 0-1,0 0 1,0 0-1,0 0 0,0-1 1,0 0-1,1 0 1,-1-1-1,0 1 0,0-1 1,1 0-1,-1 0 1,0-1-1,1 1 0,-1-1 1,0-1-1,9-2 1,-4 1-130,1-1 1,0 0 0,-1-1 0,0 0 0,0-1 0,-1 0 0,1 0 0,-1-1 0,14-14 0,-21 19-130,0-1 1,0 1-1,0 0 1,-1-1 0,1 1-1,-1-1 1,0 1-1,0-1 1,0 1-1,0-1 1,1-3-1,-2 5-12,0 0-1,0 0 0,0 0 0,0 0 0,0 0 0,0 1 1,0-1-1,-1 0 0,1 0 0,0 0 0,0 0 0,-1 0 0,1 0 1,-1 0-1,1 1 0,-1-1 0,1 0 0,-1 0 0,1 1 1,-1-1-1,0 0 0,1 1 0,-1-1 0,0 0 0,0 1 0,1-1 1,-1 1-1,0 0 0,0-1 0,0 1 0,0-1 0,0 1 1,0 0-1,1 0 0,-1 0 0,-2-1 0,-3 1 13,0-1 0,0 1 0,0 0 0,0 0-1,-1 0 1,1 1 0,0 0 0,0 1 0,0-1 0,1 1-1,-1 0 1,0 0 0,1 1 0,-1 0 0,1 0 0,0 0-1,0 0 1,0 1 0,0 0 0,-4 5 0,2-3-2,2 0 0,-1 0 0,1 1 0,0 0 0,0 0 0,0 0 0,1 0 0,1 1 0,-1-1 0,1 1 0,0 0 0,1 0 0,0 0 0,-2 11 0,4-14-44,-1 0 1,1 0-1,0 0 1,1 0-1,-1 0 1,1 0-1,0 0 1,0 0-1,0 0 1,1 0-1,0-1 1,0 1-1,0 0 0,0-1 1,1 0-1,0 1 1,0-1-1,6 7 1,-5-8-21,-1-1 0,1 1 1,0-1-1,0 0 0,0 0 1,0 0-1,1 0 0,-1-1 1,0 1-1,1-1 0,-1 0 1,1-1-1,-1 1 0,1-1 1,0 0-1,-1 0 0,1 0 1,-1-1-1,1 1 0,8-4 1,31-10-252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566"/>
    </inkml:context>
    <inkml:brush xml:id="br0">
      <inkml:brushProperty name="width" value="0.05" units="cm"/>
      <inkml:brushProperty name="height" value="0.05" units="cm"/>
    </inkml:brush>
  </inkml:definitions>
  <inkml:trace contextRef="#ctx0" brushRef="#br0">239 27 17676,'1'-1'98,"-1"1"1,0-1 0,0 0 0,0 0-1,0 0 1,0 0 0,1 0-1,-2 1 1,1-1 0,0 0 0,0 0-1,0 0 1,0 0 0,0 0-1,-1 1 1,1-1 0,0 0 0,-1 0-1,1 1 1,-1-1 0,1 0-1,-1 0 1,1 1 0,-1-1 0,1 0-1,-1 1 1,0-1 0,1 1-1,-1-1 1,0 1 0,1-1 0,-1 1-1,0-1 1,0 1 0,0 0-1,1-1 1,-1 1 0,0 0 0,0 0-1,0 0 1,0 0 0,1 0-1,-1 0 1,0 0 0,0 0 0,0 0-1,-1 0 1,-3 0 187,-1 0 1,1 1-1,-1 0 0,1 0 1,0 0-1,-8 3 1,2 1-124,-1 1 0,1 0 1,0 0-1,0 1 1,0 1-1,1 0 0,0 0 1,1 1-1,-11 13 1,14-15-137,0 1 0,0 0 0,1 0 1,0 0-1,1 0 0,0 1 0,0 0 0,1 0 1,0 0-1,1 0 0,0 0 0,0 0 0,0 13 1,1-19-64,1-1 0,0 1 0,0-1 1,0 1-1,0 0 0,1-1 0,-1 1 1,1-1-1,-1 1 0,1-1 0,0 0 1,0 1-1,0-1 0,0 0 0,1 0 1,-1 1-1,0-1 0,1 0 0,0 0 1,-1 0-1,1-1 0,0 1 0,0 0 1,0-1-1,0 1 0,0-1 0,1 0 1,-1 1-1,0-1 0,1 0 0,-1-1 1,0 1-1,1 0 0,-1-1 0,1 1 1,-1-1-1,1 0 0,-1 0 0,1 0 1,0 0-1,2 0 0,7-2-166,-1 0 0,0-1 0,0 0 0,1-1 0,-2 0 0,1-1 0,0 0 0,14-9 0,-6 3-71,35-18-427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986"/>
    </inkml:context>
    <inkml:brush xml:id="br0">
      <inkml:brushProperty name="width" value="0.05" units="cm"/>
      <inkml:brushProperty name="height" value="0.05" units="cm"/>
    </inkml:brush>
  </inkml:definitions>
  <inkml:trace contextRef="#ctx0" brushRef="#br0">121 0 17068,'-9'5'488,"0"0"1,1 0-1,0 1 0,0 0 1,0 0-1,1 1 1,0 0-1,-8 10 1,10-11-297,1 0 0,-1 0 0,1 1 0,1-1 0,-1 1 0,1 0 0,0 0 0,0 0 0,1 0 0,0 0 0,-1 11 0,2-16-168,1-1-1,0 1 1,0 0 0,0-1 0,0 1 0,0 0 0,1 0-1,-1-1 1,0 1 0,1 0 0,-1-1 0,1 1 0,0-1-1,-1 1 1,1-1 0,0 1 0,2 1 0,-3-2-12,1 0 1,0 0 0,0-1-1,0 1 1,0-1 0,1 1-1,-1-1 1,0 1 0,0-1-1,0 0 1,0 0 0,0 1-1,1-1 1,-1 0 0,0 0-1,0 0 1,0 0-1,0 0 1,2-1 0,3 0 11,0-1 1,0 0-1,-1 0 1,1 0-1,-1-1 1,1 0 0,-1 0-1,6-5 1,51-43 147,-47 36-144,1 1 0,1 1 0,0 0 0,30-15 0,-45 26-27,1 1 1,-1 0 0,0 0 0,1 0-1,-1 1 1,1-1 0,-1 1 0,1-1-1,-1 1 1,1 0 0,-1 0 0,1 0-1,-1 0 1,5 1 0,-5 0-1,-1-1 0,1 1 0,-1 0 0,0 0-1,1 0 1,-1 0 0,0 0 0,0 0 0,1 0 0,-1 0 0,0 1 0,0-1 0,0 0 0,0 1 0,-1-1-1,1 1 1,0-1 0,-1 1 0,1-1 0,0 1 0,-1-1 0,0 1 0,1 2 0,1 9 5,-1-10 1,-1 1 1,1 0 0,0-1 0,0 1 0,0-1 0,2 5-1,-2-7-4,0 0 0,-1 0 0,1-1 0,0 1 0,-1 0 0,1 0 0,0-1 0,0 1 0,0 0 0,0-1 0,-1 1 0,1-1 0,0 1 0,0-1-1,0 0 1,0 1 0,0-1 0,0 0 0,0 0 0,0 1 0,0-1 0,1 0 0,-1 0 0,0 0 0,0 0 0,1-1 0,16-2 16,0-1 0,-1-1 1,0-1-1,25-12 0,-5 3-30,-12 5-9,70-23-81,-86 30 75,0 1-1,0 0 1,1 1 0,-1 0-1,1 0 1,0 1-1,17 2 1,-26-2 27,1 1 1,0-1-1,0 1 1,0-1-1,0 1 1,-1 0-1,1 0 1,0 0-1,-1 0 1,1 0-1,-1 1 1,1-1-1,-1 0 0,1 1 1,-1-1-1,0 1 1,0-1-1,0 1 1,0 0-1,0-1 1,0 1-1,0 0 1,0 0-1,-1-1 0,1 1 1,-1 0-1,1 0 1,-1 0-1,0 0 1,0 0-1,0 2 1,0 8 77,0 1 0,-1-1 0,-6 24 0,3-11-58,4-25-21,0 0 1,0 0-1,0 0 0,0 1 1,0-1-1,0 0 0,0 0 1,0 0-1,0 0 0,0 0 1,0 0-1,1 1 0,-1-1 1,0 0-1,0 0 0,0 0 1,0 0-1,0 0 0,0 0 1,0 0-1,0 0 0,0 0 1,0 1-1,1-1 0,-1 0 1,0 0-1,0 0 0,0 0 0,0 0 1,0 0-1,0 0 0,0 0 1,1 0-1,-1 0 0,0 0 1,0 0-1,0 0 0,0 0 1,0 0-1,0 0 0,1 0 1,-1 0-1,0 0 0,0 0 1,0 0-1,0 0 0,0 0 1,0 0-1,1 0 0,-1 0 1,0-1-1,0 1 0,0 0 1,0 0-1,0 0 0,0 0 1,0 0-1,0 0 0,0 0 1,0 0-1,1 0 0,-1-1 1,0 1-1,0 0 0,0 0 0,0 0 1,0 0-1,0 0 0,0-1 1,8-7-39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6.483"/>
    </inkml:context>
    <inkml:brush xml:id="br0">
      <inkml:brushProperty name="width" value="0.05" units="cm"/>
      <inkml:brushProperty name="height" value="0.05" units="cm"/>
    </inkml:brush>
  </inkml:definitions>
  <inkml:trace contextRef="#ctx0" brushRef="#br0">285 0 17556,'-18'2'623,"-1"1"1,1 0-1,0 1 0,0 1 1,1 1-1,-1 1 1,1 0-1,-23 14 0,29-15-506,-1 1 0,1 1 0,1 0 0,-1 0 0,-8 10-1,16-14-79,0-1-1,0 1 1,0-1-1,1 1 1,-1 0-1,1 0 1,0 0-1,-2 5 1,4-6-16,-1-1-1,1 0 1,-1 1-1,1-1 1,0 0-1,0 1 1,0-1-1,0 0 1,0 1-1,0-1 1,1 0 0,-1 0-1,1 1 1,0-1-1,0 0 1,1 4-1,1-3-20,-1 0 0,0 0 0,1 0 0,0 0 0,0-1 0,0 1 0,0-1-1,0 0 1,0 0 0,0 0 0,1 0 0,-1-1 0,1 1 0,-1-1 0,1 0 0,0 0-1,-1 0 1,1-1 0,0 1 0,7-1 0,5 1-347,0-1-1,0-1 0,27-5 1,59-18-336,-53 7 234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7.102"/>
    </inkml:context>
    <inkml:brush xml:id="br0">
      <inkml:brushProperty name="width" value="0.05" units="cm"/>
      <inkml:brushProperty name="height" value="0.05" units="cm"/>
    </inkml:brush>
  </inkml:definitions>
  <inkml:trace contextRef="#ctx0" brushRef="#br0">1 79 17524,'4'4'280,"0"-2"-1,0 1 1,0 0 0,1-1 0,-1 0-1,1 0 1,-1 0 0,1 0 0,0-1-1,0 0 1,0 0 0,0 0 0,0-1-1,0 0 1,0 0 0,0 0 0,8-1-1,0-1-9,1 0 1,-1-1-1,0 0 0,0-1 0,16-7 0,-21 7-158,0 0-1,0-1 1,13-9 0,-18 12-102,0-1 1,0 1-1,0-1 1,-1 0-1,1 0 1,-1 0 0,0 0-1,0 0 1,0 0-1,0-1 1,2-5-1,-4 9-11,0 0-1,0 0 1,0-1 0,1 1-1,-1 0 1,0-1 0,0 1-1,0 0 1,0-1-1,0 1 1,0 0 0,0-1-1,0 1 1,0 0-1,0-1 1,0 1 0,0 0-1,0-1 1,0 1-1,-1 0 1,1 0 0,0-1-1,0 1 1,0 0-1,0-1 1,0 1 0,-1 0-1,1 0 1,0-1-1,0 1 1,-1 0 0,1 0-1,0-1 1,0 1-1,-1 0 1,1 0 0,0 0-1,-1-1 1,-15 3-51,-18 12-27,23-6 81,0 0 0,1 0 0,-1 1 0,2 0 0,0 1 1,0 0-1,0 1 0,2 0 0,-1 0 0,1 0 0,-7 18 0,13-27 5,0-1 0,1 0 0,-1 1-1,1-1 1,-1 1 0,1-1 0,0 1-1,0-1 1,-1 1 0,1-1 0,0 1-1,0-1 1,0 1 0,1-1 0,-1 1-1,0-1 1,1 1 0,-1-1 0,1 0-1,0 3 1,0-3 0,0 0 0,0 0 1,0-1-1,0 1 0,0 0 0,0-1 0,0 1 0,0-1 1,0 1-1,1-1 0,-1 1 0,0-1 0,0 0 0,0 1 1,1-1-1,-1 0 0,0 0 0,0 0 0,2 0 0,5-1 19,0 0 1,0 0-1,0-1 0,0 0 0,0 0 0,7-4 0,19-11 53,50-31 1,-60 32-84,1 1 0,1 2 1,52-21-1,-76 34 1,0-1-1,0 1 1,0-1-1,0 1 1,0 0-1,0 0 1,0-1-1,0 2 1,-1-1-1,4 0 1,-5 0 2,1 1 0,0-1 1,0 0-1,-1 0 0,1 1 0,-1-1 1,1 1-1,0-1 0,-1 0 0,1 1 0,-1-1 1,1 1-1,-1-1 0,1 1 0,-1 0 1,1-1-1,-1 1 0,0-1 0,1 2 1,0 1 7,0 1 0,0 0 1,-1-1-1,0 1 1,1 0-1,-1-1 1,-1 1-1,1 5 0,-1-5 27,1 0 0,0 0-1,0 0 1,0 0-1,2 8 1,-2-11-26,0-1 0,1 1 0,0 0 0,-1-1 1,1 1-1,-1-1 0,1 1 0,0-1 0,-1 1 0,1-1 0,0 1 0,0-1 0,-1 0 0,1 1 1,0-1-1,0 0 0,0 1 0,-1-1 0,1 0 0,0 0 0,0 0 0,0 0 0,0 0 0,-1 0 0,1 0 1,0 0-1,1-1 0,27-4 53,-25 4-56,20-6-48,-12 3-47,0 1 0,0 0 0,0 1 0,1 1-1,23-1 1,-35 2 82,0 0 0,-1 0-1,1 0 1,0 0 0,0 0-1,-1 0 1,1 0 0,0 0 0,-1 0-1,1 1 1,0-1 0,-1 0-1,1 0 1,-1 1 0,1-1-1,0 0 1,-1 1 0,1-1-1,-1 1 1,1-1 0,-1 1-1,1-1 1,-1 1 0,1-1 0,-1 1-1,1 0 1,-1 0-22,0 0 0,0 0 0,0 0 0,0 0 0,-1 0 0,1 0 0,0-1 0,0 1 0,-1 0 0,1 0 0,0 0-1,-1-1 1,1 1 0,-1 0 0,1 0 0,-1-1 0,0 2 0,-3 1-95,1 1 0,-1-1 0,1 0-1,-1 0 1,0 0 0,-7 4 0,-7 0-54,1-2-45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7.971"/>
    </inkml:context>
    <inkml:brush xml:id="br0">
      <inkml:brushProperty name="width" value="0.05" units="cm"/>
      <inkml:brushProperty name="height" value="0.05" units="cm"/>
    </inkml:brush>
  </inkml:definitions>
  <inkml:trace contextRef="#ctx0" brushRef="#br0">121 0 16708,'-4'9'422,"0"-1"1,0 1 0,1-1 0,0 1 0,1 0 0,-2 11 0,-3 11 392,-5 16-42,-16 55 678,-19 139 1,47-239-1441,-1 6 73,0 1 0,1-1 1,0 0-1,0 1 0,2 10 1,-2-17-71,0-1 0,1 1 0,-1-1 0,1 0 0,-1 1 1,1-1-1,0 0 0,-1 0 0,1 1 0,0-1 0,0 0 0,0 0 1,0 0-1,0 0 0,0 0 0,0 0 0,0 0 0,0 0 1,0-1-1,0 1 0,1 0 0,-1-1 0,0 1 0,1 0 0,-1-1 1,0 0-1,1 1 0,-1-1 0,1 0 0,-1 0 0,1 0 0,-1 0 1,0 0-1,1 0 0,-1 0 0,1 0 0,1-1 0,7-1 26,-1-1-1,0 1 1,0-2-1,0 1 1,0-1-1,11-7 1,52-38 38,-27 18-74,-33 23-6,-6 3-11,0 1 0,0 0-1,0 1 1,0-1 0,1 1 0,-1 0 0,1 1 0,13-4 0,-19 6 10,-1 0 0,1 0-1,-1 0 1,0 0 0,1 1-1,-1-1 1,1 0 0,-1 0 0,0 0-1,1 0 1,-1 1 0,1-1-1,-1 0 1,0 0 0,1 1 0,-1-1-1,0 0 1,0 1 0,1-1 0,-1 0-1,0 1 1,0-1 0,1 0-1,-1 1 1,0-1 0,0 0 0,0 1-1,0-1 1,1 1 0,-1-1-1,0 1 1,0-1 0,0 0 0,0 1-1,0-1 1,0 1 0,0-1-1,0 1 1,0-1 0,0 0 0,-1 1-1,1 0 1,-5 20-38,5-20 38,-16 36-12,13-31 28,-1 1 0,1-1-1,1 1 1,-1-1-1,1 1 1,1 0 0,-1 0-1,1 0 1,-1 9 0,3-15-8,-1-1 1,0 1-1,0-1 0,0 1 1,1 0-1,-1-1 0,0 1 1,0 0-1,1-1 1,-1 1-1,1-1 0,-1 1 1,0-1-1,1 1 1,-1-1-1,1 0 0,-1 1 1,1-1-1,0 1 0,-1-1 1,1 0-1,-1 1 1,1-1-1,0 0 0,-1 0 1,1 0-1,0 1 1,-1-1-1,1 0 0,-1 0 1,1 0-1,0 0 1,-1 0-1,1 0 0,0 0 1,-1 0-1,1-1 0,0 1 1,-1 0-1,1 0 1,0 0-1,-1-1 0,2 0 1,28-13 144,-22 7-125,-1 1 0,1-1 1,-1-1-1,0 1 0,-1-1 1,0-1-1,0 1 0,-1-1 1,4-9-1,-5 12 1,-1-1 0,-1 0 0,1 0 0,-1 0 0,0 0 0,-1-1 0,1 1 0,-1 0 0,-1-1-1,0 1 1,0-1 0,-2-13 0,0 14 90,0 8-27,2 0-87,0 0 1,1 0-1,-1 0 0,0 0 0,0 0 1,0 0-1,1 0 0,-1 0 0,0 0 1,1-1-1,-1 1 0,1 0 0,-1 0 1,2 1-1,2 2-120,1-1 0,-1 1 0,1-1 0,1 0 1,-1 0-1,0 0 0,1-1 0,-1 0 0,1 0 0,-1 0 0,1-1 0,0 0 0,8 1 1,12 0-106,42-1 0,-65-1 205,35-1-402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8.730"/>
    </inkml:context>
    <inkml:brush xml:id="br0">
      <inkml:brushProperty name="width" value="0.05" units="cm"/>
      <inkml:brushProperty name="height" value="0.05" units="cm"/>
    </inkml:brush>
  </inkml:definitions>
  <inkml:trace contextRef="#ctx0" brushRef="#br0">171 350 17348,'-23'9'1414,"0"0"-1,-23 14 1,38-18-1053,0 0 0,0 0-1,1 0 1,0 1 0,0 0 0,0 1-1,1-1 1,-9 13 0,14-19-342,1 1 0,-1-1 0,1 1-1,0-1 1,-1 0 0,1 1 0,0-1 0,-1 1 0,1-1-1,0 1 1,-1-1 0,1 1 0,0-1 0,0 1 0,0-1-1,0 1 1,0 0 0,-1-1 0,1 1 0,0-1 0,0 1 0,0-1-1,0 1 1,0-1 0,1 1 0,-1 0 0,0-1 0,0 1-1,0-1 1,0 1 0,1-1 0,-1 1 0,0-1 0,0 1 0,1-1-1,-1 1 1,1-1 0,-1 0 0,0 1 0,1-1 0,-1 1-1,1-1 1,-1 0 0,1 1 0,-1-1 0,0 0 0,1 0 0,0 1-1,-1-1 1,1 0 0,-1 0 0,1 0 0,-1 0 0,1 0-1,-1 1 1,1-1 0,0 0 0,4 0 19,0 0 0,0 0 0,-1 0 0,1-1 0,8-1 1,2-3-98,1 0 0,-1-1 1,1-1-1,-2 0 0,1-1 1,-1 0-1,13-11 0,6-7-760,45-46 0,-83 79 743,0 1-1,1-1 0,0 1 0,0-1 1,1 1-1,0 0 0,0 1 0,-2 15 1,5-23 83,0 1 1,-1-1 0,1 0 0,1 0 0,-1 0-1,0 0 1,0 0 0,0 0 0,0 0-1,1 0 1,-1 0 0,0 0 0,1-1 0,-1 1-1,1 0 1,-1 0 0,1 0 0,0 0-1,-1 0 1,1-1 0,0 1 0,0 0 0,-1-1-1,1 1 1,0 0 0,0-1 0,1 1-1,1 0 6,-1 0-1,1-1 0,-1 1 0,1-1 0,0 1 0,-1-1 0,1 0 1,-1 0-1,1-1 0,4 0 0,4-1-7,0-1-1,0 0 1,-1-1 0,14-6-1,-8 1-116,0-1-1,-1 0 1,0-1-1,-1 0 1,0-2-1,-1 1 1,-1-2-1,1 0 1,13-22-1,-12 15-134,-1-1 1,-1-1-1,0 0 0,-2-1 0,-1 0 1,7-30-1,-14 45 161,0 0-1,0 0 1,-1 0 0,0 0 0,-1-12-1,0 21 89,0-1 0,0 1 0,0 0-1,1 0 1,-1 0 0,0 0 0,0-1-1,0 1 1,0 0 0,0 0 0,0 0-1,0 0 1,0-1 0,0 1 0,0 0-1,0 0 1,0 0 0,0 0 0,0-1-1,0 1 1,0 0 0,-1 0 0,1 0-1,0 0 1,0-1 0,0 1 0,0 0 0,0 0-1,0 0 1,0 0 0,0 0 0,-1 0-1,1-1 1,0 1 0,0 0 0,0 0-1,0 0 1,-1 0 0,1 0 0,0 0-1,0 0 1,0 0 0,0 0 0,-1 0-1,1 0 1,0 0 0,0 0 0,0 0-1,0 0 1,-1 0 0,1 0 0,0 0-1,0 0 1,-1 0 0,-7 11 174,-9 23 199,-40 124 1199,50-131-1222,0 1 0,2-1 0,-4 56 0,9-77-307,0-1 0,1 1 0,0-1 0,0 1 0,0-1 0,0 0 0,1 1 0,0-1 0,0 0 0,1 0 0,3 7 0,-5-11-38,1 1-1,-1-1 0,0 1 1,0-1-1,0 1 0,1-1 1,-1 0-1,1 0 0,-1 1 0,1-1 1,-1 0-1,1-1 0,0 1 1,-1 0-1,1 0 0,0-1 1,0 1-1,0-1 0,-1 1 1,1-1-1,0 0 0,0 0 1,0 0-1,0 0 0,0 0 1,-1 0-1,1 0 0,0-1 0,0 1 1,0-1-1,0 1 0,-1-1 1,1 0-1,0 0 0,-1 0 1,3-1-1,-1 0 0,-1 0-1,1-1 1,-1 1 0,0 0 0,0-1-1,0 0 1,0 1 0,-1-1 0,1 0-1,-1 0 1,1 0 0,-1 0 0,0 0-1,0-1 1,0 1 0,-1 0 0,1 0-1,-1 0 1,0-1 0,0-3 0,0-2 8,0 0 0,0 0 1,-1 1-1,-1-1 1,1 1-1,-6-14 0,8 19-16,4 6-2,11 9-8,-9-6 8,1-1 6,1 0 1,0-1 0,0 0-1,1 0 1,-1-1 0,1 0-1,-1 0 1,1-1 0,0-1-1,0 0 1,0 0 0,0-1-1,14-1 1,-10 0-11,0-1 0,0 0-1,0-1 1,0-1 0,-1 0 0,0-1 0,1 0 0,22-13 0,-32 15-3,1-1 0,-1 0 0,1 1 0,-1-1 0,-1 0 0,1-1 0,6-9 0,-10 14 9,1-1 0,0 0 0,-1 0 0,1 0-1,-1 1 1,1-1 0,-1 0 0,1 0 0,-1 0 0,0 0-1,0 0 1,1 0 0,-1 0 0,0 0 0,0 0 0,0 0-1,0 0 1,0 0 0,0 0 0,0 0 0,0 0 0,-1 0-1,1 1 1,0-1 0,-1 0 0,1 0 0,0 0 0,-1 0-1,1 0 1,-1 0 0,1 1 0,-1-1 0,0 0 0,1 0-1,-1 1 1,0-1 0,1 0 0,-1 1 0,0-1 0,0 1-1,0-1 1,0 1 0,1-1 0,-1 1 0,0 0 0,0-1-1,0 1 1,0 0 0,0 0 0,0 0 0,-1-1 0,-2 1 13,0 0 1,0 0 0,0 0 0,0 0 0,0 0 0,0 1 0,0 0-1,0 0 1,0 0 0,0 0 0,0 1 0,1-1 0,-1 1 0,0 0-1,1 0 1,-5 4 0,1-1 45,0 1-1,0 0 1,0 0-1,0 1 1,1 0 0,-6 9-1,8-11-7,1 0 0,0 0 0,0 1 0,1 0 0,0-1 0,0 1 1,0 0-1,0 0 0,1 0 0,-1 10 0,2-14-66,0 0 0,0 0 1,0 0-1,0 0 0,1 0 1,-1 1-1,1-1 0,-1 0 0,1 0 1,0 0-1,0-1 0,0 1 0,0 0 1,0 0-1,0 0 0,0-1 1,1 1-1,-1 0 0,1-1 0,-1 0 1,1 1-1,-1-1 0,1 0 1,0 0-1,0 1 0,0-1 0,0-1 1,0 1-1,-1 0 0,2 0 1,-1-1-1,0 1 0,0-1 0,3 1 1,11 0-253,1-1-1,0 0 1,-1-1 0,1-1 0,23-5-1,-36 6 225,54-11-436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9.167"/>
    </inkml:context>
    <inkml:brush xml:id="br0">
      <inkml:brushProperty name="width" value="0.05" units="cm"/>
      <inkml:brushProperty name="height" value="0.05" units="cm"/>
    </inkml:brush>
  </inkml:definitions>
  <inkml:trace contextRef="#ctx0" brushRef="#br0">134 178 16780,'-51'62'2723,"34"-43"-1556,1 0 0,-23 38 0,38-55-1069,-1 1 0,1-1 0,0 1 0,0-1 1,0 1-1,0 0 0,0 0 0,1-1 1,-1 1-1,1 0 0,-1 0 0,1 0 0,0 0 1,0-1-1,1 6 0,0-7-73,0 1 1,0-1-1,-1 1 0,1-1 0,0 0 0,0 1 0,0-1 1,0 0-1,1 0 0,-1 0 0,0 0 0,0 0 1,1 0-1,-1 0 0,0 0 0,1 0 0,-1-1 0,1 1 1,-1-1-1,1 1 0,0-1 0,-1 1 0,1-1 1,-1 0-1,1 0 0,0 0 0,-1 0 0,3 0 0,6-1-15,0 0-1,-1 0 0,1-1 0,0 0 1,-1-1-1,0 0 0,0 0 0,0-1 1,0 0-1,0-1 0,-1 0 0,0 0 1,0-1-1,0 0 0,7-7 0,3-4-33,-1-1 0,-1-1 0,0 0 0,23-38 0,-23 31-29,16-38 0,-28 54 32,0 0 0,-1-1 1,0 1-1,0-1 0,-1 0 0,1-22 0,-3 32 19,0 0 0,1-1 1,-1 1-1,0 0 0,-1-1 0,1 1 0,0 0 0,0 0 0,0 0 0,-1-1 0,1 1 0,-1 0 0,1 0 0,-1 0 0,1 0 0,-1-1 0,0 1 0,-1-1 0,2 1 2,-1 1 0,0 0 0,1 0 0,-1 0 1,0 0-1,1 0 0,-1 0 0,0 0 0,1 0 0,-1 0 0,1 0 0,-1 0 0,0 0 0,1 0 0,-1 0 0,0 0 0,1 1 0,-1-1 0,1 0 0,-1 0 0,0 1 0,1-1 0,-1 0 0,1 1 0,-1 0 0,-4 2 5,1 1 1,0 0-1,0 0 0,1 1 0,-1-1 0,1 1 1,-3 5-1,-3 6 8,2 0 1,0 0 0,1 0 0,1 1-1,1 0 1,0 0 0,1 0-1,1 0 1,-1 20 0,3-28-27,0-1-1,1 0 1,0 0 0,0 0 0,1 0 0,0 0-1,0 0 1,1 0 0,0-1 0,0 1 0,0-1-1,1 0 1,1 0 0,-1 0 0,1-1 0,0 1-1,1-1 1,-1 0 0,1-1 0,0 1 0,11 7-1,-6-7 1,-1-1-1,1 0 0,19 7 1,39 6-77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8.579"/>
    </inkml:context>
    <inkml:brush xml:id="br0">
      <inkml:brushProperty name="width" value="0.05" units="cm"/>
      <inkml:brushProperty name="height" value="0.05" units="cm"/>
    </inkml:brush>
  </inkml:definitions>
  <inkml:trace contextRef="#ctx0" brushRef="#br0">1 1 16596,'2'4'3904,"11"15"-1197,26 46-2434,28 96 1077,-15-30-73,-83-249-5958,23 86 3918,1 2-136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0.534"/>
    </inkml:context>
    <inkml:brush xml:id="br0">
      <inkml:brushProperty name="width" value="0.05" units="cm"/>
      <inkml:brushProperty name="height" value="0.05" units="cm"/>
    </inkml:brush>
  </inkml:definitions>
  <inkml:trace contextRef="#ctx0" brushRef="#br0">15 0 17252,'-7'50'1301,"2"-1"1,3 1-1,4 52 1,-1-62-960,-1-27-268,0 16 105,1 0 0,1 0 0,2 1 0,8 30 0,-12-58-170,1 1 0,-1-1 1,1 0-1,0 0 0,0 1 0,0-1 0,0 0 1,1 0-1,-1 0 0,1 0 0,-1 0 0,1 0 1,-1-1-1,1 1 0,0 0 0,3 1 0,-3-2-5,0-1 1,0 1-1,0-1 0,0 0 0,-1 1 1,1-1-1,0 0 0,0 0 0,0-1 0,0 1 1,0 0-1,0-1 0,0 1 0,-1-1 1,1 1-1,0-1 0,0 0 0,-1 0 0,1 0 1,0 0-1,-1 0 0,1 0 0,1-2 0,17-15-13,0 0 0,-1-2-1,-1 0 1,30-45-1,-8 12-31,-25 33 21,28-33-42,-38 48 52,0 0 0,0 1 0,0 0-1,1 0 1,-1 0 0,1 1 0,11-6-1,-16 9 11,0-1 0,0 1-1,0 0 1,0-1-1,0 1 1,0 0 0,0 0-1,0 0 1,0 0-1,0 0 1,0 0-1,0 0 1,0 0 0,0 0-1,0 0 1,0 1-1,0-1 1,0 0 0,0 1-1,0-1 1,0 0-1,-1 1 1,1-1 0,0 1-1,0 0 1,1 1-1,0 0 8,-1 0-1,1 0 1,-1 0-1,0 1 1,1-1-1,-1 1 1,0-1-1,0 1 1,-1-1-1,2 4 1,0 10 61,-1-1 0,0 29 1,-1-39-55,-1 22 100,0-1-1,-2 0 0,-1 0 0,-2 0 0,-8 26 0,11-42-48,0 0-1,-1-1 0,-1 1 0,1 0 1,-1-1-1,-1 0 0,0-1 0,0 1 1,-1-1-1,0 0 0,0 0 0,-1-1 1,0 0-1,0-1 0,-14 9 1,17-13-32,-1 0 1,0 0 0,0 0 0,0 0 0,0-1 0,0 0 0,0-1 0,-1 1 0,1-1 0,0 0 0,0 0 0,0-1 0,-1 0 0,-8-3 0,10 3-82,0 0 1,1-1 0,-1 0 0,1 0-1,-1 0 1,1 0 0,-1-1-1,1 0 1,0 0 0,0 0-1,1 0 1,-1 0 0,1-1 0,-1 0-1,1 0 1,0 0 0,1 0-1,-5-7 1,7 11-11,-1-1-1,1 0 1,0 1-1,-1-1 0,1 0 1,0 1-1,-1-1 1,1 0-1,0 0 1,0 1-1,0-1 1,0 0-1,0 0 1,0 0-1,0 1 1,0-1-1,0 0 1,0 0-1,0 1 1,0-1-1,0 0 1,1 0-1,-1 1 1,0-1-1,0 0 1,1 1-1,-1-1 1,1 0-1,-1 1 1,1-1-1,-1 0 1,1 1-1,-1-1 0,1 1 1,-1-1-1,1 1 1,0-1-1,-1 1 1,1 0-1,0-1 1,0 0-1,4 0-191,0 0 1,-1 0-1,1 1 0,0-1 0,8 2 0,-11-1 234,28 0-715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1.234"/>
    </inkml:context>
    <inkml:brush xml:id="br0">
      <inkml:brushProperty name="width" value="0.05" units="cm"/>
      <inkml:brushProperty name="height" value="0.05" units="cm"/>
    </inkml:brush>
  </inkml:definitions>
  <inkml:trace contextRef="#ctx0" brushRef="#br0">14 425 17636,'-9'60'4397,"6"-29"-3863,2 0 0,2 34-1,-1-63-512,0 0-1,0 0 1,1 0-1,-1 0 1,1 0-1,-1 1 1,1-1-1,0 0 1,-1 0-1,1 0 1,0-1-1,0 1 1,1 0-1,-1 0 1,0 0-1,0-1 0,1 1 1,-1-1-1,3 2 1,-2-2-10,-1-1 0,1 1 0,-1-1-1,1 0 1,0 1 0,-1-1 0,1 0 0,0 0 0,-1 0 0,1-1 0,0 1-1,-1 0 1,1 0 0,0-1 0,-1 1 0,1-1 0,-1 0 0,1 1 0,-1-1-1,1 0 1,-1 0 0,0 0 0,1 0 0,1-2 0,15-13 22,-1 0 0,-1-1 0,-1-1 0,22-31 0,-20 26-3,0 0 0,30-28 0,-44 48-33,1 0 1,-1 0-1,0 1 1,1-1-1,0 1 1,4-2-1,-7 3 2,0 1 1,0-1-1,0 1 0,0 0 1,0 0-1,0 0 0,0-1 0,0 1 1,0 0-1,0 0 0,0 1 0,0-1 1,0 0-1,0 0 0,0 0 0,0 1 1,0-1-1,0 0 0,0 1 0,0-1 1,0 1-1,0-1 0,-1 1 0,1-1 1,0 1-1,0 0 0,-1-1 0,1 1 1,0 0-1,-1 0 0,1-1 0,0 1 1,0 1-1,3 8-3,0-1-1,0 0 1,-1 1 0,0 0-1,0 0 1,-1 0 0,1 15 0,-3-16 20,1 0 0,1-1 0,-1 1 0,1 0 0,1-1 0,-1 0 0,1 0 0,1 0 0,0 0 0,0 0 1,6 8-1,-9-15-6,0 0-1,0 0 1,0 0 0,0 0 0,0-1 0,0 1 0,0 0 0,0 0 0,0-1 0,0 1 0,0-1-1,1 1 1,-1-1 0,0 1 0,1-1 0,-1 0 0,0 1 0,1-1 0,-1 0 0,0 0 0,1 0 0,1-1-1,0 1 7,-1-1-1,1 0 0,0 0 0,-1 0 0,1 0 1,-1-1-1,0 1 0,1-1 0,-1 0 1,3-2-1,4-6 43,0 0 0,-1 0-1,13-19 1,4-14 43,-1-2-1,-2 0 0,28-86 0,23-148-79,-71 267-61,-3 13 25,-3 17 7,-4 47 105,2 113 0,7-154-47,1 1 0,1 0-1,1-1 1,1 1 0,1-1 0,1-1-1,19 42 1,-19-52-182,2 0 1,0-1-1,0 0 0,1 0 0,1-1 0,19 17 0,-27-27-768,-4-6 483,-4-8-43,-94-166-1611,71 123 2951,-26-77 0,52 129-787,1 1 15,0 0-1,0 1 1,0-2 0,1 1-1,-1 0 1,1 0 0,-1 0-1,1 0 1,0-4 0,0 7-83,1-1 1,-1 1 0,0 0 0,1 0 0,-1-1 0,0 1 0,1 0 0,-1 0 0,1-1 0,-1 1 0,0 0 0,1 0 0,-1 0-1,1 0 1,-1 0 0,1 0 0,-1 0 0,0 0 0,1 0 0,-1 0 0,1 0 0,-1 0 0,1 0 0,-1 0 0,0 0 0,1 0-1,-1 0 1,1 1 0,-1-1 0,0 0 0,1 0 0,-1 0 0,0 1 0,1-1 0,19 10 67,-17-9-77,5 3-148,1 0 1,-1-1-1,1 0 1,0 0 0,0-1-1,0 0 1,0-1-1,0 0 1,1 0 0,14-2-1,2-4-176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1.870"/>
    </inkml:context>
    <inkml:brush xml:id="br0">
      <inkml:brushProperty name="width" value="0.05" units="cm"/>
      <inkml:brushProperty name="height" value="0.05" units="cm"/>
    </inkml:brush>
  </inkml:definitions>
  <inkml:trace contextRef="#ctx0" brushRef="#br0">0 1 18004,'5'11'386,"-1"0"0,0 0 1,-1 1-1,0-1 0,-1 1 1,0 0-1,0 23 0,1 2 427,0-5-212,7 47 630,-9-70-1086,1-1 1,1 1-1,-1-1 0,2 0 0,-1 0 1,7 12-1,-9-19-131,0 1 0,0-1 0,0 0 0,0 1 1,0-1-1,1 0 0,-1 0 0,0 0 0,1 0 0,-1 0 0,0 0 1,1 0-1,-1 0 0,1-1 0,-1 1 0,1-1 0,0 1 0,-1-1 1,1 1-1,-1-1 0,1 0 0,0 0 0,-1 0 0,1 0 0,0 0 0,-1 0 1,1 0-1,0-1 0,-1 1 0,1 0 0,0-1 0,-1 0 0,1 1 1,-1-1-1,1 0 0,-1 0 0,0 0 0,1 0 0,-1 0 0,2-1 0,6-5 9,1-1 0,-2-1 0,1 1 0,9-14-1,11-17 15,35-61-1,9-13-58,-72 112 20,0-1 0,1 1-1,-1-1 1,0 1 0,1-1 0,-1 1-1,1 0 1,-1-1 0,1 1 0,-1 0-1,1 0 1,2-1 0,-3 2 1,-1 0 1,1 0 0,-1 0-1,1 0 1,0 0-1,-1 0 1,1 0-1,-1 0 1,1 0-1,-1 0 1,1 0-1,0 1 1,-1-1-1,1 0 1,-1 0-1,1 0 1,-1 1-1,1-1 1,-1 0-1,1 1 1,-1-1-1,0 0 1,1 1-1,-1-1 1,1 1-1,0 0 1,1 3 2,0 0 0,-1 0-1,1 0 1,-1 0 0,1 1 0,-1-1 0,0 0 0,0 9 0,3 85 26,-3-60 21,6 43-1,-7-79-74,0-1 1,0 0-1,0 0 0,0 1 0,0-1 1,1 0-1,-1 0 0,0 1 1,1-1-1,-1 0 0,1 0 0,0 0 1,-1 0-1,1 1 0,0-1 0,0 0 1,0 0-1,-1-1 0,1 1 0,0 0 1,0 0-1,0 0 0,1-1 1,0 2-1,0-2-32,-1 0 1,0 0-1,1 0 1,-1 0-1,1-1 1,-1 1-1,1 0 1,-1-1-1,0 1 1,1-1-1,-1 0 1,0 1-1,0-1 1,1 0-1,-1 0 1,0 1-1,0-1 1,0 0-1,0 0 1,0 0-1,1-3 1,39-48-521,-34 42 465,24-34-395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2.523"/>
    </inkml:context>
    <inkml:brush xml:id="br0">
      <inkml:brushProperty name="width" value="0.05" units="cm"/>
      <inkml:brushProperty name="height" value="0.05" units="cm"/>
    </inkml:brush>
  </inkml:definitions>
  <inkml:trace contextRef="#ctx0" brushRef="#br0">94 379 16636,'-15'31'1129,"-44"102"2078,55-121-2876,0 0-1,1 1 1,0-1-1,0 1 1,2-1-1,0 1 1,0 0-1,2 23 0,0-33-277,-1-1 0,1 1-1,-1 0 1,1-1-1,0 1 1,0-1 0,0 1-1,0-1 1,0 1-1,1-1 1,-1 0-1,1 1 1,-1-1 0,1 0-1,2 2 1,-2-3-20,0 0 0,0 1 0,-1-1 0,1 0 1,0-1-1,0 1 0,0 0 0,0-1 0,0 1 0,0-1 1,1 1-1,-1-1 0,0 0 0,0 0 0,3 0 0,2-1-2,0-1 0,-1 1 1,1-1-1,-1 0 0,0-1 0,1 0 0,-1 0 0,0 0 0,-1-1 0,9-5 0,-4 0-20,-1 1 0,0-1 0,0-1 0,-1 0 1,0 0-1,-1 0 0,0-1 0,0 0 0,-1-1 0,5-13 0,-8 16-5,0 0 0,0 0 0,0-1 0,-1 1 0,-1-1 0,0 0 0,0 1 1,-1-1-1,0 0 0,0 0 0,-1 1 0,-1-1 0,-4-18 0,5 26-6,1 0 0,-1 0 0,0 0 1,0 0-1,1 0 0,-2 0 0,1 0 0,0 1 0,0-1 0,0 0 1,-1 1-1,1-1 0,-1 1 0,0-1 0,-2-1 0,3 2 0,0 1 0,0 0 0,0-1 0,-1 1 0,1 0 0,0 0 0,0 0 0,0 0 1,0 0-1,0 0 0,0 0 0,0 0 0,0 0 0,0 0 0,0 1 0,-1-1 0,1 0 0,0 1 0,0-1 0,0 1 0,-1 1 0,-1 0-2,-1 1 0,1 0 1,1-1-1,-1 1 0,0 1 0,1-1 1,-1 0-1,1 1 0,0-1 1,0 1-1,1 0 0,-1-1 1,1 1-1,-2 7 0,2-5-5,0 0-1,1 0 1,-1 0 0,1 0-1,1 0 1,-1 0-1,1 1 1,1 5 0,-2-11-9,1 0 0,-1 0 0,0 0 0,0 0-1,1 1 1,-1-1 0,1 0 0,-1 0 0,1 0 0,0 0 0,-1 0 0,1 0 0,0 0 0,0 0 0,0-1 0,-1 1 0,1 0 0,0 0 0,0-1 0,0 1 0,0 0 0,0-1 0,0 1 0,1-1 0,-1 1 0,0-1 0,0 0 0,0 1 0,0-1 0,1 0 0,-1 0 0,0 0 0,0 0-1,0 0 1,0 0 0,1 0 0,-1 0 0,0-1 0,0 1 0,0 0 0,0-1 0,1 1 0,-1-1 0,0 1 0,0-1 0,2-1 0,6-4-255,0 0 1,0 0-1,0-1 1,-1 0-1,11-11 0,37-49-1359,-30 36 909,212-299-3403,-215 294 4681,-12 22 257,-11 14-793,0 0-1,0 0 0,0 0 1,0 0-1,0 0 0,0 0 1,0 1-1,0-1 0,0 0 1,0 0-1,0 0 0,0 0 1,0 0-1,0 0 0,0 0 1,0 0-1,0 0 0,0 0 1,0 0-1,0 0 0,0 0 1,0 1-1,0-1 0,0 0 0,0 0 1,0 0-1,0 0 0,0 0 1,0 0-1,0 0 0,1 0 1,-1 0-1,0 0 0,0 0 1,0 0-1,0 0 0,0 0 1,0 0-1,0 0 0,0 0 1,0 0-1,0 0 0,0 0 1,0 0-1,0 0 0,0 0 1,0 0-1,1 0 0,-1 0 1,0 0-1,0 0 0,0 0 1,0 0-1,0 0 0,0 0 1,0 0-1,0 0 0,0 0 1,-9 28 1864,7-22-1817,-8 23 183,1 0 1,1 0-1,2 0 1,1 1-1,1 0 1,1 0-1,2 0 1,2 0-1,0 0 1,2 1-1,1-2 1,1 1-1,2-1 1,19 53-1,-12-53-238,-13-27-13,-1-1-1,1 0 0,0 0 0,-1 0 0,1 0 0,0 0 0,0 0 0,0 0 1,0 0-1,0 0 0,0 0 0,0 0 0,0 0 0,0 0 0,0-1 0,0 1 1,0-1-1,1 1 0,-1-1 0,2 1 0,-3-1-2,0 0 0,1 0 1,-1 0-1,0-1 0,1 1 0,-1 0 0,0 0 1,0 0-1,1-1 0,-1 1 0,0 0 1,0-1-1,1 1 0,-1 0 0,0 0 0,0-1 1,0 1-1,0 0 0,0-1 0,1 1 0,-1 0 1,0-1-1,0 1 0,0 0 0,0-1 0,0 1 1,0-1-1,0 1 0,0 0 0,0-1 0,-2-13-53,2 11 35,-3-12-60,0 0 1,-1 0-1,0 1 1,-1-1-1,-1 1 0,-1 0 1,0 0-1,-11-16 1,-10-10-6,-42-46 1,26 34 472,43 51-365,1 1 0,-1-1-1,0 0 1,1 0 0,-1 1 0,0-1 0,1 0 0,-1 0 0,1 0 0,0 0 0,-1 0 0,1 0 0,0 0 0,-1 0 0,1 0 0,0 0 0,0 0 0,0 0 0,0 0 0,0 0 0,0 0 0,0 0 0,1-1 0,-1 1-1,1 0-1,0 0 1,-1 0 0,1 1 0,0-1 0,0 0 0,0 0 0,0 1 0,0-1 0,0 1 0,0-1 0,0 1-1,0-1 1,0 1 0,0-1 0,0 1 0,2-1 0,7 0 39,1 0-1,-1 0 1,18 1-1,-20 0-110,126 0-366,-88 0 310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3.530"/>
    </inkml:context>
    <inkml:brush xml:id="br0">
      <inkml:brushProperty name="width" value="0.05" units="cm"/>
      <inkml:brushProperty name="height" value="0.05" units="cm"/>
    </inkml:brush>
  </inkml:definitions>
  <inkml:trace contextRef="#ctx0" brushRef="#br0">55 1 18204,'-3'3'195,"1"1"1,-1-1-1,1 1 0,0 0 1,0 0-1,0 0 1,0 0-1,1 0 0,0 0 1,-1 1-1,2-1 0,-1 0 1,0 5-1,-2 8 176,-8 43 296,3 1 1,2 0-1,4 0 0,7 95 1,-5-146-643,0-3-2,1 1 1,0-1-1,0 1 0,0 0 1,1-1-1,0 0 0,4 8 1,-6-14-22,0-1 0,0 1 0,0-1-1,0 1 1,1-1 0,-1 0 0,0 1 0,0-1 0,0 1 0,1-1 0,-1 0 0,0 1 0,0-1 0,1 0 0,-1 1 0,0-1 0,1 0 0,-1 1 0,1-1 0,-1 0 0,0 0 0,1 0 0,-1 1 0,1-1-1,-1 0 1,0 0 0,1 0 0,-1 0 0,1 0 0,-1 0 0,1 1 0,-1-1 0,1 0 0,-1 0 0,0-1 0,1 1 0,-1 0 0,1 0 0,-1 0 0,1 0 0,-1 0 0,1 0 0,-1-1 0,0 1 0,1 0-1,-1 0 1,0-1 0,1 1 0,-1 0 0,1 0 0,-1-1 0,0 1 0,0 0 0,1-1 0,-1 1 0,0-1 0,0 1 0,1 0 0,-1-1 0,0 1 0,0-1 0,0 1 0,1-1 0,11-33 58,-2-18-37,-3 0 0,-2 0 0,-2-1 0,-5-61 0,4 128-47,2-1 1,0 0-1,1 0 1,0 0-1,1 0 1,0 0-1,11 15 1,-15-26 23,0 0 0,0 0-1,0 0 1,0 0 0,0 0 0,1-1 0,-1 1 0,0-1 0,1 1 0,0-1 0,-1 0 0,1 0 0,0 0 0,-1 0 0,1 0 0,0-1 0,0 0 0,0 1-1,3-1 1,0-1 4,-1 1-1,0-1 0,0-1 0,0 1 0,0-1 0,0 1 0,0-2 1,0 1-1,8-6 0,1-2 10,0-1 0,0 0 0,-1-2 0,-1 1 0,15-20 0,-17 21-1,-1-2 0,-1 1 1,0-1-1,0-1 0,-1 0 1,-1 0-1,0 0 0,-1 0 1,-1-1-1,0 0 0,1-15 1,-4 28-12,-1 1 0,0-1 0,0 0 1,0 1-1,0-1 0,0 1 0,0-1 0,-1 1 1,1-1-1,0 1 0,-1-1 0,1 1 0,-1-1 1,0 1-1,1 0 0,-1-1 0,0 1 0,0 0 1,0-1-1,0 1 0,0 0 0,0 0 0,0 0 1,0 0-1,-1 0 0,-1-1 0,1 1 0,0 1 1,0-1-1,0 1 0,0-1 0,0 1 1,0 0-1,0 0 0,0 0 0,0 0 1,0 0-1,0 1 0,0-1 0,0 1 1,0-1-1,0 1 0,0 0 0,0-1 1,1 1-1,-1 0 0,-3 2 0,-1 2 7,0 0 0,0 1 0,0 0 0,1-1 0,0 2 0,0-1 0,0 1 0,1-1 0,0 1 0,0 1 0,1-1 0,-5 14-1,0 3 72,2 0 0,-7 45-1,11-56-27,1 1 1,0-1-1,1 1 0,3 25 0,-3-36-37,1 0 0,-1 0-1,1 0 1,0-1 0,0 1-1,1 0 1,-1 0-1,0 0 1,1-1 0,0 1-1,3 4 1,-3-6-6,0 0 0,-1 1 0,1-1 0,0 0 0,-1 0 0,1-1-1,0 1 1,0 0 0,0-1 0,-1 1 0,1-1 0,0 1 0,0-1 0,0 0 0,0 0 0,0 0 0,0 0 0,0 0 0,0 0 0,3-1 0,10-4-88,0 0 0,-1 0 0,1-1-1,-1-1 1,-1-1 0,25-17 0,3-1-538,-40 25 596,10-5-304,0-1-1,1 2 1,-1-1-1,1 2 0,14-5 1,-24 8 215,1 1 1,-1-1-1,0 1 1,1 0-1,-1 0 1,0 0-1,1 0 1,-1 0-1,0 0 1,1 1-1,-1-1 1,0 1-1,1-1 1,-1 1-1,0 0 1,0 0 0,0 0-1,0 0 1,0 0-1,0 1 1,0-1-1,0 0 1,0 1-1,-1 0 1,1-1-1,0 1 1,-1 0-1,0 0 1,1 0-1,-1 0 1,0 0-1,0 0 1,0 0-1,0 0 1,0 3-1,2 4-474,5 17-484,-8-25 1042,0-1 1,0 1 0,0-1-1,0 0 1,0 1 0,0-1 0,0 1-1,1-1 1,-1 1 0,0-1-1,0 0 1,0 1 0,0-1-1,1 1 1,-1-1 0,0 0 0,1 1-1,-1-1 1,0 0 0,0 1-1,1-1 1,-1 0 0,1 0-1,-1 1 1,0-1 0,1 0 0,-1 0-1,1 0 1,-1 0 0,0 1-1,1-1 1,-1 0 0,1 0-1,0 0 1,6-7-373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4.172"/>
    </inkml:context>
    <inkml:brush xml:id="br0">
      <inkml:brushProperty name="width" value="0.05" units="cm"/>
      <inkml:brushProperty name="height" value="0.05" units="cm"/>
    </inkml:brush>
  </inkml:definitions>
  <inkml:trace contextRef="#ctx0" brushRef="#br0">67 228 15027,'-3'4'1006,"0"1"0,0 0 1,0 0-1,-3 10 0,-20 60 1341,7 3-1164,17-69-1069,1 1-1,1-1 1,-1 0-1,1 0 1,1 1-1,2 13 1,-3-22-105,0 0 1,0 0-1,0 0 1,0 0 0,0 0-1,0 0 1,1 0-1,-1-1 1,0 1 0,1 0-1,-1 0 1,1 0-1,-1 0 1,1-1 0,-1 1-1,1 0 1,-1 0-1,1-1 1,0 1 0,-1-1-1,1 1 1,0 0-1,-1-1 1,1 1 0,0-1-1,0 0 1,0 1-1,0-1 1,-1 0 0,1 1-1,0-1 1,0 0-1,0 0 1,0 0 0,0 0-1,0 0 1,0 0-1,0 0 1,0 0 0,0 0-1,-1 0 1,1 0-1,0-1 1,0 1 0,0 0-1,0-1 1,0 1-1,-1 0 1,1-1 0,0 1-1,0-1 1,0 0 0,6-4 7,0 0 0,-1 0 0,0-1 0,9-10 0,13-21-278,-1-1 1,-2-1-1,21-45 0,-41 74 148,-11 36 27,1 1 0,-2 34 1,6-52 167,0 0 0,1 0 1,1-1-1,0 1 0,0 0 1,0 0-1,5 13 0,-5-20-53,-1 0-1,1 0 1,0 0-1,0 0 0,0 0 1,0 0-1,1 0 1,-1 0-1,0 0 1,1-1-1,0 1 1,-1 0-1,1-1 0,0 0 1,-1 1-1,1-1 1,0 0-1,0 0 1,0 0-1,0 0 1,0 0-1,1-1 1,-1 1-1,0 0 0,0-1 1,0 0-1,1 1 1,-1-1-1,0 0 1,0 0-1,0-1 1,1 1-1,-1 0 0,0-1 1,0 1-1,3-2 1,8-2 41,-1-1 0,1-1 0,-1 0 0,0-1 1,-1 0-1,1 0 0,-1-2 0,-1 1 0,14-15 0,1-3 21,-2 0-1,31-45 0,-35 42-66,-2 0 0,18-39 0,-29 53-41,0 0 1,0-1 0,-2 0-1,0 0 1,-1 0 0,2-28-1,-8 22-44,3 21 58,0 1 1,0 0-1,0-1 0,0 1 0,0 0 0,-1-1 0,1 1 0,0 0 0,0 0 0,0-1 0,-1 1 1,1 0-1,0 0 0,0-1 0,-1 1 0,1 0 0,0 0 0,-1 0 0,1 0 0,0-1 0,0 1 0,-1 0 1,1 0-1,0 0 0,-1 0 0,1 0 0,0 0 0,-1 0 0,1 0 0,-1 0 0,-1 1-3,1 0 0,-1 0-1,1 0 1,0 0 0,-1 0-1,1 0 1,0 1-1,-1-1 1,1 1 0,0-1-1,0 1 1,0-1 0,0 1-1,1-1 1,-1 1 0,0 0-1,0 2 1,-6 22 36,0-1 1,2 0-1,1 1 1,1 0-1,2 0 1,0 0 0,1 0-1,6 37 1,-1-35-17,1-1 1,1 0 0,1-1-1,2 0 1,0 0 0,2-1-1,15 25 1,-19-42-279,-8-21-208,-4-1 120,0 1 1,-1 1-1,0-1 1,-14-21-1,-33-46-902,47 73 1170,-12-17 90,-1 1 0,-1 1 0,-27-26 0,29 29 848,18 11-80,12 3-248,33 0-296,69 1 0,-79 4-282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4.751"/>
    </inkml:context>
    <inkml:brush xml:id="br0">
      <inkml:brushProperty name="width" value="0.05" units="cm"/>
      <inkml:brushProperty name="height" value="0.05" units="cm"/>
    </inkml:brush>
  </inkml:definitions>
  <inkml:trace contextRef="#ctx0" brushRef="#br0">250 15 17532,'0'-1'95,"-1"1"0,1-1 0,0 1-1,0-1 1,0 0 0,0 1 0,-1-1 0,1 1 0,0-1 0,0 1 0,-1-1 0,1 1 0,0-1 0,-1 1 0,1 0 0,-1-1 0,1 1-1,0-1 1,-1 1 0,1 0 0,-1-1 0,1 1 0,-1 0 0,1 0 0,-1-1 0,1 1 0,-1 0 0,0 0 0,1 0 0,-2 0 0,-19-2 323,18 2-217,-6 1 6,0-1 0,0 2 0,1 0 0,-1 0 0,0 0 1,1 1-1,0 0 0,0 1 0,0 0 0,0 0 0,0 1 0,1-1 0,0 2 1,0-1-1,0 1 0,0 0 0,1 1 0,0-1 0,1 1 0,0 0 0,-7 12 1,6-9-165,0 0 0,1 0 0,0 1 1,1 0-1,0 0 0,1 0 1,0 0-1,1 0 0,0 1 1,1-1-1,0 1 0,1 0 1,0-1-1,1 1 0,0-1 1,3 14-1,-3-21-38,0-1 0,0 1 1,1-1-1,-1 0 0,1 0 0,-1 1 0,1-1 1,0 0-1,0 0 0,1-1 0,-1 1 0,1 0 0,-1-1 1,1 1-1,0-1 0,0 0 0,6 4 0,-5-4-59,1-1-1,-1 1 1,1-1-1,0 0 1,-1 0-1,1 0 1,0-1-1,0 0 1,0 0-1,-1 0 1,1 0-1,0-1 1,5-1-1,8-3-143,0-1-1,0-1 1,-1-1-1,0 0 1,-1-1-1,26-18 0,-26 16 76,47-30-332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5.240"/>
    </inkml:context>
    <inkml:brush xml:id="br0">
      <inkml:brushProperty name="width" value="0.05" units="cm"/>
      <inkml:brushProperty name="height" value="0.05" units="cm"/>
    </inkml:brush>
  </inkml:definitions>
  <inkml:trace contextRef="#ctx0" brushRef="#br0">115 38 18268,'-12'7'420,"1"2"0,0 0 0,0 0 0,1 1 0,1 1 0,-16 19 0,22-25-312,0 0 0,0-1 1,0 1-1,1 0 0,0 0 0,0 1 1,0-1-1,0 0 0,1 1 0,0-1 1,0 1-1,1-1 0,-1 1 0,1-1 1,0 1-1,1-1 0,-1 1 0,1-1 1,3 12-1,-3-16-89,-1 1 0,1-1 0,-1 1 0,1 0 0,0-1 0,0 0 1,0 1-1,0-1 0,0 1 0,0-1 0,0 0 0,0 0 0,1 0 0,-1 0 0,0 0 0,1 0 0,-1 0 0,1 0 0,-1 0 0,1 0 1,-1-1-1,4 2 0,-2-2-3,0 0 1,0 0 0,0 0 0,0 0 0,0-1 0,0 1-1,0-1 1,0 1 0,0-1 0,0 0 0,5-3-1,3-1 14,0-2 1,0 0-1,-1 0 0,19-17 0,75-82 103,-33 31-82,-67 71-48,15-13 7,-19 16-9,1 0 0,0 1 0,0-1 0,-1 0 0,1 1 0,0-1 0,0 1 0,0 0 1,0-1-1,0 1 0,0 0 0,0-1 0,0 1 0,0 0 0,0 0 0,0 0 0,0 0 0,0 0 0,1 0 1,-1 2 0,0-1 0,0 1 0,-1-1 0,1 1 0,0 0 1,-1-1-1,1 1 0,-1 0 0,0 0 0,1 0 0,-1-1 1,0 1-1,0 0 0,0 0 0,-1 0 0,1-1 0,-1 3 1,1 3 2,0 1 0,0 0 1,0-1-1,1 1 1,0 0-1,1 0 1,4 12-1,-6-18-4,1 0 0,0 0 0,0 0 0,0 0 0,1 0 0,-1-1 0,0 1 0,1 0 0,-1-1 0,1 1 0,-1-1 0,1 0 0,-1 0 0,1 1 0,0-1 0,0 0 0,0 0 0,0 0 0,0-1 0,0 1 0,0 0 0,0-1 0,0 0 0,0 1 0,0-1 0,0 0 0,0 0 0,0 0 0,0 0 0,3-1 0,10-2-61,-1 0-1,0-1 1,-1-1 0,1 0 0,-1-1 0,0 0-1,17-12 1,38-17-338,-60 32 330,0 0 1,0 1-1,0 0 0,0 0 0,1 1 0,15-2 0,-21 4 89,0-1 1,-1 0-1,1 1 0,-1-1 1,1 1-1,-1 0 0,1 0 1,-1 0-1,1 0 0,-1 0 1,0 1-1,0-1 0,1 1 1,-1-1-1,0 1 0,-1 0 1,1 0-1,0 0 0,0 0 1,-1 0-1,1 0 0,-1 0 1,0 1-1,1-1 0,-1 0 1,0 1-1,1 4 0,0 0-118,0 1-1,0-1 1,-1 1-1,0-1 1,0 9-1,-1-23-250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5.877"/>
    </inkml:context>
    <inkml:brush xml:id="br0">
      <inkml:brushProperty name="width" value="0.05" units="cm"/>
      <inkml:brushProperty name="height" value="0.05" units="cm"/>
    </inkml:brush>
  </inkml:definitions>
  <inkml:trace contextRef="#ctx0" brushRef="#br0">184 15 18420,'0'0'68,"0"-1"0,0 0 0,0 1 1,0-1-1,0 1 0,0-1 0,0 1 0,0-1 1,0 1-1,0-1 0,-1 1 0,1-1 0,0 1 0,0-1 1,-1 1-1,1-1 0,0 1 0,0 0 0,-1-1 1,1 1-1,0-1 0,-1 1 0,1 0 0,-1-1 0,1 1 1,-1 0-1,1-1 0,0 1 0,-1 0 0,1 0 1,-1-1-1,1 1 0,-2 0 0,0 0 38,0 0-1,1 0 1,-1 0-1,0 0 1,0 1 0,0-1-1,0 0 1,0 1-1,1 0 1,-3 0-1,-4 3 260,1 0-1,-1 0 0,-12 10 0,9-4-215,1 0 0,1 0 1,0 1-1,0 0 0,1 1 1,0 0-1,-8 18 1,11-20-112,1 0 0,0 1 0,0 0 0,1-1 0,0 1 0,1 1 1,1-1-1,-1 0 0,2 21 0,0-29-26,0 0 0,0 0 1,1 0-1,-1 0 0,1 0 0,0 0 0,0-1 1,0 1-1,0 0 0,0 0 0,1-1 0,-1 1 1,1-1-1,0 1 0,0-1 0,0 1 0,2 1 1,-2-2-7,1-1 0,-1 0 0,0 1 0,1-1 0,-1 0 0,1 0 0,-1-1 0,1 1 0,0 0 0,-1-1 0,1 0 1,0 1-1,-1-1 0,1 0 0,4-1 0,3-1-103,-1 0 1,1 0-1,-1-1 0,0-1 1,0 1-1,0-1 0,0-1 1,-1 0-1,10-7 1,7-7-125,26-26 0,-17 10-79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6.399"/>
    </inkml:context>
    <inkml:brush xml:id="br0">
      <inkml:brushProperty name="width" value="0.05" units="cm"/>
      <inkml:brushProperty name="height" value="0.05" units="cm"/>
    </inkml:brush>
  </inkml:definitions>
  <inkml:trace contextRef="#ctx0" brushRef="#br0">0 328 15635,'1'2'109,"0"0"-1,0 0 0,0-1 1,1 1-1,-1-1 0,0 1 1,1-1-1,-1 1 1,1-1-1,-1 0 0,1 0 1,0 0-1,-1 0 0,1 0 1,0 0-1,0 0 0,0-1 1,0 1-1,0 0 0,0-1 1,0 0-1,0 1 0,0-1 1,0 0-1,0 0 1,0 0-1,2-1 0,9 1 303,1-2 0,23-4 0,-34 5-307,30-6 377,0-3 0,43-16 0,-58 18-400,1-1 0,-1 0 1,-1-2-1,0 0 0,20-16 1,-35 25-76,-1 1 0,1-1 0,-1 1 0,1-1 0,-1 0 0,0 1 0,0-1 0,0 0 1,0 0-1,0 0 0,0 0 0,0 0 0,-1 0 0,1 0 0,-1 0 0,1 0 0,-1-3 0,0 4-1,0 0 0,0 0 0,0-1 0,-1 1-1,1 0 1,-1 0 0,1 0 0,0 0-1,-1 0 1,0 0 0,1 0 0,-1 0 0,0 0-1,1 0 1,-1 0 0,0 0 0,0 1-1,0-1 1,0 0 0,0 0 0,0 1 0,0-1-1,0 1 1,0-1 0,0 1 0,0-1 0,0 1-1,0 0 1,0-1 0,0 1 0,-3 0-1,-2-1 25,-1 1-1,0 0 1,0 0-1,1 0 1,-1 1-1,0 0 1,1 0-1,-1 1 0,1 0 1,-1 0-1,1 1 1,0-1-1,0 1 1,0 1-1,0-1 1,-6 5-1,4-1 59,-1 0-1,1 0 1,0 0-1,1 1 1,0 0 0,0 0-1,1 1 1,0 0-1,-7 14 1,11-20-47,1 0 0,0 0-1,-1 1 1,2-1 0,-1 0 0,0 0-1,1 0 1,-1 1 0,1-1 0,0 0 0,0 1-1,0-1 1,2 6 0,-2-7-23,1 0 1,-1-1-1,1 1 1,0-1-1,0 1 1,0-1-1,0 0 1,0 1-1,0-1 0,0 0 1,0 0-1,1 1 1,-1-1-1,0 0 1,1 0-1,-1-1 1,1 1-1,-1 0 0,1 0 1,-1-1-1,1 1 1,-1-1-1,1 1 1,0-1-1,-1 0 1,1 1-1,0-1 0,1 0 1,9 0-10,1-1 0,-1 1 0,0-2 0,0 0-1,0 0 1,-1-1 0,14-6 0,80-36-549,-75 31 349,0-1-33,34-15-300,-58 28 441,0 0 0,0 0 0,0 0 0,0 1 0,1 0 0,-1 0 0,0 1 0,8 0-1,-12 0 83,-1 0-1,1 1 1,-1-1-1,0 1 1,1-1-1,-1 1 1,0-1-1,0 1 0,0 0 1,1 0-1,-1-1 1,0 1-1,0 0 1,0 0-1,0 0 1,0 0-1,0 0 1,-1 0-1,1 1 0,0-1 1,0 0-1,-1 0 1,1 1-1,-1-1 1,1 0-1,-1 1 1,0-1-1,1 0 0,-1 3 1,1 5 131,0 0 0,-1 0 0,-1 15 0,0-7 82,1-12-175,0-1 66,0 0 1,0 0-1,0 0 0,1 0 1,1 8-1,-1-12-86,-1 1 0,0 0 1,1-1-1,-1 1 0,0 0 0,1-1 1,-1 1-1,1 0 0,-1-1 0,1 1 1,-1-1-1,1 1 0,0-1 0,-1 1 1,1-1-1,-1 0 0,1 1 0,0-1 0,0 0 1,-1 1-1,1-1 0,0 0 0,-1 0 1,1 0-1,0 0 0,0 1 0,-1-1 1,1 0-1,0 0 0,0-1 0,0 1 1,-1 0-1,1 0 0,0 0 0,-1 0 0,1-1 1,0 1-1,0-1 0,6-1-29,0-1 1,0-1-1,0 1 0,-1-1 0,0 0 1,10-8-1,35-36-733,-38 35 453,7-9-56,-1 0 0,0-1 0,-2-1 1,-1-1-1,-1 0 0,22-52 0,-8 10-342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027"/>
    </inkml:context>
    <inkml:brush xml:id="br0">
      <inkml:brushProperty name="width" value="0.05" units="cm"/>
      <inkml:brushProperty name="height" value="0.05" units="cm"/>
    </inkml:brush>
  </inkml:definitions>
  <inkml:trace contextRef="#ctx0" brushRef="#br0">1 205 14371,'5'1'244,"0"1"-1,0-1 1,1 0 0,-1-1 0,0 1-1,0-1 1,1 0 0,-1 0-1,0-1 1,1 0 0,-1 0-1,0 0 1,0 0 0,10-4-1,-11 2-100,0 0-1,0 1 0,0-1 0,0-1 0,0 1 0,-1 0 1,0-1-1,1 0 0,-1 0 0,0 0 0,-1 0 0,1 0 0,-1-1 1,0 1-1,0-1 0,1-4 0,1-1 55,-1-1 1,-1 1-1,1-1 0,-2 1 0,1-1 0,-2 0 1,1 1-1,-1-1 0,-2-12 0,2 22-179,0 0 0,-1 1 0,1-1-1,0 0 1,0 0 0,0 1 0,-1-1-1,1 0 1,0 0 0,-1 1 0,1-1-1,0 0 1,-1 1 0,1-1 0,-1 0-1,1 1 1,-1-1 0,1 1 0,-2-2-1,1 2-5,1 0-1,-1 0 1,1 0-1,-1 0 0,1 0 1,-1 0-1,1 0 0,-1 0 1,1 0-1,0 1 1,-1-1-1,1 0 0,-1 0 1,1 0-1,-1 0 0,1 1 1,-1-1-1,1 0 1,0 1-1,-1-1 0,1 0 1,0 1-1,-1-1 1,-2 3 21,1 0 0,0 0 0,0 0 0,0 0 0,0 0 1,1 1-1,-3 5 0,-2 14 24,0 0 0,2 1 0,0 0 0,2-1 0,1 34 0,1-42-9,1 1 1,1 0-1,0-1 0,1 1 1,1-1-1,0 0 0,1 0 1,1 0-1,8 16 0,-12-27-26,1 0 0,-1 0 0,1 0-1,0-1 1,0 1 0,0-1 0,1 1-1,-1-1 1,1 0 0,-1 0-1,1-1 1,0 1 0,0-1 0,1 0-1,-1 0 1,0 0 0,1 0-1,-1-1 1,1 0 0,-1 0 0,7 1-1,-6-2-38,-1-1 0,1 1 0,0-1-1,-1 0 1,1 0 0,0 0 0,-1-1-1,1 1 1,-1-1 0,0 0 0,1-1 0,-1 1-1,0-1 1,0 1 0,-1-1 0,1-1-1,-1 1 1,1 0 0,-1-1 0,5-6-1,-4 4-62,-1 0-1,1 0 1,-1 0-1,0 0 1,-1-1 0,0 1-1,0-1 1,0 1-1,-1-1 1,0 0-1,1-9 1,-2 5 19,0 1 0,-1-1 0,0 1 0,0-1 0,-1 0 0,-6-16 0,-12-19-320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6.796"/>
    </inkml:context>
    <inkml:brush xml:id="br0">
      <inkml:brushProperty name="width" value="0.05" units="cm"/>
      <inkml:brushProperty name="height" value="0.05" units="cm"/>
    </inkml:brush>
  </inkml:definitions>
  <inkml:trace contextRef="#ctx0" brushRef="#br0">43 0 15739,'-9'28'1201,"1"-1"-1,2 2 0,-6 50 0,5 87 947,7-154-2025,0-1-28,-1 0 20,1 0 0,1 0 0,0 0 0,0 1 0,4 11 0,-5-21-102,1 0 0,-1 0-1,1 0 1,0 0 0,0 0 0,0 0 0,0 0 0,0-1 0,0 1 0,0 0 0,1-1 0,-1 1 0,1-1 0,-1 1-1,1-1 1,0 0 0,-1 0 0,1 0 0,0 0 0,0 0 0,0 0 0,0 0 0,-1 0 0,1-1 0,0 1 0,0-1-1,1 0 1,-1 1 0,0-1 0,0 0 0,0 0 0,0 0 0,0 0 0,3-1 0,12-3-56,-1 0 0,-1-1 1,31-13-1,-33 11-54,1 2 0,0-1 1,0 2-1,0 0 0,23-3 0,-35 7 78,0-1 1,0 1-1,0 0 0,0 0 0,0 0 1,0 0-1,1 0 0,-1 1 0,0-1 0,0 1 1,0-1-1,0 1 0,0 0 0,0 0 0,0-1 1,-1 1-1,1 1 0,0-1 0,0 0 0,-1 0 1,1 1-1,2 2 0,-3-2 17,0 1-1,0-1 1,0 1 0,0-1 0,0 1-1,-1-1 1,1 1 0,-1 0-1,0-1 1,0 1 0,0 0 0,0-1-1,0 1 1,0 0 0,-1 3 0,-2 6 104,-1 0 1,0 0 0,0 0-1,-2 0 1,1-1 0,-9 13-1,5-12 257,9-12-351,0 0 1,0 0-1,0 0 1,0 0-1,0 0 1,0 0 0,0 0-1,0 0 1,0 0-1,0 0 1,0 0-1,0 0 1,0 0 0,0 0-1,0-1 1,0 1-1,0 0 1,0 0-1,0 0 1,0 0-1,0 0 1,0 0 0,0 0-1,0 0 1,0 0-1,0 0 1,0 0-1,0 0 1,0 0-1,0 0 1,0-1 0,0 1-1,0 0 1,0 0-1,0 0 1,0 0-1,0 0 1,-1 0 0,1 0-1,0 0 1,0 0-1,0 0 1,0 0-1,0 0 1,0 0-1,0 0 1,0 0 0,0 0-1,0 0 1,0 0-1,0 0 1,0 0-1,0 0 1,-1 0-1,1 0 1,0 0 0,0 0-1,0 0 1,0 0-1,0 0 1,0 0-1,0 0 1,0 0 0,0 0-1,0 0 1,10-24 410,-4 14-446,1 0-1,1 0 1,-1 1 0,1 1-1,1-1 1,0 1-1,0 1 1,1-1-1,-1 2 1,1-1 0,1 1-1,-1 1 1,1 0-1,0 0 1,1 1-1,-1 1 1,1 0 0,16-3-1,-24 6-72,3-1-154,0-1 0,0 1 1,13-6-1,-14 2-60,-11 1-98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7.259"/>
    </inkml:context>
    <inkml:brush xml:id="br0">
      <inkml:brushProperty name="width" value="0.05" units="cm"/>
      <inkml:brushProperty name="height" value="0.05" units="cm"/>
    </inkml:brush>
  </inkml:definitions>
  <inkml:trace contextRef="#ctx0" brushRef="#br0">0 52 13539,'26'-9'1312,"2"-2"-1008,10 1-200,2 4 392,3-1-288,4 1 24,-1 3-88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7.697"/>
    </inkml:context>
    <inkml:brush xml:id="br0">
      <inkml:brushProperty name="width" value="0.05" units="cm"/>
      <inkml:brushProperty name="height" value="0.05" units="cm"/>
    </inkml:brush>
  </inkml:definitions>
  <inkml:trace contextRef="#ctx0" brushRef="#br0">94 388 16724,'-34'39'2244,"28"-33"-1880,0 0 0,0 0 0,0 1 1,0 0-1,1 1 0,1-1 0,-1 1 0,1 0 0,-6 16 0,10-24-308,0 1 1,-1 0 0,1 0-1,0 0 1,0 0 0,-1 0-1,1 0 1,0 0 0,0 0-1,0 0 1,0 0 0,1 0-1,-1 0 1,0 0 0,0 0-1,0 0 1,1-1 0,-1 1-1,1 0 1,-1 0 0,0 0-1,1 0 1,0 0 0,-1-1-1,1 1 1,-1 0 0,1-1-1,1 2 1,0-1-8,0-1 0,0 1 0,-1-1 1,1 1-1,0-1 0,0 0 0,0 0 0,0 0 1,0 0-1,-1 0 0,1 0 0,0-1 0,3 0 1,6-2 8,0-1 1,-1 0-1,19-10 1,-11 3-196,0-1-1,-1 0 1,0-2 0,-1 0 0,-1-1 0,0 0 0,-1-1 0,0-1-1,-2 0 1,0-1 0,16-32 0,-46 77-270,10-10 443,-13 35 0,19-45-83,0 0 1,1 0-1,0 0 0,0 0 0,0 0 0,1 0 1,0 0-1,1 10 0,-1-16-6,0 0 0,1 1 0,-1-1 0,0 0 0,1 0 0,-1 0 0,1 1 0,-1-1 0,1 0 0,0 0 0,-1 0 0,1 0 0,0 0 0,0 0 0,0 0 1,0-1-1,0 1 0,0 0 0,0 0 0,0-1 0,0 1 0,0 0 0,0-1 0,0 1 0,0-1 0,1 0 0,-1 1 0,2-1 0,1 1-16,-1-1-1,1 0 1,-1 0 0,1-1 0,-1 1-1,1-1 1,-1 1 0,1-1 0,3-2-1,22-11-462</inkml:trace>
  <inkml:trace contextRef="#ctx0" brushRef="#br0" timeOffset="1">575 285 15827,'-25'40'6088,"8"-11"-4562,-19 47 0,35-74-1482,0 0 1,0 1-1,1-1 1,-1 0-1,1 1 1,0-1-1,-1 1 1,1-1-1,0 0 1,0 1-1,1-1 1,-1 1-1,1 2 1,-1-4-39,1 0 0,-1-1 0,1 1 0,0 0 0,-1 0 0,1 0 0,0-1 0,0 1 0,0 0 0,-1 0 0,1-1 1,0 1-1,0-1 0,0 1 0,0-1 0,0 1 0,0-1 0,0 0 0,0 0 0,0 1 0,0-1 0,0 0 0,0 0 1,0 0-1,0 0 0,1 0 0,-1 0 0,0 0 0,0 0 0,0-1 0,1 0 0,7 0-50,-1-2 0,0 1-1,0-1 1,0-1 0,-1 1 0,1-1 0,-1-1-1,0 1 1,0-1 0,0-1 0,-1 1-1,8-9 1,3-4-224,-1-1 0,26-41 0,-18 21-257,32-71 0,-48 91 446,-1 0 0,-1-1 0,0 0 0,-1 1 0,-2-2 0,2-22 0,-5 43 86,1-1-1,-1 1 0,0-1 0,0 1 1,0 0-1,0-1 0,0 1 1,0-1-1,0 1 0,0 0 1,0-1-1,0 1 0,0-1 1,-1 1-1,1 0 0,0-1 1,0 1-1,0 0 0,0-1 1,-1 1-1,1 0 0,0-1 1,0 1-1,-1 0 0,1-1 0,-1 1 1,-7 8 258,-14 36 369,2 0-1,-28 93 1,42-119-509,2-4-31,-22 75 471,23-77-472,1 0 0,0 1 0,1-1 0,0 1 1,2 15-1,-1-27-107,0 1 1,0 0 0,1 0-1,-1 0 1,0 0-1,1 0 1,0-1 0,-1 1-1,1 0 1,0 0 0,0-1-1,0 1 1,0-1-1,0 1 1,0-1 0,0 1-1,1-1 1,-1 0 0,0 1-1,1-1 1,0 0-1,-1 0 1,4 2 0,-3-3-83,1 1 1,0 0-1,-1-1 1,1 1-1,0-1 1,0 0-1,-1 0 1,1 0-1,0-1 1,0 1-1,-1 0 1,1-1-1,0 0 1,-1 0-1,1 0 1,3-1-1,15-8-275,0 0-94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8.146"/>
    </inkml:context>
    <inkml:brush xml:id="br0">
      <inkml:brushProperty name="width" value="0.05" units="cm"/>
      <inkml:brushProperty name="height" value="0.05" units="cm"/>
    </inkml:brush>
  </inkml:definitions>
  <inkml:trace contextRef="#ctx0" brushRef="#br0">0 150 17180,'68'8'6329,"0"-9"-3521,-44-2-2722,1-1-1,-1-1 1,0-1 0,0-1-1,0-1 1,25-13-1,-38 16-178,-1-1 0,15-10 0,-22 14 51,0 0 1,0 0-1,-1 0 0,1-1 1,-1 1-1,0-1 1,0 0-1,0 1 1,0-1-1,0 0 1,-1 0-1,1 0 0,1-4 1,-3 6 21,0 0 1,0 0-1,1 0 1,-1 0-1,0 0 1,0 0-1,0 0 1,0 0-1,0 0 1,0 0-1,0 0 1,-1 0-1,1 0 1,0 0-1,0 0 1,-1 0-1,1 1 1,-1-1-1,1 0 0,-1 0 1,1 0-1,-1 0 1,1 1-1,-2-2 1,1 1-6,-1 0 0,0 0 0,0-1-1,0 2 1,1-1 0,-1 0 0,0 0 0,0 1 0,0-1 0,0 1 0,-3-1 0,-3 0-35,-1 1-1,0 0 1,0 0 0,-14 3 0,4 1 56,0 1 0,1 1-1,-1 1 1,1 0-1,0 2 1,-21 12-1,27-14 47,0 1-1,1 0 1,0 1-1,1 0 1,-1 0-1,2 1 1,-1 1-1,1-1 1,-12 21-1,20-29-50,0 0 0,-1 0-1,1 0 1,0 1-1,0-1 1,0 0 0,1 1-1,-1-1 1,0 0-1,1 1 1,0-1 0,-1 1-1,1-1 1,0 1-1,0-1 1,1 1 0,-1-1-1,0 1 1,1-1-1,0 1 1,-1-1 0,1 0-1,0 1 1,2 3-1,0-3-18,0-1 0,-1 1 0,1-1-1,0 0 1,0 0 0,1 0 0,-1 0 0,0 0-1,1 0 1,-1-1 0,1 0 0,-1 0-1,1 0 1,0 0 0,-1 0 0,6-1 0,4 2-23,0-2 0,18-1 1,32-6-172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0.714"/>
    </inkml:context>
    <inkml:brush xml:id="br0">
      <inkml:brushProperty name="width" value="0.05" units="cm"/>
      <inkml:brushProperty name="height" value="0.05" units="cm"/>
    </inkml:brush>
  </inkml:definitions>
  <inkml:trace contextRef="#ctx0" brushRef="#br0">302 87 11346,'1'-6'326,"1"-1"122,-1 0 1,1 0-1,1 0 1,-1 0-1,1 1 1,0-1-1,1 1 0,-1 0 1,1-1-1,7-7 1,-11 14-403,0 0 0,0 1 0,0-1 0,0 0 1,0 0-1,0 1 0,0-1 0,0 0 0,0 0 0,0 0 0,0 1 1,0-1-1,0 0 0,0 0 0,1 0 0,-1 1 0,0-1 0,0 0 1,0 0-1,0 0 0,0 1 0,0-1 0,0 0 0,1 0 0,-1 0 0,0 0 1,0 1-1,0-1 0,0 0 0,1 0 0,-1 0 0,0 0 0,0 0 1,0 0-1,1 0 0,-1 0 0,0 0 0,0 1 0,0-1 0,1 0 1,-1 0-1,0 0 0,0 0 0,0 0 0,1 0 0,-1 0 0,0 0 1,0-1-1,1 1 0,-1 0 0,0 0 0,0 0 0,0 0 0,1 0 1,-1 0-1,0 0 0,0 0 0,0 0 0,0-1 0,1 1 0,-1 0 0,-5 21 915,-178 612 2267,181-624-3220,2-7-6,-1-1 0,1 1-1,0 0 1,-1-1 0,1 1-1,-1-1 1,0 1 0,1-1-1,-1 1 1,0-1 0,-1 2-1,0-41-851,-1 19 308,0 1 1,-1 1-1,-1-1 1,-11-25-1,-36-67-1690,21 48 1509,20 40 614,4 8 358,-10-29 0,18 36 616,6 10-353,10 9 89,-16-11-526,17 12 342,1 0 1,0-1-1,1-1 1,0-1-1,1 0 1,23 6-1,-14-7-162,0-1 0,1-1-1,58 5 1,-77-11-345,-1-1 0,1 0 0,-1-1 0,1 0 0,13-4 0,-20 4 54,1-1 1,-1 0-1,0 0 0,0 0 0,0 0 1,-1-1-1,1 0 0,-1 0 0,1 0 1,-1-1-1,0 1 0,7-9 0,3-11-250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1.302"/>
    </inkml:context>
    <inkml:brush xml:id="br0">
      <inkml:brushProperty name="width" value="0.05" units="cm"/>
      <inkml:brushProperty name="height" value="0.05" units="cm"/>
    </inkml:brush>
  </inkml:definitions>
  <inkml:trace contextRef="#ctx0" brushRef="#br0">344 313 18468,'-5'-6'260,"0"1"0,0-1-1,-1 1 1,0 1 0,0-1 0,0 1 0,0 0 0,-1 0-1,-12-4 1,14 6-149,-1 0-1,1 1 0,0 0 1,0 1-1,-1-1 1,1 1-1,0 0 0,-1 0 1,1 0-1,0 1 1,-1 0-1,1 0 0,0 0 1,-9 4-1,1 1 13,1 1-1,0-1 1,0 2-1,0 0 1,1 0 0,0 1-1,1 0 1,-18 22-1,21-23-71,0 1 0,1 0 1,0 0-1,0 0 0,1 1 0,0 0 0,1 0 0,0 0 0,1 1 0,0-1 0,-3 20 1,5-28-40,1 0 0,0 0 0,0 0 0,0 0 0,0 0 0,0 0 0,0-1 0,0 1 0,1 0 0,-1 0 0,1 0 0,-1 0 0,1-1 0,0 1 0,0 0 1,0-1-1,0 1 0,0 0 0,0-1 0,0 1 0,0-1 0,1 0 0,-1 1 0,0-1 0,1 0 0,-1 0 0,1 0 0,0 0 0,-1 0 0,1 0 0,0 0 1,-1-1-1,1 1 0,0-1 0,0 1 0,3 0 0,2-1 14,1 1-1,0-2 1,-1 1 0,1-1 0,0 0 0,-1 0 0,0-1 0,10-3-1,3-3 2,1 0 0,-2-2-1,1-1 1,-2 0 0,1-1-1,-1-1 1,25-24 0,-7 2-12,-1-2 1,36-49-1,-55 65-26,0-1 0,-2 0 1,-1 0-1,-1-2 0,-1 1 0,0-1 0,-2-1 0,7-32 0,-15 56 9,-1 0 0,1 0 1,-1 0-1,0 0 1,0 0-1,1 0 0,-1 0 1,0 0-1,0 0 1,0-1-1,0 1 0,0 0 1,0 0-1,0 0 0,-1 0 1,1 0-1,0 0 1,0 0-1,-1 0 0,1 0 1,-1 0-1,0-1 0,-1 2 2,1 1-1,0 0 0,-1 0 1,1 0-1,0 0 0,0 0 0,0 0 1,0 1-1,0-1 0,0 0 1,0 1-1,0-1 0,0 0 1,1 1-1,-1-1 0,-1 3 0,-12 27-50,1 1 0,2 0 0,0 1-1,3 0 1,0 1 0,3-1 0,0 1-1,1 49 1,4-75-128,0 0-1,1 1 1,0-1 0,5 15 0,-5-19 144,0-1 0,1 1 0,-1-1 0,1 0 0,0 0 0,0 1 0,0-1 0,0 0 0,1-1 0,-1 1 0,1 0 0,4 3 0,17 8-297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4.211"/>
    </inkml:context>
    <inkml:brush xml:id="br0">
      <inkml:brushProperty name="width" value="0.05" units="cm"/>
      <inkml:brushProperty name="height" value="0.05" units="cm"/>
    </inkml:brush>
  </inkml:definitions>
  <inkml:trace contextRef="#ctx0" brushRef="#br0">468 168 12971,'7'-45'1827,"-4"29"-995,-1 1 0,0-1 0,-1-28 1,-1 43-757,0 0 0,0 0 0,0-1 1,0 1-1,0 0 0,0 0 0,0 0 1,0 0-1,-1-1 0,1 1 0,0 0 1,-1 0-1,1 0 0,-1 0 0,1 0 1,-1 0-1,0 0 0,1 0 0,-1 0 1,0 0-1,0 1 0,0-1 0,1 0 1,-1 0-1,0 1 0,0-1 0,0 0 1,0 1-1,0-1 0,0 1 1,-1-1-1,1 1 0,0 0 0,0 0 1,0-1-1,0 1 0,0 0 0,-1 0 1,1 0-1,0 0 0,0 0 0,0 0 1,0 0-1,-2 1 0,-2 1 113,-1 0 1,1 0-1,-1 0 1,1 1-1,0-1 0,0 1 1,-8 7-1,-19 16 176,2 2 0,1 1 0,-43 56 0,38-38-288,2 1 1,-28 56-1,37-58-28,2 2 0,-18 62-1,32-87-36,1 0-1,1 1 1,1 0 0,2 0-1,0 0 1,1 0-1,3 26 1,-1-44-8,0 1 0,0 0 1,1-1-1,0 1 0,0-1 0,5 11 0,-5-14-6,-1-1 0,1 1-1,0-1 1,0 1 0,0-1 0,0 0-1,0 0 1,0 0 0,0 0-1,1 0 1,-1-1 0,1 1-1,-1 0 1,1-1 0,0 0 0,0 0-1,4 2 1,1-2-92,0 0 1,0-1-1,0 0 1,1 0-1,-1-1 0,0 0 1,0 0-1,-1 0 1,1-1-1,13-5 0,4-3-430,45-25-1,-15 2 185,0-3-124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4.618"/>
    </inkml:context>
    <inkml:brush xml:id="br0">
      <inkml:brushProperty name="width" value="0.05" units="cm"/>
      <inkml:brushProperty name="height" value="0.05" units="cm"/>
    </inkml:brush>
  </inkml:definitions>
  <inkml:trace contextRef="#ctx0" brushRef="#br0">119 35 18332,'-2'1'154,"0"-1"0,-1 0 0,1 1 0,0 0-1,-1-1 1,1 1 0,0 0 0,0 0 0,0 0 0,0 1 0,0-1 0,0 0 0,0 1 0,0-1-1,1 1 1,-3 2 0,-22 32 949,18-21-880,0 0-1,1 1 1,0-1-1,2 1 0,0 1 1,0-1-1,2 1 0,0 0 1,1 0-1,0 0 1,2 18-1,0-33-205,0 1 0,0-1 0,0 0 0,0 0 0,1 1 0,-1-1 0,1 0 0,0 0 0,0 0 0,0 0 0,0 0 0,0 0 0,0 0 0,0 0 0,1 0 0,-1 0 0,0-1 0,3 3 0,-3-4-7,0 1-1,1-1 1,-1 1-1,1-1 0,-1 0 1,0 1-1,1-1 1,-1 0-1,1 0 1,-1 0-1,0 0 1,1 0-1,-1 0 0,1 0 1,-1-1-1,0 1 1,1 0-1,-1-1 1,1 1-1,-1-1 0,1 0 1,7-5 10,0 1 1,-1-1-1,0 0 0,0-1 1,0 0-1,7-10 0,99-127 5,-14 16-204,-84 112 91,-16 16 85,0 0 1,0 0-1,0 0 1,0 0-1,1 0 1,-1-1 0,0 1-1,0 0 1,0 0-1,0 0 1,0 0-1,1 0 1,-1 0 0,0 0-1,0 0 1,0 0-1,0 0 1,0 0-1,1 0 1,-1 0-1,0-1 1,0 1 0,0 0-1,1 1 1,-1-1-1,0 0 1,0 0-1,0 0 1,0 0-1,1 0 1,-1 0 0,0 0-1,0 0 1,0 0-1,0 0 1,0 0-1,1 0 1,-1 0-1,0 1 1,0-1 0,0 0-1,0 0 1,0 0-1,0 0 1,1 0-1,0 11-46,-4 13 17,3-23 27,-11 52-33,2-15 67,2 1 0,2 0 1,0 46-1,9-60-297,-4-25 254,0 1 1,0-1-1,0 0 1,1 1-1,-1-1 1,0 0-1,0 1 1,1-1-1,-1 0 1,0 1-1,0-1 1,1 0-1,-1 0 1,0 1-1,1-1 0,-1 0 1,0 0-1,1 0 1,-1 1-1,0-1 1,1 0-1,0 0 1,0 0 15,0 0-1,-1 0 1,1 0 0,0-1 0,0 1-1,-1 0 1,1 0 0,0-1 0,0 1 0,-1-1-1,1 1 1,-1-1 0,1 1 0,0-1 0,-1 1-1,1-1 1,0 0 0,40-55-78,-12 18-55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066"/>
    </inkml:context>
    <inkml:brush xml:id="br0">
      <inkml:brushProperty name="width" value="0.05" units="cm"/>
      <inkml:brushProperty name="height" value="0.05" units="cm"/>
    </inkml:brush>
  </inkml:definitions>
  <inkml:trace contextRef="#ctx0" brushRef="#br0">124 1 19156,'-7'6'738,"-56"51"3420,55-49-3874,1 0-1,0 1 1,0 0-1,1 0 1,-7 13 0,12-21-284,0 0 1,1 0 0,-1 0 0,1 0-1,-1 0 1,1-1 0,0 1 0,-1 0-1,1 0 1,0 0 0,0 0 0,-1 0-1,1 0 1,0 0 0,0 0 0,0 0-1,0 0 1,0 0 0,1 0 0,-1 0-1,0 0 1,0 0 0,1 0 0,-1 0-1,0 0 1,1 0 0,-1 0 0,1-1-1,0 1 1,-1 0 0,1 0 0,-1 0-1,1-1 1,0 1 0,0 0 0,-1-1-1,1 1 1,0-1 0,0 1 0,0-1-1,0 1 1,0-1 0,-1 1 0,1-1-1,0 0 1,0 0 0,0 1 0,0-1-1,0 0 1,2 0 0,7 1-84,0-1 0,0 0 0,0 0 0,12-2 0,-11 0-33,-3 1 32,1 1-1,-1 0 0,0 0 0,1 1 0,-1 0 1,0 0-1,15 4 0,-20-4 73,0 1-1,-1-1 1,1 0 0,0 1-1,-1-1 1,1 1 0,-1 0-1,0 0 1,1 0 0,-1 0-1,0 0 1,0 0 0,-1 1-1,1-1 1,0 1 0,-1-1-1,1 1 1,-1 0 0,0-1-1,0 1 1,0 0 0,0 0 0,0 0-1,-1 0 1,1 3 0,-1 4 76,0-1 1,0 1 0,-1-1 0,-1 0 0,1 0 0,-2 1 0,1-1 0,-1 0 0,0-1 0,-1 1 0,-7 12-1,7-14 32,0 0 0,0-1-1,0 1 1,-1-1 0,0 0-1,-1 0 1,1-1 0,-1 0-1,0 0 1,0 0 0,-1 0-1,0-1 1,1 0 0,-10 3-1,14-6-122,0 0 1,0 0-1,0-1 0,-1 1 0,1-1 0,0 1 0,0-1 0,-1 0 1,1 0-1,0 0 0,-1 0 0,1 0 0,0-1 0,-1 1 0,1-1 1,0 1-1,0-1 0,0 0 0,-1 0 0,1 0 0,0 0 0,0 0 1,0 0-1,0-1 0,-3-2 0,4 1-55,-1 1 0,0-1 0,1 1 0,-1-1 0,1 0 1,0 0-1,0 0 0,0 0 0,0 1 0,1-1 0,-1 0 0,1 0 0,0-1 0,0 1 0,0 0 0,0 0 1,0 0-1,1 0 0,0-4 0,8-21-477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563"/>
    </inkml:context>
    <inkml:brush xml:id="br0">
      <inkml:brushProperty name="width" value="0.05" units="cm"/>
      <inkml:brushProperty name="height" value="0.05" units="cm"/>
    </inkml:brush>
  </inkml:definitions>
  <inkml:trace contextRef="#ctx0" brushRef="#br0">7 172 17028,'0'0'151,"0"1"0,1-1 0,-1 1 0,0-1 0,1 1 0,-1-1 0,0 1 0,1-1 0,-1 1 0,1-1 0,-1 1 0,1-1 0,-1 0 0,1 1 0,-1-1 0,1 0 0,-1 0 0,1 1 0,-1-1 0,1 0 0,0 0 0,-1 0 0,1 0 0,-1 1 0,1-1 0,0 0 0,-1 0 0,1 0 0,1-1-1,20 0 1987,-7-2-1946,-1-1 0,-1-1 0,1 0 0,-1-1-1,1-1 1,-2 0 0,1 0 0,-1-1 0,0-1-1,-1 0 1,0-1 0,0 0 0,-1 0-1,0-1 1,14-23 0,-23 33-189,0 0 1,0 0-1,0-1 1,0 1-1,-1 0 1,1-1-1,-1 1 0,1-1 1,-1 1-1,1-1 1,-1 1-1,0-1 1,0 1-1,1-1 0,-1 1 1,0-1-1,-1-1 1,1 3-2,0-1 1,-1 1-1,1-1 1,-1 1-1,1-1 1,-1 1-1,1-1 1,0 1-1,-1 0 1,0-1-1,1 1 1,-1 0-1,1 0 1,-1-1-1,1 1 1,-1 0-1,0 0 1,1 0 0,-1 0-1,1 0 1,-1 0-1,0 0 1,1 0-1,-1 0 1,1 0-1,-1 0 1,-1 0-1,-3 1 4,-1 1 0,0-1-1,1 1 1,-1 0 0,1 0 0,0 1-1,-6 3 1,-5 5 7,0 2 0,1-1 0,1 2 0,0 0 0,1 0 0,0 2 0,-21 32 0,25-33 7,1 0-1,0 1 1,1 0 0,1 0-1,0 0 1,1 1 0,1 0-1,1 0 1,-3 23 0,6-34-9,0 0 1,0 1-1,1-1 1,-1 0-1,2 0 1,-1 0-1,0 0 1,1 0-1,0 0 1,4 8-1,-4-12-30,-1 1 0,1-1-1,-1 0 1,1 0 0,0 0 0,0 0-1,0 0 1,0-1 0,0 1-1,0 0 1,0-1 0,0 0 0,1 1-1,-1-1 1,1 0 0,-1 0-1,1 0 1,-1-1 0,1 1 0,-1-1-1,1 1 1,0-1 0,-1 0 0,1 0-1,0 0 1,4-1 0,0 0-75,0-1 0,0 0 0,0 0 0,0 0 1,-1-1-1,1 0 0,-1-1 0,11-6 0,2-4-57,24-22-1,0-6-189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447"/>
    </inkml:context>
    <inkml:brush xml:id="br0">
      <inkml:brushProperty name="width" value="0.05" units="cm"/>
      <inkml:brushProperty name="height" value="0.05" units="cm"/>
    </inkml:brush>
  </inkml:definitions>
  <inkml:trace contextRef="#ctx0" brushRef="#br0">52 16 20436,'-19'-7'1873,"11"5"-1489,-4-2-200,6 1 792,5 3-416,0 4-1112,-1 4-544,2 4 912,-3 4-168,3 4-128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984"/>
    </inkml:context>
    <inkml:brush xml:id="br0">
      <inkml:brushProperty name="width" value="0.05" units="cm"/>
      <inkml:brushProperty name="height" value="0.05" units="cm"/>
    </inkml:brush>
  </inkml:definitions>
  <inkml:trace contextRef="#ctx0" brushRef="#br0">386 57 18172,'22'-23'1594,"-18"18"-1293,1 0 0,-1 0 1,1 0-1,0 1 1,8-5-1,-13 9-276,0 0 1,0-1-1,0 1 0,0 0 0,0 0 1,0 0-1,1 0 0,-1 0 1,0 0-1,0 0 0,0 0 0,0 0 1,0 0-1,1 0 0,-1 0 1,0 0-1,0 0 0,0 0 0,0 0 1,0 0-1,1 0 0,-1 0 1,0 0-1,0 0 0,0 0 0,0 1 1,0-1-1,0 0 0,1 0 1,-1 0-1,0 0 0,0 0 0,0 0 1,0 0-1,0 0 0,0 0 1,0 1-1,0-1 0,0 0 0,0 0 1,1 0-1,-1 0 0,0 0 1,0 1-1,0-1 0,0 0 0,0 0 1,0 0-1,0 0 0,0 0 1,0 1-1,0-1 0,0 0 0,0 0 1,0 0-1,0 0 0,0 0 1,0 0-1,-1 1 0,1-1 0,0 0 1,0 0-1,0 0 0,0 0 1,-4 13 686,-16 26-58,-2-1 0,-52 68 0,25-39-527,-199 284 84,240-340-206,7-9-11,0 0 0,0 1 0,-1-1 1,0 0-1,1 0 0,-1 0 0,0 0 1,0-1-1,0 1 0,0 0 0,-2 1 1,4-6-108,-1 1 1,2 0-1,-1-1 1,0 1-1,0-1 1,1 1-1,0 0 1,0-4-1,9-19-462,0 1 1,26-43-1,-31 58 454,25-44-438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6.416"/>
    </inkml:context>
    <inkml:brush xml:id="br0">
      <inkml:brushProperty name="width" value="0.05" units="cm"/>
      <inkml:brushProperty name="height" value="0.05" units="cm"/>
    </inkml:brush>
  </inkml:definitions>
  <inkml:trace contextRef="#ctx0" brushRef="#br0">362 0 17572,'-2'49'2136,"-9"5"-1312,-8 10-247,-1 6 1119,3 7-568,1-2-104,7-8-432,5-7-111,3-8-225,2-5-168,5-12-424,0-10-249,-6-15-503,-3-10 856,-12-15-168,-3-8-176</inkml:trace>
  <inkml:trace contextRef="#ctx0" brushRef="#br0" timeOffset="1">0 374 19852,'9'2'2185,"7"2"-1457,10-3-288,7 1 1344,11-2-1064,6 0-175,-1-4-913,8-1 592,-4 0-216,-5-4-112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7.595"/>
    </inkml:context>
    <inkml:brush xml:id="br0">
      <inkml:brushProperty name="width" value="0.05" units="cm"/>
      <inkml:brushProperty name="height" value="0.05" units="cm"/>
    </inkml:brush>
  </inkml:definitions>
  <inkml:trace contextRef="#ctx0" brushRef="#br0">344 50 17372,'1'-2'153,"0"0"-1,0 0 1,0 0 0,0 1 0,0-1 0,0 0 0,-1 0 0,1 0 0,0 0 0,-1-1-1,0 1 1,1 0 0,-1 0 0,0-3 0,-1 4-98,1 0 0,-1 0 0,1 0 0,-1 0 0,1 0 0,-1 0 1,1 0-1,-1 1 0,0-1 0,1 0 0,-1 0 0,0 1 0,0-1 0,0 1 0,0-1 0,1 1 0,-1-1 0,0 1 0,0-1 0,0 1 0,0 0 1,0-1-1,0 1 0,0 0 0,0 0 0,0 0 0,0 0 0,0 0 0,0 0 0,0 0 0,-2 0 0,-6 1 204,1 0 0,-1 0 0,0 1 0,1 0 0,0 1 0,-1 0-1,1 0 1,-14 8 0,-59 40 331,74-46-542,6-4-47,-81 62 250,75-57-228,0 1 0,0 0 1,0 0-1,1 1 1,1 0-1,-1 0 0,1 0 1,-7 15-1,12-22-21,-1 0 0,1 0 0,0 0-1,-1 0 1,1 1 0,0-1 0,0 0-1,-1 0 1,1 0 0,0 1 0,0-1-1,1 0 1,-1 0 0,0 0 0,0 1-1,0-1 1,1 0 0,-1 0 0,1 0-1,-1 0 1,1 1 0,0 0 0,0-1-3,1 1 0,-1-1 0,0 0 0,1 0 0,0 0 0,-1 0 0,1 0 1,-1 0-1,1 0 0,0-1 0,0 1 0,-1-1 0,4 1 0,6 1-31,1-1-1,-1 0 0,23-2 1,-25 1 1,230-16-640,-235 15 654,1 1 0,-1 1 0,0-1 0,0 0 0,0 1 0,1 0 0,-1 0 1,0 0-1,0 1 0,4 1 0,-8-2 17,1-1 1,0 0-1,-1 1 1,1-1 0,-1 1-1,1-1 1,-1 1 0,1 0-1,-1-1 1,1 1-1,-1-1 1,1 1 0,-1 0-1,0-1 1,0 1-1,1 0 1,-1-1 0,0 1-1,0 0 1,0 0 0,1-1-1,-1 1 1,0 1-1,-1 0 11,1 0-1,-1 0 0,1-1 0,-1 1 0,0 0 0,0 0 1,0-1-1,0 1 0,0 0 0,0-1 0,0 1 0,-1-1 1,-1 2-1,-21 19 246,-1-2 0,-1 0-1,-1-2 1,0-1 0,-32 14 0,-43 28 641,94-52-1231,16-8-521,17-8 207,6-7 289,8-5-128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8.340"/>
    </inkml:context>
    <inkml:brush xml:id="br0">
      <inkml:brushProperty name="width" value="0.05" units="cm"/>
      <inkml:brushProperty name="height" value="0.05" units="cm"/>
    </inkml:brush>
  </inkml:definitions>
  <inkml:trace contextRef="#ctx0" brushRef="#br0">33 14 15947,'1'-1'143,"-1"0"-1,1 0 1,0 0-1,-1 0 0,1 0 1,0 1-1,0-1 0,-1 0 1,1 0-1,0 1 1,0-1-1,0 1 0,0-1 1,0 0-1,0 1 0,0 0 1,1-1-1,-1 1-64,-1 0 1,0 1-1,1-1 0,-1 0 0,0 0 0,1 1 1,-1-1-1,0 0 0,0 1 0,1-1 1,-1 1-1,0-1 0,0 0 0,1 1 1,-1-1-1,0 1 0,0-1 0,0 1 1,0-1-1,0 0 0,0 1 0,0-1 0,0 1 1,0-1-1,0 1 0,0-1 0,0 1 1,-6 43 2137,-11 27-852,8-36-954,1 1 0,-5 54 0,12-88-400,1-1 0,0 1-1,0 0 1,0-1 0,0 1 0,0 0 0,1-1 0,-1 1 0,0 0-1,1-1 1,-1 1 0,1-1 0,-1 1 0,1-1 0,0 1 0,0-1-1,0 1 1,0-1 0,0 1 0,0-1 0,0 0 0,2 1 0,-2-1-6,1 0 1,0-1 0,-1 1 0,1-1-1,0 1 1,-1-1 0,1 0 0,0 0-1,0 0 1,0 0 0,-1 0 0,1 0-1,0 0 1,0-1 0,-1 1 0,1 0-1,0-1 1,-1 0 0,1 1 0,3-3 0,24-13 9,1-1 0,-2-2 0,31-27 0,-28 22 2,63-38 0,-88 59-17,-1 1 0,0-1 0,0 1 1,1 0-1,-1 1 0,1-1 0,8 0 1,-13 2-1,1 0 1,-1 0 0,0 0 0,0 0 0,0 0 0,1 0 0,-1 0 0,0 1 0,0-1 0,0 0 0,1 1 0,-1-1 0,0 1 0,0-1 0,0 1 0,0-1 0,0 1 0,0 0 0,0 0 0,0 0-1,0-1 1,-1 1 0,1 0 0,0 0 0,0 0 0,-1 0 0,1 0 0,-1 0 0,1 0 0,-1 1 0,1-1 0,-1 0 0,1 0 0,-1 0 0,0 0 0,0 1 0,0-1 0,0 2 0,-1 49 23,-1-32 19,2-19-41,0-1 1,0 0-1,-1 1 1,1-1-1,0 0 1,0 0-1,0 1 1,0-1 0,0 0-1,1 1 1,-1-1-1,0 0 1,0 0-1,0 1 1,0-1-1,0 0 1,0 1-1,0-1 1,0 0-1,1 0 1,-1 0-1,0 1 1,0-1-1,0 0 1,1 0-1,-1 1 1,0-1-1,0 0 1,0 0-1,1 0 1,-1 0-1,1 1 1,10-4 31,13-12-7,-21 13-26,8-6 3,64-40-60,-68 44 38,1 0-1,0 1 0,1-1 0,-1 2 1,0-1-1,1 1 0,15-2 0,-21 4 15,-1 0 0,1 0-1,-1 0 1,0 1 0,1-1 0,-1 1-1,0-1 1,0 1 0,1 0 0,-1 0-1,0 0 1,0 0 0,0 0 0,0 0-1,0 1 1,0-1 0,0 1 0,0-1-1,-1 1 1,1 0 0,-1 0 0,1-1 0,-1 1-1,0 0 1,1 0 0,-1 1 0,0-1-1,1 4 1,-1-3 7,0 0 0,0 1 0,-1-1 0,1 0 1,-1 0-1,0 1 0,1-1 0,-2 0 0,1 0 0,0 1 0,-1-1 0,1 0 0,-1 0 0,0 0 1,0 0-1,0 1 0,0-1 0,-1-1 0,1 1 0,-5 5 0,6-7-32,0-1 0,-1 1-1,1-1 1,0 0 0,-1 1-1,1-1 1,-1 0 0,1 1-1,-1-1 1,1 0 0,-1 1 0,1-1-1,-1 0 1,1 0 0,-1 0-1,1 1 1,-1-1 0,1 0-1,-1 0 1,1 0 0,-1 0 0,0 0-1,1 0 1,-1 0 0,1 0-1,-1 0 1,1 0 0,-1-1-1,1 1 1,-1 0 0,1 0 0,-2-1-1,-14-13-361,5-3 113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8.772"/>
    </inkml:context>
    <inkml:brush xml:id="br0">
      <inkml:brushProperty name="width" value="0.05" units="cm"/>
      <inkml:brushProperty name="height" value="0.05" units="cm"/>
    </inkml:brush>
  </inkml:definitions>
  <inkml:trace contextRef="#ctx0" brushRef="#br0">0 1 19620,'3'7'1593,"-3"-6"-1217,0 2-128,3 3 216,-2-3-632,-1-2 264,-5-4-344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9.220"/>
    </inkml:context>
    <inkml:brush xml:id="br0">
      <inkml:brushProperty name="width" value="0.05" units="cm"/>
      <inkml:brushProperty name="height" value="0.05" units="cm"/>
    </inkml:brush>
  </inkml:definitions>
  <inkml:trace contextRef="#ctx0" brushRef="#br0">97 1 20356,'-43'91'5268,"29"-60"-5120,2 1 1,-14 57 0,26-87-149,-1 1 0,1-1 0,-1 1 1,1-1-1,0 1 0,0-1 0,0 1 1,0-1-1,1 1 0,-1-1 1,1 1-1,0-1 0,-1 1 0,1-1 1,2 4-1,-2-5-46,0 0-1,0 0 1,0 0 0,0 0-1,0 0 1,1 0 0,-1 0-1,0 0 1,1-1 0,-1 1-1,1-1 1,-1 1-1,1-1 1,-1 1 0,1-1-1,-1 0 1,1 1 0,-1-1-1,1 0 1,-1 0 0,1 0-1,0 0 1,-1-1 0,1 1-1,-1 0 1,3-1 0,6-2-244,-1 0 0,1-1 1,-1 0-1,11-6 1,-2 1-6,10-4-284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9.619"/>
    </inkml:context>
    <inkml:brush xml:id="br0">
      <inkml:brushProperty name="width" value="0.05" units="cm"/>
      <inkml:brushProperty name="height" value="0.05" units="cm"/>
    </inkml:brush>
  </inkml:definitions>
  <inkml:trace contextRef="#ctx0" brushRef="#br0">16 153 18556,'-1'1'93,"2"0"-1,-1 0 1,0 1-1,0-1 1,0 0-1,0 0 1,1 0-1,-1 0 1,1 0-1,-1 1 1,1-1 0,-1 0-1,1 0 1,0 0-1,-1 0 1,1 0-1,0-1 1,0 1-1,0 0 1,0 0 0,-1 0-1,1-1 1,0 1-1,0 0 1,1-1-1,-1 1 1,0-1-1,0 1 1,0-1 0,0 0-1,0 1 1,0-1-1,1 0 1,-1 0-1,0 0 1,0 0-1,2 0 1,3 0 89,-1 0 0,0-1-1,0 0 1,0 0 0,0 0 0,0 0 0,8-4 0,0-2-80,0 0 0,0-1 1,-1 0-1,0 0 0,-1-2 1,0 1-1,0-2 1,-1 1-1,-1-1 0,0-1 1,15-22-1,-23 32-99,-1 1 1,1 0 0,0-1-1,0 1 1,-1-1-1,1 1 1,-1-1-1,1 0 1,-1 1-1,0-1 1,0 1-1,0-1 1,0 0-1,0 1 1,0-1-1,0 1 1,0-3-1,-1 4-1,1-1-1,0 1 0,0 0 1,-1-1-1,1 1 1,0 0-1,-1-1 0,1 1 1,0 0-1,-1 0 1,1-1-1,0 1 0,-1 0 1,1 0-1,0-1 1,-1 1-1,1 0 0,-1 0 1,1 0-1,-1 0 1,1 0-1,0 0 0,-1 0 1,-18 4 22,7 2 6,0 0 0,0 2 0,1-1 0,0 1 0,-12 12 0,-47 50 273,59-58-206,1 1-1,0 0 1,-11 21-1,19-29-65,-1-1 0,1 1-1,0 0 1,0 0-1,0-1 1,1 1 0,0 1-1,0-1 1,0 0 0,1 0-1,-1 0 1,1 0-1,1 1 1,0 7 0,0-10-29,0-1 0,0 1 1,1-1-1,-1 0 0,0 1 0,1-1 1,0 0-1,-1 0 0,1 0 1,0 0-1,0-1 0,0 1 1,0 0-1,1-1 0,-1 1 1,0-1-1,1 0 0,-1 0 1,1 0-1,-1 0 0,1 0 0,-1-1 1,1 1-1,0-1 0,-1 1 1,5-1-1,4 1 42,0-1 1,0 0-1,0-1 0,0 0 0,14-4 1,17-7-29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0.380"/>
    </inkml:context>
    <inkml:brush xml:id="br0">
      <inkml:brushProperty name="width" value="0.05" units="cm"/>
      <inkml:brushProperty name="height" value="0.05" units="cm"/>
    </inkml:brush>
  </inkml:definitions>
  <inkml:trace contextRef="#ctx0" brushRef="#br0">380 59 15443,'1'-3'258,"1"1"-1,0 0 1,0 0-1,-1-1 1,1 1-1,-1-1 0,0 0 1,0 1-1,0-1 1,0 0-1,-1 0 1,1 1-1,0-5 1,-1 6-188,0 0 1,0 1-1,0-1 1,0 0-1,0 1 0,0-1 1,-1 0-1,1 0 1,0 1-1,0-1 1,-1 0-1,1 1 1,0-1-1,-1 1 1,1-1-1,-1 0 1,1 1-1,-1-1 1,1 1-1,-1-1 1,0 0-1,-1 0 32,1 1 0,0 0-1,-1-1 1,1 1 0,0-1-1,-1 1 1,1 0 0,-1 0-1,1 0 1,0 0-1,-1 0 1,1 0 0,-1 0-1,1 1 1,-3 0 0,-7 2 168,-1 2 1,0-1 0,1 1-1,0 1 1,0 0-1,1 1 1,-1 0-1,1 1 1,-10 9 0,-7 9-43,-41 50 1,40-40-116,-40 63-1,59-85-89,2 0-1,0 1 0,1-1 0,0 2 1,1-1-1,1 0 0,0 1 0,-2 20 1,6-33-19,-1 0 1,1 0 0,0 0 0,0-1 0,0 1 0,1 0 0,-1 0 0,1 0 0,-1-1-1,1 1 1,0 0 0,0-1 0,0 1 0,0 0 0,1-1 0,-1 1 0,1-1 0,-1 0-1,1 0 1,0 1 0,0-1 0,0 0 0,0 0 0,0-1 0,0 1 0,1 0 0,-1-1-1,1 1 1,-1-1 0,1 0 0,-1 0 0,1 0 0,0 0 0,0-1 0,4 2 0,8 0-129,-1 0 0,1-1 1,0-1-1,-1 0 1,1-1-1,0-1 1,21-5-1,3-3-667,58-23 1,-82 28 647,-1-1 1,15-9 0,20-23-430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0.831"/>
    </inkml:context>
    <inkml:brush xml:id="br0">
      <inkml:brushProperty name="width" value="0.05" units="cm"/>
      <inkml:brushProperty name="height" value="0.05" units="cm"/>
    </inkml:brush>
  </inkml:definitions>
  <inkml:trace contextRef="#ctx0" brushRef="#br0">184 0 18956,'-9'23'2024,"-7"10"-1423,-5 12-241,-1 8 888,-2 10-584,1 1-128,3 1-160,1-2-128,8-13-224,-1-7-152,10-16-392,-1-8-200,3-18-288,-2 2 768,2-11-224,2-8-160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1.219"/>
    </inkml:context>
    <inkml:brush xml:id="br0">
      <inkml:brushProperty name="width" value="0.05" units="cm"/>
      <inkml:brushProperty name="height" value="0.05" units="cm"/>
    </inkml:brush>
  </inkml:definitions>
  <inkml:trace contextRef="#ctx0" brushRef="#br0">1 9 18260,'4'-1'298,"0"-1"-1,0 1 1,0 0-1,1 0 1,-1 0 0,0 0-1,1 1 1,-1 0 0,1-1-1,-1 2 1,1-1 0,-1 0-1,6 3 1,5-2 632,-13-1-853,41 3 599,-1 1 0,0 2 0,-1 2 0,50 16 0,-87-23-671,0 1 0,0 0 0,0 0 0,0 0 0,-1 0 0,1 0 0,0 1 0,-1 0 0,0-1 0,1 1 0,-1 1 1,-1-1-1,1 0 0,0 1 0,-1-1 0,1 1 0,-1 0 0,0 0 0,-1 0 0,1 0 0,0 0 0,-1 0 0,0 0 0,0 1 0,-1-1 1,1 0-1,-1 1 0,0-1 0,0 9 0,-3 4 11,0 1 1,0-1-1,-2 1 1,0-1-1,-1 0 0,-15 29 1,-60 91 427,74-126-380,-21 32 207,7-14 163,-15 33 1,35-60-409,0-1 0,0 1 0,0 0 0,0-1 0,1 1 0,-1-1 0,1 1 0,-1 0-1,1 0 1,0-1 0,0 1 0,0 0 0,-1 0 0,2-1 0,-1 1 0,0 0 0,0 0 0,1-1 0,-1 1 0,1 2 0,0-2-14,1-1 0,-1 0 1,0 1-1,1-1 0,-1 0 0,1 0 1,-1 0-1,1 0 0,0 0 0,-1 0 0,1 0 1,0 0-1,0-1 0,0 1 0,-1-1 1,1 1-1,0-1 0,4 0 0,14 2-19,39-2-1,-46-1-305,1 0 0,0 1 0,-1 1 0,1 0 0,-1 1 0,25 6 1,-23-2-135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853"/>
    </inkml:context>
    <inkml:brush xml:id="br0">
      <inkml:brushProperty name="width" value="0.05" units="cm"/>
      <inkml:brushProperty name="height" value="0.05" units="cm"/>
    </inkml:brush>
  </inkml:definitions>
  <inkml:trace contextRef="#ctx0" brushRef="#br0">163 92 17292,'11'-12'860,"14"-18"551,-24 28-1301,1 0 0,-1 0 1,0 0-1,0 0 0,0-1 0,0 1 1,0 0-1,0-1 0,-1 1 1,1-1-1,-1 1 0,0-4 0,1 5-22,-1 1 0,0-1 0,0 0-1,0 1 1,0-1 0,0 1-1,-1-1 1,1 0 0,0 1-1,0-1 1,0 0 0,-1 1-1,1-1 1,0 1 0,0-1-1,-1 1 1,1-1 0,-1 1-1,1-1 1,0 1 0,-1-1-1,1 1 1,-1-1 0,1 1-1,-1 0 1,1-1 0,-1 1-1,0 0 1,0-1 0,0 1-8,-1 0 1,1 0 0,0 0-1,-1 0 1,1 0 0,0 0-1,-1 1 1,1-1 0,0 0-1,-1 1 1,1-1 0,0 1-1,-2 0 1,-3 3 81,0 0-1,0 0 1,0 0-1,-7 7 1,-2 5-74,1 1-1,0 0 1,1 1 0,1 0-1,1 1 1,0 0 0,1 1-1,2 0 1,0 1-1,1 0 1,1 0 0,1 0-1,-3 24 1,7-38-91,1-1 0,0 0 1,0 1-1,0-1 0,1 1 0,0-1 0,0 0 1,1 0-1,3 9 0,-4-13-4,0 0-1,0 0 1,0 0 0,0 0-1,1 0 1,-1 0 0,1 0-1,0-1 1,-1 1-1,1-1 1,0 1 0,0-1-1,0 0 1,0 1 0,0-1-1,0 0 1,0-1 0,0 1-1,1 0 1,-1 0 0,0-1-1,1 1 1,-1-1-1,0 0 1,0 0 0,1 0-1,-1 0 1,4-1 0,2 0-27,0 0 0,0-1 1,0-1-1,0 1 0,0-1 0,0-1 1,-1 1-1,9-6 0,57-42-273,-49 33 144,0 0 5,42-28-250,-59 42 355,-1 0 1,1 1-1,0 0 1,0 0-1,0 1 1,0 0-1,0 0 1,10-1-1,-14 3 37,0 0 0,0 0-1,-1 1 1,1-1-1,0 1 1,0-1 0,-1 1-1,1 0 1,0 0 0,-1 0-1,1 0 1,-1 0-1,1 1 1,-1-1 0,0 1-1,0-1 1,0 1 0,0 0-1,0 0 1,0 0 0,0 0-1,0 1 1,-1-1-1,1 0 1,-1 1 0,0-1-1,3 6 1,0 3 53,0 0 0,-1 1 0,0 0 0,2 23 0,-2-5 183,-1-1 0,-2 1 0,-4 38 0,2-50-60,-1 1 0,-1-1 0,0 0 0,-2 0-1,0-1 1,-11 24 0,15-37-192,0 0 1,0 0-1,-1 0 1,1-1-1,-1 1 1,1-1-1,-1 0 1,0 0-1,0 0 1,-1 0-1,1 0 1,-1-1-1,1 1 1,-1-1-1,0 0 1,0 0-1,0-1 1,0 1-1,0-1 0,0 0 1,0 0-1,-1 0 1,1 0-1,0-1 1,-1 0-1,1 0 1,0 0-1,0 0 1,-1-1-1,1 1 1,0-1-1,0 0 1,-1-1-1,1 1 1,-4-3-1,-8-3-321,-27-19-1,15 8-126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1.904"/>
    </inkml:context>
    <inkml:brush xml:id="br0">
      <inkml:brushProperty name="width" value="0.05" units="cm"/>
      <inkml:brushProperty name="height" value="0.05" units="cm"/>
    </inkml:brush>
  </inkml:definitions>
  <inkml:trace contextRef="#ctx0" brushRef="#br0">76 46 17316,'3'-4'400,"0"1"0,0-1 0,0 1 0,0 0 0,1 0 0,-1 0 0,1 0 0,0 1 0,-1-1 0,1 1 0,0 0 0,1 0 0,-1 0 0,0 1 0,0-1 0,1 1 0,-1 0 0,1 1 0,7-1 0,-10 1-364,0-1 0,0 1-1,1 0 1,-1 1 0,0-1 0,0 0 0,1 1 0,-1-1-1,0 1 1,0 0 0,0 0 0,0-1 0,0 1 0,0 1 0,0-1-1,0 0 1,0 0 0,-1 1 0,1-1 0,0 1 0,-1 0-1,1-1 1,-1 1 0,0 0 0,1 0 0,-1 0 0,0 0 0,0 0-1,0 0 1,-1 0 0,1 0 0,0 0 0,-1 0 0,1 0-1,-1 1 1,0-1 0,0 0 0,0 0 0,0 5 0,-1 1 8,-1-1 0,0 1 1,0-1-1,0 1 0,-1-1 0,0 0 1,0 0-1,-1 0 0,0 0 1,0-1-1,-10 12 0,7-8 15,0 0-1,1 0 1,-8 16 0,13-21-59,-1-1 0,1 0 0,0 1 0,0-1 0,0 1-1,1-1 1,-1 1 0,1 0 0,0-1 0,0 1 0,1-1 0,0 1 0,1 4 0,2 1-42,0 1-1,1-1 1,0 0-1,1 0 1,0-1-1,1 0 1,0 0-1,0 0 1,1-1-1,9 8 1,-6-6-22,-1 1 1,0 0-1,-1 1 1,0 0 0,9 17-1,-17-27 69,0 0 1,0 0-1,0 0 0,0 0 0,-1 1 1,1-1-1,-1 0 0,0 0 0,1 1 1,-1-1-1,0 0 0,0 0 1,0 1-1,-1-1 0,1 0 0,-1 0 1,1 0-1,-1 1 0,0-1 0,-1 3 1,0-2 24,0 0-1,0 0 1,0 0 0,-1-1 0,1 1 0,-1 0 0,0-1-1,0 0 1,0 0 0,0 1 0,-5 1 0,-2 0 110,0 1 1,0-2-1,0 1 1,0-1-1,-1-1 0,1 0 1,-19 1-1,19-3-69,1-1-1,0 1 1,-1-2-1,1 0 1,0 0-1,0 0 1,0-1-1,0 0 1,1-1-1,-1 0 1,1-1-1,0 1 1,0-1-1,-11-10 1,20 14-261,0 0 1,-1 0-1,1-1 0,0 1 0,0 0 1,0 0-1,0 0 0,0 0 0,0 0 1,0 0-1,0 0 0,0 0 1,1 0-1,-1 1 0,2-2 0,1 0 39,14-14-464,3-11-183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2.355"/>
    </inkml:context>
    <inkml:brush xml:id="br0">
      <inkml:brushProperty name="width" value="0.05" units="cm"/>
      <inkml:brushProperty name="height" value="0.05" units="cm"/>
    </inkml:brush>
  </inkml:definitions>
  <inkml:trace contextRef="#ctx0" brushRef="#br0">258 11 18260,'1'0'94,"-1"-1"-1,0 1 1,1 0 0,-1 0 0,0-1-1,0 1 1,1 0 0,-1 0 0,0-1-1,0 1 1,0 0 0,1-1 0,-1 1-1,0-1 1,0 1 0,0 0 0,0-1-1,0 1 1,0 0 0,0-1 0,0 1-1,0-1 1,0 1 0,0 0 0,0-1-1,0 1 1,0 0 0,0-1 0,0 0-1,-11 4 1414,-15 15 161,10-2-1316,1 0 1,1 1 0,0 0 0,1 1 0,-18 35 0,-39 104-57,59-128-248,2 0 0,0 0 0,2 1 0,1 0-1,2 0 1,-1 48 0,5-75-86,0 1 0,0-1 0,0 1 0,0 0 1,1-1-1,0 1 0,0-1 0,0 1 0,0-1 0,0 0 0,1 1 0,-1-1 0,1 0 0,0 0 0,0 0 0,0 0 0,1 0 1,-1 0-1,1-1 0,2 3 0,-1-3-75,0 0-1,1 0 1,-1 0 0,0-1 0,1 1 0,-1-1 0,1 0-1,-1-1 1,1 1 0,0-1 0,-1 0 0,1 0 0,0 0-1,8-3 1,24-3-310,1-3-154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2.774"/>
    </inkml:context>
    <inkml:brush xml:id="br0">
      <inkml:brushProperty name="width" value="0.05" units="cm"/>
      <inkml:brushProperty name="height" value="0.05" units="cm"/>
    </inkml:brush>
  </inkml:definitions>
  <inkml:trace contextRef="#ctx0" brushRef="#br0">82 1 17636,'0'14'1808,"2"8"-1000,-1 2-272,-1 10 777,-3 2-241,-1 9-216,-2-1-136,-2-1-440,-2-4-312,0-8-736,2-6-384,-2-14 912,0-2-216,-5-15-168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3.212"/>
    </inkml:context>
    <inkml:brush xml:id="br0">
      <inkml:brushProperty name="width" value="0.05" units="cm"/>
      <inkml:brushProperty name="height" value="0.05" units="cm"/>
    </inkml:brush>
  </inkml:definitions>
  <inkml:trace contextRef="#ctx0" brushRef="#br0">0 62 17220,'29'-13'1100,"1"1"-1,1 1 1,36-8 0,-57 17-908,0 0 1,1 1 0,-1 0-1,0 0 1,0 1-1,0 1 1,1 0-1,-1 0 1,0 1-1,0 0 1,0 1-1,-1 0 1,1 1-1,11 5 1,-15-5-125,0 0 1,0 1-1,0 0 1,0 0 0,-1 1-1,0-1 1,0 1 0,-1 0-1,1 0 1,-1 1-1,-1-1 1,1 1 0,-1 0-1,0 0 1,-1 0 0,1 0-1,-2 1 1,3 13 0,-1 3 69,-1 0 1,-1-1 0,-1 1 0,-6 42-1,5-53-5,-2 0 0,0 1 0,0-1 1,-1-1-1,-1 1 0,0 0 0,-1-1 0,0 0 0,0-1 0,-2 1 0,-14 17 0,15-21-40,0-1 0,0-1 1,-1 1-1,0-1 0,0 0 1,-1-1-1,0 0 0,0-1 0,0 1 1,0-2-1,0 1 0,-1-1 0,0-1 1,1 1-1,-1-2 0,-13 2 0,10-3-41,0 0-1,-25-3 0,34 3-162,0-1 0,0 1 0,1-1 0,-1 0 0,1-1 0,-1 1 0,1-1-1,-1 1 1,1-1 0,0 0 0,-1 0 0,1-1 0,0 1 0,-4-5 0,7 7 7,-1-1 0,1 1 0,-1-1-1,1 1 1,0-1 0,-1 1 0,1-1 0,0 1-1,0-1 1,-1 1 0,1-1 0,0 0 0,0 1 0,0-1-1,0 1 1,-1-1 0,1 0 0,0 1 0,0-1 0,0 1-1,0-1 1,1 0 0,-1 1 0,0-1 0,0 1-1,0-1 1,0 0 0,1 1 0,-1-1 0,0 1 0,0-1-1,1 1 1,-1-1 0,1 1 0,-1-1 0,0 1 0,1-1-1,-1 1 1,1 0 0,-1-1 0,1 1 0,-1-1 0,1 1-1,-1 0 1,1 0 0,0-1 0,30-8-1701,-2 5 328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3.705"/>
    </inkml:context>
    <inkml:brush xml:id="br0">
      <inkml:brushProperty name="width" value="0.05" units="cm"/>
      <inkml:brushProperty name="height" value="0.05" units="cm"/>
    </inkml:brush>
  </inkml:definitions>
  <inkml:trace contextRef="#ctx0" brushRef="#br0">152 1 15099,'2'2'386,"0"1"0,-1 0-1,0 0 1,1 0 0,-1-1 0,0 1-1,0 1 1,-1-1 0,2 5-1,0 2 606,16 46 914,-2 1 0,12 89-1,-26-127-1838,0 0-1,-2-1 1,0 1-1,-1 0 0,-1 0 1,-1-1-1,0 1 0,-2-1 1,0 0-1,-1 0 0,-1 0 1,-10 18-1,7-17-51,-1-1 0,0 0 0,-2-1 0,0 0 0,-1-1 0,0 0-1,-2-2 1,-31 25 0,12-16-12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4.096"/>
    </inkml:context>
    <inkml:brush xml:id="br0">
      <inkml:brushProperty name="width" value="0.05" units="cm"/>
      <inkml:brushProperty name="height" value="0.05" units="cm"/>
    </inkml:brush>
  </inkml:definitions>
  <inkml:trace contextRef="#ctx0" brushRef="#br0">6 0 18044,'-6'14'1680,"7"-5"-992,5-3-224,13-2 729,5-2-233,16-5-216,6 1-112,13-1-272,1 0-184,2 1-608,-6 2-464,-10 2 1360,-11 6-608,-19 0-88,-12 2-112</inkml:trace>
  <inkml:trace contextRef="#ctx0" brushRef="#br0" timeOffset="1">52 314 16315,'17'4'1465,"17"-4"-977,6-1-216,15-5 416,1-2-512,8 2 128,-1 0-56,-3 0-216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5.514"/>
    </inkml:context>
    <inkml:brush xml:id="br0">
      <inkml:brushProperty name="width" value="0.05" units="cm"/>
      <inkml:brushProperty name="height" value="0.05" units="cm"/>
    </inkml:brush>
  </inkml:definitions>
  <inkml:trace contextRef="#ctx0" brushRef="#br0">314 75 16051,'1'-1'154,"-1"-1"-1,1 1 0,-1-1 1,0 1-1,0-1 0,0 1 0,1-1 1,-2 1-1,1-1 0,0 0 1,0 1-1,0-1 0,-1 1 0,1-1 1,0 1-1,-1-1 0,0 1 1,1 0-1,-1-1 0,0 1 0,0 0 1,-1-2-1,1 1-34,-1 1 0,0 0 0,0 0 0,0-1 0,0 1 1,0 0-1,-1 1 0,1-1 0,0 0 0,0 1 0,-1-1 0,1 1 0,0-1 0,-3 1 0,-3 0 14,-1 1 1,1-1-1,0 1 0,0 1 0,0 0 0,0 0 0,0 0 1,0 1-1,0 1 0,1-1 0,0 1 0,0 0 0,0 1 1,0-1-1,0 1 0,-11 12 0,5-4-8,0 1-1,1 0 1,1 0-1,0 2 1,1-1-1,-12 26 1,13-21 75,1 0 1,-9 38 0,15-50-143,0 1-1,1-1 1,0 1 0,0 0 0,1-1 0,0 1-1,1 0 1,0 0 0,3 13 0,-4-20-43,1 0-1,0 1 1,0-1 0,0 0-1,0 0 1,0 0 0,1 0 0,-1 0-1,0 0 1,1 0 0,0 0-1,-1 0 1,1-1 0,0 1 0,0-1-1,0 1 1,0-1 0,0 0-1,0 0 1,3 1 0,-1 0 0,0-2 1,0 1-1,0 0 1,0-1-1,0 0 1,0 0-1,0 0 1,0 0-1,0-1 1,0 1-1,4-2 1,5-2 11,0 0 0,0-1 1,-1-1-1,0 0 1,0-1-1,12-8 1,-1-2 10,-1-1 0,-1-2 0,0 0 1,17-22-1,-26 27-20,0-1-1,-2 0 1,1 0 0,-2-1 0,0 0 0,11-34 0,-18 43-14,0 1-1,-1-1 1,1 0 0,-1 0 0,-1 0 0,0 0 0,0 0-1,0 0 1,-4-14 0,4 20-6,-1-1 0,1 1-1,-1 0 1,0 0 0,0-1 0,0 1-1,0 0 1,-1 0 0,1 0 0,0 0-1,-1 0 1,1 1 0,-1-1 0,0 0-1,0 1 1,0-1 0,1 1 0,-1 0-1,-1-1 1,1 1 0,0 0 0,0 0-1,0 0 1,-1 1 0,1-1 0,0 1-1,-1-1 1,1 1 0,0 0 0,-1-1-1,1 1 1,0 1 0,-1-1 0,1 0-1,-5 1 1,1 1-93,0 0 0,-1 0 0,1 0 0,0 0 0,0 1 0,0 0 0,0 1 0,1-1 0,-1 1 0,1 0 0,0 1 0,0-1 0,0 1 0,1 0 0,0 0 0,-5 7 0,3-3-288,0 0-1,1 0 0,0 1 1,1 0-1,0 0 0,0 0 0,1 0 1,0 0-1,-1 16 0,4 6-495,11-7-225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5.967"/>
    </inkml:context>
    <inkml:brush xml:id="br0">
      <inkml:brushProperty name="width" value="0.05" units="cm"/>
      <inkml:brushProperty name="height" value="0.05" units="cm"/>
    </inkml:brush>
  </inkml:definitions>
  <inkml:trace contextRef="#ctx0" brushRef="#br0">76 0 16067,'-8'42'1937,"-1"-2"-1217,-2 2-296,-2-2 912,1-5-415,2-4-265,2-10-640,3-5-280,8-13-633,6-5 729,8-12-184,2-6-144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6.468"/>
    </inkml:context>
    <inkml:brush xml:id="br0">
      <inkml:brushProperty name="width" value="0.05" units="cm"/>
      <inkml:brushProperty name="height" value="0.05" units="cm"/>
    </inkml:brush>
  </inkml:definitions>
  <inkml:trace contextRef="#ctx0" brushRef="#br0">105 72 18764,'0'4'232,"-1"-1"0,0 1 0,0-1 0,0 1 0,0-1 0,-1 0 0,1 0 0,-1 1 0,0-1 0,0 0 0,0-1 0,-3 4 0,-7 11 317,12-16-488,-16 23 962,2 1 0,1 0 1,-12 34-1,24-57-986,1-1 0,-1 1 0,1-1 0,0 1 0,-1-1 0,1 1 0,0-1 1,0 1-1,0 0 0,0-1 0,0 1 0,0-1 0,0 1 0,1-1 0,-1 1 0,1-1 0,0 3 0,0-3-24,-1 0 1,1 0-1,0-1 0,0 1 0,-1 0 1,1-1-1,0 1 0,0-1 0,0 1 1,0-1-1,0 1 0,0-1 0,0 0 0,0 0 1,0 1-1,0-1 0,0 0 0,0 0 1,0 0-1,1 0 0,7-1-12,0 0-1,0-1 1,0 0-1,16-6 1,-11 4-1,-14 4-1,117-30-196,-104 28 161,-1 0 1,1 1 0,-1 1 0,1 0 0,0 0-1,-1 1 1,18 4 0,-27-5 27,0 1 1,0 0-1,0 0 0,-1 0 0,1 0 1,0 0-1,0 0 0,-1 1 0,1-1 1,-1 1-1,1 0 0,-1 0 0,1 0 1,-1 0-1,0 0 0,0 0 0,0 1 1,-1-1-1,1 1 0,0-1 0,-1 1 1,0 0-1,1 0 0,-1-1 1,0 1-1,0 0 0,-1 0 0,2 5 1,-2-2 5,-1 0 1,1 0-1,-1 0 1,0-1 0,0 1-1,-1 0 1,1 0-1,-1-1 1,-1 1 0,1-1-1,-1 0 1,0 0-1,-5 8 1,-3 1 56,-1 0 0,0 0 0,-1-1 0,0 0 0,-1-1 0,0-1 1,-23 14-1,29-20-25,0-1 0,0 1 0,-1-2 1,0 1-1,1-1 0,-1 0 0,0-1 1,0 0-1,-1 0 0,1-1 0,0 0 1,-1-1-1,1 0 0,0 0 0,-1-1 1,-11-3-1,18 3-118,0 0-1,1 0 1,-1 0 0,0-1 0,0 1 0,1-1-1,-1 0 1,1 0 0,-1 0 0,1 0 0,0 0-1,0 0 1,0-1 0,0 1 0,0-1 0,1 1-1,-1-1 1,1 0 0,-1 1 0,1-1 0,0 0-1,0 0 1,1 0 0,-1 0 0,0-4-1,-1-7-163,1-1-1,1 1 1,0 0-1,2-16 0,-1 22 234,5-47-734</inkml:trace>
  <inkml:trace contextRef="#ctx0" brushRef="#br0" timeOffset="1">150 18 17268,'8'-4'1824,"0"5"-984,2-1-296,10 0 1153,1 1-513,11-1-456,1-2-344,4-1-944,-1-3 1368,1 3-784,-3 2-88,-3 1-48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6.943"/>
    </inkml:context>
    <inkml:brush xml:id="br0">
      <inkml:brushProperty name="width" value="0.05" units="cm"/>
      <inkml:brushProperty name="height" value="0.05" units="cm"/>
    </inkml:brush>
  </inkml:definitions>
  <inkml:trace contextRef="#ctx0" brushRef="#br0">122 1 16572,'-16'17'2767,"-18"25"1,20-23-1575,1 0 0,-20 43 1,31-58-1096,0 1 1,1-1-1,-1 1 1,1 0-1,0 0 1,-1 8-1,1-12-99,1 0 0,1 0 0,-1 0 0,0 0 0,0 0 0,0 0 0,0 0 0,1 0 0,-1 0 0,0 0 0,1 0 0,-1 0 0,1 0 0,-1-1 0,1 1 0,0 0 0,-1 0 0,1 0 0,0-1 0,-1 1 0,1 0 0,0-1 0,0 1 0,-1-1 0,1 1 0,0-1 0,0 1 0,0-1 0,0 0 0,0 1 0,0-1 0,0 0 0,0 0 0,0 0 0,0 0 0,0 0 0,0 0 0,0 0 0,1 0 0,13-1-247,-1 0-1,0-2 1,1 1-1,-1-2 1,25-9-1,-19 6-304,43-8-1,-57 14 464,0 0 0,1 1 0,-1 0 0,0 0 1,1 0-1,-1 1 0,0 0 0,0 0 0,0 0 0,1 1 0,5 3 1,-9-4 80,0 1 0,0-1 0,0 1 0,-1-1 0,1 1 0,-1 0 0,1 0 0,-1 1 0,0-1 1,0 0-1,0 1 0,0-1 0,0 1 0,0 0 0,-1 0 0,3 4 0,-3-2 34,1 0 1,-1 1-1,0-1 0,0 1 0,-1-1 0,1 1 0,-1-1 0,-1 0 0,0 7 1,-2 4 152,0 0 0,-1 0 0,-1 0 0,-1-1 0,-11 24 0,8-23 15,0 1-1,-1-2 1,-1 1 0,0-2 0,-1 1 0,0-1-1,-1-1 1,-1-1 0,0 0 0,-1 0 0,0-1-1,-1-1 1,-22 10 0,34-18-209,-1 0 0,1 0 0,-1-1 1,0 0-1,0 0 0,1 0 0,-1 0 0,0-1 0,-5 0 1,8 0-56,0 0 1,0 0-1,0-1 1,0 1-1,0-1 1,0 0-1,0 1 1,0-1-1,1 0 1,-1 0-1,0 0 1,1 0-1,-1 0 1,0-1-1,1 1 1,-1 0-1,1-1 1,0 1-1,-1-1 1,1 0-1,0 1 1,0-1-1,0 0 1,0 0-1,0-1 1,-2-8-60,0 0 0,1 0 0,1 0 0,0-1 0,0 1 0,2-13 0,1-36-467</inkml:trace>
  <inkml:trace contextRef="#ctx0" brushRef="#br0" timeOffset="1.01">102 72 14859,'17'-7'2081,"8"3"-945,8 0-400,5 1 1617,5 0-841,2 2-456,-1-1-352,-1 1-1200,0 1 664,-4 1-208,-5 1-144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0.960"/>
    </inkml:context>
    <inkml:brush xml:id="br0">
      <inkml:brushProperty name="width" value="0.05" units="cm"/>
      <inkml:brushProperty name="height" value="0.05" units="cm"/>
    </inkml:brush>
  </inkml:definitions>
  <inkml:trace contextRef="#ctx0" brushRef="#br0">3 30 16540,'-1'9'294,"0"-1"1,0 0 0,1 1-1,0-1 1,1 1 0,0-1-1,0 0 1,4 14 0,1-2 44,1-1-1,12 26 1,-16-40-293,-1 0 1,1-1-1,0 1 0,0-1 0,0 0 0,0 0 1,8 7-1,-10-10-30,0 0 1,1 0-1,-1 0 1,1 0-1,-1 0 1,1-1 0,-1 1-1,1-1 1,-1 1-1,1-1 1,0 1-1,-1-1 1,1 0-1,0 0 1,-1 0 0,1 0-1,0 0 1,-1 0-1,1 0 1,0 0-1,-1-1 1,1 1-1,-1-1 1,1 1 0,0-1-1,-1 1 1,1-1-1,1-1 1,6-5 108,-1 0-1,1 0 1,-1-1 0,-1-1-1,1 1 1,7-12 0,-6 7 95,1 0 1,22-19-1,-29 29-176,0 1-1,0-1 1,1 1-1,-1 0 1,1 0-1,0 0 0,-1 0 1,1 1-1,0-1 1,0 1-1,0 0 1,0 0-1,0 1 1,0-1-1,6 1 1,-7 0-23,0 0 0,0 1 1,0-1-1,0 1 0,0 0 1,0 0-1,0 0 0,0 0 1,0 1-1,0-1 0,-1 1 1,1-1-1,3 4 1,28 32 139,-31-33-139,0 1 1,1-1 0,0 0-1,-1 0 1,1 0-1,1 0 1,-1-1-1,0 1 1,1-1-1,0 0 1,0-1 0,5 3-1,-8-4-10,0-1 0,-1 0 0,1-1 0,0 1 0,0 0-1,-1 0 1,1-1 0,-1 1 0,1-1 0,0 1 0,-1-1 0,1 0 0,-1 0-1,1 0 1,-1 0 0,0 0 0,1 0 0,-1 0 0,0 0 0,0 0 0,0-1 0,0 1-1,0 0 1,0-1 0,0 1 0,1-3 0,5-7 36,-2 0-1,8-17 1,-11 22-26,8-19 44,14-32 67,-22 54-124,-1 0 0,1-1 0,0 1 1,0 1-1,1-1 0,-1 0 0,0 0 0,1 1 1,0-1-1,0 1 0,-1 0 0,1 0 0,4-2 1,-5 4-8,-1-1 0,0 1 0,1 0 0,-1-1 0,0 1 0,1 0-1,-1 0 1,0 0 0,1 0 0,-1 0 0,1 1 0,-1-1 0,0 0 0,1 0 0,-1 1 0,0-1 0,0 1 0,1 0 0,-1-1 0,0 1 0,0 0 0,0-1 0,0 1 0,0 0 0,0 0 0,0 0 0,2 2 0,1 2 7,1 1-1,-1 0 1,6 12 0,-8-14-6,19 36-40,-2 2 0,-1 0 0,13 51 0,-43-128-648,-1 1-1,-20-37 1,27 58 562,-25-50-341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1.861"/>
    </inkml:context>
    <inkml:brush xml:id="br0">
      <inkml:brushProperty name="width" value="0.05" units="cm"/>
      <inkml:brushProperty name="height" value="0.05" units="cm"/>
    </inkml:brush>
  </inkml:definitions>
  <inkml:trace contextRef="#ctx0" brushRef="#br0">133 33 18916,'-1'0'92,"0"-1"0,0 1 0,-1-1 1,1 1-1,0-1 0,0 1 0,0 0 0,-1-1 0,1 1 0,0 0 0,0 0 1,0 0-1,-1 0 0,1 0 0,0 0 0,0 0 0,-1 1 0,1-1 0,0 0 1,0 1-1,0-1 0,-1 1 0,1-1 0,0 1 0,0-1 0,0 1 0,0 0 1,0 0-1,0-1 0,0 1 0,1 0 0,-2 1 0,-30 31 1131,31-33-1190,-7 9 98,1 1 0,-1 0 0,2 0 0,-1 1 0,2 0 0,-1 0 0,-6 22 0,11-32-123,1 1 0,0-1 1,-1 0-1,1 0 0,0 0 0,0 0 1,0 1-1,0-1 0,0 0 0,0 0 1,0 0-1,0 1 0,1-1 0,-1 0 1,0 0-1,1 0 0,-1 0 0,1 2 1,0-3-5,0 1 1,-1-1 0,1 1 0,0-1 0,-1 1 0,1-1 0,0 1-1,-1-1 1,1 0 0,0 0 0,0 1 0,-1-1 0,1 0-1,0 0 1,0 0 0,0 0 0,-1 0 0,1 0 0,0 0-1,1 0 1,3-1 11,0 0-1,1 0 0,-1-1 0,0 1 1,0-1-1,8-5 0,18-13 26,-2-1 0,-1-1-1,0-1 1,26-30 0,-6 7 3,-38 39 8,-9 12 20,-10 15 59,8-17-115,-18 37 173,5-13-55,1 1 0,2 0 0,0 1 0,-7 36 0,17-63-125,1 0 1,-1 0-1,1 1 1,0-1-1,-1 0 1,1 1-1,0-1 1,1 0-1,-1 1 1,0-1-1,1 0 1,-1 1-1,1-1 1,-1 0-1,1 0 1,0 1-1,0-1 1,0 0-1,1 0 1,-1 0-1,0 0 1,2 1-1,0-1-40,-1-1 1,0 0-1,1 0 1,-1 0-1,1 0 1,-1 0-1,1-1 0,-1 1 1,1-1-1,-1 0 1,1 0-1,0 0 1,-1 0-1,1 0 0,0 0 1,-1-1-1,1 1 1,-1-1-1,4-1 0,3-1-189,1 0 0,-1-1-1,-1 0 1,1 0-1,0-1 1,-1 0-1,0 0 1,0-1-1,10-10 1,-2 0-81,0-1 0,25-37 0,-1-9-428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2.357"/>
    </inkml:context>
    <inkml:brush xml:id="br0">
      <inkml:brushProperty name="width" value="0.05" units="cm"/>
      <inkml:brushProperty name="height" value="0.05" units="cm"/>
    </inkml:brush>
  </inkml:definitions>
  <inkml:trace contextRef="#ctx0" brushRef="#br0">102 1 17068,'-6'14'816,"0"0"0,-2 0 1,1 0-1,-2-1 0,0 0 1,0 0-1,-1-1 0,-17 15 1,18-15 69,8-12-877,1 0 1,0 0 0,0 1-1,0-1 1,0 0 0,0 0-1,0 0 1,0 0 0,0 1 0,0-1-1,0 0 1,0 0 0,0 0-1,0 0 1,0 0 0,0 1-1,0-1 1,0 0 0,0 0-1,0 0 1,0 0 0,0 1-1,0-1 1,0 0 0,1 0-1,-1 0 1,0 0 0,0 0-1,0 0 1,0 1 0,0-1 0,0 0-1,0 0 1,0 0 0,1 0-1,-1 0 1,0 0 0,0 0-1,0 0 1,23 0-17,-8-1-22,0 1-60,0 1 0,0 0 0,0 1 0,0 1 0,0 1 0,17 5 0,-28-8 83,0 1 1,0-1-1,0 1 1,0 0-1,0 0 1,0 1-1,-1-1 1,1 1-1,-1-1 1,0 1-1,0 0 1,0 1-1,0-1 1,0 0-1,0 1 1,-1-1-1,0 1 1,0 0-1,0 0 1,0 0-1,-1 0 1,1 0-1,-1 0 1,0 1-1,0-1 0,0 6 1,-2-6 53,1 0 0,-1 1 0,0-1 1,0 0-1,0 0 0,-1 1 0,0-1 0,1 0 0,-1 0 1,-1-1-1,1 1 0,0 0 0,-1-1 0,0 1 0,0-1 1,0 0-1,0 0 0,-1 0 0,1 0 0,-6 3 0,-3 1 158,0 1 0,0-2 0,-1 1-1,0-2 1,-16 6 0,25-10-195,-34 9 391,36-10-453,1 1 0,0-1 0,0 0 0,0 1-1,0-1 1,0 0 0,0 0 0,-1 0-1,1 0 1,0 0 0,0 0 0,0 0-1,0-1 1,0 1 0,-1 0 0,1-1 0,0 1-1,0 0 1,0-1 0,0 1 0,0-1-1,0 0 1,0 1 0,0-1 0,0 0-1,0 0 1,1 0 28,0 0 1,0 0-1,0 1 0,0-1 0,0 0 0,0 1 0,0-1 0,0 0 1,0 1-1,1-1 0,-1 1 0,0-1 0,0 0 0,1 1 0,-1-1 0,0 1 1,1-1-1,-1 0 0,1 1 0,-1-1 0,1 1 0,-1-1 0,1 1 1,-1 0-1,1-1 0,-1 1 0,2-1 0,-1 0-28,12-9-393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2.993"/>
    </inkml:context>
    <inkml:brush xml:id="br0">
      <inkml:brushProperty name="width" value="0.05" units="cm"/>
      <inkml:brushProperty name="height" value="0.05" units="cm"/>
    </inkml:brush>
  </inkml:definitions>
  <inkml:trace contextRef="#ctx0" brushRef="#br0">6 3 14683,'0'-1'101,"1"1"-1,-1 0 0,0 0 1,1-1-1,-1 1 1,1 0-1,-1 0 0,1 0 1,-1-1-1,1 1 0,-1 0 1,1 0-1,-1 0 1,1 0-1,-1 0 0,1 0 1,-1 0-1,1 0 1,-1 0-1,1 0 0,-1 0 1,1 1-1,-1-1 1,1 0-1,-1 0 0,0 0 1,1 1-1,0-1 1,0 1 22,-1 0 0,0 0 0,1 0 0,-1 0 0,1 0 0,-1 0 0,0 0 1,0-1-1,0 1 0,1 0 0,-1 0 0,0 0 0,0 0 0,-1 2 0,-7 43 1613,5-33-1322,-1 7-91,0 0 0,2 1-1,1-1 1,0 0 0,2 1 0,2 20-1,-2-38-293,-1 1-1,1-1 1,0 0-1,0 1 1,0-1-1,1 0 1,-1 0-1,1 0 0,0 0 1,-1 0-1,1 0 1,1-1-1,-1 1 1,0-1-1,1 1 1,-1-1-1,1 0 1,0 0-1,-1 0 0,1 0 1,0 0-1,0-1 1,0 1-1,1-1 1,-1 0-1,0 0 1,0 0-1,1 0 0,-1-1 1,1 0-1,-1 1 1,0-1-1,1 0 1,-1 0-1,1-1 1,-1 1-1,0-1 1,6-1-1,6-2 27,1-2 1,0 1-1,-1-2 1,0 0-1,27-17 1,65-55 54,-89 65-97,5-6-9,-19 15-8,1 1 0,0-1 0,0 1 0,0 0-1,0 1 1,1-1 0,0 1 0,0 0 0,0 0 0,8-2 0,-14 5 3,1 0 0,-1 0 0,1 0 0,0 0 0,-1 0 0,1 0 0,-1 0 0,1 0 0,-1 0 0,1 1 0,0-1 0,-1 0 0,1 0 0,-1 0 0,1 1 0,-1-1 0,1 0 0,-1 1 0,1-1 0,-1 0 1,1 1-1,-1-1 0,0 1 0,1-1 0,-1 1 0,0-1 0,1 1 0,5 20-8,-7 29 19,1-43-6,-1 2-3,0 0 18,1-1 1,0 1-1,0 0 1,1-1-1,2 17 1,-2-23-16,-1-1 1,1 1-1,0 0 1,-1-1-1,1 1 1,0 0-1,0-1 1,0 1-1,0-1 1,1 1-1,-1-1 1,0 0-1,0 0 1,1 1-1,-1-1 1,1 0-1,-1 0 1,1 0-1,0 0 1,-1-1-1,1 1 1,0 0-1,-1-1 1,1 1-1,0-1 1,0 0-1,0 1 1,-1-1-1,1 0 1,0 0-1,0 0 1,0 0-1,0-1 1,2 0-1,8-1-36,1-1 0,-1 0 0,-1-1 0,1 0 0,18-10 0,59-38-399,-33 19 69,-42 24 249,-6 4 23,-1 1 0,0 0 0,1 0-1,0 0 1,0 1 0,0 0 0,0 1-1,1 0 1,11-2 0,-19 4 77,0 0 0,0 0 1,0 0-1,0 0 0,0 1 0,0-1 1,0 0-1,-1 0 0,1 1 1,0-1-1,0 0 0,0 1 1,0-1-1,0 1 0,-1-1 0,1 1 1,0-1-1,0 1 0,-1 0 1,1-1-1,0 1 0,-1 0 0,1 0 1,0 0-1,0 1 6,0 0 0,-1 0 1,1 0-1,-1 0 0,1 0 0,-1 0 0,0 0 1,0 0-1,0 0 0,0 0 0,0 2 0,-2 4-18,1 0 0,-1 0 0,0 0-1,-5 11 1,6-17-11,-10 19-176,10-20 211,1-1-1,0 0 0,0 1 0,-1-1 0,1 1 1,0-1-1,-1 1 0,1-1 0,-1 0 0,1 1 1,0-1-1,-1 0 0,1 1 0,-1-1 0,1 0 0,-1 0 1,1 1-1,-1-1 0,1 0 0,-1 0 0,1 0 1,-1 0-1,1 0 0,-1 0 0,1 0 0,-1 0 1,1 0-1,-1 0 0,1 0 0,-1 0 0,0 0 1,1 0-1,-1 0 0,1 0 0,-1-1 0,1 1 1,-1 0-1,1 0 0,-1-1 0,-10-13-79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3.414"/>
    </inkml:context>
    <inkml:brush xml:id="br0">
      <inkml:brushProperty name="width" value="0.05" units="cm"/>
      <inkml:brushProperty name="height" value="0.05" units="cm"/>
    </inkml:brush>
  </inkml:definitions>
  <inkml:trace contextRef="#ctx0" brushRef="#br0">16 0 15795,'1'0'1553,"2"0"-1521,-6 2-184,-5-1 1576,-1 2-888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0.017"/>
    </inkml:context>
    <inkml:brush xml:id="br0">
      <inkml:brushProperty name="width" value="0.05" units="cm"/>
      <inkml:brushProperty name="height" value="0.05" units="cm"/>
    </inkml:brush>
  </inkml:definitions>
  <inkml:trace contextRef="#ctx0" brushRef="#br0">620 19 14763,'18'-14'3637,"-13"9"-1003,-13 12-334,-347 266-409,131-106-1841,211-158-39,10-6-4,-1-1 0,1 0 0,-1 1 0,1-1 1,0 1-1,0 0 0,0 0 0,0 1 1,1-1-1,-1 0 0,1 1 0,0 0 1,-3 4-1,5-7 0,0 0 0,0-1 0,1 1 1,-1 0-1,0 0 0,0-1 0,0 1 1,1 0-1,-1-1 0,0 1 0,1 0 1,-1-1-1,0 1 0,1-1 0,-1 1 1,1 0-1,-1-1 0,1 1 0,-1-1 1,1 0-1,-1 1 0,1-1 0,0 1 1,-1-1-1,1 0 0,0 1 0,-1-1 0,1 0 1,0 0-1,-1 1 0,1-1 0,1 0 1,30 6 152,-24-5-116,111 13 405,-55-8-461,109 26 0,-162-29-587,0 1 0,0 1 0,-1 0 0,1 0 0,-1 1 0,13 10 0,-11-8-242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1.616"/>
    </inkml:context>
    <inkml:brush xml:id="br0">
      <inkml:brushProperty name="width" value="0.05" units="cm"/>
      <inkml:brushProperty name="height" value="0.05" units="cm"/>
    </inkml:brush>
  </inkml:definitions>
  <inkml:trace contextRef="#ctx0" brushRef="#br0">435 59 12851,'3'-3'363,"1"-1"0,-1 1 0,0-1 0,0 0 0,-1-1 0,1 1 0,1-5 0,-3 8-288,-1 0-1,0 1 0,0-1 0,1 0 1,-1 1-1,0-1 0,0 0 0,0 1 0,0-1 1,0 0-1,0 1 0,0-1 0,0 0 1,0 1-1,-1-1 0,1 0 0,0 1 1,0-1-1,0 0 0,-1 1 0,1-1 1,-1 0-1,0 0 17,0 0 1,0 1-1,0-1 0,0 0 0,0 1 1,0-1-1,0 1 0,0 0 1,-1-1-1,1 1 0,0 0 1,0 0-1,0-1 0,0 1 1,-1 0-1,1 0 0,-2 1 1,-9 0 156,1 1 0,-1 0-1,1 1 1,0 0 0,0 1 0,-17 8 0,-62 37 73,67-35-233,1 1 0,0 2 0,1 0 0,1 1 0,0 1 0,2 1 0,-17 23-1,27-32-5,0 0 0,0 1 0,1 0 0,1 0 0,0 1-1,1 0 1,0 0 0,1 0 0,0 1 0,1-1 0,1 1-1,0 0 1,1 0 0,1 0 0,1 20 0,-1-29-66,1 0 0,0 0 1,0 0-1,1 0 0,-1 0 0,1-1 1,0 1-1,1 0 0,-1-1 1,1 0-1,0 1 0,0-1 1,0 0-1,0 0 0,1-1 0,-1 1 1,1-1-1,0 0 0,0 0 1,1 0-1,-1 0 0,1-1 1,7 4-1,-5-4-74,1 1 0,0-2-1,-1 1 1,1-1 0,0 0 0,0-1-1,-1 0 1,1 0 0,0-1 0,0 0 0,-1 0-1,1-1 1,0 0 0,-1 0 0,9-4 0,-8 2 8,0 0 1,1-1-1,9-7 1,22-20-224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023"/>
    </inkml:context>
    <inkml:brush xml:id="br0">
      <inkml:brushProperty name="width" value="0.05" units="cm"/>
      <inkml:brushProperty name="height" value="0.05" units="cm"/>
    </inkml:brush>
  </inkml:definitions>
  <inkml:trace contextRef="#ctx0" brushRef="#br0">256 1 16708,'-27'18'1568,"-2"14"-864,2 8-232,-3 17 608,0 6-111,4 9-121,6 1-104,5-3-208,2-4-144,8-11-296,2-8-208,1-21-528,2-6-320,0-19-280,-7-4 911,-1-18-271,-5-13-240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440"/>
    </inkml:context>
    <inkml:brush xml:id="br0">
      <inkml:brushProperty name="width" value="0.05" units="cm"/>
      <inkml:brushProperty name="height" value="0.05" units="cm"/>
    </inkml:brush>
  </inkml:definitions>
  <inkml:trace contextRef="#ctx0" brushRef="#br0">0 129 13363,'8'-10'481,"0"0"0,0 1 0,1 0 0,1 1 0,-1 0-1,1 1 1,0-1 0,1 2 0,0 0 0,0 0 0,0 1 0,1 0 0,0 1 0,12-3 0,5 0 78,-1 2-1,1 1 1,0 1 0,58 2-1,-63 2-334,-1 1 0,42 9 0,-56-9-178,-1 0 1,0 1-1,0 0 1,0 0-1,0 1 1,-1 0-1,1 0 1,-1 1-1,0 0 1,-1 0-1,8 7 1,-12-10-31,-1 0 1,1 0-1,-1 0 1,0 0-1,1 0 1,-1 0-1,0 0 1,0 0-1,-1 1 1,1-1-1,0 0 1,-1 0-1,0 1 1,1-1-1,-1 0 1,0 1-1,0-1 1,0 1-1,0-1 1,-1 0-1,1 1 1,-1-1-1,1 0 1,-1 0-1,0 1 1,0-1-1,0 0 1,0 0-1,0 0 1,-2 2-1,-3 5 37,-1-1 0,0 0-1,0 0 1,0-1-1,-11 8 1,-76 60 291,49-41-187,1 2 1,-66 72 0,106-104-144,0 0-1,0 1 1,1 0-1,0-1 0,0 2 1,0-1-1,1 0 1,-1 0-1,1 1 1,1-1-1,-1 1 0,1-1 1,-1 9-1,2-10-6,0-1 1,1 1-1,-1-1 0,1 1 0,0-1 0,0 1 0,0-1 0,1 1 0,-1-1 1,1 0-1,0 0 0,0 0 0,0 0 0,0 0 0,0 0 0,1 0 1,0-1-1,-1 1 0,1-1 0,0 0 0,0 0 0,3 2 0,19 10-248,1 0 0,0-3 0,1 0-1,45 12 1,-19-7-394,-27-8 269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986"/>
    </inkml:context>
    <inkml:brush xml:id="br0">
      <inkml:brushProperty name="width" value="0.05" units="cm"/>
      <inkml:brushProperty name="height" value="0.05" units="cm"/>
    </inkml:brush>
  </inkml:definitions>
  <inkml:trace contextRef="#ctx0" brushRef="#br0">85 62 17300,'2'-4'262,"0"1"1,1-1 0,-1 1-1,1 0 1,-1 0 0,1 0-1,0 0 1,0 0 0,1 1-1,-1-1 1,0 1 0,1 0 0,-1 0-1,1 0 1,0 0 0,7-2-1,0 1 116,-1 0-1,1 0 0,0 1 1,0 1-1,13-1 0,-17 2-222,1 0 0,-1 1 0,1 0 0,-1 1-1,0-1 1,1 1 0,-1 0 0,0 1 0,10 5 0,-15-7-133,0 0-1,0 0 1,0 0 0,-1 0 0,1 1 0,0-1-1,0 1 1,-1-1 0,1 1 0,-1 0 0,1 0 0,-1-1-1,0 1 1,1 0 0,-1 0 0,0 0 0,-1 0-1,1 1 1,0-1 0,0 0 0,-1 0 0,0 0-1,1 1 1,-1-1 0,0 0 0,0 1 0,0-1-1,0 0 1,0 0 0,-1 1 0,1-1 0,-1 0 0,0 0-1,1 0 1,-2 3 0,-1 1 7,-1 0 1,1 0-1,-1 0 0,0-1 1,0 1-1,-1-1 0,0 0 1,0-1-1,0 1 0,0-1 1,-8 5-1,-9 5 174,-40 17 1,14-7 135,83-24-338,-26-1-59,29-2-362,43 2 0,-71 1 312,0 1 0,0 0 0,0 0 0,-1 1 0,1 1 0,0-1 0,-1 2 0,0-1 0,16 10 0,-23-12 85,1 0 0,-1 1 0,0 0-1,0 0 1,0 0 0,0-1 0,0 2 0,0-1-1,0 0 1,-1 0 0,1 1 0,-1-1 0,0 0-1,0 1 1,0 0 0,0-1 0,0 1 0,0-1-1,0 5 1,-1-3 14,0 0 0,0 1-1,-1-1 1,1 0 0,-1 1-1,0-1 1,0 0-1,-1 0 1,1 0 0,-1 0-1,-2 5 1,-5 6 84,-1-1 0,0 0 0,-1-1 1,0 0-1,-16 13 0,7-8 188,-1 0 1,-1-2 0,-33 20-1,42-28-111,-1-2 1,1 1-1,-1-2 0,0 0 0,0 0 0,-1-2 0,-27 5 0,39-8-217,-1 1 0,0-1 0,1 0-1,-1 0 1,1 0 0,-1 0 0,1-1 0,-1 0 0,1 1 0,-1-1-1,1 0 1,-1-1 0,1 1 0,0 0 0,0-1 0,0 0 0,0 0 0,0 0-1,0 0 1,0 0 0,1-1 0,-1 1 0,1-1 0,-1 0 0,1 0 0,0 0-1,0 0 1,1 0 0,-1 0 0,0 0 0,1 0 0,0-1 0,0 1-1,0-1 1,0 1 0,1-1 0,-1 1 0,1-1 0,0 1 0,0-1 0,0 1-1,1-5 1,5-30-479,7 0-200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3.700"/>
    </inkml:context>
    <inkml:brush xml:id="br0">
      <inkml:brushProperty name="width" value="0.05" units="cm"/>
      <inkml:brushProperty name="height" value="0.05" units="cm"/>
    </inkml:brush>
  </inkml:definitions>
  <inkml:trace contextRef="#ctx0" brushRef="#br0">225 65 14675,'6'-8'1067,"-4"5"-777,0 0 0,0 0 1,0 0-1,0 0 1,-1-1-1,1 1 1,-1 0-1,1-1 1,-1 1-1,0-1 1,-1 1-1,1-1 1,0-6-1,-1 10-238,-1 0-1,1 0 0,0-1 0,0 1 1,0 0-1,0 0 0,-1-1 1,1 1-1,0 0 0,0 0 1,-1 0-1,1-1 0,0 1 0,0 0 1,-1 0-1,1 0 0,0 0 1,0 0-1,-1-1 0,1 1 0,0 0 1,-1 0-1,1 0 0,0 0 1,0 0-1,-1 0 0,1 0 1,0 0-1,-1 0 0,1 0 0,0 0 1,-1 0-1,1 1 0,0-1 1,0 0-1,-1 0 0,1 0 1,0 0-1,-1 0 0,1 0 0,0 1 1,0-1-1,0 0 0,-1 0 1,1 1-1,0-1 0,0 0 1,0 0-1,-1 0 0,1 1 0,-13 11 477,13-12-522,-20 22 237,1 2 0,1 0 0,1 1 0,2 1 0,0 0 0,-14 37 0,9-10-38,2 1 0,-16 77-1,27-97-39,2 0-1,-2 67 1,7-88-133,0-1 0,1 0 0,1 0-1,0 0 1,0 0 0,1 0 0,1-1 0,0 1 0,0-1 0,1 0 0,12 19 0,-13-25-116,1 1 1,0-1 0,0 0 0,0-1 0,1 1 0,0-1 0,-1 0 0,1-1-1,1 1 1,-1-1 0,0 0 0,1-1 0,0 0 0,10 3 0,1-2-156,1 0-1,-1-1 1,0-1 0,26-2-1,14-4-229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1.366"/>
    </inkml:context>
    <inkml:brush xml:id="br0">
      <inkml:brushProperty name="width" value="0.05" units="cm"/>
      <inkml:brushProperty name="height" value="0.05" units="cm"/>
    </inkml:brush>
  </inkml:definitions>
  <inkml:trace contextRef="#ctx0" brushRef="#br0">71 42 17420,'-7'5'1528,"1"-4"-1096,0 0-224,1-3 184,-1-3-1224,-6-8 864,-2-1-200,0 0-304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4.672"/>
    </inkml:context>
    <inkml:brush xml:id="br0">
      <inkml:brushProperty name="width" value="0.05" units="cm"/>
      <inkml:brushProperty name="height" value="0.05" units="cm"/>
    </inkml:brush>
  </inkml:definitions>
  <inkml:trace contextRef="#ctx0" brushRef="#br0">406 53 12403,'35'-41'3541,"-27"29"-397,-26 29-662,-193 220 1063,159-171-3669,-74 128 0,92-139-1322,28-49 169,5-10 1028,4-18-295,6-11-187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139"/>
    </inkml:context>
    <inkml:brush xml:id="br0">
      <inkml:brushProperty name="width" value="0.05" units="cm"/>
      <inkml:brushProperty name="height" value="0.05" units="cm"/>
    </inkml:brush>
  </inkml:definitions>
  <inkml:trace contextRef="#ctx0" brushRef="#br0">43 33 14907,'30'-31'2397,"-30"31"-2372,0 0 0,0 0 0,1 0-1,-1 0 1,0-1 0,0 1 0,0 0 0,0 0 0,0 0 0,0 0 0,0 0 0,0 0 0,0 0 0,0 0 0,1 0 0,-1 0 0,0 0 0,0 0 0,0 0 0,0 0 0,0 0 0,0 0 0,0 0-1,1 0 1,-1 0 0,0 0 0,0 0 0,0 0 0,0 0 0,0 0 0,0 0 0,0 0 0,0 0 0,1 0 0,-1 0 0,0 0 0,0 0 0,0 0 0,0 0 0,0 0 0,0 0 0,0 0-1,0 0 1,0 1 0,1-1 0,-1 0 0,0 0 0,0 0 0,0 0 0,0 0 0,0 0 0,0 0 0,0 0 0,0 0 0,0 1 0,0-1 0,0 0 0,0 0 0,0 0 0,0 0 0,0 0 0,0 0-1,0 0 1,0 1 0,0-1 0,0 0 0,0 0 0,-2 15 1137,-6 16 47,-10 24-34,-19 89 0,32-109-1094,0 0 0,3 0 0,2 65 0,3-55-2,-1-11-495,-1-26-608,0-25-1496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511"/>
    </inkml:context>
    <inkml:brush xml:id="br0">
      <inkml:brushProperty name="width" value="0.05" units="cm"/>
      <inkml:brushProperty name="height" value="0.05" units="cm"/>
    </inkml:brush>
  </inkml:definitions>
  <inkml:trace contextRef="#ctx0" brushRef="#br0">7 72 16860,'-4'-2'1752,"1"0"-1032,3-1-256,9 1 841,4 2-89,7 0-384,6-3-184,1-1-264,6 0-56,-2-3-376,2-1-360,-4-4 392,-3 0-96,-8-1-64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979"/>
    </inkml:context>
    <inkml:brush xml:id="br0">
      <inkml:brushProperty name="width" value="0.05" units="cm"/>
      <inkml:brushProperty name="height" value="0.05" units="cm"/>
    </inkml:brush>
  </inkml:definitions>
  <inkml:trace contextRef="#ctx0" brushRef="#br0">151 0 14259,'7'18'1036,"-1"0"1,-1 0-1,4 26 1,5 16 748,27 56-54,5 18-565,-41-115-1078,-1-1 0,-1 1 0,0 0 0,-2 0 1,0 26-1,-4-17-70,0 0 0,-3 0 0,0 0 0,-1-1 1,-2 0-1,-1 0 0,-1-1 0,-17 30 0,8-21-197,-2-1 0,-1-2 0,-2 0 0,-1-1 0,-36 32 0,28-33-49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6.492"/>
    </inkml:context>
    <inkml:brush xml:id="br0">
      <inkml:brushProperty name="width" value="0.05" units="cm"/>
      <inkml:brushProperty name="height" value="0.05" units="cm"/>
    </inkml:brush>
  </inkml:definitions>
  <inkml:trace contextRef="#ctx0" brushRef="#br0">1 6 15283,'0'-2'1841,"8"1"-913,4-2-320,7 3 1112,-1 0-295,9 1-425,2 1-184,1 2-288,-1-1-112,-3 0-600,-2 1-384,-8-1 944,-5-3-448,-9 0-48,5 0-80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6.925"/>
    </inkml:context>
    <inkml:brush xml:id="br0">
      <inkml:brushProperty name="width" value="0.05" units="cm"/>
      <inkml:brushProperty name="height" value="0.05" units="cm"/>
    </inkml:brush>
  </inkml:definitions>
  <inkml:trace contextRef="#ctx0" brushRef="#br0">1 87 16067,'10'21'1617,"9"-15"-905,5-3-280,9-3 648,1-6-112,6-5-783,-1-5-1826,-4-11 1641,-2 0-272,-8-2-336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7.308"/>
    </inkml:context>
    <inkml:brush xml:id="br0">
      <inkml:brushProperty name="width" value="0.05" units="cm"/>
      <inkml:brushProperty name="height" value="0.05" units="cm"/>
    </inkml:brush>
  </inkml:definitions>
  <inkml:trace contextRef="#ctx0" brushRef="#br0">317 62 15163,'-1'-3'203,"0"0"0,0 0-1,0 0 1,0 0 0,0 0-1,0 0 1,-1 0 0,1 0-1,-1 1 1,0-1 0,0 0-1,0 1 1,0 0 0,-1-1 0,1 1-1,0 0 1,-1 0 0,0 1-1,1-1 1,-1 0 0,0 1-1,0 0 1,0-1 0,0 1-1,0 0 1,0 1 0,0-1-1,0 1 1,0-1 0,-4 1-1,0-1-22,-1 1 0,1 1-1,-1-1 1,1 1-1,-1 1 1,1-1 0,0 1-1,0 0 1,0 1-1,0 0 1,0 0 0,-7 4-1,4 0-143,0 1 0,0 0 1,0 1-1,1-1 0,1 2 0,-1-1 0,2 1 0,-1 1 0,1-1 1,1 1-1,-8 17 0,7-11-26,1-1 1,0 1-1,2 1 0,0-1 0,0 1 1,2-1-1,-1 30 0,3-40 5,0 0 0,1 0 0,0 0 0,0 0 0,0 0 0,1 0-1,0-1 1,5 11 0,-6-15-3,0 0 0,0 0 0,0 0 0,1 0 0,-1 0 0,1 0 0,-1 0 0,1-1 0,0 1 0,0-1-1,0 1 1,0-1 0,0 0 0,0 1 0,0-1 0,0 0 0,0-1 0,0 1 0,1 0 0,-1-1 0,0 1 0,1-1 0,-1 1 0,0-1 0,1 0-1,-1 0 1,0 0 0,3-1 0,4-1 36,0 0-1,0 0 1,-1-1-1,0-1 0,1 1 1,-1-1-1,0-1 1,-1 1-1,15-12 1,-1-2 157,36-38 1,-38 35 0,29-42 1,-41 52-158,0 0-1,-1-1 1,0 0 0,-1 0 0,0 0 0,3-14 0,-8 23-39,1 1 1,-1-1-1,1 1 1,-1-1-1,0 1 1,0-1-1,0 1 1,0-1-1,-1 1 0,1-1 1,-1 1-1,1 0 1,-1-1-1,-1-2 1,1 4-8,0 0-1,0 0 1,1 0 0,-1 0 0,0 0-1,0 0 1,0 0 0,0 0-1,-1 1 1,1-1 0,0 1 0,0-1-1,0 0 1,-1 1 0,1 0-1,0-1 1,0 1 0,-1 0 0,1 0-1,0 0 1,-1-1 0,1 1-1,0 1 1,0-1 0,-1 0 0,1 0-1,0 0 1,-3 1 0,0 1-33,0-1-1,-1 0 1,1 1 0,0 0 0,0 0 0,0 0 0,0 1-1,0 0 1,0-1 0,1 1 0,-5 5 0,-4 5-553,-18 25 0,4-4 208,11-17 55,5-3-82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7.709"/>
    </inkml:context>
    <inkml:brush xml:id="br0">
      <inkml:brushProperty name="width" value="0.05" units="cm"/>
      <inkml:brushProperty name="height" value="0.05" units="cm"/>
    </inkml:brush>
  </inkml:definitions>
  <inkml:trace contextRef="#ctx0" brushRef="#br0">111 1 16347,'-1'39'2145,"-5"-3"-1281,-4 1-320,-3 0 1001,0 2-393,2 2-184,-1-2-400,-1 1-280,3-7-728,0-1-544,4-12 832,2-6-176,3-13-104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9.730"/>
    </inkml:context>
    <inkml:brush xml:id="br0">
      <inkml:brushProperty name="width" value="0.05" units="cm"/>
      <inkml:brushProperty name="height" value="0.05" units="cm"/>
    </inkml:brush>
  </inkml:definitions>
  <inkml:trace contextRef="#ctx0" brushRef="#br0">246 131 15011,'1'-24'1382,"-1"-28"290,0 48-1403,-1 0-1,1 0 1,-1 0-1,0 0 1,0 0-1,0 0 0,0 0 1,-1 1-1,-3-7 1,4 9-201,1 0 1,-1 0-1,0 1 0,0-1 1,0 0-1,1 1 1,-1-1-1,0 0 1,0 1-1,0-1 0,0 1 1,0 0-1,0-1 1,0 1-1,0 0 1,0 0-1,0-1 0,0 1 1,0 0-1,0 0 1,0 0-1,0 0 0,0 0 1,0 0-1,0 1 1,0-1-1,0 0 1,0 1-1,0-1 0,0 0 1,0 1-1,0-1 1,0 1-1,-1 0 1,-3 2 65,1 0 0,-1 0 0,1 1 0,0-1 0,-6 7 0,-5 7-56,0 1 0,1 0 0,1 1 0,1 1 1,0 0-1,2 0 0,0 1 0,-7 23 0,16-42-78,1 1-1,-1 0 1,0-1 0,1 1-1,0-1 1,-1 1 0,1 0 0,0 0-1,1-1 1,-1 1 0,0-1-1,1 1 1,-1 0 0,1-1-1,0 1 1,0-1 0,0 1-1,0-1 1,0 1 0,1-1 0,-1 0-1,1 0 1,-1 0 0,1 0-1,0 0 1,0 0 0,0 0-1,0 0 1,0-1 0,0 1 0,1-1-1,-1 1 1,0-1 0,4 1-1,9 4-4,0-2 1,0 0-1,0 0 0,30 2 0,-11-1 1,-30-5 4,1 1-1,0 0 1,-1 1-1,1-1 1,0 1-1,-1 0 1,0 0-1,1 0 1,-1 1-1,0-1 1,0 1-1,0 0 1,4 5-1,-5-5 1,-1 0 0,0 1 0,0-1 1,0 1-1,0 0 0,0 0 0,-1 0 0,1 0 0,-1 0 0,0 0 0,0 0 0,-1 0 1,1 0-1,-1 0 0,0 8 0,-2 6 25,-1 1 1,-1-1 0,0 0-1,-1 0 1,-1-1-1,0 0 1,-2 0-1,0 0 1,-1-1-1,0 0 1,-1-1-1,-13 16 1,18-26-15,0 0-1,0 0 1,-1 0 0,0 0-1,0-1 1,0 0-1,0 0 1,0-1 0,-1 0-1,0 0 1,0 0 0,1-1-1,-10 2 1,13-3-9,-1 0 0,0-1 1,0 0-1,0 0 0,-1 0 1,1 0-1,0 0 0,1-1 1,-1 0-1,0 0 0,0 0 1,0 0-1,0 0 0,1-1 1,-1 0-1,0 0 0,1 0 1,0 0-1,-1 0 0,1-1 1,0 0-1,0 1 0,0-1 1,1 0-1,-4-5 0,2 2-2,1 0 0,0 0-1,0-1 1,0 1-1,1-1 1,0 1-1,1-1 1,-1 0 0,1 0-1,0 1 1,1-1-1,0 0 1,0 0 0,0 0-1,1 0 1,0 0-1,0 1 1,1-1-1,0 0 1,0 1 0,4-9-1,2-4-4,2 0 0,0 1 0,1 0 1,0 1-1,25-28 0,32-26 35,-40 43 120,42-52 0,-63 71-83,0-1 1,-1 0-1,0-1 1,-1 0-1,0 1 1,-1-1-1,0-1 1,0 1-1,-1-1 0,1-11 1,-4 20-40,0 0 1,0 0-1,0 0 1,0 0-1,0 0 0,-1 0 1,1 0-1,-1 0 1,0 0-1,0 0 1,0 0-1,0 1 0,-1-1 1,1 0-1,-2-2 1,2 4-39,0 0 0,1 1 1,-1-1-1,0 0 0,0 1 1,1-1-1,-1 1 0,0-1 1,0 1-1,0-1 0,0 1 1,1-1-1,-1 1 0,0 0 1,0-1-1,0 1 0,0 0 1,-2 0-1,1 0-76,1 0 1,-1 1-1,1-1 0,-1 1 0,1-1 0,-1 1 1,1-1-1,-1 1 0,1 0 0,0 0 0,-1 0 1,1-1-1,0 2 0,0-1 0,-2 2 0,2-3 5,0 1 0,0 0 0,0 0-1,0 0 1,1 1 0,-1-1 0,0 0-1,0 0 1,1 0 0,-1 0 0,1 1-1,-1-1 1,1 0 0,0 1 0,-1-1 0,1 0-1,0 1 1,0-1 0,0 0 0,0 1-1,0-1 1,0 1 0,1 1 0,4 10-590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10.166"/>
    </inkml:context>
    <inkml:brush xml:id="br0">
      <inkml:brushProperty name="width" value="0.05" units="cm"/>
      <inkml:brushProperty name="height" value="0.05" units="cm"/>
    </inkml:brush>
  </inkml:definitions>
  <inkml:trace contextRef="#ctx0" brushRef="#br0">1 512 17956,'3'-1'2838,"6"-12"-1475,14-21-95,-20 29-868,50-78 491,-4-1 0,71-173 0,-112 233-861,-5 13-4,-5 21 8,-75 454 27,58-322-130,-1 53-946,19-149 838,1-45 164,0 0-1,1 1 0,-1-1 1,1 0-1,-1 0 1,1 0-1,-1 0 1,1 0-1,0 1 0,-1-1 1,1 0-1,0-1 1,0 1-1,0 0 1,0 0-1,1 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2.140"/>
    </inkml:context>
    <inkml:brush xml:id="br0">
      <inkml:brushProperty name="width" value="0.05" units="cm"/>
      <inkml:brushProperty name="height" value="0.05" units="cm"/>
    </inkml:brush>
  </inkml:definitions>
  <inkml:trace contextRef="#ctx0" brushRef="#br0">30 120 11370,'4'-4'398,"15"-19"4744,-19 22-4981,0 0 0,1 0-1,-1 0 1,0 0 0,0 0 0,1 0-1,-1 0 1,0 0 0,0 0-1,0 0 1,0 0 0,-1 0-1,1 0 1,0 0 0,0 0 0,-1 0-1,1 0 1,0 0 0,-1 0-1,1 0 1,-1 1 0,1-1-1,-1 0 1,1 0 0,-2-1 0,-10-12 520,7 9-648,0 0 0,1 0 0,0-1 1,0 0-1,0 1 0,1-2 0,-4-7 0,16 72 1817,7 10-1425,3 0-1,39 89 1,-57-154-421,2 5 10,1-1 1,0 1-1,7 10 0,-10-17-12,-1 0 1,1 0-1,-1 0 0,1-1 0,0 1 1,-1 0-1,1 0 0,0-1 0,0 1 0,-1 0 1,1-1-1,0 1 0,0-1 0,0 1 0,0-1 1,0 1-1,0-1 0,0 0 0,-1 1 1,1-1-1,0 0 0,0 0 0,0 0 0,0 0 1,1 0-1,-1 0 0,0 0 0,0 0 1,0 0-1,0 0 0,0 0 0,0-1 0,-1 1 1,1 0-1,0-1 0,0 1 0,0-1 1,2 0-1,5-8 13,0-1 0,-1 1 0,0-2 0,0 1 0,-1 0 0,0-1 0,8-23 0,-2 6 7,-3 7-13,13-27-5,-21 46-4,0 0 0,1 0 0,-1 0-1,0 0 1,1 1 0,-1-1 0,1 0 0,0 1 0,-1-1 0,1 1 0,0-1 0,0 1 0,0 0-1,0 0 1,0 0 0,1 0 0,2-1 0,-3 2-1,-1 0-1,1 0 1,0 1-1,-1-1 0,1 1 1,0-1-1,-1 1 1,1-1-1,0 1 1,-1 0-1,1 0 1,-1 0-1,0 0 1,1 0-1,-1 0 1,0 0-1,1 0 1,-1 0-1,0 1 1,0-1-1,1 3 0,23 37-19,-19-31 23,2 7 2,-6-14-3,-1 0 0,0 0 0,1 0 0,-1 0 0,1 0-1,0 0 1,0-1 0,0 1 0,4 3 0,-6-6-1,1 0 0,-1 1 0,0-1 0,1 0 0,-1 0 0,1 0 0,-1 0-1,1 0 1,-1 0 0,1 0 0,-1 0 0,1 0 0,-1 0 0,1 0 0,-1 0 0,1 0 0,-1 0 0,1 0 0,-1 0-1,1 0 1,-1-1 0,0 1 0,1 0 0,-1 0 0,1-1 0,-1 1 0,0 0 0,1 0 0,-1-1 0,1 1 0,-1 0 0,0-1-1,0 1 1,1-1 0,-1 1 0,0-1 0,0 1 0,1-1 0,9-20 4,-9 18-2,10-26 12,9-22-4,-18 47-9,0 0 0,0 0 0,0 1-1,1-1 1,-1 1 0,1 0 0,0-1-1,0 1 1,6-4 0,-8 6-1,0 1 0,0-1 1,-1 1-1,1-1 0,0 1 0,0 0 1,0-1-1,0 1 0,0 0 1,0 0-1,-1 0 0,1-1 0,0 1 1,0 0-1,0 0 0,0 0 1,0 1-1,0-1 0,0 0 0,0 0 1,0 0-1,1 1 0,0 0 0,0 1 0,0-1 0,0 0 0,-1 1 0,1-1 0,-1 1 0,1-1-1,-1 1 1,3 3 0,1 4-2,1 1 0,-1 0 0,4 12 0,-7-15 2,10 26-9,-9-22 9,1 0 0,9 18 0,-13-29 0,0 0 0,0 0 0,0 0-1,0 0 1,0 0 0,0 1 0,0-1 0,0 0 0,0 0 0,0 0 0,0 0 0,0 0 0,0 0 0,1 0 0,-1 0 0,0 0-1,0 1 1,0-1 0,0 0 0,0 0 0,0 0 0,0 0 0,0 0 0,0 0 0,0 0 0,0 0 0,1 0 0,-1 0 0,0 0-1,0 0 1,0 0 0,0 0 0,0 0 0,0 0 0,0 0 0,0 0 0,1 0 0,-1 0 0,0 0 0,0 0 0,0 0-1,0 0 1,0 0 0,0 0 0,0 0 0,0 0 0,1 0 0,-1 0 0,0 0 0,0 0 0,0 0 0,0 0 0,0 0 0,0 0-1,0-1 1,3-7-88,-1-12-353,-2 20 432,0-15-785,0 9 466,0-1 1,0 1-1,1 0 0,0-1 0,3-11 0,1 10-310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36.472"/>
    </inkml:context>
    <inkml:brush xml:id="br0">
      <inkml:brushProperty name="width" value="0.05" units="cm"/>
      <inkml:brushProperty name="height" value="0.05" units="cm"/>
    </inkml:brush>
  </inkml:definitions>
  <inkml:trace contextRef="#ctx0" brushRef="#br0">25 295 12731,'-4'-9'2079,"2"9"-1148,1 6-830,21 774-121,-21-563 33,1-185-10,-4 681 43,-21-1 0,22-677-46,1-23-6,0-1 1,2 1-1,-1 0 0,1 0 0,1 0 1,2 12-1,1-16-3,-1-1 0,2 0 0,-1 0 0,1 0-1,0-1 1,0 1 0,1-1 0,0-1 0,10 9 0,-9-7 4,5 2-1,1 1 1,-1-2-1,2 0 1,-1 0-1,1-2 1,0 1-1,0-2 1,1 0-1,0-1 1,0 0-1,22 2 0,16 0-18,102-2-1,17-14 8,-109 4 16,1 3 1,119 10-1,-121 4 1,96 32 0,6 1 0,-142-41 2,-1 0-1,1-1 1,-1-1-1,1-1 1,-1-2-1,1 1 0,-1-2 1,0-1-1,0-1 1,0-1-1,0 0 1,-1-2-1,0 0 0,-1-1 1,0-1-1,0-1 1,25-19-1,-19 10 6,-1-1 0,-1 0 0,-1-2 0,-1 0 1,-1-2-1,-1 0 0,-1-1 0,-2-1 0,0-1 0,-2 0 0,15-41 0,84-353 1,-99 356-25,21-97-56,-7-1 0,-8-1 0,-1-184 0,-62-416 51,32 674 130,-3 1-1,-5 0 0,-47-137 1,63 218-81,0 0 0,-1 0 0,0 1 0,-1 0 0,0 0 0,0 0 1,-1 0-1,-8-9 0,10 14-12,1 0 0,-1 1-1,1-1 1,-1 1 0,0 0 0,0 0 0,0 0 0,0 0 0,0 1-1,0 0 1,0 0 0,0 0 0,-1 0 0,1 0 0,0 1 0,-1 0-1,1 0 1,0 0 0,-1 1 0,-5 0 0,-14 5 9,-1 1-1,-39 18 1,1-1-19,-44 8 16,-1-5 0,-139 17 1,91-27-3,-161-5 1,258-12 15,-212 4-146,182 1-76,-91 17 0,125-12 100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41.144"/>
    </inkml:context>
    <inkml:brush xml:id="br0">
      <inkml:brushProperty name="width" value="0.05" units="cm"/>
      <inkml:brushProperty name="height" value="0.05" units="cm"/>
    </inkml:brush>
  </inkml:definitions>
  <inkml:trace contextRef="#ctx0" brushRef="#br0">643 122 9298,'-3'-9'454,"-1"0"0,0 0 0,0 0 0,0 1 1,-1 0-1,0 0 0,-10-12 0,11 17-307,1-1 0,-1 1 1,0 0-1,0 1 0,0-1 1,0 1-1,0 0 0,-1-1 0,1 2 1,-1-1-1,1 1 0,-1-1 1,0 1-1,1 1 0,-1-1 0,0 1 1,-6-1-1,-4 2-27,0 1 0,1-1-1,0 2 1,-1 0 0,1 1 0,0 1-1,0 0 1,1 0 0,0 2 0,-23 13 0,14-5-25,0 1 1,2 1-1,0 0 1,0 2-1,-16 21 1,13-12-26,2 1 0,1 1 0,2 1-1,1 1 1,1 0 0,1 1 0,-16 60 0,20-52-48,2 0 0,3 1 1,0-1-1,3 1 0,2 0 1,5 56-1,-2-74-20,2 0 0,0-1-1,2 1 1,0-1 0,2 0 0,1 0 0,0-1 0,2-1 0,16 26-1,-17-31 0,2 0-1,0-2 1,1 1-1,0-2 0,1 1 1,0-2-1,1 0 1,1-1-1,0 0 1,0-1-1,1-1 0,19 7 1,-7-5-2,0-3 1,1 0-1,-1-2 1,1-1-1,1-1 1,-1-2 0,54-2-1,-52-2 0,0-2-1,0 0 1,0-3 0,0-1-1,-1-1 1,-1-1 0,34-17-1,-38 14 8,-1-2-1,-1 0 1,-1-2 0,0-1-1,-1 0 1,-1-2-1,-1 0 1,0-2 0,-2 0-1,0-1 1,15-28-1,-15 19 12,-1-1-1,-2-1 1,-1 0-1,-1-1 0,-3-1 1,0 0-1,-3 0 1,5-44-1,-8 38 48,-1-1-1,-3 1 1,-1-1 0,-2 1-1,-16-79 1,14 103-26,-1 0 1,0 0-1,-2 0 0,0 0 1,-1 1-1,-16-23 0,16 28-15,0 1-1,-1 0 0,0 0 1,-1 1-1,0 1 0,-1 0 1,0 0-1,0 1 0,-18-9 0,11 9-94,0 1-1,0 1 0,-1 0 0,0 1 0,0 2 0,0 0 0,0 1 0,0 0 0,0 2 0,-1 1 1,1 0-1,0 2 0,0 0 0,0 1 0,0 1 0,1 1 0,-38 16 0,24-4-232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44.910"/>
    </inkml:context>
    <inkml:brush xml:id="br0">
      <inkml:brushProperty name="width" value="0.05" units="cm"/>
      <inkml:brushProperty name="height" value="0.05" units="cm"/>
    </inkml:brush>
  </inkml:definitions>
  <inkml:trace contextRef="#ctx0" brushRef="#br0">807 166 7498,'-4'-5'461,"1"0"0,0 0 1,0 0-1,0 0 0,1-1 1,-1 1-1,1-1 0,1 0 1,-1 1-1,1-1 0,0 0 1,0-12-1,0 12-339,1-1 0,-1 1-1,-1-1 1,1 1 0,-1 0-1,0-1 1,0 1 0,-1 0-1,0 0 1,-4-7 0,6 12-97,0 1 1,-1-1-1,1 0 1,0 1-1,-1-1 0,1 0 1,0 1-1,-1 0 1,1-1-1,0 1 1,-1 0-1,1 0 1,-1-1-1,1 1 0,-1 0 1,1 1-1,-1-1 1,1 0-1,0 0 1,-1 0-1,1 1 1,0-1-1,-1 1 0,-1 0 1,-37 18 344,35-17-305,-25 12 358,0-1 0,-62 17 0,-67 6 205,25-8-421,119-24-188,0 0 1,1 1-1,-1 1 0,1 0 0,0 1 1,-25 16-1,32-18-11,0 2 1,0-1 0,0 1 0,0 0-1,1 0 1,0 1 0,1-1 0,0 1-1,0 1 1,1-1 0,0 1-1,-5 13 1,3 2-4,0 0-1,2 0 1,1 0-1,0 1 1,2-1-1,1 1 1,1-1-1,1 0 1,6 29-1,1-8 1,3 0 1,1-1-1,37 83 1,-42-110 1,1-1 0,0 0 0,1 0 0,1-1 0,0 0 0,1-1-1,1 0 1,0-1 0,1-1 0,0 0 0,1-1 0,0 0 0,1-1 0,17 8 0,232 98 170,-241-109-170,0 0 0,0-2-1,1-1 1,-1-1-1,1-1 1,0-1-1,0-1 1,0-1 0,-1-2-1,1 0 1,24-7-1,33-12-1,149-62 0,-101 33 9,-43 22-14,-32 11-3,81-37 1,-120 47 1,-1-1 0,1-1 0,-1 0 0,-1 0 0,0-2 0,-1 0 0,0 0 0,0-1 0,12-18 0,-11 9 9,0 0 1,-2-1-1,0 0 0,-2-1 0,0 0 0,-2 0 0,0-1 0,-2 0 0,-1-1 1,3-44-1,-8 62 12,0 0 0,-1 0-1,0 0 1,-1 0 0,0-1 0,0 2 0,-1-1 0,0 0 0,0 0 0,-1 1 0,0 0 0,0 0 0,-1 0 0,0 0 0,0 1-1,-12-12 1,-5-2 82,-1 1-1,-2 0 0,-31-17 1,46 29-81,-44-27 71,-3 2 1,0 2-1,-2 3 0,-1 3 0,-1 2 0,-80-18 1,94 33-94,0 1 0,0 3 1,-87 4-1,-140 30-42,243-28 67,20-3-289,1 1 0,0 0 0,-17 5 0,25-5 184,-1-1 1,1 1-1,-1 0 0,1 1 1,0-1-1,0 0 1,0 0-1,0 1 1,0-1-1,0 1 1,0 0-1,0 0 1,1 0-1,-1-1 1,1 2-1,-1-1 1,1 0-1,0 0 1,-2 4-1,-1 8-384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3.194"/>
    </inkml:context>
    <inkml:brush xml:id="br0">
      <inkml:brushProperty name="width" value="0.05" units="cm"/>
      <inkml:brushProperty name="height" value="0.05" units="cm"/>
    </inkml:brush>
  </inkml:definitions>
  <inkml:trace contextRef="#ctx0" brushRef="#br0">478 83 12115,'-28'-22'1039,"15"12"-8,1 1 1,-2 0 0,-20-11 0,29 18-755,-1 0 0,1 0 0,-1 0 0,1 1 0,-1-1 0,0 1 1,0 1-1,0-1 0,0 1 0,1 0 0,-1 1 0,0-1 0,-8 3 1,3 0-67,-1 1 1,1 1 0,0 0-1,0 0 1,0 1 0,1 0-1,-1 1 1,2 0 0,-1 1 0,-16 17-1,7-5-36,2 1-1,0 1 0,-25 42 1,29-41-85,1 0 1,-9 26 0,18-41-69,0 0-1,1 1 0,0-1 0,0 0 0,1 1 0,0 0 0,1-1 1,-1 1-1,2-1 0,0 10 0,-1-16-17,1 0 1,-1 0-1,1 0 0,-1 0 1,1-1-1,0 1 0,-1 0 0,1 0 1,0-1-1,0 1 0,0-1 1,0 1-1,1-1 0,-1 1 1,0-1-1,0 0 0,1 1 1,-1-1-1,1 0 0,3 2 1,-3-2-1,0-1 1,1 1-1,-1-1 1,1 1 0,0-1-1,-1 0 1,1 0 0,-1 0-1,1 0 1,-1 0 0,1-1-1,-1 1 1,5-2-1,1-1 7,0 0 0,1-1 0,-1 0 0,-1 0 0,1-1 0,-1 0 0,12-10 0,-1-5 12,0 0 0,-2-1 0,-1-1 0,0-1 0,22-48 0,-19 35-3,-17 34-19,0 0 0,1 0 0,-1 0 0,0 1 0,0-1 0,1 0 0,-1 0 0,1 1 0,2-2 0,-4 2-1,0 1 0,0 0 0,1 0 1,-1 0-1,0 0 0,1 0 0,-1 0 1,0-1-1,0 1 0,1 0 0,-1 0 0,0 0 1,1 0-1,-1 0 0,0 0 0,1 0 1,-1 0-1,0 0 0,1 0 0,-1 1 1,0-1-1,1 0 0,-1 0 0,0 0 1,0 0-1,1 0 0,-1 0 0,0 1 1,0-1-1,1 0 0,-1 0 0,0 1 1,0-1-1,1 0 0,-1 1 0,2 3 3,0 0 1,0 0-1,-1 0 0,1 0 0,-1 1 0,1 7 0,2 6 8,-2-6 3,0-1 0,1 1 0,0-1 0,8 17 0,-10-26-9,0 1 0,1-1 0,-1 0-1,0 0 1,1 0 0,0 0 0,-1 0-1,1 0 1,0 0 0,0-1 0,0 1-1,0-1 1,0 1 0,0-1 0,1 0 0,-1 0-1,0 0 1,1 0 0,-1 0 0,1 0-1,-1-1 1,1 1 0,-1-1 0,1 1-1,-1-1 1,4 0 0,4-1 14,-1-1-1,1 0 1,-1 0 0,1-1 0,-1 0-1,0 0 1,16-9 0,62-42 78,-30 16-36,-50 35-54,1-3-2,0 2 0,1-1 1,-1 1-1,14-4 0,-20 8-3,0-1 0,0 1 0,0-1 0,0 1-1,0 0 1,0 0 0,1 0 0,-1 0-1,0 0 1,0 0 0,0 1 0,0-1 0,0 1-1,0-1 1,0 1 0,0 0 0,0 0 0,0 0-1,0 0 1,0 0 0,-1 0 0,1 1-1,0-1 1,-1 0 0,3 3 0,0 2 6,0-1 0,-1 1 0,1 0 0,3 11 0,-4-10 14,0-1-1,1 0 1,-1 1-1,6 5 1,-9-11-19,0-1-1,1 1 1,-1-1 0,1 1 0,-1-1-1,1 0 1,-1 1 0,1-1 0,-1 0-1,1 1 1,-1-1 0,1 0 0,0 1-1,-1-1 1,1 0 0,0 0 0,-1 0-1,1 0 1,-1 1 0,1-1 0,0 0-1,-1 0 1,1 0 0,0-1 0,-1 1 0,1 0-1,0 0 1,1 0 0,17-12 102,-18 10-107,1 1 0,-1 0 0,1 0 0,-1-1 0,1 1 1,0 0-1,0 1 0,-1-1 0,1 0 0,3 0 0,-4 1-11,0 0 1,-1 0-1,1 1 0,0-1 1,0 0-1,0 1 1,-1-1-1,1 1 0,0-1 1,0 1-1,-1-1 1,1 1-1,0 0 0,-1-1 1,1 1-1,-1 0 1,1-1-1,-1 1 0,1 0 1,-1 0-1,0 0 1,1-1-1,-1 1 0,0 0 1,1 0-1,-1 0 1,0 0-1,0 0 0,0-1 1,0 2-1,2 9-363,4 15-1410,-6-25 1682,0 0 0,1 0 0,-1 0 0,1 0 0,-1 0 0,0 0 0,1 0 0,0 0 0,-1 0 0,1 0 0,0 0 0,-1 0 0,1 0 0,0-1 0,0 1 0,0 0 0,1 0 0,5-1-686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3.644"/>
    </inkml:context>
    <inkml:brush xml:id="br0">
      <inkml:brushProperty name="width" value="0.05" units="cm"/>
      <inkml:brushProperty name="height" value="0.05" units="cm"/>
    </inkml:brush>
  </inkml:definitions>
  <inkml:trace contextRef="#ctx0" brushRef="#br0">44 346 16572,'3'-23'3103,"-5"19"-1720,-6 14-383,2 3-894,0-1-1,1 1 1,1 0 0,0 0-1,0 0 1,2 1 0,-1-1-1,1 22 1,1-34-95,1 0 1,0 1-1,0-1 0,0 0 1,0 1-1,0-1 0,1 0 1,-1 1-1,0-1 0,1 0 1,-1 0-1,0 1 0,1-1 1,0 0-1,-1 0 0,1 0 1,0 0-1,-1 0 1,1 1-1,0-1 0,0-1 1,1 3-1,-1-3 1,1 0 0,-1 1 0,0-1 1,0 0-1,0 0 0,1 0 0,-1 0 0,0 0 0,0 0 0,1 0 1,-1 0-1,0 0 0,0-1 0,1 1 0,-1 0 0,0-1 1,0 1-1,2-2 0,6-3 33,-1 0 0,1-1 0,-1 0 0,10-10 0,11-12-19,-1-1 0,-1-2 0,-2-1 0,-1 0 0,-2-2 0,-1-1 0,-2-1-1,-1 0 1,13-40 0,-29 72-23,10-38 20,-12 39-19,1 1 1,0-1-1,-1 0 1,0 0-1,0 0 0,0 0 1,0 0-1,0 0 1,-1 0-1,1 0 0,-2-2 1,2 4-4,0 1 0,0 0 0,0 0 0,0 0 0,0 0 0,0-1 0,0 1 0,0 0 0,0 0 0,0 0 0,0 0 0,-1 0 0,1 0 0,0-1 0,0 1 0,0 0 0,0 0 0,0 0 0,0 0 0,-1 0 0,1 0 0,0 0 0,0 0 0,0 0 0,0 0 0,-1 0 0,1 0 0,0-1 0,0 1 0,0 0 0,0 0 0,0 0 0,-1 0 0,1 0 0,0 1 0,0-1 0,0 0 0,0 0 0,-1 0 0,1 0 0,0 0 0,0 0 0,0 0 0,0 0 0,0 0 0,-1 0 0,1 0 0,0 0 0,0 1 0,0-1 0,0 0 0,0 0 0,0 0 0,0 0 0,-1 0 0,1 0 0,0 1 0,0-1 1,0 0-1,0 0 0,0 0 0,0 0 0,0 1 0,-6 11 67,-2 12 25,0-1 0,2 1 0,1 1 1,1-1-1,1 0 0,1 1 0,2 0 0,0-1 0,1 1 0,8 40 0,-8-60-185,0 1-1,1-1 1,0 1-1,0-1 0,6 10 1,-7-13 79,0-1 0,0 1 0,0-1 0,0 1 1,1-1-1,-1 1 0,0-1 0,1 0 0,0 0 0,-1 0 0,1 0 1,-1 0-1,1 0 0,0 0 0,0-1 0,-1 1 0,1-1 0,0 1 1,0-1-1,3 1 0,19-2-250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4.377"/>
    </inkml:context>
    <inkml:brush xml:id="br0">
      <inkml:brushProperty name="width" value="0.05" units="cm"/>
      <inkml:brushProperty name="height" value="0.05" units="cm"/>
    </inkml:brush>
  </inkml:definitions>
  <inkml:trace contextRef="#ctx0" brushRef="#br0">389 20 16796,'0'0'91,"0"-1"1,0 0 0,-1 1-1,1-1 1,0 0-1,0 1 1,0-1 0,-1 1-1,1-1 1,0 0 0,-1 1-1,1-1 1,0 1 0,-1-1-1,1 1 1,-1-1 0,1 1-1,-1-1 1,1 1 0,-1-1-1,1 1 1,-1 0-1,1-1 1,-2 1 0,-20-6 1092,13 6-769,0 0 1,1 0-1,-14 2 1,7 2-250,0 0-1,1 0 1,-1 2 0,1 0 0,0 1 0,1 0 0,-1 1 0,1 0-1,1 1 1,0 1 0,0 0 0,1 0 0,0 1 0,1 1 0,-13 17-1,11-13-86,2 1-1,-1 0 1,2 0-1,1 1 0,0 1 1,1-1-1,1 1 0,0 0 1,2 1-1,0-1 0,-1 33 1,4-46-51,1 0 0,1 1 1,-1-1-1,1 0 0,0 1 0,0-1 1,1 0-1,0 0 0,0 0 0,0 0 1,1 0-1,0 0 0,0-1 0,0 1 1,1-1-1,5 6 0,-4-6-40,1 0 0,-1-1 0,1 0-1,-1 0 1,1-1 0,0 1 0,0-1 0,1 0-1,-1-1 1,1 0 0,-1 0 0,1 0 0,0-1-1,12 1 1,5 0-428,-1-1 0,1-2 1,-1 0-1,1-2 0,37-8 0,-17-5-132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4.841"/>
    </inkml:context>
    <inkml:brush xml:id="br0">
      <inkml:brushProperty name="width" value="0.05" units="cm"/>
      <inkml:brushProperty name="height" value="0.05" units="cm"/>
    </inkml:brush>
  </inkml:definitions>
  <inkml:trace contextRef="#ctx0" brushRef="#br0">142 63 16355,'0'-1'127,"-1"0"0,1 0 0,0 0 0,0 0 0,-1 0 0,1 0 0,0 1-1,-1-1 1,1 0 0,-1 0 0,1 1 0,-1-1 0,1 0 0,-1 0 0,1 1-1,-1-1 1,0 1 0,1-1 0,-1 1 0,0-1 0,0 1 0,1-1 0,-1 1-1,0-1 1,0 1 0,0 0 0,0 0 0,0-1 0,1 1 0,-3 0 0,1-1 48,0 1 0,0 0 0,-1 0 1,1 0-1,0 0 0,-1 0 0,1 0 0,0 0 1,-1 1-1,1-1 0,-2 2 0,-2 1-18,1 0 0,-1 1-1,1 0 1,0 0-1,0 0 1,1 1-1,-1-1 1,1 1-1,0 0 1,0 0-1,1 1 1,0-1-1,0 1 1,0 0 0,0 0-1,-1 7 1,-1 1-62,1 1 1,0 0 0,1-1-1,1 1 1,-1 28 0,3-39-74,0 1 0,1-1 0,-1 0-1,1 1 1,0-1 0,0 0 0,0 0 0,0 0 0,1 1 0,2 4 0,-3-8-16,0 1 0,0-1 0,1 1 0,-1-1 0,0 0 1,0 0-1,1 1 0,-1-1 0,1 0 0,-1 0 0,1 0 0,-1-1 0,1 1 0,0 0 0,-1-1 1,1 1-1,0-1 0,0 1 0,-1-1 0,1 0 0,0 1 0,0-1 0,0 0 0,-1 0 1,1-1-1,0 1 0,2-1 0,5-1 5,1-1 1,-1 0 0,0-1-1,-1 0 1,1 0-1,0-1 1,-1 0-1,0-1 1,-1 0 0,13-11-1,7-10 17,30-38 0,-54 62-26,78-107 11,-51 66-31,-29 43 15,-1 0 0,1 1 0,0-1 0,-1 0 1,1 0-1,0 0 0,0 0 0,-1 1 0,1-1 0,0 0 0,0 1 1,0-1-1,0 0 0,1 0 0,-1 1 2,-1 0 0,0 1 0,1-1 0,-1 0 0,0 0 0,0 0 0,1 0 0,-1 0 0,0 0 1,0 1-1,1-1 0,-1 0 0,0 0 0,0 0 0,0 1 0,1-1 0,-1 0 0,0 0 0,0 1 0,0-1 0,0 0 0,1 0 0,-1 1 0,0-1 0,0 0 1,0 0-1,0 1 0,0-1 0,0 0 0,0 1 0,0-1 0,0 1 0,0 34-34,-1-29 31,-7 70-39,4-54-26,2 1-1,0 0 0,1-1 1,1 1-1,5 31 0,-5-52 10,0-1-1,1 1 0,-1-1 0,0 0 0,1 1 0,0-1 1,-1 0-1,1 0 0,0 1 0,-1-1 0,1 0 0,0 0 1,1 1-1,-1-1 21,-1-1 0,1 1 0,-1-1 0,1 0 0,0 0 0,-1 1 0,1-1 0,0 0 0,-1 0 0,1 0 0,0 1 0,-1-1 0,1 0 0,0 0 0,-1 0 0,1 0 0,0 0 0,-1 0 0,1-1 0,0 1 0,2-1-31,0 0 1,0-1-1,0 1 1,-1-1-1,1 0 1,0 0-1,-1 0 1,0 0-1,1 0 1,2-5-1,20-26-462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5.257"/>
    </inkml:context>
    <inkml:brush xml:id="br0">
      <inkml:brushProperty name="width" value="0.05" units="cm"/>
      <inkml:brushProperty name="height" value="0.05" units="cm"/>
    </inkml:brush>
  </inkml:definitions>
  <inkml:trace contextRef="#ctx0" brushRef="#br0">90 1 18188,'-34'39'3115,"-5"6"-886,37-42-2110,0 0 0,0 0 0,0 0 0,1 0 0,-1 1 0,1-1 0,0 0 0,0 1 0,0-1 0,0 1 1,1-1-1,-1 1 0,1 3 0,0-6-114,1 0 0,-1 0 1,0 0-1,1 0 0,-1 0 0,0 0 1,1 0-1,-1 0 0,1 0 0,0 0 1,-1 0-1,1 0 0,0 0 1,0-1-1,-1 1 0,1 0 0,0-1 1,0 1-1,0-1 0,0 1 0,0-1 1,0 1-1,0-1 0,0 1 1,0-1-1,0 0 0,0 0 0,0 1 1,0-1-1,0 0 0,0 0 0,0 0 1,0 0-1,0 0 0,0 0 1,2-1-1,7 0-10,0 0 1,19-5-1,-19 3 20,16-2-66,53-5 1,-70 10 31,0 0-1,0 0 1,0 1-1,0 0 1,0 0 0,-1 1-1,1 0 1,0 1-1,13 5 1,-19-6 23,-1-1-1,1 1 1,-1-1 0,1 1 0,-1 0-1,0 0 1,1 0 0,-1 0-1,0 1 1,0-1 0,-1 1 0,1-1-1,0 1 1,-1-1 0,0 1-1,1 0 1,-1 0 0,0 0 0,0 0-1,-1 0 1,1 0 0,-1 0-1,1 0 1,-1 0 0,0 0-1,0 0 1,0 0 0,-1 0 0,1 0-1,-1 0 1,0 0 0,-1 4-1,-2 5 124,-1 0 0,0 0-1,-1 0 1,0-1-1,-1 0 1,-10 13-1,3-4 195,-2-2 1,0 0-1,-19 17 0,29-30-237,-1 0-1,1 0 1,-1 0-1,0-1 1,0 0-1,0 0 1,-1-1 0,1 0-1,-1 0 1,0 0-1,0-1 1,-14 1-1,21-2-164,-1-1-1,0 0 0,0 0 0,0 0 0,1 0 0,-1 0 1,0 0-1,0-1 0,1 1 0,-1 0 0,0-1 0,0 0 0,1 1 1,-1-1-1,1 0 0,-1 0 0,0 0 0,1 0 0,0 0 1,-1 0-1,1 0 0,0-1 0,-1 1 0,1 0 0,0-1 0,0 1 1,0-1-1,0 1 0,1-1 0,-1 0 0,0 1 0,1-1 1,-1 0-1,1 1 0,-1-1 0,1 0 0,0 0 0,-1-2 1,1-4-290,1 0 0,-1 1 0,1-1 0,0 1 0,1-1 0,0 1 0,0 0 0,4-9 0,11-20-702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5.675"/>
    </inkml:context>
    <inkml:brush xml:id="br0">
      <inkml:brushProperty name="width" value="0.05" units="cm"/>
      <inkml:brushProperty name="height" value="0.05" units="cm"/>
    </inkml:brush>
  </inkml:definitions>
  <inkml:trace contextRef="#ctx0" brushRef="#br0">90 215 18724,'1'1'94,"-1"-1"0,1 1 1,-1-1-1,1 0 0,0 1 0,-1-1 1,1 0-1,-1 1 0,1-1 0,0 0 1,-1 0-1,1 1 0,0-1 0,-1 0 1,1 0-1,0 0 0,0 0 0,-1 0 1,1 0-1,0 0 0,-1 0 0,1 0 1,0-1-1,-1 1 0,1 0 0,0 0 0,-1-1 1,1 1-1,-1 0 0,1-1 0,0 1 1,-1 0-1,1-1 0,-1 1 0,1-1 1,-1 1-1,1-1 0,0 0 0,20-27 1115,-15 18-660,6-7-121,9-10-142,-2-1 1,20-39-1,-38 65-285,0 0 0,0 0-1,0 0 1,0 0 0,-1 0 0,1-1-1,-1 1 1,1 0 0,-1 0 0,0-3 0,0 4-1,0 1 0,0-1-1,0 1 1,-1-1 0,1 1 0,0-1 0,0 1 0,0 0 0,0-1 0,-1 1 0,1-1 0,0 1 0,0 0 0,-1-1 0,1 1 0,0 0 0,-1 0 0,1-1 0,0 1 0,-1 0 0,1-1 0,-1 1 0,1 0 0,0 0 0,-1 0 0,1 0 0,-1-1 0,1 1 0,-1 0 0,1 0 0,-3 0 4,0 1-1,0-1 0,0 0 0,0 1 0,0 0 1,1 0-1,-1 0 0,0 0 0,1 0 1,-1 1-1,0-1 0,1 1 0,-3 2 0,-9 7 64,0 1 0,1 0 0,1 1 0,0 1-1,1 0 1,0 0 0,-13 25 0,10-12 164,0 1-1,2 0 1,-13 49 0,21-64-118,1 1 1,0-1-1,1 1 0,1 0 1,0-1-1,1 1 0,2 20 0,-1-31-99,-1 0 0,1 1 0,0-1 0,0 0 0,0 1 0,0-1 0,0 0 0,1 0 0,-1 0 0,1 0 0,0 0 0,0 0 0,0 0 0,0-1 0,0 1 0,1-1 0,-1 0 0,1 1 0,0-1 0,0 0 0,-1 0 0,1-1 0,1 1-1,-1-1 1,0 1 0,0-1 0,0 0 0,1 0 0,-1-1 0,0 1 0,1-1 0,-1 1 0,1-1 0,4-1 0,3 1-4,-1-2 0,0 1 0,0-1 0,1-1 0,-2 0 0,1 0 0,0-1 0,-1 0 0,1-1 0,-1 0 0,0 0 0,-1-1 0,1 0 0,-1-1 0,-1 0 0,1 0 0,8-11 0,24-31-38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6.453"/>
    </inkml:context>
    <inkml:brush xml:id="br0">
      <inkml:brushProperty name="width" value="0.05" units="cm"/>
      <inkml:brushProperty name="height" value="0.05" units="cm"/>
    </inkml:brush>
  </inkml:definitions>
  <inkml:trace contextRef="#ctx0" brushRef="#br0">104 2 19604,'1'0'54,"-1"0"0,0 0 0,1-1 0,-1 1 0,1 0 0,-1 0 0,0 0 1,1 0-1,-1 0 0,1 0 0,-1 0 0,1 0 0,-1 0 0,0 0 0,1 0 0,-1 0 0,1 0 0,-1 1 0,1-1 0,-1 0 0,0 0 0,1 0 0,-1 1 0,0-1 0,1 0 0,-1 0 0,0 1 0,1-1 0,-1 0 0,0 1 0,1-1 0,-1 0 0,0 1 1,0-1-1,1 0 0,-1 1 0,0-1 0,0 1 0,0-1 0,0 0 0,0 1 0,1-1 0,-1 1 0,0-1 0,0 1 0,0-1 0,0 0 0,0 1 0,0-1 0,-1 1 0,-1 29 462,1-24-131,-32 440 2148,33-445-2597,1-1 1,-1 1 0,0 0-1,0-1 1,0 1 0,-1 0 0,1-1-1,0 1 1,0 0 0,0-1 0,0 1-1,-1-1 1,1 1 0,0 0 0,0-1-1,-1 1 1,1-1 0,-1 1 0,1-1-1,-1 1 1,1-1 10,-1 1-1,1-1 1,-1 0-1,1 0 1,-1 0 0,1 0-1,0 0 1,-1 0-1,1-1 1,-1 1 0,1 0-1,-1 0 1,1 0-1,0 0 1,-1 0 0,1-1-1,0 1 1,-1 0-1,1 0 1,0-1 0,-1 1-1,0-1 1,-20-24-1358,17 20 1412,-17-24-695,0-9-147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6.610"/>
    </inkml:context>
    <inkml:brush xml:id="br0">
      <inkml:brushProperty name="width" value="0.05" units="cm"/>
      <inkml:brushProperty name="height" value="0.05" units="cm"/>
    </inkml:brush>
  </inkml:definitions>
  <inkml:trace contextRef="#ctx0" brushRef="#br0">10 528 11682,'-9'6'921,"9"-2"-100,18-1-77,376-34 1308,-318 22-1982,1508-113 61,-1005 107-112,-101 5 6,1-27-13,184-64 29,236-25 19,-245 102-20,-557 23-38,62 6-174,17-2-170,-172-2 296,0-1-1,0-1 1,-1 1-1,1-1 1,0 1-1,0-1 1,0 0-1,0-1 1,-1 1 0,1-1-1,0 1 1,-1-1-1,1 0 1,-1-1-1,0 1 1,0 0-1,0-1 1,0 0-1,0 1 1,0-1 0,-1-1-1,0 1 1,3-4-1,8-20-245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2.594"/>
    </inkml:context>
    <inkml:brush xml:id="br0">
      <inkml:brushProperty name="width" value="0.05" units="cm"/>
      <inkml:brushProperty name="height" value="0.05" units="cm"/>
    </inkml:brush>
  </inkml:definitions>
  <inkml:trace contextRef="#ctx0" brushRef="#br0">28 107 18716,'-12'-22'2061,"4"17"-1289,8 5-724,-1 1-1,1-1 0,-1 0 1,1 1-1,0-1 1,-1 0-1,1 1 0,0-1 1,-1 1-1,1-1 0,0 0 1,0 1-1,0-1 1,-1 1-1,1-1 0,0 1 1,0-1-1,0 1 0,0-1 1,0 1-1,0-1 0,0 1 1,0 0-1,-2 14 45,1 0-1,1 0 0,1 0 1,0-1-1,0 1 1,2 0-1,0 0 1,8 24-1,-10-39-88,-1 1 0,0-1 0,0 1 0,1-1 0,-1 1 0,0-1 0,1 1 0,-1-1 0,1 1 0,-1-1 0,0 0 0,1 1 0,-1-1 0,1 0 0,-1 1 0,1-1 0,-1 0 0,1 0 0,-1 1 0,1-1 0,0 0 0,-1 0 0,1 0 0,-1 0 0,1 0 0,-1 0 0,1 0 0,0 0 0,-1 0 0,1 0 0,-1 0 0,1 0 0,-1 0 0,1 0 0,-1 0 0,1-1 0,0 1 0,-1 0 0,1 0 0,-1-1 0,1 1 0,-1 0 0,0-1 0,1 1 0,-1-1 0,1 1 0,0-1 0,26-26 100,-20 18-83,0 2-1,0 1 0,0-1 0,1 1 0,0 1 0,14-9 0,-19 13-16,0-1-1,-1 1 1,1 0-1,0 0 1,0 1-1,0-1 1,0 1-1,0-1 1,0 1-1,0 0 1,0 0-1,0 0 1,-1 0-1,1 1 1,0-1-1,0 1 1,0 0-1,0 0 1,0 0-1,-1 0 1,1 0-1,0 1 1,2 1-1,1 2 2,0 0 0,-1 0 1,1 0-1,6 10 0,-8-10 3,0 0 1,0-1 0,0 1 0,0-1 0,1 0 0,0 0-1,6 4 1,-10-8-3,-1 0-1,0 0 1,0 0-1,1 1 0,-1-1 1,0 0-1,1 0 1,-1 0-1,1 0 1,-1 0-1,0 0 1,1 0-1,-1 0 1,0 0-1,1 0 1,-1 0-1,0 0 1,1 0-1,-1 0 0,0 0 1,1 0-1,-1-1 1,0 1-1,1 0 1,-1 0-1,0 0 1,1-1-1,-1 1 1,0 0-1,1 0 1,-1 0-1,0-1 0,0 1 1,1-1-1,4-15 151,-4-19 84,-2 12-88,-2 1 0,0-1 0,-1 1 0,-1 0 0,-13-33 0,36 86-560,-16-28 271,-1-1 1,1 1-1,0-1 0,0 0 1,0 0-1,0 0 0,0 0 1,0 0-1,0 0 1,1 0-1,-1-1 0,1 1 1,-1-1-1,6 2 1,-7-3 80,0 0 0,0 0 0,0 0 0,0 0 0,0 0 0,0 0 1,0-1-1,-1 1 0,1 0 0,0 0 0,0-1 0,0 1 0,0-1 1,-1 1-1,1-1 0,0 1 0,0-1 0,-1 1 0,1-1 0,0 0 1,-1 1-1,1-1 0,-1 0 0,1 0 0,-1 1 0,1-1 0,-1 0 1,0 0-1,1 0 0,-1-1 0,7-29-476,-6 28 420,3-36-738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6.919"/>
    </inkml:context>
    <inkml:brush xml:id="br0">
      <inkml:brushProperty name="width" value="0.05" units="cm"/>
      <inkml:brushProperty name="height" value="0.05" units="cm"/>
    </inkml:brush>
  </inkml:definitions>
  <inkml:trace contextRef="#ctx0" brushRef="#br0">1 134 17036,'11'-13'485,"2"1"0,0 0 0,0 1 0,1 1 1,0 0-1,1 1 0,0 0 0,0 1 0,1 1 1,0 0-1,1 2 0,-1 0 0,1 0 0,0 2 1,0 0-1,31-1 0,-45 4-457,-1 0 0,1 0 0,0 0 0,-1 0 0,1 1 0,0-1 0,-1 1 0,1 0 0,-1 0 0,1 0 0,-1 0 0,1 0 0,-1 0 0,0 1 0,4 2 0,-4-2-16,-1-1 0,0 1 0,0 0 0,0-1-1,0 1 1,0 0 0,0 0 0,0 0 0,-1 0-1,1 0 1,-1 0 0,1 0 0,-1 0 0,0 0 0,0 0-1,0 0 1,0 0 0,0 0 0,0 0 0,-1 0-1,0 2 1,-3 12 66,0-1-1,-1-1 0,-1 1 1,-1-1-1,-9 15 0,-13 31 231,29-59-304,-1-1 0,1 1-1,0 0 1,-1 0-1,1 0 1,0 0 0,0 0-1,0 0 1,0 0 0,0 0-1,0 0 1,0 0-1,0 0 1,0 0 0,0 0-1,0-1 1,1 1-1,-1 0 1,0 0 0,1 0-1,-1 0 1,1 0 0,-1 0-1,1-1 1,-1 1-1,1 0 1,-1 0 0,1-1-1,0 1 1,-1 0-1,1-1 1,0 1 0,0-1-1,0 1 1,-1-1 0,1 1-1,0-1 1,0 0-1,1 1 1,6 1-11,-1 0-1,0 0 1,1 0-1,9 0 1,3 0-13,6 4-23,0 0-1,0 2 1,-1 1-1,30 15 0,-48-21 37,0 1-1,-1-1 1,0 2-1,0-1 0,0 0 1,-1 1-1,1 0 1,-1 1-1,0-1 0,-1 1 1,1 0-1,-1 0 1,0 0-1,-1 1 1,0-1-1,0 1 0,0 0 1,0 0-1,-1 0 1,1 11-1,-2-12 29,-1 0 1,0 0-1,0 0 1,0 0-1,-1 0 1,0 0-1,0 0 1,0-1-1,-1 1 1,0 0-1,-5 9 1,3-7 71,-1 1 0,-1-1 0,0 0 0,0-1 0,0 1 0,-14 11 0,10-10 61,-1-1 1,-1 0 0,1 0 0,-1-1 0,-1 0-1,1-1 1,-1-1 0,0 0 0,0-1-1,-17 3 1,18-5-86,1-1 0,-1-1 0,0 0 0,1 0-1,-1-1 1,1-1 0,-1 0 0,1-1 0,-1 0 0,1 0 0,0-2-1,-14-6 1,20 9-264,1-1 0,0 0 0,-1 1 0,1-1 0,0 0 0,0-1 0,1 1 1,-1-1-1,1 0 0,0 0 0,0 0 0,0 0 0,0 0 0,1-1 0,0 1 0,0-1 0,0 0 0,0 0 0,1 1 0,-1-1 0,1 0 0,1 0 0,-1 0 0,1 0 0,0-1 0,0 1 0,0 0 0,1 0 0,-1 0 0,1 0 0,3-6 0,7-19-926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7.694"/>
    </inkml:context>
    <inkml:brush xml:id="br0">
      <inkml:brushProperty name="width" value="0.05" units="cm"/>
      <inkml:brushProperty name="height" value="0.05" units="cm"/>
    </inkml:brush>
  </inkml:definitions>
  <inkml:trace contextRef="#ctx0" brushRef="#br0">0 48 14891,'16'-14'1967,"-15"14"-1890,-1-1 0,1 1 1,-1 0-1,1 0 0,-1 0 0,1-1 0,-1 1 0,1 0 0,-1 0 0,1 0 1,-1 0-1,1 0 0,-1 0 0,1 0 0,-1 0 0,1 0 0,-1 0 0,1 0 0,-1 0 1,1 1-1,-1-1 0,1 0 0,1 2 92,-1 0 1,1 0-1,-1 0 0,1 0 1,-1 0-1,0 0 1,1 0-1,-1 0 0,0 1 1,-1-1-1,1 1 0,0 3 1,10 29 866,12 38 52,-21-68-1024,0 1 1,1-1-1,0 0 0,0 0 0,0 0 0,0 0 0,1-1 0,0 1 1,8 6-1,-10-9-53,0-1 0,1 0 0,-1 0 0,0 0 0,1 0 0,-1 0 0,0 0 1,1-1-1,-1 1 0,1-1 0,-1 0 0,1 1 0,-1-1 0,1-1 0,-1 1 0,1 0 0,-1 0 1,1-1-1,-1 0 0,1 1 0,-1-1 0,0 0 0,1 0 0,-1 0 0,0 0 0,0-1 0,4-2 1,4-3-12,0-1 1,-1 0-1,1-1 1,8-11-1,79-111-158,-79 105 95,-4 10-20,-14 16 81,0 0 0,0 0-1,0 0 1,0 0 0,1 0 0,-1-1-1,0 1 1,0 0 0,0 0 0,0 0 0,1 0-1,-1 0 1,0 0 0,0 0 0,0 0 0,1 0-1,-1 0 1,0 0 0,0 0 0,0 0 0,0 0-1,1 0 1,-1 0 0,0 1 0,0-1-1,0 0 1,0 0 0,1 0 0,-1 0 0,0 0-1,0 0 1,0 0 0,0 1 0,0-1 0,0 0-1,1 0 1,-1 0 0,0 0 0,0 0 0,0 1-1,0-1 1,0 0 0,0 0 0,0 0-1,0 1 1,1 32-114,-1-26 126,0 4-17,0 57-50,0-64-24,0 1 1,1-1 0,0 1-1,0-1 1,0 1 0,0-1-1,1 0 1,0 1 0,0-1-1,0 0 1,4 6 0,-5-9 67,0 0 1,0-1 0,0 1 0,0-1-1,0 1 1,0-1 0,0 1 0,0-1-1,1 0 1,-1 1 0,0-1-1,0 0 1,0 0 0,0 0 0,0 0-1,0 0 1,0 0 0,1 0-1,-1 0 1,0-1 0,0 1 0,0 0-1,0-1 1,0 1 0,0-1-1,0 1 1,0-1 0,0 1 0,0-1-1,0 0 1,0 1 0,1-3-1,26-19-229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9.105"/>
    </inkml:context>
    <inkml:brush xml:id="br0">
      <inkml:brushProperty name="width" value="0.05" units="cm"/>
      <inkml:brushProperty name="height" value="0.05" units="cm"/>
    </inkml:brush>
  </inkml:definitions>
  <inkml:trace contextRef="#ctx0" brushRef="#br0">15 62 17188,'-2'6'266,"-1"0"1,1 0 0,0 1 0,0-1-1,1 1 1,0-1 0,0 1-1,0 0 1,1-1 0,0 1 0,1 0-1,-1-1 1,1 1 0,2 7 0,-2-13-266,0 1 0,0-1 0,0 0 1,0 0-1,0 0 0,0 1 0,0-1 1,0 0-1,0 0 0,0 0 0,1-1 1,-1 1-1,0 0 0,1 0 0,-1-1 1,1 1-1,-1-1 0,1 1 0,-1-1 1,1 0-1,-1 1 0,1-1 0,-1 0 1,1 0-1,-1 0 0,1 0 1,0-1-1,-1 1 0,1 0 0,2-1 1,4-1-131,0-1 1,0 0 0,0 0 0,10-6 0,12-9-578,-1-2-1,45-37 1,-13 7-240,-57 48 945,0-1-1,0 0 0,0 1 0,1-1 0,5-1 0,-9 4 21,-1-1 0,0 1 0,1 0 0,-1 0-1,0 0 1,1 0 0,-1 0 0,1 0 0,-1 0 0,0 0 0,1 0-1,-1 0 1,0 0 0,1 0 0,-1 0 0,0 0 0,1 0-1,-1 0 1,0 1 0,1-1 0,-1 0 0,0 0 0,1 0 0,-1 0-1,0 1 1,1-1 0,-1 0 0,1 1 0,-1 0 42,0 0 1,0 0 0,0 0-1,1 0 1,-1 0 0,0 0-1,0 0 1,0 0 0,0 0-1,-1 0 1,1 0 0,0 0-1,0 0 1,-1 1-1,0 0 1,-16 44 1595,12-36-1299,0 1-1,1 0 0,1 0 0,-1 0 1,2 0-1,0 1 0,-2 17 1,4-28-349,0 0-1,0 0 1,1 0 0,-1-1 0,0 1 0,0 0-1,0 0 1,0 0 0,1 0 0,-1 0 0,0-1 0,1 1-1,-1 0 1,1 0 0,-1-1 0,1 1 0,-1 0 0,1-1-1,0 1 1,-1 0 0,1-1 0,0 1 0,-1-1 0,1 1-1,0-1 1,0 1 0,0-1 0,2 1-15,-1 0 0,0-1 0,1 0 0,-1 0 0,0 1 0,1-1 0,-1-1 0,0 1 0,1 0 0,2-1 0,5-2-20,0 0 0,-1 0 0,1-1 1,11-7-1,24-18-85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0.278"/>
    </inkml:context>
    <inkml:brush xml:id="br0">
      <inkml:brushProperty name="width" value="0.05" units="cm"/>
      <inkml:brushProperty name="height" value="0.05" units="cm"/>
    </inkml:brush>
  </inkml:definitions>
  <inkml:trace contextRef="#ctx0" brushRef="#br0">483 38 15019,'9'-8'761,"-6"6"-529,1 0 0,-1 0 1,0-1-1,0 1 0,-1-1 0,1 0 1,-1 0-1,1 0 0,1-4 1,-20 16 1819,-254 137 200,119-70-2129,150-76-122,-9 6 8,-1-1 1,1 2-1,1-1 1,-17 15-1,24-19-8,1-1-1,-1 0 0,1 1 1,0-1-1,0 1 0,-1-1 1,1 1-1,0-1 1,1 1-1,-1 0 0,0 0 1,0-1-1,1 1 0,-1 0 1,1 0-1,-1 0 0,1 0 1,0 0-1,0 0 0,0 0 1,0-1-1,0 1 0,0 0 1,0 0-1,1 0 0,-1 0 1,1 0-1,0 0 0,-1-1 1,1 1-1,0 0 0,0-1 1,0 1-1,0 0 0,0-1 1,0 1-1,1-1 0,1 2 1,5 5 3,1-1 1,0 0-1,0-1 1,0 0-1,1-1 1,-1 1-1,2-2 1,-1 0 0,14 4-1,15 3-122,44 5 0,-79-15 92,12 2-69,-1-1 0,1 0 0,0-1 0,0-1 0,0 0 0,-1-2 0,32-5 0,-2-9-83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0.870"/>
    </inkml:context>
    <inkml:brush xml:id="br0">
      <inkml:brushProperty name="width" value="0.05" units="cm"/>
      <inkml:brushProperty name="height" value="0.05" units="cm"/>
    </inkml:brush>
  </inkml:definitions>
  <inkml:trace contextRef="#ctx0" brushRef="#br0">332 29 14035,'1'-1'94,"-1"0"0,0 0 0,0 0 0,1 0-1,-1 0 1,0 0 0,0 0 0,0 0 0,0 0 0,0 0 0,0 1 0,-1-1-1,1 0 1,0 0 0,0 0 0,-1 0 0,1 0 0,0 0 0,-1 0 0,1 1-1,-1-1 1,1 0 0,-1 0 0,1 0 0,-1 1 0,0-1 0,1 0 0,-1 1 0,-1-2-1,0 2 44,0-1-1,0 1 1,0-1-1,0 1 0,0 0 1,-1 0-1,1 0 1,0 0-1,0 1 0,0-1 1,0 0-1,0 1 1,-2 0-1,-9 4 422,0 0 0,-25 14 0,15-5-284,1 0 0,1 1 0,0 2 0,-21 21 0,30-26-186,0 0 1,2 1-1,-1 1 1,2 0-1,0 0 1,0 1-1,-9 23 1,16-34-80,1 0-1,-1 0 1,1 0 0,0 1-1,0-1 1,0 1 0,1-1-1,0 0 1,0 1 0,0-1 0,0 1-1,0-1 1,1 0 0,0 1-1,0-1 1,0 0 0,1 1-1,-1-1 1,1 0 0,0 0 0,0 0-1,1-1 1,-1 1 0,1 0-1,-1-1 1,1 0 0,0 1-1,1-1 1,-1 0 0,0-1 0,1 1-1,0-1 1,0 1 0,-1-1-1,1 0 1,0 0 0,1-1-1,-1 1 1,0-1 0,0 0 0,9 1-1,0-1-134,0-1 0,-1 0 0,1 0 0,0-1 0,0-1 0,-1 0 0,1-1 0,-1 0 0,0-1 0,0-1-1,0 1 1,0-2 0,-1 0 0,11-7 0,18-14-257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1.351"/>
    </inkml:context>
    <inkml:brush xml:id="br0">
      <inkml:brushProperty name="width" value="0.05" units="cm"/>
      <inkml:brushProperty name="height" value="0.05" units="cm"/>
    </inkml:brush>
  </inkml:definitions>
  <inkml:trace contextRef="#ctx0" brushRef="#br0">105 1 15723,'-4'26'1641,"-9"7"-873,-4-3-248,-3 10 800,1 4-264,5 8-239,2 4-113,9 0-272,3-3-96,3-5-208,3-5-144,1-7-472,-1-7-136,-5-16-432,-2-13 815,-9-20-183,-4-9-176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1.728"/>
    </inkml:context>
    <inkml:brush xml:id="br0">
      <inkml:brushProperty name="width" value="0.05" units="cm"/>
      <inkml:brushProperty name="height" value="0.05" units="cm"/>
    </inkml:brush>
  </inkml:definitions>
  <inkml:trace contextRef="#ctx0" brushRef="#br0">0 121 16636,'5'-8'244,"0"-1"0,1 2 1,0-1-1,0 1 0,0 0 1,1 0-1,0 0 0,1 1 1,-1 0-1,1 1 1,0 0-1,0 0 0,1 1 1,0 0-1,0 0 0,0 1 1,12-3-1,-6 2-59,0 1 1,0 1-1,1 0 0,-1 1 1,1 0-1,-1 2 1,1-1-1,-1 2 0,30 7 1,-36-7-148,-1 1 0,-1 0 1,1 0-1,0 1 0,-1 0 0,1 1 1,-1-1-1,0 1 0,-1 1 1,8 7-1,-11-10-21,0 0-1,-1 0 1,1 0-1,-1 1 1,0-1-1,0 1 1,0-1-1,0 1 1,-1 0-1,1 0 1,-1 0-1,0 0 1,0 0-1,-1 0 1,1 0-1,-1 0 1,0 0-1,0 0 1,0 0-1,-1 1 1,1-1-1,-1 0 1,-1 5-1,-1-2 23,-1 1 0,0-1 1,0 0-1,0 1 0,-1-2 0,0 1 0,0-1 1,-1 0-1,1 0 0,-14 10 0,-8 5 189,-39 22 0,43-29-97,-1 1-9,11-8-63,1 0 0,0 1 0,0 1 0,1-1 0,0 2 0,0 0 0,-11 14 0,21-23-53,0 1-1,0-1 0,1 1 0,-1-1 1,0 1-1,0 0 0,1-1 0,-1 1 1,1 0-1,0-1 0,0 1 0,-1 0 0,1 0 1,0-1-1,0 1 0,0 0 0,1 0 1,-1-1-1,0 1 0,1 0 0,-1-1 1,1 1-1,-1 0 0,1-1 0,0 1 1,0-1-1,0 1 0,0-1 0,0 1 0,0-1 1,0 0-1,0 0 0,1 1 0,-1-1 1,2 1-1,6 5-63,1-1 1,-1 1-1,1-2 0,15 7 1,-10-5-245,1 2 49,2-1 0,-1-1 0,1 0 0,24 5-1,-3-5-95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2.143"/>
    </inkml:context>
    <inkml:brush xml:id="br0">
      <inkml:brushProperty name="width" value="0.05" units="cm"/>
      <inkml:brushProperty name="height" value="0.05" units="cm"/>
    </inkml:brush>
  </inkml:definitions>
  <inkml:trace contextRef="#ctx0" brushRef="#br0">59 63 19148,'-1'-1'86,"1"0"-1,0 0 1,0 1-1,0-1 1,-1 0-1,1 0 1,0 0 0,0 1-1,0-1 1,0 0-1,0 0 1,1 0-1,-1 1 1,0-1-1,0 0 1,0 0 0,1 0-1,-1 1 1,0-1-1,1 0 1,-1 0-1,1 1 1,-1-1-1,1 0 1,-1 1 0,1-1-1,-1 1 1,1-1-1,0 1 1,0-1-1,23-18 1027,-19 16-990,1 0 1,-1 1-1,1-1 1,0 1-1,0 0 1,0 1-1,0-1 1,0 1-1,0 0 1,0 1-1,1-1 0,-1 1 1,0 1-1,12 1 1,-15-1-120,0 0 0,-1-1 0,1 2-1,0-1 1,-1 0 0,1 0 0,-1 1 0,0-1 0,1 1 0,-1 0 0,0 0-1,0 0 1,0 0 0,0 0 0,-1 0 0,1 1 0,0-1 0,-1 0-1,1 1 1,-1 0 0,0-1 0,0 1 0,0-1 0,0 1 0,-1 0 0,1 0-1,-1 0 1,0-1 0,1 1 0,-1 0 0,0 0 0,-1 0 0,1 0-1,-1 3 1,-1 4 12,0 0-1,0 0 0,-1 0 0,-1 0 1,1-1-1,-2 1 0,1-1 0,-1 0 1,-6 8-1,-9 10 183,-32 34 0,38-46-82,9-5 151,11-8-183,23-9-192,-17 3 48,-4 3-6,-1 0 1,1 0-1,0 1 0,0 0 0,-1 1 0,1 0 1,14 3-1,-20-4 57,-1 0 0,1 1 0,0-1 0,-1 1 0,1 0 0,0 0 0,-1-1 0,1 1 0,-1 0 0,1 0 0,-1 1 0,1-1 0,-1 0 0,0 0 0,0 1 0,1-1 0,-1 1 0,0-1 0,0 1 0,-1-1 0,1 1 0,0-1 0,0 1 0,-1 0 0,1 0 0,-1-1 0,1 1 0,-1 0 0,0 0 0,0-1 0,0 1 0,0 0 0,0 0 1,0 0-1,0-1 0,-1 1 0,1 0 0,-1 0 0,0 1 0,-1 3 48,-1-1 1,0 1-1,0-1 1,0 0-1,-1 0 1,1-1-1,-1 1 1,0-1-1,-1 1 1,1-1-1,-1-1 1,0 1-1,1-1 1,-2 1-1,-4 1 1,-13 7 266,0-1 0,-26 8 0,40-16-226,0 1-41,0-1 0,0 0-1,-1 0 1,1-1-1,-1 0 1,-17 1-1,27-3-51,-1 0 0,1 0-1,0 0 1,0 0 0,-1 0-1,1 0 1,0 0 0,0 0 0,0 0-1,-1 0 1,1 0 0,0 0-1,0 0 1,0 0 0,-1 0-1,1 0 1,0 0 0,0 0-1,0-1 1,-1 1 0,1 0-1,0 0 1,0 0 0,0 0 0,0 0-1,-1 0 1,1-1 0,0 1-1,0 0 1,0 0 0,0 0-1,0-1 1,0 1 0,-1 0-1,1 0 1,0 0 0,0-1-1,0 1 1,0 0 0,0 0-1,0 0 1,0-1 0,0 1 0,0 0-1,0 0 1,0 0 0,0-1-1,0 1 1,0 0 0,0 0-1,0 0 1,1-1 0,8-10-265,5 0-27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3.823"/>
    </inkml:context>
    <inkml:brush xml:id="br0">
      <inkml:brushProperty name="width" value="0.05" units="cm"/>
      <inkml:brushProperty name="height" value="0.05" units="cm"/>
    </inkml:brush>
  </inkml:definitions>
  <inkml:trace contextRef="#ctx0" brushRef="#br0">281 41 12395,'4'-4'988,"1"-1"0,-1-1 0,0 1 0,0 0 1,4-10-1,-24 17 2543,-2 9-3016,-1 0-1,1 1 1,1 1 0,0 1-1,-22 24 1,39-38-512,0 0 1,0 0-1,0 0 0,0 0 1,0 0-1,0 0 1,0 0-1,0 0 1,0 0-1,0 0 0,0 0 1,-1 0-1,1 0 1,0 0-1,0 0 1,0 0-1,0 0 1,0 0-1,0 0 0,0 0 1,0 0-1,0 0 1,0 0-1,0 0 1,0 0-1,0 0 1,0 0-1,0 0 0,-1 0 1,1 0-1,0 0 1,0 0-1,0 0 1,0 0-1,0 0 0,0 0 1,0 0-1,0 0 1,0 0-1,0 0 1,0 0-1,0 0 1,0 0-1,0 0 0,0 0 1,-1 0-1,1 0 1,0 0-1,0 0 1,0 0-1,0 0 1,0 0-1,0 0 0,0 0 1,0 0-1,0-1 1,0 1-1,0 0 1,0 0-1,0 0 0,0 0 1,0 0-1,0 0 1,0 0-1,0 0 1,0 0-1,0 0 1,1-10 100,0 7-84,0-1 0,0 0 0,1 1 0,-1-1 0,1 1 0,2-5 0,-4 8-18,0 1-1,0-1 0,0 0 0,0 0 0,0 0 0,0 0 1,0 0-1,0 1 0,0-1 0,0 0 0,0 0 1,0 0-1,0 0 0,0 0 0,0 0 0,0 1 0,1-1 1,-1 0-1,0 0 0,0 0 0,0 0 0,0 0 0,0 0 1,0 0-1,0 0 0,0 0 0,1 1 0,-1-1 1,0 0-1,0 0 0,0 0 0,0 0 0,0 0 0,0 0 1,1 0-1,-1 0 0,0 0 0,0 0 0,0 0 0,0 0 1,0 0-1,1 0 0,-1 0 0,0 0 0,0 0 1,0 0-1,0 0 0,0 0 0,0 0 0,1 0 0,-1-1 1,0 1-1,0 0 0,0 0 0,0 0 0,0 0 0,0 0 1,1 0-1,-2 0 0,1 1-1,0 0 1,0-1 0,0 1-1,0-1 1,0 1 0,-1 0 0,1-1-1,0 1 1,0-1 0,-1 1-1,1-1 1,0 1 0,-1-1 0,1 1-1,-1-1 1,1 1 0,-1-1-1,1 1 1,-1-1 0,1 0 0,-1 1-1,1-1 1,-1 0 0,1 1 0,-1-1-1,0 0 1,1 0 0,-1 0-1,1 1 1,-1-1 0,0 0 0,1 0-1,-1 0 1,0 0 0,0 0-1,1 0 8,0-2 18,0 7-21,0-4-3,0 0 1,0-1-1,1 1 0,-1 0 1,0 0-1,0 0 0,0-1 0,0 1 1,0 0-1,0 0 0,0-1 1,0 1-1,-1 0 0,1 0 1,0-1-1,0 1 0,-1 0 0,1 0 1,0-1-1,-1 1 0,1 0 1,-1-1-1,1 1 0,-2 1 0,2-2-11,0-1-3,-1-1 11,0 2 2,1 0-1,-1 1 1,1-1 0,-1 0 0,1 0-1,-1 0 1,1 1 0,-1-1 0,0 0-1,1 1 1,0-1 0,-1 0 0,1 1-1,-1-1 1,1 1 0,-1-1 0,1 1-1,0-1 1,-1 1 0,1-1 0,0 1-1,0-1 1,-1 2 0,-10 14-3,-15 28-3,2 1 0,-19 51 0,34-71 3,1 1 0,0 0 1,3 0-1,0 1 0,-2 44 0,5-41 10,3 0 0,0 0-1,9 52 1,-8-73-3,1 0 0,0-1 0,0 1 0,1 0 0,0-1 0,0 0 1,7 10-1,-8-14 0,0 0 0,1 0 0,0 0 0,0 0 0,0-1 0,0 0 0,0 1 1,1-1-1,-1-1 0,1 1 0,0-1 0,0 0 0,8 3 0,-9-4-7,0 0 1,1 0-1,-1 0 0,1-1 0,7 0 0,-10 0-74,-1 0-1,1 0 1,-1 0-1,1 0 1,-1-1-1,1 1 0,-1-1 1,1 1-1,-1-1 1,0 0-1,0 1 0,1-1 1,-1 0-1,0 0 1,0 0-1,0 0 1,0 0-1,0 0 0,0 0 1,2-3-1,1-4-223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9.171"/>
    </inkml:context>
    <inkml:brush xml:id="br0">
      <inkml:brushProperty name="width" value="0.05" units="cm"/>
      <inkml:brushProperty name="height" value="0.05" units="cm"/>
    </inkml:brush>
  </inkml:definitions>
  <inkml:trace contextRef="#ctx0" brushRef="#br0">117 1 13803,'-29'92'3933,"14"-24"-3017,2 2 1,-4 108 0,17-177-938,0-1 0,1 0 0,-1 0 1,0 0-1,0 1 0,0-1 0,0 0 0,0 0 1,0 0-1,0 1 0,0-1 0,0 0 0,0 0 1,0 0-1,0 1 0,0-1 0,0 0 0,-1 0 1,1 0-1,0 1 0,0-1 0,0 0 0,0 0 1,0 0-1,0 0 0,0 1 0,-1-1 0,1 0 1,0 0-1,0 0 0,0 0 0,0 0 0,0 0 1,-1 1-1,1-1 0,0 0 0,0 0 0,0 0 1,-1 0-1,1 0 0,0 0 0,0 0 0,0 0 1,-1 0-1,1 0 0,-9-8-279,-6-17 99,1-5-127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059"/>
    </inkml:context>
    <inkml:brush xml:id="br0">
      <inkml:brushProperty name="width" value="0.05" units="cm"/>
      <inkml:brushProperty name="height" value="0.05" units="cm"/>
    </inkml:brush>
  </inkml:definitions>
  <inkml:trace contextRef="#ctx0" brushRef="#br0">0 0 14235,'1'4'1435,"42"211"3934,-16-117-4054,51 118-1,-71-199-1194,-2-3 34,1 0 0,1-1 0,0 0 0,16 23 1,-23-35-134,1 0 1,-1-1-1,1 1 1,-1 0 0,1 0-1,-1-1 1,1 1-1,0 0 1,-1-1 0,1 1-1,0-1 1,0 1 0,-1-1-1,1 1 1,0-1-1,0 0 1,0 1 0,0-1-1,-1 0 1,1 0-1,0 1 1,0-1 0,0 0-1,0 0 1,0 0-1,0 0 1,1 0 0,0-1 8,-1 0 0,0 0 0,0 0 0,0 0 0,0 0 1,0 0-1,0 0 0,0 0 0,0 0 0,0-1 0,0 1 0,0 0 1,-1-1-1,1 1 0,0-2 0,3-10 182,0-1-1,3-25 1,-6 35-175,21-322 1090,-18 211-1694,-6 102-1224,-2 19 603,-5 21 8,8-24 1077,-5 15-740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9.653"/>
    </inkml:context>
    <inkml:brush xml:id="br0">
      <inkml:brushProperty name="width" value="0.05" units="cm"/>
      <inkml:brushProperty name="height" value="0.05" units="cm"/>
    </inkml:brush>
  </inkml:definitions>
  <inkml:trace contextRef="#ctx0" brushRef="#br0">24 75 14227,'12'-8'525,"1"1"-1,0 0 1,0 1-1,1 0 1,0 1 0,0 1-1,24-5 1,103-8 1357,-137 16-1833,12 0 140,38-2 243,-50 2-393,0 2 0,0-1 0,0 0 0,0 1 0,0 0 0,0 0 0,-1 0 0,1 0 0,0 0 0,4 3 0,-8-3-27,1-1 0,0 1 1,-1 0-1,1 0 0,-1 0 1,1 0-1,-1 0 0,0 0 1,1-1-1,-1 1 0,0 0 1,1 0-1,-1 0 1,0 0-1,0 0 0,0 0 1,0 0-1,0 0 0,0 0 1,0 0-1,0 0 0,0 0 1,-1 0-1,1 0 0,0 0 1,-1 0-1,1 0 0,-1 0 1,1 0-1,-1 0 1,1 0-1,-1-1 0,1 1 1,-1 0-1,0 0 0,1-1 1,-3 2-1,-17 17 122,-1-1-1,-1-1 1,-1-2 0,-25 15 0,6-4 56,-4 1 24,31-19-126,1 0 1,-1 1 0,2 1 0,-22 18-1,59-31 48,14-9-97,82-19 0,-107 28-44,-1 2 0,1-1 1,0 2-1,-1 0 0,1 0 1,0 1-1,20 5 0,-28-5 2,0 1-1,0-1 0,0 1 1,0 1-1,0-1 0,0 1 0,0-1 1,-1 2-1,1-1 0,-1 0 1,0 1-1,0 0 0,0 0 1,5 8-1,-5-6-3,0 0 0,-1 1 0,0-1 1,0 1-1,-1 0 0,0 0 0,0 0 1,-1 0-1,0 0 0,1 9 0,-2-3 3,0 0-1,-1 0 0,0 0 1,-1-1-1,0 1 0,-1 0 1,-1-1-1,0 0 0,0 0 1,-2 0-1,1 0 0,-9 12 1,6-13 47,-1-1-1,0 0 1,-1 0 0,0 0 0,-1-2 0,0 1 0,0-1 0,-1-1 0,0 0 0,0 0 0,0-1 0,-26 8-1,15-8 66,0 0-1,0-1 1,-1-1-1,0-1 0,1-1 1,-41-3-1,56 1-254,0 0-1,0-1 1,0-1-1,1 0 1,-10-2-1,15 3 30,0 0 0,0 0-1,1 0 1,-1 0-1,0 0 1,0 0 0,0-1-1,1 1 1,-1 0-1,1-1 1,-1 1 0,1-1-1,-1 0 1,1 0-1,0 1 1,0-1 0,0 0-1,0 0 1,0 0-1,1 0 1,-1 0 0,0 0-1,1 0 1,-1-3-1,1-24-539,5-11-240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0.075"/>
    </inkml:context>
    <inkml:brush xml:id="br0">
      <inkml:brushProperty name="width" value="0.05" units="cm"/>
      <inkml:brushProperty name="height" value="0.05" units="cm"/>
    </inkml:brush>
  </inkml:definitions>
  <inkml:trace contextRef="#ctx0" brushRef="#br0">170 0 14923,'1'2'157,"0"0"-1,-1-1 0,1 1 1,0 0-1,-1-1 0,1 1 1,-1 0-1,0 0 0,1-1 1,-1 1-1,0 2 0,2 8 145,11 37 1045,34 79 0,2 5-769,-42-111-463,-2 0 0,0 1 0,-2-1 0,2 29 0,-5-29 29,-2-1 1,0 0-1,0 0 0,-2 0 0,-1 0 1,-1 0-1,0-1 0,-17 36 0,15-41-54,0-1 0,0 0 0,-1 0 0,-1-1 0,-1 0 0,1 0 0,-2-1 0,0-1 0,0 0 0,-1-1 0,-28 18 0,37-26-146,-1 1 0,1-1 1,-1 0-1,0 0 1,0 0-1,0 0 0,0-1 1,0 0-1,-1 0 1,1 0-1,0-1 0,0 0 1,-1 0-1,1 0 1,-9-2-1,13 2 46,0 0-1,0-1 1,0 1-1,0-1 1,0 1 0,0-1-1,0 1 1,0-1-1,0 1 1,1-1-1,-1 0 1,0 1 0,-1-2-1,-2-14-221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0.555"/>
    </inkml:context>
    <inkml:brush xml:id="br0">
      <inkml:brushProperty name="width" value="0.05" units="cm"/>
      <inkml:brushProperty name="height" value="0.05" units="cm"/>
    </inkml:brush>
  </inkml:definitions>
  <inkml:trace contextRef="#ctx0" brushRef="#br0">69 6 17244,'-1'3'1408,"4"0"-984,8 0-160,18-2 512,5-1-120,9 0-191,6 0-89,1-4-376,-1 1-184,-9-1-641,-8 1 753,-14 1-160,-15 2-96</inkml:trace>
  <inkml:trace contextRef="#ctx0" brushRef="#br0" timeOffset="1">1 303 14035,'11'16'1704,"6"-5"-1023,12-11-217,4 0 840,9-4-528,1-1-152,2 0-720,-2-7-120,-2-4 240,-3-5-152,-9-8-184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031"/>
    </inkml:context>
    <inkml:brush xml:id="br0">
      <inkml:brushProperty name="width" value="0.05" units="cm"/>
      <inkml:brushProperty name="height" value="0.05" units="cm"/>
    </inkml:brush>
  </inkml:definitions>
  <inkml:trace contextRef="#ctx0" brushRef="#br0">191 24 14315,'0'-1'83,"0"0"0,0 1 0,0-1 0,0 0 0,0 0 0,0 0 0,0 1 0,0-1 0,0 0 0,0 0 0,-1 1 0,1-1 0,0 0 0,0 0 0,-1 1 0,1-1 0,0 0 0,-1 1 0,1-1 0,-1 0 0,1 1 0,-1-1 0,1 1 0,-1-1 0,-1 0-1,1 0 32,-1 0 0,1 1 0,-1-1 0,1 1 0,-1-1 0,0 1 0,1 0 0,-1 0 0,1 0 0,-1 0-1,-3 0 1,-1 1 145,0 0-1,0 0 0,0 1 0,0-1 0,-11 6 0,9-2-174,0 0 0,1 0 0,0 1 0,0 0 0,0 0 0,0 1 0,1 0 0,0 0 0,1 0 0,0 1 0,0 0 0,0 0 0,1 0 0,-4 10 0,4-8-44,1 1 1,0-1-1,0 1 0,1 0 0,0 0 1,1-1-1,0 1 0,1 0 0,0 0 1,1 0-1,3 19 0,-3-27-21,0 0 1,-1-1-1,1 1 0,0 0 0,0 0 0,1 0 1,-1 0-1,0-1 0,1 1 0,0-1 0,0 1 1,0-1-1,0 1 0,0-1 0,0 0 0,0 0 1,1 0-1,-1 0 0,1-1 0,-1 1 0,1-1 1,4 2-1,-3-2 16,-1 0 0,1-1 0,0 1-1,0-1 1,0 0 0,0 0 0,0-1 0,0 1 0,-1-1 0,1 0 0,0 0-1,0 0 1,-1 0 0,1-1 0,-1 0 0,1 1 0,4-5 0,6-2 93,-2-2 0,1 1 0,-1-2 0,-1 0 0,0 0 1,12-16-1,-16 19-56,-1-1 0,0 0 1,-1 0-1,0-1 0,0 1 1,-1-1-1,0 0 0,-1-1 0,0 1 1,2-13-1,-5 20-46,0-1-1,0 1 1,0-1-1,0 0 1,-1 1 0,1-1-1,-1 1 1,0-1-1,0 1 1,0-1-1,-1 1 1,1 0 0,-1 0-1,0-1 1,0 1-1,0 0 1,0 0-1,0 1 1,-1-1-1,-3-2 1,4 3-174,0 0-1,0 1 1,0-1-1,-1 1 1,1 0-1,0-1 1,-1 1-1,1 0 1,-1 1-1,0-1 1,1 0-1,-1 1 1,0 0-1,1-1 1,-1 1-1,0 0 1,1 0-1,-1 1 1,0-1-1,1 0 1,-1 1-1,0 0 1,1 0-1,-1-1 1,1 1-1,-1 1 1,-3 1-1,4-2-35,0 1 1,0 0-1,0-1 0,0 1 0,1 0 0,-1 0 0,0 0 0,-1 3 0,-2 7-877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500"/>
    </inkml:context>
    <inkml:brush xml:id="br0">
      <inkml:brushProperty name="width" value="0.05" units="cm"/>
      <inkml:brushProperty name="height" value="0.05" units="cm"/>
    </inkml:brush>
  </inkml:definitions>
  <inkml:trace contextRef="#ctx0" brushRef="#br0">33 1 15499,'0'34'2001,"-1"3"-1233,-8 6-320,2 5 960,1 2-560,-1-1-55,4-4-369,3-4-264,5-13-520,-1-2-280,0-10-369,1-8 785,-10-10-800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901"/>
    </inkml:context>
    <inkml:brush xml:id="br0">
      <inkml:brushProperty name="width" value="0.05" units="cm"/>
      <inkml:brushProperty name="height" value="0.05" units="cm"/>
    </inkml:brush>
  </inkml:definitions>
  <inkml:trace contextRef="#ctx0" brushRef="#br0">200 4 16588,'-1'-1'85,"0"1"0,0-1 0,0 1 0,0 0 0,0-1 0,0 1 0,-1 0 0,1 0 0,0 0 0,0-1 0,0 1 0,0 1 0,-1-1 0,1 0 1,0 0-1,0 0 0,0 0 0,0 1 0,0-1 0,0 1 0,0-1 0,-1 1 0,1-1 0,0 1 0,1 0 0,-1-1 0,0 1 0,-1 1 1,-31 25 731,30-24-525,-11 12-55,0-1 1,1 2-1,1 0 0,0 1 0,2 0 0,0 0 0,-12 28 0,18-34-212,-1 0-1,2 0 0,-1 0 1,2 1-1,-1 0 1,2-1-1,-1 1 1,2 0-1,0 0 0,0 0 1,1-1-1,0 1 1,1 0-1,3 12 0,-3-21-17,-1 1 0,0-1 0,1 1 0,-1-1-1,1 1 1,0-1 0,0 0 0,1 0 0,-1 0-1,1 0 1,-1 0 0,1-1 0,0 1 0,0-1-1,0 1 1,0-1 0,1 0 0,-1-1-1,0 1 1,1 0 0,0-1 0,3 1 0,-2-1 11,0 0-1,-1-1 1,1 1 0,0-1 0,0-1 0,-1 1 0,1-1 0,0 1 0,-1-1 0,1-1 0,0 1 0,-1-1 0,1 1 0,-1-1-1,0-1 1,0 1 0,6-5 0,-4 2 29,0 0 0,0 0 1,-1 0-1,0-1 0,0 0 0,0 0 0,-1 0 0,7-12 0,-10 16-35,0 0 1,0 0-1,0 0 0,0 0 1,0 0-1,-1 0 0,1 0 1,-1 0-1,0 0 0,1 0 1,-1 0-1,0 0 0,0 0 1,0 0-1,0 0 0,-1 0 1,1-1-1,0 1 0,-1 0 1,0 0-1,1 0 0,-1 0 1,0 1-1,0-1 0,0 0 1,0 0-1,0 0 0,-1 1 1,1-1-1,-1 1 0,1-1 1,-1 1-1,1-1 0,-1 1 1,0 0-1,-2-2 0,1 2-5,0-1 0,-1 1 0,1 0 0,-1 0-1,0 0 1,1 0 0,-1 1 0,0-1 0,1 1-1,-1 0 1,0 0 0,0 0 0,1 1 0,-1-1-1,0 1 1,1 0 0,-5 1 0,2 1-117,-1-1 1,1 1-1,0 0 1,1 0-1,-1 1 1,0 0 0,1 0-1,-7 7 1,4-2-55,8-9 159,0 0 1,0 0-1,0 0 0,0 0 1,0 0-1,-1 0 1,1 0-1,0 0 1,0 1-1,0-1 1,0 0-1,0 0 0,0 0 1,0 0-1,0 0 1,0 0-1,-1 0 1,1 1-1,0-1 0,0 0 1,0 0-1,0 0 1,0 0-1,0 0 1,0 0-1,0 1 1,0-1-1,0 0 0,0 0 1,0 0-1,0 0 1,0 0-1,0 1 1,0-1-1,0 0 1,0 0-1,0 0 0,0 0 1,0 0-1,1 0 1,-1 1-1,0-1 1,0 0-1,0 0 1,0 0-1,0 0 0,0 0 1,0 0-1,0 0 1,0 0-1,1 1 1,-1-1-1,0 0 1,0 0-1,0 0 0,0 0 1,0 0-1,0 0 1,1 0-1,13-4-276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6.339"/>
    </inkml:context>
    <inkml:brush xml:id="br0">
      <inkml:brushProperty name="width" value="0.05" units="cm"/>
      <inkml:brushProperty name="height" value="0.05" units="cm"/>
    </inkml:brush>
  </inkml:definitions>
  <inkml:trace contextRef="#ctx0" brushRef="#br0">1416 99 12427,'-39'-3'155,"0"1"1,0 1-1,-56 8 1,70-4-263,0 2 1,1 1 0,-1 1-1,1 1 1,1 1-1,-33 17 1,3 4 189,2 2-1,1 2 1,-81 72 0,96-72 64,1 2 1,2 1-1,1 2 1,2 1 0,-26 48-1,7 3 245,-37 100 0,-21 101 291,-78 336 389,157-502-996,6 2 0,6 1-1,1 135 1,17-171-67,4 0-1,24 114 1,58 182-10,-33-158 2,173 605-35,-93-241 1,-96-382 19,-33-178 14,1-1 0,2 0-1,1-1 1,17 36 0,-22-57-1,1 0 1,0-1-1,0 0 0,1 0 1,1 0-1,0-1 1,0 0-1,1-1 1,0 0-1,0-1 1,1 0-1,0 0 1,22 10-1,-17-11-8,0-1 0,0-1 1,1 0-1,-1-1 0,1-1 0,0-1 0,0 0 0,0-1 0,25-2 1,-18-1-54,-2-1 0,1-2 1,0 0-1,-1-1 0,0-2 1,30-13-1,-17 3-51,-1-2 0,-1 0-1,-1-3 1,-1-1 0,0-1 0,-2-1 0,-2-2-1,28-34 1,-15 10 42,-4-2 0,-1-1 0,38-85 0,64-189 104,-86 199-19,47-129 42,-10-4 0,-13-3 0,-11-4 0,-12-2 0,27-432 0,-68 376 43,-14 0 1,-46-327 0,37 557 33,-5 1 1,-49-158 0,52 213-94,-3 0 1,-1 2 0,-1 0-1,-3 1 1,-1 1-1,-2 1 1,-2 2 0,-40-43-1,36 48-63,-1 1-1,-2 2 0,0 2 0,-2 1 0,-1 1 1,-1 2-1,0 2 0,-2 2 0,0 1 1,-1 2-1,0 2 0,-1 1 0,0 3 0,-1 1 1,0 2-1,0 2 0,-46 3 0,-12 12-76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0.755"/>
    </inkml:context>
    <inkml:brush xml:id="br0">
      <inkml:brushProperty name="width" value="0.05" units="cm"/>
      <inkml:brushProperty name="height" value="0.05" units="cm"/>
    </inkml:brush>
  </inkml:definitions>
  <inkml:trace contextRef="#ctx0" brushRef="#br0">0 55 16468,'36'4'207,"0"-2"0,0-2 1,39-4-1,107-21 540,-3 0-427,87 19-262,2 21 53,5 1-41,-214-16-56,-27 0-155,61 6 0,-91-6 128,-1 0 1,0 1-1,0-1 1,1 0-1,-1 1 1,0-1 0,0 1-1,0-1 1,1 1-1,-1-1 1,0 1 0,0 0-1,0 0 1,0-1-1,1 3 1,0 0-80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2.248"/>
    </inkml:context>
    <inkml:brush xml:id="br0">
      <inkml:brushProperty name="width" value="0.05" units="cm"/>
      <inkml:brushProperty name="height" value="0.05" units="cm"/>
    </inkml:brush>
  </inkml:definitions>
  <inkml:trace contextRef="#ctx0" brushRef="#br0">5 16 16275,'0'0'24,"0"0"-1,0 0 1,-1 0-1,1 0 0,0 0 1,0 0-1,0 1 1,-1-1-1,1 0 0,0 0 1,0 0-1,0 0 1,0 0-1,-1 0 0,1 0 1,0 0-1,0 0 1,0 0-1,0 1 0,-1-1 1,1 0-1,0 0 1,0 0-1,0 0 0,0 0 1,0 1-1,0-1 1,0 0-1,-1 0 0,1 0 1,0 0-1,0 1 0,0-1 1,0 0-1,0 0 1,0 0-1,0 1 0,0-1 1,0 0-1,0 0 1,0 1-1,10 2 296,27 0-426,-27-3 198,338-8-226,-122-2-10,-165 10 90,102 13-1,79 37 62,-41-7 54,-151-34-27,104 2-1,-104-13-9,-1-1-1,61-13 1,95-31-4,-114 24-8,142-18 0,-200 38-7,-1 2-1,38 3 1,-56 0 2,-1-1 1,1 2 0,0 0 0,-1 0-1,0 2 1,0-1 0,20 11-1,-30-13 75,0 0 0,0 0 0,0 0 0,0 0 0,-1 0 0,1 0 0,-1 1 0,0-1 0,1 1 0,-1 0 0,0 0 0,0 0 0,-1 0 0,1 0 0,-1 0 0,1 0 0,-1 1 0,0-1 0,0 0 0,-1 1 0,1-1 0,-1 1 0,0-1 0,1 1 0,-2 3 0,-5 5 295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5.090"/>
    </inkml:context>
    <inkml:brush xml:id="br0">
      <inkml:brushProperty name="width" value="0.05" units="cm"/>
      <inkml:brushProperty name="height" value="0.05" units="cm"/>
    </inkml:brush>
  </inkml:definitions>
  <inkml:trace contextRef="#ctx0" brushRef="#br0">700 115 13347,'-14'-6'37,"-1"0"1,-1 1-1,1 1 1,-1 0-1,0 1 1,1 1-1,-1 0 0,0 1 1,-1 1-1,1 1 1,0 0-1,0 1 1,1 0-1,-1 1 1,0 1-1,1 1 1,0 0-1,0 1 0,0 1 1,1 0-1,0 1 1,0 0-1,-13 12 1,5 0 36,0 2 0,2 1 1,1 0-1,0 2 0,-20 36 1,13-15 103,2 2 1,-22 65-1,26-56-77,4 0-1,1 1 1,4 1-1,-8 94 0,17-116-58,2 0 0,1 0 0,2 0 0,2 0 0,1 0 0,2-1 0,1 0 0,22 53 0,-24-73-42,1 0 0,0 0-1,1-1 1,1-1 0,0 0-1,1 0 1,0-1 0,2 0-1,17 15 1,-19-20 1,0 0-1,1-1 1,-1 0 0,2-1-1,-1 0 1,1-1 0,0-1-1,0 0 1,0 0 0,0-1-1,1-1 1,21 1 0,-5-3 12,-1-1 0,1-2 0,-1-1 0,0-1 0,0-2 0,-1-1 0,0-1 0,0-1 0,-1-1 0,0-2 0,32-20 0,-4-3 9,-1-2-1,-2-2 1,-2-3-1,45-49 1,-43 36-5,-2-1 1,-3-3-1,-2-2 0,-3-2 1,-3-2-1,-3-1 0,42-109 1,-71 157 14,-1-1 1,0-1 0,-2 1 0,0 0 0,-2-1 0,0 0-1,-1 0 1,-1 0 0,-5-37 0,2 44 0,0 0 1,-1 0-1,-1 0 1,0 1-1,0 0 0,-2 0 1,1 0-1,-2 1 1,0 0-1,0 0 0,-1 1 1,0 0-1,-1 0 1,-20-16-1,9 12 7,0 1 0,0 1 1,-1 1-1,-1 1 0,1 1 0,-2 1 0,0 1 0,-43-9 0,21 9-84,-1 2-1,0 2 0,-81 3 1,91 4-227,0 1 0,-57 15 0,-71 30-290,87-23 274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460"/>
    </inkml:context>
    <inkml:brush xml:id="br0">
      <inkml:brushProperty name="width" value="0.05" units="cm"/>
      <inkml:brushProperty name="height" value="0.05" units="cm"/>
    </inkml:brush>
  </inkml:definitions>
  <inkml:trace contextRef="#ctx0" brushRef="#br0">0 0 16940,'19'36'1896,"-2"-7"-1304,2-1-272,0-2 928,-1-7-631,1-3-433,-1-9-880,0-4-1185,-8-9 1553,-3-6-280,-6-11-256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6.506"/>
    </inkml:context>
    <inkml:brush xml:id="br0">
      <inkml:brushProperty name="width" value="0.05" units="cm"/>
      <inkml:brushProperty name="height" value="0.05" units="cm"/>
    </inkml:brush>
  </inkml:definitions>
  <inkml:trace contextRef="#ctx0" brushRef="#br0">622 118 9106,'-49'7'1482,"-74"13"726,106-16-2097,1 1 0,-1 1 0,2 0 0,-1 1 1,-21 13-1,16-5 51,1 0 0,0 2 0,1 0 0,1 1 0,1 0 0,-26 36 0,19-18 13,1 1-1,2 0 0,-19 47 0,27-53-156,2 1 0,1 0 0,1 1 1,1 0-1,2 0 0,2 0 0,1 1 0,1-1 0,2 1 1,2 0-1,1-1 0,1 1 0,2-1 0,1 0 0,22 62 1,-24-83-23,1-1 0,0 1 0,1-1 1,0 0-1,0 0 0,1-1 0,0 0 0,1 0 1,0-1-1,1 0 0,0-1 0,0 0 0,15 8 1,-12-9 1,1 0 1,0-1-1,1-1 1,-1 0-1,1-1 1,0 0-1,0-1 1,0-1-1,1-1 1,28 0-1,-25-2 0,0-1 0,-1-1-1,1 0 1,-1-1 0,0-1-1,0-1 1,-1-1 0,1 0-1,19-12 1,-15 5-5,-1 0 1,-1-1-1,0-1 0,-1-1 0,0-1 1,19-25-1,-13 11 18,-2-1 0,-2-1 0,-1-1 0,-1 0 0,-2-2 0,-2 0 1,-1-1-1,14-62 0,-17 38 123,-2-1-1,-2 0 1,-4 0 0,-4-74 0,-1 111-32,0 0 0,-2 0 0,-1 0 0,-1 0 0,-1 1 0,-1 0 0,-17-36 0,20 51-63,0 2 0,-1-1-1,0 0 1,0 1 0,-1 0-1,0 1 1,0 0 0,-1 0 0,-13-10-1,14 13-26,-1 0 0,1 0 0,-1 1-1,1 0 1,-1 0 0,0 1 0,0 0 0,-1 1-1,1-1 1,0 2 0,0-1 0,-1 1 0,-11 1-1,0 2-79,-1 1-1,1 0 1,0 2-1,0 0 0,1 1 1,0 1-1,-30 18 0,0 3-67,-71 58 0,21-5-69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7.659"/>
    </inkml:context>
    <inkml:brush xml:id="br0">
      <inkml:brushProperty name="width" value="0.05" units="cm"/>
      <inkml:brushProperty name="height" value="0.05" units="cm"/>
    </inkml:brush>
  </inkml:definitions>
  <inkml:trace contextRef="#ctx0" brushRef="#br0">10 23 13115,'-5'2'1024,"2"-5"-760,2 0-112,1-3 376,3 3-208,0-1-344,0-2-112,1 8 104,0 11-88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8.338"/>
    </inkml:context>
    <inkml:brush xml:id="br0">
      <inkml:brushProperty name="width" value="0.05" units="cm"/>
      <inkml:brushProperty name="height" value="0.05" units="cm"/>
    </inkml:brush>
  </inkml:definitions>
  <inkml:trace contextRef="#ctx0" brushRef="#br0">3 31 13147,'-3'-7'920,"3"2"-928,0 0-144,0 0 240,0 0-104,0 2-64,2 3-32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25.520"/>
    </inkml:context>
    <inkml:brush xml:id="br0">
      <inkml:brushProperty name="width" value="0.05" units="cm"/>
      <inkml:brushProperty name="height" value="0.05" units="cm"/>
    </inkml:brush>
  </inkml:definitions>
  <inkml:trace contextRef="#ctx0" brushRef="#br0">0 74 14219,'1'1'1639,"7"0"-1109,12 0-224,315 4 561,59-2-764,-250-12 32,336-3 901,-475 12-1012,0 0 0,0 0 1,0 0-1,0-1 1,0 1-1,0-1 0,0-1 1,9-2-1,-13 3-39,0 1-1,0-1 1,1 0-1,-1 1 1,0-1-1,0 0 1,0 0-1,0 0 1,0 0-1,-1 0 1,1 0-1,0 0 1,0 0 0,-1 0-1,1 0 1,-1-1-1,1 1 1,-1 0-1,1 0 1,-1-1-1,0 1 1,1 0-1,-1-1 1,0 1 0,0 0-1,0-1 1,0 1-1,0 0 1,0 0-1,-1-1 1,1 1-1,0 0 1,-1-1-1,1 1 1,-1 0 0,1 0-1,-2-3 1,-2-2-73,0 2-47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27.044"/>
    </inkml:context>
    <inkml:brush xml:id="br0">
      <inkml:brushProperty name="width" value="0.05" units="cm"/>
      <inkml:brushProperty name="height" value="0.05" units="cm"/>
    </inkml:brush>
  </inkml:definitions>
  <inkml:trace contextRef="#ctx0" brushRef="#br0">1 37 15163,'0'0'46,"0"1"0,0-1 0,1 0 0,-1 1 0,0-1 0,0 1 0,0-1 0,1 1 0,-1-1 0,0 0 0,1 1-1,-1-1 1,0 0 0,1 1 0,-1-1 0,1 0 0,-1 1 0,0-1 0,1 0 0,-1 0 0,1 0 0,-1 1 0,1-1 0,-1 0 0,1 0 0,-1 0 0,1 0 0,-1 0-1,1 0 1,-1 0 0,0 0 0,2 0 0,21 3 281,189 6 346,-1-10 0,224-30 0,-427 30-668,282-23 204,-256 24-190,0 2 1,0 1-1,-1 1 1,0 2-1,0 1 0,50 19 1,-62-17-90,-16-6-61,0-1-1,0 1 1,0-1 0,0 0-1,0-1 1,11 2-1,-15-3 121,-1 0 0,1 0-1,-1 0 1,0-1 0,1 1-1,-1 0 1,1 0 0,-1-1-1,0 1 1,1 0 0,-1-1-1,0 1 1,0-1 0,1 1-1,-1 0 1,0-1 0,0 1 0,1-1-1,-1 1 1,0-1 0,0 1-1,0 0 1,0-1 0,0 1-1,0-1 1,0 1 0,0-1-1,0 1 1,0-1 0,0 1-1,0-1 1,0 1 0,0-1-1,0 1 1,0-1 0,-1 0 0,-4-15-264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3.734"/>
    </inkml:context>
    <inkml:brush xml:id="br0">
      <inkml:brushProperty name="width" value="0.05" units="cm"/>
      <inkml:brushProperty name="height" value="0.05" units="cm"/>
    </inkml:brush>
  </inkml:definitions>
  <inkml:trace contextRef="#ctx0" brushRef="#br0">597 30 11418,'-4'-3'131,"1"0"-1,-1 0 1,0 0-1,0 1 0,0-1 1,-1 1-1,1 0 1,0 0-1,-1 1 1,0-1-1,1 1 0,-1 0 1,0 0-1,1 1 1,-1-1-1,0 1 0,0 0 1,0 1-1,1-1 1,-1 1-1,0 0 0,0 0 1,1 0-1,-6 3 1,-7 2 93,1 1 1,-1 1-1,2 0 1,-1 1 0,-16 14-1,-16 12 51,1 2 1,2 3-1,2 1 0,-73 91 0,108-121-235,0 0 0,1 0 0,0 1 0,1-1 0,1 1-1,-1 1 1,2-1 0,0 1 0,0 0 0,2 0 0,-1 0-1,2 0 1,-1 0 0,2 0 0,0 1 0,0-1 0,1 0-1,1 0 1,0 0 0,1 0 0,1 0 0,5 13 0,3 1 5,1-1 1,2 0 0,1-1 0,1 0 0,1-1 0,25 25 0,136 118 125,-168-157-166,38 31-1,1-2 1,1-3-1,2-1 1,85 39-1,-108-60-18,2-1 0,-1-2 0,1-1 0,1-1 0,0-2 0,0-1 0,0-2 0,1-1 0,-1-2 0,39-3 0,-45-2 0,0-1 0,-1-1-1,1-1 1,-1-2 0,-1 0 0,0-2 0,0-1-1,28-18 1,-26 13 4,0-2 0,-2-1 0,0 0 0,-2-2 0,0-1-1,33-43 1,-41 43 9,-1-1 1,0 0-1,-2-1 0,-1 0 0,-1 0 0,-1-1 0,-2-1 0,0 0 0,5-52 1,-8 36 15,-3 1 0,-1-1 0,-2 0 0,-2 1 0,-16-73 0,15 94 19,-2 0 1,0 1 0,-1-1 0,0 1 0,-2 1-1,-1 0 1,0 0 0,-1 1 0,-28-30 0,30 36 17,-2 1 1,0 1-1,0 0 1,0 1-1,-1 0 0,-1 1 1,1 0-1,-2 1 1,1 1-1,0 0 1,-1 1-1,0 1 1,-1 0-1,-21-2 1,-11 3-65,1 3 1,-70 7 0,1 1-1508,71-5 914,29-1 233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4.998"/>
    </inkml:context>
    <inkml:brush xml:id="br0">
      <inkml:brushProperty name="width" value="0.05" units="cm"/>
      <inkml:brushProperty name="height" value="0.05" units="cm"/>
    </inkml:brush>
  </inkml:definitions>
  <inkml:trace contextRef="#ctx0" brushRef="#br0">503 142 8210,'-2'-3'177,"-1"1"1,0-1 0,0 1 0,0-1-1,0 1 1,0 0 0,0 0 0,-1 0-1,1 1 1,-1-1 0,1 1 0,-1 0-1,0 0 1,1 0 0,-1 1 0,0-1-1,0 1 1,1 0 0,-1 0 0,0 0-1,0 0 1,1 1 0,-1-1 0,0 1-1,-4 1 1,-10 4 237,1 1 0,-1 0 0,-29 18 0,34-18-302,-7 3 32,-94 55 627,94-52-590,0 1 1,0 1 0,-22 23-1,36-31-161,0-1-1,0 1 0,1 0 0,0 1 0,1-1 0,-1 1 0,2 0 0,-1 0 0,1 1 0,0-1 1,1 1-1,0-1 0,0 1 0,1 0 0,0-1 0,0 1 0,1 0 0,0 0 0,1 0 0,1 9 1,2-1 11,0 0 0,2 0 0,-1-1 0,2 1 1,0-2-1,1 1 0,1-1 0,0 0 0,15 18 1,8 8-32,3 0 1,1-3 0,1-1 0,2-1 0,2-3 0,1-1-1,48 27 1,-76-51-9,1-1 0,-1-1 0,2 0 0,-1-1-1,0-1 1,1 0 0,0-1 0,0-1 0,25 0 0,-21-2-3,-1-1 0,1-2 1,0 0-1,-1-1 0,0 0 1,0-2-1,21-9 1,-13 3 7,0-2 1,-1-1-1,-1-1 1,0-1 0,-1-1-1,-1-1 1,-1-1-1,-1-1 1,0-1 0,22-33-1,76-130 132,-104 156-57,-1-1 0,-1 0 0,-1-1 0,12-53 0,-21 65 15,0 0 1,-2 0-1,0 0 1,-1 0-1,-1 0 0,-6-37 1,4 41-2,-1 1 0,0-1 1,-1 1-1,0 1 0,-1-1 1,-1 1-1,0 0 1,-1 0-1,-13-16 0,15 22-44,-1 1-1,1 0 1,-1 1-1,0 0 1,0 0-1,-1 1 1,1-1-1,-1 1 1,0 1-1,0 0 0,-1 0 1,1 1-1,0-1 1,-1 2-1,-10-2 1,-15 1 3,-1 1 0,-53 5 0,32 0-137,0-3-117,28-2-60,1 2 0,0 0 0,-1 2 0,-29 8 0,35-3-52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6.281"/>
    </inkml:context>
    <inkml:brush xml:id="br0">
      <inkml:brushProperty name="width" value="0.05" units="cm"/>
      <inkml:brushProperty name="height" value="0.05" units="cm"/>
    </inkml:brush>
  </inkml:definitions>
  <inkml:trace contextRef="#ctx0" brushRef="#br0">548 330 8986,'-2'-8'150,"-2"-10"319,-1 0 0,0 0 0,-1 0 0,-11-20 0,15 35-388,0-1 0,0 1 1,0-1-1,0 1 0,0 0 0,-1 0 1,1 0-1,-1 0 0,0 1 1,0-1-1,0 1 0,0 0 1,-1-1-1,1 1 0,-1 1 1,1-1-1,-1 0 0,0 1 1,1 0-1,-1 0 0,0 0 1,0 0-1,0 1 0,0 0 1,0-1-1,-6 2 0,-18 4 135,0 2-1,1 0 1,0 2 0,0 2-1,-30 15 1,29-13-55,9-5-16,0 1 0,1 1-1,0 1 1,-28 22 0,39-27-99,1 0 1,0 0 0,0 1 0,0 0-1,1 0 1,0 0 0,1 1-1,-1-1 1,1 1 0,1 0 0,0 1-1,0-1 1,-3 15 0,3-9-21,2 1-1,-1 0 1,2-1 0,0 1-1,1-1 1,0 1 0,1-1-1,6 22 1,-2-16-10,1-1 1,0-1-1,2 1 0,0-1 0,17 24 0,6 1-2,3-2 0,1-1 0,70 60 0,-79-76-15,0-2 0,2 0 0,1-2-1,0-2 1,1 0 0,38 14 0,-51-25-8,0-1 0,0 0-1,1-2 1,0 0 0,0-1 0,0-1-1,0-1 1,1-1 0,-1 0 0,0-2-1,0 0 1,37-9 0,-24 1 2,-1-2 0,0-1-1,-1-2 1,0 0 0,-1-2 0,-1-2 0,-1 0-1,25-23 1,26-32 32,79-92 0,-133 139-17,2-1 34,-2-1 0,-1-2 0,-1 0 0,-1-2 0,28-60-1,-43 79 17,-1-1-1,-1 1 0,0-1 1,-1 0-1,-1 0 0,0 0 1,0-21-1,-3 24 12,0 0 0,-1 0 0,0 1-1,0-1 1,-2 1 0,1 0 0,-1-1 0,-1 2 0,0-1-1,-10-16 1,7 16 15,0 0-1,0 0 1,-1 1 0,0 0-1,-1 1 1,0 0 0,0 1-1,-1-1 1,-20-10-1,15 11 16,-1 1-1,0 0 1,0 1-1,0 1 1,-1 1-1,-26-4 0,-3 5-251,0 2-1,0 2 1,0 2-1,-77 15 1,116-17 86,0 0 1,1 0-1,-1-1 1,1 0-1,-10-1 1,-2-4-194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7.329"/>
    </inkml:context>
    <inkml:brush xml:id="br0">
      <inkml:brushProperty name="width" value="0.05" units="cm"/>
      <inkml:brushProperty name="height" value="0.05" units="cm"/>
    </inkml:brush>
  </inkml:definitions>
  <inkml:trace contextRef="#ctx0" brushRef="#br0">390 177 12707,'-5'-8'125,"-1"1"1,0 0-1,-1 0 1,1 0-1,-1 1 0,-1 0 1,1 0-1,-1 1 1,0 0-1,0 0 1,-10-3-1,12 6-52,0 0 0,1 0 0,-1 1 0,0 0 0,0 0-1,0 1 1,0 0 0,0 0 0,0 0 0,0 1 0,0-1 0,0 2-1,0-1 1,0 1 0,0-1 0,0 2 0,1-1 0,-9 5 0,2 1 55,0 0-1,0 1 1,1 0 0,0 1 0,1 0 0,0 1 0,1 0 0,0 0 0,1 1 0,0 0 0,1 1 0,0-1-1,1 1 1,-5 16 0,4-8-40,0 1-1,1 0 0,2 0 1,0 0-1,2 1 0,0-1 1,1 1-1,4 31 0,0-28-70,2-1 0,1 0 0,1 0 0,1-1 0,1 0 1,1 0-1,1-1 0,1 0 0,1-1 0,31 41 0,-28-45-18,0 1 1,1-2-1,1 0 1,1-1-1,0-1 1,1-1-1,0 0 1,1-2-1,1 0 1,0-2-1,39 14 1,-28-16-6,0-1 1,1-1 0,-1-2 0,1-2 0,0-1 0,0-1-1,0-2 1,-1-2 0,1 0 0,-1-3 0,54-16 0,-38 6 2,-1-3 1,0-1-1,-2-2 1,-1-2 0,0-2-1,78-65 1,-105 77 8,-1 0 0,-1-2 1,0 0-1,-1-1 0,-1 0 0,15-25 1,-23 32 17,-1 0 0,0 0 0,0 0 0,-2-1 0,1 1 0,-1-1 1,-1 0-1,0 0 0,-1 0 0,0 0 0,0-1 0,-2 1 0,-2-20 0,-1 11 38,-2 0-1,0 1 1,-1 0-1,-1 0 1,-1 1-1,-1 0 1,-1 1-1,0 0 1,-1 0-1,-1 1 1,-18-17-1,11 12 22,-1 2-1,-1 1 1,0 0 0,-2 2-1,0 1 1,-1 1 0,-43-20-1,46 27-38,0 0 0,0 2-1,0 1 1,0 1 0,-1 0-1,0 2 1,1 1 0,-1 0-1,-31 5 1,0 3-469,0 3 0,-91 28-1,142-37 367,-4 2-69,1-1 1,-1 0 0,0 0-1,-1-1 1,1 0-1,0 0 1,0-1 0,0 0-1,-9-1 1,4-4-321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01.638"/>
    </inkml:context>
    <inkml:brush xml:id="br0">
      <inkml:brushProperty name="width" value="0.05" units="cm"/>
      <inkml:brushProperty name="height" value="0.05" units="cm"/>
    </inkml:brush>
  </inkml:definitions>
  <inkml:trace contextRef="#ctx0" brushRef="#br0">1254 77 10786,'-4'-6'245,"0"0"0,-1 1 0,0 0 0,0 0 0,0 0 0,-1 1 0,1 0 0,-1 0-1,0 0 1,0 0 0,-1 1 0,1 0 0,-1 1 0,0 0 0,1 0 0,-1 0 0,-11-1 0,-13-1-64,0 1 0,-52 3 0,69 0-14,-186 15 1034,162-9-963,1 2 0,0 1 0,-46 19 1,27-6-169,2 2 1,1 3 0,-78 52 0,110-65-67,1 2 0,1 0 0,0 1 0,2 1 0,0 1 0,1 0 0,0 2-1,2-1 1,1 2 0,0 0 0,-10 25 0,5 2-6,1 1 1,-16 83-1,27-101 17,2 0 0,1 1 0,2 0 0,1 0 1,6 42-1,-4-59-7,1 0 1,0-1 0,2 0-1,0 0 1,0 0 0,1 0 0,1-1-1,1 0 1,0 0 0,0-1 0,2 0-1,-1 0 1,2-1 0,-1 0-1,2-1 1,0-1 0,0 1 0,1-2-1,0 0 1,0 0 0,1-2-1,0 1 1,1-2 0,-1 0 0,24 6-1,-10-5-4,0-1-1,0-2 0,1-1 1,0-1-1,0-2 1,33-3-1,171-34 17,-154 21 0,97-7 0,41 23-8,-5 0-46,-191-1 21,-1-2 0,0 0 0,0-2 1,0 0-1,-1-1 0,1-1 0,-1 0 0,-1-2 1,0 0-1,0-1 0,-1-1 0,0-1 1,0 0-1,-2-1 0,21-22 0,-15 12 6,-1-2 0,-1 0-1,-1-1 1,-2-1 0,0 0-1,-2-1 1,-1-1 0,-1 0 0,10-40-1,-12 33 22,-2-1 0,-1 0 0,-1 0 0,0-64 0,-6 86 10,-1 0-1,0 0 1,-1 1-1,-1-1 1,0 1-1,-1-1 1,-1 1-1,0 0 1,-1 1-1,0-1 1,-1 1-1,-1 1 1,0-1 0,-18-20-1,10 17 12,-1 0 0,-1 1 0,-1 1 0,0 0 0,-1 2 0,0 0 0,-1 2 0,0 0 0,0 1 0,-1 1 0,-34-7 0,38 10-36,-1 2 0,0 0 0,0 1 0,0 1 0,0 1 0,0 0 0,0 1 0,1 2 0,-1 0 0,0 1-1,1 0 1,-1 2 0,2 0 0,-27 13 0,39-16-114,2-1 65,-1 0-1,0 0 1,0 0-1,0 0 1,0 0-1,0-1 1,-1 1-1,1-1 1,-6 0-1,2-8-133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892"/>
    </inkml:context>
    <inkml:brush xml:id="br0">
      <inkml:brushProperty name="width" value="0.05" units="cm"/>
      <inkml:brushProperty name="height" value="0.05" units="cm"/>
    </inkml:brush>
  </inkml:definitions>
  <inkml:trace contextRef="#ctx0" brushRef="#br0">1 240 13635,'4'12'514,"0"0"0,1-1 0,0 0 0,1 0 0,12 18 0,-16-27-435,0 1 0,1-1 0,-1 0 0,0 0 0,1 0 0,-1 0 0,1 0 0,0-1 0,-1 1 0,1-1 0,0 0-1,0 0 1,0 0 0,0 0 0,0 0 0,0 0 0,0-1 0,1 0 0,-1 1 0,0-1 0,0-1 0,0 1 0,0 0-1,0-1 1,0 1 0,0-1 0,1 0 0,2-1 0,3-2 31,-1 0 0,1-1 0,-1 0 0,1 0 0,-1 0 0,-1-1 0,1-1 0,-1 1 0,0-1 0,-1 0 0,0-1 0,0 0 0,0 0 0,7-14 0,-5 6 20,0 0 0,-1-1-1,-1 0 1,0 0-1,-2 0 1,0 0 0,2-21-1,-5 30-93,-1 1-1,1 0 0,-2-1 1,1 1-1,-1-1 0,-3-10 1,4 17-36,0 0 1,0 0 0,-1 0 0,1 0-1,0 0 1,-1 0 0,1 0 0,-1-1 0,0 1-1,1 1 1,-1-1 0,0 0 0,1 0-1,-1 0 1,0 0 0,0 0 0,0 1 0,0-1-1,0 0 1,0 1 0,0-1 0,0 1-1,0-1 1,0 1 0,0-1 0,0 1 0,0 0-1,-1-1 1,1 1 0,0 0 0,0 0-1,0 0 1,0 0 0,-1 0 0,1 0 0,0 0-1,0 1 1,0-1 0,0 0 0,-1 1 0,1-1-1,0 1 1,0-1 0,0 1 0,0-1-1,0 1 1,0 0 0,-1 0 0,-4 3-2,1 1 0,-1-1 1,1 1-1,0 0 0,0 1 1,0-1-1,0 1 0,1 0 0,0 0 1,1 0-1,-1 1 0,1-1 1,0 1-1,1 0 0,0-1 1,-2 9-1,0 2 88,1-1 0,1 1 0,1-1 0,0 1 0,3 32 0,1-25 54,2-1 0,0 1 0,2-1-1,0 0 1,2-1 0,0 0-1,2 0 1,0-1 0,21 28-1,-29-44-119,0-1 0,1-1-1,-1 1 1,1 0 0,0-1-1,0 0 1,0 0 0,0 0-1,0 0 1,10 3-1,-13-5-7,1-1 0,0 1 0,0-1 0,-1 0 0,1 0 0,0 0 0,0 0 0,-1 0-1,1 0 1,0 0 0,0 0 0,0-1 0,-1 1 0,1-1 0,0 1 0,-1-1 0,1 0 0,0 1-1,-1-1 1,1 0 0,-1 0 0,1 0 0,-1 0 0,0-1 0,1 1 0,-1 0 0,0-1 0,0 1-1,0 0 1,0-1 0,0 1 0,0-1 0,1-2 0,1-4 60,0 0-1,0 0 1,0 0 0,-1 0-1,0 0 1,-1 0 0,1-11 0,3-14 277,0 27-264,-7 6-708,-1 1 207,3 0 301,-1-1 0,0 0-1,1 0 1,-1 0 0,0 0-1,1 0 1,-1 0 0,0 0-1,1 0 1,-1 0 0,0 0-1,1 0 1,-1-1 0,0 1-1,1 0 1,-1 0 0,0-1-1,1 1 1,-1 0 0,1-1-1,-1 1 1,1-1 0,-1 1-1,1 0 1,-1-1-1,1 1 1,-1-1 0,1 0-1,-1 1 1,1-1 0,0 1-1,-1-1 1,1 0 0,0 1-1,0-1 1,0 1 0,-1-1-1,1 0 1,0 1 0,0-1-1,0 0 1,0 0 0,0 1-1,0-2 1,-3-14-994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09.219"/>
    </inkml:context>
    <inkml:brush xml:id="br0">
      <inkml:brushProperty name="width" value="0.05" units="cm"/>
      <inkml:brushProperty name="height" value="0.05" units="cm"/>
    </inkml:brush>
  </inkml:definitions>
  <inkml:trace contextRef="#ctx0" brushRef="#br0">27 979 14515,'2'0'158,"1"-1"0,0 1 1,-1 0-1,1 0 0,0 0 0,0 0 0,-1 1 0,1-1 0,0 1 1,-1-1-1,1 1 0,-1 0 0,1 0 0,-1 0 0,4 3 0,9 2-169,36 7 24,0-1 0,63 6 0,106-1 6,-113-10 3,525 14 179,2-30 268,-605 8-453,328 0 2,474 57 0,284 33-21,-192-34-113,-571-29 113,425-22 1,360-27-326,-1027 26 309,737-4-21,-476-26 18,382-12-71,-469 42 79,404-13 22,-533-3-7,253-17-37,2 32-73,-36 37 32,130 7-14,-457-45 87,1-3 0,-1-1 0,0-3 0,65-15 0,-90 15 2,0-1 0,0-1 1,-1-1-1,0-1 0,-1 0 1,0-2-1,-1 0 0,0-1 1,-1-1-1,0-1 0,18-20 1,-2-3 14,-1-1 1,-2-2 0,33-57-1,-55 79-85,-1-1 1,0 0-1,-2 0 0,0-1 0,-1 0 1,-1 0-1,-1 0 0,-1 0 0,-1-37 0,-3 13-208,-3 0-1,-1 1 1,-18-69-1,19 92 275,-1 1 0,-1 1 0,-1-1 0,0 1 0,-19-30 0,23 43 19,0 0 0,-1 0 0,0 1 0,1 0 0,-1 0 0,-1 0 0,1 1 1,-1 0-1,0 0 0,0 0 0,0 1 0,0-1 0,-1 1 0,1 1 0,-1 0 0,0 0 0,0 0 0,0 0 0,0 1 1,-10 0-1,-107 9-156,44-11 138,0 3 1,-94 13 0,84 1 8,-42 8-84,-163 4 1,-132-26-244,86-2 214,-532-31 61,-974-43 52,1293 53 191,53-1-67,-1075-13-166,1397 29-12,-490-6 36,298 29 85,-217 3 228,331-17-38,-621-15-93,-81-9-144,336 65 50,24-2 116,180-24-42,411-16-136,-57 5 270,58-4-201,0 0 0,0 1 1,-1 0-1,1 0 0,0 0 1,-9 6-1,13-6-54,0 0 1,0 0 0,0 1-1,1-1 1,-1 1-1,1 0 1,0 0-1,0 0 1,0 0 0,0 0-1,0 0 1,1 0-1,0 0 1,-1 1-1,1-1 1,0 1 0,0 4-1,-2 9-31,1 0-1,0 25 1,1-6 16,-1-22-22,-46 685 1215,48-681-1189,0 44-72,0-56-14,1 0 1,0 0 0,0 1-1,1-1 1,-1 0 0,1-1-1,4 9 1,-6-13 61,1-1 0,-1 1 0,1 0 0,0 0 1,-1 0-1,1 0 0,0-1 0,-1 1 0,1 0 0,0-1 1,0 1-1,0 0 0,0-1 0,0 1 0,0-1 0,0 1 0,0-1 1,0 0-1,0 0 0,0 1 0,0-1 0,0 0 0,0 0 1,0 0-1,0 0 0,0 0 0,0 0 0,0 0 0,0 0 0,0 0 1,0-1-1,0 1 0,2-1 0,18-12-173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13.753"/>
    </inkml:context>
    <inkml:brush xml:id="br0">
      <inkml:brushProperty name="width" value="0.05" units="cm"/>
      <inkml:brushProperty name="height" value="0.05" units="cm"/>
    </inkml:brush>
  </inkml:definitions>
  <inkml:trace contextRef="#ctx0" brushRef="#br0">264 208 16476,'-27'8'566,"7"-2"-393,-35 15 1,48-17-187,0 0 0,0 0 0,0 1 0,1 0 0,0 0 0,0 0 0,0 1 0,-6 7 0,1 2 5,0 1 0,2 1 0,-1-1-1,2 2 1,0-1 0,1 1 0,1 0 0,1 1 0,0-1 0,-1 21 0,-1 19 98,3 115 1,23 132 153,-9-231-173,3-1-1,25 79 1,-30-126-53,1-1 1,1 1-1,1-1 1,2-1-1,0 0 1,22 29 0,-26-42-16,1 0 1,-1-1 0,2 1 0,0-2 0,0 0 0,1 0 0,0-1 0,0 0-1,0-1 1,1-1 0,1 0 0,-1-1 0,23 6 0,-19-7-4,0-1 1,0 0-1,0-2 0,0 0 1,1-1-1,-1 0 1,0-2-1,29-5 0,-23 1-4,-1-1-1,0-1 0,0-1 0,-1 0 0,35-22 0,-9-2-5,-2-2 0,-1-2-1,-2-1 1,55-67-1,-51 52 56,-2-3-1,-2-1 0,-4-2 0,-1-2 0,28-68 0,-45 84 34,-3 0-1,-2-1 0,-2 0 0,-1-1 1,-3-1-1,-2 0 0,-2 0 0,-2-62 1,-4 88-57,0 1 0,-2-1 0,0 1 0,-2 0 0,0 0 0,-2 1 0,0-1 0,-1 1 0,-18-32 0,17 38-21,-1-1 1,-1 1-1,0 1 1,-1 0-1,-1 0 1,1 1 0,-2 1-1,0 0 1,0 1-1,-1 0 1,0 1-1,-21-8 1,13 7-14,0 2 0,0 1 1,-1 1-1,1 0 0,-1 2 0,-29-1 1,20 4-155,-1 1 1,0 2-1,-63 12 1,35 1-190,1 3 0,1 2 0,0 3 0,-73 40 0,14-1-40,-3 1-118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21.167"/>
    </inkml:context>
    <inkml:brush xml:id="br0">
      <inkml:brushProperty name="width" value="0.05" units="cm"/>
      <inkml:brushProperty name="height" value="0.05" units="cm"/>
    </inkml:brush>
  </inkml:definitions>
  <inkml:trace contextRef="#ctx0" brushRef="#br0">815 133 8290,'-2'-4'257,"1"0"1,-1 0 0,0 0-1,0 1 1,0-1 0,-1 0-1,1 1 1,-1 0 0,0-1-1,0 1 1,0 0 0,-5-3-1,-3-4 328,-1 2 0,-17-10 0,25 16-478,0 0 0,0 1 0,0-1 0,0 1 0,-1 0 0,1 0 0,0 1 0,0-1 0,-1 1 0,1 0 0,-1 0 0,1 0 0,0 1 1,0 0-1,-1 0 0,-7 2 0,-5 4 167,-1 0 0,-27 16 0,9-4 24,-55 14 418,2 0 29,78-28-666,1 1 0,-1 0 0,1 1 1,1 0-1,-1 0 0,-9 10 0,-37 43 296,27-28-56,-40 35 1,55-56-263,0 1 0,2 1 0,-1 0 0,-17 24 0,26-30-38,-1 1 0,1-1-1,1 1 1,-1 0 0,1 0 0,1 0 0,-1 1-1,1-1 1,1 0 0,0 1 0,-1 15 0,3-2 2,1 1 0,1 0 0,1-1 1,1 0-1,1 0 0,1-1 1,1 1-1,11 21 0,-4-13 0,2 0-1,1-1 0,2 0 1,37 42-1,-39-54-5,0 0 0,1-1 0,1-1 0,0 0 0,1-2 0,0-1 0,43 19 1,12-3 6,83 21 1,-74-25-16,185 49 15,-196-58-5,129 11 0,254-23 103,-378-9-90,0-4 0,-1-3 0,134-41 0,-104 20 10,141-51 91,-203 67-99,-1-3-1,-1-2 1,52-35 0,-48 24-19,-2-2 0,45-44 1,-87 76-11,-1-1 1,0 1 0,0 0-1,0-1 1,0 0 0,-1 0-1,0 1 1,0-1 0,0-1-1,-1 1 1,1 0 0,-1 0-1,0-1 1,-1 1 0,1 0-1,-1-1 1,0 1-1,-1 0 1,0-8 0,-3-7 13,0 0 1,-1 1-1,-14-34 1,4 17 4,-1 1 1,-2 1 0,-1 0 0,-35-47 0,35 58-12,0 0 0,-2 2 0,0 0 0,-1 2 0,-1 0 0,-41-24 1,12 13-22,-1 2 1,-1 2 0,-1 3 0,-2 2 0,-104-24 0,110 39 1,1 2-1,-1 2 1,-93 9 0,-8 0 7,120-8 9,-1-1 1,-53-10-1,-31-16 9,58 13-11,-92-12 0,130 25-4,0 1 0,1 1 0,-1 0 0,1 2 0,-1 1 0,1 0-1,-1 2 1,-28 9 0,19-1 9,-41 24 1,52-27 2,1 1 1,-1-2-1,-1-1 1,0 0-1,0-1 1,-23 4-1,7-8 33,0-1-1,-67-5 0,61 1 3,-62 3-1,97 0-42,0 0 0,0 0 0,0 1 0,0-1 0,0 2-1,1-1 1,-1 1 0,1 0 0,-1 0 0,1 1 0,-11 8-1,8-4-45,1 0 0,0 1 0,0 0 0,1 1 0,0 0 0,-7 12 0,3-9-341,11-13 371,0 0-1,0 0 1,0 1 0,0-1 0,-1 0 0,1 0 0,0 0-1,0 0 1,0 0 0,0 0 0,-1 0 0,1 0-1,0 0 1,0 0 0,0 0 0,-1 0 0,1 0 0,0 0-1,0 0 1,0 0 0,0 0 0,-1 0 0,1 0-1,0 0 1,0 0 0,0 0 0,0-1 0,-1 1 0,1 0-1,0 0 1,0 0 0,0 0 0,0 0 0,0 0-1,-1-1 1,1 1 0,0 0 0,0 0 0,0-1 0,-1-1-28,0-1 0,0 0 0,1 0 0,0 1 1,-1-1-1,1 0 0,0 0 0,0-4 0,3-31-222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0.422"/>
    </inkml:context>
    <inkml:brush xml:id="br0">
      <inkml:brushProperty name="width" value="0.05" units="cm"/>
      <inkml:brushProperty name="height" value="0.05" units="cm"/>
    </inkml:brush>
  </inkml:definitions>
  <inkml:trace contextRef="#ctx0" brushRef="#br0">120 19 12435,'0'-1'51,"-1"0"1,1 0 0,0 1-1,0-1 1,0 0 0,0 0 0,-1 0-1,1 1 1,0-1 0,-1 0-1,1 0 1,-1 1 0,1-1-1,-1 0 1,1 1 0,-1-1 0,1 0-1,-1 1 1,0-1 0,1 1-1,-1-1 1,0 1 0,1 0-1,-1-1 1,0 1 0,0 0 0,1-1-1,-1 1 1,-1 0 0,0 0-17,0 0 1,1 1-1,-1 0 1,1-1-1,0 1 1,-1 0-1,1 0 1,-1 0-1,1 0 1,0 0-1,0 0 1,0 0-1,0 0 1,-1 0-1,0 3 1,-7 9 79,0 1 0,1 0 0,1 0 0,0 1 0,1 0 0,0 0 0,1 0 0,1 1 0,1 0 0,0-1 0,-1 19 0,1 25 58,7 97 0,-3-139-162,2 252 29,7 86 15,-9-343-63,0 0 0,2-1-1,-1 1 1,1-1 0,8 20-1,-9-26 3,1-1 0,0 1-1,-1-1 1,2 0 0,-1 0 0,0 0 0,1-1-1,-1 1 1,1-1 0,0 0 0,0 0-1,1 0 1,-1 0 0,1-1 0,-1 1-1,6 0 1,46 19 29,43 15 65,141 75 1,-176-78 115,100 36 1,73 12-4,-143-52-119,-25-9 0,122 20 0,74-8-6,-33-5-25,-104-11 1,1-4 0,0-7 0,254-20 0,159-61-25,-373 50-23,518-101 12,-573 107-10,0 5 0,2 5 0,157 8 0,-220 3-5,112 0 12,-133-3-15,1-2 0,63-13 0,-83 12 0,0 0 1,0-1 0,-1 0-1,0-1 1,0 0 0,0-1-1,-1 0 1,0-1 0,0 0-1,-1 0 1,0-2 0,-1 1-1,0-1 1,0 0 0,7-13-1,-14 20 7,-1 0-1,0 0 1,0 0-1,0 0 1,0 0-1,0-1 1,-1 1-1,0 0 1,1 0-1,-1-7 1,-6-37 8,4 28-8,-13-318 11,14 208-7,-22-154 0,-6 133 61,28 147-62,-1 0 0,-1-1-1,1 1 1,0 0 0,-1 1-1,1-1 1,-1 0 0,0 1-1,0-1 1,0 1-1,-4-2 1,-8-8 6,7 4-7,0 0-1,0 1 1,-1 0 0,0 0 0,0 1-1,-1 0 1,0 1 0,0 0 0,0 0-1,-1 1 1,1 0 0,-1 1 0,-21-3 0,-443-28 33,-3 37-15,-45 26-23,-49 0 35,490-28-66,-641-3 405,2-46 333,607 34-701,-272-24 74,324 36 32,1 3 1,0 3-1,0 2 1,-80 19 0,-21 20 145,-20 4-953,174-48 590,1 1 0,0 0-1,-1 0 1,1 1-1,0 0 1,0 0-1,1 0 1,-1 1-1,-10 8 1,4 5-220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8.413"/>
    </inkml:context>
    <inkml:brush xml:id="br0">
      <inkml:brushProperty name="width" value="0.05" units="cm"/>
      <inkml:brushProperty name="height" value="0.05" units="cm"/>
    </inkml:brush>
  </inkml:definitions>
  <inkml:trace contextRef="#ctx0" brushRef="#br0">133 40 14731,'5'-6'731,"-1"1"0,1 0 0,1 0-1,-1 1 1,1-1 0,8-4 0,-12 27 1597,-6 22-1557,-1 0 0,-15 52 0,10-47-523,-42 161 416,-2 11-303,40-152-347,-5 88-1,18-127-286,2-18-154,4-16-432,4-22-704,9-51 0,-6 23 832,3-6-197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8.843"/>
    </inkml:context>
    <inkml:brush xml:id="br0">
      <inkml:brushProperty name="width" value="0.05" units="cm"/>
      <inkml:brushProperty name="height" value="0.05" units="cm"/>
    </inkml:brush>
  </inkml:definitions>
  <inkml:trace contextRef="#ctx0" brushRef="#br0">220 200 12019,'26'-49'1501,"-4"8"575,31-46 0,-52 85-1943,0 0-1,0 1 1,0-1 0,1 1 0,-1 0-1,0-1 1,0 1 0,1 0 0,-1 0 0,1 0-1,-1 0 1,1 0 0,-1 0 0,1 0 0,0 0-1,-1 0 1,1 1 0,0-1 0,2 0-1,-3 2-56,1-1-1,-1 1 1,0-1-1,0 1 0,0 0 1,1-1-1,-1 1 0,0 0 1,0 0-1,0 0 0,0-1 1,0 1-1,-1 0 0,1 1 1,0-1-1,0 0 1,0 0-1,-1 0 0,1 0 1,-1 0-1,1 1 0,-1-1 1,1 0-1,-1 1 0,0-1 1,1 2-1,5 24 349,-1 0 1,-1 0-1,1 31 0,-5 86 241,-2-84-402,-15 372 242,14-423-2023,-4-14 275,-11-26-427,4 7 1096,-15-10-289,-8-2-165</inkml:trace>
  <inkml:trace contextRef="#ctx0" brushRef="#br0" timeOffset="1">10 510 15523,'-9'-4'1665,"12"2"-737,7 2-272,11 2 888,4-1-119,8-1-209,2-1-144,8-4-232,0 1-152,-2-2-263,-4-1-177,-7 3-504,-4-2-393,-10 5 561,-1 1-120,-6 4-80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9.684"/>
    </inkml:context>
    <inkml:brush xml:id="br0">
      <inkml:brushProperty name="width" value="0.05" units="cm"/>
      <inkml:brushProperty name="height" value="0.05" units="cm"/>
    </inkml:brush>
  </inkml:definitions>
  <inkml:trace contextRef="#ctx0" brushRef="#br0">0 42 14595,'9'-14'1735,"8"-13"1392,-17 27-3078,1 0-1,-1 0 0,0 0 0,0 0 0,0 0 0,0 0 1,1 0-1,-1 0 0,0 0 0,0-1 0,0 1 0,1 0 0,-1 0 1,0 0-1,0 1 0,1-1 0,-1 0 0,0 0 0,0 0 1,0 0-1,0 0 0,1 0 0,-1 0 0,0 0 0,0 0 0,0 0 1,1 0-1,-1 1 0,0-1 0,0 0 0,0 0 0,0 0 0,0 0 1,1 1-1,-1-1 0,0 0 0,0 0 0,0 0 0,0 0 1,0 1-1,0-1 0,0 0 0,0 0 0,0 0 0,0 1 0,0-1 1,0 0-1,0 0 0,0 0 0,0 1 0,0-1 0,0 0 0,0 0 1,0 0-1,0 1 0,2 15 833,-2-16-864,-8 285 2788,0-111-2255,6-92-459,-2 36-355,13 125 1,-8-236-286,0-8 185,1-12-27,-1 6 281,2-21-370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2.177"/>
    </inkml:context>
    <inkml:brush xml:id="br0">
      <inkml:brushProperty name="width" value="0.05" units="cm"/>
      <inkml:brushProperty name="height" value="0.05" units="cm"/>
    </inkml:brush>
  </inkml:definitions>
  <inkml:trace contextRef="#ctx0" brushRef="#br0">226 93 18580,'2'0'131,"0"0"0,0 0 1,0 1-1,0-1 0,0 1 0,0 0 1,0 0-1,0-1 0,-1 1 0,1 1 0,0-1 1,0 0-1,-1 0 0,1 0 0,-1 1 1,1-1-1,-1 1 0,0-1 0,1 1 1,-1 0-1,0 0 0,0-1 0,0 1 0,0 0 1,-1 0-1,1 0 0,0 3 0,3 8 170,-1 0 1,0 1-1,1 15 0,-2-9-154,6 31 127,-3 1 0,-3 86 0,-2-133-327,-1 0-1,1-1 1,-1 1 0,0 0 0,0-1-1,0 1 1,-1-1 0,1 1 0,-5 6-1,6-10-9,-1 0 0,0 0 0,0 0 0,1 0 0,-1-1 0,0 1-1,0 0 1,0 0 0,0-1 0,1 1 0,-1-1 0,0 1 0,0-1-1,0 1 1,-1-1 0,1 0 0,0 1 0,-1-1 0,0 0-64,0 0-1,0 0 1,0 0 0,0-1 0,0 1 0,0-1-1,1 1 1,-1-1 0,0 0 0,0 0 0,0 1 0,1-1-1,-4-2 1,-14-11-1379,0 0 0,1-1 0,1-1 0,-17-21-1,6 4 346,-32-49 0,54 73 1605,0 0 0,1-1 0,0 1-1,1-1 1,0 0 0,0-1 0,-3-13-1,7 20-136,-1-1 0,1 1 0,0-1 0,0 1 0,0-1 0,1 0 0,-1 1 0,1-1 0,0 1 0,1 0 0,-1-1 0,1 1 0,-1 0-1,1 0 1,1 0 0,-1 0 0,1 0 0,-1 0 0,7-6 0,1 1-28,-1 0 1,2 1-1,-1 0 0,1 1 1,1 0-1,-1 0 0,1 1 1,16-5-1,4-1 6,0 3 1,36-7-1,-48 12-220,0 1 1,1 0-1,-1 2 0,1 0 1,0 2-1,21 3 0,-34-4-56,-1 2-1,0-1 1,0 1-1,0 0 0,0 1 1,0 0-1,0 0 1,-1 0-1,1 1 1,-1 0-1,0 0 1,0 0-1,0 1 1,-1 0-1,0 0 1,0 1-1,0-1 1,0 1-1,-1 0 0,5 8 1,-3 1 57,0-1 0,-1 1-1,-1 0 1,0 0 0,-1 1 0,-1-1 0,0 1 0,-1 0 0,-1-1-1,0 1 1,-1 0 0,-1-1 0,0 1 0,-8 27 0,3-20 81,-1-1 0,-1 0 0,0 0 0,-2-1 0,0 0 1,-2-1-1,0 0 0,-1-1 0,-20 20 0,22-27-68,-1 0 1,0 0-1,-1-2 0,-1 0 1,1 0-1,-1-1 0,-1-1 0,0-1 1,0 0-1,-30 8 0,37-12-89,1-2 0,-1 1 0,0-1-1,0 0 1,0-1 0,0 0 0,0 0 0,0-1-1,0 0 1,0-1 0,1 0 0,-1 0 0,0-1-1,1 0 1,0-1 0,0 0 0,0 0 0,0 0-1,0-1 1,1 0 0,0-1 0,-10-10 0,12 12-159,2-1 1,-1 1 0,0-1 0,1 0 0,0-1 0,0 1 0,-2-6 0,4 10 83,1-1 1,-1 0 0,1 1-1,-1-1 1,1 1 0,-1-1-1,1 0 1,0 1-1,0-1 1,0 0 0,0 1-1,0-1 1,0 0 0,1 1-1,-1-1 1,0 0 0,1 1-1,-1-1 1,1 1 0,0-1-1,-1 0 1,1 1 0,0 0-1,0-1 1,0 1 0,0 0-1,0-1 1,0 1-1,2-2 1,10-4-648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3.516"/>
    </inkml:context>
    <inkml:brush xml:id="br0">
      <inkml:brushProperty name="width" value="0.05" units="cm"/>
      <inkml:brushProperty name="height" value="0.05" units="cm"/>
    </inkml:brush>
  </inkml:definitions>
  <inkml:trace contextRef="#ctx0" brushRef="#br0">0 1 18364,'10'1'1552,"-1"18"-1056,-9 7-192,1 14 545,-1 4-177,3 9-216,-1 3-80,1 0-152,-2-4-48,3-12-248,1-7-176,0-19-304,0-11-296,-4-22 664,-2-11-152,-12-21-121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3.932"/>
    </inkml:context>
    <inkml:brush xml:id="br0">
      <inkml:brushProperty name="width" value="0.05" units="cm"/>
      <inkml:brushProperty name="height" value="0.05" units="cm"/>
    </inkml:brush>
  </inkml:definitions>
  <inkml:trace contextRef="#ctx0" brushRef="#br0">0 8 16075,'0'-7'2217,"0"13"-1753,0 6 680,0 1-160,5 3-287,0-2-201,4-4-536,2-2-272,7-7-625,0-1-535,4-4 1096,1-1-280,5 3-280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4.281"/>
    </inkml:context>
    <inkml:brush xml:id="br0">
      <inkml:brushProperty name="width" value="0.05" units="cm"/>
      <inkml:brushProperty name="height" value="0.05" units="cm"/>
    </inkml:brush>
  </inkml:definitions>
  <inkml:trace contextRef="#ctx0" brushRef="#br0">48 134 14523,'0'-20'832,"-1"1"-184,1 1 1,1-1 0,6-32-1,-2 44 279,-1 11-279,2 12 11,16 75 1003,-1-5-556,3 0 1,41 94 0,8-37-379,-59-119-648,2-1 0,0 0-1,33 33 1,-67-62-647,-48-40-250,1-4-1,-107-106 0,163 147 864,4 5 16,1 1 0,0-1 0,1 0 0,-1 0 0,1-1 0,-1 1 0,1-1 0,1 0 0,-1 0 0,-2-6 0,5 11-41,0-1 0,0 0 0,0 1-1,0-1 1,0 1 0,1-1 0,-1 0 0,0 1 0,0-1 0,0 1 0,1-1 0,-1 1 0,0-1 0,1 1-1,-1-1 1,0 1 0,1-1 0,-1 1 0,1-1 0,-1 1 0,1 0 0,-1-1 0,1 1 0,-1 0 0,1-1-1,-1 1 1,1 0 0,-1 0 0,1-1 0,0 1 0,21-6 316,-18 5-271,6-1 92,202-53-1950,-208 54 1380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4.352"/>
    </inkml:context>
    <inkml:brush xml:id="br0">
      <inkml:brushProperty name="width" value="0.05" units="cm"/>
      <inkml:brushProperty name="height" value="0.05" units="cm"/>
    </inkml:brush>
  </inkml:definitions>
  <inkml:trace contextRef="#ctx0" brushRef="#br0">47 1 12795,'2'5'623,"-1"1"1,0-1 0,0 1-1,0-1 1,-1 1-1,0-1 1,-1 11-1,1-13-377,-1-1 0,1 1 0,-1-1-1,0 1 1,0-1 0,0 0 0,-1 1 0,1-1-1,0 0 1,-1 0 0,0 1 0,1-1-1,-1-1 1,0 1 0,0 0 0,0 0-1,0-1 1,-4 3 0,4-3-196,1-1 0,-1 1 0,1 0 0,-1 0 0,1 0 0,-1 0 0,1 0 0,0 1 0,0-1 0,-1 0 0,1 1 0,0-1 1,0 0-1,0 1 0,1-1 0,-2 3 0,2-3-50,0 1 1,0-1-1,1 1 1,-1-1-1,0 1 1,1-1-1,-1 1 0,1-1 1,-1 1-1,1-1 1,0 0-1,0 1 1,-1-1-1,1 0 1,0 0-1,0 0 1,0 0-1,0 1 0,2 0 1,15 14-29,22 18 0,-23-22 15,0 2 0,-1 0-1,-1 1 1,15 18 0,-27-29 20,-1 0 0,1 0 0,0 0 0,-1 0 0,0 0 0,0 0 0,0 1 1,-1-1-1,0 1 0,0-1 0,0 1 0,0 0 0,0-1 0,-1 1 0,0 0 0,0-1 0,0 1 0,-1 0 1,0 0-1,0-1 0,0 1 0,0-1 0,-3 7 0,3-8 26,-1 0 0,0 0 0,0 0 0,0-1 1,0 1-1,0 0 0,-1-1 0,1 1 0,-1-1 0,1 0 0,-1 0 1,0 0-1,0 0 0,0 0 0,0-1 0,0 1 0,0-1 0,-1 0 0,1 0 1,0 0-1,-1-1 0,1 1 0,-1-1 0,1 1 0,-6-2 0,5 1-131,0 0 0,0 0 0,1-1 0,-1 1-1,0-1 1,0 0 0,1-1 0,-1 1 0,1 0-1,-1-1 1,1 0 0,0 0 0,-1 0 0,1 0 0,0-1-1,0 1 1,1-1 0,-1 0 0,0 1 0,1-1 0,0 0-1,-1-1 1,-1-3 0,1-8-346,2 2-166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5.508"/>
    </inkml:context>
    <inkml:brush xml:id="br0">
      <inkml:brushProperty name="width" value="0.05" units="cm"/>
      <inkml:brushProperty name="height" value="0.05" units="cm"/>
    </inkml:brush>
  </inkml:definitions>
  <inkml:trace contextRef="#ctx0" brushRef="#br0">1 115 14299,'4'-21'3080,"-1"18"-1082,-1 13-917,7 172 1065,-6-53-1354,-3-127-782,0 3 56,1 0-1,-1 0 1,1 0 0,0 0 0,3 7 0,-4-11-57,0 0 0,0 0 0,1-1 1,-1 1-1,1-1 0,-1 1 0,1 0 1,-1-1-1,1 1 0,-1-1 0,1 1 1,-1-1-1,1 1 0,0-1 0,-1 0 1,1 1-1,0-1 0,-1 0 0,1 1 1,0-1-1,-1 0 0,1 0 0,0 0 1,0 0-1,-1 1 0,1-1 1,0 0-1,0 0 0,-1 0 0,1-1 1,0 1-1,0 0 0,-1 0 0,1 0 1,0-1-1,0 1 0,-1 0 0,1 0 1,0-1-1,-1 1 0,1-1 0,-1 1 1,1-1-1,0 0 0,14-11 28,-1 0 1,0 0-1,-1-2 0,-1 0 0,0 0 1,16-26-1,-10 15-8,-1 2-13,10-15 0,2 0 1,38-35-1,-67 72-16,25-18-7,-24 19 7,-1-1-1,1 1 1,-1 0 0,1-1 0,0 1 0,-1 0 0,1-1-1,0 1 1,-1 0 0,1 0 0,0 0 0,0 0-1,-1 0 1,1-1 0,0 1 0,-1 1 0,1-1 0,0 0-1,0 0 1,-1 0 0,1 0 0,0 0 0,-1 1-1,1-1 1,0 0 0,-1 0 0,1 1 0,-1-1 0,1 1-1,0-1 1,-1 0 0,1 1 0,-1-1 0,1 1-1,-1 0 1,1-1 0,-1 1 0,0-1 0,1 1 0,-1 0-1,1 0 1,2 12 1,-1 0 0,0 0 0,0-1-1,-2 1 1,1 1 0,-2-1 0,-1 14 0,1-16 3,-7 81 91,8-91-93,0 0 1,0 0 0,0 0 0,0 0 0,0 0 0,0 0 0,1 0-1,-1 0 1,0 0 0,0 0 0,1 0 0,-1 0 0,1-1 0,-1 1-1,1 0 1,0 1 0,-1-2 0,0 0-1,1 0 0,-1 1 1,1-1-1,-1 0 1,0 0-1,1 0 0,-1 0 1,1 0-1,-1 1 1,0-1-1,1 0 0,-1 0 1,1 0-1,-1 0 1,0 0-1,1 0 0,-1-1 1,1 1-1,-1 0 1,0 0-1,1 0 0,-1 0 1,1 0-1,0-1 0,1-1 7,1 1 0,0-1 0,-1 0-1,1-1 1,-1 1 0,0 0 0,1-1-1,1-3 1,89-149 98,-61 96-102,-30 56-7,0-1 1,1 1-1,-1-1 1,1 1-1,-1 0 0,4-3 1,-5 6 0,-1 0 1,0-1-1,0 1 1,1 0 0,-1 0-1,0-1 1,1 1 0,-1 0-1,0 0 1,1 0-1,-1 0 1,0 0 0,1 0-1,-1 0 1,1-1-1,-1 1 1,0 0 0,1 0-1,-1 0 1,0 0 0,1 1-1,-1-1 1,1 0-1,-1 0 1,0 0 0,1 0-1,0 1 1,0 0-1,-1-1 1,1 1-1,-1 0 0,1 0 1,-1 0-1,1-1 1,-1 1-1,1 0 1,-1 0-1,0 0 1,1 0-1,-1 0 0,0 0 1,0 1-1,3 21 2,-2 0 0,0 0 0,-6 46 0,1 11 93,4-78-88,0 1 0,0-1 0,0 0 1,1 1-1,-1-1 0,1 0 0,0 1 0,-1-1 1,1 0-1,0 0 0,1 0 0,-1 1 0,0-1 1,3 3-1,26 20 51,-3-4-23,-27-20-32,1-1 1,0 1 0,0-1 0,-1 1 0,1-1-1,0 0 1,0 1 0,0-1 0,-1 0-1,1 1 1,0-1 0,0 0 0,0 0-1,0 0 1,0 0 0,0 0 0,0 0 0,-1 0-1,1 0 1,0 0 0,0-1 0,0 1-1,0 0 1,0 0 0,-1-1 0,1 1 0,0-1-1,0 1 1,0-1 0,-1 1 0,1-1-1,0 1 1,-1-1 0,1 1 0,0-1-1,-1 0 1,1 0 0,-1 1 0,1-1 0,0-1-1,5-7 11,0 1-1,8-18 0,-7 14 2,78-139 28,13-22-52,-98 173 9,1-1 0,-1 1 1,0-1-1,0 1 0,1-1 0,-1 1 1,0-1-1,1 1 0,-1-1 0,1 1 1,-1-1-1,1 1 0,-1-1 0,1 1 1,-1 0-1,1-1 0,-1 1 0,1 0 1,-1-1-1,1 1 0,-1 0 0,2 0 0,0 10-12,-7 29-6,4-34 15,-8 46-16,3-27 30,2 0-1,1 0 0,0 0 1,3 41-1,0-63-6,0 0 0,0 0 1,0 0-1,0 0 0,1 0 0,-1 0 0,1 0 1,-1 0-1,1 0 0,0-1 0,0 1 0,-1 0 0,1 0 1,1 0-1,-1-1 0,0 1 0,0-1 0,1 1 1,-1-1-1,1 1 0,-1-1 0,1 0 0,0 1 1,-1-1-1,1 0 0,0 0 0,0-1 0,0 1 0,0 0 1,0 0-1,0-1 0,0 0 0,0 1 0,0-1 1,0 0-1,0 0 0,0 0 0,2 0 0,2-1 6,0 0 0,-1 0 0,1-1 0,0 0 0,-1 0 0,1 0 0,-1-1 0,0 0-1,1 0 1,-2 0 0,1-1 0,6-5 0,1-3 6,-2 0 1,1 0-1,-2-1 0,0 0 0,0-1 1,-1 0-1,-1 0 0,7-21 0,-6 14-5,-1 0 0,-2-1 0,0 0 0,-1 0-1,1-30 1,-5 50-14,-1 6 1,-4 17 5,-3 29 21,7-38-16,-6 78 59,7-82-48,1 1-1,-1 0 0,1-1 0,1 1 0,-1-1 0,2 1 0,5 15 0,-7-23-44,-1 1 0,1-1 0,0 1 0,0-1 0,0 1 0,0-1 0,0 1 0,0-1 0,0 0 0,1 0 0,-1 1 0,0-1 0,1 0 0,-1 0 0,1 0 0,-1-1 0,1 1 0,-1 0 0,1 0 0,0-1 0,-1 1 0,1-1 0,0 0 0,-1 1 0,1-1 0,0 0 0,0 0 0,-1 0 0,1 0 0,0 0 0,0-1 0,-1 1 0,4-1 0,-2 0-64,1-1 1,-1 0-1,1 1 1,-1-1-1,0 0 1,0-1-1,0 1 1,0 0-1,0-1 0,0 0 1,-1 0-1,1 1 1,-1-2-1,4-4 1,8-23-357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6.527"/>
    </inkml:context>
    <inkml:brush xml:id="br0">
      <inkml:brushProperty name="width" value="0.05" units="cm"/>
      <inkml:brushProperty name="height" value="0.05" units="cm"/>
    </inkml:brush>
  </inkml:definitions>
  <inkml:trace contextRef="#ctx0" brushRef="#br0">153 431 15259,'-13'13'1545,"1"1"-1,1 1 1,-12 17 0,9-7-1100,1 0 0,1 1 0,1 0 0,1 1 0,-11 51 0,17-57-172,-4 41 1,8-56-223,-1 1-1,2-1 1,-1 0 0,1 0 0,-1 1 0,2-1 0,-1 0 0,1 0 0,0 0 0,0 0 0,4 6-1,-6-10-32,1 0-1,0-1 0,0 0 0,0 1 0,1-1 1,-1 0-1,0 1 0,0-1 0,1 0 0,-1 0 1,1 0-1,-1 0 0,1-1 0,-1 1 0,1 0 1,-1 0-1,1-1 0,0 1 0,-1-1 0,1 0 1,3 1-1,-1-1 6,-1-1 1,0 1-1,0-1 0,1 1 1,-1-1-1,0 0 0,0 0 1,0-1-1,0 1 0,5-4 1,3-3 31,-1 0-1,1 0 1,-2-1 0,15-17 0,11-19 77,-2-2 1,44-84-1,-3 4-2,-73 124-117,1 0 1,-1-1 0,1 1 0,-1-1-1,0 1 1,0-1 0,0-5 0,-1 5 3,1 0 1,0 0-1,0 0 1,0 0-1,4-6 0,8-16-10,0 1-1,-2-2 1,-1 0-1,-1 0 1,-2-1-1,0 0 0,-2 0 1,-1-1-1,-1 1 1,-2-49-1,-1 72-15,-1-1 0,0 1 0,0 0 1,0-1-1,-1 1 0,-4-10 0,6 14 6,0 0 0,-1 0 1,1 1-1,-1-1 0,1 0 0,-1 0 1,1 0-1,-1 1 0,0-1 0,1 0 0,-1 1 1,0-1-1,0 0 0,1 1 0,-1-1 1,0 1-1,0-1 0,0 1 0,0 0 1,0-1-1,0 1 0,0 0 0,0 0 1,1-1-1,-1 1 0,0 0 0,0 0 1,0 0-1,0 0 0,0 0 0,0 1 0,0-1 1,0 0-1,0 0 0,0 1 0,0-1 1,0 0-1,0 1 0,0-1 0,1 1 1,-1-1-1,0 1 0,0-1 0,0 1 1,0 1-1,-5 3-8,0 0 0,1 1 0,0 0 0,0 0 1,0 0-1,1 0 0,0 1 0,-6 13 0,-21 61-9,28-70 24,-16 51 103,2 0 0,3 2 0,3 0 0,-4 106 0,14-161-84,1 1 0,1-1 0,0 0 0,2 12 0,-3-20-22,0 0-1,0 0 1,1 0-1,-1 1 1,0-1-1,0 0 1,1 0-1,-1 0 1,1 0-1,-1 0 1,1 0-1,0 0 1,-1 0-1,1 0 1,0 0-1,-1 0 1,1-1-1,0 1 1,0 0-1,0 0 1,0-1 0,0 1-1,0 0 1,0-1-1,0 1 1,0-1-1,0 0 1,0 1-1,0-1 1,0 0-1,0 1 1,1-1-1,-1 0 1,0 0-1,0 0 1,0 0-1,0 0 1,0 0-1,1-1 1,-1 1-1,0 0 1,0-1-1,0 1 1,0 0-1,1-1 1,10-6-48,0 0 0,-1-1 0,0 0 0,-1-1 0,0 0 0,10-11 0,17-15-100,-37 35 146,9-8-61,0 0 0,0 1 0,1 1 0,20-11 1,-29 16 57,1 0 1,-1 1-1,1-1 1,0 0 0,-1 1-1,1-1 1,0 1 0,0 0-1,-1-1 1,1 1 0,0 0-1,0 0 1,0 0-1,-1 1 1,1-1 0,0 0-1,0 0 1,-1 1 0,1-1-1,0 1 1,-1 0 0,1 0-1,0-1 1,-1 1 0,1 0-1,-1 0 1,0 0-1,1 1 1,-1-1 0,0 0-1,1 0 1,-1 1 0,0-1-1,0 1 1,0-1 0,0 1-1,0-1 1,-1 1-1,1 0 1,0-1 0,-1 1-1,1 2 1,2 9 42,0 0 0,-1 0 0,0 0 0,-1 0 0,-1 0 0,0 14 0,-13 80 235,0-53-926,13-54 642,0 0 1,0 0 0,0 0 0,0 0-1,0 0 1,0 0 0,0 0 0,0 0-1,-1 0 1,1 0 0,0 1-1,0-1 1,0 0 0,0 0 0,0 0-1,-1 0 1,1 0 0,0 0 0,0 0-1,0 0 1,0 0 0,0 0 0,-1 0-1,1 0 1,0 0 0,0 0 0,0-1-1,0 1 1,0 0 0,0 0-1,-1 0 1,1 0 0,0 0 0,0 0-1,0 0 1,0 0 0,0 0 0,0 0-1,0 0 1,0-1 0,-1 1 0,1 0-1,0 0 1,0 0 0,0 0 0,0 0-1,0 0 1,0-1 0,0 1-1,0 0 1,0 0 0,0 0 0,0 0-1,0 0 1,0-1 0,0 1 0,0 0-1,0 0 1,0 0 0,-5-12-60,-3-21-184,1-9-90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7.334"/>
    </inkml:context>
    <inkml:brush xml:id="br0">
      <inkml:brushProperty name="width" value="0.05" units="cm"/>
      <inkml:brushProperty name="height" value="0.05" units="cm"/>
    </inkml:brush>
  </inkml:definitions>
  <inkml:trace contextRef="#ctx0" brushRef="#br0">273 4 18084,'0'0'121,"-1"-1"-1,1 1 1,-1 0 0,1-1-1,-1 1 1,0 0 0,1 0-1,-1-1 1,0 1 0,1 0-1,-1 0 1,0 0 0,1 0-1,-1 0 1,0 0 0,1 0-1,-1 0 1,0 0 0,1 0-1,-1 0 1,1 0 0,-2 1-1,-18 2 310,0 2 248,-1 1 0,1 1 0,0 1 0,-21 12 0,28-13-549,0 0 0,0 2 1,1 0-1,0 0 0,0 1 1,-16 18-1,27-27-122,0 0-1,0 0 1,0 0 0,0 0-1,0 0 1,1 0 0,-1 0-1,0 0 1,0 0 0,1 1-1,-1-1 1,1 0 0,-1 1-1,1-1 1,0 0 0,-1 1-1,1-1 1,0 0 0,0 1-1,0-1 1,0 0 0,0 1-1,0-1 1,0 1 0,1-1-1,-1 0 1,1 2 0,1-1-6,0 0 0,-1 0 1,1 0-1,1 0 1,-1-1-1,0 1 1,0-1-1,1 1 1,-1-1-1,1 0 1,-1 0-1,5 1 1,-2 0-3,19 7-15,1 2 1,32 18 0,-52-26 9,0 0 0,0 0 0,0 1 0,0-1 0,-1 1 0,1 1 0,-1-1 0,0 0 0,0 1 0,-1 0 0,1 0 0,-1 0 0,0 0 0,-1 1 0,1-1 0,2 12 0,-4-14 5,-1 0 0,1 0 0,-1-1 0,0 1 0,0 0 0,-1 0-1,1 0 1,-1 0 0,1 0 0,-1 0 0,0-1 0,0 1-1,0 0 1,0 0 0,-4 4 0,2-3 11,0 0 0,0 0 0,-1 0 0,0 0 1,0-1-1,0 1 0,0-1 0,-7 4 0,1-2-12,1 0 0,-2-1 0,1 0 0,0-1 0,-1 0 0,0 0 0,1-1 0,-12 1 0,20-3-74,0 0 0,0 0 0,1 0 0,-1 0 0,0 0-1,0 0 1,1 0 0,-1-1 0,0 1 0,0 0 0,1-1 0,-1 0 0,1 1-1,-1-1 1,0 0 0,1 0 0,-3-2 0,3 2-8,1 0-1,-1 0 1,1 0-1,0 0 1,0 0 0,-1 0-1,1 0 1,0 0 0,0 0-1,0 0 1,0 0-1,0-1 1,0 1 0,0 0-1,0 0 1,1 0 0,-1 0-1,0 0 1,1 0-1,-1 0 1,1 0 0,-1 0-1,1 0 1,-1 0 0,1 1-1,0-1 1,-1 0-1,1 0 1,0 0 0,0 1-1,1-2 1,37-38-1307,-12 16 536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7.784"/>
    </inkml:context>
    <inkml:brush xml:id="br0">
      <inkml:brushProperty name="width" value="0.05" units="cm"/>
      <inkml:brushProperty name="height" value="0.05" units="cm"/>
    </inkml:brush>
  </inkml:definitions>
  <inkml:trace contextRef="#ctx0" brushRef="#br0">1 49 16964,'7'-5'721,"22"-9"1069,-28 14-1729,-1 0 0,1 0 0,0 0 0,-1 0 0,1 0 0,0 0 0,-1 0 0,1 0 0,-1 0 0,1 0 0,0 0 0,-1 0 0,1 0 0,0 0 0,-1 1 0,1-1 0,-1 0 0,1 0 0,-1 1 0,1-1 0,0 1 0,-1-1 0,1 0 0,-1 1 0,0-1 0,1 1 0,-1-1 0,1 1 0,-1-1 0,0 1 0,1-1 0,-1 1 0,0 0 0,0-1 0,1 1 0,-1-1 0,0 1 0,0 0 0,0-1 0,0 1 0,0 1 0,2 13 695,-1 1 0,-1 0 0,-3 30 1,1 3-250,1-31-362,0-8-71,1 0 0,0 0 0,0 0 0,1 0 0,0 0 0,1 0 0,4 14 0,-5-23-71,-1 0 0,0 0 0,1 0 0,-1 0 1,1 0-1,-1 0 0,1 0 0,0 0 0,-1-1 1,1 1-1,0 0 0,0 0 0,-1-1 0,1 1 1,0-1-1,0 1 0,0-1 0,0 1 1,0-1-1,0 1 0,0-1 0,0 0 0,0 1 1,1-1-1,0 0 4,0 0-1,0 0 1,0-1 0,0 1-1,0-1 1,-1 1 0,1-1 0,0 0-1,0 1 1,0-1 0,-1 0 0,3-2-1,5-3 23,0-2 0,0 1-1,11-14 1,-16 17-27,65-78-59,-44 51 7,0 1-1,37-32 1,-59 59 36,0 1 1,0 0-1,0-1 0,0 1 1,1 0-1,7-2 1,-10 3 9,0 1 0,0 0 1,0-1-1,0 1 1,0 0-1,0 0 0,0 0 1,0 0-1,0 0 1,0 0-1,0 0 0,0 1 1,0-1-1,0 0 0,0 1 1,0-1-1,0 0 1,0 1-1,0-1 0,0 1 1,-1 0-1,1-1 0,0 1 1,0-1-1,0 1 1,-1 0-1,1 0 0,0 0 1,-1-1-1,1 1 1,0 2-1,2 1 8,-1 1 0,0 0 0,0 0 0,-1 0 0,0 0 0,1 1 1,-2-1-1,2 8 0,-2 47 128,0-35-33,3-5 38,3-17-26,6-9 0,6-12-63,-1 0 1,19-26-1,22-23-129,-51 60 55,1-1-1,0 1 0,1 1 0,0 0 1,0 0-1,11-5 0,-18 10 17,-1 0 1,1 0-1,0 1 0,0-1 1,0 0-1,0 1 0,0-1 1,0 1-1,0 0 0,0 0 1,0 0-1,0 0 0,0 0 1,-1 0-1,1 0 0,0 1 1,0-1-1,0 0 0,0 1 1,0 0-1,0 0 0,3 1 1,-3 0 4,1 1 1,-1-1 0,0 0 0,0 1-1,0-1 1,0 1 0,0 0-1,0 0 1,-1 0 0,1 0-1,-1 0 1,1 5 0,3 8 36,-2 0 0,-1 1 0,0-1-1,0 21 1,-2 34-73,-2-62-1264,-1-17 719,5-11 231,4-4-125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8.233"/>
    </inkml:context>
    <inkml:brush xml:id="br0">
      <inkml:brushProperty name="width" value="0.05" units="cm"/>
      <inkml:brushProperty name="height" value="0.05" units="cm"/>
    </inkml:brush>
  </inkml:definitions>
  <inkml:trace contextRef="#ctx0" brushRef="#br0">241 19 18276,'-12'-4'426,"-1"0"0,0 1 0,0 0 0,0 1 0,0 1 0,0 0 0,-14 1 0,22 0-339,0 1 0,0-1 0,0 1 0,1 0 0,-1 1 0,0-1 0,0 1 0,1 0 0,-1 0 0,1 1 0,0-1 0,0 1 0,0 0 0,0 0 0,0 0 0,0 0 0,1 1 0,0 0 0,0 0 0,0 0 0,-4 5 0,2 2 44,1 0-1,0 0 0,0 0 0,1 0 0,0 1 1,1-1-1,0 1 0,1-1 0,0 1 1,1 0-1,1 0 0,0-1 0,3 17 0,-4-26-105,0 1 0,1-1 0,-1 0 0,1 0 0,0 0 0,0 0 0,0 0 0,0 0 0,0 0 0,0 0 0,0 0 0,0 0 0,1-1 0,-1 1 0,1 0 0,0-1 0,-1 1 0,3 1 0,-2-3-15,0 1-1,-1-1 1,1 1-1,0-1 1,0 0 0,-1 0-1,1 1 1,0-1 0,-1 0-1,1-1 1,0 1 0,0 0-1,-1 0 1,1-1 0,0 1-1,-1-1 1,1 0 0,1 0-1,6-4-33,-2 0 1,1 0-1,0 0 0,-1-1 0,0 0 0,-1-1 0,8-8 0,1-3-149,21-33-1,-31 43 103,-1 0 1,1 0-1,-1-1 0,-1 0 0,0 0 0,4-18 0,-7 20-36,-4 12 111,-6 17 107,2 5 80,2 0 0,-7 49-1,12-64-117,0 1-1,0-1 1,1 0-1,1 1 1,0-1-1,1 1 1,1-1-1,5 19 1,-7-28-57,0-1 0,0 1 0,0 0 0,1-1 0,-1 1 0,1-1 0,-1 0 0,1 0 0,0 1 0,0-1 0,0 0 0,0 0 0,0-1 0,0 1 0,1 0 0,-1-1 0,5 3 0,-5-4-27,1 1 0,0-1-1,-1 1 1,1-1-1,0 0 1,-1 0 0,1 0-1,0 0 1,-1 0-1,1-1 1,0 1-1,-1-1 1,1 0 0,-1 0-1,4-1 1,3-3-142,-1 0 0,0 0 0,0 0 0,-1-1 0,0 0 0,0-1-1,0 0 1,-1 0 0,7-9 0,-2 0-26,-1 1-1,-1-2 0,11-28 0,-2-6-309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8.674"/>
    </inkml:context>
    <inkml:brush xml:id="br0">
      <inkml:brushProperty name="width" value="0.05" units="cm"/>
      <inkml:brushProperty name="height" value="0.05" units="cm"/>
    </inkml:brush>
  </inkml:definitions>
  <inkml:trace contextRef="#ctx0" brushRef="#br0">78 0 15499,'-5'8'670,"0"0"-1,0-1 0,1 2 0,0-1 1,0 0-1,1 1 0,0 0 1,-2 14-1,2-12 437,-9 38-305,3 1 0,2 0 1,2 1-1,2-1 0,6 82 1,-2-121-784,-1-1-14,0 0 0,1 0 0,0-1-1,1 1 1,0 0 0,1-1 0,0 1 0,7 15 0,-10-25-12,1 1 0,-1-1 0,0 1 0,1-1 1,-1 1-1,1-1 0,-1 1 0,0-1 0,1 0 0,-1 1 0,1-1 0,-1 0 1,1 1-1,0-1 0,-1 0 0,1 1 0,-1-1 0,1 0 0,-1 0 0,1 0 1,0 0-1,-1 0 0,1 0 0,0 0 0,-1 0 0,1 0 0,-1 0 0,1 0 1,0 0-1,-1 0 0,1 0 0,0 0 0,-1-1 0,1 1 0,-1 0 0,1 0 1,-1-1-1,1 1 0,-1 0 0,1-1 0,-1 1 0,1-1 0,-1 1 0,1 0 1,-1-1-1,0 1 0,1-1 0,-1 1 0,1-2 0,20-30-542,17-49-2019,48-154 1,-36 89 831,-24 72 1476,-23 70 1397,-2 9-716,-3 14 102,-3-1-109,-49 211 3010,44-179-2808,4 1 0,-2 84 0,8-127-623,3 38 121,-3-44-166,0 0-1,1 0 1,-1 0-1,1 0 1,-1 0-1,1 0 1,0 0-1,0 0 1,0 0-1,0 0 1,0-1-1,0 1 1,0 0-1,1 0 1,-1-1-1,0 1 1,3 1-1,-4-3 20,1 0 0,-1 0 0,0 1 0,1-1 0,-1 0 1,0 0-1,1 0 0,-1 0 0,0 0 0,1 0 0,-1 0 0,0 0 0,0 0 0,1 0 0,-1 0 0,0 0 0,1 0 0,-1 0 0,0 0 0,1-1 0,-1 1 0,0 0 0,1 0 0,-1 0 0,0 0 0,0-1 0,1 1 0,-1 0 0,0 0 1,0-1-1,1 1 0,7-14-358,1-18 46,-9 30 278,6-35-555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9.132"/>
    </inkml:context>
    <inkml:brush xml:id="br0">
      <inkml:brushProperty name="width" value="0.05" units="cm"/>
      <inkml:brushProperty name="height" value="0.05" units="cm"/>
    </inkml:brush>
  </inkml:definitions>
  <inkml:trace contextRef="#ctx0" brushRef="#br0">0 112 18012,'1'1'155,"0"0"1,0 0-1,-1 0 1,1 0-1,0 0 1,0 0-1,0 0 1,0-1-1,0 1 1,0 0 0,0-1-1,1 1 1,-1-1-1,0 1 1,0-1-1,0 0 1,1 1-1,-1-1 1,0 0-1,0 0 1,3 0-1,-2 0 13,0-1 0,0 0-1,0 0 1,0 1-1,0-1 1,0-1 0,0 1-1,0 0 1,0 0 0,0-1-1,2-2 1,3-2 47,0-1 1,0 0-1,-1-1 1,1 1-1,-2-1 0,1 0 1,-1 0-1,-1-1 0,7-15 1,-11 24-213,1-1-1,-1 1 1,0-1 0,0 0-1,0 1 1,0-1 0,0 1 0,0-1-1,0 1 1,0-1 0,0 0 0,0 1-1,0-1 1,0 1 0,0-1 0,0 1-1,0-1 1,-1 0 0,1 1-1,0-1 1,-9 1 43,-13 16 26,11-4-14,0 2 1,1-1 0,0 1 0,-7 17 0,13-25-24,1 1 1,0 0-1,0-1 0,1 1 0,0 1 1,0-1-1,1 0 0,-1 0 1,2 1-1,-1-1 0,1 0 1,1 8-1,-1-12-23,1-1 1,0 1-1,0-1 1,0 1-1,0-1 1,0 0-1,0 1 1,1-1-1,-1 0 1,1 0-1,0 0 1,0 0-1,0 0 1,0 0-1,0 0 1,0-1-1,0 1 0,0-1 1,0 0-1,1 1 1,-1-1-1,1 0 1,-1 0-1,1 0 1,-1-1-1,1 1 1,4 0-1,7 1-3,1-1 0,0 0 0,25-2 0,-31 0-34,69-5-148,-51 3 74,1 1 0,-1 0-1,0 3 1,1 0 0,42 8 0,-73-11 173,-1 0 0,1 0 1,-1-1-1,1 1 0,0-1 0,-1 0 1,-2-3-1,-3-3 35,-29-24 141,2-3 1,-59-72 0,94 106-254,0 0 1,-1 1-1,1-1 1,0 0-1,0 0 1,0 0-1,0 1 1,1-1-1,-1 0 1,1 0-1,-1-1 0,0-1 1,1 3-3,0 0-1,1 1 1,-1-1-1,0 1 1,0-1-1,0 0 1,0 1 0,1-1-1,-1 1 1,0-1-1,1 1 1,-1-1-1,0 1 1,1-1 0,-1 1-1,1-1 1,-1 1-1,1-1 1,-1 1-1,1 0 1,-1-1 0,1 1-1,-1 0 1,1-1-1,0 1 1,5-2-68,0 1 1,0 0-1,0 1 0,-1-1 1,1 1-1,10 1 1,-14-1 51,124 8-867,-81-8 638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0.780"/>
    </inkml:context>
    <inkml:brush xml:id="br0">
      <inkml:brushProperty name="width" value="0.05" units="cm"/>
      <inkml:brushProperty name="height" value="0.05" units="cm"/>
    </inkml:brush>
  </inkml:definitions>
  <inkml:trace contextRef="#ctx0" brushRef="#br0">1 79 15307,'18'-17'1991,"-18"17"-1947,0 0 0,0-1 0,0 1 0,1 0 0,-1 0-1,0 0 1,0 0 0,1 0 0,-1 0 0,0 0 0,0 0 0,1 0 0,-1 0-1,0 0 1,0 0 0,1 0 0,-1 0 0,0 0 0,0 0 0,1 0 0,-1 0 0,0 0-1,0 0 1,1 0 0,-1 0 0,0 1 0,0-1 0,1 0 0,-1 0 0,0 0 0,0 0-1,0 1 1,1-1 0,-1 0 0,0 0 0,0 0 0,0 1 0,0-1 0,2 5 248,-1-1 1,-1 1 0,1 0 0,-1-1 0,1 1-1,-2 7 1,1-5-201,7 306 1891,25-1-1471,-31-304-433,-2-9-27,-5-17-1,-8-34-3,4 12-24,2 0 0,2-1 0,2 0 0,1-70 0,3 107-24,1-1 0,0 1 1,-1-1-1,1 1 0,1-1 0,2-6 1,-4 10-1,1 0-1,-1 1 1,1-1 0,-1 0 0,1 1 0,-1-1-1,1 1 1,-1-1 0,1 0 0,-1 1 0,1-1-1,0 1 1,-1 0 0,1-1 0,0 1 0,0-1 0,-1 1-1,1 0 1,0 0 0,0 0 0,-1-1 0,1 1-1,0 0 1,0 0 0,0 0 0,0 0 0,-1 0-1,1 0 1,0 0 0,0 0 0,0 1 0,-1-1-1,1 0 1,0 0 0,0 1 0,-1-1 0,1 0 0,0 1-1,-1-1 1,1 1 0,0-1 0,-1 1 0,1-1-1,0 2 1,9 6-5,0 1 0,0 1 1,-1-1-1,9 15 0,25 24-4,-39-44 9,1 0 1,-1 0-1,1-1 0,0 0 0,0 0 1,0 0-1,0 0 0,10 3 0,-12-6 1,0 1-1,0-1 1,0 1-1,1-1 1,-1 0-1,0-1 0,0 1 1,1 0-1,-1-1 1,0 0-1,0 1 0,0-1 1,0 0-1,0-1 1,0 1-1,0-1 0,0 1 1,-1-1-1,1 0 1,0 0-1,-1 0 0,0 0 1,1 0-1,-1-1 1,0 1-1,3-6 1,4-4 6,-1-1 0,0 0 0,-1 0 0,7-19 0,-5 8 13,-2 0 1,0-1-1,-1 0 0,4-41 1,-8 47 0,-1 1 0,-1 0 0,-1 0 0,-1 0 0,0-1 1,-1 1-1,-7-22 0,8 35-16,0 1 1,0-1 0,0 1-1,0-1 1,-1 1-1,1 0 1,-7-7-1,9 11-4,-1-1-1,0 0 1,1 1-1,-1-1 1,0 1-1,0-1 1,1 1-1,-1-1 1,0 1-1,0-1 1,0 1-1,1 0 0,-1-1 1,0 1-1,0 0 1,0 0-1,0 0 1,0 0-1,0 0 1,0 0-1,0 0 1,0 0-1,1 0 1,-1 0-1,0 0 0,0 1 1,0-1-1,0 0 1,0 1-1,1-1 1,-1 0-1,0 1 1,0-1-1,0 1 1,1-1-1,-1 1 0,0 0 1,1-1-1,-1 1 1,0 0-1,1-1 1,-1 1-1,1 0 1,-1 0-1,1 0 1,0-1-1,-1 2 1,-7 12-3,0 0 0,2 1 0,-1 0 1,2 0-1,0 0 0,1 1 0,-5 31 1,5-14 8,2 1 0,4 60 1,-2-82-2,1 0 0,1 0 1,0-1-1,1 1 0,0-1 1,1 1-1,6 13 0,-8-21-3,1 0 1,-1 0-1,1-1 0,-1 1 0,1-1 0,0 1 0,0-1 0,1 0 0,-1 0 0,1-1 0,-1 1 0,1-1 0,0 1 1,0-1-1,0 0 0,0-1 0,1 1 0,-1-1 0,0 0 0,1 0 0,7 1 0,20 0 15,-22-1-14,1-1 0,-1 2 0,0-1 1,17 6-1,-23-6-8,0 1 1,0 0 0,-1 0-1,1 0 1,0 1 0,-1-1-1,0 1 1,1 0 0,-1 0-1,0 0 1,-1 0 0,1 0-1,0 1 1,-1-1 0,2 5 0,2 3-17,-1 0 0,0 0 0,-1 1 0,-1-1 0,0 1 0,0 0 0,-1 0 0,0 0 0,-1 0 0,-1 0 0,-1 23 0,-3-41-694,1-7 139,4 0 109,0 0 0,1 1 0,1-1-1,0 1 1,1-1 0,9-20 0,2 1-297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1.276"/>
    </inkml:context>
    <inkml:brush xml:id="br0">
      <inkml:brushProperty name="width" value="0.05" units="cm"/>
      <inkml:brushProperty name="height" value="0.05" units="cm"/>
    </inkml:brush>
  </inkml:definitions>
  <inkml:trace contextRef="#ctx0" brushRef="#br0">111 36 15699,'1'-1'159,"-1"-1"-1,1 1 1,-1 0-1,0-1 0,1 1 1,-1 0-1,0-1 1,0 1-1,0-1 0,0 1 1,-1-1-1,1 1 1,0 0-1,0-1 0,-1 1 1,1 0-1,-1-1 1,1 1-1,-1 0 0,-1-2 1,1 2-81,1 1 1,-1-1-1,0 1 1,0-1-1,0 1 1,0-1-1,0 1 1,1 0-1,-1 0 0,0-1 1,0 1-1,0 0 1,0 0-1,0 0 1,0 0-1,0 0 1,0 0-1,0 0 1,0 0-1,0 0 1,0 1-1,0-1 1,0 0-1,1 1 1,-1-1-1,0 0 0,0 1 1,0-1-1,0 1 1,1 0-1,-1-1 1,-1 2-1,-2 1 45,0 1-1,0-1 1,0 1-1,1 0 1,-1 1-1,1-1 1,0 1 0,0-1-1,0 1 1,1 0-1,-3 5 1,-2 11 70,-8 28 0,11-36-138,1 0 1,1 0-1,0 1 1,0-1-1,1 1 1,1-1-1,0 1 1,1-1-1,1 1 1,5 24-1,-6-37-45,-1 1-1,1 0 0,0-1 0,-1 1 0,1 0 0,0-1 0,0 1 0,0-1 1,0 0-1,0 1 0,1-1 0,-1 0 0,0 1 0,1-1 0,-1 0 1,1 0-1,1 1 0,-2-2-4,1 1 1,-1-1 0,1 0-1,-1 0 1,1 0 0,-1 0-1,1 0 1,-1 0 0,1 0-1,-1 0 1,1-1 0,-1 1-1,1 0 1,-1-1 0,1 0-1,-1 1 1,0-1 0,1 0 0,-1 1-1,0-1 1,0 0 0,2-1-1,12-12 16,0-1 1,0 0-1,-2-1 0,0 0 0,15-24 0,-13 18-9,0 0 0,32-32 0,-45 52-12,0 0-1,1-1 1,-1 2 0,1-1-1,-1 0 1,1 0 0,-1 1-1,1-1 1,0 1 0,0 0 0,0 0-1,0 0 1,0 0 0,0 1-1,3-1 1,-3 1 1,-1 0 0,1 1 0,-1-1 0,0 1 1,1 0-1,-1 0 0,0-1 0,0 2 0,0-1 0,1 0 0,-1 0 0,0 1 0,-1-1 1,1 1-1,0-1 0,0 1 0,-1 0 0,1 0 0,2 3 0,4 7 60,14 28 0,-16-29 2,-1-1-1,1 1 1,1-1-1,11 13 1,-17-21-46,1-1 1,-1 1-1,1-1 0,0 0 0,0 1 1,-1-1-1,1 0 0,0 0 0,0 0 1,0-1-1,0 1 0,0 0 0,1-1 1,-1 1-1,0-1 0,0 0 1,0 1-1,0-1 0,0 0 0,1-1 1,-1 1-1,0 0 0,0-1 0,0 1 1,0-1-1,0 1 0,0-1 0,0 0 1,0 0-1,0 0 0,0 0 1,0 0-1,0 0 0,1-2 0,7-5 47,-1 0 0,0 0-1,-1-1 1,12-16-1,-19 24-57,18-24 75,-8 10-56,0 1-1,1 0 0,0 0 0,1 2 1,26-22-1,-37 33-27,-1 0 1,1 0-1,-1 0 1,1 0-1,0 0 0,-1 1 1,1-1-1,0 0 1,0 1-1,0 0 0,-1-1 1,1 1-1,0 0 1,0 0-1,0 0 0,0 0 1,0 0-1,-1 0 1,1 0-1,0 1 0,0-1 1,2 2-1,-1-1-2,-1 1 0,0 0-1,1 0 1,-1 0 0,0 0-1,0 0 1,0 0-1,0 0 1,-1 1 0,1-1-1,-1 1 1,1-1 0,1 6-1,13 41-75,-14-40 78,0 0-1,1 0 0,0 0 1,0-1-1,10 16 1,-13-23-7,0-1 1,0 0 0,0 1 0,0-1 0,0 0 0,0 1 0,1-1 0,-1 0 0,0 0 0,0 1 0,0-1-1,0 0 1,1 1 0,-1-1 0,0 0 0,0 0 0,1 1 0,-1-1 0,0 0 0,0 0 0,1 0 0,-1 0-1,0 1 1,1-1 0,-1 0 0,0 0 0,1 0 0,-1 0 0,0 0 0,1 0 0,-1 0 0,0 0 0,1 0-1,-1 0 1,0 0 0,1 0 0,-1 0 0,0 0 0,1 0 0,-1 0 0,0 0 0,1 0 0,-1-1 0,0 1-1,1 0 1,-1 0 0,0 0 0,0 0 0,1-1 0,-1 1 0,0 0 0,0 0 0,1-1 0,-1 1 0,0 0 0,0 0-1,0-1 1,1 1 0,-1 0 0,0-1 0,0 0 0,1 0-126,-1 0 0,0 0-1,1-1 1,-1 1 0,0 0 0,0-1 0,0 1 0,0-1-1,0 1 1,0 0 0,0-1 0,0 1 0,-1 0-1,0-3 1,-1-1-346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1:57.036"/>
    </inkml:context>
    <inkml:brush xml:id="br0">
      <inkml:brushProperty name="width" value="0.05" units="cm"/>
      <inkml:brushProperty name="height" value="0.05" units="cm"/>
    </inkml:brush>
  </inkml:definitions>
  <inkml:trace contextRef="#ctx0" brushRef="#br0">977 1 10530,'-470'220'2969,"441"-207"-2900,0 1 0,1 2 0,0 1 0,2 1-1,0 1 1,1 1 0,1 2 0,-30 32 0,27-19-41,1 0 0,1 2-1,2 0 1,2 2 0,2 0 0,1 2 0,2 0-1,2 0 1,1 1 0,-8 55 0,15-56-23,1 0 0,3 0 0,1 0 0,2 1 0,2-1 0,1 0 0,2-1 0,2 1 1,2-1-1,2-1 0,18 44 0,-18-58 5,0 0-1,2-1 1,0-1 0,2 0 0,0-1-1,2-1 1,0 0 0,1-1 0,1-2 0,1 0-1,1-1 1,0-1 0,1-1 0,35 17-1,-5-8 1,2-2-1,1-2 0,89 18 0,178 16-43,-247-43 7,783 72-465,-608-77 488,359-37-1,-94-40 104,203-18-3,-95 67-76,-72 6-68,-239-7 10,454-93 0,-537 73 61,34-8-4,-183 32-22,95-37 0,-152 48-5,-2-2 1,0-1 0,0-1-1,-1-1 1,0 0-1,-1-2 1,-1 0 0,35-36-1,-42 37 7,-1-1 0,0 0 0,-1 0 0,0-1-1,-1-1 1,-1 1 0,-1-1 0,0-1 0,-1 1 0,-1-1 0,-1 0-1,3-30 1,-5 23 2,-1 1-1,-2-1 0,0 0 0,-2 1 0,0-1 0,-2 1 1,-1 0-1,-1 1 0,0-1 0,-2 1 0,-1 1 0,-24-42 1,14 33-29,-1 2 0,-2 0 0,-1 1 0,-1 1 1,-1 2-1,-1 0 0,-2 2 0,-34-22 0,6 9-42,-1 3-1,-2 3 1,-1 2-1,-1 4 1,-1 1-1,-2 4 1,-77-14-1,-266-20-255,-2 27 244,169 13 170,-2261 16 488,1479 92-140,12 82-618,669-94 51,177-42 47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010"/>
    </inkml:context>
    <inkml:brush xml:id="br0">
      <inkml:brushProperty name="width" value="0.05" units="cm"/>
      <inkml:brushProperty name="height" value="0.05" units="cm"/>
    </inkml:brush>
  </inkml:definitions>
  <inkml:trace contextRef="#ctx0" brushRef="#br0">0 167 16844,'4'5'293,"-1"1"0,0 0 0,0 0 0,-1 0 0,0 0 0,0 0 0,0 0 0,-1 0 0,2 13 0,-2 3 386,-2 34 1,0-24 24,0 5-215,0-18-260,0 1 0,2 0 0,0-1 1,1 1-1,7 27 0,-9-46-219,0 1-1,1-1 1,-1 1 0,1-1-1,0 0 1,-1 1 0,1-1-1,0 0 1,0 1 0,0-1-1,0 0 1,0 0 0,0 0-1,3 2 1,-3-2-20,-1-1 1,1 0-1,0 1 0,0-1 0,0 0 1,0 0-1,0 0 0,0 1 0,0-1 1,0 0-1,0 0 0,-1 0 0,1 0 1,0-1-1,0 1 0,0 0 0,0 0 1,1-1-1,2-1-77,0 0 1,-1 0 0,0 0-1,1-1 1,-1 1-1,0-1 1,0 0-1,0 0 1,-1 0 0,4-4-1,6-11-454,-1-1 0,0 0 0,-1-1 0,8-24 0,23-87-1793,-25 78 1440,1-8-61,-9 29 689,1 0 0,23-49 1,-32 80 296,0 1 1,0-1 0,0 1 0,1-1 0,-1 1-1,0-1 1,0 1 0,1-1 0,-1 1 0,0-1-1,1 1 1,-1 0 0,1-1 0,-1 1-1,0-1 1,1 1 0,-1 0 0,1-1 0,-1 1-1,1 0 1,-1 0 0,1-1 0,-1 1 0,2 0-1,3 9 585,-1 22 159,-4-30-741,1 63 1637,-9 66 0,3-86-1046,2 0 0,2 0 0,2 1 1,9 56-1,-9-96-601,0 0 0,0 0 0,0 0 1,0 0-1,1-1 0,0 1 0,0 0 0,0-1 1,1 1-1,-1-1 0,1 0 0,7 8 0,-10-12-44,0 1 0,0-1 0,0 0 1,1 0-1,-1 1 0,0-1 0,0 0 0,1 0 0,-1 1 0,0-1 0,0 0 0,1 0 0,-1 0 0,0 1 0,1-1 0,-1 0 0,0 0 0,1 0 0,-1 0 0,0 0 0,1 0 0,-1 0 0,0 0 0,1 0 0,-1 0 0,0 0 0,1 0 0,-1 0 0,0 0 0,1 0 0,-1 0 0,1 0 0,-1 0 0,0 0 0,0 0 0,1-1 0,-1 1 0,0 0 0,1 0 0,-1 0 0,0-1 0,1 1 0,-1 0 0,0 0 0,0-1 0,0 1 0,1 0 0,-1 0 0,0-1 0,0 1 0,0 0 0,0-1 0,1 1 0,-1 0 0,0-1 0,0 1 0,0 0 0,0-1 0,0 1 0,0 0 0,0-1 0,0 1 0,0-1 0,0 1 0,-3-25-429,-6 7 48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437"/>
    </inkml:context>
    <inkml:brush xml:id="br0">
      <inkml:brushProperty name="width" value="0.05" units="cm"/>
      <inkml:brushProperty name="height" value="0.05" units="cm"/>
    </inkml:brush>
  </inkml:definitions>
  <inkml:trace contextRef="#ctx0" brushRef="#br0">0 38 16371,'9'0'2033,"4"1"-1209,8-2-312,6 0 1121,8-4-681,2-2-240,0 0-840,-1-3 1568,-3 6-1272,-4 1-40,-8 4-40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826"/>
    </inkml:context>
    <inkml:brush xml:id="br0">
      <inkml:brushProperty name="width" value="0.05" units="cm"/>
      <inkml:brushProperty name="height" value="0.05" units="cm"/>
    </inkml:brush>
  </inkml:definitions>
  <inkml:trace contextRef="#ctx0" brushRef="#br0">5 0 17436,'4'13'1816,"-4"10"-992,0 4-264,-3 12 985,2 2-225,1 10-312,-4 0-120,4 2-247,3-1-105,1-3-168,3-6-80,-1-9-184,1-3-184,0-10-384,2-10-272,1-12 592,1-7-137,4-9-103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3.500"/>
    </inkml:context>
    <inkml:brush xml:id="br0">
      <inkml:brushProperty name="width" value="0.05" units="cm"/>
      <inkml:brushProperty name="height" value="0.05" units="cm"/>
    </inkml:brush>
  </inkml:definitions>
  <inkml:trace contextRef="#ctx0" brushRef="#br0">70 70 13283,'3'-5'690,"0"-1"0,0 0 0,-1 1 0,1-1 0,-1 0 0,-1 0 0,1 0 0,0-12 0,-2 18-639,0 0 0,0 0 0,0 0-1,0 0 1,0-1 0,0 1-1,0 0 1,0 0 0,0 0 0,0-1-1,0 1 1,0 0 0,0 0-1,0 0 1,0 0 0,0-1 0,0 1-1,0 0 1,0 0 0,0 0-1,0 0 1,0 0 0,0-1 0,-1 1-1,1 0 1,0 0 0,0 0-1,0 0 1,0 0 0,0 0 0,0-1-1,-1 1 1,1 0 0,0 0-1,0 0 1,0 0 0,0 0 0,-1 0-1,1 0 1,0 0 0,0 0-1,0 0 1,0 0 0,-1 0 0,-8 5 911,-8 13-232,9-7-597,0 1 0,1 1 0,0-1-1,1 1 1,-7 23 0,10-28-131,1 0 0,0 1 0,0-1 0,1 1 0,0-1 0,1 1 0,-1-1 0,2 1 0,-1-1 0,4 15 0,-4-21-1,0 0 1,1-1-1,-1 1 1,1-1-1,-1 1 1,1-1-1,0 1 1,0-1-1,-1 1 1,1-1-1,0 0 1,0 0-1,0 1 1,0-1-1,1 0 1,-1 0-1,0 0 1,0 0-1,1 0 1,-1 0-1,1 0 1,-1-1-1,0 1 1,1 0-1,0-1 1,-1 1-1,1-1 1,-1 0-1,1 1 1,-1-1-1,1 0 1,0 0-1,-1 0 1,1 0-1,0 0 1,-1-1-1,1 1 1,-1 0-1,1-1 1,0 1-1,-1-1 1,2 0-1,4-2 6,-1 0 0,1-1-1,-1 1 1,0-1-1,0 0 1,0-1-1,-1 0 1,7-7 0,-2 2 4,-2-1 0,1 0 1,7-15-1,-13 21 7,0-1 1,0 0-1,-1 1 0,0-1 0,0 0 1,0 0-1,-1 0 0,0-1 0,1-7 1,-2 13-13,0 0-1,0 0 1,0 1 0,1-1 0,-1 0 0,0 0 0,0 1 0,-1-1 0,1 0 0,0 1 0,0-1 0,0 0 0,0 0-1,0 1 1,-1-1 0,1 0 0,0 1 0,-1-1 0,1 0 0,-1 1 0,1-1 0,0 1 0,-1-1 0,1 1 0,-1-1-1,0 1 1,1-1 0,-1 1 0,1-1 0,-1 1 0,0 0 0,1-1 0,-1 1 0,0 0 0,1-1 0,-1 1 0,0 0-1,0 0 1,1 0 0,-2 0 0,0 0 5,1 0 0,-1 1 0,1-1-1,0 1 1,-1-1 0,1 1 0,0 0 0,-1 0 0,1 0-1,0-1 1,0 1 0,0 0 0,0 0 0,-1 0-1,1 1 1,1-1 0,-1 0 0,-2 3 0,-9 22 20,11-24-29,0 0 1,1-1 0,-1 1-1,1 0 1,-1-1 0,1 1-1,0 0 1,-1 0-1,1-1 1,0 1 0,0 0-1,1 0 1,-1-1 0,1 4-1,2-9-56,11-13 102,-14 17-117,0-1 0,0 1-1,0 0 1,0 0 0,0-1-1,0 1 1,1 0 0,-1 0-1,0-1 1,0 1 0,0 0-1,1 0 1,-1-1 0,0 1-1,0 0 1,1 0 0,-1 0-1,0 0 1,1-1 0,-1 1-1,0 0 1,0 0 0,1 0-1,-1 0 1,0 0 0,1 0-1,-1 0 1,0 0 0,1 0-1,-1 0 1,0 0 0,1 0-1,-1 0 1,0 0 0,0 0-1,1 0 1,-1 0 0,0 0-1,1 1 1,-1-1 0,0 0-1,1 0 1,-3 5-1026,0-3 432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5.457"/>
    </inkml:context>
    <inkml:brush xml:id="br0">
      <inkml:brushProperty name="width" value="0.05" units="cm"/>
      <inkml:brushProperty name="height" value="0.05" units="cm"/>
    </inkml:brush>
  </inkml:definitions>
  <inkml:trace contextRef="#ctx0" brushRef="#br0">153 377 14803,'0'-1'111,"1"0"1,-1 0-1,0 0 0,0 0 0,1-1 0,-1 1 1,0 0-1,0 0 0,0 0 0,0 0 0,0-1 1,0 1-1,0 0 0,-1 0 0,1 0 0,0 0 1,-1 0-1,1-1 0,-1 1 0,1 0 0,-1 0 1,1 0-1,-1 0 0,0 0 0,0 0 0,1 1 1,-1-1-1,0 0 0,0 0 0,0 0 0,0 1 1,0-1-1,0 1 0,0-1 0,0 1 0,0-1 1,0 1-1,-1-1 0,-1 1 14,1-1 0,-1 1 0,1 0 0,-1 0 0,1 0 0,0 0 1,-1 0-1,1 1 0,-1-1 0,1 1 0,0 0 0,-1 0 0,1 0 0,0 0 0,0 0 0,0 0 0,0 0 1,-3 3-1,-2 2-11,0 1 0,0 0 1,1 0-1,0 0 0,0 1 1,1 0-1,0 0 1,0 1-1,1 0 0,-3 9 1,2-4-21,0 1 0,2-1 1,0 1-1,0 0 1,0 26-1,3-37-72,0-1 1,0 0-1,0 1 0,1-1 0,-1 1 1,1-1-1,0 1 0,0-1 0,0 0 1,2 4-1,-2-6-11,0 0 0,0 0 0,-1 0 0,1 0 0,0 0 1,0 0-1,0 0 0,0 0 0,0 0 0,0 0 0,1-1 0,-1 1 0,0 0 0,0-1 0,0 1 0,1-1 0,-1 0 0,0 1 1,1-1-1,-1 0 0,0 0 0,0 0 0,1 0 0,-1 0 0,0 0 0,1 0 0,-1 0 0,0 0 0,3-1 0,2-1 31,1-1 0,-1 1-1,0-1 1,0-1-1,0 1 1,0-1-1,-1 0 1,1 0-1,-1 0 1,0-1-1,6-8 1,0 0 65,0-1 0,-1 0 0,11-20 0,-13 20 1,-2 0 0,7-18-1,-12 27-66,1 0-1,-1-1 0,0 1 0,0-1 0,0 1 0,-1-1 0,1 0 0,-2 1 0,0-8 0,1 12-31,0 0 0,0 1 0,0-1 0,0 0 0,-1 0 0,1 0 0,0 0 0,0 0-1,-1 0 1,1 0 0,-1 1 0,1-1 0,-1 0 0,1 0 0,-1 1 0,0-1-1,1 0 1,-1 1 0,0-1 0,1 0 0,-3 0 0,2 1-2,1 0 1,-1 0-1,0 0 0,0 0 1,0 0-1,1 0 0,-1 0 1,0 0-1,0 0 0,0 1 1,1-1-1,-1 0 0,0 0 1,0 1-1,1-1 0,-1 1 1,0-1-1,1 0 1,-2 2-1,-1 1 10,0-1 1,0 1-1,0 1 0,0-1 1,0 0-1,1 1 1,-4 6-1,3-4-12,1 0 0,-1 1 0,1-1-1,0 1 1,1 0 0,0-1 0,0 1 0,0 0 0,1 0 0,0 0 0,1 8 0,-1-15-5,0 1 1,0 0 0,0-1 0,0 1 0,0 0 0,0-1 0,0 1 0,0 0 0,1-1 0,-1 1 0,0 0-1,1-1 1,-1 1 0,0 0 0,1-1 0,-1 1 0,0-1 0,1 1 0,-1-1 0,1 1 0,-1-1-1,1 1 1,0-1 0,-1 0 0,1 1 0,-1-1 0,1 0 0,0 1 0,-1-1 0,1 0 0,0 0 0,-1 1-1,1-1 1,0 0 0,-1 0 0,1 0 0,0 0 0,-1 0 0,1 0 0,0 0 0,0 0 0,-1 0-1,1-1 1,0 1 0,-1 0 0,1 0 0,-1-1 0,1 1 0,0 0 0,-1-1 0,2 0 0,2-1 7,-1 0 0,1-1 0,-1 0 0,0 0 0,0 0 0,0 0 0,3-4 1,1-5 21,0 0 1,-1 0 0,9-25 0,8-16 35,-23 53-66,0 0 0,1 0 0,-1-1 0,0 1 0,0 0 1,0 0-1,0 0 0,0 0 0,0 0 0,1 0 0,-1 0 0,0 0 0,0 0 0,0 0 0,0 0 1,0 0-1,1 0 0,-1 0 0,0 0 0,0 0 0,0 0 0,0 0 0,0 0 0,0 0 0,1 0 1,-1 0-1,0 0 0,0 0 0,0 0 0,0 1 0,0-1 0,0 0 0,1 0 0,-1 0 0,0 0 0,0 0 1,0 0-1,0 0 0,0 0 0,0 1 0,0-1 0,0 0 0,0 0 0,0 0 0,0 0 0,0 0 1,0 0-1,1 1 0,-1-1 0,0 0 0,0 0 0,0 0 0,0 0 0,0 0 0,0 0 0,0 1 1,-1-1-1,1 0 0,0 0 0,0 0 0,3 9 2,-2-4-2,-1 0 0,2 0 0,-1 0 0,0 0 1,1 0-1,0-1 0,0 1 0,0 0 0,1-1 0,4 6 0,-7-9 0,1 0 0,0-1 0,0 1 0,0 0 1,0 0-1,0-1 0,0 1 0,0-1 0,0 1 0,0-1 0,0 1 0,0-1 0,0 1 0,0-1 0,0 0 0,1 0 0,-1 0 0,0 1 0,2-1 0,-1-1 0,1 0 0,-1 1 0,0-1 0,0 0 0,0 0 0,0 0 0,0 0 0,0 0 0,0-1 1,-1 1-1,1 0 0,0-1 0,-1 1 0,3-3 0,12-16 4,0 0 0,-1-2 1,-1 1-1,-1-2 0,17-38 1,-10 12 10,23-91 0,-38 109-13,-5 23-15,-3 20-15,-51 298 48,49-264 40,3 0 1,1 1 0,3-1-1,12 83 1,36 59 76,-7-28-86,-41-152-45,7 43 3,-9-47-5,1-1-1,-1 0 1,0 0 0,0 0 0,0 0-1,-1 0 1,1 0 0,-1 1 0,1-1-1,-1 0 1,0 0 0,-3 5 0,3-7-2,1-1 1,-1 1 0,0 0-1,1 0 1,-1-1 0,0 1 0,0 0-1,0-1 1,0 1 0,0-1-1,0 0 1,0 1 0,0-1-1,0 0 1,0 1 0,0-1-1,0 0 1,0 0 0,0 0-1,0 0 1,0 0 0,0 0-1,0 0 1,0 0 0,0 0-1,0 0 1,0-1 0,0 1 0,0 0-1,0-1 1,0 1 0,0-1-1,0 1 1,0-1 0,1 0-1,-1 1 1,0-1 0,0 0-1,0 0 1,-5-4 8,0 0-1,1 0 1,0-1-1,-5-6 1,-1-3 0,1 0-1,1-1 1,1 0 0,0-1-1,1 0 1,1 0 0,-7-30 0,9 26-12,0-1 1,1-1 0,2 1 0,0 0 0,4-43 0,-2 57-23,0 0-1,1 0 1,-1 0-1,2 0 1,-1 1-1,1-1 1,0 1-1,1-1 1,0 1-1,0 0 1,1 0-1,-1 1 1,1-1-1,1 1 1,-1 0-1,1 1 1,0-1-1,1 1 1,-1 0-1,1 1 1,0-1-1,0 1 1,0 1-1,1 0 1,10-4-1,33-5-1109,-36 9 885,-1-1 1,1 0 0,16-7-1,-8-5-256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8.456"/>
    </inkml:context>
    <inkml:brush xml:id="br0">
      <inkml:brushProperty name="width" value="0.05" units="cm"/>
      <inkml:brushProperty name="height" value="0.05" units="cm"/>
    </inkml:brush>
  </inkml:definitions>
  <inkml:trace contextRef="#ctx0" brushRef="#br0">362 3 15403,'12'-3'2425,"-24"15"-880,-5 5-736,-41 60 639,-82 146 1,134-212-1368,-135 237 991,190-364-4446,25-29 955,-43 91 1496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8.924"/>
    </inkml:context>
    <inkml:brush xml:id="br0">
      <inkml:brushProperty name="width" value="0.05" units="cm"/>
      <inkml:brushProperty name="height" value="0.05" units="cm"/>
    </inkml:brush>
  </inkml:definitions>
  <inkml:trace contextRef="#ctx0" brushRef="#br0">292 2 13971,'1'-1'94,"0"1"1,0 0-1,0 0 1,0 0-1,0 0 0,0 0 1,0 0-1,0 0 1,0 0-1,0 0 0,0 0 1,1 1-1,-1-1 1,0 0-1,0 1 1,0-1-1,0 1 0,-1-1 1,1 1-1,0-1 1,0 1-1,0 0 0,0-1 1,0 1-1,-1 0 1,1 0-1,0 0 0,-1 0 1,1-1-1,0 3 1,0 1 99,0 0 1,-1 0-1,1 1 1,-1-1-1,0 0 0,0 0 1,-1 5-1,0 0 161,-8 120 2343,-3 49-796,11-140-1586,3-1-1,9 66 1,-9-97-312,-2 0-31,1-1-1,0 1 1,1-1-1,-1 1 1,1-1-1,0 0 0,0 1 1,1-1-1,5 8 1,-32-47-3370,-3 7 2753,-9-7-179</inkml:trace>
  <inkml:trace contextRef="#ctx0" brushRef="#br0" timeOffset="1">1 311 15179,'0'4'1513,"7"5"-825,6 3-232,10 2 640,5-1-120,11-6-224,1-1-207,6-5-882,-3-5 497,3-8-168,0-5-88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9.350"/>
    </inkml:context>
    <inkml:brush xml:id="br0">
      <inkml:brushProperty name="width" value="0.05" units="cm"/>
      <inkml:brushProperty name="height" value="0.05" units="cm"/>
    </inkml:brush>
  </inkml:definitions>
  <inkml:trace contextRef="#ctx0" brushRef="#br0">25 494 18196,'-6'47'1896,"-2"-4"-1392,3-4-224,0-2 745,6-6-553,3-3-384,2-8-920,3-7 800,-4-12-240,-2-2-113</inkml:trace>
  <inkml:trace contextRef="#ctx0" brushRef="#br0" timeOffset="1">565 1 11130,'12'8'5770,"-9"17"-4690,-5 9-488,-8 9-184,1 7 832,1 6-560,-1 1-23,2 1-201,3-5-104,1-9-184,0-5-136,3-12-568,0-10-336,0-15 735,-6 5-143,1-16-88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9.779"/>
    </inkml:context>
    <inkml:brush xml:id="br0">
      <inkml:brushProperty name="width" value="0.05" units="cm"/>
      <inkml:brushProperty name="height" value="0.05" units="cm"/>
    </inkml:brush>
  </inkml:definitions>
  <inkml:trace contextRef="#ctx0" brushRef="#br0">13 157 17004,'-1'-1'113,"0"1"0,1-1 0,-1 0 0,0 1 0,0-1 1,0 0-1,1 0 0,-1 0 0,0 0 0,1 0 0,-1 0 0,1 0 1,-1 0-1,1 0 0,-1 0 0,1 0 0,0 0 0,-1 0 0,1 0 1,0 0-1,0 0 0,0 0 0,0-1 0,0 1 0,0-1 0,1-1 51,0 1 0,0 0-1,0-1 1,0 1-1,0 0 1,0 0-1,1 0 1,-1-1 0,1 1-1,3-3 1,3-3 153,1 1 0,0 0 0,0 1 0,11-7 0,-1 3-164,1 1-1,0 0 1,0 2-1,1 0 1,34-6-1,-39 10-138,0 1 0,0 1 0,0 0 0,0 1 0,0 1 0,0 0 0,0 1 0,20 6 0,-31-7 1,-1 0 0,1 1 0,-1 0 0,1-1 0,-1 1 0,0 1 0,0-1 0,0 1 0,0 0 0,0-1 0,-1 2 0,1-1 0,-1 0 0,0 1 0,0-1 1,0 1-1,0 0 0,-1 0 0,0 0 0,1 1 0,-2-1 0,1 0 0,0 1 0,-1-1 0,0 1 0,0 0 0,0-1 0,0 1 0,-1 0 0,0-1 0,0 1 1,0 0-1,-2 8 0,-2 4 80,0-1 0,-1 0 0,0-1 0,-1 1 0,-1-1 0,-1 0 0,-12 19 0,3-9 126,-1-1 0,-1 0 1,-26 24-1,39-43-174,5-3-31,-1 0 0,0-1 0,1 1 0,-1 0 0,0-1 0,0 1-1,0-1 1,0 0 0,-1 0 0,1 1 0,0-1 0,-5 1 0,7-2-17,0 0 1,0 0-1,0 0 1,0 0-1,0 0 1,-1 0-1,1 0 1,0 0-1,0 0 1,0 0-1,0 0 1,0 0-1,-1 0 1,1 0-1,0 0 1,0 0-1,0 0 1,0 0-1,0 0 1,0 0-1,-1 0 1,1 0-1,0 0 1,0 0-1,0 0 1,0 0-1,0 0 1,0-1-1,0 1 1,-1 0-1,1 0 1,0 0-1,0 0 1,0 0-1,0 0 1,0 0-1,0-1 1,0 1-1,0 0 0,0 0 1,0 0-1,0 0 1,0 0-1,0-1 1,3-6-73,8-8-101,-8 13 138,0-1 0,1 1-1,-1 0 1,1 0-1,-1 0 1,1 0 0,-1 0-1,1 1 1,0 0 0,0 0-1,0 0 1,0 0-1,-1 1 1,8-1 0,-5 1 0,0 1 1,0 0 0,0 0-1,0 0 1,-1 1 0,1 0-1,-1 0 1,1 0 0,5 4-1,2 2 6,-1 0-1,1 1 0,-2 1 1,1 0-1,-1 1 0,-1 0 1,9 12-1,-11-13 27,0 0 0,-1 1 0,0 0 0,-1 0 0,-1 0 0,8 22 0,-11-29 24,-1 1 1,0-1-1,-1 1 1,1-1-1,-1 0 1,0 1-1,0-1 0,0 1 1,-1-1-1,0 1 1,0-1-1,0 0 1,0 1-1,0-1 1,-1 0-1,0 0 1,0 0-1,0 0 1,0 0-1,-1-1 0,1 1 1,-1-1-1,-3 4 1,-5 3 93,0-1 0,0 0 0,0-1 0,-1 0 0,0-1 0,-1 0 0,0-1 0,0-1 0,0 0 0,0 0 0,-1-2 0,-14 3 0,5-2 43,1-1 1,-1-1-1,1-2 1,-1 0-1,1-1 1,-42-8-1,46 5-112,0 0-1,-25-11 0,37 12-122,0 0 0,0 0 0,0 0 0,0-1 0,0 0-1,1 0 1,0 0 0,0-1 0,-8-8 0,12 12-6,0 0-1,1 0 1,-1 0 0,0 0-1,1 0 1,-1 0-1,0 0 1,1 0 0,0 0-1,-1 0 1,1 0-1,0 0 1,-1 0 0,1 0-1,0 0 1,0-1-1,0 1 1,0 0 0,0 0-1,0 0 1,0 0-1,0 0 1,1 0 0,0-3-1,-1 3-32,1 0 1,0 0-1,0 0 1,0 0-1,1 0 0,-1 0 1,0 0-1,0 0 0,0 1 1,1-1-1,-1 0 0,0 1 1,1-1-1,-1 1 1,0-1-1,1 1 0,-1 0 1,3-1-1,17-5-658,4-9-126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0.664"/>
    </inkml:context>
    <inkml:brush xml:id="br0">
      <inkml:brushProperty name="width" value="0.05" units="cm"/>
      <inkml:brushProperty name="height" value="0.05" units="cm"/>
    </inkml:brush>
  </inkml:definitions>
  <inkml:trace contextRef="#ctx0" brushRef="#br0">7 75 17372,'-6'6'1552,"5"0"-1000,7-1-176,10-2 696,12-4-215,12-8-185,11-1-120,7-4-200,5-2-48,-1 0-152,-2 2-144,-10 5-480,-7 4-360,-21 5 688,-16 2-136,-25 8-96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1:39.591"/>
    </inkml:context>
    <inkml:brush xml:id="br0">
      <inkml:brushProperty name="width" value="0.05" units="cm"/>
      <inkml:brushProperty name="height" value="0.05" units="cm"/>
    </inkml:brush>
  </inkml:definitions>
  <inkml:trace contextRef="#ctx0" brushRef="#br0">221 1426 14323,'-8'-3'1364,"8"5"-608,17 3-685,24-5-449,57-8 0,30 0 313,123 24 240,-42-1-58,276 15-85,-78-3 2,344-34 52,-68-3-84,394 68 4,-415-17-28,704 64-138,-780-69-3,0-36-63,428 5 219,-7 0 19,-660-11-9,865 4 17,209 61 35,-1052-43-53,947-18-2,-298-46 114,-756 34-53,534-8 218,-119 5-70,-116-7-139,748-28-49,-403 0 193,-68 1 24,-143 31-157,306-13 11,-176-44-57,-748 66-46,247-40 33,-302 46-14,1-1 0,-1 0 0,0-2 0,-1-1 0,0 0 0,0-2 1,-1 0-1,0-1 0,32-27 0,181-146 213,-197 158-251,34-34 0,-57 48-9,0-2-1,-1 1 1,0-1 0,-1-1 0,10-20-1,-4 0 22,-1-1 1,-2-1-1,-2 0 0,-1 0 0,-2-1 0,-2 0 0,-1-1 0,-2 0 0,-3-69 1,-1 102 74,0 0 1,-1 0-1,-1-1 1,1 1 0,-1 0-1,0 0 1,0 0 0,-1 1-1,0-1 1,-7-10-1,8 14-12,-1-1 0,1 2-1,-1-1 1,0 0 0,0 0-1,0 1 1,0 0 0,0-1-1,-1 1 1,1 0 0,-1 1-1,1-1 1,-1 1 0,0-1-1,0 1 1,1 0 0,-1 1-1,0-1 1,0 1 0,0-1-1,-4 1 1,-156 9-1003,38-2 582,-402-1-111,298-5 492,-888-21-235,364-13-49,-600-40-385,175-12 624,-1 36 2,1070 48 44,-790-10 40,2 30-60,-1236 111-729,1258-83 714,-2-23 44,611-18-91,-1345 62-72,249-6 709,158-56-133,-2-41-555,238 6 38,-485-31-303,501 39 0,-1 35 626,-50-1-146,922-14-113,-58 1 7,-146 17-1,263-14 79,1 1 0,0 0-1,-42 16 1,56-17-47,1 0 0,1 0-1,-1 1 1,0 0-1,1 0 1,0 0 0,0 1-1,0 0 1,1 1 0,-1-1-1,1 1 1,1 0 0,-1 0-1,1 0 1,-5 11 0,2-1-28,1 1 1,0 0 0,1 1 0,2-1 0,-4 30 0,2 93-113,5-92 97,4 79-9,25 153 0,-14-157 8,-7-42 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1.113"/>
    </inkml:context>
    <inkml:brush xml:id="br0">
      <inkml:brushProperty name="width" value="0.05" units="cm"/>
      <inkml:brushProperty name="height" value="0.05" units="cm"/>
    </inkml:brush>
  </inkml:definitions>
  <inkml:trace contextRef="#ctx0" brushRef="#br0">1 102 14531,'4'23'1664,"12"-10"-799,5-3-249,9-4 960,6-3-448,10-6-215,4-3-89,5-4-424,-4-1-320,0-4-816,-7-5 160,-2-8 400,-7-2-161,-7-3-127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1.520"/>
    </inkml:context>
    <inkml:brush xml:id="br0">
      <inkml:brushProperty name="width" value="0.05" units="cm"/>
      <inkml:brushProperty name="height" value="0.05" units="cm"/>
    </inkml:brush>
  </inkml:definitions>
  <inkml:trace contextRef="#ctx0" brushRef="#br0">62 1 16748,'3'13'370,"0"-1"0,1 1 1,0-1-1,1 1 1,0-1-1,1-1 0,0 1 1,1-1-1,0 0 1,1 0-1,0-1 1,1 0-1,0-1 0,1 0 1,13 11-1,-19-17-314,-1-1-1,0 1 0,0 0 1,0 1-1,-1-1 1,1 0-1,-1 1 1,0-1-1,0 1 0,0 0 1,0 0-1,-1 0 1,1 0-1,-1 0 1,0 0-1,0 0 0,-1 0 1,1 0-1,-1 1 1,0-1-1,0 0 1,0 0-1,-2 6 0,-1 8 23,-2 0 0,0 0 0,-1-1 0,-9 19 0,6-12 29,-86 184-111,52-118-1459,35-73 1205,2 0 1,-7 25-1,7-16-230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5.483"/>
    </inkml:context>
    <inkml:brush xml:id="br0">
      <inkml:brushProperty name="width" value="0.05" units="cm"/>
      <inkml:brushProperty name="height" value="0.05" units="cm"/>
    </inkml:brush>
  </inkml:definitions>
  <inkml:trace contextRef="#ctx0" brushRef="#br0">24 99 15955,'-1'-1'1544,"0"7"-478,-1 18 44,-1 34-77,1 66 144,2 207-169,0-323-955,0 0 1,1-1-1,0 1 0,1 0 1,2 9-1,-4-17-48,0 0 0,1 0-1,-1 0 1,0 0 0,0 0 0,0 0 0,1 0 0,-1 0-1,0 0 1,0 0 0,0 0 0,1 0 0,-1 0 0,0 0-1,0 0 1,0 0 0,1 0 0,-1 0 0,0 0 0,0 0-1,0 0 1,1 0 0,-1 0 0,0 0 0,0-1 0,0 1-1,0 0 1,1 0 0,-1 0 0,0 0 0,0 0 0,0-1-1,0 1 1,0 0 0,1 0 0,-1 0 0,0 0 0,0-1-1,0 1 1,0 0 0,0 0 0,0 0 0,0-1-1,0 1 1,0 0 0,0 0 0,0 0 0,0-1 0,0 1-1,0 0 1,0-1 0,6-14 95,0-18 50,-1-1 0,2-55 0,-9-70 30,1 140-166,-1-35 15,-1 1 1,-4 0-1,-12-54 0,10 79 13,9 28-41,0 0 0,0 1 0,0-1 0,0 0 0,0 0 0,0 0 0,0 0 0,-1 0 0,1 1 0,0-1 0,0 0 0,0 0 0,0 0 1,0 0-1,0 0 0,0 1 0,0-1 0,0 0 0,0 0 0,0 0 0,-1 0 0,1 0 0,0 0 0,0 0 0,0 0 0,0 1 0,0-1 1,-1 0-1,1 0 0,0 0 0,0 0 0,0 0 0,0 0 0,0 0 0,-1 0 0,1 0 0,0 0 0,0 0 0,0 0 0,0 0 1,-1 0-1,1 0 0,0 0 0,0 0 0,0 0 0,0 0 0,0 0 0,-1 0 0,1-1 0,0 1 0,0 0 0,0 0 0,0 0 0,0 0 1,0 0-1,-1 0 0,1 0 0,0 0 0,0-1 0,0 1 0,0 0 0,0 0 0,0 0 0,0 0 0,-3 15 35,3 3 3,0-1-1,1 1 1,1-1 0,6 20 0,-6-25-18,1-1 1,1 0-1,0 0 1,1 0-1,0 0 0,0-1 1,10 14-1,-14-22-16,1 0-1,-1 0 1,1 0-1,0-1 1,0 1-1,0 0 1,-1-1-1,1 1 0,0-1 1,1 0-1,-1 0 1,0 0-1,0 0 1,1 0-1,-1 0 1,0 0-1,1-1 1,-1 1-1,0-1 1,1 0-1,-1 0 1,1 0-1,-1 0 0,1 0 1,-1 0-1,1-1 1,-1 1-1,0-1 1,1 1-1,-1-1 1,3-1-1,2-2 7,1 0-1,-1-1 1,0 0 0,0 0-1,0 0 1,-1-1 0,10-10-1,7-13 11,-1-1 0,-2-1-1,-1 0 1,-1-2 0,20-50-1,-34 79-18,-4 14 1,-4 33 8,1-18-4,-6 171 59,9-166-57,2 1 0,2-1 0,0 0 0,13 42 0,-15-66-100,0 0 0,1-1 1,-1 1-1,1-1 0,0 0 0,1 0 1,5 7-1,-8-11 32,-1 0 0,1-1 0,0 1 0,-1 0 0,1-1 0,0 1 1,0 0-1,0-1 0,0 1 0,0-1 0,0 0 0,-1 1 0,1-1 0,0 0 0,0 1 0,0-1 0,0 0 0,0 0 1,2 0-1,-2 0 1,0-1 0,0 1 1,0-1-1,1 1 1,-1-1-1,0 0 1,0 1-1,0-1 1,-1 0-1,1 0 1,0 0-1,0 0 0,0 0 1,-1 0-1,1 0 1,0 0-1,-1 0 1,1 0-1,-1 0 1,1-2-1,8-19-475,0-1-172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6.273"/>
    </inkml:context>
    <inkml:brush xml:id="br0">
      <inkml:brushProperty name="width" value="0.05" units="cm"/>
      <inkml:brushProperty name="height" value="0.05" units="cm"/>
    </inkml:brush>
  </inkml:definitions>
  <inkml:trace contextRef="#ctx0" brushRef="#br0">64 480 15339,'1'0'104,"-1"0"1,1 0-1,-1-1 0,0 1 0,1 0 0,-1-1 0,0 1 1,1 0-1,-1-1 0,0 1 0,0 0 0,1-1 0,-1 1 1,0-1-1,0 1 0,0-1 0,1 1 0,-1 0 0,0-1 1,0 1-1,0-1 0,0 1 0,0-1 0,0 1 0,0-1 1,0 1-1,0-1 0,0 1 0,0-1 0,0 1 1,-1-1-1,1 1 0,0 0 0,0-1 0,0 1 0,-1-1 1,1 1-1,0 0 0,0-1 0,-1 1 0,1-1 0,-1 1 1,0-1 34,1 0 0,-1 1 0,0-1 0,1 1 1,-1-1-1,0 1 0,0-1 0,0 1 1,1 0-1,-1 0 0,0-1 0,0 1 1,0 0-1,0 0 0,0 0 0,1 0 1,-1 0-1,0 0 0,0 0 0,0 0 0,0 0 1,-1 0-1,-1 2-25,0 0 1,0 0-1,0 0 0,1 0 0,-1 0 1,1 1-1,0-1 0,-1 1 1,1-1-1,0 1 0,1 0 1,-1 0-1,0 0 0,1 0 0,0 0 1,-1 0-1,1 0 0,0 1 1,0 4-1,-1 0-47,1 0 0,0 0 0,0 0 0,0 0 0,1 1 0,1-1 0,0 8 0,0-15-59,-1 0 0,0 1 1,0-1-1,1 0 0,-1 0 1,1 0-1,-1 0 0,1 0 0,-1 0 1,1 0-1,0 1 0,-1-2 1,1 1-1,0 0 0,0 0 0,0 0 1,-1 0-1,1 0 0,0-1 0,0 1 1,1 0-1,-1-1 0,0 1 1,0-1-1,0 1 0,0-1 0,0 0 1,0 1-1,1-1 0,-1 0 1,0 0-1,0 0 0,1 0 0,-1 0 1,0 0-1,0 0 0,0 0 1,1 0-1,-1-1 0,1 0 0,6-1 13,-1 0-1,1-1 0,-1 0 0,12-7 0,-18 9-19,33-18 22,-21 10-23,1 1 0,0 1 0,0 0 1,1 1-1,30-9 0,-41 15-7,-1-1-1,1 1 1,0 0-1,-1 1 1,1-1 0,-1 0-1,1 1 1,4 1-1,-7-2 6,0 1 1,0-1-1,0 0 0,0 1 1,0-1-1,0 0 0,0 1 1,0-1-1,0 1 0,-1 0 0,1-1 1,0 1-1,0 0 0,0-1 1,-1 1-1,1 0 0,0 0 0,-1 0 1,1-1-1,-1 1 0,1 0 1,-1 0-1,1 0 0,-1 0 1,0 0-1,1 0 0,-1 0 0,0 0 1,0 0-1,0 2 0,-3 3 113,-2-12-12,-4-10 11,-1-10-25,1-1 0,1 0 1,1 0-1,-5-44 0,12 71-87,0-1 1,0 1 0,0 0-1,0-1 1,0 1-1,0 0 1,0-1 0,0 1-1,0 0 1,0-1-1,0 1 1,0 0-1,0-1 1,1 1 0,-1 0-1,0 0 1,0-1-1,0 1 1,1 0 0,-1 0-1,0-1 1,0 1-1,1 0 1,-1 0 0,0 0-1,0-1 1,1 1-1,-1 0 1,0 0 0,1 0-1,-1 0 1,0 0-1,0 0 1,1 0 0,-1-1-1,0 1 1,1 0-1,-1 0 1,0 0 0,1 0-1,-1 0 1,0 1-1,1-1 1,0 0 0,17 5-247,-10-3 85,-3-1-37,0 0-1,0-1 0,1 0 0,-1 0 0,0 0 1,1 0-1,-1-1 0,0 0 0,0 0 1,1 0-1,-1 0 0,0-1 0,0 0 0,-1 0 1,6-3-1,-4 1-154,0-1 0,0 1 0,-1-1-1,0 0 1,0 0 0,0-1 0,0 0 0,-1 0 0,7-12 0,-3 3-198,-2-1 0,1 0 0,-2 0 0,0 0 0,-1-1 0,-1 0 0,0 1 0,0-28 0,-5-5 540,2 46 125,-1 0 0,1 1 0,0-1-1,-1 1 1,0-1 0,0 1 0,1-1 0,-2 1 0,1 0 0,0-1 0,0 1-1,-1 0 1,1 0 0,-1 0 0,-3-3 0,5 5-66,0-1 1,0 1 0,-1 0-1,1 0 1,0 0 0,-1 0-1,1 0 1,0 0-1,-1 1 1,1-1 0,0 0-1,0 0 1,-1 0-1,1 0 1,0 0 0,-1 0-1,1 0 1,0 1-1,0-1 1,-1 0 0,1 0-1,0 0 1,0 0-1,-1 1 1,1-1 0,0 0-1,0 0 1,0 1 0,0-1-1,-1 0 1,1 1-1,0-1 1,0 0 0,0 0-1,0 1 1,0-1-1,0 0 1,0 1 0,0-1-1,0 0 1,0 0-1,0 1 1,0-1 0,0 1-1,-3 19 887,2-18-710,-2 33 321,2 0 0,1 0 1,2-1-1,1 1 0,2 0 1,1-1-1,2 0 1,1-1-1,17 40 0,-23-64-444,1 0-1,-1-1 1,2 0-1,0 1 0,10 12 1,-14-20-77,0 0 0,0 1 0,0-1 0,0 0 0,0-1 1,1 1-1,-1 0 0,0 0 0,1 0 0,-1-1 0,1 1 0,-1-1 1,1 1-1,-1-1 0,1 0 0,-1 1 0,3-1 0,-2 0 1,0-1 0,0 1-1,0-1 1,0 1 0,0-1-1,0 0 1,0 0 0,-1 0-1,1 0 1,0 0-1,0 0 1,-1 0 0,1-1-1,-1 1 1,1-1 0,1-2-1,10-14 57,-1 0 1,0-1-1,-2-1 0,-1 1 0,0-1 0,7-24 0,-8 21-42,73-234 60,-69 215-132,-16 60-2071,3-13 1683,0-1 0,-1 1 0,1-1 0,-1 0 0,0 0 0,-3 5-1,-1-3-431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6.723"/>
    </inkml:context>
    <inkml:brush xml:id="br0">
      <inkml:brushProperty name="width" value="0.05" units="cm"/>
      <inkml:brushProperty name="height" value="0.05" units="cm"/>
    </inkml:brush>
  </inkml:definitions>
  <inkml:trace contextRef="#ctx0" brushRef="#br0">1 0 16396,'9'42'1944,"-1"-9"-1016,2-2-376,2-4 897,-1 1-161,1-11-560,-1-3-400,2-10-1080,-2-4 1928,1-4-1232,-1-3-40,-1-5-56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7.151"/>
    </inkml:context>
    <inkml:brush xml:id="br0">
      <inkml:brushProperty name="width" value="0.05" units="cm"/>
      <inkml:brushProperty name="height" value="0.05" units="cm"/>
    </inkml:brush>
  </inkml:definitions>
  <inkml:trace contextRef="#ctx0" brushRef="#br0">24 491 17956,'1'0'103,"0"1"0,0-1 0,0 1 0,0-1 0,0 0 1,1 0-1,-1 0 0,0 1 0,0-1 0,0 0 0,1 0 0,-1 0 0,0-1 1,0 1-1,1 0 0,-1 0 0,0-1 0,0 1 0,0-1 0,0 1 0,0-1 1,0 1-1,0-1 0,0 0 0,0 1 0,0-1 0,0 0 0,1-1 0,30-28 1003,-30 28-933,9-11 234,0 0 0,16-26-1,-23 32-331,0 0 0,-1 0-1,1 0 1,-2 0 0,1 0-1,-1-1 1,0 1 0,1-13-1,-2 19-62,-1 0 0,0 0-1,0 0 1,0 0 0,0 0-1,0-1 1,0 1 0,0 0 0,-1 0-1,1 0 1,0 0 0,-1 0-1,1 0 1,0 0 0,-1 0-1,0 0 1,1 0 0,-1 0 0,1 0-1,-1 0 1,0 0 0,0 0-1,1 0 1,-1 1 0,0-1 0,0 0-1,0 1 1,0-1 0,0 0-1,0 1 1,-1-1 0,0 1 1,0 0 0,0-1 0,0 1 0,0 0 0,0 0 0,0 1 0,0-1 0,1 0 0,-1 1 0,0-1 0,0 1 1,0 0-1,0-1 0,1 1 0,-1 0 0,0 0 0,1 0 0,-3 2 0,-5 5 10,0 0 0,1 0 0,0 1 0,1 0 0,0 0 1,0 1-1,1-1 0,0 2 0,-6 15 0,5-10 9,1 1 0,1 0 0,0 0 1,1 1-1,-2 26 0,5-32 10,1 0 1,0 1-1,0-1 0,4 20 0,-4-29-30,1-1 0,0 1 0,-1 0 0,1 0-1,0 0 1,0-1 0,1 1 0,-1 0 0,1-1 0,-1 0-1,1 1 1,0-1 0,0 0 0,0 0 0,0 1 0,0-2-1,0 1 1,0 0 0,1 0 0,-1-1 0,1 1-1,-1-1 1,1 0 0,0 0 0,4 2 0,0-2 0,1-1 0,-1 1 1,0-1-1,0-1 0,1 1 1,-1-1-1,0-1 0,0 1 1,0-1-1,0 0 0,0-1 1,0 1-1,-1-1 0,1-1 1,11-7-1,-2-1-15,0 0-1,-1-1 1,0 0-1,21-26 1,-13 9-8,-1-1 0,-1 0 0,-2-2 0,-2 0 0,16-40 0,-2-8-91,20-91 0,-40 117-38,-11 55 138,0 1 0,0-1-1,0 0 1,0 0 0,-1 0 0,1 0-1,0 0 1,0 0 0,0 1-1,-1-1 1,1 0 0,0 0-1,0 0 1,0 0 0,-1 0-1,1 0 1,0 0 0,0 0-1,-1 0 1,1 0 0,0 0 0,0 0-1,0 0 1,-1 0 0,1 0-1,0 0 1,0 0 0,0 0-1,-1-1 1,1 1 0,0 0-1,0 0 1,0 0 0,-1 0-1,1 0 1,0 0 0,0-1-1,0 1 1,0 0 0,0 0 0,-1 0-1,1 0 1,0-1 0,0 1-1,0 0 1,0 0 0,0 0-1,0-1 1,0 1 0,0 0-1,0 0 1,0 0 0,0-1-1,0 1 1,0 0 0,0 0 0,0-1-1,0 1 1,0 0 0,0 0-1,0 0 1,0-1 0,0 1-1,0 0 1,-11 12-50,6 1 48,0-1 0,0 1 0,1 0 0,1 0 0,0 0 0,1 0 0,-1 22 0,2 5 66,5 51 0,6-9 94,29 111 1,-12-70-27,-61-167-1135,-35-51-431,-13-20 1045,80 112 468,0-1-1,0 1 1,0-1-1,1 1 1,-1-1-1,1 1 0,0-1 1,0 0-1,0 0 1,0 1-1,1-1 1,0 0-1,0-8 1,0 10-22,1-1 0,0 0-1,0 1 1,0-1 0,0 1 0,1-1 0,-1 1 0,1 0 0,-1 0 0,1-1 0,0 1 0,0 0 0,0 1 0,0-1 0,0 0 0,0 0 0,0 1 0,1-1 0,-1 1 0,4-2 0,10-4-231,35-11 0,-35 14-35,0-2-1,-1 0 1,15-8-1,-5 0-76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7.756"/>
    </inkml:context>
    <inkml:brush xml:id="br0">
      <inkml:brushProperty name="width" value="0.05" units="cm"/>
      <inkml:brushProperty name="height" value="0.05" units="cm"/>
    </inkml:brush>
  </inkml:definitions>
  <inkml:trace contextRef="#ctx0" brushRef="#br0">1 1 17708,'5'8'1568,"4"14"-920,1 9-224,0 16 665,0 5-193,2 8-224,-2 3-136,0 0-136,-3-2-80,-2-14-288,1-10-192,-6-12-440,0-5-424,-11-15 824,-1-3-160,-5-5-136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8.267"/>
    </inkml:context>
    <inkml:brush xml:id="br0">
      <inkml:brushProperty name="width" value="0.05" units="cm"/>
      <inkml:brushProperty name="height" value="0.05" units="cm"/>
    </inkml:brush>
  </inkml:definitions>
  <inkml:trace contextRef="#ctx0" brushRef="#br0">1 58 16043,'112'-22'3183,"57"-8"-652,-142 27-2394,0 1 0,0 1-1,1 2 1,32 4 0,-50-3-128,0 0 1,0 1 0,0 0 0,0 1-1,-1 0 1,1 0 0,-1 1-1,-1 1 1,1-1 0,-1 1-1,1 1 1,-2-1 0,1 1 0,-1 1-1,0-1 1,-1 1 0,1 1-1,-2-1 1,1 1 0,-1 0-1,0 0 1,-1 1 0,0-1 0,3 16-1,-3-14 84,-2 0 1,0 1-1,0-1 0,-1 1 0,0 0 0,-1-1 1,0 1-1,-1 0 0,0 0 0,-1-1 0,0 1 0,-1-1 1,-1 0-1,0 0 0,0 0 0,-1 0 0,0-1 1,-1 0-1,0 0 0,0 0 0,-11 12 0,4-9 132,0-1-1,-1 0 0,0-1 1,-1-1-1,0 0 0,-1 0 0,-17 6 1,21-11-170,1 0 0,-2-1 0,1 0 1,0-1-1,-1 0 0,1-1 0,-1 0 0,0-1 1,0-1-1,-22-2 0,32 2-193,0 0-1,0-1 1,-1 1 0,1-1 0,0 0-1,0 0 1,0 0 0,0 0-1,0-1 1,0 1 0,0-1-1,0 0 1,1 0 0,-1 0-1,1 0 1,-1 0 0,-2-4-1,5 6 114,0-1 0,0 1 0,0-1-1,0 1 1,-1-1 0,1 1 0,0-1 0,0 1-1,0-1 1,0 1 0,0-1 0,0 1-1,0 0 1,0-1 0,0 1 0,1-1 0,-1 1-1,0-1 1,0 1 0,0-1 0,0 1-1,1 0 1,-1-1 0,0 1 0,0-1 0,1 1-1,-1 0 1,0-1 0,1 1 0,-1 0-1,1-1 1,-1 1 0,0 0 0,1 0 0,-1-1-1,1 1 1,-1 0 0,0 0 0,1 0-1,-1 0 1,1-1 0,-1 1 0,1 0 0,0 0-1,15-4-679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8.732"/>
    </inkml:context>
    <inkml:brush xml:id="br0">
      <inkml:brushProperty name="width" value="0.05" units="cm"/>
      <inkml:brushProperty name="height" value="0.05" units="cm"/>
    </inkml:brush>
  </inkml:definitions>
  <inkml:trace contextRef="#ctx0" brushRef="#br0">88 191 17116,'12'18'1848,"-6"3"-1224,-4 9-168,0 6 857,6 7-473,-1 3-136,0 0-192,0-2-88,-3-9-152,4-7-152,-3-13-296,0-10-224,-3-12-576,-2-10-208,-7-17 880,-6-9-225,-10-20-223</inkml:trace>
  <inkml:trace contextRef="#ctx0" brushRef="#br0" timeOffset="1">0 1 14971,'7'4'1633,"-1"5"-1105,1 2-240,-1 1 736,2-1-544,5-2-360,3-6 56,-2-3-80,12-5-144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9.151"/>
    </inkml:context>
    <inkml:brush xml:id="br0">
      <inkml:brushProperty name="width" value="0.05" units="cm"/>
      <inkml:brushProperty name="height" value="0.05" units="cm"/>
    </inkml:brush>
  </inkml:definitions>
  <inkml:trace contextRef="#ctx0" brushRef="#br0">54 0 16700,'0'14'520,"-1"-1"1,0 0-1,0 1 1,-2-1-1,0 0 1,0 0-1,-1 0 1,-1 0-1,0-1 1,-1 0-1,0 0 1,-8 12-1,14-24-520,0 0-1,0 0 1,-1 0-1,1 0 1,0 1-1,0-1 0,0 0 1,0 0-1,0 0 1,0 1-1,0-1 1,0 0-1,0 0 1,0 0-1,0 1 0,0-1 1,0 0-1,0 0 1,0 0-1,0 1 1,0-1-1,0 0 0,0 0 1,0 0-1,0 1 1,0-1-1,0 0 1,0 0-1,0 0 1,0 1-1,1-1 0,-1 0 1,0 0-1,0 0 1,0 0-1,0 1 1,0-1-1,1 0 1,-1 0-1,0 0 0,0 0 1,0 0-1,1 0 1,-1 0-1,0 1 1,0-1-1,0 0 1,1 0-1,-1 0 0,0 0 1,0 0-1,0 0 1,1 0-1,-1 0 1,17 2-191,-12-1 154,9 1-15,-1 0 0,1 2 0,-1-1 0,0 2 0,0 0 0,0 0 0,-1 2 0,0-1 0,0 1 0,-1 1 0,1 0-1,-2 1 1,1 0 0,14 17 0,-23-24 71,0 0-1,-1 1 0,1 0 0,-1-1 0,1 1 1,-1 0-1,0 0 0,0 0 0,0 0 0,0 0 1,-1 0-1,1 0 0,-1 0 0,0 0 0,1 0 1,-2 0-1,1 0 0,0 0 0,-1 5 1,-1-4 39,1 0 1,-1 0 0,0 0-1,0-1 1,0 1 0,-1 0-1,1-1 1,-1 0 0,0 1 0,0-1-1,0 0 1,-6 4 0,2-2-10,1-1 0,-1 1 1,0-1-1,-1-1 1,1 0-1,-1 0 1,1 0-1,-1-1 0,0 0 1,0 0-1,0-1 1,0 0-1,0 0 0,-13-2 1,20 1-151,0 0 0,-1 0-1,1 0 1,0 0 0,0-1 0,0 1 0,-1 0 0,1-1-1,0 1 1,0-1 0,0 1 0,0-1 0,0 0 0,0 1-1,0-1 1,0 0 0,0 0 0,0 0 0,0 0-1,0 0 1,1 0 0,-1 0 0,0 0 0,1 0 0,-1 0-1,1 0 1,-1 0 0,1 0 0,-1 0 0,1-1 0,0 1-1,0 0 1,-1 0 0,1-1 0,0 1 0,0 0 0,0 0-1,0 0 1,1-1 0,-1 1 0,0 0 0,1-2 0,6-9-825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42.581"/>
    </inkml:context>
    <inkml:brush xml:id="br0">
      <inkml:brushProperty name="width" value="0.05" units="cm"/>
      <inkml:brushProperty name="height" value="0.05" units="cm"/>
    </inkml:brush>
  </inkml:definitions>
  <inkml:trace contextRef="#ctx0" brushRef="#br0">28 15 15651,'-3'-4'985,"-3"2"-1185,-2 0-169,2 0 858,2-2-585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0.297"/>
    </inkml:context>
    <inkml:brush xml:id="br0">
      <inkml:brushProperty name="width" value="0.05" units="cm"/>
      <inkml:brushProperty name="height" value="0.05" units="cm"/>
    </inkml:brush>
  </inkml:definitions>
  <inkml:trace contextRef="#ctx0" brushRef="#br0">0 93 15843,'1'0'122,"-1"0"0,1 1-1,-1-1 1,1 0 0,-1 1-1,0-1 1,1 1-1,-1-1 1,0 1 0,1-1-1,-1 1 1,0-1 0,0 1-1,0-1 1,1 1 0,-1 0-1,0-1 1,0 1 0,0-1-1,0 1 1,0-1-1,0 1 1,0 0 0,0-1-1,0 1 1,0 0 0,3 26 793,-3-26-887,25 298 3794,-25-295-3792,1 4 40,0 1 0,1-1 0,4 14 0,-6-21-62,0 0-1,1 0 0,-1 0 1,0 0-1,1 0 1,-1-1-1,1 1 0,-1 0 1,1-1-1,0 1 0,-1 0 1,1-1-1,0 1 1,-1 0-1,1-1 0,0 1 1,0-1-1,0 1 0,0-1-1,0 0 0,0 0 0,0 0 0,0 0 0,0 0 0,0-1 0,-1 1 0,1 0 0,0 0-1,0-1 1,0 1 0,-1 0 0,1-1 0,0 1 0,0-1 0,-1 1 0,1-1 0,0 0 0,-1 1 0,1-1 0,0 0-1,-1 1 1,1-2 0,14-18-10,-1-1-1,-2-1 1,0 0 0,-1-1-1,10-31 1,2-1-44,-13 33 20,-6 11-7,0 0 0,1 0 1,1 0-1,0 1 0,14-19 0,-19 29 32,-1 0 0,0-1 0,0 1 0,1-1 0,-1 1-1,0 0 1,1-1 0,-1 1 0,1 0 0,-1 0-1,0-1 1,1 1 0,-1 0 0,1 0 0,-1-1 0,1 1-1,-1 0 1,1 0 0,-1 0 0,1 0 0,-1 0 0,0 0-1,1 0 1,-1 0 0,1 0 0,-1 0 0,1 0-1,0 0 1,7 12-26,-2 25 35,-6-33-11,3 43 15,2 21 62,-5-68-69,0 1 1,0 0-1,0-1 1,0 1-1,0-1 1,0 1-1,0-1 0,0 1 1,1 0-1,-1-1 1,0 1-1,0-1 1,1 1-1,-1-1 1,0 1-1,1-1 0,-1 0 1,0 1-1,1-1 1,-1 1-1,1-1 1,-1 0-1,1 1 1,0-1-1,0 0 0,-1 0-1,1 0 1,-1 0 0,1 0-1,0 0 1,-1 0 0,1 0-1,-1-1 1,1 1 0,-1 0-1,1-1 1,-1 1 0,1 0-1,-1-1 1,1 1 0,-1 0-1,1-1 1,0 0 0,20-29 49,-18 26-42,37-64 70,-25 38-93,2 2 0,1 0 1,42-48-1,-59 74 8,0 1 1,0 0 0,1 0-1,-1 0 1,0 0-1,0 0 1,1 0 0,-1 0-1,0 0 1,1 0-1,-1 1 1,1-1-1,-1 0 1,1 1 0,-1-1-1,1 1 1,0 0-1,2-1 1,-3 2 0,0-1 0,0 0 0,0 1-1,0-1 1,0 1 0,0-1 0,0 1 0,0 0 0,0-1 0,-1 1 0,1 0-1,0 0 1,0-1 0,-1 1 0,1 0 0,-1 0 0,1 0 0,-1 0 0,1 0-1,-1 0 1,1 1 0,2 7-18,-1 0 1,0 0-1,0 1 0,0 16 0,-1-21 22,3 69-32,-4-40 26,3 0 0,8 44 0,-11-76 8,0 0-1,1 1 0,-1-1 0,1 0 0,0 0 0,0 0 0,0-1 0,0 1 0,0 0 0,0 0 0,0 0 0,0-1 0,1 1 0,-1 0 0,1-1 0,-1 0 1,4 3-1,-4-4-1,0 1 1,1-1 0,-1 0-1,0 0 1,1 0 0,-1 0 0,0 0-1,1 0 1,-1 0 0,0 0 0,1-1-1,-1 1 1,0 0 0,0-1-1,1 1 1,-1-1 0,0 0 0,0 1-1,0-1 1,0 0 0,0 0-1,0 1 1,0-1 0,0 0 0,0 0-1,0 0 1,0 0 0,1-2-1,10-14 12,1 0-1,-2 0 0,-1-1 0,0 0 0,11-30 0,-8 13-8,-1-1 0,6-40-1,-23 111 9,2 1 1,1 0-1,4 41 1,-2-70 7,0-1 1,1 0 0,0 0-1,1 0 1,-1 1 0,1-2-1,0 1 1,4 8 0,-5-13-13,0 0 1,-1 0 0,1 0-1,0 0 1,-1 0 0,1 0-1,0 0 1,0 0 0,0-1-1,0 1 1,0 0 0,0-1-1,0 1 1,0-1 0,0 1-1,0-1 1,0 1 0,1-1-1,1 1 1,-1-1 0,0-1 1,0 1-1,0 0 0,0-1 1,0 1-1,0-1 0,0 0 1,0 0-1,-1 1 0,1-1 1,0 0-1,0-1 0,-1 1 1,1 0-1,-1 0 0,2-2 1,11-10 33,-2-1 1,1 0 0,-2-1 0,16-25-1,33-70 62,-46 82-87,-3 8-14,-1-1 1,0 0-1,8-30 1,-25 73-58,-6 28 46,3 46 158,9-84-100,2 0-1,-1 0 0,1 0 0,1 0 1,0 0-1,4 12 0,-5-21-61,0 0 1,0-1-1,0 1 0,0-1 0,0 1 0,0-1 1,1 1-1,-1-1 0,1 0 0,0 0 1,0 0-1,0 0 0,0 0 0,0 0 0,0 0 1,0-1-1,0 1 0,1-1 0,-1 1 1,1-1-1,-1 0 0,1 0 0,-1 0 0,1-1 1,0 1-1,-1 0 0,1-1 0,0 0 1,0 0-1,-1 0 0,1 0 0,3 0 0,0-1-132,-1-1 0,1 1 0,-1-1-1,1 0 1,-1 0 0,0-1 0,0 0-1,0 1 1,0-2 0,0 1 0,-1-1-1,0 1 1,1-1 0,5-8 0,11-15-399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0.759"/>
    </inkml:context>
    <inkml:brush xml:id="br0">
      <inkml:brushProperty name="width" value="0.05" units="cm"/>
      <inkml:brushProperty name="height" value="0.05" units="cm"/>
    </inkml:brush>
  </inkml:definitions>
  <inkml:trace contextRef="#ctx0" brushRef="#br0">93 336 17740,'-7'5'262,"1"0"0,0 1 1,-1 0-1,2 0 0,-1 0 1,1 0-1,0 1 0,0 0 0,1 0 1,0 1-1,0-1 0,-5 14 1,5-8-34,0 0 1,1 1-1,0-1 1,1 0 0,0 1-1,1 26 1,1-35-165,0-1 1,1 0 0,-1 0-1,1 1 1,0-1-1,2 6 1,-2-9-51,-1 0-1,1-1 1,-1 1 0,1 0-1,-1 0 1,1 0 0,-1 0-1,1-1 1,0 1-1,-1 0 1,1-1 0,0 1-1,-1 0 1,1-1 0,0 1-1,0-1 1,0 1 0,0-1-1,0 0 1,0 1 0,-1-1-1,1 0 1,0 1 0,0-1-1,0 0 1,0 0 0,0 0-1,0 0 1,0 0 0,0 0-1,0 0 1,0-1 0,0 1-1,0 0 1,1-1 0,4-1 24,-1 0 0,0-1 1,0 1-1,0-1 0,0-1 0,0 1 1,7-8-1,29-33 89,-27 28-94,21-23 46,-2-2 0,37-62 0,-54 75-70,-1-1 1,-1 0-1,-1-1 1,-1-1-1,7-33 1,-17 54-15,0 0 1,0 0-1,-1-1 1,-1 1-1,0-15 1,0 23 2,0 0 0,0 1-1,0-1 1,-1 0 0,1 1 0,0-1 0,-1 0 0,1 1 0,-1-1-1,1 1 1,-1-1 0,0 1 0,0-1 0,1 1 0,-1-1-1,0 1 1,0 0 0,-1-1 0,1 1 0,0 0 0,0 0-1,-1 0 1,1 0 0,0 0 0,-1 0 0,1 0 0,-1 1 0,1-1-1,-1 1 1,0-1 0,1 1 0,-1-1 0,1 1 0,-1 0-1,0 0 1,1-1 0,-1 1 0,0 0 0,1 1 0,-3-1 0,-2 2 0,0-1 0,1 1 0,-1 1 1,0-1-1,1 1 0,0 0 1,0 0-1,0 0 0,0 1 0,0-1 1,1 1-1,-1 1 0,-5 6 1,-6 9 18,-24 38 1,38-56-17,-4 8 5,-34 57 44,36-60-44,1 0 1,0 0-1,0 1 0,1-1 1,0 1-1,0-1 1,-1 13-1,3-20-10,0 1 0,0 0-1,0 0 1,0 0 0,0 0 0,1-1-1,-1 1 1,0 0 0,0 0 0,1-1-1,-1 1 1,0 0 0,1 0 0,-1-1-1,1 1 1,-1 0 0,1-1 0,-1 1-1,1 0 1,0-1 0,-1 1 0,1-1-1,0 1 1,-1-1 0,1 0 0,0 1-1,-1-1 1,1 1 0,0-1 0,0 0-1,0 0 1,-1 0 0,1 1 0,0-1-1,0 0 1,1 0 0,36-3-212,-30 2 172,10-1-46,4-2-33,0 1 0,0 2 0,0 0 0,34 4 1,-51-3 117,0 1 1,0 0-1,0 0 1,0 1-1,0-1 1,-1 1-1,1 0 1,0 0-1,-1 0 1,0 1-1,1 0 1,-1 0-1,0 0 1,-1 0-1,1 1 1,-1-1-1,1 1 1,-1 0-1,0 0 1,0 0-1,-1 0 1,1 1-1,-1-1 1,0 1-1,0-1 1,1 6-1,0 1 10,0 0 0,-1 1 0,-1-1-1,0 1 1,0-1 0,-1 1 0,0-1 0,-1 1-1,-1-1 1,0 0 0,-4 16 0,5-25-4,0 0 0,1-1 1,-1 1-1,0 0 0,0-1 1,0 1-1,0-1 0,0 1 1,-1-1-1,1 0 0,-2 2 1,2-2-3,-1 0 1,0-1-1,1 1 1,-1-1-1,0 1 1,1-1-1,-1 0 1,0 1-1,-3-1 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1.934"/>
    </inkml:context>
    <inkml:brush xml:id="br0">
      <inkml:brushProperty name="width" value="0.05" units="cm"/>
      <inkml:brushProperty name="height" value="0.05" units="cm"/>
    </inkml:brush>
  </inkml:definitions>
  <inkml:trace contextRef="#ctx0" brushRef="#br0">2 0 16099,'0'36'2154,"-1"0"-976,1 1 0,2-1 1,11 59-1,-13-94-1160,1 1-1,-1-1 1,0 0 0,1 0-1,-1 1 1,0-1 0,1 0-1,-1 0 1,1 0-1,0 0 1,-1 0 0,1 0-1,0 0 1,0 0 0,0 0-1,0 0 1,0 0-1,1 1 1,-1-2-12,0 0-1,-1 0 1,1 0-1,0 0 1,-1 0-1,1 0 1,0 0-1,-1 0 1,1 0-1,0 0 1,-1-1-1,1 1 1,-1 0-1,1 0 1,0-1-1,-1 1 1,1 0-1,-1-1 1,1 1-1,-1-1 1,1 1-1,-1-1 1,1 1-1,0-1 1,4-6 0,0 0 0,-1 0 1,1 0-1,3-8 0,-7 11 1,13-25 0,17-31 7,-28 55-14,0 0 0,1 0 0,0 1 0,-1-1 0,1 1-1,1 0 1,-1 0 0,9-6 0,-12 9-1,1 0 0,0 0 0,-1 1 0,1-1-1,0 0 1,0 1 0,0-1 0,0 1 0,-1-1 0,1 1 0,0 0 0,0 0 0,0 0 0,0 0-1,0 0 1,0 0 0,0 0 0,0 1 0,0-1 0,-1 1 0,1 0 0,0-1 0,0 1 0,0 0-1,-1 0 1,1 0 0,0 0 0,1 2 0,4 3-1,-1 1 0,0-1 1,0 1-1,9 15 0,4 5 7,-18-27-6,-1 1 0,1-1-1,-1 1 1,1-1 0,-1 0 0,1 1 0,0-1-1,-1 0 1,1 1 0,-1-1 0,1 0-1,0 0 1,0 0 0,-1 1 0,1-1 0,0 0-1,-1 0 1,1 0 0,0 0 0,-1 0 0,1 0-1,0 0 1,-1-1 0,1 1 0,0 0-1,-1 0 1,1 0 0,0-1 0,-1 1 0,1 0-1,0-1 1,-1 1 0,1-1 0,-1 1 0,1 0-1,-1-1 1,1 1 0,-1-1 0,1 0 0,-1 1-1,1-1 1,22-32-158,-14 17 64,-5 12 55,0-1 0,1 1 1,-1 0-1,1 0 1,-1 0-1,1 1 1,0 0-1,11-6 0,-14 8 33,0 1 0,0-1-1,0 1 1,0-1 0,-1 1-1,1 0 1,0-1 0,0 1-1,0 0 1,0 0 0,0 1-1,0-1 1,0 0 0,0 1-1,0-1 1,0 1 0,-1-1-1,1 1 1,0 0 0,0 0-1,-1 0 1,1 0 0,0 0-1,-1 0 1,1 0 0,-1 1-1,1-1 1,-1 1 0,0-1-1,0 1 1,2 1 0,1 3 32,-1 1 1,1-1-1,-1 1 1,-1-1 0,1 1-1,-1 0 1,2 10-1,5 53 343,-6-37-111,1-19 36,3-21-274,4-27-521,-9 27 262,29-93-1237,-16 70 1026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2.600"/>
    </inkml:context>
    <inkml:brush xml:id="br0">
      <inkml:brushProperty name="width" value="0.05" units="cm"/>
      <inkml:brushProperty name="height" value="0.05" units="cm"/>
    </inkml:brush>
  </inkml:definitions>
  <inkml:trace contextRef="#ctx0" brushRef="#br0">167 197 17572,'0'-1'61,"0"1"0,0-1 0,-1 1 0,1-1 0,0 1 0,0-1 0,0 1 0,-1-1 0,1 1 0,0 0 0,-1-1 0,1 1 0,0-1 0,-1 1 0,1 0 0,0-1 1,-1 1-1,1 0 0,-1-1 0,1 1 0,-1 0 0,1 0 0,0 0 0,-1-1 0,1 1 0,-1 0 0,0 0 0,-18 1 535,14 0-397,-1 1-1,1-1 1,0 2-1,-10 4 1,7-1-54,1 0 1,-1 0 0,1 1-1,1 0 1,-1 0 0,1 0-1,1 1 1,-1 0 0,1 0-1,0 1 1,-6 17 0,7-16-79,0 1 1,1 0-1,0 1 0,1-1 1,0 0-1,1 1 0,0-1 1,0 1-1,3 17 1,-2-27-52,0 1 1,1-1-1,-1 0 1,1 0 0,-1 0-1,1 0 1,0 1 0,0-1-1,0 0 1,0 0-1,0 0 1,0-1 0,0 1-1,1 0 1,-1 0-1,4 2 1,-4-3-5,1 0 0,0 0 0,-1-1 0,1 1 0,0 0 0,-1-1 0,1 1 0,0-1 0,0 0 0,-1 0 0,1 0 0,0 1 0,0-2 0,0 1 0,-1 0 0,4-1 0,3-1 8,0-1 0,0 0 1,0 0-1,0-1 0,0 0 0,-1 0 1,7-6-1,60-45 40,-37 26-26,71-41 0,-103 67-30,0 1 0,1-1 0,0 1-1,-1 0 1,1 0 0,0 1 0,0 0 0,0 0 0,0 0 0,7 1 0,-11 0 13,1 0 0,-1 0-1,0 1 1,0-1 0,0 1 0,0 0 0,0-1 0,0 1 0,0 0 0,0 0-1,0 0 1,-1 0 0,1 1 0,0-1 0,-1 0 0,1 1 0,0-1-1,-1 1 1,0 0 0,1-1 0,-1 1 0,0 0 0,0 0 0,0 0 0,0 0-1,0 0 1,-1 0 0,1 0 0,-1 0 0,1 0 0,0 3 0,-24-162 1686,28 161-1834,2 5 104,-4-3 14,1 0 0,0-1-1,0 1 1,0-1 0,0 0-1,1 0 1,0 0 0,0 0-1,1-1 1,-1 0 0,1 0-1,0-1 1,0 1 0,0-1-1,10 3 1,-8-4 12,0 0-1,0-1 1,0 0 0,0 0-1,1-1 1,-1 0 0,0 0-1,0-1 1,0 0 0,0 0-1,0-1 1,14-5 0,-6 1 3,-1 0 0,0-2 0,-1 0 1,0 0-1,0-1 0,-1-1 1,0-1-1,0 0 0,-1 0 0,-1-1 1,0 0-1,-1-1 0,16-26 1,-23 34-3,0 0 1,-1 0 0,0 0 0,0-1-1,0 1 1,-1-1 0,1-6 0,-1 11-2,-1 0 0,0 0 0,0 0 0,0-1 0,0 1 1,0 0-1,0 0 0,0 0 0,-1 0 0,1 0 0,0-1 1,-1 1-1,1 0 0,0 0 0,-1 0 0,1 0 0,-1 0 1,0 0-1,1 0 0,-1 0 0,0 0 0,0 1 0,1-1 0,-1 0 1,0 0-1,0 1 0,0-1 0,0 0 0,0 1 0,0-1 1,0 1-1,0-1 0,0 1 0,0 0 0,0-1 0,-1 1 0,1 0 1,0 0-1,0 0 0,0 0 0,-2 0 0,-2 0-1,0 1 1,0 0-1,0 0 0,1 1 0,-1 0 0,0-1 0,1 2 1,0-1-1,-1 0 0,1 1 0,0 0 0,0 0 1,0 0-1,1 0 0,-1 1 0,1-1 0,0 1 0,-3 4 1,-7 8-8,1 1 0,-18 35 0,24-39 16,0-1 0,1 1 0,1 0 0,0 0 0,-5 26 0,9-34-9,-1-1 1,1 0 0,0 0-1,1 0 1,-1 0 0,1 0-1,-1 0 1,1 0 0,0 0-1,3 7 1,-2-9-4,-1 0 0,0 1-1,1-1 1,-1 0 0,1 0 0,0-1 0,0 1 0,0 0 0,0 0-1,0-1 1,0 1 0,0-1 0,0 0 0,1 0 0,-1 0 0,0 0-1,1 0 1,4 1 0,0-1-174,1 0 0,-1 0-1,1-1 1,0 0 0,-1-1 0,1 1-1,12-4 1,-3 0-40,-1-1-1,23-9 1,1-6-208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3.164"/>
    </inkml:context>
    <inkml:brush xml:id="br0">
      <inkml:brushProperty name="width" value="0.05" units="cm"/>
      <inkml:brushProperty name="height" value="0.05" units="cm"/>
    </inkml:brush>
  </inkml:definitions>
  <inkml:trace contextRef="#ctx0" brushRef="#br0">101 62 16171,'4'-6'539,"1"0"0,-1 0 0,0 0 0,-1-1-1,0 1 1,4-11 0,-7 17-478,0 0 0,0-1 0,1 1 0,-1 0 0,0 0 0,0 0 0,0 0 0,0-1 0,0 1 0,0 0 0,0 0 0,0 0 0,0-1 0,0 1 0,0 0 0,0 0 0,0 0 0,0-1 0,0 1 0,0 0 0,0 0 0,0 0 0,0 0 0,0-1 0,0 1 0,0 0 0,0 0 0,0 0 0,0-1 0,0 1 0,-1 0 0,1 0 0,0 0 0,0 0 0,0 0 0,0-1 0,0 1 0,0 0 0,-1 0 0,1 0 0,0 0 0,0 0 0,0 0 0,-1 0 0,-8 5 1050,-11 13-295,8-1-669,0 0 0,1 1 0,0 1 1,2 0-1,0 0 0,-11 38 0,16-43-148,1 0 0,0 0 0,1 0 0,0 0 0,1 1 0,1-1 0,0 0 0,1 1-1,1-1 1,0 0 0,4 15 0,-5-25-13,1 0 1,-1-1-1,0 1 0,1-1 0,0 0 1,0 1-1,0-1 0,0 0 0,0 0 0,1 0 1,-1-1-1,1 1 0,0-1 0,0 1 1,0-1-1,0 0 0,4 2 0,-2-2-121,-1 0 0,1-1 0,-1 0 0,1 0 0,0 0 0,-1-1 0,1 1 0,0-1 0,0 0 0,-1-1 0,1 1 0,0-1 0,6-1 0,5-3-421,0-1-1,-1 0 0,0-2 0,0 1 0,20-15 1,6-4-418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3.719"/>
    </inkml:context>
    <inkml:brush xml:id="br0">
      <inkml:brushProperty name="width" value="0.05" units="cm"/>
      <inkml:brushProperty name="height" value="0.05" units="cm"/>
    </inkml:brush>
  </inkml:definitions>
  <inkml:trace contextRef="#ctx0" brushRef="#br0">94 1 16508,'-9'6'456,"2"1"1,-1 0 0,1 0-1,0 1 1,0 0 0,1 0-1,0 0 1,0 1 0,-6 15 0,9-17-315,0 0 1,0 0-1,1 1 1,0-1-1,0 1 1,1-1-1,0 1 1,0-1 0,0 1-1,1 0 1,1-1-1,-1 1 1,4 11-1,-4-17-132,0 0 0,0-1-1,1 1 1,-1 0 0,1-1-1,-1 1 1,1 0 0,0-1-1,-1 1 1,1-1-1,0 1 1,0-1 0,0 0-1,0 1 1,0-1 0,1 0-1,-1 0 1,0 1 0,1-1-1,-1 0 1,1-1 0,-1 1-1,1 0 1,-1 0 0,1-1-1,-1 1 1,1 0 0,0-1-1,-1 0 1,1 1 0,0-1-1,-1 0 1,1 0 0,0 0-1,0 0 1,-1 0-1,1 0 1,0-1 0,-1 1-1,1 0 1,0-1 0,-1 0-1,1 1 1,-1-1 0,1 0-1,2-1 1,6-4 8,-1 1-1,0-2 1,0 1 0,0-1 0,13-14-1,9-12 31,27-27 33,-52 54-74,0 0 0,1 1 0,0 0 0,0 1 0,0-1 0,1 1 0,8-3-1,-14 7-3,0-1-1,0 1 1,0-1-1,0 1 1,0 0-1,1 0 0,-1 0 1,0 0-1,0 0 1,0 1-1,0-1 1,0 0-1,0 1 0,0 0 1,0-1-1,0 1 1,0 0-1,0 0 1,0 0-1,0 0 0,-1 1 1,1-1-1,0 0 1,-1 1-1,1-1 0,-1 1 1,1 0-1,-1-1 1,0 1-1,0 0 1,0 0-1,1 2 0,4 7 34,0 1-1,-1 1 0,-1-1 1,4 14-1,-4-11 39,-2-10-56,-1-1 17,0-1 1,0 1-1,1 0 0,-1 0 1,1-1-1,4 6 0,-6-8-24,1 0-1,0-1 0,-1 1 1,1-1-1,0 1 0,-1-1 0,1 1 1,0-1-1,0 1 0,0-1 1,0 0-1,-1 1 0,1-1 1,0 0-1,0 0 0,0 0 1,0 0-1,0 0 0,0 1 1,-1-2-1,1 1 0,0 0 1,0 0-1,0 0 0,0 0 0,0-1 1,0 1-1,-1 0 0,1-1 1,0 1-1,0 0 0,0-1 1,-1 1-1,1-1 0,0 1 1,0-2-1,17-12 149,31-30 0,-31 26-162,33-25 0,-45 39-20,0 0-1,0 0 1,1 1-1,-1 0 1,1 0-1,0 0 1,0 1-1,0 0 0,0 0 1,9 0-1,-13 1 7,1 1 0,0 0-1,0 1 1,-1-1 0,1 0 0,0 1-1,-1 0 1,1 0 0,-1 0 0,1 0-1,-1 1 1,1-1 0,-1 1-1,0 0 1,0 0 0,0 0 0,0 0-1,4 5 1,1 2-20,0 0 1,-1 1-1,0 0 0,7 14 1,-8-13 39,-5-10-1,-1 0 0,0-1 0,0 1 0,1 0 0,-1 0 0,0-1 1,1 1-1,-1 0 0,1-1 0,-1 1 0,0-1 0,1 1 0,0-1 0,-1 1 0,1-1 0,-1 1 0,1-1 0,0 1 0,-1-1 0,1 1 0,0-1 0,-1 0 0,1 0 0,0 1 0,0-1 0,-1 0 1,1 0-1,0 0 0,0 0 0,-1 0 0,1 0 0,0 0 0,0 0 0,-1 0 0,1 0 0,0 0 0,0 0 0,-1-1 0,1 1 0,0 0 0,0-1 0,-1 1 0,1 0 0,-1-1 0,1 1 0,0-1 0,-1 1 1,1-1-1,0 0 0,3-4 6,0 0 0,0 0 1,0-1-1,5-11 0,-4 7-24,8-12-27,-8 11-29,0 1-1,1 0 1,0 1 0,1-1-1,0 1 1,16-15 0,-23 23 62,1 1 0,-1-1 0,1 1 0,-1-1 0,1 1 0,0-1 0,-1 1 1,1 0-1,0-1 0,-1 1 0,1 0 0,0-1 0,-1 1 0,1 0 0,0 0 0,-1 0 0,1 0 0,0 0 1,0 0-1,-1 0 0,1 0 0,0 0 0,0 0 0,-1 0 0,1 0 0,0 0 0,-1 1 0,1-1 0,0 0 1,-1 0-1,1 1 0,0-1 0,-1 1 0,1-1 0,0 0 0,-1 1 0,1-1 0,-1 1 0,1-1 0,-1 1 1,1 0-1,-1-1 0,0 1 0,1 0 0,-1-1 0,1 2 0,1 3-34,0 0 0,-1 0 0,1 0 0,1 10 0,-3-14 39,4 27-584,0 51 0,-4-71 420,1-12-86,0-18-19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4.431"/>
    </inkml:context>
    <inkml:brush xml:id="br0">
      <inkml:brushProperty name="width" value="0.05" units="cm"/>
      <inkml:brushProperty name="height" value="0.05" units="cm"/>
    </inkml:brush>
  </inkml:definitions>
  <inkml:trace contextRef="#ctx0" brushRef="#br0">0 1 15107,'3'4'273,"-1"1"-1,1 0 1,-1-1 0,0 1-1,-1 0 1,1 0 0,-1 0-1,0 0 1,-1 0 0,1 0-1,-1 9 1,3 12 693,41 366 4098,-39-360-4806,-5-31-255,0-1 1,0 0-1,0 0 1,0 0 0,0 1-1,0-1 1,0 0-1,0 0 1,0 1-1,0-1 1,0 0-1,1 0 1,-1 0 0,0 1-1,0-1 1,0 0-1,0 0 1,1 0-1,-1 0 1,0 1 0,0-1-1,0 0 1,1 0-1,-1 0 1,0 0-1,0 0 1,1 0 0,-1 0-1,0 0 1,0 1-1,1-1 1,-1 0-1,0 0 1,1 0-1,9-14 77,6-25-155,-2 0 0,11-48 1,-5 16-66,-10 37 67,-6 14 5,2 1-1,0 1 1,1-1 0,1 1 0,15-25 0,-22 41 65,0 1-1,0-1 1,0 1-1,0 0 0,1-1 1,-1 1-1,0 0 1,1 0-1,-1 0 1,0 0-1,1 0 1,-1 0-1,1 0 1,0 0-1,-1 1 1,1-1-1,-1 1 0,1-1 1,0 1-1,0-1 1,-1 1-1,1 0 1,3 0-1,-2 1 0,0-1 0,-1 1 0,1 0 0,0 0 0,-1 1 0,1-1 0,-1 0 0,1 1 0,-1 0 0,1-1 0,-1 1 0,0 0 0,2 3 0,2 1 15,-1 0 0,0 1-1,0-1 1,-1 1 0,1 0 0,-2 1-1,1-1 1,-1 1 0,4 11 0,-6-13 31,-1 0 0,1 0 1,-1-1-1,0 1 0,0 0 0,-1 0 1,0 0-1,0-1 0,0 1 0,-1 0 1,1-1-1,-1 0 0,-1 1 1,1-1-1,-1 0 0,0 0 0,0 0 1,0 0-1,-6 5 0,6-7-27,0 1 0,-1-1 1,1 0-1,-1-1 0,0 1 0,0-1 0,0 1 0,0-1 1,0-1-1,-1 1 0,1 0 0,0-1 0,-1 0 0,0 0 0,1 0 1,-1-1-1,1 0 0,-1 1 0,0-1 0,1-1 0,-1 1 1,1-1-1,-1 0 0,-7-2 0,10 2-106,-1 0-1,0 0 1,1 0 0,-1 0-1,1 0 1,-1-1 0,1 1-1,-1-1 1,1 0 0,0 1-1,0-1 1,0 0 0,0 0-1,0-1 1,1 1 0,-1 0-1,0-1 1,1 1 0,0-1-1,0 1 1,0-1 0,0 1-1,0-1 1,0 0 0,0-5-1,0 4-58,1-1-1,1 1 0,-1-1 0,0 1 0,1-1 0,0 1 0,0-1 0,1 1 0,-1 0 0,1-1 1,0 1-1,0 0 0,0 0 0,1 0 0,4-5 0,17-19-728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4.884"/>
    </inkml:context>
    <inkml:brush xml:id="br0">
      <inkml:brushProperty name="width" value="0.05" units="cm"/>
      <inkml:brushProperty name="height" value="0.05" units="cm"/>
    </inkml:brush>
  </inkml:definitions>
  <inkml:trace contextRef="#ctx0" brushRef="#br0">5 77 14379,'-1'6'515,"0"-1"0,0 1-1,0-1 1,1 1 0,-1-1-1,2 1 1,-1-1 0,0 1 0,3 9-1,-2-13-436,-1-1 1,0 0-1,1 1 0,-1-1 0,1 1 0,0-1 1,-1 0-1,1 1 0,0-1 0,0 0 0,0 0 1,0 1-1,0-1 0,0 0 0,0 0 0,0 0 1,1 0-1,-1-1 0,0 1 0,0 0 0,1 0 1,-1-1-1,1 1 0,-1-1 0,0 1 0,1-1 1,-1 0-1,1 1 0,-1-1 0,1 0 0,-1 0 1,1 0-1,-1 0 0,1 0 0,0 0 0,-1-1 1,0 1-1,1-1 0,2 0 0,5-2 70,-1-1 0,1 0 0,-1 0 0,0-1-1,0 0 1,12-11 0,42-43 252,-36 33-274,-13 14-94,-8 8-38,0-1-1,0 0 1,8-11-1,-17 17-12,0 1 0,0-1-1,0 0 1,-1-1 0,-6 2-1,7-2 9,-49 1-16,41-2 39,0 1 0,0 1 1,-1 0-1,-20 4 0,30-4-3,0 0 0,-1 0 0,1 1 0,0-1 0,0 1-1,0 0 1,0 0 0,0 0 0,0 0 0,0 0 0,1 1 0,-1-1 0,1 1-1,0 0 1,0 0 0,0 0 0,0 0 0,0 0 0,0 0 0,-1 6 0,-1 4 44,0-1 1,2 0 0,-1 1-1,2 0 1,0-1 0,0 1 0,2 21-1,-1-29-29,1 1 0,-1 0 0,1 0 0,1-1-1,-1 1 1,1-1 0,0 1 0,0-1-1,0 0 1,1 0 0,-1 0 0,2 0 0,-1 0-1,0 0 1,1-1 0,0 0 0,0 1-1,0-1 1,5 3 0,-6-5-32,1 0 1,0 0-1,-1-1 0,1 1 1,0-1-1,0 0 1,0 0-1,0 0 0,0-1 1,0 1-1,1-1 0,-1 0 1,4-1-1,-1 0-198,0 0 0,0-1 0,0 0 0,0 0-1,0 0 1,12-7 0,2-5-447,0 0 0,-1-1 0,24-22 1,-30 25 715,33-30-837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5.558"/>
    </inkml:context>
    <inkml:brush xml:id="br0">
      <inkml:brushProperty name="width" value="0.05" units="cm"/>
      <inkml:brushProperty name="height" value="0.05" units="cm"/>
    </inkml:brush>
  </inkml:definitions>
  <inkml:trace contextRef="#ctx0" brushRef="#br0">0 0 15483,'8'36'1780,"-1"1"0,2 62 0,-5-48-977,1 11-6,28 236 1764,-25-271-2269,-4-25-115,0-14-53,-1-24 12,-1-1-1,-5-68 0,1 66-67,1 28-56,1-5-8,-1 0 0,-1 0 0,-4-16 0,7 44-17,7 56-17,-6-61 27,-1 0 0,2 0 0,-1-1 0,1 1 0,0 0-1,7 10 1,-10-16 4,1 1-1,1-1 0,-1 0 1,0 0-1,0 0 0,0 0 1,1 0-1,-1 0 0,0 0 0,1 0 1,-1 0-1,1-1 0,-1 1 1,1 0-1,-1-1 0,1 1 1,-1-1-1,1 0 0,0 0 1,-1 1-1,1-1 0,0 0 1,-1 0-1,1-1 0,0 1 0,-1 0 1,1 0-1,-1-1 0,1 1 1,-1-1-1,1 0 0,-1 1 1,1-1-1,-1 0 0,3-1 1,5-4-2,0 0 1,-1-1-1,1 0 1,-1 0 0,0-1-1,10-14 1,39-59 28,-40 55-11,-5 4-6,-10 18-10,1 0-1,-1-1 1,0 1 0,1 0-1,0 0 1,0 0 0,0 1-1,1-1 1,-1 1 0,1-1-1,4-2 1,-8 6 0,1 0 0,-1 0 0,0 0 0,1 0 0,-1 0 0,1 1 0,-1-1 0,1 0 0,-1 0 0,0 0 0,1 0 0,-1 1 0,1-1 0,-1 0 0,0 0 0,1 1 0,-1-1-1,0 0 1,1 1 0,-1-1 0,0 0 0,0 1 0,1-1 0,-1 1 0,0-1 0,0 0 0,0 1 0,1-1 0,-1 1 0,0-1 0,0 0 0,0 1 0,0-1 0,0 1 0,0-1 0,0 1 0,0-1 0,0 1 0,0-1 0,0 1 0,2 27 34,-2-24-27,1 61 59,-1-28-24,2-1-1,1 1 1,8 38-1,-2-56-357,-9-18 299,0-1-1,0 0 0,0 0 1,0 0-1,1 0 0,-1 0 1,0 0-1,0 1 0,0-1 1,1 0-1,-1 0 0,0 0 1,0 0-1,1 0 0,-1 0 1,0 0-1,0 0 0,0 0 1,1 0-1,-1 0 0,0 0 1,0 0-1,1 0 0,-1 0 1,0 0-1,0 0 0,0 0 1,1-1-1,-1 1 1,0 0-1,0 0 0,0 0 1,0 0-1,1 0 0,-1 0 1,0-1-1,0 1 0,0 0 1,0 0-1,1-1 0,0-1-53,1-1 1,-1 0-1,1 0 0,-1 0 0,0 0 0,-1-1 0,1 1 0,0 0 0,0-4 1,0-31-227,-1-5-114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5.971"/>
    </inkml:context>
    <inkml:brush xml:id="br0">
      <inkml:brushProperty name="width" value="0.05" units="cm"/>
      <inkml:brushProperty name="height" value="0.05" units="cm"/>
    </inkml:brush>
  </inkml:definitions>
  <inkml:trace contextRef="#ctx0" brushRef="#br0">6 1 18748,'1'15'1680,"-1"1"-1208,-4 0-191,4-3 655,0-2-792,2-1 56,-4-3-96,-1-1-208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44.902"/>
    </inkml:context>
    <inkml:brush xml:id="br0">
      <inkml:brushProperty name="width" value="0.05" units="cm"/>
      <inkml:brushProperty name="height" value="0.05" units="cm"/>
    </inkml:brush>
  </inkml:definitions>
  <inkml:trace contextRef="#ctx0" brushRef="#br0">7247 260 7442,'-445'-53'1562,"-80"-14"612,434 51-1746,-311-52 300,-2 26-742,-351 30-314,345 11 268,-1019 37 912,900-14-728,3 0-159,386-11 38,2 5 0,-163 40 0,220-35 46,2 4 1,1 3-1,1 3 0,1 4 0,-73 45 0,82-37-7,2 2 0,2 4-1,3 1 1,1 4-1,3 2 1,-74 95-1,116-131-41,0 0 0,1 1-1,1 1 1,1 0 0,1 1 0,-14 46-1,20-52-2,0 0 1,2 0-1,0 0 0,1 0 0,1 0 0,0 1 0,1-1 0,1 0 1,1 0-1,8 29 0,-3-20 0,2 0-1,1-1 1,1 0-1,1-1 1,1 0 0,23 28-1,-14-24 0,1-2 0,1 0 0,1-1-1,37 26 1,-5-12-15,1-3 1,1-2-1,2-3 0,104 37 0,-54-31-72,208 40-1,124-14-78,513-24 74,-3-86 130,1304-69-550,-1224 58 346,-5-66 106,-495 21 42,-387 66 84,222-88 0,-276 84 17,137-81 0,-167 83 2,-2-4 0,103-92-1,-137 110-40,0-2 0,-2-1 0,-1-1 0,-1-1 0,20-35 0,-37 55-24,0-1 0,-1 0 1,-1 0-1,0 0 0,0-1 0,-1 1 1,0-1-1,-1 0 0,0 0 1,-1 1-1,-1-1 0,0 0 1,0 0-1,-1 0 0,-1 0 1,0 0-1,0 0 0,-1 1 1,-9-22-1,4 16-8,-1 1 0,0 0 1,-1 1-1,-1 0 0,0 0 1,-1 1-1,-17-16 0,9 13-20,-1 0-1,-1 2 1,0 0-1,-34-16 1,-2 5-42,0 3 0,-2 2 0,-90-18 0,-73-5-72,-2 10 1,-1 10 0,-320 6-1,337 26 86,4 5-26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7.108"/>
    </inkml:context>
    <inkml:brush xml:id="br0">
      <inkml:brushProperty name="width" value="0.05" units="cm"/>
      <inkml:brushProperty name="height" value="0.05" units="cm"/>
    </inkml:brush>
  </inkml:definitions>
  <inkml:trace contextRef="#ctx0" brushRef="#br0">31 12 15747,'-5'-11'2019,"1"16"-1046,-1 24 330,5-26-1063,-10 103 1144,4 1 1,5-1 0,20 161-1,-17-255-1327,-2-1 21,2 0 1,0 0-1,7 21 1,-9-32-75,0 1 0,0-1 0,0 1 0,0 0 0,1-1 1,-1 1-1,0-1 0,1 1 0,-1-1 0,0 1 0,1-1 0,-1 1 0,0-1 0,1 1 0,-1-1 1,1 0-1,-1 1 0,1-1 0,-1 0 0,2 1 0,5-7 45,2-23-4,-1-27-62,-3 0-1,-4-112 1,-5 143-119,2 21 5,1 15 46,1 6 39,2 69-82,-1-74 125,0-1 1,1 1-1,0-1 1,1 1-1,4 10 1,-7-21 3,0-1 1,0 1 0,0-1 0,1 1 0,-1-1-1,0 1 1,0 0 0,0-1 0,1 1 0,-1-1-1,0 1 1,1-1 0,-1 1 0,0-1-1,1 0 1,-1 1 0,1-1 0,-1 1 0,1-1-1,-1 0 1,1 1 0,-1-1 0,1 0 0,-1 0-1,1 1 1,-1-1 0,1 0 0,0 0 0,-1 0-1,1 0 1,-1 0 0,1 0 0,-1 0 0,1 0-1,0 0 1,-1 0 0,1 0 0,-1 0 0,1 0-1,-1 0 1,1 0 0,0-1 0,-1 1 0,1 0-1,-1 0 1,1-1 0,-1 1 0,1 0 0,-1-1-1,1 1 1,-1-1 0,0 1 0,1 0 0,-1-1-1,0 1 1,1-1 0,20-30 48,-21 31-50,28-55 41,-14 26 0,34-52 1,-47 79-44,0 0 1,1 1-1,0-1 1,-1 0 0,1 0-1,0 1 1,0-1-1,0 1 1,0-1 0,0 1-1,3-2 1,-4 3 0,0 0 1,-1 0-1,1 0 1,0 0-1,0 0 0,0 0 1,-1 0-1,1 0 1,0 0-1,0 0 1,0 1-1,-1-1 0,1 0 1,0 1-1,0-1 1,-1 0-1,1 1 1,0-1-1,-1 1 0,1-1 1,0 1-1,-1-1 1,1 1-1,-1-1 1,1 1-1,-1 0 0,1-1 1,-1 1-1,1 0 1,-1-1-1,0 1 1,1 0-1,-1 0 0,0-1 1,1 3-1,3 9-7,0 2 0,-1-1 0,3 23 0,-4-24 5,0 0-1,0 0 1,1-1 0,1 1 0,5 12-1,-9-23 2,0 0-1,1 0 0,-1 0 1,1 0-1,-1 0 0,1 0 1,0-1-1,-1 1 0,1 0 1,0 0-1,0-1 0,-1 1 1,1 0-1,0-1 1,0 1-1,0-1 0,0 1 1,0-1-1,0 1 0,0-1 1,0 0-1,0 1 0,0-1 1,0 0-1,0 0 0,0 0 1,0 0-1,0 0 1,0 0-1,0 0 0,0 0 1,0 0-1,0 0 0,0-1 1,0 1-1,0 0 0,0-1 1,0 1-1,0-1 0,0 1 1,-1-1-1,1 1 0,0-1 1,0 0-1,0 1 1,-1-1-1,2-1 0,6-5-53,0-1-1,-1 0 1,12-16-1,-9 11-29,-8 10 65,1 1 1,-1-1-1,1 1 0,-1 0 0,1-1 0,0 1 0,0 0 0,0 1 0,5-3 0,-7 4 18,0-1 1,0 1-1,-1 0 1,1 0 0,0 0-1,0 0 1,0 0-1,0 0 1,0 0-1,-1 0 1,1 0-1,0 0 1,0 0-1,0 0 1,-1 1 0,1-1-1,0 0 1,0 1-1,0-1 1,-1 1-1,1-1 1,0 0-1,-1 1 1,1 0-1,0-1 1,-1 1 0,1-1-1,-1 1 1,1 0-1,-1-1 1,1 1-1,-1 0 1,1 0-1,-1-1 1,0 1-1,0 0 1,1 0 0,-1 0-1,0-1 1,0 1-1,0 0 1,0 0-1,0 0 1,0 1-1,6 41 60,-2-19 45,7 33-1,-9-50-73,0 0-1,1 0 1,0 0 0,0-1 0,0 0 0,1 1-1,0-1 1,0 0 0,6 6 0,-8-10-15,0 0 0,0-1 0,0 1 0,0 0 0,0-1 0,0 0 0,0 1 0,1-1 0,-1 0 0,0 0 0,1 0 0,-1-1 0,1 1 0,-1-1 0,1 1 0,-1-1 0,1 0 0,-1 0 0,1 0 0,-1 0 0,1 0 0,-1 0 0,1-1 0,-1 1 0,1-1 0,-1 0 0,0 0 0,1 0 0,-1 0 0,0 0 0,1 0 1,-1-1-1,3-2 0,4-3 40,-1 0 0,0 0 1,-1-1-1,1 0 0,-1 0 1,10-17-1,-3 1-8,-1 0-1,0-1 0,-2 0 1,-1-1-1,-2 0 1,0-1-1,-2 1 1,0-1-1,-2-1 1,1-34-1,-5 59-45,0 0 0,-1 1 0,1-1-1,0 0 1,-1 1 0,0-1-1,-1-4 1,2 7 0,0-1 0,-1 0 0,1 1 0,0-1 0,-1 1 0,1-1 0,0 1 0,-1-1 0,1 1-1,-1-1 1,1 1 0,-1 0 0,1-1 0,-1 1 0,1-1 0,-1 1 0,1 0 0,-1 0 0,1-1 0,-1 1 0,-1 0 0,1 0-1,0 0 1,-1 1-1,1-1 1,0 1-1,-1 0 1,1-1-1,0 1 1,0 0 0,-1 0-1,1-1 1,0 1-1,0 0 1,0 0-1,0 0 1,0 0-1,1 1 1,-1-1-1,0 0 1,0 0-1,1 1 1,-1-1-1,0 0 1,1 0 0,0 1-1,-1-1 1,1 2-1,-2 2 0,1-1 0,-1 0 0,1 1 0,0-1 0,1 1 0,-1-1 0,1 1 0,0-1 0,0 1 0,1-1 0,-1 1 0,2 6 0,-1-9 1,0 0-1,0 0 0,-1-1 0,1 1 1,1 0-1,-1 0 0,0-1 0,0 1 0,1-1 1,-1 1-1,0-1 0,1 0 0,0 0 0,-1 1 1,1-1-1,0 0 0,-1 0 0,1-1 0,0 1 1,0 0-1,0-1 0,0 1 0,0-1 0,0 1 1,0-1-1,0 0 0,0 0 0,0 0 0,0 0 1,3-1-1,2 0 4,1 0 0,-1 0 0,1-1 1,-1-1-1,0 1 0,0-1 0,0 0 1,-1-1-1,1 0 0,-1 0 0,1 0 0,-1-1 1,-1 0-1,9-8 0,-5 3 1,0 0-1,-1 0 1,0-1-1,-1 0 1,0 0-1,-1 0 1,8-20-1,-13 30-3,-1-1-1,1 1 1,-1-1 0,1 0-1,-1 0 1,0 1-1,1-1 1,-1 0 0,0 1-1,0-1 1,0 0-1,-1 0 1,1 1 0,0-1-1,-1 0 1,0-3-1,1 5 2,-1 0-1,1-1 0,0 1 0,-1 0 0,1-1 0,0 1 0,-1 0 0,1 0 0,0-1 0,-1 1 0,1 0 0,0 0 0,-1-1 0,1 1 0,-1 0 0,1 0 0,0 0 0,-1 0 0,1 0 0,-1 0 0,1 0 0,-1 0 0,1 0 0,0 0 1,-1 0-1,-1 0-2,0 1 0,1-1 0,-1 1 1,1-1-1,-1 1 0,1 0 0,0 0 1,-1-1-1,1 1 0,-2 2 0,-4 3-3,1 1 0,0 0-1,0 0 1,0 0 0,1 0-1,0 1 1,1 0 0,0 0-1,0 0 1,1 1 0,-4 12-1,4-10 6,1-1 0,0 1 0,0 0 0,1 1-1,0-1 1,1 0 0,1 0 0,0 0 0,2 11-1,-2-17 4,1 0 0,0 0 0,0 0 0,0-1-1,1 1 1,0-1 0,-1 1 0,1-1-1,1 0 1,-1 0 0,1-1 0,-1 1 0,1-1-1,0 0 1,1 0 0,-1 0 0,6 3-1,-7-4-70,-1-1-1,1 0 0,0 0 0,0 0 0,0 0 1,0 0-1,0 0 0,-1-1 0,1 1 0,0-1 0,0 0 1,0 0-1,1 0 0,-1 0 0,-1-1 0,1 1 0,0-1 1,0 0-1,0 0 0,0 0 0,0 0 0,0 0 1,-1 0-1,1-1 0,-1 0 0,1 1 0,-1-1 0,0 0 1,1 0-1,2-4 0,-3 4 26,-1 0 1,0 1 0,0-1-1,0 0 1,0 0-1,0 0 1,-1 0-1,1-1 1,0 1-1,-1 0 1,0 0-1,1 0 1,-1 0-1,0-1 1,0 1-1,0 0 1,-1 0-1,1 0 1,-1-4-1,-10-27-513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7.532"/>
    </inkml:context>
    <inkml:brush xml:id="br0">
      <inkml:brushProperty name="width" value="0.05" units="cm"/>
      <inkml:brushProperty name="height" value="0.05" units="cm"/>
    </inkml:brush>
  </inkml:definitions>
  <inkml:trace contextRef="#ctx0" brushRef="#br0">5 34 17804,'-4'4'1640,"4"0"-1344,4-11-768,3-3 1680,5-3-1112,1 2-88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8.729"/>
    </inkml:context>
    <inkml:brush xml:id="br0">
      <inkml:brushProperty name="width" value="0.05" units="cm"/>
      <inkml:brushProperty name="height" value="0.05" units="cm"/>
    </inkml:brush>
  </inkml:definitions>
  <inkml:trace contextRef="#ctx0" brushRef="#br0">29 154 14075,'-9'-16'7899,"8"16"-7241,0-1 1,0 1-1,-1-1 0,-5-2 722,4 37-1231,0 11-139,2 0 0,1 0 0,3 0 0,10 50 0,-3-7 16,11 178 66,-20-255-71,2-11 13,1-20 6,0-99 64,-5 101-114,0-1 0,-1 1 0,-2-1 0,-6-24-1,9 42 4,1-1-1,0 1 1,-1 0-1,1 0 0,-1 0 1,0 0-1,1 0 1,-1 0-1,0 0 1,0 0-1,1 0 0,-1 0 1,0 0-1,0 0 1,-1 0-1,1 1 4,1 0-1,-1 0 1,1 0 0,0 0-1,-1 0 1,1 0-1,-1 0 1,1 0 0,-1 0-1,1 0 1,0 0-1,-1 1 1,1-1-1,-1 0 1,1 0 0,0 0-1,-1 1 1,1-1-1,0 0 1,-1 1 0,1-1-1,0 0 1,0 1-1,-1-1 1,1 0 0,0 1-1,0-1 1,-1 0-1,1 1 1,0-1 0,0 1-1,0-1 1,0 1-1,0-1 1,0 0-1,0 1 1,0-1 0,0 1-1,0-1 1,0 1-1,0-1 1,0 1 0,-3 12-31,1 0 1,1 0 0,0 0-1,1 0 1,0 0 0,3 14 0,-3-26 33,0 0 1,0 0 0,1 0 0,-1 0 0,0 0 0,1-1 0,-1 1 0,0 0 0,1 0 0,-1 0 0,1-1-1,0 1 1,-1 0 0,1 0 0,0-1 0,-1 1 0,1 0 0,0-1 0,0 1 0,-1-1 0,1 1 0,0-1-1,0 0 1,0 1 0,0-1 0,0 0 0,0 1 0,0-1 0,-1 0 0,1 0 0,0 0 0,0 0 0,0 0-1,0 0 1,0 0 0,1 0 0,5-1-1,-1-1 0,0 1 1,0-1-1,8-4 0,-6 3 1,16-6 3,0-1 0,-1-1 0,0-1 0,30-22 0,-39 23-1,-1 0 1,0 0-1,0-2 0,-1 0 0,-1 0 0,0-1 1,13-23-1,-8 8 7,-1-1 0,-2 0 0,-1-1 0,-1 0 0,-2-1 0,-1 0 0,-2 0 0,-1-1 0,-1 0 0,-1-36 0,-3 61-11,-1 1 0,0-1 0,0 1 0,0-1 1,-4-8-1,5 15 1,0 0 1,0 0-1,-1 0 1,1 0-1,-1 0 1,1 0-1,-1 0 1,1 0-1,-1 0 1,1 1-1,-1-1 1,0 0-1,1 0 0,-1 1 1,0-1-1,0 0 1,1 1-1,-1-1 1,0 1-1,0-1 1,0 1-1,0-1 1,0 1-1,0 0 1,0-1-1,0 1 1,0 0-1,0 0 1,0 0-1,0-1 1,0 1-1,0 0 0,0 1 1,0-1-1,0 0 1,0 0-1,0 0 1,0 1-1,0-1 1,0 0-1,0 1 1,0-1-1,1 1 1,-1-1-1,0 1 1,0-1-1,-1 2 1,-2 1-4,1 0 0,-1 0 1,1 1-1,-1-1 1,1 1-1,0 0 0,1 0 1,-1 0-1,-2 5 1,-18 44-27,17-39 26,-3 10 6,0 1-1,2 0 0,0 1 1,2-1-1,1 1 0,1 0 1,1 0-1,2 1 0,4 43 1,-4-66-1,1 0 0,-1 0 0,1 0 0,0 0 0,1 0 0,-1 0 0,1 0 0,0-1 0,0 1 0,0-1 0,0 1 0,0-1 1,4 4-1,-4-5-3,0-1 0,0 0 0,0 0 1,0 0-1,0 0 0,0 0 1,0 0-1,0-1 0,0 1 1,0-1-1,0 1 0,0-1 0,1 0 1,-1 0-1,0 0 0,0 0 1,0 0-1,0 0 0,1-1 0,-1 1 1,0-1-1,0 0 0,0 1 1,0-1-1,3-2 0,5-2-21,-1 0 0,-1-1-1,1 0 1,-1-1 0,10-10 0,-12 11-3,0 0 0,1 1-1,-1 0 1,1 0 0,0 0 0,0 1 0,1 0 0,-1 0 0,14-4 0,-20 7 21,1 1 0,-1 0-1,1-1 1,-1 1 0,1 0-1,-1 0 1,1 1 0,-1-1 0,1 0-1,-1 0 1,1 1 0,-1-1-1,0 0 1,1 1 0,-1 0 0,0-1-1,1 1 1,-1 0 0,0 0 0,2 1-1,-1 0 3,0 0 0,0 1-1,0-1 1,0 1-1,0-1 1,-1 1 0,0 0-1,1-1 1,0 6 0,2 4 14,-1 0 0,-1 0 1,2 22-1,-2-2-222,-4 57 0,0-81-947,2-18 795,5-6-30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9.273"/>
    </inkml:context>
    <inkml:brush xml:id="br0">
      <inkml:brushProperty name="width" value="0.05" units="cm"/>
      <inkml:brushProperty name="height" value="0.05" units="cm"/>
    </inkml:brush>
  </inkml:definitions>
  <inkml:trace contextRef="#ctx0" brushRef="#br0">139 0 18300,'-15'24'1414,"-24"29"0,22-32-738,1 1-1,-13 25 1,25-40-563,1 0 1,0 0 0,0 0 0,1 0 0,0 1 0,0-1 0,0 1 0,1-1 0,1 1-1,-1 0 1,2 12 0,-1-18-106,0-1 0,0 1 0,0-1-1,0 1 1,0-1 0,1 0 0,-1 1 0,1-1-1,-1 1 1,1-1 0,-1 0 0,1 1 0,0-1-1,0 0 1,0 0 0,-1 0 0,1 0-1,0 0 1,0 0 0,1 0 0,-1 0 0,0 0-1,0 0 1,0 0 0,1-1 0,-1 1 0,0 0-1,1-1 1,-1 1 0,0-1 0,1 0 0,-1 1-1,1-1 1,-1 0 0,1 0 0,-1 0-1,1 0 1,-1 0 0,0 0 0,1 0 0,-1-1-1,1 1 1,-1 0 0,1-1 0,1-1 0,6-1-9,0 0 0,0-1 0,-1 0 0,0-1 0,15-10 1,-6 0-3,1-2 1,-2 0 0,0 0 0,24-37 0,-20 28-19,32-35-1,-52 60 19,1 0 0,0 1-1,0-1 1,-1 0 0,1 0-1,0 1 1,0-1 0,0 1-1,0-1 1,0 1-1,0-1 1,0 1 0,2-1-1,-3 1 3,1 0 0,-1 0 0,0 0-1,1 0 1,-1 0 0,0 1 0,1-1-1,-1 0 1,0 0 0,1 0 0,-1 0-1,0 1 1,1-1 0,-1 0 0,0 0-1,0 0 1,1 1 0,-1-1 0,0 0-1,0 1 1,1-1 0,-1 0 0,0 0-1,0 1 1,0-1 0,1 1 0,0 3-4,0 0 0,0 0 0,-1 1 0,1-1 0,-1 7 0,1 0 6,2 28 12,-3-26 24,1 1-1,0-1 1,1 0-1,1 0 1,8 26-1,-10-38-28,-1 1 0,1-1 1,-1 1-1,1-1 0,0 0 0,0 1 1,0-1-1,0 0 0,0 0 0,0 1 1,0-1-1,0 0 0,0 0 0,0 0 1,1 0-1,-1 0 0,0-1 0,1 1 0,-1 0 1,1-1-1,-1 1 0,1-1 0,-1 1 1,1-1-1,-1 1 0,1-1 0,0 0 1,-1 0-1,1 0 0,-1 0 0,1 0 1,0 0-1,-1-1 0,1 1 0,-1 0 1,1-1-1,-1 1 0,1-1 0,-1 0 0,0 1 1,1-1-1,1-1 0,5-3 21,0-1 0,0 0 0,0 0 0,-1-1 0,9-9 0,24-34-17,-29 36-74,0-1 1,1 2-1,18-17 0,-29 29 54,-1 1 1,1-1-1,0 0 0,0 0 0,-1 1 0,1-1 0,0 1 0,0-1 0,0 0 0,0 1 0,0-1 1,0 1-1,0 0 0,0-1 0,0 1 0,0 0 0,0 0 0,0 0 0,0-1 0,0 1 0,0 0 0,0 0 1,0 1-1,0-1 0,0 0 0,0 0 0,0 0 0,0 1 0,0-1 0,0 0 0,0 1 0,1 0 0,0 1-5,-1 0-1,1 0 0,-1 0 1,0 1-1,0-1 0,1 0 1,-2 1-1,1-1 0,0 1 1,0-1-1,-1 1 0,1 3 1,1 30 1,-2-29 47,0 0 0,1 0 0,-1 0 0,1 0 0,1 0 0,-1 0 0,6 13 0,-7-20-28,1 1 0,-1 0 0,1-1 0,-1 1 0,1-1 0,-1 1 0,1 0-1,-1-1 1,1 1 0,0-1 0,-1 1 0,1-1 0,0 0 0,0 1 0,-1-1 0,1 0 0,0 0 0,0 1 0,-1-1 0,1 0 0,0 0 0,0 0 0,-1 0 0,1 0 0,0 0 0,0 0 0,0 0 0,-1 0 0,1 0 0,0 0 0,0-1 0,0 1 0,-1 0 0,1-1 0,0 1 0,-1 0 0,1-1 0,0 1 0,-1-1 0,1 1 0,0-1 0,0 0 0,29-28 126,-27 27-122,9-12 22,-4 4-50,1 1 1,-1 0 0,2 0 0,-1 1 0,17-11 0,-26 19 13,1-1 1,-1 1-1,0 0 0,1 0 1,-1-1-1,1 1 0,-1 0 1,0 0-1,1 0 0,-1 0 1,1-1-1,-1 1 1,1 0-1,-1 0 0,0 0 1,1 0-1,-1 0 0,1 0 1,-1 0-1,1 0 1,-1 0-1,1 0 0,-1 1 1,0-1-1,1 0 0,-1 0 1,1 0-1,-1 0 0,0 1 1,1-1-1,-1 0 1,1 0-1,-1 1 0,0-1 1,1 0-1,-1 1 0,1 1-2,0-1 0,-1 1-1,1-1 1,-1 1 0,0-1-1,1 1 1,-1 0 0,0-1-1,0 1 1,0 2 0,-7 41-303,-6-13-1179,2-20 522,10-12 947,1 0 1,-1 0-1,1 0 1,-1 0-1,1 0 1,0 0-1,-1 0 1,1 0-1,-1 0 0,1 0 1,-1 0-1,1 0 1,-1 0-1,1 0 1,0 0-1,-1 0 1,1 0-1,-1-1 1,1 1-1,0 0 1,-1 0-1,1-1 1,0 1-1,-1 0 1,1 0-1,0-1 1,-1 1-1,1 0 1,0-1-1,-1 1 1,1-1-1,-10-19-563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0.439"/>
    </inkml:context>
    <inkml:brush xml:id="br0">
      <inkml:brushProperty name="width" value="0.05" units="cm"/>
      <inkml:brushProperty name="height" value="0.05" units="cm"/>
    </inkml:brush>
  </inkml:definitions>
  <inkml:trace contextRef="#ctx0" brushRef="#br0">184 31 17444,'6'-5'389,"-3"2"-149,0 0 0,1 0 1,0 0-1,-1 0 1,1 1-1,0-1 1,8-2-1,-12 5-222,0-1 1,1 1-1,-1 0 0,0 0 1,1 0-1,-1 0 0,0 0 0,1 0 1,-1 0-1,0 0 0,0 0 0,1 0 1,-1 0-1,0 0 0,1 0 0,-1 1 1,0-1-1,0 0 0,1 0 1,-1 0-1,0 0 0,0 0 0,1 1 1,-1-1-1,0 0 0,0 0 0,0 0 1,1 1-1,-1-1 0,0 0 1,0 0-1,0 0 0,0 1 0,1-1 1,-1 0-1,0 1 0,0-1 0,0 0 1,0 0-1,0 1 0,0-1 0,0 0 1,0 1-1,0-1 0,0 0 1,0 0-1,0 1 0,-2 16 618,1-15-507,-11 40 647,-1-1-1,-20 41 1,9-23-473,-125 374-138,147-435-1905,2-13 817,2-24-348,43-213-3415,-30 190 4698,3 1 0,26-59 0,-37 102 263,15-31 496,-20 46-636,0-1-1,1 1 0,-1 0 1,1 0-1,-1 0 0,1 0 1,0 0-1,0 1 0,0-1 1,7-3-1,-9 6-71,0-1 0,0 1 1,0-1-1,0 1 0,1-1 0,-1 1 0,0 0 0,0 0 0,0 0 0,1 0 0,-1 0 0,0 0 0,0 0 1,0 0-1,1 0 0,-1 0 0,0 1 0,0-1 0,0 0 0,1 1 0,-1-1 0,1 2 0,1-1 44,-1 1 0,1 0 0,-1 0 1,0 0-1,0 1 0,0-1 0,0 0 0,3 6 0,2 5 140,-1 1 0,0-1 0,4 15 0,-8-21-162,39 123 861,16 45-67,-43-138-656,3 0 1,30 53 0,-46-90-224,2 7-41,1-1 0,0 1 0,0-1 1,1 0-1,-1 0 0,1-1 0,1 0 0,-1 0 0,1 0 1,8 6-1,-6-10-637,-7-5 41,-10-9 142,-13-3 70,-9-1-148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0.827"/>
    </inkml:context>
    <inkml:brush xml:id="br0">
      <inkml:brushProperty name="width" value="0.05" units="cm"/>
      <inkml:brushProperty name="height" value="0.05" units="cm"/>
    </inkml:brush>
  </inkml:definitions>
  <inkml:trace contextRef="#ctx0" brushRef="#br0">3 142 16131,'-3'-9'1521,"9"4"-841,7-1-168,14-3 720,5 1-159,11-4-361,5 2-120,4-6-520,0 5-536,1-8 496,-3 1-168,-11-1-128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1.684"/>
    </inkml:context>
    <inkml:brush xml:id="br0">
      <inkml:brushProperty name="width" value="0.05" units="cm"/>
      <inkml:brushProperty name="height" value="0.05" units="cm"/>
    </inkml:brush>
  </inkml:definitions>
  <inkml:trace contextRef="#ctx0" brushRef="#br0">205 59 17084,'1'-2'177,"-1"-1"1,0 1 0,0-1 0,0 1-1,0-1 1,0 1 0,0-1-1,-1 1 1,1-1 0,-1 1 0,0-1-1,0 1 1,0 0 0,0-1-1,0 1 1,0 0 0,-1 0 0,-2-4-1,3 5-78,-1 0 0,1 0 0,-1 0 0,1 0 0,-1 1 0,0-1 0,1 0 0,-1 1 0,0-1 0,0 1-1,1-1 1,-1 1 0,0 0 0,0 0 0,1 0 0,-1 0 0,0 0 0,0 0 0,1 0 0,-1 1 0,0-1 0,0 1-1,1-1 1,-1 1 0,0 0 0,1 0 0,-1-1 0,-1 3 0,-5 2 91,0 0 0,1 1 0,0 0 0,0 0 0,0 1 0,1 0 0,0 0 0,0 1 0,0 0 0,-3 8 0,-2 2-88,2 1 1,0 0 0,-9 30 0,14-36-96,0 1 0,1 0 0,1 0 0,0 0 0,1 0 0,0 0 0,2 15 0,-1-27-8,-1-1 1,1 0 0,1 1 0,-1-1 0,0 0 0,0 1-1,0-1 1,1 0 0,-1 1 0,1-1 0,-1 0-1,1 0 1,-1 0 0,1 1 0,0-1 0,0 0 0,-1 0-1,1 0 1,0 0 0,0 0 0,2 1 0,-2-2-1,0 0 1,0 0 0,0 0-1,0 0 1,0 0 0,0 0-1,0-1 1,0 1-1,0 0 1,0-1 0,0 1-1,0 0 1,-1-1 0,1 1-1,0-1 1,0 0-1,0 1 1,-1-1 0,1 0-1,0 1 1,0-3 0,5-4-3,0 0 1,-1-1-1,1 0 1,5-14 0,30-96 20,-11 25-6,-29 92-12,-1-1-1,1 1 1,-1-1-1,1 1 1,0-1-1,0 1 1,-1 0-1,1-1 1,0 1-1,0 0 1,0 0-1,1-1 1,-1 1-1,0 0 1,3-1-1,-4 1 0,1 1 0,0 0 0,-1 0 0,1 0 0,0 0 0,-1 0 0,1 0 0,0 0 0,-1 0 0,1 1 0,0-1 0,-1 0 0,1 0 0,-1 0 0,1 1 0,0-1 0,-1 0 0,1 1 0,-1-1 0,1 0 0,-1 1 0,1-1 0,-1 1 0,1-1 0,0 1 0,3 5-7,1 1-1,-1-1 1,-1 1 0,1-1 0,2 8 0,-3-6 6,8 16-11,-3-5 4,1 0 1,0-1 0,1 0-1,22 28 1,-31-44 9,1 0 0,0 0 0,0 0-1,0-1 1,0 1 0,0 0 0,0-1 0,0 1-1,0-1 1,1 0 0,-1 0 0,0 0-1,1 0 1,-1 0 0,1 0 0,0 0 0,-1-1-1,1 0 1,-1 1 0,1-1 0,0 0 0,-1 0-1,1 0 1,-1-1 0,1 1 0,0-1 0,-1 1-1,1-1 1,-1 0 0,1 0 0,-1 0-1,0 0 1,4-3 0,6-4 3,-1 0-1,-1-1 0,1 0 1,-1-1-1,9-13 1,-6 9-1,1-2-1,34-33-33,-45 46 25,0 0 0,0 0 0,1 1 0,-1 0 0,1 0 0,0 0 0,-1 0 0,1 0 0,0 1 0,0-1 0,0 1 0,0 0 0,4 0-1,-5 1 2,-1 1 0,1-1 0,-1 1 0,1-1 0,0 1 0,-1 0 0,0 0 0,1 0 0,-1 1-1,0-1 1,1 0 0,-1 1 0,0 0 0,0-1 0,0 1 0,0 0 0,-1 0 0,1 0 0,0 0-1,-1 0 1,0 1 0,3 3 0,3 7-6,-1 1 0,9 25 0,-9-22 13,-3-9 12,13 29 55,-16-37-64,0 1 1,1 0 0,-1 0 0,1-1 0,-1 1-1,0 0 1,1 0 0,0-1 0,-1 1 0,1-1-1,-1 1 1,1 0 0,0-1 0,-1 1 0,1-1-1,0 0 1,-1 1 0,1-1 0,0 1-1,0-1 1,0 0 0,-1 0 0,1 0 0,0 1-1,0-1 1,0 0 0,-1 0 0,1 0 0,0 0-1,0 0 1,0 0 0,0 0 0,-1-1 0,1 1-1,0 0 1,0 0 0,0-1 0,0 1 0,5-6 16,-1 1 0,0-1 0,0 1 0,0-1 0,-1-1 0,0 1 0,0-1 0,-1 1 1,4-11-1,8-12-29,-10 19-49,1 1-1,0 1 1,0-1-1,0 1 1,8-7-1,-12 14 9,-1 0-1,0 0 0,0-1 0,0 2 1,1-1-1,-1 0 0,0 0 1,1 0-1,-1 0 0,0 1 1,1-1-1,-1 1 0,1-1 1,-1 1-1,1 0 0,0-1 1,-1 1-1,1 0 0,-1 0 0,1 0 1,-1 0-1,1 1 0,0-1 1,-1 0-1,1 0 0,-1 1 1,1-1-1,-1 1 0,1 0 1,-1-1-1,0 1 0,1 0 1,-1 0-1,0 0 0,1 0 0,-1 0 1,0 0-1,0 0 0,0 0 1,0 1-1,0-1 0,1 2 1,13 22-1338,6 7-324,-21-32 1686,1 1-1,-1-1 0,0 0 1,1 1-1,-1-1 0,1 1 1,-1-1-1,1 0 0,-1 1 1,1-1-1,-1 0 0,1 0 1,-1 1-1,1-1 1,-1 0-1,1 0 0,-1 0 1,1 0-1,0 0 0,-1 0 1,1 0-1,-1 0 0,1 0 1,-1 0-1,1 0 0,0 0 1,-1 0-1,1 0 0,-1 0 1,1-1-1,-1 1 0,1 0 1,-1 0-1,1-1 0,-1 1 1,1 0-1,-1-1 0,1 1 1,-1 0-1,1-1 0,-1 1 1,0-1-1,1 1 0,-1-1 1,0 1-1,1-2 0,12-17-724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118"/>
    </inkml:context>
    <inkml:brush xml:id="br0">
      <inkml:brushProperty name="width" value="0.05" units="cm"/>
      <inkml:brushProperty name="height" value="0.05" units="cm"/>
    </inkml:brush>
  </inkml:definitions>
  <inkml:trace contextRef="#ctx0" brushRef="#br0">195 152 16540,'-1'1'202,"0"1"0,0-1-1,0 0 1,0 0 0,0 0 0,0 0 0,-1 0 0,1 0 0,0 0 0,-1 0 0,-2 1 0,0 0 131,-13 11 315,-1 0 0,2 1 0,0 1 0,-26 32 0,34-38-537,0 1 0,1 0 0,1 1 0,0 0 0,0 0 1,1 0-1,1 1 0,-1-1 0,2 1 0,-3 13 0,6-22-82,-1 0-1,1-1 0,0 1 0,0 0 0,0 0 0,1 0 0,-1 0 0,1 0 0,-1 0 0,1 0 1,0 0-1,0-1 0,0 1 0,2 3 0,-2-5-20,0 0 0,0 0 0,0 0 0,0-1 0,0 1 0,0 0-1,0 0 1,0-1 0,0 1 0,0 0 0,0-1 0,1 0 0,-1 1 0,0-1 0,0 1 0,1-1 0,-1 0 0,0 0-1,1 0 1,-1 0 0,0 0 0,1 0 0,-1 0 0,0 0 0,0-1 0,1 1 0,-1 0 0,0-1 0,0 1 0,1-1-1,-1 1 1,0-1 0,2-1 0,5-3 1,0 0-1,0 0 1,-1-1-1,0 0 1,0 0 0,0-1-1,-1 0 1,8-10-1,3-8-41,19-34 0,-18 27-52,-2-1 0,-1-1 0,-1 0 0,-2-1 0,-2-1 0,11-65 0,-25 154 298,2 71 0,3-97-109,2 0 0,1 0 0,1 0 1,12 39-1,-15-60-146,0 0 0,1 0 1,0-1-1,0 1 0,0 0 0,7 8 0,-9-13 17,0 0-1,0 0 1,-1 0-1,1 0 1,1 0-1,-1 0 1,0-1-1,0 1 0,0 0 1,0-1-1,0 1 1,1 0-1,-1-1 1,0 0-1,1 1 1,-1-1-1,0 0 1,1 1-1,-1-1 1,0 0-1,1 0 1,-1 0-1,1 0 1,-1 0-1,0-1 0,1 1 1,-1 0-1,0-1 1,0 1-1,1-1 1,-1 1-1,0-1 1,0 0-1,1 1 1,-1-1-1,0 0 1,1-1-1,18-19-239,-2-12-94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568"/>
    </inkml:context>
    <inkml:brush xml:id="br0">
      <inkml:brushProperty name="width" value="0.05" units="cm"/>
      <inkml:brushProperty name="height" value="0.05" units="cm"/>
    </inkml:brush>
  </inkml:definitions>
  <inkml:trace contextRef="#ctx0" brushRef="#br0">1 1 16203,'18'8'2137,"-6"15"-1241,-8 14-272,-4 6 1769,2 9-1377,2 5-144,2 2-208,-1-3-152,4-7-280,2-5-192,2-9-432,2-7-320,-4-11-512,-4-7 960,-3-14-224,-1-9-184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988"/>
    </inkml:context>
    <inkml:brush xml:id="br0">
      <inkml:brushProperty name="width" value="0.05" units="cm"/>
      <inkml:brushProperty name="height" value="0.05" units="cm"/>
    </inkml:brush>
  </inkml:definitions>
  <inkml:trace contextRef="#ctx0" brushRef="#br0">0 190 19972,'1'-5'223,"1"-1"0,-1 0 0,1 0 1,0 1-1,0-1 0,1 1 0,-1 0 0,1-1 0,0 1 0,7-8 0,-2 5 40,-1 1 0,1-1 0,0 1 0,0 1 1,15-9-1,-3 3 25,1 2 1,0 0-1,1 2 0,42-11 1,-51 15-248,1 2 1,-1-1-1,1 2 1,-1 0-1,1 1 1,-1 0-1,1 1 1,17 3-1,-26-3-37,0 0-1,0 0 0,-1 1 1,1 0-1,0 0 0,-1 0 1,0 0-1,1 1 0,-1 0 1,0 0-1,0 0 0,-1 0 1,1 1-1,0-1 0,-1 1 1,0 0-1,0 0 0,0 0 1,-1 0-1,1 1 0,-1-1 1,0 1-1,0-1 0,-1 1 1,2 8-1,-1-3 24,-2-1 1,1 1-1,-1-1 1,0 1-1,-1-1 0,0 1 1,-1-1-1,0 0 1,-1 0-1,1 1 1,-2-1-1,1-1 0,-8 14 1,4-9 56,0-1 0,-1 0 0,-1 0 0,0-1 0,0 0 0,-1 0 0,0-1 0,-15 10 0,30-22-141,-1-1-1,1 1 1,0 0-1,-1 0 1,1 0-1,0 1 1,0-1 0,1 1-1,-1 0 1,7 0-1,1 1-76,-1 0 1,0 1-1,1 0 0,16 4 0,-16-3 31,-1 1 1,-1 1-1,1 0 1,0 0-1,-1 1 0,0 1 1,0 0-1,-1 0 0,1 1 1,17 16-1,-24-19 112,-1 1 1,0-1-1,1 1 0,-2-1 0,1 1 0,0 0 0,-1 0 1,0 1-1,0-1 0,0 0 0,-1 0 0,0 1 0,0-1 1,0 1-1,-1 0 0,0-1 0,0 1 0,0-1 1,-1 1-1,1-1 0,-1 1 0,-1-1 0,1 0 0,-4 10 1,-4 5 291,-1 0 1,-1 0 0,0-1-1,-25 32 1,24-36-82,1-1 1,-2 0-1,0-1 0,0 0 0,-1-1 1,-1-1-1,-18 11 0,27-18-204,-1-1 0,0 0 1,0 0-1,0 0 0,0-1 0,0 0 0,0-1 0,0 0 0,-8 1 0,9-2-83,1-1 0,0 1-1,-1-1 1,1 0 0,0 0 0,-1 0 0,1-1 0,0 0 0,0 0-1,0 0 1,1 0 0,-1-1 0,-7-5 0,9 6 38,1 0 0,0 0 0,0 0 0,0 0 0,0 0 0,0-1 0,0 1 0,0-1 1,1 1-1,-1-1 0,1 1 0,0-1 0,0 0 0,0 0 0,-1-3 0,-3-16-424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8:17.178"/>
    </inkml:context>
    <inkml:brush xml:id="br0">
      <inkml:brushProperty name="width" value="0.05" units="cm"/>
      <inkml:brushProperty name="height" value="0.05" units="cm"/>
    </inkml:brush>
  </inkml:definitions>
  <inkml:trace contextRef="#ctx0" brushRef="#br0">1 5 12091,'374'-3'3678,"-95"2"-3433,303 37 0,65 1-227,3-42 5,-553 3-22,141-3-1,580-7-10,-2 29 2,1465 59-134,-2197-76 130,748 5-30,-1-22 30,-464 1 7,959-24-6,-1305 40 26,226 6 69,-196-2 280,0 2 0,90 23 0,-136-28-398,31 12 582,-34-13-632,0 1 0,-1-1 0,1 1 1,-1 0-1,1 0 0,-1 0 1,0 0-1,1 0 0,-1 0 0,0 0 1,0 1-1,1-1 0,-1 0 0,0 1 1,0-1-1,0 1 0,-1-1 1,2 3-1,-2-4 67,0 1-1,0-1 1,0 1 0,0-1-1,0 0 1,0 1 0,0-1 0,0 0-1,0 1 1,-1-1 0,1 1-1,0-1 1,0 0 0,0 1 0,-1-1-1,1 0 1,0 1 0,0-1 0,0 0-1,-1 0 1,1 1 0,0-1-1,-1 0 1,1 0 0,0 1 0,-1-1-1,1 0 1,0 0 0,-1 0 0,1 0-1,0 0 1,-1 1 0,1-1-1,-1 0 1,1 0 0,0 0 0,-1 0-1,1 0 1,-1 0 0,1 0 0,0 0-1,-1 0 1,-12 0-434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2.368"/>
    </inkml:context>
    <inkml:brush xml:id="br0">
      <inkml:brushProperty name="width" value="0.05" units="cm"/>
      <inkml:brushProperty name="height" value="0.05" units="cm"/>
    </inkml:brush>
  </inkml:definitions>
  <inkml:trace contextRef="#ctx0" brushRef="#br0">570 8 9194,'-20'-3'506,"0"1"0,0 0-1,-1 1 1,1 1 0,0 1 0,-40 8 0,24-2 180,1 3 0,-68 26 1,92-31-618,1 0 0,-1 1-1,1 0 1,0 1 0,0 0 0,1 0 0,0 1 0,0 1 0,1-1 0,0 1-1,1 1 1,-8 10 0,5-2-32,0 1 0,2 0 0,0 0 0,0 1 0,2 0 0,-4 23-1,0 8 30,2 0-1,3 1 1,2-1-1,2 1 1,2 0-1,3-1 1,1 1-1,3-1 1,20 66-1,-18-86-41,1-2 0,2 1 1,1-2-1,2 1 0,0-2 0,2 0 0,1-2 0,1 0 0,1 0 0,1-2 0,1-1 1,26 19-1,-1-4-3,0-2 1,3-2-1,96 47 1,-114-65-17,1-2 1,1-1-1,0-1 1,0-2 0,1-2-1,0-1 1,55 2-1,-74-8 2,-1-1-1,1-1 0,0 0 0,0-1 0,-1-1 1,0-1-1,0 0 0,0-1 0,0-1 0,-1 0 1,0-1-1,-1 0 0,0-2 0,0 0 0,-1 0 1,0-1-1,-1-1 0,0 0 0,-1 0 0,0-1 1,-1-1-1,16-27 0,-13 14 36,-2-1-1,-1 0 1,-1-1 0,-1 0-1,-2 0 1,-1-1-1,2-45 1,-5 10 106,-3-1 0,-13-92 1,8 115-52,-2 0 1,-2 0 0,-2 0 0,-1 1 0,-3 1 0,-1 1 0,-2 0 0,-42-65 0,46 84-44,-2 0 0,0 1-1,-1 1 1,-1 0 0,0 2-1,-39-27 1,39 32-28,0 2 1,-1 0-1,0 1 1,0 0-1,-1 2 0,0 1 1,0 0-1,-42-4 0,34 8-70,0 1-1,0 2 0,-1 1 0,1 1 1,1 1-1,-1 2 0,1 1 0,0 1 0,0 1 1,1 1-1,-27 15 0,35-15 210,-31 14 131,48-23-296,-1 0 0,1 0-1,-1 0 1,0-1 0,0 1 0,1-1-1,-1 0 1,0 0 0,0 0 0,1 0 0,-1 0-1,0 0 1,0-1 0,1 1 0,-4-2-1,4 1-1,1 0 0,-1 0 0,1 0-1,-1-1 1,1 1 0,-1 0-1,1-1 1,0 1 0,-1-1-1,0-2 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5.647"/>
    </inkml:context>
    <inkml:brush xml:id="br0">
      <inkml:brushProperty name="width" value="0.05" units="cm"/>
      <inkml:brushProperty name="height" value="0.05" units="cm"/>
    </inkml:brush>
  </inkml:definitions>
  <inkml:trace contextRef="#ctx0" brushRef="#br0">5 68 9898,'0'-22'672,"0"4"-1080,-3 1 432,2 7-24,1 14-96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9.546"/>
    </inkml:context>
    <inkml:brush xml:id="br0">
      <inkml:brushProperty name="width" value="0.05" units="cm"/>
      <inkml:brushProperty name="height" value="0.05" units="cm"/>
      <inkml:brushProperty name="color" value="#F6630D"/>
    </inkml:brush>
  </inkml:definitions>
  <inkml:trace contextRef="#ctx0" brushRef="#br0">64 1 14243,'-1'0'54,"-1"1"1,1-1-1,0 1 0,0 0 0,0-1 0,0 1 1,0 0-1,0 0 0,0 0 0,0 0 1,0 0-1,1 0 0,-1 0 0,0 0 1,1 0-1,-1 0 0,1 0 0,-1 1 1,1-1-1,-1 0 0,1 0 0,0 1 1,-1-1-1,1 2 0,-7 37 137,7-37-99,-16 418 2088,13-210-1246,-3-21-156,-6 323 211,12-450-972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1.351"/>
    </inkml:context>
    <inkml:brush xml:id="br0">
      <inkml:brushProperty name="width" value="0.05" units="cm"/>
      <inkml:brushProperty name="height" value="0.05" units="cm"/>
      <inkml:brushProperty name="color" value="#F6630D"/>
    </inkml:brush>
  </inkml:definitions>
  <inkml:trace contextRef="#ctx0" brushRef="#br0">554 77 16660,'-11'-13'537,"3"4"-395,0 0 1,0 1-1,-1 0 0,-13-10 0,19 17-142,1-1 0,0 1-1,-1-1 1,0 1 0,1 0-1,-1 0 1,0 0 0,1 1-1,-1-1 1,0 1-1,0-1 1,0 1 0,0 0-1,1 0 1,-1 0 0,0 1-1,0-1 1,0 1 0,0-1-1,1 1 1,-1 0 0,0 0-1,-3 2 1,-5 3-3,1 1 1,0 0 0,0 1-1,1 0 1,-14 16 0,-39 52-13,47-57 14,-35 44 75,4 3-1,2 1 1,-68 145-1,108-204-64,1 1 0,1-1 1,0 1-1,0 0 0,0 0 0,1 0 1,0 0-1,1 10 0,2 4-14,10 42 0,-7-40 5,33 131-180,-8-39 179,-20-76-27,0-25-4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2.188"/>
    </inkml:context>
    <inkml:brush xml:id="br0">
      <inkml:brushProperty name="width" value="0.05" units="cm"/>
      <inkml:brushProperty name="height" value="0.05" units="cm"/>
      <inkml:brushProperty name="color" value="#F6630D"/>
    </inkml:brush>
  </inkml:definitions>
  <inkml:trace contextRef="#ctx0" brushRef="#br0">736 31 14395,'-7'-5'121,"-1"1"-1,1 0 1,-1 1 0,0 0 0,0 0-1,0 1 1,0 0 0,-1 0-1,1 1 1,-1 0 0,1 1 0,-17 0-1,14 2-25,0 0-1,0 1 1,1 0 0,-1 0-1,1 1 1,0 0 0,0 1-1,-19 12 1,7 0-45,0 1 0,1 0 0,0 2 0,2 1 1,1 0-1,0 1 0,-15 28 0,-10 20-20,3 2-1,3 2 1,4 2-1,-24 80 1,25-50 13,6 0 0,-21 169 0,39-203 0,3 107-1,6-150-22,1-1-1,2 1 1,1-1 0,1 0 0,1 0-1,18 44 1,-19-59-10,0-1 1,1 1-1,0-1 1,2 0-1,-1-1 0,1 0 1,1 0-1,0-1 0,0 0 1,1-1-1,0 0 0,1-1 1,-1 0-1,2-1 0,-1 0 1,1-1-1,0 0 1,1-1-1,-1-1 0,1 0 1,0-1-1,0 0 0,0-1 1,0-1-1,0 0 0,1-1 1,-1 0-1,0-1 0,18-4 1,-2-2-7,-1-2-1,0-1 1,-1-2 0,0 0-1,-1-2 1,0-1 0,-2-1 0,1-1-1,-2-1 1,0-1 0,28-31-1,-5 0 6,-3-2-1,-2-2 1,69-116 0,-73 102 38,-3-1 0,42-117 1,-62 139 85,-2-1 0,-1 0 1,-3-1-1,-2 0 0,0-55 0,-6 85-19,-2 1-1,0 0 1,-1 0 0,-7-31 0,7 43-73,0-1 0,0 1 0,-1 0 1,1 0-1,-1 0 0,-1 0 0,1 0 0,-1 1 1,0-1-1,-1 1 0,1 0 0,-1 1 1,0-1-1,0 1 0,-11-7 0,5 5-10,0 1 0,-1 0 1,0 1-1,0 1 0,-1 0 0,1 0 0,0 1 0,-1 1 0,0 0 0,1 1 0,-1 0 0,-21 3 0,-3 3-97,1 1 0,0 2 0,-40 16 0,12-2-388,-63 33-1,108-47 544,0 1-1,1 2 0,1-1 1,0 2-1,0 0 1,1 1-1,-23 27 1,37-38-100,-1 1-1,1 0 1,0-1 0,-1 1-1,2 0 1,-1 0 0,-2 8-1,0 25-44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3.010"/>
    </inkml:context>
    <inkml:brush xml:id="br0">
      <inkml:brushProperty name="width" value="0.05" units="cm"/>
      <inkml:brushProperty name="height" value="0.05" units="cm"/>
      <inkml:brushProperty name="color" value="#F6630D"/>
    </inkml:brush>
  </inkml:definitions>
  <inkml:trace contextRef="#ctx0" brushRef="#br0">801 0 16692,'-37'17'533,"-188"95"1049,199-96-1516,1 0-1,1 2 1,0 0-1,2 2 0,0 1 1,-25 31-1,1 8-72,3 1-1,3 2 0,3 2 0,2 1 0,4 2 0,2 1 1,-36 136-1,57-170 14,2 0 1,2 0 0,1 0 0,2 1-1,1-1 1,2 1 0,1-1 0,2 0-1,10 39 1,-9-53 0,0 0-1,2-1 1,0 0 0,1 0 0,1-1-1,1 0 1,0-1 0,2 0-1,0-1 1,1-1 0,0 0 0,1 0-1,1-2 1,1 0 0,0-1-1,24 15 1,-17-16-6,1 0-1,0-2 1,1-1-1,0 0 0,1-2 1,0-2-1,-1 0 1,2-1-1,-1-2 1,0-1-1,1-1 1,-1-1-1,0-2 1,0 0-1,0-2 1,34-11-1,-12 0-14,0-2-1,-1-2 1,-1-2 0,-1-3-1,-1-1 1,-1-2 0,-2-2-1,-1-2 1,53-53 0,-29 16-12,-2-3 1,-3-3-1,-4-2 1,58-106-1,-82 126 42,-2-1-1,29-84 0,-48 111 19,-2-1 0,-1 0 0,-2 0 0,-1 0 0,-1-1 0,-1-52 0,-4 73-13,0 1 0,0-1-1,-1 1 1,-1-1 0,0 1-1,0 0 1,-1 0 0,-8-18-1,8 24-10,0-1-1,1 0 0,-2 1 1,1 0-1,-1 0 0,1 0 0,-1 0 1,-1 1-1,1 0 0,-1 0 1,1 0-1,-1 1 0,0 0 1,0 0-1,-1 0 0,-8-2 1,0 2-29,0 0 0,0 1 1,-1 1-1,1 0 1,0 1-1,0 1 0,-1 0 1,1 1-1,-20 5 1,-9 5-53,2 1 0,-43 20 0,-60 35 742,-160 100 1,145-73-586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5.221"/>
    </inkml:context>
    <inkml:brush xml:id="br0">
      <inkml:brushProperty name="width" value="0.05" units="cm"/>
      <inkml:brushProperty name="height" value="0.05" units="cm"/>
      <inkml:brushProperty name="color" value="#F6630D"/>
    </inkml:brush>
  </inkml:definitions>
  <inkml:trace contextRef="#ctx0" brushRef="#br0">118 86 11787,'-1'-21'863,"1"17"-682,0-1-1,0 1 1,0 0-1,0-1 1,-1 1-1,0 0 1,0-1-1,0 1 1,-3-6-1,4 10-147,0 0 1,-1 0-1,1 0 0,0 0 1,0 0-1,0 0 0,-1 0 0,1 0 1,0 0-1,0 0 0,-1 0 1,1 0-1,0 0 0,0 0 1,0 0-1,-1 1 0,1-1 0,0 0 1,0 0-1,0 0 0,0 0 1,-1 0-1,1 1 0,0-1 1,0 0-1,0 0 0,0 0 0,0 1 1,0-1-1,-1 0 0,1 0 1,0 0-1,0 1 0,0-1 1,0 0-1,0 0 0,0 1 0,0-1 1,0 0-1,0 0 0,0 0 1,0 1-1,0-1 0,-4 15 445,-8 43 307,-8 107 0,12 64-778,7-158 78,-3 122-53,-35 706 399,28-742-330,7-1 0,25 239 1,21-57-100,-26-244-6,44 142 0,-51-208 2,1-1 1,1-1-1,1 0 0,1 0 0,25 34 0,-31-50 4,1 0 0,1 0 0,0-1-1,0-1 1,0 1 0,1-2 0,0 1 0,1-1-1,0-1 1,0 0 0,0 0 0,1-1 0,0-1 0,22 6-1,-17-6 5,1-1-1,0 0 0,1-1 0,-1-1 1,0-1-1,1 0 0,-1-1 0,0-2 1,0 0-1,0 0 0,0-2 0,-1 0 1,0-1-1,18-9 0,33-17 5,241-126 29,-266 131-37,-2-1 0,0-2 0,40-39-1,102-115 5,-118 116 3,-16 16-5,-2-2 1,72-110-1,-94 124 1,-3-1 0,-2 0-1,-1-2 1,-2-1-1,16-64 1,-6-25 18,-6-2-1,-6 0 1,-6 0 0,-13-225-1,-4 254 20,-41-203 0,35 253-32,-3 0 0,-1 2 0,-3 0-1,-2 1 1,-37-60 0,39 81 58,-1 2 0,-1 0 0,-2 1 1,-38-35-1,12 21 173,-89-61 0,120 91-229,-1 2 1,0 0-1,-1 1 0,1 1 1,-2 1-1,-45-10 0,34 12-1,1 2-1,-1 2 1,1 0-1,-44 5 1,-6 8-51,1 3 0,1 4 0,-90 31 0,-6 13-754,-49 14-255,147-58 682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4.011"/>
    </inkml:context>
    <inkml:brush xml:id="br0">
      <inkml:brushProperty name="width" value="0.05" units="cm"/>
      <inkml:brushProperty name="height" value="0.05" units="cm"/>
      <inkml:brushProperty name="color" value="#F6630D"/>
    </inkml:brush>
  </inkml:definitions>
  <inkml:trace contextRef="#ctx0" brushRef="#br0">517 19 10186,'-2'-2'107,"0"0"0,0 1 0,0-1 1,0 0-1,-1 1 0,1 0 0,0-1 0,-1 1 0,1 0 0,-1 0 0,0 1 0,1-1 0,-1 0 1,0 1-1,1 0 0,-1 0 0,0-1 0,0 1 0,1 1 0,-1-1 0,0 0 0,0 1 0,1 0 1,-1-1-1,1 1 0,-4 1 0,-6 4 157,0 0 0,1 1 0,0 0 0,-14 11 0,10-7-102,-47 32 231,2 3-1,2 3 0,-58 63 0,108-104-380,1 1 1,1 0 0,-1 0-1,1 0 1,1 1-1,0 0 1,0 0 0,-5 16-1,9-21-7,0 1-1,0-1 0,0 1 1,1-1-1,0 1 0,0-1 1,0 1-1,0 0 0,1-1 1,0 1-1,1-1 0,-1 0 1,1 1-1,0-1 0,0 0 1,1 0-1,-1 0 0,1 0 0,4 5 1,11 13 8,1-1-1,2 0 1,0-2 0,40 31 0,-13-16 19,73 39 1,-83-54-22,2-1 0,0-2 0,0-2 0,2-2 0,0-1 0,0-2 0,1-2 0,52 3 0,-71-11 4,1 0 0,-1-1 0,0-2 0,0 0 1,0-2-1,45-14 0,-51 12 13,-1 0 0,0-1-1,-1-1 1,0-1 0,0 0 0,-1-1 0,0-1-1,-1 0 1,23-28 0,-20 19 28,-1-1 0,-1-1 0,-1 0 1,-1-1-1,-1 0 0,-2-1 0,0 0 0,10-42 0,-15 44 19,-1 0 0,0 0 0,-2 0 0,0 0 1,-2 0-1,-1-1 0,0 1 0,-2 0 0,-1 0 0,-7-27 0,7 39-9,0-1-1,-1 1 1,0 0 0,0 1 0,-1-1 0,-1 1-1,0 0 1,0 1 0,-15-16 0,14 18-17,0 1 1,0 0-1,0 0 1,-1 1-1,0 0 1,0 0 0,0 1-1,0 0 1,-1 1-1,0 0 1,-18-3-1,1 3 14,1 1 0,-1 1 0,-42 4 0,-79 18-653,-3 0-1711,137-21 1755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00.758"/>
    </inkml:context>
    <inkml:brush xml:id="br0">
      <inkml:brushProperty name="width" value="0.05" units="cm"/>
      <inkml:brushProperty name="height" value="0.05" units="cm"/>
      <inkml:brushProperty name="color" value="#F6630D"/>
    </inkml:brush>
  </inkml:definitions>
  <inkml:trace contextRef="#ctx0" brushRef="#br0">983 231 10658,'-31'-27'1188,"3"1"132,-2 2 1,-34-22-1,53 40-1178,0 0 1,-1 1-1,0 1 0,1 0 0,-1 0 0,-1 2 0,1-1 0,0 1 0,-1 1 0,1 0 0,-1 1 0,1 1 0,-1-1 0,-12 4 1,-6 2-25,1 1 0,0 2 1,1 1-1,-42 19 1,9 1 74,-70 45 1,97-51-75,0 1 1,2 1-1,-35 36 0,59-53-86,1 0 1,0 1 0,1 0-1,0 0 1,0 1-1,1-1 1,1 1 0,-7 17-1,9-19-28,1 0 0,0 1 0,1-1-1,0 0 1,0 0 0,1 1 0,0-1 0,0 1-1,1-1 1,1 0 0,3 16 0,5 7-17,1-1 0,1-1 0,1 0 0,2 0 0,1-2 0,32 44 0,-32-51 9,1-1 0,1-1 0,0-1 0,2 0 0,0-1 0,1-1 0,0-1 0,42 22 0,73 23 1,25 14 7,-92-39 15,111 40-1,-155-67-16,1-1-1,0-1 1,0-1 0,0-1-1,1-2 1,-1 0-1,1-2 1,31-4 0,115-31-3,-115 21-1,74-9 0,-4 13 4,85-10 8,-178 14-9,0-2 0,-1 0 0,0-3 0,33-14 0,-19 3 16,-1-2-1,-2-2 0,0-1 1,57-49-1,-95 69-12,0 0 1,0-1-1,0 0 1,-1-1-1,-1 1 1,1-1-1,-2 0 1,1-1-1,-1 1 1,0-1-1,-1 0 1,0 0-1,-1 0 1,0 0-1,0 0 1,-1-20-1,0 2 8,-3 0-1,0 0 0,-1 0 0,-2 0 0,-8-28 1,6 35-17,0 0 1,-2 1-1,0 0 1,-1 0-1,-1 1 1,-1 0-1,-1 1 1,0 0-1,-21-19 1,-13-9-9,-95-72 0,114 97 28,-1 2 0,-1 1 0,-1 1 1,0 2-1,-1 1 0,0 1 0,-1 2 0,-49-10 0,-321-51 6,336 63-46,1 4 1,-1 2-1,0 3 1,0 3-1,0 3 1,1 3-1,-126 34 1,-8 17-771,-40 12-497,176-56 938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07.533"/>
    </inkml:context>
    <inkml:brush xml:id="br0">
      <inkml:brushProperty name="width" value="0.05" units="cm"/>
      <inkml:brushProperty name="height" value="0.05" units="cm"/>
      <inkml:brushProperty name="color" value="#F6630D"/>
    </inkml:brush>
  </inkml:definitions>
  <inkml:trace contextRef="#ctx0" brushRef="#br0">700 58 11114,'-4'-5'196,"0"0"-1,-1 1 0,1-1 1,-1 1-1,0 0 1,0 0-1,0 1 0,-1-1 1,1 1-1,-1 0 0,0 1 1,0-1-1,0 1 1,0 0-1,0 1 0,0 0 1,-9-1-1,4 1-18,0 2-1,0-1 1,0 1-1,0 1 1,0 0 0,0 1-1,1 0 1,-1 1-1,-10 4 1,-47 22 288,-78 48 0,113-58-398,0 2 1,2 2 0,1 0-1,-31 33 1,54-49-49,-1 1 0,1 0 0,0 0 1,1 1-1,0 0 0,1 0 0,0 0 0,1 1 0,0 0 0,0-1 0,-2 15 1,4-11 10,0 0-1,1 0 1,1 1 0,0-1 0,1 0 0,1 1 0,6 27 0,2-10 21,2 0-1,1 0 1,1-1-1,2-1 1,1-1-1,37 49 1,-12-23-17,3-2 0,2-2 0,2-2 1,2-3-1,86 61 0,-93-78-14,2-1 0,0-2 0,2-3 0,1-1-1,1-3 1,0-2 0,93 19 0,-119-32-21,0-1 1,1-1-1,-1-1 1,1-1-1,-1-2 1,32-5-1,-40 4 1,0-1-1,0-1 1,0 0 0,0-1-1,-1-1 1,0 0-1,-1-1 1,1-1 0,-1 0-1,14-14 1,-8 4 3,-1 0 0,-2-1-1,0-1 1,-1-1 0,-1 0 0,-1-1 0,-1-1-1,-1 0 1,9-27 0,-7 12 4,-2 0 1,-2-1-1,-1 0 0,-2-1 1,2-52-1,-8 49 8,-2 1 0,-1 0 0,-3 0 0,-18-79 0,17 97-10,-2 0-1,-1 0 1,-1 1-1,-1 0 1,-1 1-1,-1 0 1,-1 1-1,-1 0 1,-23-24-1,30 37-5,-1 0 0,0 1-1,-1 0 1,0 1 0,0 0 0,0 1-1,-1 0 1,0 1 0,0 0 0,-13-4 0,8 5-1,1 0 0,-1 2 0,0 0 0,0 0 0,0 1 0,-30 3 0,14 2-7,0 2 0,-49 14-1,-58 27-48,111-37 40,1-1-22,-165 67-1385,152-54 877,33-19 164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7.014"/>
    </inkml:context>
    <inkml:brush xml:id="br0">
      <inkml:brushProperty name="width" value="0.05" units="cm"/>
      <inkml:brushProperty name="height" value="0.05" units="cm"/>
    </inkml:brush>
  </inkml:definitions>
  <inkml:trace contextRef="#ctx0" brushRef="#br0">5 13 15827,'0'0'31,"-1"0"0,1 0-1,0 0 1,0 0 0,0 0-1,-1 0 1,1 0-1,0 0 1,0-1 0,0 1-1,-1 0 1,1 0 0,0 0-1,0 0 1,0 0 0,0-1-1,0 1 1,-1 0-1,1 0 1,0 0 0,0-1-1,0 1 1,0 0 0,0 0-1,0 0 1,0-1 0,0 1-1,0 0 1,0 0-1,0-1 1,0 1 0,0 0-1,0 0 1,0-1 0,0 1-1,0 0 1,0 0 0,0 0-1,0-1 1,0 1-1,0 0 1,0 0 0,0 0-1,0-1 1,1 1 0,-1 0-1,0 0 1,0 0 0,0-1-1,0 1 1,0 0-1,1 0 1,18-3 528,38 5-683,-43-1 266,18 1-118,20 0-76,1 2 0,-2 3 0,62 15 0,-105-20 33,0 0 0,0 1 1,0 1-1,-1-1 0,1 1 1,-1 0-1,0 1 0,0 0 1,0 0-1,6 6 0,-10-7 14,0 0 0,1 0 0,-2 0 0,1 1 0,0-1 0,-1 1 0,0 0 0,0-1 0,0 1 0,-1 0 0,1 0 0,-1 0 0,0 0 0,-1 1 0,1-1 0,-1 0 0,-1 8 0,-1 5 29,0-1 0,-2 0 0,0-1 1,-1 1-1,-1-1 0,0 0 0,-1 0 0,-1 0 1,-1-1-1,-14 20 0,-13 13 16,-71 70 1,68-76-251,-47 52-1317,71-77 1148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8:58.970"/>
    </inkml:context>
    <inkml:brush xml:id="br0">
      <inkml:brushProperty name="width" value="0.05" units="cm"/>
      <inkml:brushProperty name="height" value="0.05" units="cm"/>
    </inkml:brush>
  </inkml:definitions>
  <inkml:trace contextRef="#ctx0" brushRef="#br0">118 1267 11658,'-1'-81'1994,"1"81"-1987,0 0 0,0-1 0,0 1 0,0 0 0,0-1 0,0 1 0,0 0 0,0-1-1,0 1 1,1 0 0,-1-1 0,0 1 0,0 0 0,0 0 0,0-1 0,0 1 0,0 0 0,1 0-1,-1-1 1,0 1 0,0 0 0,0 0 0,1-1 0,-1 1 0,0 0 0,0 0 0,1 0 0,-1-1 0,0 1-1,1 0 1,-1 0 0,0 0 0,0 0 0,1 0 0,-1 0 0,0 0 0,1 0 0,-1 0 0,0 0 0,1 0-1,-1 0 1,0 0 0,1 0 0,-1 0 0,0 0 0,0 0 0,1 0 0,-1 0 0,0 0 0,1 1 0,18 9 122,-10-4-71,54 17 98,-62-23-153,1 1-1,-1 0 1,1-1-1,-1 1 1,0 0-1,1 0 1,-1 0-1,0 0 1,0 0-1,1 0 1,-1 0-1,0 0 1,0 1-1,0-1 1,0 0-1,-1 1 1,1-1-1,0 0 1,-1 1-1,1-1 1,0 1-1,0 1 1,26 82 63,-26-84-62,-1 1 0,1 0 0,0 0-1,1 0 1,-1-1 0,0 1 0,0-1 0,1 1-1,-1-1 1,1 1 0,-1-1 0,1 0-1,0 0 1,-1 0 0,1 0 0,0 0-1,0 0 1,0 0 0,0 0 0,0-1-1,0 1 1,0-1 0,0 0 0,0 1-1,0-1 1,0 0 0,4-1 0,6 3 28,443 64 839,-285-41-718,2-8 0,257-8 1,242 1-124,-583-2-33,505 34-72,-574-42 69,510-4-69,-436-2 58,-1-5 1,0-3-1,150-44 1,-161 32-46,154-73 0,-202 82 59,-1-2 0,-1-1 0,-1-1 0,-1-2 0,-1-1 0,-1-1 0,28-34 0,-38 38 9,0 0 0,-2-1 0,-1 0 0,-1-1 0,13-30 0,-22 41 1,1 0 0,-2 0 0,0 0 0,0 0 0,-1-1 0,-1 0 0,0 1 0,-1-1 0,0 1-1,0-1 1,-2 0 0,0 1 0,-3-14 0,-18-43-25,-3 0 0,-47-90 0,64 141-32,-2 0 0,0 0 0,-1 1 0,-1 1 0,0 0 0,-1 1 0,-29-25 0,20 23-1,-1 1 0,0 0 0,-1 2 0,-1 1 0,-28-11 0,-41-10-64,-1 4-1,-168-30 1,-204 5 100,23 35 71,212 12-194,-798 35 114,909-17 34,-210 20 25,4 28 4,70 15-12,198-53-12,1 3 0,-68 38-1,101-45-13,2 0 0,0 2 0,1 1 0,1 0 0,0 2 0,2 0 0,0 2 0,2 0 0,0 1 0,2 1-1,1 0 1,1 1 0,1 1 0,1 0 0,1 1 0,-11 46 0,19-58-11,0 0 1,1 1-1,1-1 0,0 0 1,1 1-1,1-1 0,0 1 1,1-1-1,1 0 0,1 0 1,0 0-1,1 0 0,9 19 1,-8-23 67,0-1 0,0 1 0,1-1 0,1-1 0,0 0 0,0 0 0,1 0 0,0-1 0,0 0 0,1-1 0,1 0 0,-1-1 0,1 0 0,0 0 1,1-2-1,0 1 0,17 5 0,-19-8 0,2-1 0,-1 0 1,0-1-1,0 0 1,1 0-1,-1-1 0,0-1 1,18-2-1,35-13 203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1.289"/>
    </inkml:context>
    <inkml:brush xml:id="br0">
      <inkml:brushProperty name="width" value="0.05" units="cm"/>
      <inkml:brushProperty name="height" value="0.05" units="cm"/>
      <inkml:brushProperty name="color" value="#F6630D"/>
    </inkml:brush>
  </inkml:definitions>
  <inkml:trace contextRef="#ctx0" brushRef="#br0">299 409 11522,'0'-1'93,"-3"-43"1075,3 42-1098,-1 0 0,1 1 0,0-1 1,-1 0-1,1 1 0,-1-1 0,0 1 1,1-1-1,-1 1 0,0-1 0,0 1 1,0-1-1,0 1 0,0 0 0,0-1 1,0 1-1,-1 0 0,1 0 0,0 0 0,-1 0 1,1 0-1,-1 0 0,-1-1 0,2 2-16,-1 0 0,1 0 0,0 1-1,-1-1 1,1 0 0,0 0-1,-1 1 1,1-1 0,0 1 0,-1-1-1,1 1 1,0-1 0,0 1-1,0 0 1,0 0 0,0 0 0,-1-1-1,1 1 1,1 0 0,-1 0-1,0 0 1,0 1 0,0-1 0,0 2-1,-19 30 328,19-31-342,-16 35 159,1 1-1,-16 64 0,-9 84-69,31-137-98,-33 192 37,-20 461 1,68-161-28,4-420-14,6-2 1,44 175 0,-45-249 30,2 0 0,23 48 0,52 80 69,-89-168-127,4 6 6,1 0 0,0 0 0,0-1 0,1 0 0,16 16-1,-20-22-1,1 0 0,1 0-1,-1-1 1,0 1-1,1-1 1,0 0-1,0-1 1,0 1-1,0-1 1,0 0-1,0-1 1,0 0 0,9 1-1,25 0 23,58-6 1,-69 1-13,-1 2 0,1 1 1,-1 1-1,55 9 0,-83-10-13,29 7 3,51 6 1,-70-13-5,1 0 1,0 0-1,0-1 1,0 0 0,-1-1-1,1 0 1,-1-1 0,13-5-1,60-28 5,92-56 1,-72 36 10,-13 10-3,139-81-17,-202 109-1,-1-1-1,-1-1 1,0-2-1,-2 0 1,-1-1-1,22-30 0,-11 6 3,-1-2 0,-3-2 0,-2-1 0,-3-1-1,-2 0 1,21-77 0,-33 90-1,-3-1 0,4-65 0,-8-85 45,-3 106 10,5-182 111,-4-297 259,-5 450-354,-26-286 96,28 387-156,0 0-1,-1 0 0,0 0 0,-1 1 1,0 0-1,-1-1 0,0 1 0,-1 1 1,-1-1-1,0 1 0,0 0 0,-1 1 1,-1 0-1,1 0 0,-2 1 1,1 0-1,-1 0 0,-14-8 0,-332-218-51,354 233 43,-17-10-27,-1 0 1,-39-17-1,52 27 19,1-1 1,-1 1 0,0 1-1,1-1 1,-1 1-1,0 1 1,0-1 0,0 1-1,1 0 1,-1 1-1,0-1 1,0 2-1,0-1 1,-7 3 0,1 1-87,1 0 0,0 1 0,1 1 0,-1 0 1,-11 9-1,-52 49-718,-3 1 261,41-42 200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2.998"/>
    </inkml:context>
    <inkml:brush xml:id="br0">
      <inkml:brushProperty name="width" value="0.05" units="cm"/>
      <inkml:brushProperty name="height" value="0.05" units="cm"/>
      <inkml:brushProperty name="color" value="#F6630D"/>
    </inkml:brush>
  </inkml:definitions>
  <inkml:trace contextRef="#ctx0" brushRef="#br0">1170 85 11795,'-25'-13'641,"0"1"1,0 2 0,-1 0-1,0 1 1,-39-7 0,-22 7 488,-154 4 0,77 5-943,141 0-163,1 1 1,0 1 0,0 1-1,0 1 1,0 1-1,-25 9 1,17-3 16,1 1-1,0 2 1,-47 30 0,66-36-38,0 0 0,0 1 0,0 0 0,1 1 0,1 0-1,-1 0 1,2 1 0,0 0 0,0 0 0,0 1 0,2 0 0,0 0 0,0 0 0,1 1 0,-5 21 0,1 9 6,2 1-1,2 0 1,2 58-1,2-91-9,1 0 1,0-1-1,0 1 0,1 0 0,0-1 1,1 0-1,1 1 0,-1-1 0,1 0 1,8 13-1,-4-11 0,0-1 0,1 0 0,0 0 0,0-1 0,1-1 0,0 1 0,20 12 0,-2-3 3,1-2-1,0-1 1,1-2 0,1 0 0,38 10-1,-15-9 3,1-2 1,73 8-1,-33-14 2,1-5 0,-1-4 0,147-21 0,-219 20-4,1-1 0,-1-2 1,0 0-1,41-17 1,-51 17 0,-1-1 1,0 0 0,0 0 0,-1-1-1,0-1 1,0 0 0,-1 0 0,0-1-1,14-18 1,-6 3 19,-2 0-1,0-1 1,-2-1 0,0 0-1,-2-1 1,-1-1 0,-2 0-1,-1 0 1,-1 0 0,4-32-1,-11 50 2,-1 1-1,1-1 1,-2 1-1,1-1 1,-1 1-1,-1 0 1,0 0-1,0 0 0,-1 0 1,-1 0-1,1 1 1,-1-1-1,-1 1 1,0 1-1,0-1 1,-9-8-1,-2-2 114,-1 1 0,-1 1 1,-1 1-1,0 0 0,-36-20 0,33 24-70,-1 1 0,0 1 0,-1 1-1,0 1 1,-1 2 0,1 0 0,-1 2 0,-49-3 0,30 6-84,0 2 1,-1 2 0,1 2-1,-56 14 1,60-7-338,33-8 124,0-1 0,0-1 0,-1 1-1,1-1 1,-1-1 0,1 0 0,-11 0 0,10-2-198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21.802"/>
    </inkml:context>
    <inkml:brush xml:id="br0">
      <inkml:brushProperty name="width" value="0.05" units="cm"/>
      <inkml:brushProperty name="height" value="0.05" units="cm"/>
      <inkml:brushProperty name="color" value="#F6630D"/>
    </inkml:brush>
  </inkml:definitions>
  <inkml:trace contextRef="#ctx0" brushRef="#br0">191 104 9978,'-12'9'266,"0"-1"-1,1 2 1,0-1 0,1 1-1,0 1 1,0 0-1,1 0 1,1 1 0,0 0-1,0 1 1,2 0-1,-1 0 1,-6 20 0,6-11-146,1 0 1,0 0 0,2 1-1,0-1 1,2 1 0,0 0-1,4 43 1,1-41-59,0 0 1,2 0 0,1 0-1,2-1 1,0 0 0,20 42-1,-19-50 6,0 0-1,1-1 0,1 0 1,0 0-1,1-1 0,0 0 1,1-2-1,1 1 0,0-1 0,20 11 1,34 15 110,1-4 0,113 39 0,-99-41-117,66 22 87,186 42 1,-267-78-78,-2 4 0,118 54 0,-140-55-41,1-2 0,1-2 0,92 21 0,-118-35 1,1 0 1,0 0-1,0-2 0,0-1 0,0-1 1,0 0-1,0-2 0,-1 0 0,1-2 1,-1 0-1,34-13 0,42-26 117,75-30-24,-102 50-95,-18 7-7,-1-2 1,76-41 0,-111 51-18,0 0 0,-1-1 1,-1 0-1,1-2 0,-2 1 0,0-1 1,0-1-1,-1 0 0,-1-1 1,0 0-1,-1-1 0,11-21 0,-14 20-2,-1-1-1,0 1 1,-1-1-1,0 0 1,-2 0-1,0 0 1,0-1-1,-2 1 1,0 0-1,-2-1 1,1 1-1,-2 0 1,0 0-1,-1 0 1,-1 1-1,-8-20 1,1 8-65,-1-1-1,-2 1 1,0 1 0,-2 1 0,-1 1 0,-1 0-1,-1 1 1,-28-25 0,28 31 57,-2 1 0,0 1 1,0 0-1,-30-13 0,-102-42 0,75 37 5,-97-37 2,141 60-1,-1 2 1,0 1-1,-43-4 1,-288-38-57,119 22 4,160 20 46,-114-3-5,173 12-10,0 1 1,0 2 0,1 0 0,-56 17-1,-267 106-81,310-114 100,0 2 1,1 3-1,-55 30 0,84-41-4,1 0-1,0 0 1,0 1-1,1 0 1,0 1 0,0 0-1,1 0 1,0 1-1,1 0 1,0 0 0,0 1-1,1 0 1,1 0-1,0 1 1,0-1 0,-4 23-1,6-19-33,1 0 0,0 1-1,2-1 1,0 0 0,0 1 0,2-1-1,0 0 1,0 1 0,9 24 0,3-1-234,1-1 1,29 51 0,-16-40 70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28.434"/>
    </inkml:context>
    <inkml:brush xml:id="br0">
      <inkml:brushProperty name="width" value="0.05" units="cm"/>
      <inkml:brushProperty name="height" value="0.05" units="cm"/>
      <inkml:brushProperty name="color" value="#F6630D"/>
    </inkml:brush>
  </inkml:definitions>
  <inkml:trace contextRef="#ctx0" brushRef="#br0">383 138 10778,'-3'-11'277,"0"-1"-89,0 1 0,0 0 1,-1 0-1,0 0 1,-1 1-1,0-1 1,-1 1-1,-10-14 1,14 22-114,0 0 0,-1 1 1,1-1-1,0 1 0,-1 0 0,1 0 1,0 0-1,-1 0 0,0 0 0,1 0 1,-1 1-1,1-1 0,-1 1 1,0 0-1,1 0 0,-1 0 0,0 0 1,1 0-1,-1 0 0,0 1 0,1 0 1,-1-1-1,1 1 0,-1 0 1,1 0-1,-5 3 0,-6 2 168,1 1 0,0 0-1,-18 14 1,14-8-173,0 1-1,1 0 1,0 1 0,1 1-1,1 0 1,1 1 0,0 0-1,1 1 1,1 1-1,1-1 1,0 2 0,2-1-1,0 1 1,-8 39 0,10-31-62,2-1 0,1 0 0,1 1 0,2 0-1,0-1 1,2 0 0,1 1 0,1-1 0,1 0 0,19 48 0,-2-21 12,1-2-1,4 0 1,1-2-1,2-1 1,3-2-1,2-1 1,58 59-1,-64-78-13,1-1-1,1-1 0,1-2 1,1-2-1,1 0 0,1-3 1,0-1-1,2-1 0,-1-3 1,2-1-1,66 12 0,-70-18 3,-1-3-1,1-1 0,0-1 0,0-2 1,65-10-1,-72 6 1,-1-2 0,0-1 0,0-1-1,0-1 1,-2-2 0,1 0 0,40-28 0,-52 30-4,0 0 1,-1-1-1,0-1 0,-1 0 0,0-1 1,-1 0-1,-1-1 0,11-17 0,-14 18-1,0 0-1,-2 0 0,1 0 0,-2-1 0,0 0 1,0 0-1,-1 0 0,-1 0 0,0 0 0,-1-19 1,-2 8 0,-1-1 0,-2 1-1,0 0 1,-2 0 0,-1 0 0,-1 1 0,0 0 0,-2 0 0,-1 1 0,-1 0 0,-1 1 0,-29-38 0,24 37 0,-2 0 0,-1 1 0,0 1 0,-2 1 0,0 2 0,-1 0 0,-1 1 0,0 1 1,-2 1-1,-47-18 0,27 18-32,0 2 0,-2 2 0,1 2 0,-1 2 0,-1 3 0,1 1 0,0 3 0,-1 2 0,-92 16 0,139-17 7,-7 0-44,0 1 1,1 0-1,-1 1 1,1 0-1,0 0 0,-17 10 1,16-7-84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31.449"/>
    </inkml:context>
    <inkml:brush xml:id="br0">
      <inkml:brushProperty name="width" value="0.05" units="cm"/>
      <inkml:brushProperty name="height" value="0.05" units="cm"/>
      <inkml:brushProperty name="color" value="#F6630D"/>
    </inkml:brush>
  </inkml:definitions>
  <inkml:trace contextRef="#ctx0" brushRef="#br0">4 645 14843,'0'0'14,"0"0"-1,0 0 1,-1 0 0,1 0-1,0 0 1,0 0 0,0 0-1,0 0 1,0 1 0,-1-1-1,1 0 1,0 0-1,0 0 1,0 0 0,0 0-1,0 0 1,-1 0 0,1 0-1,0 0 1,0 1 0,0-1-1,0 0 1,0 0-1,0 0 1,0 0 0,0 0-1,0 0 1,0 1 0,0-1-1,-1 0 1,1 0 0,0 0-1,0 0 1,0 0 0,0 1-1,0-1 1,0 0-1,0 0 1,0 0 0,0 0-1,0 1 1,1-1 0,-1 0-1,0 0 1,0 0 0,0 0-1,0 0 1,0 1-1,0-1 1,0 0 0,11 5 74,14 0-181,59 2-46,147-7 0,-129-3 94,-59 3 45,436-10-61,1-21-7,235-53 28,-215 24 76,930-146 433,-1404 201-455,1056-176 332,5 94-274,-1069 86-83,144 6-368,-139-2 311,-19 1-18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32.435"/>
    </inkml:context>
    <inkml:brush xml:id="br0">
      <inkml:brushProperty name="width" value="0.05" units="cm"/>
      <inkml:brushProperty name="height" value="0.05" units="cm"/>
      <inkml:brushProperty name="color" value="#F6630D"/>
    </inkml:brush>
  </inkml:definitions>
  <inkml:trace contextRef="#ctx0" brushRef="#br0">1 1063 13947,'46'-14'545,"2"2"1,-1 2-1,50-3 1,-32 4-548,736-80-598,-303 39 227,317-88 276,34-3 106,151 83 28,-218 20-26,50-58-11,-5-36 51,140-20 123,-683 108-109,146-18 56,-418 61-116,6-1-33,0 0 0,22 3 1,-37-1 22,0 0 1,1 0 0,-1 0 0,0 1 0,0 0 0,0-1 0,0 1 0,0 1 0,0-1 0,0 0-1,0 1 1,0-1 0,0 1 0,-1 0 0,1 0 0,-1 0 0,1 0 0,3 5 0,-2 10-26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27.685"/>
    </inkml:context>
    <inkml:brush xml:id="br0">
      <inkml:brushProperty name="width" value="0.05" units="cm"/>
      <inkml:brushProperty name="height" value="0.05" units="cm"/>
    </inkml:brush>
  </inkml:definitions>
  <inkml:trace contextRef="#ctx0" brushRef="#br0">0 5 16059,'10'7'977,"-4"-1"-1081,-11-6-88,5 2-16,2 0-89,2-5 137,2-4-128,-6-5-120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38.757"/>
    </inkml:context>
    <inkml:brush xml:id="br0">
      <inkml:brushProperty name="width" value="0.05" units="cm"/>
      <inkml:brushProperty name="height" value="0.05" units="cm"/>
    </inkml:brush>
  </inkml:definitions>
  <inkml:trace contextRef="#ctx0" brushRef="#br0">177 180 14379,'16'-30'1101,"-4"9"-128,-2-1 0,0 0 0,-1-1 0,10-39-1,-39 90 889,-36 75-1167,-57 144 0,110-240-674,2-5-16,-39 100 171,35-87-149,1 0-1,1 1 1,0 0-1,-1 26 1,4-40-63,-1 1 0,1 0 1,1 0-1,-1 0 0,0 0 0,1 0 1,-1-1-1,1 1 0,0 0 1,0 0-1,0-1 0,0 1 0,0-1 1,1 1-1,-1-1 0,1 1 0,0-1 1,0 0-1,-1 0 0,1 0 1,1 0-1,-1 0 0,0 0 0,0 0 1,1-1-1,-1 1 0,1-1 0,-1 0 1,1 0-1,0 0 0,3 1 1,2 0-130,-1-1 0,1 0 0,-1-1 1,1 0-1,0 0 0,-1 0 1,1-1-1,-1 0 0,1-1 1,12-4-1,16-6-400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39.128"/>
    </inkml:context>
    <inkml:brush xml:id="br0">
      <inkml:brushProperty name="width" value="0.05" units="cm"/>
      <inkml:brushProperty name="height" value="0.05" units="cm"/>
    </inkml:brush>
  </inkml:definitions>
  <inkml:trace contextRef="#ctx0" brushRef="#br0">100 7 17284,'0'0'42,"0"-1"1,0 1-1,0 0 1,0-1-1,0 1 1,0 0-1,0 0 0,0-1 1,0 1-1,0 0 1,0 0-1,0-1 1,-1 1-1,1 0 1,0 0-1,0-1 1,0 1-1,0 0 1,-1 0-1,1 0 1,0-1-1,0 1 1,-1 0-1,1 0 1,0 0-1,0 0 1,-1 0-1,1-1 0,0 1 1,0 0-1,-1 0 1,1 0-1,0 0 1,0 0-1,-1 0 1,1 0-1,0 0 1,-1 0-1,1 0 1,-14 8 542,-11 16 215,18-14-527,0 0 0,0 1 0,1 0 0,-9 21 0,12-27-247,1 0 0,1 1 0,-1-1-1,1 1 1,0-1 0,0 1 0,1 0 0,-1-1 0,1 1 0,0 0 0,1-1 0,0 1 0,1 6-1,-2-11-18,0 0 0,1 0 0,-1 0 0,1 1 0,-1-1-1,1 0 1,0 0 0,-1 0 0,1 0 0,0 0 0,0 0 0,0 0-1,0 0 1,0-1 0,0 1 0,0 0 0,0 0 0,0-1-1,0 1 1,0 0 0,0-1 0,0 1 0,0-1 0,1 0 0,0 1-1,1-1 14,0 0 0,0 0-1,0 0 1,0-1 0,0 1-1,0-1 1,0 1 0,0-1 0,0 0-1,3-2 1,5-3 91,-1 1-1,1-2 1,-2 1 0,14-12 0,-12 8 115,-1 0 0,16-20 0,-24 28-159,0-1 0,1-1 0,-1 1 0,0 0 0,-1 0 0,1-1 0,-1 1 0,1-1 0,-1 1 0,0-1 0,0 0 1,-1 1-1,1-1 0,-1 0 0,0-6 0,0 8-64,-1 1 1,0-1-1,0 1 1,1 0-1,-1-1 1,0 1-1,0-1 1,-1 1-1,1 0 1,0 0-1,0 0 1,0 0-1,-1 0 1,1 0-1,-1 0 1,1 0-1,-1 0 1,1 1-1,-1-1 1,1 0-1,-1 1 1,1 0-1,-1-1 1,0 1-1,1 0 1,-4 0-1,3-1-190,0 1-1,0 0 0,0-1 0,-1 1 0,1 0 0,0 1 0,0-1 0,-1 0 0,1 1 0,0-1 0,0 1 1,0 0-1,0-1 0,0 1 0,0 0 0,0 0 0,0 0 0,0 1 0,-2 1 0,3-1-643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0.047"/>
    </inkml:context>
    <inkml:brush xml:id="br0">
      <inkml:brushProperty name="width" value="0.05" units="cm"/>
      <inkml:brushProperty name="height" value="0.05" units="cm"/>
    </inkml:brush>
  </inkml:definitions>
  <inkml:trace contextRef="#ctx0" brushRef="#br0">127 0 15907,'0'0'83,"-1"0"-1,0 0 0,0 0 0,0 0 0,1 1 0,-1-1 0,0 0 0,0 0 0,1 1 1,-1-1-1,0 0 0,0 1 0,1-1 0,-1 0 0,0 1 0,1-1 0,-1 1 1,1-1-1,-1 1 0,1-1 0,-1 1 0,1 0 0,-1-1 0,1 1 0,-1 1 1,-12 22 368,10-17-38,-18 40 323,2 0 0,3 1 0,-18 83 0,32-125-630,1 0 0,1-1 0,-1 1 0,1 9-1,0-15-91,0 0-1,0 1 0,0-1 0,0 0 0,0 0 0,0 1 1,0-1-1,0 0 0,1 1 0,-1-1 0,0 0 0,0 0 1,0 1-1,0-1 0,0 0 0,0 1 0,1-1 0,-1 0 0,0 0 1,0 1-1,0-1 0,0 0 0,1 0 0,-1 0 0,0 1 1,0-1-1,1 0 0,-1 0 0,0 0 0,0 0 0,1 0 1,0 1-1,0-2 11,0 1-1,0-1 1,0 0 0,-1 1 0,1-1 0,0 0 0,0 0 0,0 1 0,0-1 0,-1 0-1,1 0 1,0 0 0,-1 0 0,2-2 0,15-27 344,-1-1 1,24-67-1,-7 13 5,-24 73-277,-9 12-93,0-1-1,0 1 1,0 0 0,1 0 0,-1 0 0,0 0-1,0 0 1,0 0 0,1 0 0,-1 0-1,0 0 1,0 0 0,0 0 0,1 0 0,-1 0-1,0 0 1,0 0 0,0 0 0,1 0 0,-1 0-1,0 0 1,0 0 0,0 0 0,1 0-1,-1 0 1,0 0 0,0 1 0,0-1 0,0 0-1,1 0 1,-1 0 0,0 0 0,0 0 0,0 1-1,11 24 140,-4-6-137,-6-16-4,0-1 1,0 0 0,0-1-1,0 1 1,0 0-1,1 0 1,-1 0 0,0-1-1,1 1 1,0 0-1,-1-1 1,1 0 0,0 1-1,0-1 1,0 0 0,0 0-1,0 0 1,0 0-1,0 0 1,0 0 0,0-1-1,0 1 1,0-1-1,0 0 1,1 1 0,-1-1-1,0 0 1,0 0 0,0 0-1,1-1 1,-1 1-1,0 0 1,0-1 0,0 0-1,0 1 1,1-1 0,-1 0-1,0 0 1,0 0-1,-1 0 1,1 0 0,0-1-1,0 1 1,-1-1-1,1 1 1,2-4 0,2-1 8,0-1 0,-1 0 0,8-12-1,12-16 78,-26 65 29,-2-11-87,-5 46 28,7-58-52,1 0-1,0-1 1,1 1 0,-1 0-1,1 0 1,1-1-1,1 8 1,-3-13-3,1 0-1,-1 0 1,1 1-1,0-1 1,-1 0 0,1 0-1,0 0 1,0 0-1,-1 0 1,1 0-1,0 0 1,0 0 0,0 0-1,0-1 1,0 1-1,0 0 1,1 0-1,-1-1 1,0 1-1,0-1 1,0 1 0,1-1-1,-1 0 1,0 1-1,1-1 1,-1 0-1,0 0 1,1 0 0,-1 0-1,0 0 1,0 0-1,1 0 1,-1 0-1,3-1 1,2-1 6,1-1 0,-1 1 1,1-1-1,-1 0 0,9-5 0,71-55 97,-2 2-11,-81 59-89,1 0 1,-1 0 0,0 0-1,1 1 1,-1-1-1,1 1 1,0 0-1,-1 0 1,6 0-1,-8 0-2,0 2-1,1-1 1,-1 0-1,0 0 0,1 0 1,-1 1-1,0-1 0,0 0 1,1 1-1,-1-1 0,0 1 1,0 0-1,0-1 1,0 1-1,0 0 0,0 0 1,0 0-1,0-1 0,0 1 1,0 0-1,0 0 1,0 0-1,-1 1 0,1-1 1,0 0-1,-1 0 0,1 0 1,-1 0-1,1 3 1,0 0 6,1 0 0,0 1 0,0-1 0,0 0 0,0 0 0,1-1 0,-1 1 1,7 6-1,-8-9-7,1 1 1,-1-1-1,1 0 1,-1-1 0,1 1-1,0 0 1,0 0-1,-1-1 1,1 1-1,0-1 1,0 1 0,0-1-1,0 0 1,-1 0-1,1 0 1,0 0 0,0 0-1,0 0 1,0 0-1,-1-1 1,1 1-1,0-1 1,0 1 0,2-2-1,49-23-720,-28 10-1901,25-21 0,-33 22 1699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06.223"/>
    </inkml:context>
    <inkml:brush xml:id="br0">
      <inkml:brushProperty name="width" value="0.05" units="cm"/>
      <inkml:brushProperty name="height" value="0.05" units="cm"/>
    </inkml:brush>
  </inkml:definitions>
  <inkml:trace contextRef="#ctx0" brushRef="#br0">7557 272 10218,'-3'-4'25,"0"0"-1,0 0 1,0 0-1,-1 0 1,0 1-1,0 0 1,0-1-1,0 1 1,0 1-1,0-1 1,-1 1 0,0 0-1,1 0 1,-1 0-1,0 0 1,0 1-1,0 0 1,-8-1-1,-9 0-225,-1 1 0,1 0 0,-23 4 0,11-1-88,-149 3 114,-219-22 0,-600-38 1005,256 21 32,-485-21 998,881 51-1944,-408 3-1425,600 6 1640,0 7 1,-247 50-1,-132 76 570,218-57-811,22-6-22,9 24 218,236-76-5,1 2 0,-80 54 0,102-58-10,1 1 0,0 1 0,2 1 0,1 1 0,-31 40 0,48-54-47,1 0 1,0 1-1,0 0 0,1 0 1,1 0-1,0 1 0,1-1 1,0 1-1,1 0 0,0 1 1,-2 22-1,5-24-15,1-1 0,-1 0 0,2 0 0,0 0 0,0 0 0,1 0 0,0 0 0,1 0 0,0-1 0,0 0 0,1 0 0,1 0 0,0 0 0,10 12 0,9 7 11,0-1 0,2-2 0,1 0 1,45 30-1,-20-20-3,107 52 1,-90-57-3,1-3 0,1-4 0,108 23 0,232 19 30,-125-23 9,166 46 168,-240-46-99,78 8-30,2-13 1,475 1-1,134-62-137,-353 6 19,43-3 20,-1-26-140,-8-49-113,-406 52 86,214-80 0,98-92 10,-363 147 130,201-143-1,-259 159 57,-2-2 0,-3-3 0,-2-3 0,80-101 0,-127 142 24,-1 0 1,-1 0-1,-1-1 1,0-1-1,-2 0 1,0 0-1,9-34 1,-16 45-13,0-1 0,-1 0 0,0 1 0,0-1 0,-1 1 0,-1-1 0,0 0 0,0 1 0,-1-1 1,0 1-1,-1 0 0,0-1 0,-1 1 0,0 1 0,0-1 0,-1 0 0,-1 1 0,-6-10 0,-5-2-12,-1 1 0,-1 1 0,0 1 0,-2 0 0,0 1 0,-1 2 0,0 0 1,-1 1-1,-35-15 0,3 6-46,0 2 1,-1 3-1,-73-14 1,27 14-179,-185-9-1,-107 28-87,220 7 157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0.526"/>
    </inkml:context>
    <inkml:brush xml:id="br0">
      <inkml:brushProperty name="width" value="0.05" units="cm"/>
      <inkml:brushProperty name="height" value="0.05" units="cm"/>
    </inkml:brush>
  </inkml:definitions>
  <inkml:trace contextRef="#ctx0" brushRef="#br0">183 1 14451,'2'4'248,"-1"1"-1,0-1 1,0 0 0,0 1 0,0 0-1,0-1 1,-1 1 0,0-1-1,0 1 1,0 0 0,-1-1 0,0 1-1,0-1 1,-1 5 0,-4 11 950,-16 35 1,14-35-489,-13 27 338,-14 36-57,31-74-946,1 1 0,1 0-1,0 0 1,0-1 0,1 1 0,0 15-1,1-24-44,0 0-1,0 0 1,0 0-1,0 0 1,0 0-1,0 0 0,1 0 1,-1 0-1,0 0 1,1 0-1,-1 0 1,1 0-1,-1 0 0,1 0 1,-1 0-1,1 0 1,0-1-1,-1 1 1,1 0-1,0 0 0,0-1 1,-1 1-1,1 0 1,0-1-1,0 1 1,1 0-1,0 0-51,1-1 0,-1 0 0,0 1-1,0-1 1,1 0 0,-1 0 0,0 0 0,0 0 0,0-1 0,1 1 0,3-2 0,2 0-294,0-1 0,0 0 0,0-1 1,0 0-1,11-8 0,-16 10 261,0 0 0,0-1 0,-1 1 0,1-1 0,0 0 0,-1 1 0,0-1 0,0-1 0,0 1 0,2-4 0,3-10-599</inkml:trace>
  <inkml:trace contextRef="#ctx0" brushRef="#br0" timeOffset="1">11 302 15619,'-7'3'1857,"4"-2"-1193,9-5-152,8-3 1040,6-1-487,7-2-201,5 0-552,5-1-360,6 1 184,-11 4 8,-5 6-208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1.345"/>
    </inkml:context>
    <inkml:brush xml:id="br0">
      <inkml:brushProperty name="width" value="0.05" units="cm"/>
      <inkml:brushProperty name="height" value="0.05" units="cm"/>
    </inkml:brush>
  </inkml:definitions>
  <inkml:trace contextRef="#ctx0" brushRef="#br0">56 199 15203,'-7'-1'659,"4"1"-453,-1-1 0,1 0 1,0 1-1,0 0 1,-1 0-1,1 0 1,0 0-1,-1 1 1,1-1-1,0 1 0,0 0 1,-4 1-1,7-2-166,0 0-1,0 0 1,0 0-1,-1 0 0,1 0 1,0 0-1,0 0 1,0 0-1,0 1 1,0-1-1,-1 0 1,1 0-1,0 0 0,0 0 1,0 0-1,0 0 1,0 0-1,0 1 1,0-1-1,0 0 1,-1 0-1,1 0 0,0 0 1,0 0-1,0 1 1,0-1-1,0 0 1,0 0-1,0 0 0,0 0 1,0 1-1,0-1 1,0 0-1,0 0 1,0 0-1,0 0 1,0 1-1,0-1 0,0 0 1,0 0-1,1 0 1,6 5 840,15 0-1,-8-5-673,0 0 0,0-1 0,0-1-1,0 0 1,0-1 0,0 0 0,-1-1 0,23-10 0,-8 2-50,-2-2 0,0-1 0,27-20 1,-43 29-110,-1-1 0,0 0 0,0 0 0,-1-1 0,0 0 0,0-1 0,-1 0 0,0 0 0,8-14 0,-11 9 51,-4 14-95,0-1-1,0 1 1,-1 0 0,1 0-1,0 0 1,0 0 0,0-1-1,0 1 1,0 0-1,-1 0 1,1 0 0,0 0-1,0-1 1,0 1-1,0 0 1,-1 0 0,1 0-1,0 0 1,0 0-1,-1 0 1,1 0 0,0 0-1,0 0 1,0 0-1,-1 0 1,1 0 0,0 0-1,0 0 1,0 0-1,-1 0 1,1 0 0,0 0-1,0 0 1,-1 0-1,-2 1 15,-1 1 0,1-1 0,0 1 0,-1-1 0,1 1 0,-4 3 0,-20 17 15,0 1-1,2 2 0,1 0 0,1 1 0,1 1 0,1 2 1,-30 54-1,47-75-34,-1-1 1,1 0-1,0 1 1,1 0-1,0 0 0,0 0 1,1 0-1,0 1 1,1-1-1,-1 1 1,2-1-1,-1 10 0,1-17-3,0 1-1,0-1 1,1 1-1,-1-1 1,0 1-1,1-1 1,-1 1 0,1-1-1,0 1 1,-1-1-1,1 0 1,0 0-1,0 1 1,0-1-1,0 0 1,0 0-1,0 0 1,0 0-1,0 0 1,0 0-1,3 2 1,-2-3-50,0 1 0,1 0 0,-1 0 1,1-1-1,-1 1 0,1-1 0,-1 0 1,1 0-1,0 0 0,-1 0 1,5-1-1,6-1-324,-1-2 0,0 1 0,0-2 0,13-6 0,69-33-616,-44 21 322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1.844"/>
    </inkml:context>
    <inkml:brush xml:id="br0">
      <inkml:brushProperty name="width" value="0.05" units="cm"/>
      <inkml:brushProperty name="height" value="0.05" units="cm"/>
    </inkml:brush>
  </inkml:definitions>
  <inkml:trace contextRef="#ctx0" brushRef="#br0">211 0 17292,'-8'1'367,"-1"0"0,0 0 0,0 0 0,0 1 0,1 1 0,-1 0 0,1 0 0,0 0 0,0 1 0,0 0 0,0 1 0,1 0 0,-1 0 0,1 0 0,-11 13 1,11-11-299,0 0 0,0 1 0,1 0 0,1 1 0,-1-1 0,1 1 0,1 0 0,-1 0 0,2 1 0,-1-1 0,1 1 0,1-1 0,-3 18-1,5-25-66,-1 0 0,1 0 0,0 1 0,0-1 0,0 0 0,1 0 0,-1 0 0,0 0 0,1 0 0,-1 0 0,1 0 0,0 0-1,0 0 1,-1 0 0,1 0 0,1-1 0,-1 1 0,0 0 0,0-1 0,1 1 0,1 1 0,-1-1-50,0-1 0,1 0 1,-1 0-1,0 0 0,1 0 1,-1 0-1,1 0 0,-1-1 0,1 1 1,-1-1-1,1 0 0,0 0 1,-1 0-1,1 0 0,-1 0 1,1 0-1,4-2 0,8-3-406,1 0-1,-1-1 0,0 0 0,0-2 0,23-15 1,-11 6-232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2.359"/>
    </inkml:context>
    <inkml:brush xml:id="br0">
      <inkml:brushProperty name="width" value="0.05" units="cm"/>
      <inkml:brushProperty name="height" value="0.05" units="cm"/>
    </inkml:brush>
  </inkml:definitions>
  <inkml:trace contextRef="#ctx0" brushRef="#br0">265 64 15195,'-2'-5'392,"-1"-1"-1,1 0 0,-1 1 1,0 0-1,0-1 0,-1 1 1,-4-4-1,6 7-271,1 0 0,-1 1 0,0-1-1,0 1 1,0 0 0,0 0 0,0 0 0,0 0-1,0 0 1,0 0 0,-1 0 0,1 1 0,0-1 0,0 1-1,-1 0 1,1 0 0,0-1 0,-1 2 0,1-1-1,0 0 1,-1 0 0,-2 1 0,-2 2 47,-1-1-1,1 1 1,0 0 0,0 1 0,0-1-1,0 2 1,1-1 0,-1 1-1,1 0 1,0 0 0,-6 7 0,1 0-72,0 1 1,1 1 0,0 0-1,-9 18 1,11-19-60,2 1-1,-10 28 1,14-39-33,1 0 1,0 1-1,1-1 1,-1 0-1,1 0 1,-1 1-1,1-1 1,0 1-1,0-1 0,0 0 1,1 1-1,-1-1 1,1 0-1,0 1 1,0-1-1,0 0 1,0 0-1,0 0 1,3 5-1,-2-7 0,0 1 0,0 0 0,0-1 0,0 1 0,1-1-1,-1 0 1,0 0 0,0 0 0,1 0 0,-1 0 0,1 0 0,-1-1 0,1 1 0,-1-1-1,1 0 1,-1 1 0,1-1 0,0 0 0,-1-1 0,1 1 0,-1 0 0,1-1 0,-1 1 0,1-1-1,3-1 1,6-3 8,0 1-1,0-2 1,19-10-1,-6-1 20,1-1 0,41-41-1,5-2 26,-71 59-53,1 1 0,-1 0-1,1 0 1,0 0-1,-1 0 1,1 0 0,0 0-1,-1 1 1,1-1-1,0 1 1,0-1 0,0 1-1,2-1 1,-4 1-1,1 0 0,-1 0-1,1 0 1,-1 1 0,1-1 0,0 0 0,-1 0 0,1 1 0,-1-1 0,1 0 0,-1 1 0,1-1-1,-1 0 1,0 1 0,1-1 0,-1 0 0,1 1 0,-1-1 0,0 1 0,1-1 0,-1 1-1,0-1 1,1 1 0,-1-1 0,0 1 0,0 1 0,2 4 6,-2 0 1,1 1-1,-1-1 1,0 0-1,-1 13 0,0-2 5,1-14-9,-1 4 2,1-1 1,0 0 0,1 1-1,0-1 1,1 9-1,-1-13-4,0 0-1,-1-1 1,1 1-1,0-1 1,0 1-1,0-1 1,0 1-1,0-1 1,0 1-1,0-1 1,0 0-1,0 1 1,1-1-1,-1 0 0,1 0 1,-1 0-1,1 0 1,-1 0-1,1 0 1,0-1-1,-1 1 1,1-1-1,0 1 1,3 0-1,2 0 1,1-1 0,-1 0 0,0 0 0,1 0 0,-1-1-1,1 0 1,-1 0 0,8-3 0,61-24 6,-52 19-10,10-5-9,-21 7 5,0 1 0,0 1 0,1 1-1,0 0 1,-1 0 0,1 2 0,26-3 0,-39 5 10,0 0-1,1 1 1,-1-1 0,0 0 0,0 1 0,1-1 0,-1 1-1,0-1 1,0 1 0,1 0 0,-1-1 0,0 1 0,0 0-1,0 0 1,0 0 0,0 0 0,0 0 0,0 0 0,-1 0-1,1 0 1,0 0 0,-1 0 0,1 1 0,0-1-1,-1 0 1,1 0 0,-1 1 0,0-1 0,1 0 0,-1 3-1,1 4 47,0 0-1,-1 0 1,0 15-1,-1-13 8,1-5-47,0-1 25,-1 0 1,1 0-1,0-1 1,1 1 0,-1 0-1,1 0 1,1 6-1,-1-9-49,-1 0 0,1 0 0,0-1 0,-1 1-1,1 0 1,0 0 0,0-1 0,-1 1 0,1 0 0,0-1 0,0 1 0,0-1-1,0 1 1,0-1 0,0 0 0,0 1 0,0-1 0,0 0 0,0 0-1,0 0 1,0 1 0,0-1 0,0 0 0,0 0 0,0 0 0,0-1-1,0 1 1,0 0 0,0 0 0,0-1 0,0 1 0,0 0 0,0-1-1,0 1 1,0-1 0,7-3-277,-1 0 0,0 0-1,0 0 1,-1-1 0,1 0 0,7-7-1,9-7-195,-3 4-127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3.178"/>
    </inkml:context>
    <inkml:brush xml:id="br0">
      <inkml:brushProperty name="width" value="0.05" units="cm"/>
      <inkml:brushProperty name="height" value="0.05" units="cm"/>
    </inkml:brush>
  </inkml:definitions>
  <inkml:trace contextRef="#ctx0" brushRef="#br0">215 0 15795,'-15'7'370,"1"0"-1,0 1 0,1 1 0,-1 0 0,1 0 1,1 2-1,0-1 0,1 2 0,0-1 0,0 2 1,1-1-1,1 1 0,0 1 0,1 0 0,0 0 1,2 0-1,-1 1 0,-7 30 0,13-43-333,0 0 0,1 1 0,-1-1-1,1 1 1,-1-1 0,1 1 0,0-1 0,0 1-1,0-1 1,1 1 0,-1-1 0,1 1 0,-1-1-1,1 1 1,0-1 0,0 0 0,0 1 0,1 2-1,0-4-22,0 1-1,-1-1 0,1 0 1,-1-1-1,1 1 1,0 0-1,0 0 0,-1-1 1,1 1-1,0-1 0,0 1 1,0-1-1,0 0 1,0 0-1,0 0 0,0 0 1,-1 0-1,1 0 0,0 0 1,0-1-1,0 1 1,0-1-1,0 1 0,2-3 1,21-6 26,-1-2 0,0-1 0,-1 0 1,-1-2-1,35-27 0,-30 21-4,0 1 0,57-28 0,-82 46-33,0 0-1,0 0 1,0 0 0,0 0 0,0 1 0,0-1-1,1 1 1,-1-1 0,0 1 0,0 0 0,1 0-1,-1 0 1,3 0 0,-4 1 0,0-1-1,0 1 1,0 0 0,0-1-1,-1 1 1,1 0 0,0 0-1,0 0 1,0-1 0,-1 1-1,1 0 1,-1 0 0,1 0-1,-1 0 1,1 0 0,-1 0 0,1 0-1,-1 0 1,0 1 0,1-1-1,-1 0 1,0 0 0,0 0-1,0 0 1,0 0 0,0 0-1,0 2 1,-1 3 5,2 1 0,-1-1-1,1 1 1,0-1 0,1 0 0,-1 0 0,4 9 0,-4-13-5,0 0 0,0-1 1,0 1-1,1-1 0,-1 0 1,0 1-1,0-1 0,1 0 1,-1 0-1,1 0 0,-1 1 1,1-2-1,-1 1 0,1 0 0,0 0 1,-1 0-1,1-1 0,0 1 1,0-1-1,0 1 0,-1-1 1,1 0-1,0 0 0,0 0 1,0 0-1,0 0 0,-1 0 1,1 0-1,0-1 0,3 0 1,12-4-17,0-1 1,-1 0 0,0-1 0,-1 0-1,28-19 1,-27 16-73,0 1 0,0 1 0,0 0 0,34-10 0,-49 17 77,0 1 0,0-1 0,0 1 0,0 0 0,-1 0 0,1-1 1,0 1-1,0 0 0,0 0 0,0 0 0,0 0 0,0 0 0,0 0 0,-1 0 0,1 0 0,0 0 0,0 0 0,0 1 0,0-1 0,0 0 0,-1 1 0,1-1 1,0 1-1,0-1 0,-1 0 0,1 1 0,0 0 0,0-1 0,-1 1 0,1-1 0,-1 1 0,1 0 0,-1 0 0,1-1 0,-1 1 0,1 1 0,0 1-7,-1 1-1,1 0 1,-1-1-1,0 1 1,0 0-1,0 0 1,-2 5-1,1-6 13,1 0-1,0 1 1,-1-1-1,1 0 1,0 1 0,1-1-1,-1 0 1,1 4-1,0-5 4,0-1-1,0 0 0,0 0 0,0 0 1,1 0-1,-1 0 0,0 0 1,1 0-1,-1 0 0,0-1 0,1 1 1,-1 0-1,1-1 0,-1 1 0,1-1 1,-1 0-1,1 1 0,-1-1 1,1 0-1,-1 0 0,1 0 0,-1 0 1,1 0-1,0-1 0,-1 1 1,1 0-1,2-1 0,44-13-82,31-23-358,-60 27 135,2 0 0,-1 1 0,34-10 1,-52 19 271,0 0 1,0 0 0,0-1 0,0 2 0,0-1-1,0 0 1,0 0 0,-1 0 0,1 1 0,0-1 0,0 1-1,0 0 1,-1-1 0,1 1 0,0 0 0,-1 0-1,1 0 1,0 0 0,-1 1 0,1-1 0,-1 0 0,0 0-1,1 1 1,-1-1 0,0 1 0,1 1 0,0 0 32,0-1 1,0 0 0,0 0-1,0 0 1,0 0 0,1 0-1,-1 0 1,1 0 0,-1-1-1,1 0 1,0 1 0,3 0-1,-1-1 15,0 0-1,1 0 1,-1-1-1,0 0 1,1 0-1,-1 0 1,0-1-1,1 1 1,8-4-1,3-1 26,26-13 0,-32 13-29,-1 0 0,1 1-1,0 0 1,0 1 0,18-3 0,-28 6-4,-1 0 1,1 0 0,0 0 0,0 0-1,-1 0 1,1 0 0,0 0-1,0 0 1,-1 1 0,1-1-1,0 0 1,0 0 0,-1 1 0,1-1-1,0 0 1,-1 1 0,1-1-1,-1 1 1,1-1 0,0 1-1,-1-1 1,1 1 0,-1 0-1,1-1 1,-1 1 0,0-1 0,1 1-1,-1 0 1,1 0 0,-1-1-1,0 1 1,0 0 0,1-1-1,-1 1 1,0 0 0,0 0 0,0 1-1,-2 31 265,2-29-236,-9 38 256,7-33-216,-1 0 0,2 0 0,-1 0 0,1 0 1,0 0-1,1 1 0,0-1 0,2 10 0,-2-18-84,0-1 0,0 1 0,0-1 0,0 1 0,0-1 0,0 1 0,0-1 0,0 1 0,0-1 0,1 1 0,-1-1 0,0 1-1,0-1 1,0 1 0,1-1 0,-1 1 0,0-1 0,1 0 0,-1 1 0,0-1 0,1 1 0,-1-1 0,1 0 0,-1 0-1,0 1 1,1-1 0,-1 0 0,1 0 0,-1 1 0,1-1 0,-1 0 0,1 0 0,-1 0 0,1 0 0,-1 0 0,1 0 0,-1 0-1,1 0 1,-1 0 0,1 0 0,-1 0 0,1 0 0,-1 0 0,1 0 0,-1 0 0,1-1 0,-1 1 0,1 0 0,-1 0 0,1 0-1,-1-1 1,1 1 0,-1 0 0,0-1 0,1 1 0,-1 0 0,1-1 0,2-2-74,0 0-1,0 0 1,0 0-1,-1-1 1,5-5 0,5-17-126,-4-2-73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3.627"/>
    </inkml:context>
    <inkml:brush xml:id="br0">
      <inkml:brushProperty name="width" value="0.05" units="cm"/>
      <inkml:brushProperty name="height" value="0.05" units="cm"/>
    </inkml:brush>
  </inkml:definitions>
  <inkml:trace contextRef="#ctx0" brushRef="#br0">8 2 18188,'-3'5'1320,"-2"-3"-1320,8-4-24,4 1 264,1-5-248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4.017"/>
    </inkml:context>
    <inkml:brush xml:id="br0">
      <inkml:brushProperty name="width" value="0.05" units="cm"/>
      <inkml:brushProperty name="height" value="0.05" units="cm"/>
    </inkml:brush>
  </inkml:definitions>
  <inkml:trace contextRef="#ctx0" brushRef="#br0">120 410 13635,'-3'-1'452,"0"0"0,-1 0 0,1 1 0,-1-1 0,1 1 0,0 0 0,-1 0 0,1 0 0,-1 0 0,1 0 0,-1 1 0,1 0 0,0-1 1,-7 4-1,2-1-274,0 0 0,0 0 0,1 1 0,-14 9 0,21-13-181,-1 0 0,0 1 1,1-1-1,-1 0 0,0 1 1,1-1-1,-1 1 0,1-1 1,-1 1-1,1-1 0,-1 1 0,1 0 1,-1-1-1,1 1 0,-1 0 1,1-1-1,0 1 0,-1 0 0,1-1 1,0 1-1,0 0 0,-1 0 1,1-1-1,0 1 0,0 0 1,0 0-1,0-1 0,0 2 0,1-1-14,-1 0 0,1 0-1,0-1 1,0 1-1,0 0 1,0 0-1,-1-1 1,1 1 0,0-1-1,0 1 1,0-1-1,0 1 1,0-1-1,0 1 1,0-1 0,2 0-1,10 3-215,-1-1 1,20 0-1,-26-1 155,27 0-260,46 5-387,-71-5 683,-1 1 0,1-1 0,-1 1 0,0 1 0,1-1 0,-1 1 0,12 7 0,-18-9 76,1 0-1,-1 0 1,0 0 0,1 0-1,-1 1 1,0-1 0,0 0 0,1 1-1,-1-1 1,0 0 0,0 1-1,-1 0 1,1-1 0,0 1-1,0-1 1,-1 1 0,1 0-1,-1-1 1,1 1 0,-1 0-1,0 3 1,0-2 55,0 1-1,-1-1 0,0 0 1,0 0-1,0 0 1,0 0-1,0 1 1,-1-1-1,1-1 1,-1 1-1,-2 3 0,-4 5 337,-2 0 0,0 0 0,0-1-1,-14 12 1,8-10 345,-30 20 0,40-28-658,-1-1 0,0 0 0,1 0 0,-1 0 0,-1-1 0,1 0 0,0 0-1,-9 1 1,15-3-148,0 0-1,0 0 1,0 0-1,0 0 1,0 0-1,0 0 1,0 0-1,0 0 0,0 0 1,0 0-1,0-1 1,0 1-1,0 0 1,0-1-1,0 1 1,0-1-1,0 1 1,1-1-1,-1 1 1,0-1-1,0 1 0,0-1 1,1 0-1,-1 0 1,0 1-1,0-2 1,0 0-43,1 0 0,-1 1 0,1-1 0,0 0 0,0 1 1,-1-1-1,1 0 0,0 1 0,0-1 0,1 0 0,-1 1 0,0-1 1,1 0-1,0-2 0,1-2-116,0-1 1,1 1 0,0-1-1,0 1 1,1 0 0,7-10-1,13-9-548</inkml:trace>
  <inkml:trace contextRef="#ctx0" brushRef="#br0" timeOffset="1">496 0 17268,'-7'15'1688,"-8"3"-1168,-3 12-128,-1 6 680,5 10-511,1 3-17,4 4-72,3 0-40,5-3-240,4-1-176,4-8-360,2-3-176,3-11-448,3-3-161,-2-12 777,-2-7-256,-4-5-144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4.431"/>
    </inkml:context>
    <inkml:brush xml:id="br0">
      <inkml:brushProperty name="width" value="0.05" units="cm"/>
      <inkml:brushProperty name="height" value="0.05" units="cm"/>
    </inkml:brush>
  </inkml:definitions>
  <inkml:trace contextRef="#ctx0" brushRef="#br0">31 175 16596,'-19'-10'1728,"10"3"-1032,7-1-248,10 4 848,11-2-207,14 2-361,7-3-152,16-4-784,3-2-184,11-17 392,1-5-112,-2-5-144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5.425"/>
    </inkml:context>
    <inkml:brush xml:id="br0">
      <inkml:brushProperty name="width" value="0.05" units="cm"/>
      <inkml:brushProperty name="height" value="0.05" units="cm"/>
    </inkml:brush>
  </inkml:definitions>
  <inkml:trace contextRef="#ctx0" brushRef="#br0">0 13 13627,'1'0'40,"-1"-1"1,1 1 0,-1 0-1,1 0 1,-1 0-1,1-1 1,-1 1-1,1 0 1,-1 0 0,1 0-1,0 0 1,-1 0-1,1 0 1,-1 0-1,1 0 1,-1 1-1,1-1 1,-1 0 0,1 0-1,-1 0 1,1 0-1,-1 1 1,1-1-1,-1 0 1,1 1-1,-1-1 1,1 0 0,-1 1-1,1-1 1,-1 1-1,0-1 1,1 0-1,-1 1 1,0-1-1,1 1 1,-1-1 0,0 1-1,0-1 1,0 1-1,1-1 1,-1 1-1,0-1 1,0 1 0,0 0-1,0-1 1,0 1-1,0-1 1,0 1-1,0 0 1,-1 38 503,0-27-319,0 11-51,-1-14-116,1 0-1,1 0 1,0 0 0,0 0-1,1 0 1,0 0 0,0 0-1,4 11 1,-4-18-46,0-1-1,0 1 1,0-1 0,0 1 0,0-1 0,0 0-1,0 0 1,1 0 0,-1 1 0,0-1-1,1 0 1,-1 0 0,1-1 0,-1 1-1,1 0 1,0 0 0,-1-1 0,1 1-1,0-1 1,-1 0 0,1 1 0,0-1-1,0 0 1,-1 0 0,1 0 0,0 0-1,-1 0 1,1 0 0,0-1 0,0 1-1,-1-1 1,4 0 0,5-2 31,-1-1 0,1 0 0,-1 0 0,12-7 0,90-61 242,-65 40-44,72-36 0,-114 66-197,1 0 0,-1 0 0,1 0 0,-1 1 0,1 0 0,7-2 0,-11 3-32,-1 0 0,1 0 1,0 0-1,0 0 0,-1 1 1,1-1-1,0 0 0,-1 0 1,1 0-1,0 1 0,-1-1 1,1 0-1,-1 1 0,1-1 1,0 0-1,-1 1 0,1-1 1,-1 1-1,1-1 1,-1 1-1,1-1 0,-1 1 1,1-1-1,-1 1 0,0-1 1,1 1-1,-1 0 0,0-1 1,0 1-1,1 0 0,-1-1 1,0 1-1,0 0 0,0-1 1,0 1-1,0 0 0,0-1 1,0 1-1,0 0 0,0 0 1,0-1-1,0 1 0,0 0 1,0-1-1,-1 1 0,1 0 1,-4 16 191,0 0 0,-1-1 1,-1 0-1,-11 23 0,-6 18 272,21-54-440,1 1-1,0-1 0,0 0 0,1 1 0,-1-1 1,1 0-1,-1 1 0,1-1 0,0 1 0,1 5 1,0-7-28,-1-1 0,1 1 1,0-1-1,-1 0 1,1 1-1,0-1 0,0 0 1,0 0-1,0 0 1,0 0-1,0 0 0,0 0 1,0 0-1,1 0 1,-1 0-1,0 0 0,0 0 1,1-1-1,-1 1 1,1-1-1,-1 1 0,0-1 1,1 1-1,-1-1 1,1 0-1,-1 0 0,1 0 1,1 0-1,9 1 2,0-2 0,0 1 0,0-2 0,0 1-1,0-2 1,0 0 0,-1 0 0,1-1 0,12-6-1,102-56-8,-93 47 2,15-10-3,-25 14-8,38-18 0,-60 33 6,0-1 1,0 1 0,0 0 0,1-1 0,-1 1 0,0 0-1,0-1 1,0 1 0,0 0 0,1 0 0,-1 0-1,0 0 1,2 1 0,-2-1 1,-1 0 0,1 0 0,-1 1-1,1-1 1,-1 0 0,1 0 0,-1 1 0,1-1-1,-1 1 1,0-1 0,1 0 0,-1 1 0,0-1-1,1 1 1,-1-1 0,0 1 0,1-1 0,-1 1 0,0-1-1,0 2 1,1 1 2,0 1 0,-1 0-1,0-1 1,0 1 0,0 0-1,-1 6 1,0-2 3,-3 23 22,2-21-14,1 0 0,0 0 0,1 0 1,0-1-1,0 1 0,2 11 1,-1-20-29,-1 1 0,1-1 0,-1 1 0,1-1 0,0 0 0,-1 1 1,1-1-1,0 0 0,0 1 0,0-1 0,0 0 0,0 0 0,0 0 0,0 0 1,1 0-1,-1 0 0,0 0 0,0-1 0,1 1 0,-1 0 0,1-1 0,-1 1 1,0-1-1,1 1 0,-1-1 0,1 0 0,-1 1 0,1-1 0,3 0 0,-2 0-79,1 0-1,0-1 0,0 1 0,0-1 1,0 0-1,0 0 0,0 0 1,0 0-1,6-4 0,-3-1-172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5.854"/>
    </inkml:context>
    <inkml:brush xml:id="br0">
      <inkml:brushProperty name="width" value="0.05" units="cm"/>
      <inkml:brushProperty name="height" value="0.05" units="cm"/>
    </inkml:brush>
  </inkml:definitions>
  <inkml:trace contextRef="#ctx0" brushRef="#br0">13 23 16379,'-3'-6'1817,"0"2"-1105,-2 1-472,5 0 1640,0 2-903,-2-5-817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50.294"/>
    </inkml:context>
    <inkml:brush xml:id="br0">
      <inkml:brushProperty name="width" value="0.05" units="cm"/>
      <inkml:brushProperty name="height" value="0.05" units="cm"/>
    </inkml:brush>
  </inkml:definitions>
  <inkml:trace contextRef="#ctx0" brushRef="#br0">798 65 13027,'-60'-22'780,"28"10"-681,-43-11-1,63 21-116,1-1 0,0 2 0,-1 0-1,0 0 1,1 1 0,-1 1 0,-20 3 0,7 2 4,1 2-1,0 0 1,0 1-1,-44 25 1,-85 64 263,118-73-150,23-18-100,1 1 0,0 0 0,0 1 0,1 0-1,1 0 1,-1 1 0,1 1 0,1 0 0,0 0 0,1 0 0,0 1 0,0 0 0,1 1-1,1-1 1,0 1 0,1 0 0,-3 16 0,0 3-8,3-1 0,0 1 0,2 0 0,1 0 0,2 0 0,1 0 0,1 0 0,2-1 0,2 0 0,0 0 0,2 0 0,1-1 0,2 0 0,1 0 0,1-2 0,1 0 0,2 0 0,1-2 0,22 26 0,-15-24-28,2-1 1,1-1-1,1-2 0,47 31 1,-29-26 4,2-3 0,76 32 0,-7-18 13,243 52 0,138-15 10,6-30 26,-453-42-17,43 3 1,1481 104 0,-1068-87-21,236 9-9,1-23-6,415-50-116,-774 22 177,334-27 80,-6-49-251,-489 55 35,175-34-26,-8-32-107,-309 75 163,-1-4 0,-2-4 0,-1-3 0,105-71 0,-167 99 48,-1-1 1,0 0-1,-1-2 1,0 1 0,15-22-1,-25 29-61,0 0 0,0 0 0,-1 0 0,0-1 0,-1 0 0,1 0 0,-1 0 0,-1 0 0,0 0 0,0-1 0,0 1 0,-1-1 0,0 1 0,-1-1 0,-1-10 0,-5-14-223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7.322"/>
    </inkml:context>
    <inkml:brush xml:id="br0">
      <inkml:brushProperty name="width" value="0.05" units="cm"/>
      <inkml:brushProperty name="height" value="0.05" units="cm"/>
    </inkml:brush>
  </inkml:definitions>
  <inkml:trace contextRef="#ctx0" brushRef="#br0">113 180 12283,'-5'2'276,"1"0"1,-1 1-1,0 0 0,1 0 1,0 0-1,0 0 1,0 1-1,0 0 1,0 0-1,1 0 1,-4 5-1,1 0 67,1 0 1,1 0-1,-1 0 0,1 0 0,-3 14 0,0 7 261,1 1 0,-3 53-1,9-83-597,-2 28 259,0-15-132,0-1 1,1 1 0,1 0-1,1-1 1,0 1 0,0 0-1,5 16 1,-6-30-123,0 0 0,0 0 1,0 1-1,0-1 0,0 0 1,0 0-1,0 1 0,0-1 0,0 0 1,0 0-1,1 1 0,-1-1 1,0 0-1,0 0 0,0 1 0,0-1 1,0 0-1,1 0 0,-1 0 1,0 1-1,0-1 0,0 0 1,1 0-1,-1 0 0,0 0 0,0 0 1,1 0-1,-1 1 0,0-1 1,0 0-1,1 0 0,-1 0 1,0 0-1,0 0 0,1 0 0,6-8 287,4-15 23,-2-11-154,-2-2 0,-1 1 0,-1-1 0,-1-47 0,-4 61-148,-3 16-15,-1 14-4,-1 13 0,4-7-3,0-1-1,1 0 1,0 0 0,1 0-1,1 0 1,4 21 0,-5-30 2,1 0 1,-1 0 0,0 0 0,1 0-1,0 0 1,0-1 0,0 1 0,0-1-1,1 1 1,-1-1 0,1 0 0,0 0-1,0 0 1,0 0 0,0 0 0,1-1-1,-1 0 1,1 1 0,-1-1 0,1 0-1,0-1 1,0 1 0,0-1 0,7 2 0,0-2 6,1 0 1,-1-1 0,1 0-1,0-1 1,-1-1 0,0 1-1,1-2 1,-1 0 0,0 0-1,0-1 1,0 0 0,-1-1-1,19-11 1,-3 0 14,-1-1-1,-1-1 1,0-2-1,22-23 1,-15 11 26,49-66 0,-66 79-27,-1-2-1,-1 0 0,-1 0 0,17-46 0,-26 60-14,0 0 0,-1 0 0,0 0 0,0 0 0,-1 0 0,1-1 0,-2 1 0,0-10 0,1 15-3,-1 1-1,1 0 0,0 0 1,-1-1-1,1 1 0,-1 0 1,1 0-1,-1 0 1,1 0-1,-1 0 0,0-1 1,0 1-1,1 0 1,-1 1-1,0-1 0,0 0 1,0 0-1,0 0 0,0 0 1,-2 0-1,1 0 1,0 1-1,0 0 0,0 0 0,1 0 0,-1 0 1,0 0-1,0 0 0,0 0 0,0 1 1,1-1-1,-1 1 0,0 0 0,0-1 1,1 1-1,-1 0 0,0 0 0,1 0 0,-1 0 1,-1 1-1,-10 8 6,0 1 0,1 0 0,0 0 0,0 2 0,-18 25 0,6-3 4,-24 45 0,37-58-4,-18 44 0,26-56-5,0 0 1,1 1 0,0-1-1,0 1 1,1-1-1,1 22 1,0-30-2,0 1 0,0 0-1,0 0 1,1 0 0,-1 0 0,1-1 0,0 1 0,0 0-1,0 0 1,0-1 0,0 1 0,0-1 0,1 1 0,-1-1-1,1 0 1,0 1 0,0-1 0,0 0 0,0 0 0,0 0-1,0 0 1,1-1 0,-1 1 0,0-1 0,1 1 0,-1-1-1,1 0 1,0 0 0,-1 0 0,1 0 0,0 0-1,0-1 1,0 1 0,-1-1 0,1 0 0,3 0 0,8 0 1,-1-1 0,0 0 0,1-1 0,-1-1 0,0 0 0,15-5 0,18-5 1,-44 13-3,-1-1 0,0 1 0,1 0 0,-1-1 1,1 1-1,-1 0 0,0 0 0,1 0 0,-1 0 0,1 0 0,-1 0 0,1 1 0,-1-1 1,0 0-1,3 2 0,-4-2 0,1 1 0,-1-1 0,0 1 0,1-1 0,-1 0 1,0 1-1,1-1 0,-1 1 0,0-1 0,0 1 0,0-1 1,1 1-1,-1 0 0,0-1 0,0 1 0,0-1 0,0 1 0,0-1 1,0 1-1,0-1 0,0 1 0,0 0 0,-1-1 0,1 1 0,0-1 1,0 1-1,0 0 0,-4 6 2,1 0-1,-1 1 1,0-1 0,-8 8 0,2 0-1,-2 5 2,5-9-9,0 0 0,0 0-1,1 1 1,1-1 0,0 1 0,1 0 0,-5 21-1,9-32-18,0 0 1,0-1-1,-1 1 0,1 0 0,0 0 0,0-1 0,0 1 0,1 0 0,-1 0 0,0 0 1,0-1-1,0 1 0,0 0 0,1-1 0,-1 1 0,0 0 0,1 0 0,-1-1 1,1 1-1,-1-1 0,1 1 0,-1 0 0,1-1 0,-1 1 0,1-1 0,-1 1 1,1-1-1,0 1 0,-1-1 0,1 0 0,0 1 0,-1-1 0,1 0 0,0 0 0,0 1 1,-1-1-1,1 0 0,0 0 0,0 0 0,-1 0 0,1 0 0,0 0 0,0 0 1,-1 0-1,1 0 0,0 0 0,0 0 0,-1-1 0,1 1 0,0 0 0,1-1 1,4-1-128,1 0 1,0 0 0,-1-1 0,11-6 0,15-12-195,4-9-125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7.725"/>
    </inkml:context>
    <inkml:brush xml:id="br0">
      <inkml:brushProperty name="width" value="0.05" units="cm"/>
      <inkml:brushProperty name="height" value="0.05" units="cm"/>
    </inkml:brush>
  </inkml:definitions>
  <inkml:trace contextRef="#ctx0" brushRef="#br0">96 173 15835,'16'-3'846,"0"-1"0,0-1-1,0 0 1,-1-1 0,26-13-1,-33 15-684,-1-1-1,0 1 0,0-1 0,0 0 1,-1-1-1,0 1 0,0-1 1,0-1-1,-1 1 0,0-1 0,0 0 1,7-14-1,-11 20-152,-1 0 0,1 0 0,-1 0 0,0 0 0,1-1 0,-1 1-1,0 0 1,1 0 0,-1 0 0,0 0 0,0 0 0,0 0 0,0 0 0,0 0 0,0-1 0,-1 1 0,1 0 0,0 0 0,0 0 0,-1 0 0,1 0-1,-1 0 1,1 0 0,-1 0 0,1 0 0,-1 0 0,0 0 0,1 0 0,-1 1 0,0-1 0,0 0 0,1 0 0,-1 1 0,0-1 0,0 0 0,0 1-1,0-1 1,0 1 0,0-1 0,0 1 0,0 0 0,0-1 0,0 1 0,-2 0 0,-2-1 9,0 0-1,0 0 1,0 1-1,0 0 1,0 0 0,0 0-1,0 1 1,-10 2 0,0 2 7,0 0 1,1 2-1,0 0 1,1 0-1,-1 1 1,1 1-1,1 0 1,-13 12-1,16-13-14,-1 1-1,2 0 0,-1 0 1,1 1-1,1 0 1,0 1-1,0 0 0,1 0 1,0 0-1,-5 16 1,10-22-5,0 0 1,0 0-1,0 0 1,0 0-1,1 0 0,-1 0 1,2 0-1,-1 1 1,0-1-1,1 0 1,2 8-1,-2-10-3,0 0-1,1 0 1,-1 0-1,1 0 1,0 0 0,0 0-1,0 0 1,0-1 0,0 1-1,0-1 1,1 1-1,0-1 1,-1 0 0,1 0-1,0 0 1,0 0 0,0-1-1,4 2 1,4 2-21,1-2 1,-1 1-1,1-2 0,0 1 1,0-2-1,0 0 1,13 0-1,-4-1 47,0-1 0,-1-2 0,30-6-1,-15 1-48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8.631"/>
    </inkml:context>
    <inkml:brush xml:id="br0">
      <inkml:brushProperty name="width" value="0.05" units="cm"/>
      <inkml:brushProperty name="height" value="0.05" units="cm"/>
    </inkml:brush>
  </inkml:definitions>
  <inkml:trace contextRef="#ctx0" brushRef="#br0">1 184 15555,'1'-7'202,"0"0"0,1 0 0,-1 0-1,2 0 1,-1 1 0,1-1-1,0 1 1,0 0 0,1 0 0,0 0-1,0 0 1,0 0 0,1 1 0,0 0-1,0 0 1,0 0 0,1 1-1,-1-1 1,1 1 0,9-4 0,2-2-21,0 2 1,1 0 0,0 1 0,0 0 0,1 2 0,24-5 0,-35 9-159,-1 0 1,1 0 0,-1 1 0,1 0 0,0 0 0,-1 0 0,1 1 0,-1 0 0,1 1 0,13 4 0,-18-4-21,-1-1-1,0 0 1,1 0 0,-1 1 0,0-1 0,0 1 0,0 0 0,0 0-1,0 0 1,-1 0 0,1 0 0,-1 0 0,1 0 0,1 4 0,-2-3 0,0 0-1,0 1 1,0-1 0,0 1 0,-1-1 0,1 1 0,-1-1 0,0 1 0,0-1 0,-1 1 0,1-1-1,-1 1 1,-1 4 0,-2 5 6,0 0 0,-1 0 0,-1-1 0,0 0-1,-1 0 1,-9 13 0,-56 67 105,53-70-70,-36 41 90,22-27 26,-37 55 0,67-88-144,1 0 1,0 1 0,0-1-1,1 1 1,-1 0-1,0 0 1,1 0 0,0 0-1,0 0 1,0 0-1,0 7 1,2-9-15,-1 0 1,0-1-1,1 1 0,-1 0 0,1-1 1,-1 1-1,1 0 0,0-1 1,0 1-1,0-1 0,-1 1 0,2-1 1,-1 0-1,0 1 0,0-1 1,0 0-1,1 0 0,-1 1 0,0-1 1,1 0-1,-1-1 0,1 1 0,0 0 1,-1 0-1,1-1 0,-1 1 1,1 0-1,3-1 0,5 3-109,0-1 0,0-1-1,0 0 1,1 0 0,-1-1 0,1-1 0,15-2-1,3-2-74,42-14 1,-6-3-64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9.143"/>
    </inkml:context>
    <inkml:brush xml:id="br0">
      <inkml:brushProperty name="width" value="0.05" units="cm"/>
      <inkml:brushProperty name="height" value="0.05" units="cm"/>
    </inkml:brush>
  </inkml:definitions>
  <inkml:trace contextRef="#ctx0" brushRef="#br0">205 0 15259,'-2'3'109,"-41"49"1942,-44 71 0,76-105-1831,1 0-1,1 0 1,1 1-1,0 0 1,1 1-1,2-1 1,0 1-1,-4 30 1,9-42-168,-1 0 0,1 0 1,0 0-1,1 1 0,2 9 1,-3-15-44,1-1 1,0 1 0,-1-1 0,1 1 0,0-1 0,1 0-1,-1 1 1,0-1 0,1 0 0,-1 0 0,1 0 0,0 0-1,-1 0 1,1 0 0,0 0 0,0-1 0,0 1 0,1-1-1,-1 1 1,4 1 0,0-1 1,1-1 0,0 1 0,-1-1-1,1 0 1,0-1 0,0 0 0,0 0 0,0 0 0,-1-1-1,1 0 1,0 0 0,0-1 0,-1 1 0,1-2 0,-1 1-1,0-1 1,7-3 0,6-4 50,-1-1 0,0 0-1,0-2 1,19-17 0,-22 16 22,0-1-1,-1 0 1,0-1 0,-1-1-1,11-19 1,-18 27-33,-1 0-1,-1-1 1,0 1-1,0-1 1,0 0-1,-1 0 1,-1 0-1,0 0 1,0 0-1,-1-1 1,-1 1 0,0-11-1,0 17-55,0 0-1,0 1 1,-1-1-1,1 1 1,-1-1-1,0 1 1,0 0 0,0-1-1,-1 1 1,1 0-1,-1 0 1,0 0 0,1 0-1,-2 0 1,1 0-1,0 0 1,0 1-1,-1-1 1,0 1 0,1-1-1,-1 1 1,0 0-1,0 0 1,0 1-1,0-1 1,-1 0 0,1 1-1,0 0 1,-1 0-1,1 0 1,0 0-1,-1 1 1,0-1 0,-3 1-1,1 0-112,0 0 0,0 0 0,1 1 0,-1 0 0,0 1 0,1-1 0,-1 1 0,1 0 0,-1 0 0,1 1 0,0-1 1,0 1-1,0 0 0,0 1 0,1-1 0,-1 1 0,1 0 0,0 0 0,0 0 0,-4 6 0,-1 11-495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9.644"/>
    </inkml:context>
    <inkml:brush xml:id="br0">
      <inkml:brushProperty name="width" value="0.05" units="cm"/>
      <inkml:brushProperty name="height" value="0.05" units="cm"/>
    </inkml:brush>
  </inkml:definitions>
  <inkml:trace contextRef="#ctx0" brushRef="#br0">253 0 15763,'5'1'1609,"-6"7"-842,-12 15-303,8-15-139,-102 200 3351,73-131-3234,4 1-1,-25 99 1,54-174-439,-2 10 12,0 0-1,0 1 1,0 15-1,5-18-47,4-12-106,4-14-242,0-15-416,-1 0-1,-2 0 1,0 0 0,1-35 0,-2 24-102,8-74-1147,-14 118 2153,1 1 1,-1-1-1,1 0 0,0 1 0,0-1 1,0 0-1,1 0 0,-1 1 0,1-1 0,-1 0 1,1-1-1,0 1 0,0 0 0,1-1 1,-1 1-1,0-1 0,1 1 0,0-1 1,4 3-1,-4-3-35,1-1 1,-1 0 0,1 0 0,-1 0-1,1 0 1,0-1 0,-1 1 0,1-1-1,0 0 1,-1 0 0,1 0 0,0-1-1,-1 1 1,1-1 0,0 0 0,-1 0-1,1 0 1,-1 0 0,5-3 0,10-5 124,-1-1 0,1-1 0,-2-1 0,1 0 0,26-27 0,-12 8 169,45-61-1,-64 76-262,0-1-1,-1-1 0,0 0 0,15-38 0,-25 41 33,-1 15-131,0 0 0,0 0 1,0 0-1,0-1 0,-1 1 0,1 0 1,0 0-1,0 0 0,0 0 1,-1 0-1,1 0 0,0 0 0,0 0 1,0-1-1,-1 1 0,1 0 1,0 0-1,0 0 0,0 0 1,-1 0-1,1 0 0,0 0 0,0 0 1,-1 0-1,1 0 0,0 0 1,0 0-1,0 0 0,-1 1 1,1-1-1,0 0 0,0 0 0,-1 0 1,-18 15 192,-4 13 3,2 1 1,1 1-1,2 1 1,-19 40-1,36-69-193,-9 18 97,1 0 0,0 1 0,1 0 0,2 1 0,-9 41 0,15-60-90,0 0 0,-1 0 0,1 0 0,0 0-1,1 0 1,-1 0 0,0 0 0,1 0 0,0-1-1,-1 1 1,1 0 0,2 4 0,-2-6-10,0 0 0,0 0 0,0 0 0,-1-1 1,1 1-1,0 0 0,0 0 0,0-1 0,0 1 0,0 0 0,1-1 1,-1 1-1,0-1 0,0 1 0,0-1 0,0 0 0,1 1 1,-1-1-1,0 0 0,0 0 0,0 0 0,1 0 0,-1 0 0,0 0 1,0 0-1,1-1 0,-1 1 0,0 0 0,1-1 0,13-4 6,0-1 0,-1-1 0,1 0 0,-2 0 0,21-15 0,-18 11-14,0 1 0,31-14 0,-45 23 2,0 0 0,0 0 0,0 0-1,0 1 1,0-1 0,0 1 0,0-1 0,0 1-1,0 0 1,0 0 0,0 0 0,0 0 0,1 0-1,-1 1 1,0-1 0,0 0 0,0 1-1,0 0 1,2 0 0,-3 0 0,1 1 0,-1-1 0,0 0-1,1 1 1,-1-1 0,0 0 0,0 1 0,0 0-1,0-1 1,0 1 0,0-1 0,-1 1 0,1 0 0,-1 0-1,1-1 1,-1 1 0,1 2 0,0 9-7,-1-1 1,0 0-1,0 0 0,-1 0 1,-3 13-1,3-23 8,-10 44 8,8-35-265,0 1-1,0-1 1,1 1-1,0 12 1,3-23 56,2-10-59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0.579"/>
    </inkml:context>
    <inkml:brush xml:id="br0">
      <inkml:brushProperty name="width" value="0.05" units="cm"/>
      <inkml:brushProperty name="height" value="0.05" units="cm"/>
    </inkml:brush>
  </inkml:definitions>
  <inkml:trace contextRef="#ctx0" brushRef="#br0">255 133 10706,'36'-55'2858,"-34"50"-2412,1 0 1,-1 1-1,0-1 0,0 0 0,0-1 0,-1 1 0,0 0 0,0 0 1,0 0-1,-1-7 0,0 12-361,0-1 1,0 0-1,0 1 0,0-1 1,0 0-1,0 1 0,0-1 1,0 1-1,0-1 1,-1 0-1,1 1 0,0-1 1,0 1-1,-1-1 0,1 1 1,0-1-1,-1 0 0,1 1 1,-1 0-1,1-1 1,-1 1-1,1-1 0,-1 1 1,1-1-1,-1 1 0,1 0 1,-1 0-1,1-1 0,-1 1 1,0 0-1,0-1 0,-1 1 32,0 0 0,0 0 0,0 0 0,0 1 0,0-1 0,0 0-1,0 1 1,1-1 0,-1 1 0,-3 1 0,-5 3 182,1 0-1,-16 11 1,3 0-181,0 2-1,1 1 1,0 1-1,-31 39 1,40-42-122,0-1 1,1 2-1,1-1 1,1 2 0,0-1-1,2 1 1,-8 26-1,13-39-10,1 0 0,0-1 0,0 1 0,0 0-1,1 0 1,0-1 0,0 1 0,1 0 0,-1 0 0,1-1 0,1 1 0,-1 0-1,1-1 1,0 1 0,2 5 0,-1-7-62,0 0-1,0 0 1,0 0-1,0 0 1,1-1 0,0 1-1,-1-1 1,1 0-1,0 0 1,1 0-1,-1 0 1,0-1 0,1 0-1,0 0 1,-1 0-1,1 0 1,6 0-1,3 1-122,1 0-1,-1-1 1,0-1-1,0-1 0,1 0 1,-1 0-1,0-2 1,15-2-1,23-9-407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1.105"/>
    </inkml:context>
    <inkml:brush xml:id="br0">
      <inkml:brushProperty name="width" value="0.05" units="cm"/>
      <inkml:brushProperty name="height" value="0.05" units="cm"/>
    </inkml:brush>
  </inkml:definitions>
  <inkml:trace contextRef="#ctx0" brushRef="#br0">5 67 14019,'-2'9'277,"1"0"0,0 1 0,1-1-1,0 1 1,0-1 0,1 0 0,3 15 0,-3-21-210,0 1 1,1 0-1,-1-1 1,1 0-1,0 1 1,-1-1-1,2 0 1,-1 0-1,0 0 1,1 0-1,-1 0 1,1-1-1,0 1 1,0-1-1,0 0 1,0 1-1,0-2 1,1 1-1,-1 0 0,0 0 1,5 0-1,-1 0 9,1 0 0,-1-1-1,1 0 1,0 0 0,0 0-1,-1-1 1,1-1 0,0 1-1,0-1 1,-1 0 0,1-1-1,-1 0 1,1 0 0,-1-1-1,0 0 1,1 0 0,-2 0-1,9-7 1,-2 3 0,-1-2 0,0 1 0,-1-2 0,0 1 0,-1-2 0,0 1 0,0-2 0,13-20 0,-18 24-29,-1 1 0,-1-1 0,5-11 0,-7 18-38,-1-1 0,1 1 0,-1 0 0,1-1 1,-1 1-1,0-1 0,1 0 0,-1 1 0,0-1 0,0 1 0,0-1 1,0 1-1,-1-1 0,1 1 0,0-1 0,0 1 0,-1-1 0,1 1 1,-1-1-1,0 1 0,1 0 0,-1-1 0,0 1 0,-2-3 0,3 4-3,-1-1-1,0 1 0,0-1 1,0 1-1,1 0 0,-1-1 0,0 1 1,0 0-1,0 0 0,0-1 1,0 1-1,0 0 0,0 0 1,0 0-1,0 0 0,0 0 0,0 0 1,0 0-1,1 1 0,-1-1 1,0 0-1,-1 1 0,-21 11 76,21-11-69,-14 10 57,1 1-1,0 1 1,1-1 0,1 2-1,-20 25 1,16-16 27,1 0 0,1 1-1,-14 31 1,25-46-61,0 0 0,1 0 0,0 0 0,0 1 0,1 0 0,-1 9 0,2-17-27,1 0 0,0 0 0,0 0 0,0-1 0,0 1 0,0 0 0,0 0-1,1 0 1,-1-1 0,1 1 0,-1 0 0,1 0 0,-1-1 0,1 1 0,0 0 0,0-1 0,0 1 0,0-1 0,0 1 0,0-1 0,1 0 0,-1 1 0,0-1 0,1 0 0,-1 0-1,1 0 1,-1 0 0,1 0 0,-1 0 0,1-1 0,0 1 0,-1 0 0,1-1 0,0 1 0,0-1 0,-1 0 0,1 1 0,0-1 0,2 0 0,4 0 5,1-1 1,-1 1-1,1-2 1,-1 1-1,0-1 1,1 0-1,-1-1 1,0 0-1,0 0 1,7-5-1,79-49 56,-75 44-49,142-98 61,-153 105-82,-5 3-1,0 1 1,0 0-1,0 0 1,1 0-1,-1 0 0,1 0 1,-1 0-1,1 1 0,-1 0 1,1 0-1,0 0 0,6-1 1,-10 2 0,1 0 0,0 0 0,0 1 0,-1-1 1,1 0-1,0 0 0,-1 0 0,1 1 0,0-1 0,0 0 0,-1 1 1,1-1-1,-1 0 0,1 1 0,0-1 0,-1 1 0,1-1 1,-1 1-1,1-1 0,-1 1 0,1 0 0,-1-1 0,0 1 1,1-1-1,0 2 0,4 23-24,-9 31-15,3-52 37,-4 22-12,-3 22 11,8-45 6,0 0 1,-1 0-1,1 0 0,1 0 0,-1-1 0,0 1 1,1 0-1,-1 0 0,1 0 0,0-1 0,0 1 1,2 4-1,-2-6-1,0 0 0,0 0 1,0 0-1,1 0 1,-1 0-1,0 0 0,0 0 1,0-1-1,1 1 1,-1-1-1,0 1 0,1-1 1,-1 1-1,0-1 0,1 0 1,-1 1-1,1-1 1,-1 0-1,0 0 0,1 0 1,-1 0-1,3-1 0,33-8 26,-34 9-27,27-10-383,0 0-1,-1-2 1,0-2-1,40-24 1,-64 34 257,1-1 0,-1 0 0,0 0 1,0 0-1,-1 0 0,0-1 0,0 1 0,0-1 1,-1 0-1,1-1 0,-1 1 0,3-10 1,10-23-478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2.663"/>
    </inkml:context>
    <inkml:brush xml:id="br0">
      <inkml:brushProperty name="width" value="0.05" units="cm"/>
      <inkml:brushProperty name="height" value="0.05" units="cm"/>
    </inkml:brush>
  </inkml:definitions>
  <inkml:trace contextRef="#ctx0" brushRef="#br0">123 0 13083,'1'10'595,"0"1"1,0-1-1,-1 1 0,0-1 1,-1 1-1,0-1 0,-1 0 1,-4 17-1,0 4-253,-104 441 2825,126-605-4687,14-86 5,-40 273 2084,4-31-365,2-1 0,0 1 0,2 0 0,1 0 0,1 29 0,0-50-174,0 1 0,1 0 0,-1-1 0,1 1 0,0-1 0,0 1-1,0-1 1,0 1 0,0-1 0,0 0 0,1 1 0,-1-1 0,1 0 0,3 3-1,-4-4-13,0 0 0,1 0 0,-1 0 0,1 0 0,-1-1 0,1 1 0,-1 0 0,1-1-1,0 1 1,-1-1 0,1 0 0,-1 0 0,1 1 0,0-1 0,0 0 0,-1 0 0,1-1 0,0 1-1,-1 0 1,1 0 0,-1-1 0,1 1 0,3-2 0,6-4 39,0 1-1,0-2 1,0 1 0,0-1-1,-1-1 1,-1 0 0,13-13-1,57-69 222,-73 82-250,21-36 113,-16 25 42,-24 39-136,1 1 1,1 0-1,1 0 1,0 1-1,2 1 1,1 0-1,1 0 1,-7 43-1,13-64-40,0 0 1,-1 0-1,1 0 0,0 1 0,0-1 0,0 0 0,1 0 0,-1 0 0,0 0 1,1 1-1,0-1 0,-1 0 0,1 0 0,0 0 0,0 0 0,0 0 0,0 0 1,0-1-1,1 1 0,-1 0 0,1-1 0,1 3 0,0-3 0,-1 0 1,0 0-1,1 0 0,-1 0 0,1-1 1,-1 1-1,1-1 0,-1 1 0,1-1 1,-1 0-1,1 0 0,-1 0 0,1-1 1,-1 1-1,1 0 0,-1-1 0,1 0 0,-1 0 1,4-1-1,9-4 13,-1-1 0,0-1 0,0 0 1,-1-1-1,0 0 0,23-22 0,62-76 72,-82 88-68,-1-1 0,-1-1 0,16-28 0,-26 38 4,-8 12-2,-9 15 6,-3 10 58,2 0 0,0 1 0,2 1 0,0 1-1,-10 44 1,21-72-77,1 1 0,0 0 0,-1-1 0,1 1 0,0 0 0,0-1-1,0 1 1,0 0 0,0-1 0,0 1 0,1 0 0,-1 0 0,1-1 0,-1 1 0,1-1 0,0 3 0,0-4-6,0 1 0,-1-1 0,1 1 0,0-1 1,0 1-1,-1-1 0,1 0 0,0 0 0,0 1 1,0-1-1,-1 0 0,1 0 0,0 0 0,0 0 1,0 0-1,0 0 0,0 0 0,-1 0 1,1 0-1,0 0 0,0 0 0,0-1 0,0 1 1,-1 0-1,1-1 0,0 1 0,0 0 0,-1-1 1,1 1-1,0-1 0,0 1 0,0-2 1,13-7 27,-2-1 0,24-22 0,-23 20-10,28-21 0,-41 32-23,1 1 0,-1-1 0,1 1 0,-1 0-1,1-1 1,-1 1 0,1 0 0,-1-1 0,1 1 0,0 0 0,-1 0 0,1 0 0,-1 0 0,1-1-1,0 1 1,-1 0 0,1 0 0,0 0 0,-1 0 0,1 0 0,-1 1 0,1-1 0,0 0-1,-1 0 1,1 0 0,-1 0 0,1 1 0,0-1 0,-1 0 0,2 1 0,9 18-10,-11-17 10,1 0-1,0-1 1,0 1-1,0 0 1,0 0-1,0 0 0,0-1 1,0 1-1,0 0 1,1-1-1,-1 1 1,1-1-1,-1 0 1,1 1-1,0-1 0,-1 0 1,3 1-1,0-1 2,-1 0-1,1-1 1,0 1-1,0-1 1,0 0-1,0 0 1,0 0-1,0-1 1,-1 1-1,5-2 1,42-14 10,-40 12-9,1 0-1,0 1 1,13-3 0,-21 5-3,1 1-1,-1 0 1,1 0 0,-1 0-1,1 0 1,-1 0-1,1 1 1,-1-1 0,1 1-1,-1 0 1,0 0-1,1 0 1,5 4 0,-7-4 0,-1 0 1,1 1 0,-1-1 0,1 1 0,-1-1 0,0 1-1,0 0 1,1-1 0,-1 1 0,-1 0 0,1 0 0,0 0-1,0 0 1,-1 0 0,1 0 0,-1 0 0,1 0-1,-1 0 1,0 0 0,0 0 0,0 0 0,0 0 0,0 0-1,-1 3 1,3-5 35,3-4-16,5-10 5,1-4-5,-1 0 0,-1-1 1,-1-1-1,0 1 1,-1-1-1,5-31 1,-9 29 0,-3 22-18,0-1-1,0 1 1,0-1-1,0 0 1,0 1-1,0-1 1,0 0-1,0 1 1,0-1-1,0 1 1,0-1-1,-1 0 1,1 1-1,0-1 1,0 1-1,-1-1 1,1 0-1,0 1 1,-1-1-1,1 1 1,-1-1-1,1 1 1,0-1-1,-1 1 1,1 0-1,-1-1 1,1 1-1,-2-1 1,2 1-2,0 0 0,0 0 0,-1 0 1,1 0-1,0 0 0,0 0 1,-1 0-1,1 0 0,0 0 0,-1 0 1,1 0-1,0 0 0,0 0 0,-1 0 1,1 0-1,0 0 0,0 0 1,-1 0-1,1 0 0,0 1 0,0-1 1,0 0-1,-1 0 0,1 0 0,0 0 1,0 0-1,0 1 0,-1-1 1,1 0-1,0 0 0,0 1 0,0-1 1,0 0-1,-1 0 0,1 1 1,0 11 0,9 14-11,-8-24 7,0 1 0,0-1-1,1 1 1,-1-1 0,1 0 0,0 0 0,0 1-1,0-1 1,0 0 0,0 0 0,0-1 0,0 1-1,1 0 1,-1-1 0,1 0 0,-1 1 0,6 1-1,-4-2-13,0-1-1,1 1 1,-1-1-1,0 1 0,0-1 1,1-1-1,-1 1 1,0 0-1,0-1 0,8-2 1,4-3-104,1-1 1,-1 0-1,-1-2 1,22-14-1,1-7-178,-30 23 179,1 0 0,0 0 0,11-6 1,-20 12 114,1 1 1,-1 0 0,0 0 0,1 0 0,-1 0 0,1-1-1,-1 1 1,0 0 0,1 0 0,-1 0 0,1 0-1,-1 0 1,1 0 0,-1 0 0,1 0 0,-1 0 0,0 1-1,1-1 1,-1 0 0,1 0 0,-1 0 0,0 0-1,1 1 1,-1-1 0,0 0 0,1 0 0,-1 0 0,0 1-1,1-1 1,-1 0 0,0 1 0,1-1 0,-1 0-1,0 1 1,0-1 0,1 1 0,-1-1 0,0 0 0,0 1-1,0-1 1,0 1 0,0-1 0,1 0 0,-1 1-1,0-1 1,0 1 0,0-1 0,0 1 0,0-1 0,0 0-1,0 1 1,-1 0 0,1 31-14,-1-25 4,1-4 14,0 0 0,0 0-1,0-1 1,0 1-1,1 0 1,-1 0 0,1-1-1,0 1 1,-1 0 0,1-1-1,0 1 1,1-1-1,-1 1 1,0-1 0,4 5-1,-3-6 3,-1 1 0,1-1-1,0 1 1,0-1 0,0 0-1,0 0 1,0 0-1,0 0 1,0 0 0,0-1-1,0 1 1,1 0 0,-1-1-1,0 0 1,0 1-1,1-1 1,-1 0 0,0 0-1,4-1 1,11-2 0,-1 0 0,0-1 1,16-7-1,-17 6-16,0 1 1,1 0-1,17-3 1,-32 7 9,0 0 1,1 0 0,-1 0-1,0 0 1,0 0 0,0 0-1,0 0 1,1 0 0,-1 1-1,0-1 1,0 0 0,0 1 0,0-1-1,0 1 1,0-1 0,0 1-1,0-1 1,0 1 0,0 0-1,0-1 1,0 1 0,0 0-1,1 1 1,-1 0 1,0 0 0,-1-1-1,1 1 1,0 0 0,-1 0 0,1 0-1,-1 0 1,0 0 0,1 0 0,-1 0 0,0 0-1,0 4 1,-2 5 10,0 1 0,-1-1 0,-6 21 0,6-25 3,0 3 0,-42 140 336,38-117-190,0 0 0,-2 56 1,8-48-62,0-6-41,-5 39 0,4-64-3,0 1-1,0-1 0,-1 0 1,-1 0-1,0 0 0,0-1 0,0 1 1,-8 9-1,11-17-22,0 0 0,0 0 0,-1-1 1,1 1-1,0-1 0,-1 1 0,0-1 0,1 1 1,-1-1-1,0 0 0,-2 1 0,3-1-8,1-1-1,-1 0 1,0 0 0,0 1-1,1-1 1,-1 0 0,0 0-1,1 0 1,-1 0 0,0 0-1,0 0 1,1 0-1,-1-1 1,0 1 0,1 0-1,-1 0 1,0 0 0,1-1-1,-1 1 1,0 0-1,1-1 1,-2 0 0,0-1 23,0 0 0,1 0 0,-1 0 0,1 0 0,-1-1 0,1 1 0,0-1 0,0 1 0,0-1 0,0 1 0,0-1 0,0 0 0,1 1 0,-1-7 1,-1-6 3,2-1 0,0 0 0,0 0 0,2 0 0,0 1 0,0-1 0,2 1 0,0-1 1,1 1-1,0 0 0,1 1 0,13-23 0,-7 17-276,1 1 0,1 0 1,0 2-1,2-1 0,0 2 0,1 0 1,0 1-1,23-15 0,79-50-579,-56 39 306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1:56.573"/>
    </inkml:context>
    <inkml:brush xml:id="br0">
      <inkml:brushProperty name="width" value="0.05" units="cm"/>
      <inkml:brushProperty name="height" value="0.05" units="cm"/>
    </inkml:brush>
  </inkml:definitions>
  <inkml:trace contextRef="#ctx0" brushRef="#br0">2 66 13419,'0'0'30,"0"0"0,0 0 0,-1 0 1,1 0-1,0 0 0,0 0 0,0-1 1,0 1-1,0 0 0,0 0 0,0 0 0,0 0 1,0 0-1,0 0 0,0 0 0,0 0 0,0 0 1,-1-1-1,1 1 0,0 0 0,0 0 0,0 0 1,0 0-1,0 0 0,0 0 0,0 0 0,0 0 1,0-1-1,0 1 0,0 0 0,0 0 1,0 0-1,0 0 0,0 0 0,0 0 0,0 0 1,1-1-1,-1 1 0,0 0 0,0 0 0,0 0 1,0 0-1,0 0 0,0 0 0,0 0 0,0 0 1,0 0-1,0 0 0,0 0 0,0-1 0,1 1 1,-1 0-1,0 0 0,0 0 0,0 0 1,0 0-1,0 0 0,0 0 0,0 0 0,0 0 1,1 0-1,-1 0 0,0 0 0,0 0 0,0 0 1,0 0-1,10-5 633,208-26 2312,-78 14-2740,-95 13-202,0 2 0,0 2-1,67 9 1,26 0 28,144-19-10,-8 0-30,39 24 15,-32-1-2,-13-1-32,234-4-405,73-6-249,-84-3 627,-206-5 17,-31-6-1,-145 4 1,136 7 1,-3 9 150,-223-18-1522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46.002"/>
    </inkml:context>
    <inkml:brush xml:id="br0">
      <inkml:brushProperty name="width" value="0.05" units="cm"/>
      <inkml:brushProperty name="height" value="0.05" units="cm"/>
    </inkml:brush>
  </inkml:definitions>
  <inkml:trace contextRef="#ctx0" brushRef="#br0">34 89 10514,'-33'-7'-4,"33"7"4,7 1 1,62 12 4,30 7 12,1-5 1,176 6 0,8-27 9,-21-1 639,-120 9-85,320-5 552,646-49-941,-727 61-160,-3 30 152,-211-19-88,827 19 212,-483-79 83,-161 8-218,3 28-75,-318 6-95,641 22 99,-16-5-126,273 28 95,-443-46-42,32 1-2,642-5 205,-932-1-60,460-21 209,-180-12-267,81-4-90,-408 33-10,286-10-16,0 23 68,126 55 202,-91-5-41,-433-51-214,0-4 0,0-3-1,75-14 1,-45-1-9,154-48 0,-231 58-136,0-1 1,-1-2 0,25-13-1,-50 23 127,0 1 0,0 0 1,0-1-1,0 1 0,0 0 0,-1-1 0,1 1 0,0-1 0,0 1 0,0-1 0,-1 0 0,1 1 0,0-1 0,-1 0 0,1 1 0,-1-1 0,1 0 0,-1 0 1,1 1-1,-1-1 0,1 0 0,-1 0 0,0 0 0,1 0 0,-1 0 0,0 0 0,0 0 0,0 0 0,0 1 0,0-1 0,0 0 0,0 0 0,0 0 0,0 0 1,0 0-1,-1-1 0,-11-14-145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50.697"/>
    </inkml:context>
    <inkml:brush xml:id="br0">
      <inkml:brushProperty name="width" value="0.05" units="cm"/>
      <inkml:brushProperty name="height" value="0.05" units="cm"/>
    </inkml:brush>
  </inkml:definitions>
  <inkml:trace contextRef="#ctx0" brushRef="#br0">4772 854 9410,'-149'-82'-1624,"-310"-119"-1,-98 52 1633,-11 49-1751,480 85 1038,-236-40 503,-390-54 4353,-14 54-2493,215 19-2782,-24-5-504,403 31 1181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53.119"/>
    </inkml:context>
    <inkml:brush xml:id="br0">
      <inkml:brushProperty name="width" value="0.05" units="cm"/>
      <inkml:brushProperty name="height" value="0.05" units="cm"/>
    </inkml:brush>
  </inkml:definitions>
  <inkml:trace contextRef="#ctx0" brushRef="#br0">1 76 10194,'54'-16'629,"57"-24"0,-100 36-411,1 0 1,0 1 0,0 0 0,1 1-1,23-1 1,65 3 99,-86 1-319,147 16 101,-31-2 58,63-4 3,181 18 37,490 79 10,-365-64-195,408 47 15,-228-30-51,-279-32 17,129-2 98,-1-25-53,-40-1-34,578 52 894,-269-26-522,-1-69-332,-131 4-33,-425 33-9,222-17 30,-153-35 354,-175 29-25,-113 26-164,0 0 1,0 2 0,0 0-1,27 4 1,25 8 311,-32-4-275,0-2 0,46 0 0,-64-7-297,0 2 0,0 1 0,0 0 0,35 10 1,-50-5-602,-9-7 459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54.675"/>
    </inkml:context>
    <inkml:brush xml:id="br0">
      <inkml:brushProperty name="width" value="0.05" units="cm"/>
      <inkml:brushProperty name="height" value="0.05" units="cm"/>
    </inkml:brush>
  </inkml:definitions>
  <inkml:trace contextRef="#ctx0" brushRef="#br0">2247 390 6681,'-22'-47'1303,"9"18"-1268,-1 1 1,-26-36-1,34 55-28,-1 0 0,0 1 0,-1 0 0,0 1 0,0-1-1,-1 2 1,0-1 0,0 1 0,0 0 0,-19-7 0,-9-1 488,0 2 0,-62-12 0,-83-4 1195,70 12-822,-238-22 329,294 36-1124,-1 2 0,1 4-1,0 1 1,-67 16 0,-8 13 213,1 6 0,-137 61 0,242-89-229,-1 1 0,2 1-1,0 1 1,1 1 0,0 1-1,1 1 1,1 1 0,1 0-1,1 2 1,-29 40 0,37-46-51,1 2 0,1 0 1,0 0-1,1 1 1,1-1-1,1 2 0,0-1 1,1 1-1,1 0 1,1 0-1,1 0 1,1 0-1,0 1 0,1-1 1,1 0-1,6 29 1,0-15-4,3 1 0,0-2 1,2 1-1,1-2 1,2 0-1,1 0 0,1-1 1,2-1-1,1-1 0,42 46 1,-32-44-7,1-2 0,0-1 0,3-1-1,0-2 1,1-2 0,1-1 0,1-2 0,63 24 0,-61-30 2,-1-2 0,2-1-1,-1-2 1,1-2 0,51 1 0,-35-6-1,1-3 0,-1-3 0,65-13 1,-28-2-2,100-36 0,81-47 0,-213 78 5,0-3 0,96-60 0,-132 72-1,-1-2 1,-1-1-1,-1-1 0,0 0 0,-2-2 1,0 0-1,-1-2 0,21-35 1,-26 35 10,-1 0 0,-1-1 0,-2-1 0,0 0 0,-2 0 0,0-1 0,-2 0 1,3-31-1,-8 41 22,0 0 0,-1 1 0,-1-1 1,-1 0-1,0 1 0,-1 0 0,-1-1 1,0 1-1,-1 0 0,-1 1 0,-1-1 1,0 1-1,0 0 0,-18-23 0,9 18 62,-1 1 0,0 0 0,-2 1-1,0 1 1,-1 1 0,-1 1 0,0 1-1,-1 0 1,-30-12 0,10 7 39,0 3-1,-1 1 1,-1 2 0,-62-9-1,71 16-167,0 2 0,-1 2 0,0 1 0,1 2 0,-1 1 0,0 2 0,1 1 0,0 2 0,0 2-1,-34 13 1,-34 18-59,-2 1-42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03.984"/>
    </inkml:context>
    <inkml:brush xml:id="br0">
      <inkml:brushProperty name="width" value="0.05" units="cm"/>
      <inkml:brushProperty name="height" value="0.05" units="cm"/>
    </inkml:brush>
  </inkml:definitions>
  <inkml:trace contextRef="#ctx0" brushRef="#br0">7152 662 11707,'-83'-3'928,"-140"-23"0,114 3-913,-221-35-6,-1 30 352,-170-23 391,2-50-422,52 10-326,-800-106 294,-14 113 309,1118 87-601,1 6-1,-208 40 1,254-28 30,1 4 1,2 4-1,0 4 1,-130 68-1,131-50-71,2 5 0,3 3 0,2 4 0,4 4 0,2 3 0,-106 123 0,159-164-20,2 1 0,1 1-1,2 1 1,0 1 0,-23 53 0,39-73 51,0 0 0,1 1 1,0-1-1,1 1 0,0-1 0,1 1 0,1 0 0,0 0 0,1 0 0,1 0 1,0 0-1,0 0 0,2 0 0,0-1 0,0 1 0,1-1 0,1 0 1,9 20-1,-6-19-7,1 0 0,0 0 0,1-1 0,0 0 0,1-1 1,1 0-1,19 15 0,-11-12-21,0-1 0,1-1 0,0-1 0,33 13 0,10-3-71,1-2 1,112 19-1,197 22-76,-67-12 166,-39-1 46,408 69 102,7-40-24,391-65-26,1-79 59,287-102-131,-694 16-171,-24-71-20,-521 169 167,-2-5-1,152-103 1,-231 136 18,65-47 17,-94 64 13,-1-1-1,0 0 1,-1 0-1,0-1 1,15-22-1,-25 31-18,1 1 0,-1 0 0,1-1 0,-1 1 0,0-1 0,0 1 0,0-1 0,-1 1 0,1-1 0,0 0 0,-1 1 0,0-1 0,0 0 0,0 1 0,0-1 0,0 0 0,0 0 0,-1 1 0,1-1 0,-1 0 0,1 1 0,-1-1 0,0 1 0,0-1 0,-1 1 0,1-1 0,0 1 0,-1 0 0,0 0 0,1 0 0,-1 0 0,-3-3 0,-5-3 50,0 0 1,-1 0 0,1 1 0,-2 0 0,-15-6-1,23 11-56,-168-75 236,-296-88 0,109 62-597,-4 16 0,-3 16 0,-589-39 0,676 102 175,-7 7-54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49.673"/>
    </inkml:context>
    <inkml:brush xml:id="br0">
      <inkml:brushProperty name="width" value="0.05" units="cm"/>
      <inkml:brushProperty name="height" value="0.05" units="cm"/>
    </inkml:brush>
  </inkml:definitions>
  <inkml:trace contextRef="#ctx0" brushRef="#br0">797 118 4681,'-46'13'631,"17"-6"-352,0 2 1,1 1 0,0 1-1,1 1 1,-34 20-1,-166 108 1587,204-127-1866,2 1 0,0 2 0,0 0 1,1 1-1,1 1 0,-31 38 0,29-28-56,1 0 0,1 1 0,2 1 0,-23 55 0,33-66 32,1 0 0,1 0-1,1 0 1,1 1 0,1 0-1,0 27 1,3 2-71,11 69-1,-10-101 20,2-1 0,0 0 0,1 0 0,1 0 0,0-1 0,15 27 0,-7-20-164,0-1 1,1 0-1,33 33 0,0-10-434,1-2-1,88 56 1,-67-49-181,-3 2-1,118 119 1,-167-152 873,15 18 194,2-2 0,58 44 0,-81-69-164,0-1 0,1-1 1,0 0-1,1 0 1,-1-2-1,1 1 1,0-2-1,0 0 0,1 0 1,-1-2-1,1 0 1,25 1-1,-7-6 27,0-1 0,1-2 1,-1-1-1,36-13 0,67-14 217,-102 30-53,1 2 0,-1 2-1,1 1 1,52 9 0,62 2 848,126-34 216,3 0-667,-228 24-643,80 15 0,-45-4-19,72 3 16,1-6 0,1-8 0,242-26 0,-99-12 35,521-69 71,-704 87-92,356-37 23,-33 25-30,118-1-4,-491 31 2,254-5-5,-220-1 3,115-21-1,431-105 30,-616 124-11,0-1-1,-1-1 1,0-2-1,-1-1 0,33-19 1,-43 19 4,0-1 1,-1 0-1,-1-2 1,0 0 0,-1-1-1,-1-1 1,26-35-1,26-45 33,68-131-1,-132 219-34,0 0 1,-1 0-1,0 0 1,-1 0-1,0 0 1,3-21-1,-6 26 31,1-1-1,-1 0 1,-1 1-1,1-1 1,-1 0 0,0 1-1,0-1 1,-1 1-1,0 0 1,0-1 0,0 1-1,0 0 1,-1 0-1,-5-8 1,-13-12 275,0 0-1,-2 1 1,-1 1 0,-1 2 0,0 0-1,-31-18 1,28 22-241,0 0-1,-61-23 1,-68-14-140,-34-14-7,145 47 89,-249-103 342,203 89-150,-121-26-1,-311-16 118,451 70-298,-537-8-98,381 18 97,68-1-19,-296 43 0,-417 120-329,731-138 317,0-6 1,-274 4-1,120-34 12,137 2-4,-222 17 1,94 28 16,-31 4 29,236-35-37,-154-8 0,182-6-22,0-2 0,-90-28 1,49 11-31,67 19 12,0 1 0,0 2 1,0 0-1,-47 2 0,58 3 5,0 1 0,0 0 0,1 1 0,-1 1 0,1 1 0,-1 0 0,1 2 0,-26 12 0,10 3-19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32.154"/>
    </inkml:context>
    <inkml:brush xml:id="br0">
      <inkml:brushProperty name="width" value="0.05" units="cm"/>
      <inkml:brushProperty name="height" value="0.05" units="cm"/>
    </inkml:brush>
  </inkml:definitions>
  <inkml:trace contextRef="#ctx0" brushRef="#br0">45 85 14003,'-44'15'2506,"55"-18"-2254,0 1 0,0 1 0,12-1 1,8-1-225,28-5 136,254-32 682,-250 37-819,0 3 0,66 7 1,-29 0-22,-30-6 1,0-4-1,0-2 1,82-17 0,-127 17 6,-7 1 7,0 0 0,-1 2 1,1 0-1,0 1 1,1 1-1,-1 0 0,31 5 1,-46-3-582,-13-5 176,-8-5 200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34.556"/>
    </inkml:context>
    <inkml:brush xml:id="br0">
      <inkml:brushProperty name="width" value="0.05" units="cm"/>
      <inkml:brushProperty name="height" value="0.05" units="cm"/>
    </inkml:brush>
  </inkml:definitions>
  <inkml:trace contextRef="#ctx0" brushRef="#br0">30 0 10474,'-2'1'188,"0"0"0,0-1-1,0 1 1,0 0-1,0 0 1,0 1 0,0-1-1,0 0 1,0 1 0,1-1-1,-1 1 1,1-1 0,-3 4-1,4-5-145,0 1 0,-1-1 0,1 0 0,0 1 0,0-1 0,0 1-1,0-1 1,0 1 0,0-1 0,0 0 0,0 1 0,0-1 0,0 1 0,0-1 0,0 1-1,0-1 1,0 1 0,1-1 0,-1 0 0,0 1 0,0-1 0,0 1 0,1-1 0,-1 0 0,0 1-1,2 0 3,-1 0-1,0 1 0,1-1 0,-1-1 0,0 1 0,1 0 0,-1 0 0,1 0 0,0-1 0,2 1 0,26 7 143,0-1-1,1-2 0,37 2 0,-14-2-128,341 17 130,27 2-146,-100 23-29,316 30 9,-77-71-21,0-31 1,-390 16 0,237-15 12,124-6 4,250 26 67,-719 7 382,108 20-1,-152-21-339,-19-3-128,0 1-1,1-1 0,-1 0 1,0 1-1,0-1 0,0 1 0,0-1 1,0 0-1,0 1 0,0-1 1,0 1-1,-1-1 0,1 1 1,0-1-1,0 0 0,0 1 1,0-1-1,-1 1 0,1-1 0,0 1 1,-1-1-1,1 1 0,0-1 1,-1 1-1,1-1 0,-1 1 1,1 0-1,-1-1 0,-13-20-59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46.591"/>
    </inkml:context>
    <inkml:brush xml:id="br0">
      <inkml:brushProperty name="width" value="0.05" units="cm"/>
      <inkml:brushProperty name="height" value="0.05" units="cm"/>
    </inkml:brush>
  </inkml:definitions>
  <inkml:trace contextRef="#ctx0" brushRef="#br0">2 0 11570,'0'1'109,"0"0"-1,-1 0 1,1 0-1,0 0 0,0 0 1,-1 0-1,1 0 1,0 0-1,0 0 0,0 0 1,0 0-1,0 1 0,1-1 1,-1 0-1,0 0 1,1 1-1,17 9 997,5-2-815,1-2 1,0-1 0,0-1-1,0 0 1,34 0 0,-15 0-182,349 59 418,-25-3-416,-273-50-90,183-3 1,63-32 20,146-3-20,-315 27-15,617-13 3,297-10 26,-698 20-32,-294 1 18,23 0-2,128 13 1,-207-6-22,62 7 13,176-2 1,-271-10-7,0 0 1,-1-1-1,1 1 0,0-1 1,0 0-1,0-1 1,-1 1-1,1 0 1,-1-1-1,1 0 1,4-3-1,-14-13-761,4 4 601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57.138"/>
    </inkml:context>
    <inkml:brush xml:id="br0">
      <inkml:brushProperty name="width" value="0.05" units="cm"/>
      <inkml:brushProperty name="height" value="0.05" units="cm"/>
    </inkml:brush>
  </inkml:definitions>
  <inkml:trace contextRef="#ctx0" brushRef="#br0">1 1 9602,'16'4'6834,"1"2"-6204,4-3-545,0-1-1,0-1 1,34-2 0,-38-1-48,0 2 0,0 0 0,0 0 0,0 2 0,0 0 0,25 8 0,-33-9 3,-1 1 1,1-1-1,0-1 0,-1 1 1,1-1-1,0-1 1,-1 0-1,1 0 0,12-4 1,-6 3 36,0-1 0,17 1 0,12 4-48,1 3 1,53 11-1,-2 1-20,39-1 8,90 15-18,-135-17-3,123 2 1,92-16 14,-259-1-4,383 14 6,-154-2-13,305 27 8,-393-20-27,-1-8 0,274-20 0,-144 3 18,-59 4 3,49-31-2,-221 23 0,-77 10 54,-7 1-46,0 0 0,1 0 0,-1 0 0,0 0 0,0 0 0,0-1 0,0 1 0,0 0 0,0-1 0,0 1 0,1 0 0,-1-1 0,0 0 0,0 1 0,0-1 0,-1 1 0,1-1 1,0 0-1,0 0 0,1-1 0,5-2-598,-2 4 157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4.915"/>
    </inkml:context>
    <inkml:brush xml:id="br0">
      <inkml:brushProperty name="width" value="0.05" units="cm"/>
      <inkml:brushProperty name="height" value="0.05" units="cm"/>
    </inkml:brush>
  </inkml:definitions>
  <inkml:trace contextRef="#ctx0" brushRef="#br0">15 22 12627,'-13'29'1560,"12"-11"-752,1-5-296,11-7 1721,5-3-1369,10-7-144,5-4-48,8-3-176,1-2-112,3 0-119,0-1-129,-3 4-393,-4 0-295,-7 5-344,-5 3 712,-18 2-160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4.432"/>
    </inkml:context>
    <inkml:brush xml:id="br0">
      <inkml:brushProperty name="width" value="0.05" units="cm"/>
      <inkml:brushProperty name="height" value="0.05" units="cm"/>
    </inkml:brush>
  </inkml:definitions>
  <inkml:trace contextRef="#ctx0" brushRef="#br0">0 59 15251,'2'-1'195,"0"-1"0,0 1 0,0 0 0,0 0 0,0 1 0,0-1 0,0 0 0,0 1 0,0-1 0,0 1 0,1-1 0,-1 1 1,0 0-1,4 0 0,-3 0 191,107 1 1258,-20 2-1303,-44-6-733,0-1-1,0-2 0,-1-2 0,74-23 0,-116 30 18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52.282"/>
    </inkml:context>
    <inkml:brush xml:id="br0">
      <inkml:brushProperty name="width" value="0.05" units="cm"/>
      <inkml:brushProperty name="height" value="0.05" units="cm"/>
    </inkml:brush>
  </inkml:definitions>
  <inkml:trace contextRef="#ctx0" brushRef="#br0">1 285 11947,'132'-39'913,"-53"9"-959,2 4 1,1 3-1,0 3 0,2 5 0,122-8 0,-31 11 147,368-29 34,197-13-229,-613 53 113,0 5 0,-1 6 0,232 49 0,-94 9 53,141 33-4,-280-76-63,164 11 0,98-42 80,-22-1-1858,-324 10 1393,43 9 0,-20 1-43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5.351"/>
    </inkml:context>
    <inkml:brush xml:id="br0">
      <inkml:brushProperty name="width" value="0.05" units="cm"/>
      <inkml:brushProperty name="height" value="0.05" units="cm"/>
    </inkml:brush>
  </inkml:definitions>
  <inkml:trace contextRef="#ctx0" brushRef="#br0">9 555 15731,'-9'-1'1807,"10"-4"-1068,13-12 96,33-24-328,-1-2 1,-3-1-1,-1-3 0,65-96 1,-75 87-466,39-87 0,-65 131-52,-3 10-6,-2 23-7,-1-16 24,0 29-31,3 107 47,-1-121-129,1 1 0,0-1 0,1 0 0,12 34 1,-13-48 82,-1 0 1,1-1 0,0 1 0,0-1 0,1 0-1,-1 0 1,10 10 0,1-10-111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040"/>
    </inkml:context>
    <inkml:brush xml:id="br0">
      <inkml:brushProperty name="width" value="0.05" units="cm"/>
      <inkml:brushProperty name="height" value="0.05" units="cm"/>
    </inkml:brush>
  </inkml:definitions>
  <inkml:trace contextRef="#ctx0" brushRef="#br0">120 1 15219,'2'7'358,"0"0"-1,-1 0 1,-1 0-1,1 10 1,-1-16-273,83 664 2587,-78-624-2665,-4-41-13,-1 1-1,0-1 1,0 0 0,0 0-1,0 0 1,0 0 0,0 0-1,0 0 1,0 0 0,0 1-1,0-1 1,0 0 0,0 0-1,0 0 1,0 0 0,0 0-1,0 0 1,0 0 0,0 0-1,0 1 1,0-1 0,-1 0 0,1 0-1,0 0 1,0 0 0,0 0-1,0 0 1,0 0 0,0 0-1,0 0 1,0 1 0,0-1-1,0 0 1,0 0 0,-1 0-1,1 0 1,0 0 0,0 0-1,0 0 1,0 0 0,0 0-1,0 0 1,0 0 0,-1 0-1,1 0 1,0 0 0,0 0 0,0 0-1,0 0 1,0 0 0,0 0-1,0 0 1,-7-6-337,-7-11-283,-152-251-4908,162 262 5693,-11-17 122,14 22-168,1 0 0,-1 0 0,1 0 0,-1 0 0,1 0 0,-1 0 0,1 0 0,0 0 0,-1 0 0,1 0 0,0 0 0,0 0 0,0 0 0,0-1 0,0 1 0,0 0 0,0-2 0,3 2 100,-1 1-1,1-1 0,-1 1 1,1-1-1,0 1 0,-1 0 1,1 0-1,-1 0 0,1 0 1,-1 0-1,1 1 0,0-1 1,2 2-1,0-1 21,20 1 36,1 0 0,-1-2 0,40-3-1,74-20-1158,-112 19 900,22-6-310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518"/>
    </inkml:context>
    <inkml:brush xml:id="br0">
      <inkml:brushProperty name="width" value="0.05" units="cm"/>
      <inkml:brushProperty name="height" value="0.05" units="cm"/>
    </inkml:brush>
  </inkml:definitions>
  <inkml:trace contextRef="#ctx0" brushRef="#br0">146 346 14315,'-63'45'3582,"56"-40"-3341,0 0 1,0 1-1,0-1 0,0 2 0,1-1 1,0 1-1,1 0 0,-7 10 0,9-14-187,1 1-1,0 0 0,0 1 1,0-1-1,0 0 1,1 0-1,0 1 1,-1-1-1,2 1 0,-1-1 1,0 1-1,1 0 1,0-1-1,0 1 1,1-1-1,-1 1 0,3 8 1,-3-11-43,1 0 1,0 0 0,-1 0-1,1 0 1,0 0 0,0-1-1,0 1 1,1 0 0,-1 0-1,0-1 1,1 1 0,-1-1-1,1 1 1,-1-1 0,1 0-1,-1 0 1,1 1 0,0-1-1,0 0 1,2 0 0,-1 0 1,-1 0 1,1-1-1,0 1 1,0-1-1,0 0 1,0 0-1,0 0 1,0-1-1,0 1 1,0-1-1,-1 1 1,6-3-1,0 0 7,0 0 1,-1-1-1,1 0 0,-1 0 0,0-1 1,0 0-1,-1 0 0,1 0 0,5-8 1,-3 2 7,0 0 0,0-1 0,-1-1 1,-1 0-1,0 0 0,0 0 0,-1-1 1,-1 0-1,-1 0 0,0 0 0,0 0 1,-2-1-1,0 1 0,0-1 0,-2 0 0,0-15 1,0 29-24,0-1 0,0 1 0,-1-1 0,1 1 0,0-1 0,-1 1 0,1-1-1,-1 1 1,1-1 0,-1 1 0,0 0 0,0-1 0,1 1 0,-1 0 0,0 0 0,0 0 0,-2-2 0,2 3-3,1-1 0,0 1 0,0 0 0,-1 0-1,1 0 1,0 0 0,-1 0 0,1 0 0,0 0 0,-1 0 0,1 0-1,0 0 1,-1 0 0,1 0 0,-1 0 0,1 0 0,0 0-1,0 0 1,-1 0 0,1 0 0,0 0 0,-1 1 0,1-1 0,0 0-1,-1 0 1,1 1 0,-9 13 32,7-5-26,0-1 0,1 0 1,0 1-1,0-1 0,1 11 0,0-16-11,-1 0 0,2 0 0,-1 0-1,0 0 1,0 0 0,1 0 0,0-1 0,-1 1 0,1 0 0,0 0-1,1-1 1,-1 1 0,0 0 0,1-1 0,-1 1 0,1-1 0,0 0 0,3 4-1,-4-6-20,1 1-1,-1-1 1,1 1-1,-1-1 0,1 0 1,-1 0-1,1 0 0,-1 0 1,1 0-1,-1 0 1,1 0-1,-1 0 0,1-1 1,-1 1-1,1-1 1,-1 1-1,0-1 0,1 1 1,-1-1-1,0 0 0,1 1 1,-1-1-1,0 0 1,0 0-1,0 0 0,2-2 1,4-3-182,-1 0 1,0-1 0,7-9 0,9-18-340,-1-1-1,-2 0 1,-1-2 0,-2 0 0,12-43-1,-4 1-300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903"/>
    </inkml:context>
    <inkml:brush xml:id="br0">
      <inkml:brushProperty name="width" value="0.05" units="cm"/>
      <inkml:brushProperty name="height" value="0.05" units="cm"/>
    </inkml:brush>
  </inkml:definitions>
  <inkml:trace contextRef="#ctx0" brushRef="#br0">189 0 13139,'-6'95'4643,"2"-57"-3759,2 0 1,3 47-1,3-55-588,1 0 0,2 0 0,0-1 0,24 55 0,63 102 31,-40-86-302,-53-96-25,1-1 0,0 1 0,-1 0-1,0 0 1,0 0 0,0 0 0,0 0-1,-1 0 1,1 4 0,-1-8-1,-1 1-1,1 0 1,0-1-1,0 1 1,0 0 0,0-1-1,0 1 1,0 0-1,-1-1 1,1 1 0,0-1-1,-1 1 1,1-1 0,0 1-1,-1 0 1,1-1-1,-1 1 1,1-1 0,0 0-1,-1 1 1,0-1 0,1 1-1,-1-1 1,0 1-1,0-1-3,-1 0-1,1 0 1,-1 1-1,1-1 1,-1 0-1,1 0 1,-1-1-1,1 1 1,-1 0-1,1 0 1,-1-1-1,1 1 1,-1-1-1,1 1 1,-2-2-1,-12-5-55,1-1-1,1-1 1,0 0-1,0 0 1,-21-22-1,-53-63-165,77 83 202,-34-43 308,-67-102 0,111 156-275,0 0 0,-1 0 0,1 0 0,0 0 0,0-1 0,0 1-1,0 0 1,-1 0 0,1-1 0,0 1 0,0 0 0,0 0 0,0 0 0,0-1-1,0 1 1,0 0 0,0 0 0,0-1 0,-1 1 0,1 0 0,0-1-1,0 1 1,0 0 0,0 0 0,1-1 0,-1 1 0,0 0 0,0 0 0,0-1-1,0 1 1,0 0 0,0 0 0,0-1 0,0 1 0,1 0 0,-1 0-1,0 0 1,0-1 0,0 1 0,0 0 0,1 0 0,-1 0 0,0 0 0,0-1-1,0 1 1,1 0 0,-1 0 0,0 0 0,0 0 0,1 0 0,-1 0-1,0 0 1,0 0 0,1 0 0,-1-1 0,0 1 0,0 0 0,1 0 0,-1 0-1,0 1 1,0-1 0,1 0 0,-1 0 0,0 0 0,0 0 0,1 0-1,-1 0 1,17 4 123,3 3-100,0-1 1,0 0 0,0-2-1,1 0 1,0-2-1,0 0 1,-1-1 0,1-1-1,0-1 1,0-1-1,0-1 1,33-9 0,8-9 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8.600"/>
    </inkml:context>
    <inkml:brush xml:id="br0">
      <inkml:brushProperty name="width" value="0.05" units="cm"/>
      <inkml:brushProperty name="height" value="0.05" units="cm"/>
    </inkml:brush>
  </inkml:definitions>
  <inkml:trace contextRef="#ctx0" brushRef="#br0">117 115 12067,'2'-7'349,"-1"-1"0,0 1 1,-1 0-1,1-1 0,-1 1 0,-2-8 1,2 12-178,0 0 0,-1 0 0,0 0 1,0 0-1,0 0 0,0 0 0,0 0 1,-1 0-1,1 0 0,-1 0 0,1 1 1,-1-1-1,0 1 0,0 0 0,0-1 0,-4-2 1,5 5-117,0-1-1,0 0 1,0 1 0,0-1 0,0 1-1,0-1 1,0 1 0,0 0 0,-1 0 0,1-1-1,0 1 1,0 0 0,0 0 0,-1 0 0,1 0-1,0 0 1,0 0 0,0 0 0,0 1-1,-1-1 1,1 0 0,0 1 0,0-1 0,0 1-1,0-1 1,0 1 0,0-1 0,0 1 0,0 0-1,0 0 1,0-1 0,0 1 0,0 1-1,-3 2 44,1 0-1,0 0 1,0 0-1,0 0 1,0 1-1,-3 8 1,-1 8 8,1 0 1,0 1-1,2 0 1,0 0-1,1 0 1,2 0-1,0 1 1,1-1-1,2 0 1,7 42 0,-8-60-95,0 0 1,0-1 0,0 1-1,0 0 1,1 0 0,0-1 0,-1 1-1,1-1 1,1 0 0,-1 1 0,0-1-1,1 0 1,4 4 0,-5-6-6,0 0 0,0 1 0,1-1 0,-1-1 0,0 1 0,0 0 1,1 0-1,-1-1 0,0 1 0,1-1 0,-1 0 0,0 0 0,1 0 0,-1 0 0,1 0 0,-1 0 1,0-1-1,1 1 0,-1-1 0,0 0 0,1 0 0,-1 1 0,3-3 0,6-3 18,-1 1 0,0-2 1,-1 0-1,1 0 0,-1 0 0,-1-1 0,1-1 0,-1 1 0,-1-1 0,12-18 0,-7 7 46,-1 1 0,0-1-1,-2-1 1,12-36 0,-19 52-49,-1-1 0,1 1 1,-1 0-1,0-1 0,-1 1 0,1-1 1,-1 1-1,-1-9 0,1 13-21,0 1 0,0 0 0,0 0 1,0-1-1,0 1 0,0 0 0,0 0 0,0 0 0,0-1 0,0 1 0,0 0 0,0 0 1,0 0-1,0-1 0,-1 1 0,1 0 0,0 0 0,0 0 0,0 0 0,0-1 0,0 1 0,-1 0 1,1 0-1,0 0 0,0 0 0,0 0 0,-1 0 0,1 0 0,0 0 0,0-1 0,0 1 1,-1 0-1,1 0 0,0 0 0,0 0 0,0 0 0,-1 0 0,1 0 0,0 0 0,0 0 0,-1 0 1,1 0-1,0 1 0,0-1 0,0 0 0,-1 0 0,1 0 0,-7 9 76,5-2-54,0 1 1,1 0 0,0 0-1,0 0 1,1-1-1,0 1 1,2 13-1,1 1 22,9 34 0,-9-45-56,0-1 1,1-1 0,0 1-1,1-1 1,0 1-1,0-1 1,1-1-1,0 1 1,8 8 0,-12-14-10,1-1 0,0 1 0,0 0 1,0-1-1,0 0 0,1 1 0,-1-1 0,0 0 1,1-1-1,0 1 0,-1-1 0,1 0 0,0 1 1,0-1-1,-1-1 0,1 1 0,0-1 1,0 1-1,0-1 0,0-1 0,0 1 0,0 0 1,0-1-1,0 0 0,-1 0 0,1 0 1,5-2-1,19-17-125,-27 20 140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9.453"/>
    </inkml:context>
    <inkml:brush xml:id="br0">
      <inkml:brushProperty name="width" value="0.05" units="cm"/>
      <inkml:brushProperty name="height" value="0.05" units="cm"/>
    </inkml:brush>
  </inkml:definitions>
  <inkml:trace contextRef="#ctx0" brushRef="#br0">0 18 13139,'1'-18'1680,"0"35"-520,0 13-643,91 599 3219,-85-596-3504,-1 6 88,3-1 0,1 0-1,29 73 1,-36-105-200,-2-3-94,0-1-1,1 0 1,-1 1 0,0-1 0,0 0 0,1 0 0,0 0-1,-1 0 1,1 0 0,0 0 0,2 1 0,2-1 166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0.155"/>
    </inkml:context>
    <inkml:brush xml:id="br0">
      <inkml:brushProperty name="width" value="0.05" units="cm"/>
      <inkml:brushProperty name="height" value="0.05" units="cm"/>
    </inkml:brush>
  </inkml:definitions>
  <inkml:trace contextRef="#ctx0" brushRef="#br0">1 1 13811,'0'8'728,"1"1"0,0-1 1,4 13-1,1 4 4,8 64 1162,31 149 890,-43-229-2712,0 0 0,1 0 0,1-1 0,-1 0 0,10 15 0,-12-21-64,0 0-1,0-1 1,0 1-1,1-1 1,-1 0-1,0 1 0,1-1 1,-1 0-1,1 0 1,0 0-1,-1 0 1,1 0-1,0 0 0,-1 0 1,1 0-1,0-1 1,0 1-1,0-1 1,0 0-1,-1 1 0,1-1 1,0 0-1,0 0 1,0 0-1,0 0 1,0 0-1,0-1 0,0 1 1,0-1-1,-1 1 1,1-1-1,4-1 1,1-2 4,1-1 0,-1 1 0,0-1 0,0-1 0,0 0 0,-1 0 0,1 0 0,5-9 0,43-61 81,-43 57-50,10-15 33,-4 6 44,24-29 0,-41 56-112,0 0 0,-1 0 0,1 0 1,0 0-1,1 0 0,-1 0 0,0 0 0,0 0 1,0 1-1,0-1 0,1 0 0,-1 1 1,0-1-1,2 0 0,-3 1-4,1 0 0,-1 0 0,1 0 0,-1 0 0,1 1 0,-1-1 0,1 0 0,-1 0 0,1 0 0,-1 0 0,1 1 0,-1-1 0,1 0 0,-1 0 0,1 1 0,-1-1 0,0 0 0,1 1 0,-1-1 0,0 0 0,1 1 0,-1-1 0,0 1 0,1-1 0,-1 1 0,2 3 20,0 1-1,0 0 1,-1 0-1,0-1 1,2 11-1,-2-7-3,3 19 23,-2-13-26,0-1 0,1 0 1,0 1-1,1-1 0,0-1 0,9 18 1,-13-29-17,1 0 0,-1 0 0,1-1 0,-1 1 0,1 0 0,0 0 0,-1-1 0,1 1 0,0 0 0,-1-1 0,1 1-1,0-1 1,0 1 0,0-1 0,0 1 0,-1-1 0,1 0 0,0 1 0,0-1 0,0 0 0,0 0 0,0 0 0,0 1 0,1-1 0,0-1 0,-1 1-1,1-1 1,0 1 0,-1-1-1,0 0 1,1 1-1,-1-1 1,1 0 0,-1 0-1,0 0 1,0 0 0,1 0-1,0-2 1,4-4-1,0 0 0,-1 0 0,0-1 0,4-7 0,8-21 9,15-49 0,-1 6 26,-31 78-34,0 1 0,0-1 0,0 0-1,1 1 1,-1-1 0,0 1 0,0-1-1,1 0 1,-1 1 0,1-1 0,-1 1-1,0-1 1,1 1 0,-1-1 0,1 1-1,-1-1 1,1 1 0,-1 0-1,1-1 1,-1 1 0,1 0 0,0-1-1,0 1 1,0 0 1,-1 0-1,1 1 1,-1-1-1,1 0 1,-1 1-1,1-1 1,-1 0-1,0 1 1,1-1-1,-1 1 1,0-1-1,1 1 1,-1-1-1,0 1 1,1-1-1,-1 1 1,0-1-1,0 1 1,0 0-1,1 0 1,7 41 57,-7-37-54,5 39 22,6 38 35,-10-72-81,1 0-1,0-1 1,0 1-1,1-1 0,7 14 1,-10-21-22,-1-1 0,1 0 0,-1 0 0,1 0 0,0 0 0,0 0 0,0 0 0,0 0 0,0 0 0,0 0 0,0 0 0,0 0 0,0 0 0,0-1 0,0 1 0,0 0 0,1-1 0,-1 1 0,0-1 0,0 0 0,1 1 0,-1-1 0,0 0 0,1 0 0,1 0 0,-1 0-54,0-1-1,0 1 1,0-1 0,0 0 0,0 0-1,0 0 1,0 0 0,0 0 0,-1-1-1,1 1 1,0 0 0,-1-1 0,4-3-1,2-4-191,0-1 0,-1 0 1,1 0-1,4-13 0,10-25-375,-1-4-190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0.839"/>
    </inkml:context>
    <inkml:brush xml:id="br0">
      <inkml:brushProperty name="width" value="0.05" units="cm"/>
      <inkml:brushProperty name="height" value="0.05" units="cm"/>
    </inkml:brush>
  </inkml:definitions>
  <inkml:trace contextRef="#ctx0" brushRef="#br0">100 388 14659,'0'6'357,"-1"0"0,1 0-1,-1 0 1,-1-1 0,1 1-1,-1 0 1,0-1 0,-5 10-1,-27 40 2423,0-2-785,31-48-1890,1 0 0,0 0 0,0 0 0,0 1 0,1-1 0,0 1 0,0-1 0,-1 12 0,3-15-98,-1 0 1,1 0-1,-1 1 0,1-1 0,0 0 0,0 0 0,-1 0 0,2 0 0,-1 0 0,0 0 0,0 0 0,1-1 0,-1 1 0,1 0 1,-1-1-1,1 1 0,0-1 0,-1 0 0,1 1 0,0-1 0,0 0 0,0 0 0,0 0 0,0 0 0,0 0 0,5 0 1,1 2-3,0-1 0,0 0 0,0-1 0,1 0 1,16 0-1,14-5 10,-1-3 1,0 0-1,0-3 1,0-1-1,39-18 0,-77 29 6,0-1-1,0 0 0,0 0 1,0 0-1,0 1 0,0-1 0,0 0 1,0 0-1,0 0 0,0 1 0,0-1 1,0 0-1,-1 0 0,1 1 1,0-1-1,-1 0 0,1 0 0,0 1 1,-1-1-1,1 0 0,-1 1 0,1-1 1,-1 1-1,1-1 0,-2 0 1,-22-33 233,10 16-70,12 15-160,0-1 0,-1 1 0,1-1 0,0 0 0,1 0-1,-1 0 1,-1-7 0,3 10-43,0-1 0,0 0 0,0 0-1,0 0 1,0 1 0,0-1 0,0 0 0,1 0-1,-1 1 1,1-1 0,0 0 0,-1 1-1,1-1 1,0 0 0,0 1 0,0-1-1,0 1 1,0-1 0,0 1 0,2-2 0,18-20-1231,-1-2 0,-1 0 0,-1-2 0,-1 0 1,-1 0-1,18-47 0,-24 46 862,0 0 0,-2-1 0,8-58 0,-15 81 584,0 5-101,-1-1-1,0 1 0,0 0 1,1-1-1,-1 1 0,0-1 1,0 1-1,0 0 0,0-1 0,-1 1 1,1 0-1,0-1 0,0 1 1,-1-2-1,0 3-54,1 0-1,0 0 0,0 0 1,-1 0-1,1 0 1,0 0-1,0 0 1,0 0-1,-1 0 1,1 0-1,0 0 1,0 0-1,0 0 0,-1 0 1,1 0-1,0 0 1,0 0-1,0 0 1,0 1-1,-1-1 1,1 0-1,0 0 1,0 0-1,0 0 0,0 0 1,-1 1-1,1-1 1,0 0-1,0 0 1,0 0-1,0 1 1,0-1-1,0 0 1,0 0-1,0 0 1,0 1-1,0-1 0,0 0 1,0 0-1,-1 0 1,1 1-1,0-1 1,1 0-1,-6 15 679,-6 28 662,2 0 0,2 1 0,-2 72 0,8-87-1171,2 1 0,1 0 0,2 0 1,1-1-1,1 1 0,13 37 0,-19-66-206,4 9 12,0 0 0,1 0 0,7 13 0,-11-22-13,-1 1 1,1-1 0,0 0-1,0 1 1,0-1 0,0 1-1,0-1 1,1 0 0,-1 0 0,0 0-1,0 0 1,1 0 0,-1 0-1,1 0 1,-1 0 0,1 0-1,-1-1 1,1 1 0,0-1-1,-1 1 1,1-1 0,0 0-1,-1 1 1,1-1 0,0 0-1,-1 0 1,1 0 0,0 0-1,3-1 1,-1-1 7,0 0 0,0-1-1,0 1 1,0-1 0,-1 1 0,1-1-1,-1 0 1,1-1 0,-1 1-1,4-5 1,27-43 59,-29 42-60,43-77 137,49-122-1,3-5-456,-90 198 123,-10 15 179,0 0 0,0 0 0,0 0 0,1 0 0,-1 0 0,0 0 0,0 0 0,0 0 0,0 0 0,0 0 0,1 0 0,-1 0 0,0 0 0,0 0 0,0 0 0,0 0 0,0 0 0,1 1 0,-1-1 0,0 0 0,0 0 0,0 0 0,0 0 0,0 0 0,0 0 0,0 0 0,1 0 0,-1 0 0,0 1 0,0-1 0,0 0 0,0 0 0,0 0 0,0 0 0,0 0 0,0 1 1,0-1-1,0 0 0,0 0 0,0 0 0,0 0 0,0 0 0,0 0 0,0 1 0,0-1 0,0 0 0,0 0 0,0 0 0,0 1 0,-3 30-1155,-3-5 506,-1-1 1,-10 25 0,2-15 138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1.303"/>
    </inkml:context>
    <inkml:brush xml:id="br0">
      <inkml:brushProperty name="width" value="0.05" units="cm"/>
      <inkml:brushProperty name="height" value="0.05" units="cm"/>
    </inkml:brush>
  </inkml:definitions>
  <inkml:trace contextRef="#ctx0" brushRef="#br0">0 0 16163,'10'25'1953,"5"0"-1105,-2-2-360,4-3 1249,0 0-681,3-5-648,-1-5-496,1-7 128,0-8-128,-3-9-144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1.675"/>
    </inkml:context>
    <inkml:brush xml:id="br0">
      <inkml:brushProperty name="width" value="0.05" units="cm"/>
      <inkml:brushProperty name="height" value="0.05" units="cm"/>
    </inkml:brush>
  </inkml:definitions>
  <inkml:trace contextRef="#ctx0" brushRef="#br0">0 172 18956,'2'3'166,"0"1"-1,1-1 1,-1 0 0,1 0-1,0 0 1,0 0-1,0 0 1,0-1 0,0 1-1,0-1 1,1 0 0,-1 0-1,1 0 1,0 0-1,-1-1 1,7 2 0,-4-1-40,1-1 0,0 0 0,-1-1 0,1 1 0,0-1 0,0 0 0,0-1 1,-1 0-1,11-2 0,-8 0-69,-1 1 1,1-1 0,0 0 0,-1-1-1,1 0 1,-1-1 0,-1 1-1,1-1 1,0-1 0,-1 0 0,0 0-1,-1 0 1,1-1 0,10-14-1,-15 18-51,0 0-1,-1-1 1,1 1-1,-1 0 0,1 0 1,-1-1-1,0 1 1,-1-1-1,1 1 0,-1-1 1,1 0-1,-1 1 1,0-1-1,0 1 0,-1-1 1,1 1-1,-1-1 0,1 0 1,-1 1-1,0 0 1,-1-1-1,1 1 0,-1 0 1,1-1-1,-1 1 1,0 0-1,-4-5 0,3 5-12,0 0 0,0 1 1,0-1-1,-1 1 0,1-1 0,0 1 0,-1 0 0,0 0 0,0 1 0,1-1 0,-1 1 0,0 0 0,0 0 0,0 0 0,0 0 0,-1 1 0,1-1 0,0 1 0,0 0 0,0 1 0,0-1 0,0 1 0,-8 1 0,5 1 2,1 0-1,0 0 0,-1 0 1,1 1-1,0 0 0,0 0 0,1 0 1,-1 1-1,1-1 0,0 2 0,0-1 1,1 0-1,-1 1 0,1 0 0,-4 9 1,0-2 29,2 1 1,0-1-1,0 1 1,1 1-1,1-1 1,-3 20-1,5-24 6,1 1-1,0 0 1,1 0 0,0 0-1,0 0 1,1-1-1,1 1 1,0 0-1,0-1 1,5 14-1,-5-19-23,1 0-1,0 0 1,-1 0 0,2 0 0,-1 0-1,0 0 1,1-1 0,0 0-1,0 0 1,0 0 0,1 0-1,-1 0 1,1-1 0,0 0-1,0 0 1,0 0 0,0-1-1,1 0 1,-1 0 0,10 2 0,-4-2-51,-1 0 0,1-1 1,-1 0-1,1-1 1,0-1-1,-1 1 1,1-2-1,-1 1 1,1-1-1,13-5 1,-2-1-23,-1-1-1,0 0 1,33-21 0,7-9-128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9.130"/>
    </inkml:context>
    <inkml:brush xml:id="br0">
      <inkml:brushProperty name="width" value="0.05" units="cm"/>
      <inkml:brushProperty name="height" value="0.05" units="cm"/>
    </inkml:brush>
  </inkml:definitions>
  <inkml:trace contextRef="#ctx0" brushRef="#br0">445 33 10970,'-3'-3'145,"1"1"-1,-1-1 0,0 0 1,0 1-1,0-1 0,0 1 0,-1 0 1,1 0-1,-1 0 0,1 1 1,-1-1-1,1 1 0,-1 0 1,0 0-1,0 0 0,-5-1 0,4 2 3,0 1-1,0-1 0,0 1 0,0 0 0,0 0 0,0 0 0,0 1 0,1-1 0,-1 1 0,0 1 0,-5 2 1,-4 5 75,1 0 1,0 0 0,1 2 0,0-1 0,1 1 0,-18 24 0,2 4-112,2 1 0,2 0-1,1 2 1,3 1 0,1 0 0,2 2 0,3-1 0,-13 73-1,14-30 98,3 0-1,5 1 1,11 151-1,33 120-215,-28-288 5,4 0 1,47 132-1,-52-180 2,0 1 1,1-2-1,2 1 0,0-2 0,2 0 1,0 0-1,33 31 0,-38-43 0,0-1 0,0 0 0,1 0-1,1-1 1,-1-1 0,25 11 0,-28-15-1,0 0 1,1 0 0,0-1-1,-1 0 1,1-1-1,0 0 1,0 0 0,0-1-1,0-1 1,17-2 0,-15 0 0,-1 0 0,0-1 0,-1 0 1,1-1-1,-1 0 0,0 0 0,0-1 0,0-1 1,-1 0-1,0 0 0,0-1 0,-1 0 1,10-12-1,8-12 7,-1-2-1,25-47 1,11-24 25,-5-3-1,-4-2 1,56-179 0,-87 218-23,-3-1 1,-4-1-1,-2-1 1,-4 0-1,-3 0 1,-3-1-1,-8-74 1,1 104-7,-2 1 0,-2 0 1,-28-78-1,27 94-3,-2 0-1,-1 1 1,-2 1 0,0 0 0,-2 1-1,-32-38 1,41 54-2,0 1 1,-1 0-1,0 0 1,0 1-1,-1 0 1,0 0-1,0 1 0,-14-6 1,18 10-16,0 0 0,0 0 0,-1 0 0,1 1 1,-1 0-1,1 0 0,-1 1 0,1-1 0,-1 1 0,1 1 0,-1-1 1,1 1-1,0 0 0,-1 1 0,1 0 0,-9 3 0,3 2 190,0 0 1,1 0-1,0 1 0,0 0 0,1 1 0,0 1 0,0-1 0,1 2 1,-12 16-1,4-6-204,2-3 277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2.871"/>
    </inkml:context>
    <inkml:brush xml:id="br0">
      <inkml:brushProperty name="width" value="0.05" units="cm"/>
      <inkml:brushProperty name="height" value="0.05" units="cm"/>
    </inkml:brush>
  </inkml:definitions>
  <inkml:trace contextRef="#ctx0" brushRef="#br0">61 28 16043,'-6'-22'1253,"1"16"-696,1 15-163,1 13 36,1 0 0,1 0-1,1 23 1,11 75 179,-10-103-528,39 244 565,-26-201-502,2-2 0,31 77 0,-40-119-149,-4-8-28,0 0 0,0-1 0,0 0 0,1 1 0,1-1 0,-1-1 0,11 14 0,-19-38-828,-29-42-619,-78-111 0,71 115 1446,12 17 651,54 51 1236,-18-8-1822,1-1 0,-1 1 0,1-1-1,-1-1 1,1 0 0,0 0 0,0-1 0,0 0-1,17 0 1,9-2-330,43-8 0,-30 2 255,7 2-162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3.320"/>
    </inkml:context>
    <inkml:brush xml:id="br0">
      <inkml:brushProperty name="width" value="0.05" units="cm"/>
      <inkml:brushProperty name="height" value="0.05" units="cm"/>
    </inkml:brush>
  </inkml:definitions>
  <inkml:trace contextRef="#ctx0" brushRef="#br0">214 1 16580,'0'1'70,"0"-1"0,0 1 0,0 0 0,-1-1 0,1 1-1,0-1 1,0 1 0,-1 0 0,1-1 0,0 1 0,-1-1 0,1 1 0,-1-1 0,1 1 0,0-1 0,-1 1 0,1-1 0,-1 1 0,0-1 0,1 0 0,-1 1 0,1-1 0,-2 1 0,-18 6 110,9-4 66,-1 3-102,0 1-1,0 0 0,1 0 0,0 2 1,0-1-1,1 1 0,0 1 1,1 0-1,0 0 0,0 1 1,1 0-1,0 0 0,1 1 0,1 0 1,0 1-1,0-1 0,-5 23 1,10-34-140,0 1 1,1 0-1,-1-1 1,1 1-1,-1 0 1,1 0 0,0 0-1,0 0 1,0-1-1,0 1 1,0 0 0,0 0-1,0 0 1,1-1-1,-1 1 1,1 0-1,-1 0 1,1-1 0,0 1-1,0 0 1,-1-1-1,1 1 1,0-1 0,0 1-1,1-1 1,0 2-1,2-1-3,-1 0 0,0-1 0,1 0 0,-1 1 0,1-1 0,-1-1 0,1 1 0,0 0 0,-1-1 0,1 0 0,0 0 0,3 0 0,81-4-65,-55 2 18,-1 1-1,1 1 0,46 6 0,-74-5 39,1 0-1,-1 1 1,0 0 0,1-1 0,-1 2 0,0-1 0,0 0-1,0 1 1,-1 0 0,1 0 0,4 5 0,-7-6 17,0 0 1,0 0-1,0 1 1,0-1 0,-1 1-1,1-1 1,-1 1-1,1 0 1,-1 0 0,0-1-1,0 1 1,0 0-1,-1 0 1,1 0 0,-1 0-1,1 0 1,-1 0-1,0 0 1,0 0 0,-1 0-1,1 0 1,-1 4 0,-2 3 115,0 1 0,-1-1 1,0 0-1,-1 0 1,0-1-1,-1 1 1,-12 16-1,3-7 220,-2 0 1,-25 22-1,-16 7 377,51-44-744,1 0-1,-1 0 1,0 0-1,0-1 1,0 0-1,0 0 1,-11 2-1,17-5-1,0 0 0,0 0 0,0 0-1,0 1 1,1-1 0,-1 0 0,0 0-1,0 0 1,0-1 0,0 1 0,1 0 0,-1 0-1,0 0 1,0-1 0,1 1 0,-1 0-1,0-1 1,0 1 0,1 0 0,-1-1-1,0 1 1,1-1 0,-1 1 0,0-1-1,1 0 1,-1 1 0,1-1 0,-1 0-1,1 1 1,-1-1 0,1 0 0,-1 0-1,0-3-20,0 1 0,0-1-1,1 1 1,-1 0 0,1-1-1,0-6 1,2-22-319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3.755"/>
    </inkml:context>
    <inkml:brush xml:id="br0">
      <inkml:brushProperty name="width" value="0.05" units="cm"/>
      <inkml:brushProperty name="height" value="0.05" units="cm"/>
    </inkml:brush>
  </inkml:definitions>
  <inkml:trace contextRef="#ctx0" brushRef="#br0">142 350 17364,'2'29'1560,"-2"16"-984,-6-2-224,2 8 664,2 2-423,2-4-65,3-3-112,3-12-400,-2-5-200,3-13-456,0-8-289,-4-15 697,-3-12-168,-3-11-160</inkml:trace>
  <inkml:trace contextRef="#ctx0" brushRef="#br0" timeOffset="1">15 4 18324,'-6'-3'1912,"3"6"-1368,-1 5-255,2 2 1007,4 3-736,4 0-392,2 0-1000,2-2 360,4-1 304,4-1-184,0-2-145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4.221"/>
    </inkml:context>
    <inkml:brush xml:id="br0">
      <inkml:brushProperty name="width" value="0.05" units="cm"/>
      <inkml:brushProperty name="height" value="0.05" units="cm"/>
    </inkml:brush>
  </inkml:definitions>
  <inkml:trace contextRef="#ctx0" brushRef="#br0">0 26 18124,'14'-4'442,"1"-1"-60,-1 1 0,1 0-1,1 1 1,-1 1 0,26-1 0,-37 3-332,0 1 0,0-1-1,0 1 1,0 0 0,0 0 0,0 0 0,0 1 0,0-1 0,0 1 0,-1 0-1,1 0 1,-1 0 0,1 1 0,-1-1 0,0 1 0,0 0 0,0 0 0,0 0-1,-1 0 1,1 0 0,-1 1 0,0-1 0,0 1 0,0-1 0,0 1 0,2 6-1,-1-1 14,-1 1 0,1-1-1,-1 1 1,-1 0 0,0-1-1,0 1 1,-1 0-1,-1 0 1,1 0 0,-1-1-1,-1 1 1,0 0-1,-4 12 1,-6 12 304,-2-1-1,-23 43 1,10-23 206,26-51-554,-10 28 383,11-30-392,0 1-1,0-1 0,0 1 0,0-1 0,0 1 1,0-1-1,0 1 0,0-1 0,0 1 1,0-1-1,1 0 0,-1 1 0,0-1 1,0 1-1,0-1 0,0 1 0,1-1 0,-1 0 1,0 1-1,1-1 0,-1 0 0,0 1 1,1-1-1,0 1 0,-1-1 0,1 0 0,0 1 0,0-1 0,0 0 0,0 0 0,0 0 0,-1 0 0,1 0 0,0 0 0,0 0 0,0 0 0,0 0 0,0 0 0,-1-1 0,1 1-1,1-1 1,20-8-33,-1 0 0,0-2 0,-1-1 0,0 0 0,34-29 0,-17 13-516,-20 16-578,0-1-1,29-29 1,-44 38 332</inkml:trace>
  <inkml:trace contextRef="#ctx0" brushRef="#br0" timeOffset="1">15 327 16828,'11'-4'1872,"5"-2"-1272,12-5-256,4-4 816,8-3-503,3-2-369,2-3-776,-2 1-201,-8 4 545,-3 0-216,-8 4-152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4.637"/>
    </inkml:context>
    <inkml:brush xml:id="br0">
      <inkml:brushProperty name="width" value="0.05" units="cm"/>
      <inkml:brushProperty name="height" value="0.05" units="cm"/>
    </inkml:brush>
  </inkml:definitions>
  <inkml:trace contextRef="#ctx0" brushRef="#br0">0 400 18164,'1'1'107,"0"0"0,1 0 1,-1 0-1,0 0 0,1 0 1,-1 0-1,1-1 0,-1 1 0,1-1 1,-1 1-1,1-1 0,-1 0 1,1 1-1,0-1 0,-1 0 0,1 0 1,-1 0-1,1 0 0,0 0 1,-1-1-1,1 1 0,-1 0 0,1-1 1,2 0-1,4-3 97,-1 1-1,1-1 1,10-7 0,-13 8 9,22-16 38,-1-2 1,0 0-1,-2-2 1,0-1-1,-2-1 0,-1 0 1,0-2-1,-2 0 0,18-36 1,-32 54-232,-1-1 0,0 0 1,0-1-1,2-13 0,-5 22-14,-1 0 0,1 0 0,-1 0 0,0-1 0,0 1 1,0 0-1,0 0 0,-1 0 0,1 0 0,-1-1 0,1 1 0,-2-2 0,2 3-2,-1 0 0,0 0-1,1 0 1,-1 0 0,0 1 0,1-1-1,-1 0 1,0 0 0,0 1 0,0-1-1,0 1 1,0-1 0,0 1 0,0-1-1,0 1 1,0 0 0,0-1 0,0 1-1,0 0 1,0 0 0,0 0 0,0 0-1,0-1 1,0 2 0,0-1 0,-2 0-1,-1 0 8,-1 1 0,1 0 0,-1 0 1,1 1-1,0-1 0,-1 1 0,1 0 0,0 0 0,0 0 0,-7 5 0,-35 34 87,38-34-79,-14 14 45,1 2-1,1 1 1,-28 41-1,41-54-40,-1 2 0,2-1 0,0 1 0,0-1 1,1 2-1,1-1 0,0 0 0,1 1 0,0 0 0,0 18 0,3-29-39,0 1 0,0-1 0,0 1 0,1-1 0,-1 1 0,1-1 0,0 0 0,0 1 0,0-1 0,0 0 0,1 0 0,-1 0 0,1 0 0,0 0 0,0 0 0,0 0 0,0 0 0,1-1 0,-1 1 1,1-1-1,0 0 0,-1 0 0,1 0 0,0 0 0,0 0 0,0 0 0,0-1 0,1 0 0,-1 0 0,0 1 0,7 0 0,1 0-57,1 0 1,0-1 0,0-1-1,0 1 1,0-2-1,0 0 1,0 0 0,13-4-1,31-13-159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5.450"/>
    </inkml:context>
    <inkml:brush xml:id="br0">
      <inkml:brushProperty name="width" value="0.05" units="cm"/>
      <inkml:brushProperty name="height" value="0.05" units="cm"/>
    </inkml:brush>
  </inkml:definitions>
  <inkml:trace contextRef="#ctx0" brushRef="#br0">108 37 15235,'3'-29'1378,"-2"22"-900,-2 18-135,-6 64 522,3 1 0,7 77 0,29 149-36,-7-162-313,62 204 0,-84-332-565,-6-13-31,-9-16-58,9 13 129,-24-42-128,3 0 1,-21-55 0,21 48 52,-87-232 406,111 285-318,0 0-1,0 0 0,0 1 0,0-1 1,1 0-1,-1 0 0,0 0 0,0 0 1,0 0-1,0 0 0,0 0 1,0 0-1,0 0 0,1-1 0,-1 1 1,0 0-1,0 0 0,0 0 0,0 0 1,0 0-1,0 0 0,0 0 1,0 0-1,0 0 0,1 0 0,-1 0 1,0 0-1,0 0 0,0 0 1,0 0-1,0-1 0,0 1 0,0 0 1,0 0-1,0 0 0,0 0 0,0 0 1,0 0-1,0 0 0,0 0 1,0-1-1,0 1 0,0 0 0,0 0 1,0 0-1,0 0 0,0 0 0,0 0 1,0 0-1,0-1 0,0 1 1,0 0-1,0 0 0,0 0 0,0 0 1,0 0-1,0 0 0,0 0 0,0 0 1,0 0-1,0-1 0,7 7 68,-5-4-50,12 13-4,1-2 0,0 0 0,1-1 0,0 0 0,32 16 1,-35-22-136,1-1 0,0-1 0,0 0 0,0-1 0,0 0 1,0-1-1,1-1 0,-1 0 0,1-1 0,-1-1 0,1 0 1,-1 0-1,22-7 0,20-10-221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6.112"/>
    </inkml:context>
    <inkml:brush xml:id="br0">
      <inkml:brushProperty name="width" value="0.05" units="cm"/>
      <inkml:brushProperty name="height" value="0.05" units="cm"/>
    </inkml:brush>
  </inkml:definitions>
  <inkml:trace contextRef="#ctx0" brushRef="#br0">60 701 15643,'-17'50'1199,"-15"73"0,28-104-932,1 1 0,1-1 0,1 1 0,1-1 0,0 1 0,7 37 0,-7-53-219,1-1 0,0 1 0,-1-1 0,1 0 0,1 1 1,-1-1-1,0 0 0,1 0 0,0 0 0,0 0 0,0 0 1,0 0-1,0-1 0,0 1 0,1-1 0,-1 1 1,1-1-1,0 0 0,0 0 0,0 0 0,0 0 0,4 1 1,-3-2-25,-1 0 0,1-1 0,0 1 0,-1-1 0,1 0 0,0-1 1,0 1-1,-1 0 0,1-1 0,0 0 0,-1 0 0,1 0 0,-1 0 1,1-1-1,-1 1 0,0-1 0,1 0 0,-1 0 0,0 0 0,5-5 1,5-5 15,1-1 0,-2 0 1,0-1-1,0 0 1,-1-1-1,-1-1 1,-1 1-1,0-2 0,-1 1 1,0-1-1,8-30 1,-10 26 10,-1-1 0,-1 1 0,0-1 1,-2 0-1,0 0 0,-2 0 0,0-1 1,-2 1-1,-6-32 0,6 44-25,-1 0 0,0 0 1,-1 0-1,0 0 0,-5-9 0,7 17-17,0-1 0,1 1 0,-1-1 0,0 1 0,0 0 0,0 0 0,-1 0 0,1 0 1,-5-3-1,6 4-6,-1 1 0,1-1 0,0 0 0,-1 1 0,1 0 0,-1-1 0,1 1 0,-1 0 0,1 0 0,-1 0 0,1 0 1,-1 0-1,1 0 0,-1 0 0,1 0 0,-1 1 0,1-1 0,0 1 0,-1-1 0,-1 2 0,0-1-1,1 1-1,0 0 0,0 0 1,0 0-1,0 0 1,0 0-1,0 0 0,1 0 1,-1 0-1,1 1 1,-1-1-1,1 1 0,0-1 1,0 1-1,0 0 1,0-1-1,1 1 0,-1 0 1,1-1-1,-1 1 1,1 5-1,0 1-31,0 0 0,0 0 0,1 0 0,0 0 0,4 13 0,-4-18-22,0 0 1,0-1 0,1 1-1,-1-1 1,1 1-1,-1-1 1,1 0-1,0 0 1,1 0-1,-1 0 1,1 0 0,-1 0-1,1 0 1,0-1-1,0 1 1,0-1-1,0 0 1,0 0 0,0 0-1,1-1 1,-1 1-1,1-1 1,-1 1-1,1-1 1,-1 0-1,1-1 1,0 1 0,0-1-1,-1 1 1,1-1-1,0 0 1,0 0-1,-1-1 1,7-1 0,2 0-187,-1-1 1,1 0 0,-1-1 0,0 0 0,0-1 0,0 0 0,-1-1 0,1 0-1,16-14 1,-9 4-50,-2 0 0,0-1 0,-1-1 0,-1 0 0,0-1-1,-2-1 1,0 0 0,-1 0 0,11-31 0,-4 1-76,-3 0 0,19-105-1,-28 125 591,-2 1 0,-1-1 0,-2 0-1,-2-33 1,-4 47 339,0 16-199,0 9 95,-1 12 49,1-1 0,0 1 0,-3 37 0,2 71 822,4-85-1095,3 1 1,1 0 0,2-1 0,3 0-1,1 0 1,2-1 0,2 0-1,19 47 1,1-24-169,9 21-58,-50-106-148,-1-1 1,-16-22 0,6 10 27,-10-18-30,-3-7 123,-55-72 0,114 145 109,48 21 0,-47-28-688,0-3 0,0 0 0,1-1 0,0-2 1,0-1-1,-1-1 0,1-2 0,54-7 0,-17-1-508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6.629"/>
    </inkml:context>
    <inkml:brush xml:id="br0">
      <inkml:brushProperty name="width" value="0.05" units="cm"/>
      <inkml:brushProperty name="height" value="0.05" units="cm"/>
    </inkml:brush>
  </inkml:definitions>
  <inkml:trace contextRef="#ctx0" brushRef="#br0">151 504 15731,'-6'2'246,"0"0"0,-1 0 0,1 1 0,0 0 1,1 0-1,-1 1 0,0-1 0,1 1 0,0 1 0,0-1 0,-5 6 0,0 1 217,0 0 1,1 0-1,-15 25 1,20-28-320,0 0 0,1 0 1,0 0-1,0 0 1,1 0-1,0 1 0,1-1 1,0 1-1,0-1 0,1 10 1,0-15-109,0-1 0,1 1 1,-1 0-1,0-1 0,1 1 0,0-1 1,0 0-1,0 1 0,0-1 0,0 0 1,0 1-1,1-1 0,-1 0 1,1 0-1,2 3 0,-2-3-21,1-1-1,-1 0 1,0 1 0,0-1-1,1 0 1,-1 0-1,1-1 1,-1 1 0,1 0-1,-1-1 1,1 0-1,-1 1 1,1-1 0,-1 0-1,1 0 1,-1-1-1,1 1 1,-1 0 0,4-2-1,2 0-7,1 0 0,-1-1 0,0-1 0,0 1 0,0-1 0,0-1 0,-1 1 0,1-1 0,-1-1 0,-1 1 0,1-1 0,-1 0 0,0-1 0,0 1 0,7-13 0,4-6 11,-1-2 1,-2 0-1,12-31 1,-29 107-154,-1 58 148,4-94 20,1 0-1,1 0 0,0-1 0,0 1 0,1 0 0,6 15 1,-8-25-20,0-1 0,0 0 1,1 1-1,-1-1 1,0 0-1,1 0 0,-1 0 1,1 0-1,0 0 1,0 0-1,0 0 0,0 0 1,0-1-1,0 1 0,0-1 1,0 0-1,0 1 1,1-1-1,-1 0 0,1 0 1,-1-1-1,4 2 1,-1-2 7,-1 0-1,0 0 1,0 0 0,1-1 0,-1 1 0,0-1 0,0 0 0,0 0 0,0-1 0,0 1 0,0-1 0,0 0 0,5-3 0,8-7 17,-1 0 0,0-1 0,-1-1 0,-1 0 0,0-1 0,0 0 0,-2-1 0,0-1 0,-1 0 0,12-25 0,2-11-50,-2 0 1,21-76-1,-28 81-107,-3-1 0,-2-1 0,-2 0 0,5-87 0,-14 125 77,-1-21-54,1 31 86,0 1 0,-1-1 0,1 1 1,0-1-1,-1 1 0,1 0 1,-1-1-1,0 1 0,1-1 0,-1 1 1,0 0-1,0 0 0,0-1 1,0 1-1,0 0 0,0 0 0,-2-1 1,3 1 6,-1 1 0,0 0 0,1-1 0,-1 1 0,0 0 1,0 0-1,1 0 0,-1-1 0,0 1 0,0 0 0,1 0 1,-1 0-1,0 0 0,1 0 0,-1 1 0,0-1 0,0 0 1,1 0-1,-1 0 0,0 1 0,1-1 0,-1 0 0,0 1 0,1-1 1,-1 0-1,0 1 0,1-1 0,-2 2 0,-14 17 68,14-17-55,-14 21 100,1 1 0,1 0 1,1 0-1,1 1 0,1 1 1,2 0-1,0 1 1,2-1-1,1 1 0,1 1 1,-2 48-1,7-65-162,0 1 0,1-1 0,0 1 1,1-1-1,0 0 0,1 0 0,0 0 0,1 0 0,0 0 1,1-1-1,0 1 0,1-1 0,0-1 0,0 1 0,1-1 1,0 0-1,1 0 0,0-1 0,0 0 0,1-1 0,0 1 0,0-2 1,0 1-1,1-1 0,0-1 0,1 0 0,-1 0 0,1-1 1,0-1-1,18 5 0,-14-6-163,0 0 1,-1-1-1,25-1 0,-6-5-346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7.421"/>
    </inkml:context>
    <inkml:brush xml:id="br0">
      <inkml:brushProperty name="width" value="0.05" units="cm"/>
      <inkml:brushProperty name="height" value="0.05" units="cm"/>
    </inkml:brush>
  </inkml:definitions>
  <inkml:trace contextRef="#ctx0" brushRef="#br0">1 0 15395,'0'9'2215,"10"104"1430,-7-96-3324,1 0 1,0 1-1,1-1 1,9 22-1,-13-37-293,0 1 1,1-1-1,-1 0 0,0 1 1,1-1-1,-1 0 0,1 0 0,0 0 1,0 0-1,0 0 0,0-1 1,0 1-1,0-1 0,0 1 1,0-1-1,1 0 0,-1 1 0,1-1 1,-1 0-1,4 0 0,-2 0-5,0-1-1,1 0 1,-1 0 0,0 0-1,1 0 1,-1-1-1,0 0 1,0 0 0,0 0-1,1 0 1,4-3-1,8-5 16,0 0 0,0-1 0,-2-1 0,22-17 0,25-28 58,-36 32-47,1 1 0,31-21 0,-56 43-45,0 0 0,0-1 0,0 1-1,0 0 1,0 0 0,0 0 0,0 1 0,0-1 0,0 0 0,0 1 0,0-1 0,1 1-1,-1 0 1,0 0 0,0 0 0,1 0 0,-1 0 0,0 0 0,3 1 0,-3 0 2,0 0 0,-1 0 0,1 1 0,-1-1 0,1 0 0,0 1 0,-1-1 0,0 1 0,1-1 0,-1 1 0,0-1 1,0 1-1,0 0 0,0 0 0,0 0 0,-1-1 0,1 1 0,0 0 0,-1 0 0,1 3 0,6 29 67,-6-21-35,2 0 1,0 0-1,0 0 0,2-1 0,7 19 1,-11-29-31,1 1 0,-1-1 0,1 0-1,0 0 1,-1 1 0,1-1 0,0 0 0,0 0 0,0-1 0,1 1 0,-1 0 0,0-1 0,1 1 0,-1-1 0,1 0 0,-1 0-1,1 0 1,0 0 0,-1 0 0,1-1 0,0 1 0,0-1 0,0 0 0,-1 0 0,1 0 0,0 0 0,0 0 0,-1-1 0,1 1 0,0-1-1,4-1 1,3-1 7,0 0-1,0-1 0,0-1 0,-1 0 1,1 0-1,-1 0 0,9-9 0,56-53 68,-56 49-63,2 0 0,37-27 1,-56 44-20,0 0 0,-1 1 0,1-1 0,0 1 0,-1-1 0,1 1 0,0-1 0,0 1 0,-1-1 0,1 1 0,0 0 0,0-1 0,0 1 0,0 0 0,0 0 0,-1 0 0,1 0 0,0-1 0,0 1 0,0 0 0,0 1 0,0-1 0,0 0 0,0 0 0,-1 0 0,1 0 0,0 1 0,0-1 0,0 0 0,0 1 0,-1-1 0,1 1 0,1 0 0,-1 1 0,0 1 0,0-1 0,0 0-1,0 0 1,-1 1 0,1-1 0,-1 0 0,1 1 0,-1-1 0,0 1 0,0 3-1,-10 93-1444,8-78 774,-2-72-172,0 10 282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7.852"/>
    </inkml:context>
    <inkml:brush xml:id="br0">
      <inkml:brushProperty name="width" value="0.05" units="cm"/>
      <inkml:brushProperty name="height" value="0.05" units="cm"/>
    </inkml:brush>
  </inkml:definitions>
  <inkml:trace contextRef="#ctx0" brushRef="#br0">10 0 18244,'-3'5'1304,"0"5"-1080,-1-2-112,6 4-40,2-4-152,4 1 80,3 1-104,1-2-64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4.706"/>
    </inkml:context>
    <inkml:brush xml:id="br0">
      <inkml:brushProperty name="width" value="0.05" units="cm"/>
      <inkml:brushProperty name="height" value="0.05" units="cm"/>
    </inkml:brush>
  </inkml:definitions>
  <inkml:trace contextRef="#ctx0" brushRef="#br0">31 68 14763,'-1'-15'974,"0"9"-690,1 0-1,0 1 1,-1-1-1,0 0 1,-1 0-1,1 1 1,-4-8-1,5 13-265,0 0 0,0 0 0,0 1 0,0-1 0,0 0 0,0 0 0,0 0 0,0 0 0,0 0 0,0 0 0,0 0 0,0 0 1,0 1-1,0-1 0,0 0 0,0 0 0,0 0 0,0 0 0,0 0 0,0 0 0,0 0 0,0 0 0,0 0 0,-1 0 0,1 0 0,0 0 0,0 1 0,0-1 0,0 0 0,0 0 0,0 0 0,0 0 0,0 0 0,0 0 0,-1 0 0,1 0 0,0 0 0,0 0 0,0 0 0,0 0 0,0 0 0,0 0 0,0 0 0,0 0 0,-1 0 0,1 0 0,0 0 0,0 0 0,0 0 0,0 0 0,0-1 0,0 1 0,0 0 1,0 0-1,0 0 0,-1 0 0,1 0 0,0 0 0,0 0 0,0 0 0,0 0 0,-3 17 430,0 1 1,1-1-1,1 35 1,1-13-185,-6 290 265,10-236-511,21 140 0,-24-224-15,1 0-1,0 0 1,0 0 0,1 0-1,0 0 1,0-1 0,7 14-1,-9-22 0,0 1-1,-1 0 1,1-1-1,0 1 1,-1-1-1,1 1 1,0 0 0,0-1-1,-1 0 1,1 1-1,0-1 1,0 1-1,0-1 1,0 0-1,-1 0 1,1 1-1,0-1 1,0 0-1,0 0 1,0 0-1,0 0 1,0 0-1,0 0 1,0 0-1,0 0 1,0-1-1,-1 1 1,1 0-1,0 0 1,0-1 0,0 1-1,0-1 1,-1 1-1,1-1 1,0 1-1,0-1 1,-1 1-1,1-1 1,1-1-1,2-2 10,1 0 0,-1-1 0,0 0 0,4-6 0,-7 9-8,17-26-165,-1-2-1,-2 0 1,16-44 0,-6 13-921,-20 54 767,3-1-118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8.210"/>
    </inkml:context>
    <inkml:brush xml:id="br0">
      <inkml:brushProperty name="width" value="0.05" units="cm"/>
      <inkml:brushProperty name="height" value="0.05" units="cm"/>
    </inkml:brush>
  </inkml:definitions>
  <inkml:trace contextRef="#ctx0" brushRef="#br0">243 60 20116,'0'-3'127,"0"0"0,-1 0 0,1 0 0,-1 1 0,0-1-1,0 0 1,0 0 0,0 1 0,0-1 0,-1 1 0,1-1 0,-1 1-1,1-1 1,-1 1 0,0 0 0,0 0 0,0 0 0,0 0 0,-1 0-1,-2-1 1,2 1-52,1 1-1,-1 1 1,1-1-1,-1 0 1,1 1-1,-1-1 1,0 1 0,1 0-1,-1 0 1,1 0-1,-1 0 1,0 0-1,1 0 1,-1 1-1,0 0 1,1-1-1,-1 1 1,1 0-1,-1 0 1,1 0-1,0 0 1,-4 3 0,-4 3 15,0 1 1,1 0 0,0 0 0,0 1-1,1 0 1,0 1 0,1 0 0,0 0-1,0 0 1,-7 19 0,4-8-37,1 1-1,1 0 1,1 0 0,-7 39-1,13-52-37,0 0 0,0 0 0,0 0-1,1 0 1,2 13 0,-2-20-20,1 1 1,-1 0-1,1-1 1,0 1-1,0-1 1,-1 1-1,2-1 1,-1 0 0,0 1-1,0-1 1,1 0-1,-1 0 1,1 0-1,0 0 1,0 0-1,0 0 1,0 0-1,0-1 1,0 1 0,0-1-1,0 1 1,5 1-1,0-1-175,-1 0 0,1-1 0,0 0-1,0 0 1,0 0 0,1-1 0,-1 0-1,0 0 1,0-1 0,0 0 0,0 0 0,13-4-1,7-4-924,48-23-1,-67 28 1055,38-18-797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8.583"/>
    </inkml:context>
    <inkml:brush xml:id="br0">
      <inkml:brushProperty name="width" value="0.05" units="cm"/>
      <inkml:brushProperty name="height" value="0.05" units="cm"/>
    </inkml:brush>
  </inkml:definitions>
  <inkml:trace contextRef="#ctx0" brushRef="#br0">206 0 17076,'-14'9'400,"0"0"0,1 0 0,0 2 0,1-1 0,0 2 0,0 0 0,2 0 0,-1 1 0,-7 14 0,6-9-73,1 1-1,0 1 1,2-1-1,0 2 1,2-1 0,-7 26-1,13-41-256,0 1 1,0-1-1,1 0 0,-1 0 0,1 1 0,0-1 0,0 0 0,3 10 1,-3-14-58,1 1 0,-1 0 1,1-1-1,-1 1 1,1-1-1,0 1 1,0-1-1,0 1 1,0-1-1,0 0 1,0 0-1,0 1 0,1-1 1,-1 0-1,0 0 1,1 0-1,-1 0 1,1 0-1,-1-1 1,1 1-1,-1 0 0,1-1 1,-1 1-1,1-1 1,0 1-1,-1-1 1,1 0-1,0 0 1,-1 0-1,3 0 1,4 0 0,0-1 0,0 0 0,1 0 0,-1-1 0,-1 0 0,1-1 0,0 1 1,-1-2-1,1 1 0,13-9 0,5-6-2,35-30 0,-38 30 5,17-16 2,-23 19-15,0 0 0,1 1 0,0 1-1,38-19 1,-55 31-3,1 0 0,-1 0-1,1 0 1,-1 1-1,1-1 1,0 1 0,-1-1-1,1 1 1,0-1 0,0 1-1,-1 0 1,1 0-1,0 0 1,0 0 0,-1 0-1,1 0 1,0 1 0,0-1-1,-1 1 1,1-1-1,0 1 1,-1-1 0,1 1-1,-1 0 1,1 0 0,-1 0-1,1 0 1,-1 0-1,1 0 1,-1 0 0,0 0-1,0 1 1,2 1 0,0 4 9,0-1 1,0 1-1,0 0 0,-1 1 1,0-1-1,2 12 1,3 14 38,-5-28-37,0 0 1,0 0-1,0 0 0,0 0 0,1 0 0,0-1 0,0 1 0,0-1 0,4 5 0,-4-7-4,0 0-1,-1 0 1,1 0-1,0 0 1,0 0-1,1-1 0,-1 1 1,0-1-1,0 0 1,1 0-1,-1 0 1,1 0-1,-1-1 0,1 1 1,4-1-1,3 0-27,1-1-1,-1 0 1,0-1-1,0 0 0,0-1 1,0 0-1,0 0 1,17-9-1,10-7-299,35-25 0,-10 6-175,-61 37 464,1-1-1,0 1 0,-1 0 1,1 0-1,0 0 1,0 0-1,-1 0 1,1 0-1,0 1 1,0-1-1,0 1 1,6 0-1,-8 0 36,0 1 1,1 0-1,-1-1 0,0 1 0,0 0 0,1-1 0,-1 1 0,0 0 1,0 0-1,0 0 0,0 0 0,0 0 0,0 0 0,0 0 1,0 0-1,-1 1 0,1-1 0,0 0 0,-1 0 0,1 1 0,-1-1 1,1 0-1,-1 1 0,0-1 0,1 1 0,-1-1 0,0 0 0,0 2 1,2 13 120,-2-12-65,1 1 1,-1-1 0,1 1-1,0 0 1,1-1-1,1 7 1,-2-10-47,0 0-1,0 1 1,0-1-1,0 0 1,0 0-1,0 0 1,0 0-1,0 0 1,0 0 0,1 0-1,-1 0 1,0-1-1,0 1 1,1 0-1,-1-1 1,1 1-1,-1-1 1,1 0 0,-1 1-1,0-1 1,1 0-1,-1 0 1,1 0-1,2 0 1,6 0-1,0-1 0,0-1 0,-1 0-1,1 0 1,0-1 0,15-6 0,57-32-262,-46 22 102,-15 8 54,45-20-200,-59 28 246,0 1 0,0 0 0,0 0 0,1 0 0,-1 1 0,0 0 0,9 0 0,-14 1 52,-1 1 0,1-1 0,0 0 1,-1 1-1,1-1 0,0 1 0,-1-1 0,1 1 1,-1 0-1,1 0 0,-1 0 0,1-1 1,-1 2-1,0-1 0,1 0 0,-1 0 1,0 0-1,0 0 0,0 1 0,0-1 1,0 1-1,0-1 0,0 1 0,0-1 0,-1 1 1,1-1-1,-1 1 0,1 0 0,-1-1 1,1 1-1,-1 0 0,0 2 0,1 6 152,0 1-1,-1 0 1,-2 21 0,1-20-15,1-9-115,0-1 0,0 1 1,0 0-1,0 0 0,0 0 0,1 0 0,-1 0 0,1 0 1,1 4-1,-2-6-37,1-1 1,-1 0 0,0 1-1,0-1 1,1 1-1,-1-1 1,0 0 0,1 1-1,-1-1 1,0 0 0,1 0-1,-1 1 1,0-1 0,1 0-1,-1 0 1,1 0 0,-1 1-1,1-1 1,-1 0-1,0 0 1,1 0 0,-1 0-1,1 0 1,0 0 0,0 0-7,0 0 0,0-1 0,1 1 0,-1 0 0,0-1 0,0 1 0,0-1 0,0 1 0,1-1 0,-1 0-1,0 0 1,1-1 0,16-15-112,7-12-61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9.002"/>
    </inkml:context>
    <inkml:brush xml:id="br0">
      <inkml:brushProperty name="width" value="0.05" units="cm"/>
      <inkml:brushProperty name="height" value="0.05" units="cm"/>
    </inkml:brush>
  </inkml:definitions>
  <inkml:trace contextRef="#ctx0" brushRef="#br0">127 280 18308,'0'2'118,"1"0"1,-1 0-1,1 0 1,0 0-1,0 0 0,0-1 1,0 1-1,0 0 1,0 0-1,0-1 1,1 1-1,-1 0 0,1-1 1,-1 1-1,1-1 1,2 2-1,-3-3-47,1 1-1,0-1 1,0 1-1,0-1 1,0 0-1,0 0 1,0 0-1,0 0 1,0 0-1,0 0 1,0-1-1,0 1 1,0-1-1,0 1 0,0-1 1,0 0-1,3-1 1,8-5 46,0 0 0,0-1 1,-1 0-1,0-1 0,-1 0 0,0-1 0,0-1 0,-1 1 1,-1-1-1,0-1 0,0 0 0,-1 0 0,-1-1 1,0 0-1,8-20 0,-14 29-127,1-1-1,-1 1 1,-1-1-1,1 1 1,-1-1 0,1 1-1,-1-1 1,0 1-1,-1-1 1,1 1 0,-1-1-1,0 1 1,0-1 0,-1 1-1,1-1 1,-4-6-1,3 8 9,0 0 0,0 0-1,0 1 1,-1-1 0,1 1 0,-1-1-1,1 1 1,-1 0 0,0 0-1,0 0 1,0 0 0,0 1 0,0-1-1,0 1 1,0-1 0,-1 1-1,1 0 1,0 1 0,-1-1-1,1 1 1,-1-1 0,-6 1 0,1 1 34,1 0 0,-1 0 1,1 1-1,-1 0 0,1 1 0,0 0 1,0 0-1,0 0 0,0 1 1,0 1-1,1-1 0,0 1 0,0 0 1,-10 10-1,3-1 121,0 0 0,1 1 0,0 1-1,1 0 1,-13 23 0,15-21 42,1 0-1,1 1 1,-11 35-1,16-44-119,1 1 0,0-1 0,0 1 0,2-1 0,-1 1 0,1 0 0,0 0-1,1-1 1,3 12 0,-3-17-99,1 0 1,0 0-1,0 0 0,0 0 0,0-1 0,1 1 1,0-1-1,0 0 0,0 0 0,1 0 0,-1 0 0,1 0 1,0-1-1,0 0 0,0 1 0,1-2 0,-1 1 1,1 0-1,0-1 0,-1 0 0,1 0 0,8 2 0,-1-1-263,0 0-1,0-1 0,0 0 0,1-1 0,-1 0 0,0-1 0,1 0 0,19-4 0,-20 2 179,-1-1 1,1-1-1,-1 0 1,14-7-1,49-29-648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49.538"/>
    </inkml:context>
    <inkml:brush xml:id="br0">
      <inkml:brushProperty name="width" value="0.05" units="cm"/>
      <inkml:brushProperty name="height" value="0.05" units="cm"/>
    </inkml:brush>
  </inkml:definitions>
  <inkml:trace contextRef="#ctx0" brushRef="#br0">36 197 12043,'-34'-19'1509,"32"20"-633,5 4-504,7 5 35,-5-8-337,0 1 0,1-1 0,-1 0 0,1 0 0,0 0 0,-1-1 0,1 0 0,0 0 0,0-1 0,0 1 0,0-1 0,0 0 0,0-1 0,0 0 0,0 0 0,-1 0 0,1 0 0,6-3 0,11-5-56,-1-1 0,-1-1 1,27-18-1,25-11 60,-43 28-61,2 1 0,-1 2 0,1 1 0,0 1 0,40-2 0,169 0 33,-138 9-34,217-13 4,349 7-8,-280 23 0,318 29 0,-486-25-4,361-12 1,-25-12-15,-339 3 25,216-16-5,182 5-2,-528 16-6,744 16-27,29-96 41,-713 56-14,1 7 0,263 10 1,-256 15 4,200 4 8,-267-21-27,-39 0 6,1 3 0,70 6 1,-116-4 329,7 1-1841,-12-2 1491,0 0-1,0 0 1,0 0-1,1 0 1,-1 0-1,0 0 1,0 0-1,0 0 1,0 0 0,0 0-1,1 0 1,-1 0-1,0 0 1,0 0-1,0 0 1,0 0-1,0 0 1,1 0-1,-1 0 1,0-1-1,0 1 1,0 0 0,0 0-1,0 0 1,0 0-1,0 0 1,0 0-1,0-1 1,1 1-1,-1 0 1,0 0-1,0 0 1,0 0-1,0 0 1,0-1-1,0 1 1,0 0 0,0 0-1,0 0 1,0 0-1,0 0 1,0-1-1,0 1 1,0 0-1,0 0 1,0 0-1,0 0 1,0 0-1,0-1 1,-1 1 0,1 0-1,0 0 1,0 0-1,0 0 1,0 0-1,0 0 1,0-1-1,0 1 1,-1 0-1,-11-9-421,-17 0-141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54.415"/>
    </inkml:context>
    <inkml:brush xml:id="br0">
      <inkml:brushProperty name="width" value="0.05" units="cm"/>
      <inkml:brushProperty name="height" value="0.05" units="cm"/>
    </inkml:brush>
  </inkml:definitions>
  <inkml:trace contextRef="#ctx0" brushRef="#br0">228 25 13331,'-3'-2'153,"-1"-1"1,0 1 0,0 0-1,0 1 1,-1-1-1,1 1 1,0 0-1,-1 0 1,1 0 0,0 0-1,-1 1 1,1-1-1,-1 1 1,1 1-1,-1-1 1,1 1 0,-1-1-1,1 1 1,0 0-1,0 1 1,-1-1 0,1 1-1,0 0 1,0 0-1,-6 4 1,3-1-75,0 0-1,0 1 1,0 0 0,1 0 0,0 0-1,0 1 1,1 0 0,0 0 0,0 1 0,1-1-1,-1 1 1,-3 11 0,0 5-29,1 0 0,1 1 0,2-1 0,0 1 0,1 1 0,2-1 1,1 0-1,0 0 0,2 1 0,7 34 0,-5-41-31,0 0 0,1 0-1,1-1 1,1 1 0,1-2 0,0 1 0,1-1 0,1 0-1,1-1 1,0 0 0,1-1 0,1 0 0,0-1 0,17 15-1,-22-24 0,0 1-1,0-1 1,1 0-1,-1 0 0,1-1 1,0-1-1,0 1 1,0-1-1,1-1 0,-1 0 1,1 0-1,-1-1 1,1 0-1,0-1 0,-1 0 1,1 0-1,15-3 1,-14 1 35,-1-1 1,1 0-1,-1-1 1,0 0 0,0-1-1,0 0 1,0 0-1,-1-1 1,0 0 0,0-1-1,0 0 1,-1 0 0,0-1-1,-1 0 1,8-11-1,-4 3 66,0-1 0,-2 0 0,0-1 0,-1 0 0,-1 0 0,-1-1 0,0 0 0,-1 0-1,-1 0 1,-1 0 0,-1-1 0,-1 0 0,-2-34 0,0 34-57,-1 0 0,-1 0 0,-1 0 0,0 1 0,-2 0 0,0 0 0,-1 0 0,-1 1 0,-1 0 0,0 0 0,-1 1 0,-1 0 0,-20-22 0,25 32-92,0 1 1,-1 0-1,0 0 1,0 1-1,0-1 0,-1 2 1,0-1-1,1 1 1,-2 0-1,1 1 1,0 0-1,-1 0 0,1 1 1,-1 0-1,0 0 1,0 1-1,0 0 1,0 1-1,1 0 1,-1 0-1,0 1 0,0 0 1,0 1-1,0 0 1,1 0-1,-1 1 1,1 0-1,-11 6 0,2 0-488,15-7 458,-1 0 1,1 0-1,-1 0 1,0-1-1,0 1 0,0-1 1,0 0-1,0 0 1,0 0-1,0 0 0,0-1 1,-1 1-1,1-1 1,-6 1-1,-6-7-367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18.725"/>
    </inkml:context>
    <inkml:brush xml:id="br0">
      <inkml:brushProperty name="width" value="0.05" units="cm"/>
      <inkml:brushProperty name="height" value="0.05" units="cm"/>
    </inkml:brush>
  </inkml:definitions>
  <inkml:trace contextRef="#ctx0" brushRef="#br0">919 153 11178,'-13'-7'4199,"21"10"-3434,2 2-520,1-2 1,-1 1-1,1-1 0,0 0 0,0-1 0,17 1 1,69-2 298,-87-1-474,112-13 266,-89 8-246,1 1 0,54 1 0,-66 6-18,0 0 0,0 2 0,23 7 0,37 9 168,-3-12-7,146-2 0,-16-2-134,-125-1-67,93-8 0,83-20 0,60-3 0,-88 19-18,267-14-2,-203 19 3,-163 4 2,-108-3 17,-23 0 9,-16-1-18,-14 2-94,0 2 0,0 1 0,0 1 0,0 1 0,-38 11 0,24-6-11,-141 29-173,-2-9 0,-241 8 0,-115-42 103,-33 0 78,-167 36 42,434-16 24,-112 15 6,330-19 96,1 4 0,-143 44 0,222-56-78,-5 1 40,0 1 0,-24 13-1,38-18-57,0 0 1,0 0-1,0 0 1,0 0-1,-1 0 0,1 0 1,0 0-1,0 0 0,0 0 1,0 0-1,0 0 0,0 0 1,0 0-1,0 0 0,-1 0 1,1 0-1,0 0 0,0 0 1,0 0-1,0 0 1,0 0-1,0 1 0,0-1 1,0 0-1,0 0 0,0 0 1,0 0-1,0 0 0,-1 0 1,1 0-1,0 0 0,0 0 1,0 1-1,0-1 0,0 0 1,0 0-1,0 0 1,0 0-1,0 0 0,0 0 1,0 0-1,0 1 0,0-1 1,0 0-1,0 0 0,0 0 1,0 0-1,0 0 0,0 0 1,0 0-1,1 0 0,-1 0 1,0 1-1,0-1 0,0 0 1,0 0-1,0 0 1,0 0-1,0 0 0,0 0 1,0 0-1,0 0 0,0 0 1,1 0-1,-1 0 0,0 0 1,0 1-1,12 1-22,18-2-36,129-15-184,-74 5 172,-1 1 20,259-19-52,356 17 71,-70 3-34,-3-44-16,64-54-130,-166 23-373,-485 79 532,-22 3 26,0-2 0,0 0 1,26-8-1,-43 11 26,0 1 0,1-1 1,-1-1-1,0 1 0,0 0 0,0 0 0,1 0 1,-1 0-1,0 0 0,0 0 0,1 0 0,-1 0 0,0 0 1,0 0-1,0 0 0,1-1 0,-1 1 0,0 0 1,0 0-1,0 0 0,0 0 0,1 0 0,-1-1 0,0 1 1,0 0-1,0 0 0,0 0 0,0-1 0,0 1 1,0 0-1,0 0 0,1-1 0,-1 1 0,0 0 0,0 0 1,0 0-1,0-1 0,0 1 0,0 0 0,0 0 0,0-1 1,0 1-1,0 0 0,-1 0 0,1 0 0,0-1 1,0 1-1,0 0 0,0 0 0,0-1 0,0 1 0,-1 0 1,-14-10 16,-26-3 17,-25-1-34,-99-6 0,-72 9-142,191 10 118,-25-1-23,-764-22-133,0 24 268,555 10-305,-361 62 1,371-28 86,153-28 24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22.773"/>
    </inkml:context>
    <inkml:brush xml:id="br0">
      <inkml:brushProperty name="width" value="0.05" units="cm"/>
      <inkml:brushProperty name="height" value="0.05" units="cm"/>
    </inkml:brush>
  </inkml:definitions>
  <inkml:trace contextRef="#ctx0" brushRef="#br0">12 41 11074,'-12'0'1526,"16"0"-294,23-4 154,-25 3-1212,0 0-1,0-1 1,0 1 0,0 0 0,0-1 0,-1 0-1,1 1 1,0-1 0,1-2 0,-2 3-82,0 0 1,-1 0 0,1 0-1,0 0 1,0 0 0,0 0-1,0 0 1,0 0 0,0 1-1,0-1 1,0 0 0,0 1-1,0-1 1,0 1 0,0-1-1,0 1 1,0 0 0,1-1-1,-1 1 1,0 0 0,0 0-1,1 0 1,-1-1 0,0 2-1,0-1 1,3 0-1,6 1 17,1 0-1,-1 0 0,1-1 0,-1-1 0,16-2 0,-18 1-39,1 1 1,-1 1 0,0-1 0,1 1-1,-1 0 1,1 1 0,-1 0 0,0 0-1,13 4 1,-3 1 14,0-1 1,0-1-1,1-1 0,-1 0 0,28 0 1,-46-3-84,206 18 525,-122-10-431,-10-5-22,125-10 0,-117 2-25,84 5 0,-138 2-39,493 16 172,-439-21-183,436 7 119,-234 12-73,-271-15-100,2 1 272,-32 4-865,-3-2-805,-1-1 0,-28 0-1,10-2 525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32.520"/>
    </inkml:context>
    <inkml:brush xml:id="br0">
      <inkml:brushProperty name="width" value="0.05" units="cm"/>
      <inkml:brushProperty name="height" value="0.05" units="cm"/>
    </inkml:brush>
  </inkml:definitions>
  <inkml:trace contextRef="#ctx0" brushRef="#br0">228 0 11394,'-8'1'341,"0"-1"-1,-1 1 0,1 0 1,0 1-1,0-1 0,0 2 1,1-1-1,-1 1 0,0 0 1,1 1-1,0 0 0,0 0 1,0 0-1,0 1 0,1 0 1,-1 1-1,-5 6 0,4-3-220,0 1-1,1 1 0,0-1 0,0 1 1,1 0-1,1 1 0,0-1 0,0 1 1,1 0-1,-3 18 0,0 1-60,2 0 0,2 1 0,0-1 0,2 1 0,2 0 0,5 41 0,-3-53-45,1-1 0,1 0 0,1 0 0,1 0 0,0 0 0,1-1 0,1 0 0,1-1 0,0 0 0,1-1 0,16 19 0,-6-13-10,1 0-1,0-1 0,2-2 0,0 0 0,37 21 0,-45-31-4,0-1-1,1 0 1,0-1 0,0-1-1,0 0 1,1-1 0,0-1-1,0-1 1,0-1 0,23 1-1,-35-3 1,1-1-1,0 0 1,0 0-1,0 0 1,0-1-1,-1 0 1,1 0-1,0 0 0,-1-1 1,0 0-1,0-1 1,0 1-1,9-8 1,-7 4 3,-1 0 1,0-1-1,0 1 0,-1-2 1,0 1-1,0 0 1,-1-1-1,6-14 1,-2-2 10,0 1 0,-2-2 1,-1 1-1,-1-1 0,-1 0 1,1-37-1,-5 21 3,-1 0-1,-2 1 1,-2-1 0,-2 1-1,-1 0 1,-3 0 0,-23-60-1,30 91-13,-1-1-1,0 1 0,-1 0 1,0 1-1,0-1 0,-1 1 1,-1 0-1,1 1 0,-1 0 1,-1 0-1,1 1 0,-2 0 1,1 0-1,0 1 0,-1 0 1,0 1-1,-1 0 0,1 1 1,-1 0-1,0 0 0,0 1 1,0 1-1,-23-3 0,3 4-104,-1 1 0,0 1 0,1 2-1,0 2 1,0 0 0,0 2 0,-49 19 0,77-25 70,1-1 0,-1 1 0,1 0 0,-1-1 0,1 1 0,-1-1 0,0 0 0,1 0 0,-6 0 0,1-3-180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37.244"/>
    </inkml:context>
    <inkml:brush xml:id="br0">
      <inkml:brushProperty name="width" value="0.05" units="cm"/>
      <inkml:brushProperty name="height" value="0.05" units="cm"/>
    </inkml:brush>
  </inkml:definitions>
  <inkml:trace contextRef="#ctx0" brushRef="#br0">98 29 10650,'-32'-11'1733,"23"7"-814,-1 1-1,0-1 0,-18-2 1,28 6-884,-1 0 1,1 0-1,0 0 0,0 0 1,-1 0-1,1-1 0,0 1 1,0 0-1,-1 0 0,1 0 1,0 0-1,0 0 1,-1 0-1,1 0 0,0 0 1,0 0-1,-1 1 0,1-1 1,0 0-1,0 0 0,0 0 1,-1 0-1,1 0 1,0 0-1,0 0 0,-1 1 1,1-1-1,0 0 0,0 0 1,0 0-1,0 0 1,-1 1-1,1-1 0,0 0 1,0 0-1,0 1 0,0-1 1,0 0-1,4 10 689,14 8-232,0-6-368,1-2 0,-1 0 0,2-1 0,-1-1 0,1 0 0,1-2 0,-1 0 0,1-1 0,39 3 0,-10-4 147,208 25 440,-217-22-673,176 24 90,-174-27-104,-1-3-1,1-1 0,48-7 1,-4-4 63,0 4 0,174 9 0,63 3 38,-77-6-64,-213 2-49,-1-2 0,58-10 1,64-23 7,-154 34-20,6-2 5,-1 0 0,1 1 1,0 0-1,-1 0 0,1 0 0,0 1 0,0 0 0,-1 0 1,1 1-1,0 0 0,-1 0 0,1 0 0,0 1 1,-1 0-1,0 1 0,1-1 0,7 5 0,27 9 75,-41-14-162,0-1 0,0 1 0,-1-1-1,1 1 1,0-1 0,-1 1 0,1-1 0,-1 0-1,0 1 1,1-1 0,-1 0 0,0 1 0,0-1-1,0 0 1,0 0 0,0 0 0,0 1 0,0-1-1,0 0 1,0-1 0,-1 1 0,1 0 0,0 0-1,-1 0 1,1-1 0,0 1 0,-2 0 0,-21 5-384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19.378"/>
    </inkml:context>
    <inkml:brush xml:id="br0">
      <inkml:brushProperty name="width" value="0.05" units="cm"/>
      <inkml:brushProperty name="height" value="0.05" units="cm"/>
    </inkml:brush>
  </inkml:definitions>
  <inkml:trace contextRef="#ctx0" brushRef="#br0">522 18 10434,'-2'-2'148,"-1"0"-1,1 1 1,-1-1 0,0 0-1,1 1 1,-1 0 0,0 0-1,0-1 1,0 2-1,0-1 1,0 0 0,0 1-1,0-1 1,-4 1 0,1 0 0,0 0 0,0 1 0,0 0 0,0 0 0,0 1 0,1 0 0,-7 2 0,-6 5 66,1 0-1,-1 1 0,-23 19 0,14-8-120,0 2 1,1 1-1,1 1 1,2 1-1,0 1 0,2 1 1,1 1-1,1 1 1,2 0-1,0 2 1,3 0-1,0 0 0,3 1 1,0 1-1,2 0 1,-8 60-1,13-51 11,1 0-1,2 0 1,3-1-1,1 1 1,1 0-1,18 67 1,-13-78-66,1 0 0,2-1 0,2-1 0,0 0 0,2-1 0,1 0 0,1-1-1,2-1 1,23 25 0,1-6-15,1-2-1,66 50 0,-78-70-18,1-1 0,1-2 0,1-1 0,63 24 0,-85-39-7,0 0 0,0-1 0,1-1 0,-1 0-1,1-1 1,0-1 0,0 0 0,0-1 0,29-3 0,-33 0 1,0 1 0,0-2 0,-1 1 0,1-1 0,-1-1 0,0 0 0,0 0 0,0-1 0,-1 0 0,0-1 0,0 0 0,0-1 0,13-15 0,-6 2 23,0 0-1,-2-1 0,0 0 0,-2-2 1,0 1-1,-2-1 0,0-1 1,-2 0-1,7-35 0,-3-5 74,-2-1 1,1-101-1,-10 95 36,-4 0 1,-22-139-1,15 160-82,-3 0 0,-2 1 0,-2 1 0,-41-83 0,46 110-69,0 1 1,-2 0 0,-1 1-1,0 1 1,-28-28 0,37 41-33,-1 0 0,0 0 0,0 0 1,-1 1-1,0 0 0,1 0 1,-2 1-1,1 0 0,0 0 0,-1 1 1,0 1-1,0-1 0,0 1 1,0 0-1,0 1 0,0 0 0,-16 1 1,20 1-10,-1 0 0,1 0 0,-1 0 0,1 1 1,0 0-1,0 0 0,0 0 0,0 0 0,0 1 0,0 0 0,1 0 1,-1 0-1,1 1 0,0 0 0,-7 7 0,-1 3-229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5.140"/>
    </inkml:context>
    <inkml:brush xml:id="br0">
      <inkml:brushProperty name="width" value="0.05" units="cm"/>
      <inkml:brushProperty name="height" value="0.05" units="cm"/>
    </inkml:brush>
  </inkml:definitions>
  <inkml:trace contextRef="#ctx0" brushRef="#br0">127 1 18844,'-1'0'58,"-1"0"-1,1 0 1,-1 0-1,1 0 1,-1 0 0,1 0-1,0 1 1,-1-1-1,1 0 1,0 1 0,-1-1-1,1 1 1,0 0-1,-1-1 1,1 1 0,0 0-1,0 0 1,0 0-1,0-1 1,0 1-1,0 1 1,0-1 0,-1 1-1,-1 1 41,-6 6-34,2 0 1,-1 0-1,2 1 0,-1-1 0,1 2 0,1-1 0,-1 1 0,2 0 0,-7 22 1,4-8 10,1 1 0,2 0 0,-2 38 0,5-46-63,1 0 0,1 0 0,4 28 0,-4-42-9,0 0 1,0 0-1,0 0 0,0 0 1,0 0-1,1 0 0,0 0 0,-1 0 1,2 0-1,-1-1 0,0 1 1,1-1-1,-1 1 0,1-1 0,0 0 1,0 0-1,1-1 0,-1 1 1,0-1-1,7 4 0,-7-5 15,0 0 0,0 0 0,0-1 0,1 0 0,-1 1-1,0-1 1,0 0 0,0-1 0,1 1 0,-1 0 0,0-1 0,0 0-1,0 0 1,0 0 0,0 0 0,0 0 0,0 0 0,0-1 0,0 0 0,0 1-1,-1-1 1,1 0 0,-1 0 0,5-5 0,1-2 71,1 0 0,-1-1 0,-1 0 0,0-1 1,7-12-1,-4 5 67,-2-1 1,0 0 0,-2 0-1,0-1 1,4-25 0,-7 30-13,-1 0 1,0-1 0,-2 1 0,0-1-1,-1 1 1,0-1 0,-5-23 0,5 36-106,0-1 0,-1 1 0,1 0 0,-1-1 0,1 1 0,-1 0-1,-2-3 1,3 5-31,1 0-1,-1 1 1,1-1-1,-1 1 1,1-1-1,-1 1 1,1-1-1,-1 1 0,1-1 1,-1 1-1,0 0 1,1-1-1,-1 1 1,0 0-1,1-1 1,-1 1-1,0 0 0,1 0 1,-1 0-1,0 0 1,0 0-1,1 0 1,-1 0-1,0 0 1,0 0-1,1 0 0,-1 0 1,0 0-1,1 0 1,-1 1-1,0-1 1,1 0-1,-1 0 0,0 1 1,1-1-1,-1 0 1,0 1-1,1-1 1,-1 1-1,1-1 1,-1 1-1,1-1 0,-1 1 1,0 0-1,-2 4 8,0 0-1,0 0 0,0 0 0,1 0 0,-1 0 1,1 1-1,0-1 0,1 1 0,-1 0 1,1-1-1,1 1 0,-1 0 0,1 9 0,-1 3-56,2 1-1,0 0 0,5 18 0,-5-32-79,0 1 0,0-1 0,1 1-1,-1-1 1,1 0 0,1 1 0,-1-1-1,1 0 1,0-1 0,0 1 0,0 0-1,6 5 1,-6-8-24,-1 0-1,1 0 1,-1 0-1,1-1 0,0 1 1,0-1-1,0 0 1,0 0-1,0 0 1,0 0-1,0 0 1,0-1-1,0 1 1,1-1-1,-1 0 0,0 0 1,0 0-1,0 0 1,0-1-1,1 1 1,-1-1-1,6-2 1,16-4-676,2-3-122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20.310"/>
    </inkml:context>
    <inkml:brush xml:id="br0">
      <inkml:brushProperty name="width" value="0.05" units="cm"/>
      <inkml:brushProperty name="height" value="0.05" units="cm"/>
    </inkml:brush>
  </inkml:definitions>
  <inkml:trace contextRef="#ctx0" brushRef="#br0">388 18 12955,'-5'-3'90,"-1"1"1,0-1-1,-1 1 1,1 0 0,0 1-1,-1-1 1,1 1-1,0 1 1,-1-1-1,1 1 1,-1 0 0,1 0-1,-14 3 1,12 0-11,-1-1-1,1 1 1,0 1 0,0 0 0,0 0 0,0 0 0,1 1 0,-1 0-1,-7 8 1,-1 2 39,1 0 0,1 2 0,1 0-1,0 0 1,2 1 0,0 0 0,-15 35-1,10-13 37,2 0 0,1 2-1,3 0 1,1 0 0,-3 56-1,7-32 35,4 1-1,12 114 1,-6-142-155,2-1 0,1 1-1,2-2 1,2 0 0,2 0 0,1-1-1,1-1 1,2 0 0,35 48 0,-38-61-32,2-1 1,0-1-1,1 0 1,1-2-1,1 0 1,1-1-1,0-1 1,1-1-1,1-1 0,0-1 1,1-1-1,1-1 1,-1-1-1,48 12 1,-49-17-15,1-2-1,0 0 1,0-1 0,0-1 0,0-1 0,0-2-1,-1 0 1,26-6 0,-35 5 1,0-1 0,-1 0 0,0-1-1,0 0 1,0-1 0,-1-1 0,0 0 0,0 0 0,0-1 0,-1-1-1,0 0 1,-1 0 0,0-1 0,-1-1 0,11-13 0,-9 6 5,-1-1 1,0 0-1,-1-1 0,-2 0 1,0 0-1,0-1 0,-2 1 1,4-32-1,-4-2 31,-1 0 0,-5-66 0,-3 49 36,-4 1 0,-29-126 0,24 148-41,-2 1-1,-2 1 0,-2 1 1,-47-82-1,57 113-58,0 0 0,-1 1-1,-1 0 1,0 0 0,0 1 0,-1 1 0,-1 0 0,-14-10-1,21 18-22,1-1-1,-1 1 1,0 0-1,0 1 1,0 0-1,0 0 1,0 0-1,-1 0 1,1 1-1,0 0 1,-1 0-1,1 1 1,-1 0-1,1 0 1,-1 1-1,1-1 1,-1 1-1,1 1 1,-1-1-1,1 1 1,0 0-1,0 1 1,-7 3-1,3 0-65,-1 1 0,1 0 0,0 1-1,-12 12 1,4 0-295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38.141"/>
    </inkml:context>
    <inkml:brush xml:id="br0">
      <inkml:brushProperty name="width" value="0.05" units="cm"/>
      <inkml:brushProperty name="height" value="0.05" units="cm"/>
    </inkml:brush>
  </inkml:definitions>
  <inkml:trace contextRef="#ctx0" brushRef="#br0">250 38 11362,'-1'-2'153,"0"-1"-1,-1 1 0,1 0 0,-1-1 0,1 1 0,-1 0 0,0 0 0,0 0 0,1 0 0,-2 0 0,1 1 0,0-1 0,0 1 1,0-1-1,-1 1 0,1 0 0,-1 0 0,1 0 0,-6-1 0,4 1 20,0 1 1,0 0-1,0 0 0,0 0 0,0 0 1,0 1-1,0 0 0,1 0 0,-1 0 1,0 0-1,0 0 0,-4 3 0,-1 1-14,0 0-1,1 0 0,0 1 1,0 0-1,0 1 1,0 0-1,1 0 0,1 0 1,-1 1-1,-5 9 1,3-2-108,1 1 0,0 0 1,1 0-1,1 1 0,1 0 1,0 0-1,1 1 1,1-1-1,-2 35 0,5-30-23,1 1-1,1-1 1,1 0-1,1 0 1,1 0-1,1-1 0,10 27 1,-1-15-15,1 0 0,2-2 0,1 0 0,1 0 0,1-2 0,2-1 1,1-1-1,1 0 0,46 36 0,-43-41-8,1 0-1,1-2 1,1-1 0,1-2 0,36 15-1,-64-30-2,0 0-1,0-1 0,0 0 0,0 0 0,1 0 0,-1 0 0,0-1 0,1 0 0,-1 0 0,0 0 0,1 0 0,-1 0 1,0-1-1,5-1 0,-6 0 0,0 1 1,0-1-1,0 0 1,0 0-1,0 0 1,0 0-1,0-1 1,-1 1-1,1-1 1,-1 1-1,1-1 1,-1 0 0,0 0-1,0 0 1,-1-1-1,1 1 1,1-5-1,5-14 18,0 0-1,-2-1 1,-1 0-1,0 0 1,-2 0-1,1-35 1,-4 0 58,-11-85 1,1 71-15,-20-75 0,20 111-38,-1 0 0,-2 0 0,-33-62 0,43 92-25,0 1-1,-1-1 0,1 1 0,-1 0 1,0-1-1,0 2 0,-1-1 1,0 0-1,1 1 0,-1 0 0,-1 0 1,1 1-1,-1-1 0,1 1 1,-1 0-1,0 1 0,0-1 0,0 1 1,-1 0-1,1 1 0,0 0 1,-1 0-1,1 0 0,-1 0 0,1 1 1,-1 0-1,1 1 0,0 0 1,-1 0-1,1 0 0,-11 4 1,-132 38-1787,126-37 1422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2.676"/>
    </inkml:context>
    <inkml:brush xml:id="br0">
      <inkml:brushProperty name="width" value="0.05" units="cm"/>
      <inkml:brushProperty name="height" value="0.05" units="cm"/>
    </inkml:brush>
  </inkml:definitions>
  <inkml:trace contextRef="#ctx0" brushRef="#br0">1011 59 7634,'-31'-13'1241,"-1"1"0,0 2 0,-1 1 0,-44-6 0,64 16-1011,0-1 1,0 2 0,0-1-1,0 2 1,0 0-1,1 1 1,-1 0-1,-16 8 1,-28 8 267,-21 0 44,22-6-231,-56 22 0,95-29-277,0 1 1,1 0-1,-1 1 0,2 1 0,-1 1 0,1 0 0,-18 18 0,16-11 31,1 1 0,1 0 0,-18 30 0,-31 67 222,9-13-47,51-94-225,0 0-1,0 0 1,1 0 0,0 1-1,1-1 1,0 1 0,1 0-1,0-1 1,0 1-1,1 0 1,0 0 0,1-1-1,0 1 1,1 0 0,3 11-1,2 7 48,2 0 0,1-1 0,25 49-1,-21-51-40,1 1 0,1-2 0,1-1 0,2 0 0,28 29 0,-18-26-11,1-1 0,1-1 0,52 30 0,249 129 44,-257-141-46,129 51 0,-152-74-4,1-2-1,1-3 1,85 13 0,-122-26-1,0 0-1,0-2 1,0 1 0,0-2-1,0-1 1,0 0-1,0-1 1,-1 0-1,20-9 1,17-10 17,69-41 0,-67 33-23,-11 7-81,-1-2 1,41-33 0,-64 43 25,-2 0 0,0-1 1,-1-1-1,-1-1 1,-1-1-1,17-25 0,-22 28 12,-1 0 0,0 0-1,-1 0 1,-1-1-1,0 0 1,-1-1 0,-2 1-1,0-1 1,0 0-1,-2 0 1,0-1 0,-2 1-1,-2-31 1,-3 7 38,-3 1-1,-1 0 1,-2 1 0,-1 0-1,-3 1 1,-1 0 0,-2 1-1,-31-49 1,38 73 28,-1-1 0,-1 2 0,-1-1 0,0 2 0,0 0 0,-1 0 0,-1 2 0,0 0 0,-1 0 0,0 2 0,0 0 0,-1 1 0,-25-7 0,-17-3 110,0 3 0,-116-13 0,-71 8 148,202 19-201,-1 2 0,0 3-1,-62 12 1,80-9 16,-44 19 0,46-15-281,-44 11-1,61-20 17,0-1-1,0 1 1,0-2-1,-1 1 1,1-1 0,0 0-1,0-1 1,-18-4-1,-1-3-160,-1-3-103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5.052"/>
    </inkml:context>
    <inkml:brush xml:id="br0">
      <inkml:brushProperty name="width" value="0.05" units="cm"/>
      <inkml:brushProperty name="height" value="0.05" units="cm"/>
    </inkml:brush>
  </inkml:definitions>
  <inkml:trace contextRef="#ctx0" brushRef="#br0">1 11 7738,'7'1'664,"3"-1"-488,0-2-64,6-1 376,2 0-216,5 1-160,2 1-40,-1 2-32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6.967"/>
    </inkml:context>
    <inkml:brush xml:id="br0">
      <inkml:brushProperty name="width" value="0.05" units="cm"/>
      <inkml:brushProperty name="height" value="0.05" units="cm"/>
    </inkml:brush>
  </inkml:definitions>
  <inkml:trace contextRef="#ctx0" brushRef="#br0">749 34 10066,'-122'18'2824,"-4"0"-1983,105-13-781,1 0-1,0 1 1,0 1-1,-19 10 0,6-1 15,14-8-26,2 1 0,-1 0 0,1 1-1,1 1 1,0 0 0,0 1 0,-20 22-1,3 4 90,-48 73 0,69-91-82,0 0 0,2 0 1,1 1-1,0 0 0,2 1 0,-7 27 1,12-33-18,0 1 0,1-1 0,1 0 0,0 1 0,2-1 0,-1 0 0,2 1 1,0-1-1,1 0 0,1-1 0,0 1 0,2-1 0,-1 0 0,17 27 0,1-5 52,2-2-1,1 0 0,2-2 0,45 41 0,-39-44-24,1 0 0,1-3 0,2-1 0,0-2 0,2-1 0,1-2 0,62 21-1,-34-19-5,2-3 0,0-3-1,142 14 1,-157-27-45,0-3 1,0-3 0,0-1-1,-1-4 1,0-1 0,0-4-1,-1-1 1,0-3 0,-1-3-1,68-33 1,-102 42-11,0-1 0,0-1 0,-1-1 0,-1-1 0,26-23 0,-35 27-2,0 0 1,0 0 0,-1-1 0,-1 0 0,0-1 0,-1 1-1,0-1 1,0 0 0,-1-1 0,6-24 0,-6 9 14,-1 1 1,-2-1-1,0 0 1,-2 0-1,-6-50 1,-1 32 21,-2 1-1,-24-77 1,23 94-55,-2-1 0,0 2 0,-2-1 0,0 2 0,-2 0 1,-2 1-1,0 1 0,-1 0 0,-1 1 0,-1 2 0,-1 0 0,-1 1 0,-1 1 0,-1 1 0,-29-15 0,8 7-183,-2 3 0,0 2 0,-62-18 0,70 28-78,0 1 0,-1 2 0,0 2 0,-66-1 0,84 7 51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9:08.639"/>
    </inkml:context>
    <inkml:brush xml:id="br0">
      <inkml:brushProperty name="width" value="0.05" units="cm"/>
      <inkml:brushProperty name="height" value="0.05" units="cm"/>
    </inkml:brush>
  </inkml:definitions>
  <inkml:trace contextRef="#ctx0" brushRef="#br0">358 17 9722,'-6'-2'167,"1"-1"0,-1 1 0,1 0 0,-1 0 0,0 0 0,0 1 0,0 0-1,0 0 1,0 1 0,1 0 0,-1 0 0,0 0 0,0 1 0,0-1 0,0 1 0,0 1 0,0-1 0,0 1 0,1 0-1,-1 1 1,1-1 0,0 1 0,-1 0 0,1 0 0,0 1 0,1-1 0,-1 1 0,1 0 0,0 0 0,-5 6 0,-23 24 300,2 2 1,-34 50 0,56-73-404,0 0 1,1 1 0,1 0-1,0 0 1,1 0 0,1 1-1,0 0 1,1 0 0,0 0-1,1 0 1,1 17 0,2-8-39,1 0 0,1-1 0,8 32 0,25 69 24,-24-89-23,1-2 0,1 1 0,2-2 0,30 47 0,-33-61-9,1 0-1,0 0 1,2-1 0,0-1-1,1-1 1,0 0-1,2-1 1,25 15 0,37 13 95,96 35 1,-99-44-36,-32-14-15,1-2 0,1-2-1,64 11 1,-80-21-47,1-1-1,-1-2 0,1-1 1,-1-2-1,1 0 1,35-8-1,-50 5-16,1-1 0,-1-1 0,-1-1 0,1 0 0,-1-1 0,0-1 1,26-19-1,6-9 9,45-45 1,-40 34 10,-35 31-20,0 0 1,-2-2-1,0 0 0,-1 0 0,16-28 1,-24 34-4,0-1 0,-2 0 0,0-1 0,0 0 0,-1 0 0,-1 0 0,-1 0 0,0-1 0,1-25 0,-3 23 11,-2-1 0,0 1 0,-1 0-1,-1 0 1,0 0 0,-2 0 0,0 0 0,-1 1-1,0 0 1,-2 0 0,-16-29 0,10 26 6,0 1 0,-2 0 0,0 0 0,0 2 0,-2 0 0,0 1 0,-1 1 0,-32-19 0,2 5 2,0 3-1,-97-34 1,-111-21-19,256 81 4,-56-16 11,-1 3 0,-117-10 0,132 21-114,0 2 1,0 1-1,0 3 0,-76 16 1,80-11-136,1 2-1,-39 17 1,41-10 25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49.836"/>
    </inkml:context>
    <inkml:brush xml:id="br0">
      <inkml:brushProperty name="width" value="0.05" units="cm"/>
      <inkml:brushProperty name="height" value="0.05" units="cm"/>
    </inkml:brush>
  </inkml:definitions>
  <inkml:trace contextRef="#ctx0" brushRef="#br0">38 14 13691,'-33'63'2402,"33"-62"-2333,-1 0 0,1-1 0,-1 1 1,1 0-1,-1-1 0,1 1 0,0 0 1,-1 0-1,1 0 0,0-1 0,0 1 0,0 0 1,-1 0-1,1 0 0,0-1 0,0 1 1,0 0-1,0 0 0,0 0 0,1 0 0,-1-1 1,0 2-1,1-1-6,-1-1 0,1 1-1,-1-1 1,1 0 0,-1 1 0,1-1 0,0 0-1,-1 1 1,1-1 0,0 0 0,-1 0 0,1 0-1,0 0 1,-1 1 0,1-1 0,0 0 0,-1 0 0,1 0-1,0 0 1,0-1 0,5 1 183,0-2 0,0 1 1,0 0-1,8-5 0,59-31 720,-55 26-1639,1 1-1,1 0 0,31-9 1,-49 18 615,-1 1 0,1-1 0,0 1 0,0 0 1,-1-1-1,1 1 0,0 0 0,0 0 0,0 0 1,-1 1-1,1-1 0,0 0 0,0 1 0,-1-1 0,1 1 1,0 0-1,-1-1 0,1 1 0,-1 0 0,1 0 1,-1 0-1,2 1 0,16 14-772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50.213"/>
    </inkml:context>
    <inkml:brush xml:id="br0">
      <inkml:brushProperty name="width" value="0.05" units="cm"/>
      <inkml:brushProperty name="height" value="0.05" units="cm"/>
    </inkml:brush>
  </inkml:definitions>
  <inkml:trace contextRef="#ctx0" brushRef="#br0">1 1 15779,'4'7'384,"1"0"0,0 0 0,1 0 0,-1-1 0,1 0 0,1 0 0,-1 0-1,1-1 1,0 0 0,0 0 0,0-1 0,11 5 0,7 2-146,2 0 0,36 10 1,-40-15-116,1-1-1,0-1 1,0-1 0,0-1 0,47-2 0,-54-2-215,0 0-1,0 0 0,0-2 1,0 0-1,-1-1 1,1-1-1,-1 0 1,-1-1-1,17-10 1,-32 17 84,0 0 1,0 0 0,0 0 0,0 0 0,0 0 0,0 0 0,0 0 0,0 0 0,0 0 0,0 0 0,0-1 0,0 1 0,0 0 0,0 0-1,0 0 1,0 0 0,0 0 0,0 0 0,0 0 0,0 0 0,0 0 0,0-1 0,0 1 0,0 0 0,0 0 0,0 0 0,0 0-1,0 0 1,0 0 0,0 0 0,0 0 0,0 0 0,0 0 0,0-1 0,0 1 0,0 0 0,0 0 0,0 0 0,0 0 0,0 0 0,0 0-1,-1 0 1,1 0 0,0 0 0,0 0 0,0 0 0,0 0 0,0 0 0,0 0 0,0 0 0,0 0 0,0 0 0,0 0 0,-1 0-1,1 0 1,0 0 0,0 0 0,0 0 0,0 0 0,0 0 0,0 0 0,0 0 4,-8-1-280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49.434"/>
    </inkml:context>
    <inkml:brush xml:id="br0">
      <inkml:brushProperty name="width" value="0.05" units="cm"/>
      <inkml:brushProperty name="height" value="0.05" units="cm"/>
    </inkml:brush>
  </inkml:definitions>
  <inkml:trace contextRef="#ctx0" brushRef="#br0">1 11 17420,'0'1'84,"0"0"1,0-1 0,1 1-1,-1-1 1,0 1 0,1-1-1,-1 1 1,0-1-1,1 1 1,-1-1 0,1 1-1,-1-1 1,0 1 0,1-1-1,-1 0 1,1 1 0,-1-1-1,1 0 1,0 1-1,-1-1 1,1 0 0,-1 0-1,1 1 1,-1-1 0,1 0-1,0 0 1,-1 0 0,1 0-1,0 0 1,23 2 433,-21-2-251,238-12 2141,-158 4-2078,108 5 0,-181 3-471,0 0 0,0 1 1,0 0-1,0 1 1,0 0-1,0 1 0,0 0 1,-1 0-1,0 1 0,11 6 1,-19-10 108,-1 1 1,1-1-1,-1 0 1,1 0-1,-1 1 1,1-1-1,-1 0 1,0 1-1,1-1 0,-1 0 1,1 1-1,-1-1 1,0 1-1,1-1 1,-1 1-1,0-1 1,0 1-1,1-1 1,-1 1-1,0-1 1,0 1-1,0-1 1,0 1-1,1-1 1,-1 1-1,0-1 0,0 1 1,0-1-1,0 1 1,0-1-1,0 1 1,-1-1-1,1 1 1,0 0-1,0-1 1,0 1-1,0-1 1,-1 1-1,1-1 1,0 1-1,0-1 0,-1 0 1,1 1-1,0-1 1,-1 1-1,1-1 1,-1 0-1,1 1 1,0-1-1,-1 0 1,1 1-1,-1-1 1,1 0-1,-1 0 1,0 1-1,-12 4-535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50.813"/>
    </inkml:context>
    <inkml:brush xml:id="br0">
      <inkml:brushProperty name="width" value="0.05" units="cm"/>
      <inkml:brushProperty name="height" value="0.05" units="cm"/>
    </inkml:brush>
  </inkml:definitions>
  <inkml:trace contextRef="#ctx0" brushRef="#br0">18 551 12875,'0'0'170,"-1"1"1,0-1-1,1 0 1,-1 0 0,0 0-1,0 0 1,0 0-1,1 0 1,-1 0 0,0 0-1,0 0 1,1 0-1,-1 0 1,0 0-1,0 0 1,1-1 0,-1 1-1,0 0 1,0 0-1,-1-2 1,2 2-72,0-1 1,0 1-1,0-1 0,0 1 0,0-1 1,-1 1-1,1-1 0,0 1 1,0-1-1,0 1 0,1-1 0,-1 1 1,0-1-1,0 1 0,0-1 1,0 1-1,0-1 0,1 1 0,-1-1 1,0 1-1,0-1 0,1 0 1,24-31 1749,-21 28-1752,68-74 861,65-78-634,-99 106-309,-3-2 0,43-82 0,-77 132-16,13-22 31,-6 20 15,-8 4-42,1 0 0,-1 1 0,1-1 0,-1 1 0,1-1 0,-1 0 0,0 1 0,1-1 0,-1 1 0,0-1 0,1 1 0,-1 0 0,0-1 0,0 1 0,0-1 0,1 1 0,-1-1 0,0 1 0,0 0 0,0 0 0,41 164 462,-31-130-596,3-1 0,26 54 0,-37-83 37,0-1-1,1 0 0,-1 0 0,1 0 0,0 0 1,0 0-1,1 0 0,-1-1 0,1 0 0,-1 1 1,6 2-1,3 0-211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5.619"/>
    </inkml:context>
    <inkml:brush xml:id="br0">
      <inkml:brushProperty name="width" value="0.05" units="cm"/>
      <inkml:brushProperty name="height" value="0.05" units="cm"/>
    </inkml:brush>
  </inkml:definitions>
  <inkml:trace contextRef="#ctx0" brushRef="#br0">10 93 19484,'-2'2'120,"1"1"1,0-1-1,0 1 0,0-1 0,0 1 0,1-1 1,-1 1-1,1 0 0,-1 0 0,1-1 1,0 1-1,0 0 0,0-1 0,1 6 0,0 2 99,-1 45 165,3 0-1,2-1 1,15 69 0,-14-106-340,-6-17-39,1 0 0,-1 1 0,0-1 0,0 0 0,0 0-1,0 0 1,0 0 0,0 1 0,0-1 0,0 0 0,1 0-1,-1 0 1,0 0 0,0 0 0,0 0 0,0 1 0,1-1-1,-1 0 1,0 0 0,0 0 0,0 0 0,0 0 0,1 0-1,-1 0 1,0 0 0,0 0 0,0 0 0,1 0 0,-1 0-1,0 0 1,0 0 0,0 0 0,1 0 0,-1 0 0,0 0-1,0 0 1,1 0 0,0-2 21,0 0 1,0 1-1,0-1 0,0 0 1,-1 0-1,1 0 1,0 0-1,-1 1 0,1-1 1,-1 0-1,0 0 0,0-4 1,4-60 526,-4 1 0,-2-1 0,-22-128 0,22 182-478,-4-11 186,9 38-390,1-2 0,6 16-1,-7-24-114,-1 0 1,1 0-1,1 0 0,-1 0 1,1 0-1,0-1 0,0 0 0,0 0 1,0 0-1,8 5 0,-10-8 150,0 0-1,-1 0 0,1 0 1,0 0-1,0 0 0,0-1 1,0 1-1,0-1 1,0 1-1,0-1 0,1 0 1,-1 0-1,0 0 0,0 0 1,0 0-1,0 0 0,0-1 1,0 1-1,0-1 1,0 1-1,0-1 0,0 0 1,0 0-1,0 0 0,0 0 1,-1 0-1,1 0 0,0 0 1,-1-1-1,1 1 1,-1-1-1,3-2 0,12-19-869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0.642"/>
    </inkml:context>
    <inkml:brush xml:id="br0">
      <inkml:brushProperty name="width" value="0.05" units="cm"/>
      <inkml:brushProperty name="height" value="0.05" units="cm"/>
    </inkml:brush>
  </inkml:definitions>
  <inkml:trace contextRef="#ctx0" brushRef="#br0">454 40 13131,'1'-1'297,"0"0"1,0-1 0,-1 1 0,1 0-1,0-1 1,-1 1 0,1-1-1,-1 1 1,0-1 0,1 1-1,-1-1 1,0 1 0,0-1-1,0 1 1,0-1 0,0 1-1,-1-4 1,1 5-178,-1-1-1,1 0 1,-1 0-1,1 1 1,-1-1-1,0 0 1,0 1-1,1-1 1,-1 1 0,0-1-1,0 1 1,1-1-1,-1 1 1,0-1-1,0 1 1,0 0-1,0-1 1,0 1-1,0 0 1,0 0 0,0 0-1,1 0 1,-1 0-1,0 0 1,0 0-1,0 0 1,0 0-1,0 0 1,-1 1-1,-19 3 51,0 2 0,1 0 0,-1 1 0,-33 17 0,38-16-133,-4 1-37,0 1 0,1 1 0,1 1-1,0 1 1,0 0 0,1 2 0,1 0 0,1 0 0,0 2-1,-23 32 1,28-35 1,2 1-1,0 1 1,0-1-1,2 1 1,0 0-1,1 1 1,0-1-1,1 1 1,1 0-1,1 0 1,0 0-1,2 0 1,0 1-1,3 23 1,-3-34-18,1 0 0,1-1 0,-1 1 0,1 0 0,0-1 0,1 0 0,-1 1 0,1-1 0,1 0 0,-1 0 0,1 0 0,0-1 0,0 1 0,10 8 0,-10-11-80,1 1 0,0-1-1,0 0 1,0 0 0,1-1 0,-1 1 0,0-1-1,1 0 1,0-1 0,-1 1 0,1-1-1,0 0 1,0-1 0,0 1 0,0-1 0,-1 0-1,10-2 1,1-1-179,1-1 0,-1 0 1,-1-2-1,1 1 0,-1-2 0,24-13 0,6-7-368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1.355"/>
    </inkml:context>
    <inkml:brush xml:id="br0">
      <inkml:brushProperty name="width" value="0.05" units="cm"/>
      <inkml:brushProperty name="height" value="0.05" units="cm"/>
    </inkml:brush>
  </inkml:definitions>
  <inkml:trace contextRef="#ctx0" brushRef="#br0">255 26 13091,'0'0'84,"0"-1"0,1 1 1,-1-1-1,0 1 1,0-1-1,1 1 0,-1-1 1,0 1-1,0-1 0,0 0 1,0 1-1,0-1 0,0 1 1,0-1-1,0 1 0,0-1 1,0 0-1,0 1 0,0-1 1,0 1-1,0-1 0,-1 1 1,1-1-1,0 1 0,0-1 1,-1 1-1,1-1 0,0 1 1,-1-1-1,1 1 0,0-1 1,-1 0-1,-1 0 92,0 0 0,0 0 1,1 1-1,-1-1 0,0 0 0,0 1 0,0-1 0,1 1 0,-1-1 1,-3 1-1,-2-1 222,0 1 1,-1 0-1,1 1 1,-11 1-1,8 0-291,1 1 0,0 1 0,1 0 0,-1 0 0,1 0-1,-1 1 1,1 1 0,1-1 0,-1 1 0,1 0 0,0 1 0,0 0 0,1 0-1,0 0 1,0 1 0,1 0 0,0 0 0,0 0 0,-6 16 0,5-7-31,0 0 0,1 0 1,0 1-1,2 0 0,0-1 1,1 1-1,0 0 0,2 0 1,2 29-1,-1-42-57,-1 0 1,1 0-1,0 0 0,1-1 1,-1 1-1,1 0 0,0 0 1,0-1-1,0 0 0,4 5 1,-5-7-15,0 0 1,1-1 0,-1 0-1,0 1 1,1-1-1,0 0 1,-1 0 0,1 0-1,0 0 1,-1 0 0,1 0-1,0 0 1,0 0 0,0-1-1,0 1 1,0-1 0,0 0-1,0 1 1,0-1-1,0 0 1,0 0 0,0 0-1,0 0 1,0-1 0,0 1-1,0 0 1,3-2 0,11-5 18,0-1 0,-1 0 0,0-1 0,-1 0 0,0-1 1,25-23-1,-12 10 9,-16 14-20,1 0-1,0 0 0,0 1 0,1 1 1,18-8-1,-28 14-11,0-1 1,1 1-1,-1 0 0,0 1 1,1-1-1,-1 0 0,0 1 0,1 0 1,-1 0-1,1 0 0,-1 0 1,1 1-1,-1-1 0,0 1 1,1 0-1,-1 0 0,0 0 1,0 0-1,0 0 0,1 1 1,-1-1-1,-1 1 0,1 0 1,0 0-1,0 0 0,-1 1 1,1-1-1,2 4 0,2 2 2,-6-6 1,1 1 0,-1-1 1,1 0-1,0-1 0,0 1 0,0 0 0,0 0 0,4 2 0,-5-4-1,0 0-1,0 0 0,0 0 0,0 0 0,0 0 1,0 0-1,0 0 0,0 0 0,0 0 0,0 0 0,0 0 1,0-1-1,0 1 0,0 0 0,0-1 0,0 1 0,0-1 1,0 1-1,0-1 0,0 1 0,0-1 0,0 0 0,-1 1 1,1-1-1,0 0 0,0-1 0,16-15 5,-8 8-5,0 0 0,0 1-1,0 0 1,18-10 0,-25 16-4,0 1 1,1-1-1,-1 1 1,1 0-1,0 0 0,-1 1 1,1-1-1,0 0 1,-1 1-1,1 0 1,0-1-1,0 1 0,-1 0 1,1 1-1,0-1 1,0 0-1,-1 1 1,1-1-1,0 1 0,-1 0 1,1 0-1,-1 0 1,1 0-1,-1 1 0,1-1 1,2 3-1,2 3-2,1 0-1,-1 1 1,-1-1-1,1 2 1,-2-1-1,1 1 1,-1 0-1,0 0 1,-1 0-1,6 17 1,9 18-600,-22-73-664,-3 0 916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2.240"/>
    </inkml:context>
    <inkml:brush xml:id="br0">
      <inkml:brushProperty name="width" value="0.05" units="cm"/>
      <inkml:brushProperty name="height" value="0.05" units="cm"/>
    </inkml:brush>
  </inkml:definitions>
  <inkml:trace contextRef="#ctx0" brushRef="#br0">200 83 12547,'2'-4'607,"1"-1"1,0 0 0,-1 0-1,0 0 1,0 0 0,-1 0-1,1-1 1,0-8 0,-2 13-452,0 0 0,0 0 1,0 0-1,0 0 0,0-1 1,-1 1-1,1 0 0,0 0 1,0 0-1,-1 0 0,1 0 0,-1 0 1,1 0-1,-1 0 0,0 0 1,1 0-1,-1 0 0,-1-1 1,0 1-51,1 0 0,-1 0 0,1 0 0,-1 0 0,0 1 0,0-1 0,1 1 1,-1-1-1,0 1 0,0 0 0,1 0 0,-1 0 0,0 0 0,0 0 0,-3 0 1,-2 1-32,0 1 0,0 0 1,1 0-1,-1 0 0,1 0 1,-1 1-1,1 1 0,0-1 1,0 1-1,0 0 1,0 0-1,1 0 0,0 1 1,0 0-1,0 0 0,0 0 1,-5 9-1,2-2-28,-1 1 1,2 1-1,-1-1 0,2 1 0,0 1 0,-8 28 1,11-29-11,1 1 0,0-1 1,0 1-1,2 0 1,0-1-1,1 1 1,0 0-1,1-1 1,0 1-1,7 19 1,-7-28-70,0 0 1,0 0 0,0-1-1,1 1 1,0-1 0,0 0 0,0 1-1,1-1 1,0-1 0,0 1-1,0 0 1,0-1 0,1 0 0,0 0-1,0-1 1,0 1 0,0-1-1,0 0 1,1 0 0,-1-1-1,1 1 1,0-1 0,0-1 0,0 1-1,0-1 1,0 0 0,7 0-1,-7 0-63,-1-2-1,1 1 0,0 0 1,-1-1-1,1 0 0,-1 0 1,1-1-1,-1 0 0,0 0 1,0 0-1,0 0 0,0-1 1,0 0-1,9-6 0,11-17-354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2.782"/>
    </inkml:context>
    <inkml:brush xml:id="br0">
      <inkml:brushProperty name="width" value="0.05" units="cm"/>
      <inkml:brushProperty name="height" value="0.05" units="cm"/>
    </inkml:brush>
  </inkml:definitions>
  <inkml:trace contextRef="#ctx0" brushRef="#br0">3 190 14267,'0'0'66,"0"1"-1,-1-1 1,1 0 0,0 1-1,0-1 1,0 1 0,-1-1-1,1 1 1,0-1 0,0 0-1,0 1 1,0-1 0,0 1-1,0-1 1,0 1 0,0-1-1,0 1 1,0-1 0,0 1-1,0-1 1,0 1 0,1-1-1,-1 1 1,0-1 0,0 0-1,0 1 1,1-1 0,-1 1-1,0-1 1,0 0 0,1 1-1,-1-1 1,0 0 0,1 1-1,-1-1 1,1 0 0,-1 1-1,2-1 56,-1 0 0,1-1 1,-1 1-1,0 0 0,1-1 0,-1 1 0,1-1 0,-1 1 0,0-1 0,0 1 0,1-1 0,0-1 1,36-28 1395,-38 30-1504,13-11 233,-1 0 1,0-1-1,-1 0 1,-1-1-1,0 0 0,0 0 1,-1-1-1,11-24 1,-20 36-224,1 1 0,-1 0 0,1 0 1,-1 0-1,0-1 0,1 1 0,-1 0 0,0-1 1,0 1-1,0 0 0,0-1 0,0 1 0,0 0 1,0 0-1,-1-1 0,1 1 0,0 0 0,-1 0 1,1-1-1,-1 1 0,0-2 0,1 3-12,-1 0 1,1 0-1,0-1 0,-1 1 0,1 0 0,0 0 0,-1 0 1,1 0-1,-1-1 0,1 1 0,0 0 0,-1 0 0,1 0 0,0 0 1,-1 0-1,1 0 0,-1 0 0,1 0 0,0 0 0,-1 0 1,1 0-1,-1 0 0,1 0 0,-1 1 0,-13 10 119,6-1-76,2 0 1,-1 0 0,1 1 0,1 0 0,0 0 0,0 1 0,1-1 0,1 1-1,-4 18 1,3-5 47,0 1 0,2 1 0,2 35 0,0-59-85,0 0 1,0 0-1,0 0 1,1 1 0,0-1-1,-1 0 1,1 0-1,0 0 1,1 0-1,-1 0 1,3 4 0,-4-7-13,1 1 1,-1-1-1,1 1 1,-1-1 0,1 1-1,-1-1 1,1 1-1,0-1 1,-1 0-1,1 1 1,0-1 0,-1 0-1,1 1 1,0-1-1,-1 0 1,1 0 0,0 0-1,0 0 1,-1 0-1,2 0 1,0 0-1,-1 0 1,1-1-1,0 1 0,-1-1 1,1 1-1,-1-1 0,1 0 1,-1 1-1,1-1 0,-1 0 1,0 0-1,2-2 0,14-11 14,-2-2-1,24-29 0,-29 32-21,1 0-1,0 0 1,1 1-1,0 1 1,1 0-1,20-13 1,-31 22-1,1 0 0,-1 1 1,1 0-1,-1-1 0,1 1 0,-1 0 1,1 0-1,-1 1 0,1-1 0,0 0 0,0 1 1,-1 0-1,1-1 0,0 1 0,0 0 1,0 1-1,-1-1 0,1 0 0,0 1 1,0-1-1,-1 1 0,1 0 0,0 0 0,-1 0 1,1 0-1,-1 1 0,0-1 0,1 1 1,-1-1-1,4 4 0,1 4-8,0 0 0,0 1 0,-1 0 0,0 0 0,-1 0 0,5 14 0,-5-13 9,-1-1 1,2 0-1,-1 0 1,12 16-1,-14-25-137,0 0-1,0 0 0,0 0 0,0 0 0,0 0 0,0 0 0,0-1 0,0 1 1,0-1-1,0 0 0,0 0 0,0 0 0,1-1 0,-1 1 0,0-1 0,0 1 1,0-1-1,0 0 0,0 0 0,-1-1 0,5-1 0,-1-4-458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3.323"/>
    </inkml:context>
    <inkml:brush xml:id="br0">
      <inkml:brushProperty name="width" value="0.05" units="cm"/>
      <inkml:brushProperty name="height" value="0.05" units="cm"/>
    </inkml:brush>
  </inkml:definitions>
  <inkml:trace contextRef="#ctx0" brushRef="#br0">1 0 16868,'5'163'5100,"-3"-48"-3368,-1-92-1468,0 30 312,3 0 1,19 89-1,-23-138-562,1-1 0,0 0 0,0 1 0,1-1 0,-1 0-1,1 0 1,0 0 0,-1 0 0,1 0 0,3 3 0,-5-6-12,1 1 1,-1-1 0,1 0 0,-1 1 0,1-1 0,-1 0-1,1 1 1,0-1 0,-1 0 0,1 0 0,0 1-1,-1-1 1,1 0 0,-1 0 0,1 0 0,0 0 0,-1 0-1,1 0 1,0 0 0,-1 0 0,2 0 0,0-1-2,-1 0 1,0 1 0,1-1 0,-1 0 0,1 0-1,-1 0 1,0 0 0,0 0 0,0 0 0,1 0-1,-1 0 1,1-3 0,39-55-11,-33 45-26,0 1 1,2-1-1,-1 2 1,1 0-1,1 0 1,0 1-1,23-18 0,-31 27 19,0 0 0,0 0-1,1 0 1,-1 1-1,1 0 1,0-1-1,0 1 1,-1 0-1,1 1 1,0-1-1,0 1 1,0-1-1,-1 1 1,1 0-1,0 1 1,0-1-1,0 1 1,0 0-1,-1 0 1,1 0-1,0 0 1,-1 0-1,1 1 1,-1 0-1,5 2 1,-2 0-2,-1 0 0,1 1 0,-1-1 0,0 1 0,0 0-1,-1 1 1,0-1 0,0 1 0,0 0 0,0 0 0,-1 0 0,0 0 0,3 9 0,0 6 36,-1 0 1,0 0-1,2 30 0,-7-51-16,0 0 0,0 0 0,0 1-1,0-1 1,0 0 0,0 0-1,0 0 1,0 0 0,0 0 0,0 1-1,0-1 1,0 0 0,0 0 0,0 0-1,0 0 1,0 0 0,0 1-1,0-1 1,0 0 0,0 0 0,0 0-1,1 0 1,-1 0 0,0 0 0,0 0-1,0 0 1,0 1 0,0-1-1,0 0 1,1 0 0,-1 0 0,0 0-1,0 0 1,0 0 0,0 0 0,0 0-1,1 0 1,-1 0 0,0 0-1,0 0 1,0 0 0,0 0 0,0 0-1,1 0 1,-1 0 0,0 0 0,0 0-1,0 0 1,0 0 0,0 0-1,1 0 1,-1 0 0,0-1 0,0 1-1,0 0 1,0 0 0,0 0-1,0 0 1,1 0 0,-1 0 0,0 0-1,0-1 1,7-6 25,-7 7-26,20-27-25,2 0-1,0 2 1,49-42 0,-67 64-68,27-24-859,-30 26 860,-1 1 1,1-1-1,-1 0 1,1 1-1,0-1 1,-1 0-1,0 1 0,1-1 1,-1 0-1,1 1 1,-1-1-1,0 0 0,1 0 1,-1 0-1,0 1 1,0-1-1,0 0 1,1 0-1,-1 0 0,0 0 1,0 1-1,0-1 1,-1 0-1,1 0 1,0 0-1,0 0 0,0 1 1,-1-1-1,1 0 1,0 0-1,-1 0 0,1 1 1,0-1-1,-1 0 1,1 1-1,-1-1 1,1 0-1,-1 1 0,0-1 1,1 0-1,-2 0 1,-4-2-161,0 0 1,0 1 0,0-1-1,0 1 1,-1 0 0,-6 0-1,-33-7-806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3.745"/>
    </inkml:context>
    <inkml:brush xml:id="br0">
      <inkml:brushProperty name="width" value="0.05" units="cm"/>
      <inkml:brushProperty name="height" value="0.05" units="cm"/>
    </inkml:brush>
  </inkml:definitions>
  <inkml:trace contextRef="#ctx0" brushRef="#br0">1 75 16556,'0'-4'1952,"1"-1"-1240,11-2-280,5-2 896,9-1-383,2 0-153,7-1-752,4 1-488,-2 3 448,-3 5-120,-7 2-128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4.254"/>
    </inkml:context>
    <inkml:brush xml:id="br0">
      <inkml:brushProperty name="width" value="0.05" units="cm"/>
      <inkml:brushProperty name="height" value="0.05" units="cm"/>
    </inkml:brush>
  </inkml:definitions>
  <inkml:trace contextRef="#ctx0" brushRef="#br0">155 52 16964,'1'-1'129,"-1"-1"0,1 0-1,-1 0 1,0 1 0,0-1 0,0 0 0,0 1 0,0-1 0,-1 0 0,1 0 0,0 1 0,-1-1 0,1 0 0,-1 1 0,1-1 0,-1 1 0,0-1 0,0 1 0,0-1-1,0 1 1,0-1 0,0 1 0,0 0 0,0 0 0,-1-1 0,1 1 0,0 0 0,-1 0 0,1 0 0,-1 0 0,1 1 0,-1-1 0,1 0 0,-4 0 0,2 0 14,-1 0-1,1 1 1,-1-1 0,1 1 0,-1 0 0,1 0 0,0 0-1,-1 1 1,1-1 0,-1 1 0,1 0 0,-1 0 0,1 0 0,0 0-1,0 0 1,-6 4 0,4-1-100,0 0 0,1 0-1,-1 0 1,1 1 0,0-1 0,0 1-1,0 0 1,0 1 0,1-1 0,0 0-1,1 1 1,-1 0 0,1 0 0,0 0-1,0 0 1,-1 6 0,1-2-35,1-1-1,0 1 1,0-1 0,1 1 0,0-1-1,1 1 1,0-1 0,1 1 0,4 16-1,-6-24-5,1 0-1,-1 0 1,1-1 0,0 1-1,0 0 1,-1 0-1,1-1 1,0 1-1,0-1 1,1 1 0,-1-1-1,0 1 1,0-1-1,1 0 1,-1 0-1,1 0 1,-1 0 0,1 0-1,-1 0 1,1 0-1,0 0 1,2 1-1,-2-2 1,1 0 0,-1 0 0,0 0 0,0 0 0,1-1-1,-1 1 1,0-1 0,0 1 0,0-1 0,0 0-1,0 0 1,0 0 0,0 0 0,0 0 0,0 0 0,0 0-1,0-1 1,2-2 0,5-4 3,-1 0 0,0-1 0,-1-1 1,0 1-1,0-1 0,7-15 0,28-70 33,-27 59-33,-7 22-15,-8 14 10,0 0-1,1 0 1,-1-1 0,0 1-1,0 0 1,0 0 0,0 0-1,0 0 1,0 0 0,1 0-1,-1 0 1,0 0 0,0 0-1,0 0 1,0 0 0,0 0-1,1 0 1,-1 0 0,0 0-1,0 0 1,0 0 0,0 0-1,0 0 1,1 0 0,-1 0-1,0 0 1,0 0 0,0 0-1,0 0 1,0 0 0,1 0-1,-1 0 1,0 0 0,0 1-1,0-1 1,0 0 0,0 0-1,0 0 1,0 0 0,0 0-1,1 0 1,-1 0 0,0 1-1,0-1 1,7 26-28,-6-18 26,21 90-46,-19-89 0,0 1 0,1-1 0,0 0 0,0 0-1,1-1 1,0 1 0,1-1 0,6 8 0,-11-15-10,0 1 1,1-1-1,-1 1 1,1-1 0,-1 0-1,1 1 1,-1-1-1,1 0 1,0 0 0,-1 0-1,1 0 1,0-1 0,0 1-1,0 0 1,0-1-1,-1 1 1,1-1 0,0 0-1,0 1 1,0-1-1,0 0 1,0 0 0,0 0-1,0-1 1,0 1 0,0 0-1,0-1 1,0 1-1,0-1 1,0 0 0,-1 0-1,1 0 1,0 1-1,0-2 1,-1 1 0,1 0-1,-1 0 1,1 0 0,-1-1-1,1 1 1,1-3-1,3-4-193,1-1-1,-1 1 0,-1-1 1,0 0-1,0 0 1,5-15-1,8-29-467,-6-10-125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4.752"/>
    </inkml:context>
    <inkml:brush xml:id="br0">
      <inkml:brushProperty name="width" value="0.05" units="cm"/>
      <inkml:brushProperty name="height" value="0.05" units="cm"/>
    </inkml:brush>
  </inkml:definitions>
  <inkml:trace contextRef="#ctx0" brushRef="#br0">20 0 15779,'18'137'3565,"-16"-101"-2667,3 0-1,0-1 0,17 54 0,-13-66-470,23 40 0,-23-47-363,0 1 0,-1 0 1,11 36-1,-18-51-54,-1-1 0,1 1 0,-1-1 1,0 1-1,1-1 0,-1 1 0,0-1 1,0 1-1,0-1 0,0 1 0,0 0 0,-1-1 1,1 1-1,0-1 0,-2 4 0,2-5-2,0 0 0,-1 0-1,1 0 1,-1 1-1,1-1 1,-1 0 0,1 0-1,-1 0 1,1 0 0,-1 0-1,1 0 1,-1 0 0,1 0-1,-1 0 1,1 0-1,-1 0 1,1 0 0,-1 0-1,1 0 1,-1 0 0,1-1-1,-1 1 1,1 0 0,-1 0-1,1-1 1,-1 1 0,1 0-1,0-1 1,-1 0-1,-7-4 62,1-1 0,1 0 0,-12-14 0,-75-114 104,82 116-223,15 24 40,1-1 0,0 0 0,0 0 1,0 0-1,0-1 0,1 0 0,0 0 1,0 0-1,0-1 0,0 0 0,1 0 1,-1 0-1,1-1 0,12 3 0,-9-3 13,0 0-1,1 0 0,-1-1 0,0-1 1,1 1-1,-1-2 0,0 1 0,0-2 0,20-4 1,-20 2 2,1 0 0,-1-1 0,0-1 0,-1 0 0,1 0 0,10-10 0,-16 13-7,0 0 0,0 0 0,-1 0 0,1-1 0,-1 1 0,0-1 0,0 0 0,0 0 0,0 0 0,-1-1 0,0 1 0,1 0 1,0-6-1,-4 26 15,1-1 0,1 1 0,0 0 0,1-1 0,1 1 0,0-1 0,1 0 0,1 0 0,0 0 0,1 0 0,1-1 0,0 0 0,9 14 0,-13-25-21,-1 0 0,1 0 0,-1 0 0,1 0 0,0-1-1,0 1 1,0-1 0,0 1 0,0-1 0,1 0 0,-1 0 0,1-1-1,-1 1 1,1-1 0,0 0 0,-1 1 0,1-2 0,0 1-1,0 0 1,0-1 0,0 0 0,0 0 0,0 0 0,0 0 0,-1-1-1,1 1 1,0-1 0,0 0 0,0 0 0,-1-1 0,1 1 0,0-1-1,-1 1 1,0-1 0,1 0 0,-1-1 0,0 1 0,0 0-1,0-1 1,0 0 0,0 0 0,-1 0 0,1 0 0,2-6 0,-1 4-122,-1 0-1,0-1 1,0 0 0,0 0 0,-1 0 0,0 0 0,0 0 0,0 0 0,-1 0 0,0-1 0,0 1 0,-1 0 0,1-1 0,-2 1 0,1-1 0,-1 1 0,0 0 0,0-1 0,0 1-1,-1 0 1,0 0 0,-5-10 0,-19-27-593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5.154"/>
    </inkml:context>
    <inkml:brush xml:id="br0">
      <inkml:brushProperty name="width" value="0.05" units="cm"/>
      <inkml:brushProperty name="height" value="0.05" units="cm"/>
    </inkml:brush>
  </inkml:definitions>
  <inkml:trace contextRef="#ctx0" brushRef="#br0">6 1 18516,'-3'8'1568,"2"0"-1160,0-7-184,3-1 209,3-4-481,-4 2 224,1 1-160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5.841"/>
    </inkml:context>
    <inkml:brush xml:id="br0">
      <inkml:brushProperty name="width" value="0.05" units="cm"/>
      <inkml:brushProperty name="height" value="0.05" units="cm"/>
    </inkml:brush>
  </inkml:definitions>
  <inkml:trace contextRef="#ctx0" brushRef="#br0">99 62 13475,'1'-3'345,"0"-1"0,0 1 0,0 0 0,-1 0 0,0 0 0,1-1 0,-1 1 0,0 0 0,-1 0 0,1-1 0,0 1 0,-3-6 0,3 8-227,0 0 0,0 1 1,-1-1-1,1 0 0,-1 0 0,1 1 0,0-1 0,-1 0 1,0 0-1,1 1 0,-1-1 0,1 1 0,-1-1 0,0 0 1,1 1-1,-1 0 0,0-1 0,0 1 0,1-1 0,-2 0 1,0 1-20,1 0-1,0 0 1,-1 0 0,1 0 0,0 1 0,-1-1 0,1 0-1,0 0 1,0 1 0,-1-1 0,1 1 0,0-1 0,0 1-1,0-1 1,-1 1 0,1 0 0,-2 1 0,-1 2 3,1-1 0,-1 1 0,1 0 0,-1 0 0,1 0 0,0 0 0,1 1 0,-1-1 0,1 1 0,0-1 0,0 1 0,-2 8 0,-1 7 69,-5 35 0,9-50-139,-2 13 23,1 0 0,0 0 1,2 1-1,0-1 0,1 0 0,1 0 0,4 20 1,-6-37-52,0 1 1,1-1-1,-1 1 1,1-1-1,-1 1 1,1-1 0,0 0-1,-1 1 1,1-1-1,0 0 1,0 1-1,0-1 1,0 0 0,0 0-1,0 0 1,1 0-1,-1 0 1,0 0 0,1 0-1,1 0 1,-2 0-2,0-1 1,0 0 0,1 0-1,-1 0 1,0 0-1,1 0 1,-1 0 0,0-1-1,0 1 1,1 0-1,-1-1 1,0 1 0,0-1-1,1 1 1,-1-1 0,0 1-1,0-1 1,2-1-1,4-5 11,0 0 0,0 0-1,0 0 1,9-14 0,-16 20-14,21-28 19,-6 8-7,0 0 0,1 1 0,24-22 0,-38 40-12,0 0 1,-1 0 0,1 1 0,0-1 0,0 1 0,0-1-1,0 1 1,1 0 0,-1 0 0,0 0 0,1 0-1,-1 0 1,0 0 0,1 1 0,-1-1 0,1 1 0,-1-1-1,1 1 1,-1 0 0,1 0 0,-1 0 0,1 1-1,-1-1 1,1 1 0,-1-1 0,1 1 0,-1 0 0,0 0-1,1 0 1,-1 0 0,0 0 0,0 0 0,0 1-1,0-1 1,0 1 0,0-1 0,0 1 0,3 3 0,3 6 15,1 1-1,6 13 1,-11-17-1,1 0 0,-1-1 0,1 0 0,1 0 0,-1 0-1,1-1 1,0 0 0,11 9 0,-15-14-11,0 0 1,0 0-1,0-1 1,0 1-1,1 0 0,-1-1 1,0 1-1,0-1 1,1 0-1,-1 0 1,0 0-1,0 0 0,1 0 1,-1 0-1,0-1 1,0 1-1,1-1 1,-1 0-1,0 1 0,0-1 1,0 0-1,0 0 1,3-3-1,4-2 7,0 0 0,0-1 0,12-14 0,-8 9-1,-5 4-4,1-1-9,0 1 0,1-1 0,1 1 0,-1 1-1,16-8 1,-23 13 1,-1 1-1,0 0 1,1 1-1,-1-1 1,1 0-1,-1 1 1,1-1-1,0 1 1,-1 0-1,1 0 1,-1 0-1,1 0 1,0 0-1,-1 0 1,1 1-1,-1 0 1,1-1 0,-1 1-1,1 0 1,-1 0-1,1 0 1,-1 0-1,0 1 1,0-1-1,0 1 1,0-1-1,0 1 1,0 0-1,0 0 1,0 0-1,-1 0 1,4 4-1,3 7 3,0 1-1,-1 0 0,0 1 0,6 22 0,6 10 52,-19-46-67,0 0 0,0 0 0,1-1-1,-1 1 1,0 0 0,1-1 0,-1 1 0,0 0 0,1-1-1,-1 1 1,1 0 0,-1-1 0,1 1 0,-1-1 0,1 1-1,-1-1 1,1 1 0,0-1 0,0 1 0,4-11-695,-5-30-397,0 34 1166,0-15-469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080"/>
    </inkml:context>
    <inkml:brush xml:id="br0">
      <inkml:brushProperty name="width" value="0.05" units="cm"/>
      <inkml:brushProperty name="height" value="0.05" units="cm"/>
    </inkml:brush>
  </inkml:definitions>
  <inkml:trace contextRef="#ctx0" brushRef="#br0">1 103 13027,'0'5'197,"2"37"1472,9 45 0,-8-72-1447,0-1 0,1 1 1,1-1-1,1 0 0,0-1 0,13 22 0,5 0-33,3-1 0,52 53 0,-52-60-39,-2 0-1,-1 2 1,-1 0 0,21 38-1,-40-59-23,0 0 1,0 0-1,-1 0 0,-1 1 0,0-1 0,0 1 1,0 0-1,-1 0 0,0 0 0,-1-1 1,-1 12-1,1-13-15,-1-1 0,0 0 1,-1 1-1,1-1 0,-1 0 1,0 0-1,-1 0 0,1 0 1,-1-1-1,-1 1 1,1-1-1,-1 1 0,0-1 1,0 0-1,0-1 0,-6 6 1,9-9-80,-1 0 1,1 1 0,-1-1 0,0 0 0,0 0-1,1 0 1,-1 0 0,0 0 0,0 0 0,0 0-1,0-1 1,0 1 0,0-1 0,0 1 0,0-1-1,0 0 1,0 0 0,0 0 0,0 0 0,0 0 0,0-1-1,0 1 1,-4-2 0,3 1-12,1 0-1,0-1 1,-1 1-1,1-1 1,0 0-1,0 0 1,0 0-1,0 0 1,1 0 0,-1 0-1,0 0 1,1 0-1,0-1 1,-1 1-1,1-1 1,0 1 0,-1-5-1,-2-8 1,1 0-1,0 0 1,2 0 0,-1 0-1,2-1 1,0 1-1,1 0 1,4-23 0,32-121-5,-34 150-11,36-118 20,-17 64 56,-3-2 1,19-126-1,-37 179-40,0 1-1,-1-1 1,-1 0-1,0 1 0,-2-13 1,2 23-33,1-1 0,0 1 1,0 0-1,-1-1 0,1 1 0,-1 0 1,1 0-1,-1-1 0,0 1 0,1 0 0,-1 0 1,0 0-1,0 0 0,0 0 0,0 0 1,-2-1-1,3 1-3,-1 1 0,0 0 0,1 0 0,-1 0 1,0-1-1,1 1 0,-1 0 0,0 0 0,1 0 1,-1 0-1,0 0 0,0 0 0,1 1 0,-1-1 0,0 0 1,1 0-1,-1 0 0,0 1 0,1-1 0,-1 0 0,0 1 1,0 0-1,-2 1 11,-1 1 0,1 0 1,0 0-1,0 1 0,0-1 1,1 0-1,-1 1 0,-2 6 0,-4 8-18,1 1 0,1-1-1,1 2 1,0-1-1,2 0 1,0 1 0,1 0-1,1 0 1,1 29-1,1-43-43,1 0-1,-1 0 0,1-1 0,3 11 0,-4-15 18,1 0 0,-1 0 0,0 0-1,0 0 1,1 0 0,-1 0 0,1-1-1,-1 1 1,1 0 0,-1 0 0,1 0-1,0 0 1,-1-1 0,1 1 0,0 0-1,0 0 1,0-1 0,-1 1 0,1-1-1,0 1 1,0-1 0,0 1 0,0-1-1,0 1 1,0-1 0,0 0 0,0 0-1,0 1 1,0-1 0,0 0 0,0 0-1,0 0 1,0 0 0,0 0 0,2-1-1,0 0-99,0 0 0,0-1-1,-1 1 1,1-1 0,0 0-1,-1 0 1,1 0 0,-1 0-1,1 0 1,-1-1 0,0 1-1,0-1 1,0 1-1,2-4 1,23-45-779,-24 45 857,20-47-645,0-7-107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7.598"/>
    </inkml:context>
    <inkml:brush xml:id="br0">
      <inkml:brushProperty name="width" value="0.05" units="cm"/>
      <inkml:brushProperty name="height" value="0.05" units="cm"/>
    </inkml:brush>
  </inkml:definitions>
  <inkml:trace contextRef="#ctx0" brushRef="#br0">1 1 17372,'7'53'3392,"3"50"-2225,4 0-1,32 115 1,-38-193-959,-8-25-199,0 0 1,0 1-1,0-1 1,0 0-1,0 0 1,0 1-1,1-1 0,-1 0 1,0 0-1,0 0 1,0 1-1,0-1 1,0 0-1,0 0 1,0 0-1,0 1 0,1-1 1,-1 0-1,0 0 1,0 0-1,0 0 1,0 0-1,1 1 1,-1-1-1,0 0 1,0 0-1,0 0 0,1 0 1,-1 0-1,0 0 1,0 0-1,0 0 1,1 0-1,-1 0 1,0 0-1,1 0 0,2-8 170,-2-14 1,-2-11 50,-2 0 0,-10-48-1,-22-64 114,31 131-309,0 1 1,-8-18-1,7 25 1,2 8-20,2 9-4,2-4-21,0-1-1,1 0 0,0 0 0,0-1 1,0 1-1,1 0 0,0-1 0,0 1 1,0-1-1,1 0 0,7 8 0,-8-10-81,-1-1 0,1 1 0,0-1 0,0 0 0,0 0 0,0 0 0,1 0 1,-1-1-1,1 1 0,-1-1 0,1 0 0,-1 0 0,1 0 0,0 0 0,-1-1 0,1 0 0,0 1 0,-1-1 0,1-1 0,0 1 0,3-1 0,7-3-297,0 0 0,-1-1 0,0 0 0,0-2 0,24-14 0,-36 20 353,39-22-774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8.507"/>
    </inkml:context>
    <inkml:brush xml:id="br0">
      <inkml:brushProperty name="width" value="0.05" units="cm"/>
      <inkml:brushProperty name="height" value="0.05" units="cm"/>
    </inkml:brush>
  </inkml:definitions>
  <inkml:trace contextRef="#ctx0" brushRef="#br0">116 367 13515,'-34'40'4003,"25"-30"-3025,0 0-1,0 1 0,-12 21 0,15-21-674,1 0-1,0 1 1,1 0-1,0 0 0,-4 21 1,7-29-255,1 1 0,0 0 1,0 0-1,0-1 0,0 1 1,1 0-1,-1-1 0,3 6 0,-3-7-34,1-1 0,0 0 0,0 1 0,0-1 0,1 0-1,-1 0 1,1 0 0,-1 0 0,1 0 0,-1 0 0,1 0 0,0-1-1,0 1 1,0-1 0,0 1 0,3 1 0,-2-2-12,-1 0 1,1 0 0,0-1-1,-1 1 1,1-1-1,0 1 1,0-1 0,0 0-1,-1 0 1,1 0-1,0-1 1,0 1 0,0-1-1,-1 1 1,1-1-1,0 0 1,-1 0 0,1 0-1,-1 0 1,1-1-1,-1 1 1,1-1 0,-1 1-1,0-1 1,0 0-1,2-2 1,4-3 5,-1 0-1,0-1 1,0 1 0,-1-2-1,10-16 1,-8 12 4,-1-1 1,-1 0-1,-1 0 0,0 0 1,0-1-1,-2 0 0,0 0 1,0 0-1,-1 0 0,-1-18 1,-1 33-12,0-1 0,0 0 0,0 0 0,0 1 1,0-1-1,0 0 0,0 0 0,0 0 0,0 1 0,-1-1 0,1 0 0,0 0 1,-1 1-1,1-1 0,0 0 0,-1 1 0,0-2 0,-6 9 15,-3 26-1,8-11-12,0 0 0,2 0 0,0 0 1,1 0-1,1 0 0,2 0 0,0 0 1,8 24-1,-11-43-5,0 0 1,0-1-1,0 1 0,0-1 1,0 0-1,0 1 0,1-1 1,-1 0-1,1 0 0,0 0 1,0 0-1,0 0 0,0 0 1,0 0-1,0 0 0,0-1 1,0 0-1,4 3 0,-4-4-15,0 0 0,0 0 0,0 0 0,0 0 1,0 0-1,0 0 0,0 0 0,0 0 0,0-1 0,0 1 0,-1-1 0,1 0 0,0 1 0,0-1 0,0 0 0,-1 0 0,1 0 0,0 0 0,-1-1 0,1 1 0,-1 0 1,1-1-1,-1 1 0,0 0 0,2-4 0,9-11-283,-1 0 1,0-1 0,-1 0-1,-1 0 1,-1-1-1,-1 0 1,0-1-1,4-21 1,4-24-1208,6-71 1,-13 68 440,1-111-1,-12 149 1626,0 25 92,-1 16 185,0 15-132,1 0-1,1 1 1,2-1 0,0 1-1,2-1 1,8 41-1,-5-48-547,0 0 0,2-1 0,0 0-1,1 0 1,0-1 0,2 0 0,0 0-1,1-1 1,20 23 0,28 23-49,14 18-35,-67-74-44,-8-8 0,-11-15 9,-146-180-312,157 194 270,0-1-1,0 1 1,0 0-1,0 0 1,0 0-1,-1 0 0,1 0 1,-1 1-1,1-1 1,-1 1-1,0-1 1,-4 0-1,7 1 7,0 1 0,0 0 0,0 0 0,-1 0 0,1 0 0,0 0 0,0 0 0,0 0 0,0 0 0,-1 0 0,1 0 0,0 0 0,0 0 0,0 0 0,0 0 0,-1 1 0,1-1 0,0 0 0,0 0 0,0 0 0,0 0 0,-1 0 0,1 0 0,0 0 0,0 0 0,0 1 0,0-1 0,0 0 0,0 0 0,0 0 0,-1 0 0,1 0 0,0 1 0,0-1 0,0 0 0,0 0-1,0 0 1,0 0 0,0 1 0,0-1 0,0 0 0,0 0 0,0 0 0,0 0 0,0 1 0,3 10 47,9 9 33,-7-14-64,1 0 0,-1 0 0,1 0 0,1-1 0,-1 0 0,1 0 0,-1 0 0,2-1 0,-1 0 0,0 0 0,1-1 0,-1 0 0,1-1 0,0 1 0,0-1 0,12 1 0,-13-2-19,-1-1 0,1 0 1,0 0-1,-1-1 0,1 0 1,-1 0-1,1 0 1,-1-1-1,1 0 0,-1 0 1,0-1-1,0 0 0,0 0 1,0 0-1,-1-1 0,1 0 1,-1 0-1,0 0 1,0 0-1,7-10 0,-4 4-8,-1-1 0,0-1 0,0 0 0,-2 1 0,1-2 1,6-22-1,-1 3-14,-9 65 140,1-14-47,0 19 225,11 56 0,-11-81-218,1 1 1,0-1 0,1 0 0,0-1 0,0 1-1,2-1 1,13 19 0,-17-27-80,0-1 1,0 0-1,0 0 1,0-1-1,1 1 1,0-1-1,-1 0 1,1 0-1,0 0 1,0 0-1,0-1 1,7 2-1,-10-2-38,0-1 0,0 0 0,0 0-1,1 0 1,-1 1 0,0-1-1,0-1 1,0 1 0,1 0-1,-1 0 1,0 0 0,0-1-1,0 1 1,0 0 0,1-1-1,-1 1 1,0-1 0,0 0-1,1 0 1,-1-1-53,0 1 1,0 0-1,0 0 0,-1-1 1,1 1-1,0-1 0,-1 1 1,1-1-1,-1 1 0,1-1 0,-1 1 1,0-1-1,0 1 0,0-1 1,0 1-1,0-1 0,0 1 1,0-1-1,-1-2 0,0-1-44,0-1-1,0 1 1,-1 0 0,0 0-1,0 0 1,-4-5-1,4 5 17,-12-24-540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8.963"/>
    </inkml:context>
    <inkml:brush xml:id="br0">
      <inkml:brushProperty name="width" value="0.05" units="cm"/>
      <inkml:brushProperty name="height" value="0.05" units="cm"/>
    </inkml:brush>
  </inkml:definitions>
  <inkml:trace contextRef="#ctx0" brushRef="#br0">5 0 17724,'-3'19'1592,"1"-3"-1280,4-1-136,1 0 504,7-4-960,0-1-248,3 0 456,8 0-152,2 6-136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9.353"/>
    </inkml:context>
    <inkml:brush xml:id="br0">
      <inkml:brushProperty name="width" value="0.05" units="cm"/>
      <inkml:brushProperty name="height" value="0.05" units="cm"/>
    </inkml:brush>
  </inkml:definitions>
  <inkml:trace contextRef="#ctx0" brushRef="#br0">170 47 16908,'1'-1'73,"-1"1"0,0-1 1,0 1-1,0-1 1,0 0-1,0 1 1,0-1-1,0 1 0,0-1 1,0 0-1,0 1 1,-1-1-1,1 1 0,0-1 1,0 0-1,0 1 1,-1-1-1,1 1 1,0-1-1,-1 1 0,1-1 1,0 1-1,-1-1 1,1 1-1,-1-1 0,1 1 1,-1 0-1,1-1 1,-1 1-1,1 0 1,-1-1-1,1 1 0,-1 0 1,1 0-1,-1-1 1,0 1-1,1 0 0,-2 0 1,-26-10 1233,24 9-1200,-1 1 1,1-1-1,0 1 0,0 0 1,-1 0-1,1 1 1,0-1-1,0 1 0,0 0 1,0 0-1,-1 0 1,1 1-1,1 0 0,-1-1 1,0 1-1,0 0 1,1 1-1,-1-1 0,1 1 1,0-1-1,-1 1 0,1 0 1,1 0-1,-1 1 1,0-1-1,1 1 0,0-1 1,-1 1-1,2 0 1,-1-1-1,-2 6 0,1 1-29,-1 1 0,1-1 0,1 1 0,0 0-1,0-1 1,1 1 0,1 0 0,0 0 0,0 0-1,1 0 1,2 12 0,-1-16-28,0 0 0,0 1 0,0-1 0,1 0 0,0 0 0,1 0 0,0-1 0,0 1 0,0-1 1,10 11-1,-12-14-30,1-1 1,0 1 0,0-1 0,0 1 0,1-1 0,-1 0-1,0 0 1,1-1 0,-1 1 0,1-1 0,0 0 0,-1 0-1,1 0 1,0 0 0,0 0 0,0-1 0,0 0-1,0 0 1,-1 0 0,1 0 0,0 0 0,7-3 0,-3 1-3,-1-1 0,1 0 0,-1-1 1,0 0-1,0 0 0,0-1 1,-1 0-1,1 0 0,-1 0 0,0-1 1,-1 1-1,1-2 0,-1 1 1,-1 0-1,1-1 0,-1 0 0,4-8 1,-4 7 1,0 0-1,-1 0 1,1-1 0,-2 1 0,1-1 0,-1 0 0,0 1 0,-1-1-1,0 0 1,-1 0 0,0-1 0,0 1 0,-1 0 0,0 0 0,-2-9-1,1 13-32,0 0 0,0 0-1,0 0 1,-1 0-1,1 1 1,-1-1 0,0 1-1,-1 0 1,1-1-1,-1 2 1,0-1-1,0 0 1,0 1 0,0 0-1,0-1 1,-1 2-1,0-1 1,1 1-1,-1-1 1,0 1 0,0 0-1,0 1 1,0 0-1,-1-1 1,1 1 0,0 1-1,-1-1 1,1 1-1,0 0 1,-1 0-1,1 1 1,0 0 0,-1 0-1,1 0 1,0 0-1,0 1 1,0 0-1,0 0 1,0 0 0,0 1-1,1-1 1,-1 1-1,1 0 1,0 1-1,0-1 1,-6 7 0,-10 14-310,11-12 110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9.768"/>
    </inkml:context>
    <inkml:brush xml:id="br0">
      <inkml:brushProperty name="width" value="0.05" units="cm"/>
      <inkml:brushProperty name="height" value="0.05" units="cm"/>
    </inkml:brush>
  </inkml:definitions>
  <inkml:trace contextRef="#ctx0" brushRef="#br0">2 0 19052,'0'0'1552,"0"9"-1047,-2 7-161,2 14 680,3 6-192,3 9-256,1 7-160,5 4-80,2 3-24,4-1-104,4-2-48,1-4-176,1-5-184,4-7-816,-6-5-1176,-1-11 1832,-9-4-281,-4-8-255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10.137"/>
    </inkml:context>
    <inkml:brush xml:id="br0">
      <inkml:brushProperty name="width" value="0.05" units="cm"/>
      <inkml:brushProperty name="height" value="0.05" units="cm"/>
    </inkml:brush>
  </inkml:definitions>
  <inkml:trace contextRef="#ctx0" brushRef="#br0">15 71 19388,'4'17'2057,"2"-8"-1209,-6-15 936,1-8-1928,1-2 1440,-5-3-1184,-6-1-16,-6-1-40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3:09.999"/>
    </inkml:context>
    <inkml:brush xml:id="br0">
      <inkml:brushProperty name="width" value="0.05" units="cm"/>
      <inkml:brushProperty name="height" value="0.05" units="cm"/>
    </inkml:brush>
  </inkml:definitions>
  <inkml:trace contextRef="#ctx0" brushRef="#br0">353 1910 13291,'5'-1'163,"1"0"0,-1 0-1,0 1 1,0-1 0,10 2 0,14-2-99,90-16 156,128-36 0,43-7-206,39 29-11,1 22 32,-187 7 2,962 16 253,-2 43-259,-1084-56-32,482 33 64,93 6 174,1-26-36,808-76-121,-1286 55-79,571-42 69,-271 17-20,-393 30 11,0 0-1,35-9 0,-53 9-51,1 0 1,-1 0-1,0 0 0,0-1 0,0 0 1,0 0-1,-1 0 0,1-1 1,-1 0-1,0 0 0,0-1 1,0 1-1,0-1 0,3-6 0,5-9-26,-1-1-1,-1 0 0,-1-1 0,11-35 0,21-95-160,-40 142 172,49-239-206,-42 189 179,-3 0 1,-2-74 0,-6 112 30,0 0 0,-1 0-1,-1 0 1,-2 0 0,0 1 0,-14-34 0,-70-114-8,75 142 9,-3-5-40,5 8-102,-1 1 0,-20-25 0,29 42 108,-1-1 0,0 1 0,0 0 0,-1 0 0,1 1 0,-1 0 0,-1 0 0,1 1 0,-1 0 0,-15-7 0,-9 3-77,0 1 0,-1 1 0,0 2-1,-34-1 1,-12-1 60,-366-72 39,145 20 22,-325-26-65,-7 49 17,100 42 167,-537 77 0,1061-83-127,-947 110 85,-3-58 53,402-52-138,-397 4-149,701-4 77,-149 4 39,372-4 53,1 2-1,-1 0 1,1 2-1,-54 17 0,68-17-11,0 1-1,0 1 0,1 0 0,0 1 0,0 0 0,1 1 0,0 0 0,1 1 0,0 1 0,0-1 0,-11 16 0,3 3 1,0 0 0,2 1 0,1 1-1,2 1 1,1 0 0,1 1 0,2 0 0,1 0-1,-6 52 1,4 14 71,4 1 0,6 100 0,5-121-22,3 1 0,20 83 1,49 153 22,-57-241-82,-11-45-3,-4-9-8,1 0 0,2 0 0,0-1 0,12 23 0,-18-41 1,0 0-1,1 1 1,0-1 0,-1 0-1,1 0 1,0 0 0,3 2-1,-4-4 11,-1 1-1,1-1 1,-1 1-1,1-1 0,0 0 1,-1 0-1,1 1 0,0-1 1,-1 0-1,1 0 0,0 0 1,-1 1-1,1-1 1,0 0-1,-1 0 0,1 0 1,0 0-1,0 0 0,-1 0 1,1-1-1,0 1 0,-1 0 1,1 0-1,0 0 0,-1-1 1,1 1-1,-1 0 1,1-1-1,0 1 0,-1-1 1,1 1-1,-1 0 0,1-1 1,-1 1-1,1-1 0,-1 1 1,1-1-1,-1 0 0,1 0 1,16-36-34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0:38.017"/>
    </inkml:context>
    <inkml:brush xml:id="br0">
      <inkml:brushProperty name="width" value="0.05" units="cm"/>
      <inkml:brushProperty name="height" value="0.05" units="cm"/>
    </inkml:brush>
  </inkml:definitions>
  <inkml:trace contextRef="#ctx0" brushRef="#br0">0 225 8146,'10'0'323,"-1"2"0,1-1 0,-1 1-1,10 4 1,11 2 87,394 73 1897,-305-66-1801,223 0 0,-269-14-473,278-3 6,58 2 83,226-30 77,239-22-142,-559 49-16,214-12 54,-241-13-84,290-16 18,-391 42-18,283-41 1,-346 23-11,225-39 26,-253 36 66,-22 4 258,-44 9 714,-29 9-458,-12-3 705,-14 4-1219,0 1 0,0 1 0,0 1 0,0 1 0,0 1 0,-26 9 0,42-8-736,4-12 469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0:47.171"/>
    </inkml:context>
    <inkml:brush xml:id="br0">
      <inkml:brushProperty name="width" value="0.05" units="cm"/>
      <inkml:brushProperty name="height" value="0.05" units="cm"/>
    </inkml:brush>
  </inkml:definitions>
  <inkml:trace contextRef="#ctx0" brushRef="#br0">1 46 11186,'2'0'493,"18"-3"3337,-21 3-3773,26 5-133,21 4 51,1-2 1,64 1-1,97-9 0,-141 0 20,351 8-10,320-5-31,33-54-370,-720 47 423,87-14 2662,-138 19-2624,-8-2 64,8 2-120,-1 0 0,0 0 0,1 0 0,-1 0 1,0 0-1,0 0 0,1 0 0,-1 0 0,0 0 0,1 0 0,-1 0 0,0 1 0,1-1 0,-1 0 0,0 0 0,1 1 0,-1-1 0,1 1 0,-1-1 1,0 0-1,1 1 0,-1-1 0,1 1 0,-1 0 0,1-1 0,0 1 0,-1 0 0,-2 8-85,-3 2-45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08.636"/>
    </inkml:context>
    <inkml:brush xml:id="br0">
      <inkml:brushProperty name="width" value="0.05" units="cm"/>
      <inkml:brushProperty name="height" value="0.05" units="cm"/>
    </inkml:brush>
  </inkml:definitions>
  <inkml:trace contextRef="#ctx0" brushRef="#br0">1 158 11690,'295'13'2372,"551"-46"-2407,-7-31-413,-192 54 146,-278 10 348,58-5-27,441-11 209,-450-3-70,388-4-91,247 70-51,-24 1 92,-520-29-72,225-32-177,-356-2 93,-235 12 286,214 24 1,-220-12 789,-148 11 1222,0-7-1937,-3 1 89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19.10.2022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19.10.2022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19.10.2022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19.10.2022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19.10.2022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19.10.2022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19.10.2022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19.10.2022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19.10.2022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19.10.2022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19.10.2022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19.10.2022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19.10.2022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s>
</file>

<file path=ppt/slides/_rels/slide10.xml.rels><?xml version="1.0" encoding="UTF-8" standalone="yes"?>
<Relationships xmlns="http://schemas.openxmlformats.org/package/2006/relationships"><Relationship Id="rId13" Type="http://schemas.openxmlformats.org/officeDocument/2006/relationships/image" Target="../media/image929.png"/><Relationship Id="rId18" Type="http://schemas.openxmlformats.org/officeDocument/2006/relationships/customXml" Target="../ink/ink914.xml"/><Relationship Id="rId26" Type="http://schemas.openxmlformats.org/officeDocument/2006/relationships/customXml" Target="../ink/ink918.xml"/><Relationship Id="rId39" Type="http://schemas.openxmlformats.org/officeDocument/2006/relationships/image" Target="../media/image940.png"/><Relationship Id="rId21" Type="http://schemas.openxmlformats.org/officeDocument/2006/relationships/image" Target="../media/image286.png"/><Relationship Id="rId34" Type="http://schemas.openxmlformats.org/officeDocument/2006/relationships/customXml" Target="../ink/ink922.xml"/><Relationship Id="rId42" Type="http://schemas.openxmlformats.org/officeDocument/2006/relationships/customXml" Target="../ink/ink926.xml"/><Relationship Id="rId47" Type="http://schemas.openxmlformats.org/officeDocument/2006/relationships/image" Target="../media/image944.png"/><Relationship Id="rId50" Type="http://schemas.openxmlformats.org/officeDocument/2006/relationships/customXml" Target="../ink/ink930.xml"/><Relationship Id="rId55" Type="http://schemas.openxmlformats.org/officeDocument/2006/relationships/image" Target="../media/image948.png"/><Relationship Id="rId7" Type="http://schemas.openxmlformats.org/officeDocument/2006/relationships/image" Target="../media/image926.png"/><Relationship Id="rId2" Type="http://schemas.openxmlformats.org/officeDocument/2006/relationships/customXml" Target="../ink/ink906.xml"/><Relationship Id="rId16" Type="http://schemas.openxmlformats.org/officeDocument/2006/relationships/customXml" Target="../ink/ink913.xml"/><Relationship Id="rId29" Type="http://schemas.openxmlformats.org/officeDocument/2006/relationships/image" Target="../media/image421.png"/><Relationship Id="rId11" Type="http://schemas.openxmlformats.org/officeDocument/2006/relationships/image" Target="../media/image928.png"/><Relationship Id="rId24" Type="http://schemas.openxmlformats.org/officeDocument/2006/relationships/customXml" Target="../ink/ink917.xml"/><Relationship Id="rId32" Type="http://schemas.openxmlformats.org/officeDocument/2006/relationships/customXml" Target="../ink/ink921.xml"/><Relationship Id="rId37" Type="http://schemas.openxmlformats.org/officeDocument/2006/relationships/image" Target="../media/image939.png"/><Relationship Id="rId40" Type="http://schemas.openxmlformats.org/officeDocument/2006/relationships/customXml" Target="../ink/ink925.xml"/><Relationship Id="rId45" Type="http://schemas.openxmlformats.org/officeDocument/2006/relationships/image" Target="../media/image943.png"/><Relationship Id="rId53" Type="http://schemas.openxmlformats.org/officeDocument/2006/relationships/image" Target="../media/image947.png"/><Relationship Id="rId5" Type="http://schemas.openxmlformats.org/officeDocument/2006/relationships/image" Target="../media/image925.png"/><Relationship Id="rId19" Type="http://schemas.openxmlformats.org/officeDocument/2006/relationships/image" Target="../media/image932.png"/><Relationship Id="rId4" Type="http://schemas.openxmlformats.org/officeDocument/2006/relationships/customXml" Target="../ink/ink907.xml"/><Relationship Id="rId9" Type="http://schemas.openxmlformats.org/officeDocument/2006/relationships/image" Target="../media/image927.png"/><Relationship Id="rId14" Type="http://schemas.openxmlformats.org/officeDocument/2006/relationships/customXml" Target="../ink/ink912.xml"/><Relationship Id="rId22" Type="http://schemas.openxmlformats.org/officeDocument/2006/relationships/customXml" Target="../ink/ink916.xml"/><Relationship Id="rId27" Type="http://schemas.openxmlformats.org/officeDocument/2006/relationships/image" Target="../media/image935.png"/><Relationship Id="rId30" Type="http://schemas.openxmlformats.org/officeDocument/2006/relationships/customXml" Target="../ink/ink920.xml"/><Relationship Id="rId35" Type="http://schemas.openxmlformats.org/officeDocument/2006/relationships/image" Target="../media/image938.png"/><Relationship Id="rId43" Type="http://schemas.openxmlformats.org/officeDocument/2006/relationships/image" Target="../media/image942.png"/><Relationship Id="rId48" Type="http://schemas.openxmlformats.org/officeDocument/2006/relationships/customXml" Target="../ink/ink929.xml"/><Relationship Id="rId56" Type="http://schemas.openxmlformats.org/officeDocument/2006/relationships/customXml" Target="../ink/ink933.xml"/><Relationship Id="rId8" Type="http://schemas.openxmlformats.org/officeDocument/2006/relationships/customXml" Target="../ink/ink909.xml"/><Relationship Id="rId51" Type="http://schemas.openxmlformats.org/officeDocument/2006/relationships/image" Target="../media/image946.png"/><Relationship Id="rId3" Type="http://schemas.openxmlformats.org/officeDocument/2006/relationships/image" Target="../media/image269.png"/><Relationship Id="rId12" Type="http://schemas.openxmlformats.org/officeDocument/2006/relationships/customXml" Target="../ink/ink911.xml"/><Relationship Id="rId17" Type="http://schemas.openxmlformats.org/officeDocument/2006/relationships/image" Target="../media/image931.png"/><Relationship Id="rId25" Type="http://schemas.openxmlformats.org/officeDocument/2006/relationships/image" Target="../media/image934.png"/><Relationship Id="rId33" Type="http://schemas.openxmlformats.org/officeDocument/2006/relationships/image" Target="../media/image937.png"/><Relationship Id="rId38" Type="http://schemas.openxmlformats.org/officeDocument/2006/relationships/customXml" Target="../ink/ink924.xml"/><Relationship Id="rId46" Type="http://schemas.openxmlformats.org/officeDocument/2006/relationships/customXml" Target="../ink/ink928.xml"/><Relationship Id="rId20" Type="http://schemas.openxmlformats.org/officeDocument/2006/relationships/customXml" Target="../ink/ink915.xml"/><Relationship Id="rId41" Type="http://schemas.openxmlformats.org/officeDocument/2006/relationships/image" Target="../media/image941.png"/><Relationship Id="rId54" Type="http://schemas.openxmlformats.org/officeDocument/2006/relationships/customXml" Target="../ink/ink932.xml"/><Relationship Id="rId1" Type="http://schemas.openxmlformats.org/officeDocument/2006/relationships/slideLayout" Target="../slideLayouts/slideLayout1.xml"/><Relationship Id="rId6" Type="http://schemas.openxmlformats.org/officeDocument/2006/relationships/customXml" Target="../ink/ink908.xml"/><Relationship Id="rId15" Type="http://schemas.openxmlformats.org/officeDocument/2006/relationships/image" Target="../media/image930.png"/><Relationship Id="rId23" Type="http://schemas.openxmlformats.org/officeDocument/2006/relationships/image" Target="../media/image933.png"/><Relationship Id="rId28" Type="http://schemas.openxmlformats.org/officeDocument/2006/relationships/customXml" Target="../ink/ink919.xml"/><Relationship Id="rId36" Type="http://schemas.openxmlformats.org/officeDocument/2006/relationships/customXml" Target="../ink/ink923.xml"/><Relationship Id="rId49" Type="http://schemas.openxmlformats.org/officeDocument/2006/relationships/image" Target="../media/image945.png"/><Relationship Id="rId57" Type="http://schemas.openxmlformats.org/officeDocument/2006/relationships/image" Target="../media/image23.png"/><Relationship Id="rId10" Type="http://schemas.openxmlformats.org/officeDocument/2006/relationships/customXml" Target="../ink/ink910.xml"/><Relationship Id="rId31" Type="http://schemas.openxmlformats.org/officeDocument/2006/relationships/image" Target="../media/image936.png"/><Relationship Id="rId44" Type="http://schemas.openxmlformats.org/officeDocument/2006/relationships/customXml" Target="../ink/ink927.xml"/><Relationship Id="rId52" Type="http://schemas.openxmlformats.org/officeDocument/2006/relationships/customXml" Target="../ink/ink931.xml"/></Relationships>
</file>

<file path=ppt/slides/_rels/slide11.xml.rels><?xml version="1.0" encoding="UTF-8" standalone="yes"?>
<Relationships xmlns="http://schemas.openxmlformats.org/package/2006/relationships"><Relationship Id="rId117" Type="http://schemas.openxmlformats.org/officeDocument/2006/relationships/customXml" Target="../ink/ink991.xml"/><Relationship Id="rId21" Type="http://schemas.openxmlformats.org/officeDocument/2006/relationships/customXml" Target="../ink/ink943.xml"/><Relationship Id="rId42" Type="http://schemas.openxmlformats.org/officeDocument/2006/relationships/image" Target="../media/image968.png"/><Relationship Id="rId63" Type="http://schemas.openxmlformats.org/officeDocument/2006/relationships/customXml" Target="../ink/ink964.xml"/><Relationship Id="rId84" Type="http://schemas.openxmlformats.org/officeDocument/2006/relationships/image" Target="../media/image989.png"/><Relationship Id="rId138" Type="http://schemas.openxmlformats.org/officeDocument/2006/relationships/image" Target="../media/image28.png"/><Relationship Id="rId16" Type="http://schemas.openxmlformats.org/officeDocument/2006/relationships/image" Target="../media/image955.png"/><Relationship Id="rId107" Type="http://schemas.openxmlformats.org/officeDocument/2006/relationships/customXml" Target="../ink/ink986.xml"/><Relationship Id="rId11" Type="http://schemas.openxmlformats.org/officeDocument/2006/relationships/customXml" Target="../ink/ink938.xml"/><Relationship Id="rId32" Type="http://schemas.openxmlformats.org/officeDocument/2006/relationships/image" Target="../media/image963.png"/><Relationship Id="rId37" Type="http://schemas.openxmlformats.org/officeDocument/2006/relationships/customXml" Target="../ink/ink951.xml"/><Relationship Id="rId53" Type="http://schemas.openxmlformats.org/officeDocument/2006/relationships/customXml" Target="../ink/ink959.xml"/><Relationship Id="rId58" Type="http://schemas.openxmlformats.org/officeDocument/2006/relationships/image" Target="../media/image976.png"/><Relationship Id="rId74" Type="http://schemas.openxmlformats.org/officeDocument/2006/relationships/image" Target="../media/image984.png"/><Relationship Id="rId79" Type="http://schemas.openxmlformats.org/officeDocument/2006/relationships/customXml" Target="../ink/ink972.xml"/><Relationship Id="rId102" Type="http://schemas.openxmlformats.org/officeDocument/2006/relationships/image" Target="../media/image998.png"/><Relationship Id="rId123" Type="http://schemas.openxmlformats.org/officeDocument/2006/relationships/customXml" Target="../ink/ink994.xml"/><Relationship Id="rId128" Type="http://schemas.openxmlformats.org/officeDocument/2006/relationships/image" Target="../media/image1010.png"/><Relationship Id="rId5" Type="http://schemas.openxmlformats.org/officeDocument/2006/relationships/customXml" Target="../ink/ink935.xml"/><Relationship Id="rId90" Type="http://schemas.openxmlformats.org/officeDocument/2006/relationships/image" Target="../media/image992.png"/><Relationship Id="rId95" Type="http://schemas.openxmlformats.org/officeDocument/2006/relationships/customXml" Target="../ink/ink980.xml"/><Relationship Id="rId22" Type="http://schemas.openxmlformats.org/officeDocument/2006/relationships/image" Target="../media/image958.png"/><Relationship Id="rId27" Type="http://schemas.openxmlformats.org/officeDocument/2006/relationships/customXml" Target="../ink/ink946.xml"/><Relationship Id="rId43" Type="http://schemas.openxmlformats.org/officeDocument/2006/relationships/customXml" Target="../ink/ink954.xml"/><Relationship Id="rId48" Type="http://schemas.openxmlformats.org/officeDocument/2006/relationships/image" Target="../media/image971.png"/><Relationship Id="rId64" Type="http://schemas.openxmlformats.org/officeDocument/2006/relationships/image" Target="../media/image979.png"/><Relationship Id="rId69" Type="http://schemas.openxmlformats.org/officeDocument/2006/relationships/customXml" Target="../ink/ink967.xml"/><Relationship Id="rId113" Type="http://schemas.openxmlformats.org/officeDocument/2006/relationships/customXml" Target="../ink/ink989.xml"/><Relationship Id="rId118" Type="http://schemas.openxmlformats.org/officeDocument/2006/relationships/image" Target="../media/image1005.png"/><Relationship Id="rId134" Type="http://schemas.openxmlformats.org/officeDocument/2006/relationships/image" Target="../media/image26.png"/><Relationship Id="rId80" Type="http://schemas.openxmlformats.org/officeDocument/2006/relationships/image" Target="../media/image987.png"/><Relationship Id="rId85" Type="http://schemas.openxmlformats.org/officeDocument/2006/relationships/customXml" Target="../ink/ink975.xml"/><Relationship Id="rId12" Type="http://schemas.openxmlformats.org/officeDocument/2006/relationships/image" Target="../media/image953.png"/><Relationship Id="rId17" Type="http://schemas.openxmlformats.org/officeDocument/2006/relationships/customXml" Target="../ink/ink941.xml"/><Relationship Id="rId33" Type="http://schemas.openxmlformats.org/officeDocument/2006/relationships/customXml" Target="../ink/ink949.xml"/><Relationship Id="rId38" Type="http://schemas.openxmlformats.org/officeDocument/2006/relationships/image" Target="../media/image966.png"/><Relationship Id="rId59" Type="http://schemas.openxmlformats.org/officeDocument/2006/relationships/customXml" Target="../ink/ink962.xml"/><Relationship Id="rId103" Type="http://schemas.openxmlformats.org/officeDocument/2006/relationships/customXml" Target="../ink/ink984.xml"/><Relationship Id="rId108" Type="http://schemas.openxmlformats.org/officeDocument/2006/relationships/image" Target="../media/image1001.png"/><Relationship Id="rId124" Type="http://schemas.openxmlformats.org/officeDocument/2006/relationships/image" Target="../media/image1008.png"/><Relationship Id="rId129" Type="http://schemas.openxmlformats.org/officeDocument/2006/relationships/customXml" Target="../ink/ink997.xml"/><Relationship Id="rId54" Type="http://schemas.openxmlformats.org/officeDocument/2006/relationships/image" Target="../media/image974.png"/><Relationship Id="rId70" Type="http://schemas.openxmlformats.org/officeDocument/2006/relationships/image" Target="../media/image982.png"/><Relationship Id="rId75" Type="http://schemas.openxmlformats.org/officeDocument/2006/relationships/customXml" Target="../ink/ink970.xml"/><Relationship Id="rId91" Type="http://schemas.openxmlformats.org/officeDocument/2006/relationships/customXml" Target="../ink/ink978.xml"/><Relationship Id="rId96" Type="http://schemas.openxmlformats.org/officeDocument/2006/relationships/image" Target="../media/image995.png"/><Relationship Id="rId1" Type="http://schemas.openxmlformats.org/officeDocument/2006/relationships/slideLayout" Target="../slideLayouts/slideLayout1.xml"/><Relationship Id="rId6" Type="http://schemas.openxmlformats.org/officeDocument/2006/relationships/image" Target="../media/image950.png"/><Relationship Id="rId23" Type="http://schemas.openxmlformats.org/officeDocument/2006/relationships/customXml" Target="../ink/ink944.xml"/><Relationship Id="rId28" Type="http://schemas.openxmlformats.org/officeDocument/2006/relationships/image" Target="../media/image961.png"/><Relationship Id="rId49" Type="http://schemas.openxmlformats.org/officeDocument/2006/relationships/customXml" Target="../ink/ink957.xml"/><Relationship Id="rId114" Type="http://schemas.openxmlformats.org/officeDocument/2006/relationships/image" Target="../media/image1003.png"/><Relationship Id="rId119" Type="http://schemas.openxmlformats.org/officeDocument/2006/relationships/customXml" Target="../ink/ink992.xml"/><Relationship Id="rId44" Type="http://schemas.openxmlformats.org/officeDocument/2006/relationships/image" Target="../media/image969.png"/><Relationship Id="rId60" Type="http://schemas.openxmlformats.org/officeDocument/2006/relationships/image" Target="../media/image977.png"/><Relationship Id="rId65" Type="http://schemas.openxmlformats.org/officeDocument/2006/relationships/customXml" Target="../ink/ink965.xml"/><Relationship Id="rId81" Type="http://schemas.openxmlformats.org/officeDocument/2006/relationships/customXml" Target="../ink/ink973.xml"/><Relationship Id="rId86" Type="http://schemas.openxmlformats.org/officeDocument/2006/relationships/image" Target="../media/image990.png"/><Relationship Id="rId130" Type="http://schemas.openxmlformats.org/officeDocument/2006/relationships/image" Target="../media/image24.png"/><Relationship Id="rId135" Type="http://schemas.openxmlformats.org/officeDocument/2006/relationships/customXml" Target="../ink/ink1000.xml"/><Relationship Id="rId13" Type="http://schemas.openxmlformats.org/officeDocument/2006/relationships/customXml" Target="../ink/ink939.xml"/><Relationship Id="rId18" Type="http://schemas.openxmlformats.org/officeDocument/2006/relationships/image" Target="../media/image956.png"/><Relationship Id="rId39" Type="http://schemas.openxmlformats.org/officeDocument/2006/relationships/customXml" Target="../ink/ink952.xml"/><Relationship Id="rId109" Type="http://schemas.openxmlformats.org/officeDocument/2006/relationships/customXml" Target="../ink/ink987.xml"/><Relationship Id="rId34" Type="http://schemas.openxmlformats.org/officeDocument/2006/relationships/image" Target="../media/image964.png"/><Relationship Id="rId50" Type="http://schemas.openxmlformats.org/officeDocument/2006/relationships/image" Target="../media/image972.png"/><Relationship Id="rId55" Type="http://schemas.openxmlformats.org/officeDocument/2006/relationships/customXml" Target="../ink/ink960.xml"/><Relationship Id="rId76" Type="http://schemas.openxmlformats.org/officeDocument/2006/relationships/image" Target="../media/image985.png"/><Relationship Id="rId97" Type="http://schemas.openxmlformats.org/officeDocument/2006/relationships/customXml" Target="../ink/ink981.xml"/><Relationship Id="rId104" Type="http://schemas.openxmlformats.org/officeDocument/2006/relationships/image" Target="../media/image999.png"/><Relationship Id="rId120" Type="http://schemas.openxmlformats.org/officeDocument/2006/relationships/image" Target="../media/image1006.png"/><Relationship Id="rId125" Type="http://schemas.openxmlformats.org/officeDocument/2006/relationships/customXml" Target="../ink/ink995.xml"/><Relationship Id="rId7" Type="http://schemas.openxmlformats.org/officeDocument/2006/relationships/customXml" Target="../ink/ink936.xml"/><Relationship Id="rId71" Type="http://schemas.openxmlformats.org/officeDocument/2006/relationships/customXml" Target="../ink/ink968.xml"/><Relationship Id="rId92" Type="http://schemas.openxmlformats.org/officeDocument/2006/relationships/image" Target="../media/image993.png"/><Relationship Id="rId2" Type="http://schemas.openxmlformats.org/officeDocument/2006/relationships/image" Target="../media/image2800.png"/><Relationship Id="rId29" Type="http://schemas.openxmlformats.org/officeDocument/2006/relationships/customXml" Target="../ink/ink947.xml"/><Relationship Id="rId24" Type="http://schemas.openxmlformats.org/officeDocument/2006/relationships/image" Target="../media/image959.png"/><Relationship Id="rId40" Type="http://schemas.openxmlformats.org/officeDocument/2006/relationships/image" Target="../media/image967.png"/><Relationship Id="rId45" Type="http://schemas.openxmlformats.org/officeDocument/2006/relationships/customXml" Target="../ink/ink955.xml"/><Relationship Id="rId66" Type="http://schemas.openxmlformats.org/officeDocument/2006/relationships/image" Target="../media/image980.png"/><Relationship Id="rId87" Type="http://schemas.openxmlformats.org/officeDocument/2006/relationships/customXml" Target="../ink/ink976.xml"/><Relationship Id="rId110" Type="http://schemas.openxmlformats.org/officeDocument/2006/relationships/image" Target="../media/image1002.png"/><Relationship Id="rId115" Type="http://schemas.openxmlformats.org/officeDocument/2006/relationships/customXml" Target="../ink/ink990.xml"/><Relationship Id="rId131" Type="http://schemas.openxmlformats.org/officeDocument/2006/relationships/customXml" Target="../ink/ink998.xml"/><Relationship Id="rId136" Type="http://schemas.openxmlformats.org/officeDocument/2006/relationships/image" Target="../media/image27.png"/><Relationship Id="rId61" Type="http://schemas.openxmlformats.org/officeDocument/2006/relationships/customXml" Target="../ink/ink963.xml"/><Relationship Id="rId82" Type="http://schemas.openxmlformats.org/officeDocument/2006/relationships/image" Target="../media/image988.png"/><Relationship Id="rId19" Type="http://schemas.openxmlformats.org/officeDocument/2006/relationships/customXml" Target="../ink/ink942.xml"/><Relationship Id="rId14" Type="http://schemas.openxmlformats.org/officeDocument/2006/relationships/image" Target="../media/image954.png"/><Relationship Id="rId30" Type="http://schemas.openxmlformats.org/officeDocument/2006/relationships/image" Target="../media/image962.png"/><Relationship Id="rId35" Type="http://schemas.openxmlformats.org/officeDocument/2006/relationships/customXml" Target="../ink/ink950.xml"/><Relationship Id="rId56" Type="http://schemas.openxmlformats.org/officeDocument/2006/relationships/image" Target="../media/image975.png"/><Relationship Id="rId77" Type="http://schemas.openxmlformats.org/officeDocument/2006/relationships/customXml" Target="../ink/ink971.xml"/><Relationship Id="rId100" Type="http://schemas.openxmlformats.org/officeDocument/2006/relationships/image" Target="../media/image997.png"/><Relationship Id="rId105" Type="http://schemas.openxmlformats.org/officeDocument/2006/relationships/customXml" Target="../ink/ink985.xml"/><Relationship Id="rId126" Type="http://schemas.openxmlformats.org/officeDocument/2006/relationships/image" Target="../media/image1009.png"/><Relationship Id="rId8" Type="http://schemas.openxmlformats.org/officeDocument/2006/relationships/image" Target="../media/image951.png"/><Relationship Id="rId51" Type="http://schemas.openxmlformats.org/officeDocument/2006/relationships/customXml" Target="../ink/ink958.xml"/><Relationship Id="rId72" Type="http://schemas.openxmlformats.org/officeDocument/2006/relationships/image" Target="../media/image983.png"/><Relationship Id="rId93" Type="http://schemas.openxmlformats.org/officeDocument/2006/relationships/customXml" Target="../ink/ink979.xml"/><Relationship Id="rId98" Type="http://schemas.openxmlformats.org/officeDocument/2006/relationships/image" Target="../media/image996.png"/><Relationship Id="rId121" Type="http://schemas.openxmlformats.org/officeDocument/2006/relationships/customXml" Target="../ink/ink993.xml"/><Relationship Id="rId3" Type="http://schemas.openxmlformats.org/officeDocument/2006/relationships/customXml" Target="../ink/ink934.xml"/><Relationship Id="rId25" Type="http://schemas.openxmlformats.org/officeDocument/2006/relationships/customXml" Target="../ink/ink945.xml"/><Relationship Id="rId46" Type="http://schemas.openxmlformats.org/officeDocument/2006/relationships/image" Target="../media/image970.png"/><Relationship Id="rId67" Type="http://schemas.openxmlformats.org/officeDocument/2006/relationships/customXml" Target="../ink/ink966.xml"/><Relationship Id="rId116" Type="http://schemas.openxmlformats.org/officeDocument/2006/relationships/image" Target="../media/image1004.png"/><Relationship Id="rId137" Type="http://schemas.openxmlformats.org/officeDocument/2006/relationships/customXml" Target="../ink/ink1001.xml"/><Relationship Id="rId20" Type="http://schemas.openxmlformats.org/officeDocument/2006/relationships/image" Target="../media/image957.png"/><Relationship Id="rId41" Type="http://schemas.openxmlformats.org/officeDocument/2006/relationships/customXml" Target="../ink/ink953.xml"/><Relationship Id="rId62" Type="http://schemas.openxmlformats.org/officeDocument/2006/relationships/image" Target="../media/image978.png"/><Relationship Id="rId83" Type="http://schemas.openxmlformats.org/officeDocument/2006/relationships/customXml" Target="../ink/ink974.xml"/><Relationship Id="rId88" Type="http://schemas.openxmlformats.org/officeDocument/2006/relationships/image" Target="../media/image991.png"/><Relationship Id="rId111" Type="http://schemas.openxmlformats.org/officeDocument/2006/relationships/customXml" Target="../ink/ink988.xml"/><Relationship Id="rId132" Type="http://schemas.openxmlformats.org/officeDocument/2006/relationships/image" Target="../media/image25.png"/><Relationship Id="rId15" Type="http://schemas.openxmlformats.org/officeDocument/2006/relationships/customXml" Target="../ink/ink940.xml"/><Relationship Id="rId36" Type="http://schemas.openxmlformats.org/officeDocument/2006/relationships/image" Target="../media/image965.png"/><Relationship Id="rId57" Type="http://schemas.openxmlformats.org/officeDocument/2006/relationships/customXml" Target="../ink/ink961.xml"/><Relationship Id="rId106" Type="http://schemas.openxmlformats.org/officeDocument/2006/relationships/image" Target="../media/image1000.png"/><Relationship Id="rId127" Type="http://schemas.openxmlformats.org/officeDocument/2006/relationships/customXml" Target="../ink/ink996.xml"/><Relationship Id="rId10" Type="http://schemas.openxmlformats.org/officeDocument/2006/relationships/image" Target="../media/image952.png"/><Relationship Id="rId31" Type="http://schemas.openxmlformats.org/officeDocument/2006/relationships/customXml" Target="../ink/ink948.xml"/><Relationship Id="rId52" Type="http://schemas.openxmlformats.org/officeDocument/2006/relationships/image" Target="../media/image973.png"/><Relationship Id="rId73" Type="http://schemas.openxmlformats.org/officeDocument/2006/relationships/customXml" Target="../ink/ink969.xml"/><Relationship Id="rId78" Type="http://schemas.openxmlformats.org/officeDocument/2006/relationships/image" Target="../media/image986.png"/><Relationship Id="rId94" Type="http://schemas.openxmlformats.org/officeDocument/2006/relationships/image" Target="../media/image994.png"/><Relationship Id="rId99" Type="http://schemas.openxmlformats.org/officeDocument/2006/relationships/customXml" Target="../ink/ink982.xml"/><Relationship Id="rId101" Type="http://schemas.openxmlformats.org/officeDocument/2006/relationships/customXml" Target="../ink/ink983.xml"/><Relationship Id="rId122" Type="http://schemas.openxmlformats.org/officeDocument/2006/relationships/image" Target="../media/image1007.png"/><Relationship Id="rId4" Type="http://schemas.openxmlformats.org/officeDocument/2006/relationships/image" Target="../media/image949.png"/><Relationship Id="rId9" Type="http://schemas.openxmlformats.org/officeDocument/2006/relationships/customXml" Target="../ink/ink937.xml"/><Relationship Id="rId26" Type="http://schemas.openxmlformats.org/officeDocument/2006/relationships/image" Target="../media/image960.png"/><Relationship Id="rId47" Type="http://schemas.openxmlformats.org/officeDocument/2006/relationships/customXml" Target="../ink/ink956.xml"/><Relationship Id="rId68" Type="http://schemas.openxmlformats.org/officeDocument/2006/relationships/image" Target="../media/image981.png"/><Relationship Id="rId89" Type="http://schemas.openxmlformats.org/officeDocument/2006/relationships/customXml" Target="../ink/ink977.xml"/><Relationship Id="rId112" Type="http://schemas.openxmlformats.org/officeDocument/2006/relationships/image" Target="../media/image361.png"/><Relationship Id="rId133" Type="http://schemas.openxmlformats.org/officeDocument/2006/relationships/customXml" Target="../ink/ink999.xml"/></Relationships>
</file>

<file path=ppt/slides/_rels/slide12.xml.rels><?xml version="1.0" encoding="UTF-8" standalone="yes"?>
<Relationships xmlns="http://schemas.openxmlformats.org/package/2006/relationships"><Relationship Id="rId26" Type="http://schemas.openxmlformats.org/officeDocument/2006/relationships/image" Target="../media/image1023.png"/><Relationship Id="rId117" Type="http://schemas.openxmlformats.org/officeDocument/2006/relationships/customXml" Target="../ink/ink1059.xml"/><Relationship Id="rId21" Type="http://schemas.openxmlformats.org/officeDocument/2006/relationships/customXml" Target="../ink/ink1011.xml"/><Relationship Id="rId42" Type="http://schemas.openxmlformats.org/officeDocument/2006/relationships/image" Target="../media/image1030.png"/><Relationship Id="rId47" Type="http://schemas.openxmlformats.org/officeDocument/2006/relationships/customXml" Target="../ink/ink1024.xml"/><Relationship Id="rId63" Type="http://schemas.openxmlformats.org/officeDocument/2006/relationships/customXml" Target="../ink/ink1032.xml"/><Relationship Id="rId68" Type="http://schemas.openxmlformats.org/officeDocument/2006/relationships/image" Target="../media/image1042.png"/><Relationship Id="rId84" Type="http://schemas.openxmlformats.org/officeDocument/2006/relationships/image" Target="../media/image1050.png"/><Relationship Id="rId89" Type="http://schemas.openxmlformats.org/officeDocument/2006/relationships/customXml" Target="../ink/ink1045.xml"/><Relationship Id="rId112" Type="http://schemas.openxmlformats.org/officeDocument/2006/relationships/image" Target="../media/image1064.png"/><Relationship Id="rId16" Type="http://schemas.openxmlformats.org/officeDocument/2006/relationships/image" Target="../media/image1018.png"/><Relationship Id="rId107" Type="http://schemas.openxmlformats.org/officeDocument/2006/relationships/customXml" Target="../ink/ink1054.xml"/><Relationship Id="rId11" Type="http://schemas.openxmlformats.org/officeDocument/2006/relationships/customXml" Target="../ink/ink1006.xml"/><Relationship Id="rId32" Type="http://schemas.openxmlformats.org/officeDocument/2006/relationships/image" Target="../media/image1025.png"/><Relationship Id="rId37" Type="http://schemas.openxmlformats.org/officeDocument/2006/relationships/customXml" Target="../ink/ink1019.xml"/><Relationship Id="rId53" Type="http://schemas.openxmlformats.org/officeDocument/2006/relationships/customXml" Target="../ink/ink1027.xml"/><Relationship Id="rId58" Type="http://schemas.openxmlformats.org/officeDocument/2006/relationships/image" Target="../media/image1037.png"/><Relationship Id="rId74" Type="http://schemas.openxmlformats.org/officeDocument/2006/relationships/image" Target="../media/image1045.png"/><Relationship Id="rId79" Type="http://schemas.openxmlformats.org/officeDocument/2006/relationships/customXml" Target="../ink/ink1040.xml"/><Relationship Id="rId102" Type="http://schemas.openxmlformats.org/officeDocument/2006/relationships/image" Target="../media/image1059.png"/><Relationship Id="rId123" Type="http://schemas.openxmlformats.org/officeDocument/2006/relationships/customXml" Target="../ink/ink1062.xml"/><Relationship Id="rId5" Type="http://schemas.openxmlformats.org/officeDocument/2006/relationships/customXml" Target="../ink/ink1003.xml"/><Relationship Id="rId90" Type="http://schemas.openxmlformats.org/officeDocument/2006/relationships/image" Target="../media/image1053.png"/><Relationship Id="rId95" Type="http://schemas.openxmlformats.org/officeDocument/2006/relationships/customXml" Target="../ink/ink1048.xml"/><Relationship Id="rId22" Type="http://schemas.openxmlformats.org/officeDocument/2006/relationships/image" Target="../media/image1021.png"/><Relationship Id="rId27" Type="http://schemas.openxmlformats.org/officeDocument/2006/relationships/customXml" Target="../ink/ink1014.xml"/><Relationship Id="rId43" Type="http://schemas.openxmlformats.org/officeDocument/2006/relationships/customXml" Target="../ink/ink1022.xml"/><Relationship Id="rId48" Type="http://schemas.openxmlformats.org/officeDocument/2006/relationships/image" Target="../media/image1033.png"/><Relationship Id="rId64" Type="http://schemas.openxmlformats.org/officeDocument/2006/relationships/image" Target="../media/image1040.png"/><Relationship Id="rId69" Type="http://schemas.openxmlformats.org/officeDocument/2006/relationships/customXml" Target="../ink/ink1035.xml"/><Relationship Id="rId113" Type="http://schemas.openxmlformats.org/officeDocument/2006/relationships/customXml" Target="../ink/ink1057.xml"/><Relationship Id="rId118" Type="http://schemas.openxmlformats.org/officeDocument/2006/relationships/image" Target="../media/image1067.png"/><Relationship Id="rId80" Type="http://schemas.openxmlformats.org/officeDocument/2006/relationships/image" Target="../media/image1048.png"/><Relationship Id="rId85" Type="http://schemas.openxmlformats.org/officeDocument/2006/relationships/customXml" Target="../ink/ink1043.xml"/><Relationship Id="rId12" Type="http://schemas.openxmlformats.org/officeDocument/2006/relationships/image" Target="../media/image1016.png"/><Relationship Id="rId17" Type="http://schemas.openxmlformats.org/officeDocument/2006/relationships/customXml" Target="../ink/ink1009.xml"/><Relationship Id="rId33" Type="http://schemas.openxmlformats.org/officeDocument/2006/relationships/customXml" Target="../ink/ink1017.xml"/><Relationship Id="rId38" Type="http://schemas.openxmlformats.org/officeDocument/2006/relationships/image" Target="../media/image1028.png"/><Relationship Id="rId59" Type="http://schemas.openxmlformats.org/officeDocument/2006/relationships/customXml" Target="../ink/ink1030.xml"/><Relationship Id="rId103" Type="http://schemas.openxmlformats.org/officeDocument/2006/relationships/customXml" Target="../ink/ink1052.xml"/><Relationship Id="rId108" Type="http://schemas.openxmlformats.org/officeDocument/2006/relationships/image" Target="../media/image1062.png"/><Relationship Id="rId124" Type="http://schemas.openxmlformats.org/officeDocument/2006/relationships/image" Target="../media/image31.png"/><Relationship Id="rId54" Type="http://schemas.openxmlformats.org/officeDocument/2006/relationships/image" Target="../media/image1035.png"/><Relationship Id="rId70" Type="http://schemas.openxmlformats.org/officeDocument/2006/relationships/image" Target="../media/image1043.png"/><Relationship Id="rId75" Type="http://schemas.openxmlformats.org/officeDocument/2006/relationships/customXml" Target="../ink/ink1038.xml"/><Relationship Id="rId91" Type="http://schemas.openxmlformats.org/officeDocument/2006/relationships/customXml" Target="../ink/ink1046.xml"/><Relationship Id="rId96" Type="http://schemas.openxmlformats.org/officeDocument/2006/relationships/image" Target="../media/image1056.png"/><Relationship Id="rId1" Type="http://schemas.openxmlformats.org/officeDocument/2006/relationships/slideLayout" Target="../slideLayouts/slideLayout1.xml"/><Relationship Id="rId6" Type="http://schemas.openxmlformats.org/officeDocument/2006/relationships/image" Target="../media/image1013.png"/><Relationship Id="rId23" Type="http://schemas.openxmlformats.org/officeDocument/2006/relationships/customXml" Target="../ink/ink1012.xml"/><Relationship Id="rId28" Type="http://schemas.openxmlformats.org/officeDocument/2006/relationships/image" Target="../media/image185.png"/><Relationship Id="rId49" Type="http://schemas.openxmlformats.org/officeDocument/2006/relationships/customXml" Target="../ink/ink1025.xml"/><Relationship Id="rId114" Type="http://schemas.openxmlformats.org/officeDocument/2006/relationships/image" Target="../media/image1065.png"/><Relationship Id="rId119" Type="http://schemas.openxmlformats.org/officeDocument/2006/relationships/customXml" Target="../ink/ink1060.xml"/><Relationship Id="rId44" Type="http://schemas.openxmlformats.org/officeDocument/2006/relationships/image" Target="../media/image1031.png"/><Relationship Id="rId60" Type="http://schemas.openxmlformats.org/officeDocument/2006/relationships/image" Target="../media/image1038.png"/><Relationship Id="rId65" Type="http://schemas.openxmlformats.org/officeDocument/2006/relationships/customXml" Target="../ink/ink1033.xml"/><Relationship Id="rId81" Type="http://schemas.openxmlformats.org/officeDocument/2006/relationships/customXml" Target="../ink/ink1041.xml"/><Relationship Id="rId86" Type="http://schemas.openxmlformats.org/officeDocument/2006/relationships/image" Target="../media/image1051.png"/><Relationship Id="rId13" Type="http://schemas.openxmlformats.org/officeDocument/2006/relationships/customXml" Target="../ink/ink1007.xml"/><Relationship Id="rId18" Type="http://schemas.openxmlformats.org/officeDocument/2006/relationships/image" Target="../media/image1019.png"/><Relationship Id="rId39" Type="http://schemas.openxmlformats.org/officeDocument/2006/relationships/customXml" Target="../ink/ink1020.xml"/><Relationship Id="rId109" Type="http://schemas.openxmlformats.org/officeDocument/2006/relationships/customXml" Target="../ink/ink1055.xml"/><Relationship Id="rId34" Type="http://schemas.openxmlformats.org/officeDocument/2006/relationships/image" Target="../media/image1026.png"/><Relationship Id="rId50" Type="http://schemas.openxmlformats.org/officeDocument/2006/relationships/image" Target="../media/image249.png"/><Relationship Id="rId55" Type="http://schemas.openxmlformats.org/officeDocument/2006/relationships/customXml" Target="../ink/ink1028.xml"/><Relationship Id="rId76" Type="http://schemas.openxmlformats.org/officeDocument/2006/relationships/image" Target="../media/image1046.png"/><Relationship Id="rId97" Type="http://schemas.openxmlformats.org/officeDocument/2006/relationships/customXml" Target="../ink/ink1049.xml"/><Relationship Id="rId104" Type="http://schemas.openxmlformats.org/officeDocument/2006/relationships/image" Target="../media/image1060.png"/><Relationship Id="rId120" Type="http://schemas.openxmlformats.org/officeDocument/2006/relationships/image" Target="../media/image1068.png"/><Relationship Id="rId125" Type="http://schemas.openxmlformats.org/officeDocument/2006/relationships/customXml" Target="../ink/ink1063.xml"/><Relationship Id="rId7" Type="http://schemas.openxmlformats.org/officeDocument/2006/relationships/customXml" Target="../ink/ink1004.xml"/><Relationship Id="rId71" Type="http://schemas.openxmlformats.org/officeDocument/2006/relationships/customXml" Target="../ink/ink1036.xml"/><Relationship Id="rId92" Type="http://schemas.openxmlformats.org/officeDocument/2006/relationships/image" Target="../media/image1054.png"/><Relationship Id="rId2" Type="http://schemas.openxmlformats.org/officeDocument/2006/relationships/image" Target="../media/image29.png"/><Relationship Id="rId29" Type="http://schemas.openxmlformats.org/officeDocument/2006/relationships/customXml" Target="../ink/ink1015.xml"/><Relationship Id="rId24" Type="http://schemas.openxmlformats.org/officeDocument/2006/relationships/image" Target="../media/image1022.png"/><Relationship Id="rId40" Type="http://schemas.openxmlformats.org/officeDocument/2006/relationships/image" Target="../media/image1029.png"/><Relationship Id="rId45" Type="http://schemas.openxmlformats.org/officeDocument/2006/relationships/customXml" Target="../ink/ink1023.xml"/><Relationship Id="rId66" Type="http://schemas.openxmlformats.org/officeDocument/2006/relationships/image" Target="../media/image1041.png"/><Relationship Id="rId87" Type="http://schemas.openxmlformats.org/officeDocument/2006/relationships/customXml" Target="../ink/ink1044.xml"/><Relationship Id="rId110" Type="http://schemas.openxmlformats.org/officeDocument/2006/relationships/image" Target="../media/image1063.png"/><Relationship Id="rId115" Type="http://schemas.openxmlformats.org/officeDocument/2006/relationships/customXml" Target="../ink/ink1058.xml"/><Relationship Id="rId61" Type="http://schemas.openxmlformats.org/officeDocument/2006/relationships/customXml" Target="../ink/ink1031.xml"/><Relationship Id="rId82" Type="http://schemas.openxmlformats.org/officeDocument/2006/relationships/image" Target="../media/image1049.png"/><Relationship Id="rId19" Type="http://schemas.openxmlformats.org/officeDocument/2006/relationships/customXml" Target="../ink/ink1010.xml"/><Relationship Id="rId14" Type="http://schemas.openxmlformats.org/officeDocument/2006/relationships/image" Target="../media/image1017.png"/><Relationship Id="rId30" Type="http://schemas.openxmlformats.org/officeDocument/2006/relationships/image" Target="../media/image1024.png"/><Relationship Id="rId35" Type="http://schemas.openxmlformats.org/officeDocument/2006/relationships/customXml" Target="../ink/ink1018.xml"/><Relationship Id="rId56" Type="http://schemas.openxmlformats.org/officeDocument/2006/relationships/image" Target="../media/image1036.png"/><Relationship Id="rId77" Type="http://schemas.openxmlformats.org/officeDocument/2006/relationships/customXml" Target="../ink/ink1039.xml"/><Relationship Id="rId100" Type="http://schemas.openxmlformats.org/officeDocument/2006/relationships/image" Target="../media/image1058.png"/><Relationship Id="rId105" Type="http://schemas.openxmlformats.org/officeDocument/2006/relationships/customXml" Target="../ink/ink1053.xml"/><Relationship Id="rId126" Type="http://schemas.openxmlformats.org/officeDocument/2006/relationships/image" Target="../media/image32.png"/><Relationship Id="rId8" Type="http://schemas.openxmlformats.org/officeDocument/2006/relationships/image" Target="../media/image1014.png"/><Relationship Id="rId51" Type="http://schemas.openxmlformats.org/officeDocument/2006/relationships/customXml" Target="../ink/ink1026.xml"/><Relationship Id="rId72" Type="http://schemas.openxmlformats.org/officeDocument/2006/relationships/image" Target="../media/image1044.png"/><Relationship Id="rId93" Type="http://schemas.openxmlformats.org/officeDocument/2006/relationships/customXml" Target="../ink/ink1047.xml"/><Relationship Id="rId98" Type="http://schemas.openxmlformats.org/officeDocument/2006/relationships/image" Target="../media/image1057.png"/><Relationship Id="rId121" Type="http://schemas.openxmlformats.org/officeDocument/2006/relationships/customXml" Target="../ink/ink1061.xml"/><Relationship Id="rId3" Type="http://schemas.openxmlformats.org/officeDocument/2006/relationships/customXml" Target="../ink/ink1002.xml"/><Relationship Id="rId25" Type="http://schemas.openxmlformats.org/officeDocument/2006/relationships/customXml" Target="../ink/ink1013.xml"/><Relationship Id="rId46" Type="http://schemas.openxmlformats.org/officeDocument/2006/relationships/image" Target="../media/image1032.png"/><Relationship Id="rId67" Type="http://schemas.openxmlformats.org/officeDocument/2006/relationships/customXml" Target="../ink/ink1034.xml"/><Relationship Id="rId116" Type="http://schemas.openxmlformats.org/officeDocument/2006/relationships/image" Target="../media/image1066.png"/><Relationship Id="rId20" Type="http://schemas.openxmlformats.org/officeDocument/2006/relationships/image" Target="../media/image1020.png"/><Relationship Id="rId41" Type="http://schemas.openxmlformats.org/officeDocument/2006/relationships/customXml" Target="../ink/ink1021.xml"/><Relationship Id="rId62" Type="http://schemas.openxmlformats.org/officeDocument/2006/relationships/image" Target="../media/image1039.png"/><Relationship Id="rId83" Type="http://schemas.openxmlformats.org/officeDocument/2006/relationships/customXml" Target="../ink/ink1042.xml"/><Relationship Id="rId88" Type="http://schemas.openxmlformats.org/officeDocument/2006/relationships/image" Target="../media/image1052.png"/><Relationship Id="rId111" Type="http://schemas.openxmlformats.org/officeDocument/2006/relationships/customXml" Target="../ink/ink1056.xml"/><Relationship Id="rId15" Type="http://schemas.openxmlformats.org/officeDocument/2006/relationships/customXml" Target="../ink/ink1008.xml"/><Relationship Id="rId36" Type="http://schemas.openxmlformats.org/officeDocument/2006/relationships/image" Target="../media/image1027.png"/><Relationship Id="rId57" Type="http://schemas.openxmlformats.org/officeDocument/2006/relationships/customXml" Target="../ink/ink1029.xml"/><Relationship Id="rId106" Type="http://schemas.openxmlformats.org/officeDocument/2006/relationships/image" Target="../media/image1061.png"/><Relationship Id="rId10" Type="http://schemas.openxmlformats.org/officeDocument/2006/relationships/image" Target="../media/image1015.png"/><Relationship Id="rId31" Type="http://schemas.openxmlformats.org/officeDocument/2006/relationships/customXml" Target="../ink/ink1016.xml"/><Relationship Id="rId52" Type="http://schemas.openxmlformats.org/officeDocument/2006/relationships/image" Target="../media/image1034.png"/><Relationship Id="rId73" Type="http://schemas.openxmlformats.org/officeDocument/2006/relationships/customXml" Target="../ink/ink1037.xml"/><Relationship Id="rId78" Type="http://schemas.openxmlformats.org/officeDocument/2006/relationships/image" Target="../media/image1047.png"/><Relationship Id="rId94" Type="http://schemas.openxmlformats.org/officeDocument/2006/relationships/image" Target="../media/image1055.png"/><Relationship Id="rId99" Type="http://schemas.openxmlformats.org/officeDocument/2006/relationships/customXml" Target="../ink/ink1050.xml"/><Relationship Id="rId101" Type="http://schemas.openxmlformats.org/officeDocument/2006/relationships/customXml" Target="../ink/ink1051.xml"/><Relationship Id="rId122" Type="http://schemas.openxmlformats.org/officeDocument/2006/relationships/image" Target="../media/image30.png"/><Relationship Id="rId4" Type="http://schemas.openxmlformats.org/officeDocument/2006/relationships/image" Target="../media/image1012.png"/><Relationship Id="rId9" Type="http://schemas.openxmlformats.org/officeDocument/2006/relationships/customXml" Target="../ink/ink1005.xml"/></Relationships>
</file>

<file path=ppt/slides/_rels/slide13.xml.rels><?xml version="1.0" encoding="UTF-8" standalone="yes"?>
<Relationships xmlns="http://schemas.openxmlformats.org/package/2006/relationships"><Relationship Id="rId26" Type="http://schemas.openxmlformats.org/officeDocument/2006/relationships/image" Target="../media/image44.png"/><Relationship Id="rId21" Type="http://schemas.openxmlformats.org/officeDocument/2006/relationships/customXml" Target="../ink/ink1073.xml"/><Relationship Id="rId42" Type="http://schemas.openxmlformats.org/officeDocument/2006/relationships/image" Target="../media/image1011.png"/><Relationship Id="rId47" Type="http://schemas.openxmlformats.org/officeDocument/2006/relationships/customXml" Target="../ink/ink1086.xml"/><Relationship Id="rId63" Type="http://schemas.openxmlformats.org/officeDocument/2006/relationships/customXml" Target="../ink/ink1094.xml"/><Relationship Id="rId68" Type="http://schemas.openxmlformats.org/officeDocument/2006/relationships/image" Target="../media/image1081.png"/><Relationship Id="rId16" Type="http://schemas.openxmlformats.org/officeDocument/2006/relationships/image" Target="../media/image40.png"/><Relationship Id="rId11" Type="http://schemas.openxmlformats.org/officeDocument/2006/relationships/customXml" Target="../ink/ink1068.xml"/><Relationship Id="rId24" Type="http://schemas.openxmlformats.org/officeDocument/2006/relationships/image" Target="../media/image43.png"/><Relationship Id="rId32" Type="http://schemas.openxmlformats.org/officeDocument/2006/relationships/image" Target="../media/image47.png"/><Relationship Id="rId37" Type="http://schemas.openxmlformats.org/officeDocument/2006/relationships/customXml" Target="../ink/ink1081.xml"/><Relationship Id="rId40" Type="http://schemas.openxmlformats.org/officeDocument/2006/relationships/image" Target="../media/image562.png"/><Relationship Id="rId45" Type="http://schemas.openxmlformats.org/officeDocument/2006/relationships/customXml" Target="../ink/ink1085.xml"/><Relationship Id="rId53" Type="http://schemas.openxmlformats.org/officeDocument/2006/relationships/customXml" Target="../ink/ink1089.xml"/><Relationship Id="rId58" Type="http://schemas.openxmlformats.org/officeDocument/2006/relationships/image" Target="../media/image1076.png"/><Relationship Id="rId66" Type="http://schemas.openxmlformats.org/officeDocument/2006/relationships/image" Target="../media/image1080.png"/><Relationship Id="rId74" Type="http://schemas.openxmlformats.org/officeDocument/2006/relationships/image" Target="../media/image1084.png"/><Relationship Id="rId79" Type="http://schemas.openxmlformats.org/officeDocument/2006/relationships/customXml" Target="../ink/ink1102.xml"/><Relationship Id="rId5" Type="http://schemas.openxmlformats.org/officeDocument/2006/relationships/customXml" Target="../ink/ink1065.xml"/><Relationship Id="rId61" Type="http://schemas.openxmlformats.org/officeDocument/2006/relationships/customXml" Target="../ink/ink1093.xml"/><Relationship Id="rId19" Type="http://schemas.openxmlformats.org/officeDocument/2006/relationships/customXml" Target="../ink/ink1072.xml"/><Relationship Id="rId14" Type="http://schemas.openxmlformats.org/officeDocument/2006/relationships/image" Target="../media/image39.png"/><Relationship Id="rId22" Type="http://schemas.openxmlformats.org/officeDocument/2006/relationships/image" Target="../media/image42.png"/><Relationship Id="rId27" Type="http://schemas.openxmlformats.org/officeDocument/2006/relationships/customXml" Target="../ink/ink1076.xml"/><Relationship Id="rId30" Type="http://schemas.openxmlformats.org/officeDocument/2006/relationships/image" Target="../media/image46.png"/><Relationship Id="rId35" Type="http://schemas.openxmlformats.org/officeDocument/2006/relationships/customXml" Target="../ink/ink1080.xml"/><Relationship Id="rId43" Type="http://schemas.openxmlformats.org/officeDocument/2006/relationships/customXml" Target="../ink/ink1084.xml"/><Relationship Id="rId48" Type="http://schemas.openxmlformats.org/officeDocument/2006/relationships/image" Target="../media/image1071.png"/><Relationship Id="rId56" Type="http://schemas.openxmlformats.org/officeDocument/2006/relationships/image" Target="../media/image1075.png"/><Relationship Id="rId64" Type="http://schemas.openxmlformats.org/officeDocument/2006/relationships/image" Target="../media/image1079.png"/><Relationship Id="rId69" Type="http://schemas.openxmlformats.org/officeDocument/2006/relationships/customXml" Target="../ink/ink1097.xml"/><Relationship Id="rId77" Type="http://schemas.openxmlformats.org/officeDocument/2006/relationships/customXml" Target="../ink/ink1101.xml"/><Relationship Id="rId8" Type="http://schemas.openxmlformats.org/officeDocument/2006/relationships/image" Target="../media/image36.png"/><Relationship Id="rId51" Type="http://schemas.openxmlformats.org/officeDocument/2006/relationships/customXml" Target="../ink/ink1088.xml"/><Relationship Id="rId72" Type="http://schemas.openxmlformats.org/officeDocument/2006/relationships/image" Target="../media/image1083.png"/><Relationship Id="rId80" Type="http://schemas.openxmlformats.org/officeDocument/2006/relationships/image" Target="../media/image1087.png"/><Relationship Id="rId3" Type="http://schemas.openxmlformats.org/officeDocument/2006/relationships/customXml" Target="../ink/ink1064.xml"/><Relationship Id="rId12" Type="http://schemas.openxmlformats.org/officeDocument/2006/relationships/image" Target="../media/image38.png"/><Relationship Id="rId17" Type="http://schemas.openxmlformats.org/officeDocument/2006/relationships/customXml" Target="../ink/ink1071.xml"/><Relationship Id="rId25" Type="http://schemas.openxmlformats.org/officeDocument/2006/relationships/customXml" Target="../ink/ink1075.xml"/><Relationship Id="rId33" Type="http://schemas.openxmlformats.org/officeDocument/2006/relationships/customXml" Target="../ink/ink1079.xml"/><Relationship Id="rId38" Type="http://schemas.openxmlformats.org/officeDocument/2006/relationships/image" Target="../media/image50.png"/><Relationship Id="rId46" Type="http://schemas.openxmlformats.org/officeDocument/2006/relationships/image" Target="../media/image1070.png"/><Relationship Id="rId59" Type="http://schemas.openxmlformats.org/officeDocument/2006/relationships/customXml" Target="../ink/ink1092.xml"/><Relationship Id="rId67" Type="http://schemas.openxmlformats.org/officeDocument/2006/relationships/customXml" Target="../ink/ink1096.xml"/><Relationship Id="rId20" Type="http://schemas.openxmlformats.org/officeDocument/2006/relationships/image" Target="../media/image41.png"/><Relationship Id="rId41" Type="http://schemas.openxmlformats.org/officeDocument/2006/relationships/customXml" Target="../ink/ink1083.xml"/><Relationship Id="rId54" Type="http://schemas.openxmlformats.org/officeDocument/2006/relationships/image" Target="../media/image1074.png"/><Relationship Id="rId62" Type="http://schemas.openxmlformats.org/officeDocument/2006/relationships/image" Target="../media/image1078.png"/><Relationship Id="rId70" Type="http://schemas.openxmlformats.org/officeDocument/2006/relationships/image" Target="../media/image1082.png"/><Relationship Id="rId75" Type="http://schemas.openxmlformats.org/officeDocument/2006/relationships/customXml" Target="../ink/ink1100.xml"/><Relationship Id="rId1" Type="http://schemas.openxmlformats.org/officeDocument/2006/relationships/slideLayout" Target="../slideLayouts/slideLayout1.xml"/><Relationship Id="rId6" Type="http://schemas.openxmlformats.org/officeDocument/2006/relationships/image" Target="../media/image35.png"/><Relationship Id="rId15" Type="http://schemas.openxmlformats.org/officeDocument/2006/relationships/customXml" Target="../ink/ink1070.xml"/><Relationship Id="rId23" Type="http://schemas.openxmlformats.org/officeDocument/2006/relationships/customXml" Target="../ink/ink1074.xml"/><Relationship Id="rId28" Type="http://schemas.openxmlformats.org/officeDocument/2006/relationships/image" Target="../media/image45.png"/><Relationship Id="rId36" Type="http://schemas.openxmlformats.org/officeDocument/2006/relationships/image" Target="../media/image49.png"/><Relationship Id="rId49" Type="http://schemas.openxmlformats.org/officeDocument/2006/relationships/customXml" Target="../ink/ink1087.xml"/><Relationship Id="rId57" Type="http://schemas.openxmlformats.org/officeDocument/2006/relationships/customXml" Target="../ink/ink1091.xml"/><Relationship Id="rId10" Type="http://schemas.openxmlformats.org/officeDocument/2006/relationships/image" Target="../media/image37.png"/><Relationship Id="rId31" Type="http://schemas.openxmlformats.org/officeDocument/2006/relationships/customXml" Target="../ink/ink1078.xml"/><Relationship Id="rId44" Type="http://schemas.openxmlformats.org/officeDocument/2006/relationships/image" Target="../media/image1069.png"/><Relationship Id="rId52" Type="http://schemas.openxmlformats.org/officeDocument/2006/relationships/image" Target="../media/image1073.png"/><Relationship Id="rId60" Type="http://schemas.openxmlformats.org/officeDocument/2006/relationships/image" Target="../media/image1077.png"/><Relationship Id="rId65" Type="http://schemas.openxmlformats.org/officeDocument/2006/relationships/customXml" Target="../ink/ink1095.xml"/><Relationship Id="rId73" Type="http://schemas.openxmlformats.org/officeDocument/2006/relationships/customXml" Target="../ink/ink1099.xml"/><Relationship Id="rId78" Type="http://schemas.openxmlformats.org/officeDocument/2006/relationships/image" Target="../media/image1086.png"/><Relationship Id="rId4" Type="http://schemas.openxmlformats.org/officeDocument/2006/relationships/image" Target="../media/image34.png"/><Relationship Id="rId9" Type="http://schemas.openxmlformats.org/officeDocument/2006/relationships/customXml" Target="../ink/ink1067.xml"/><Relationship Id="rId13" Type="http://schemas.openxmlformats.org/officeDocument/2006/relationships/customXml" Target="../ink/ink1069.xml"/><Relationship Id="rId18" Type="http://schemas.openxmlformats.org/officeDocument/2006/relationships/image" Target="../media/image4.png"/><Relationship Id="rId39" Type="http://schemas.openxmlformats.org/officeDocument/2006/relationships/customXml" Target="../ink/ink1082.xml"/><Relationship Id="rId34" Type="http://schemas.openxmlformats.org/officeDocument/2006/relationships/image" Target="../media/image48.png"/><Relationship Id="rId50" Type="http://schemas.openxmlformats.org/officeDocument/2006/relationships/image" Target="../media/image1072.png"/><Relationship Id="rId55" Type="http://schemas.openxmlformats.org/officeDocument/2006/relationships/customXml" Target="../ink/ink1090.xml"/><Relationship Id="rId76" Type="http://schemas.openxmlformats.org/officeDocument/2006/relationships/image" Target="../media/image1085.png"/><Relationship Id="rId7" Type="http://schemas.openxmlformats.org/officeDocument/2006/relationships/customXml" Target="../ink/ink1066.xml"/><Relationship Id="rId71" Type="http://schemas.openxmlformats.org/officeDocument/2006/relationships/customXml" Target="../ink/ink1098.xml"/><Relationship Id="rId2" Type="http://schemas.openxmlformats.org/officeDocument/2006/relationships/image" Target="../media/image33.png"/><Relationship Id="rId29" Type="http://schemas.openxmlformats.org/officeDocument/2006/relationships/customXml" Target="../ink/ink1077.xml"/></Relationships>
</file>

<file path=ppt/slides/_rels/slide14.xml.rels><?xml version="1.0" encoding="UTF-8" standalone="yes"?>
<Relationships xmlns="http://schemas.openxmlformats.org/package/2006/relationships"><Relationship Id="rId117" Type="http://schemas.openxmlformats.org/officeDocument/2006/relationships/customXml" Target="../ink/ink1160.xml"/><Relationship Id="rId21" Type="http://schemas.openxmlformats.org/officeDocument/2006/relationships/image" Target="../media/image1097.png"/><Relationship Id="rId42" Type="http://schemas.openxmlformats.org/officeDocument/2006/relationships/customXml" Target="../ink/ink1123.xml"/><Relationship Id="rId63" Type="http://schemas.openxmlformats.org/officeDocument/2006/relationships/image" Target="../media/image1118.png"/><Relationship Id="rId84" Type="http://schemas.openxmlformats.org/officeDocument/2006/relationships/customXml" Target="../ink/ink1144.xml"/><Relationship Id="rId138" Type="http://schemas.openxmlformats.org/officeDocument/2006/relationships/image" Target="../media/image1156.png"/><Relationship Id="rId159" Type="http://schemas.openxmlformats.org/officeDocument/2006/relationships/customXml" Target="../ink/ink1181.xml"/><Relationship Id="rId170" Type="http://schemas.openxmlformats.org/officeDocument/2006/relationships/image" Target="../media/image1172.png"/><Relationship Id="rId191" Type="http://schemas.openxmlformats.org/officeDocument/2006/relationships/customXml" Target="../ink/ink1197.xml"/><Relationship Id="rId205" Type="http://schemas.openxmlformats.org/officeDocument/2006/relationships/customXml" Target="../ink/ink1204.xml"/><Relationship Id="rId107" Type="http://schemas.openxmlformats.org/officeDocument/2006/relationships/image" Target="../media/image1140.png"/><Relationship Id="rId11" Type="http://schemas.openxmlformats.org/officeDocument/2006/relationships/image" Target="../media/image1092.png"/><Relationship Id="rId32" Type="http://schemas.openxmlformats.org/officeDocument/2006/relationships/customXml" Target="../ink/ink1118.xml"/><Relationship Id="rId53" Type="http://schemas.openxmlformats.org/officeDocument/2006/relationships/image" Target="../media/image1113.png"/><Relationship Id="rId74" Type="http://schemas.openxmlformats.org/officeDocument/2006/relationships/customXml" Target="../ink/ink1139.xml"/><Relationship Id="rId128" Type="http://schemas.openxmlformats.org/officeDocument/2006/relationships/image" Target="../media/image1151.png"/><Relationship Id="rId149" Type="http://schemas.openxmlformats.org/officeDocument/2006/relationships/customXml" Target="../ink/ink1176.xml"/><Relationship Id="rId5" Type="http://schemas.openxmlformats.org/officeDocument/2006/relationships/image" Target="../media/image1089.png"/><Relationship Id="rId95" Type="http://schemas.openxmlformats.org/officeDocument/2006/relationships/image" Target="../media/image1134.png"/><Relationship Id="rId160" Type="http://schemas.openxmlformats.org/officeDocument/2006/relationships/image" Target="../media/image1167.png"/><Relationship Id="rId181" Type="http://schemas.openxmlformats.org/officeDocument/2006/relationships/customXml" Target="../ink/ink1192.xml"/><Relationship Id="rId22" Type="http://schemas.openxmlformats.org/officeDocument/2006/relationships/customXml" Target="../ink/ink1113.xml"/><Relationship Id="rId43" Type="http://schemas.openxmlformats.org/officeDocument/2006/relationships/image" Target="../media/image1108.png"/><Relationship Id="rId64" Type="http://schemas.openxmlformats.org/officeDocument/2006/relationships/customXml" Target="../ink/ink1134.xml"/><Relationship Id="rId118" Type="http://schemas.openxmlformats.org/officeDocument/2006/relationships/image" Target="../media/image1146.png"/><Relationship Id="rId139" Type="http://schemas.openxmlformats.org/officeDocument/2006/relationships/customXml" Target="../ink/ink1171.xml"/><Relationship Id="rId85" Type="http://schemas.openxmlformats.org/officeDocument/2006/relationships/image" Target="../media/image1129.png"/><Relationship Id="rId150" Type="http://schemas.openxmlformats.org/officeDocument/2006/relationships/image" Target="../media/image1162.png"/><Relationship Id="rId171" Type="http://schemas.openxmlformats.org/officeDocument/2006/relationships/customXml" Target="../ink/ink1187.xml"/><Relationship Id="rId192" Type="http://schemas.openxmlformats.org/officeDocument/2006/relationships/image" Target="../media/image1183.png"/><Relationship Id="rId206" Type="http://schemas.openxmlformats.org/officeDocument/2006/relationships/image" Target="../media/image1190.png"/><Relationship Id="rId12" Type="http://schemas.openxmlformats.org/officeDocument/2006/relationships/customXml" Target="../ink/ink1108.xml"/><Relationship Id="rId33" Type="http://schemas.openxmlformats.org/officeDocument/2006/relationships/image" Target="../media/image1103.png"/><Relationship Id="rId108" Type="http://schemas.openxmlformats.org/officeDocument/2006/relationships/image" Target="../media/image1141.png"/><Relationship Id="rId129" Type="http://schemas.openxmlformats.org/officeDocument/2006/relationships/customXml" Target="../ink/ink1166.xml"/><Relationship Id="rId54" Type="http://schemas.openxmlformats.org/officeDocument/2006/relationships/customXml" Target="../ink/ink1129.xml"/><Relationship Id="rId75" Type="http://schemas.openxmlformats.org/officeDocument/2006/relationships/image" Target="../media/image1124.png"/><Relationship Id="rId96" Type="http://schemas.openxmlformats.org/officeDocument/2006/relationships/customXml" Target="../ink/ink1150.xml"/><Relationship Id="rId140" Type="http://schemas.openxmlformats.org/officeDocument/2006/relationships/image" Target="../media/image1157.png"/><Relationship Id="rId161" Type="http://schemas.openxmlformats.org/officeDocument/2006/relationships/customXml" Target="../ink/ink1182.xml"/><Relationship Id="rId182" Type="http://schemas.openxmlformats.org/officeDocument/2006/relationships/image" Target="../media/image1178.png"/><Relationship Id="rId6" Type="http://schemas.openxmlformats.org/officeDocument/2006/relationships/customXml" Target="../ink/ink1105.xml"/><Relationship Id="rId23" Type="http://schemas.openxmlformats.org/officeDocument/2006/relationships/image" Target="../media/image1098.png"/><Relationship Id="rId119" Type="http://schemas.openxmlformats.org/officeDocument/2006/relationships/customXml" Target="../ink/ink1161.xml"/><Relationship Id="rId44" Type="http://schemas.openxmlformats.org/officeDocument/2006/relationships/customXml" Target="../ink/ink1124.xml"/><Relationship Id="rId65" Type="http://schemas.openxmlformats.org/officeDocument/2006/relationships/image" Target="../media/image1119.png"/><Relationship Id="rId86" Type="http://schemas.openxmlformats.org/officeDocument/2006/relationships/customXml" Target="../ink/ink1145.xml"/><Relationship Id="rId130" Type="http://schemas.openxmlformats.org/officeDocument/2006/relationships/image" Target="../media/image1152.png"/><Relationship Id="rId151" Type="http://schemas.openxmlformats.org/officeDocument/2006/relationships/customXml" Target="../ink/ink1177.xml"/><Relationship Id="rId172" Type="http://schemas.openxmlformats.org/officeDocument/2006/relationships/image" Target="../media/image1173.png"/><Relationship Id="rId193" Type="http://schemas.openxmlformats.org/officeDocument/2006/relationships/customXml" Target="../ink/ink1198.xml"/><Relationship Id="rId13" Type="http://schemas.openxmlformats.org/officeDocument/2006/relationships/image" Target="../media/image1093.png"/><Relationship Id="rId109" Type="http://schemas.openxmlformats.org/officeDocument/2006/relationships/customXml" Target="../ink/ink1156.xml"/><Relationship Id="rId34" Type="http://schemas.openxmlformats.org/officeDocument/2006/relationships/customXml" Target="../ink/ink1119.xml"/><Relationship Id="rId55" Type="http://schemas.openxmlformats.org/officeDocument/2006/relationships/image" Target="../media/image1114.png"/><Relationship Id="rId76" Type="http://schemas.openxmlformats.org/officeDocument/2006/relationships/customXml" Target="../ink/ink1140.xml"/><Relationship Id="rId97" Type="http://schemas.openxmlformats.org/officeDocument/2006/relationships/image" Target="../media/image1135.png"/><Relationship Id="rId120" Type="http://schemas.openxmlformats.org/officeDocument/2006/relationships/image" Target="../media/image1147.png"/><Relationship Id="rId141" Type="http://schemas.openxmlformats.org/officeDocument/2006/relationships/customXml" Target="../ink/ink1172.xml"/><Relationship Id="rId7" Type="http://schemas.openxmlformats.org/officeDocument/2006/relationships/image" Target="../media/image1090.png"/><Relationship Id="rId162" Type="http://schemas.openxmlformats.org/officeDocument/2006/relationships/image" Target="../media/image1168.png"/><Relationship Id="rId183" Type="http://schemas.openxmlformats.org/officeDocument/2006/relationships/customXml" Target="../ink/ink1193.xml"/><Relationship Id="rId24" Type="http://schemas.openxmlformats.org/officeDocument/2006/relationships/customXml" Target="../ink/ink1114.xml"/><Relationship Id="rId40" Type="http://schemas.openxmlformats.org/officeDocument/2006/relationships/customXml" Target="../ink/ink1122.xml"/><Relationship Id="rId45" Type="http://schemas.openxmlformats.org/officeDocument/2006/relationships/image" Target="../media/image1109.png"/><Relationship Id="rId66" Type="http://schemas.openxmlformats.org/officeDocument/2006/relationships/customXml" Target="../ink/ink1135.xml"/><Relationship Id="rId87" Type="http://schemas.openxmlformats.org/officeDocument/2006/relationships/image" Target="../media/image1130.png"/><Relationship Id="rId110" Type="http://schemas.openxmlformats.org/officeDocument/2006/relationships/image" Target="../media/image1142.png"/><Relationship Id="rId115" Type="http://schemas.openxmlformats.org/officeDocument/2006/relationships/customXml" Target="../ink/ink1159.xml"/><Relationship Id="rId131" Type="http://schemas.openxmlformats.org/officeDocument/2006/relationships/customXml" Target="../ink/ink1167.xml"/><Relationship Id="rId136" Type="http://schemas.openxmlformats.org/officeDocument/2006/relationships/image" Target="../media/image1155.png"/><Relationship Id="rId157" Type="http://schemas.openxmlformats.org/officeDocument/2006/relationships/customXml" Target="../ink/ink1180.xml"/><Relationship Id="rId178" Type="http://schemas.openxmlformats.org/officeDocument/2006/relationships/image" Target="../media/image1176.png"/><Relationship Id="rId61" Type="http://schemas.openxmlformats.org/officeDocument/2006/relationships/image" Target="../media/image1117.png"/><Relationship Id="rId82" Type="http://schemas.openxmlformats.org/officeDocument/2006/relationships/customXml" Target="../ink/ink1143.xml"/><Relationship Id="rId152" Type="http://schemas.openxmlformats.org/officeDocument/2006/relationships/image" Target="../media/image1163.png"/><Relationship Id="rId173" Type="http://schemas.openxmlformats.org/officeDocument/2006/relationships/customXml" Target="../ink/ink1188.xml"/><Relationship Id="rId194" Type="http://schemas.openxmlformats.org/officeDocument/2006/relationships/image" Target="../media/image1184.png"/><Relationship Id="rId199" Type="http://schemas.openxmlformats.org/officeDocument/2006/relationships/customXml" Target="../ink/ink1201.xml"/><Relationship Id="rId203" Type="http://schemas.openxmlformats.org/officeDocument/2006/relationships/customXml" Target="../ink/ink1203.xml"/><Relationship Id="rId19" Type="http://schemas.openxmlformats.org/officeDocument/2006/relationships/image" Target="../media/image1096.png"/><Relationship Id="rId14" Type="http://schemas.openxmlformats.org/officeDocument/2006/relationships/customXml" Target="../ink/ink1109.xml"/><Relationship Id="rId30" Type="http://schemas.openxmlformats.org/officeDocument/2006/relationships/customXml" Target="../ink/ink1117.xml"/><Relationship Id="rId35" Type="http://schemas.openxmlformats.org/officeDocument/2006/relationships/image" Target="../media/image1104.png"/><Relationship Id="rId56" Type="http://schemas.openxmlformats.org/officeDocument/2006/relationships/customXml" Target="../ink/ink1130.xml"/><Relationship Id="rId77" Type="http://schemas.openxmlformats.org/officeDocument/2006/relationships/image" Target="../media/image1125.png"/><Relationship Id="rId100" Type="http://schemas.openxmlformats.org/officeDocument/2006/relationships/customXml" Target="../ink/ink1152.xml"/><Relationship Id="rId105" Type="http://schemas.openxmlformats.org/officeDocument/2006/relationships/image" Target="../media/image1139.png"/><Relationship Id="rId126" Type="http://schemas.openxmlformats.org/officeDocument/2006/relationships/image" Target="../media/image1150.png"/><Relationship Id="rId147" Type="http://schemas.openxmlformats.org/officeDocument/2006/relationships/customXml" Target="../ink/ink1175.xml"/><Relationship Id="rId168" Type="http://schemas.openxmlformats.org/officeDocument/2006/relationships/image" Target="../media/image1171.png"/><Relationship Id="rId8" Type="http://schemas.openxmlformats.org/officeDocument/2006/relationships/customXml" Target="../ink/ink1106.xml"/><Relationship Id="rId51" Type="http://schemas.openxmlformats.org/officeDocument/2006/relationships/image" Target="../media/image1112.png"/><Relationship Id="rId72" Type="http://schemas.openxmlformats.org/officeDocument/2006/relationships/customXml" Target="../ink/ink1138.xml"/><Relationship Id="rId93" Type="http://schemas.openxmlformats.org/officeDocument/2006/relationships/image" Target="../media/image1133.png"/><Relationship Id="rId98" Type="http://schemas.openxmlformats.org/officeDocument/2006/relationships/customXml" Target="../ink/ink1151.xml"/><Relationship Id="rId121" Type="http://schemas.openxmlformats.org/officeDocument/2006/relationships/customXml" Target="../ink/ink1162.xml"/><Relationship Id="rId142" Type="http://schemas.openxmlformats.org/officeDocument/2006/relationships/image" Target="../media/image1158.png"/><Relationship Id="rId163" Type="http://schemas.openxmlformats.org/officeDocument/2006/relationships/customXml" Target="../ink/ink1183.xml"/><Relationship Id="rId184" Type="http://schemas.openxmlformats.org/officeDocument/2006/relationships/image" Target="../media/image1179.png"/><Relationship Id="rId189" Type="http://schemas.openxmlformats.org/officeDocument/2006/relationships/customXml" Target="../ink/ink1196.xml"/><Relationship Id="rId3" Type="http://schemas.openxmlformats.org/officeDocument/2006/relationships/image" Target="../media/image1088.png"/><Relationship Id="rId25" Type="http://schemas.openxmlformats.org/officeDocument/2006/relationships/image" Target="../media/image1099.png"/><Relationship Id="rId46" Type="http://schemas.openxmlformats.org/officeDocument/2006/relationships/customXml" Target="../ink/ink1125.xml"/><Relationship Id="rId67" Type="http://schemas.openxmlformats.org/officeDocument/2006/relationships/image" Target="../media/image1120.png"/><Relationship Id="rId116" Type="http://schemas.openxmlformats.org/officeDocument/2006/relationships/image" Target="../media/image1145.png"/><Relationship Id="rId137" Type="http://schemas.openxmlformats.org/officeDocument/2006/relationships/customXml" Target="../ink/ink1170.xml"/><Relationship Id="rId158" Type="http://schemas.openxmlformats.org/officeDocument/2006/relationships/image" Target="../media/image1166.png"/><Relationship Id="rId20" Type="http://schemas.openxmlformats.org/officeDocument/2006/relationships/customXml" Target="../ink/ink1112.xml"/><Relationship Id="rId41" Type="http://schemas.openxmlformats.org/officeDocument/2006/relationships/image" Target="../media/image1107.png"/><Relationship Id="rId62" Type="http://schemas.openxmlformats.org/officeDocument/2006/relationships/customXml" Target="../ink/ink1133.xml"/><Relationship Id="rId83" Type="http://schemas.openxmlformats.org/officeDocument/2006/relationships/image" Target="../media/image1128.png"/><Relationship Id="rId88" Type="http://schemas.openxmlformats.org/officeDocument/2006/relationships/customXml" Target="../ink/ink1146.xml"/><Relationship Id="rId111" Type="http://schemas.openxmlformats.org/officeDocument/2006/relationships/customXml" Target="../ink/ink1157.xml"/><Relationship Id="rId132" Type="http://schemas.openxmlformats.org/officeDocument/2006/relationships/image" Target="../media/image1153.png"/><Relationship Id="rId153" Type="http://schemas.openxmlformats.org/officeDocument/2006/relationships/customXml" Target="../ink/ink1178.xml"/><Relationship Id="rId174" Type="http://schemas.openxmlformats.org/officeDocument/2006/relationships/image" Target="../media/image1174.png"/><Relationship Id="rId179" Type="http://schemas.openxmlformats.org/officeDocument/2006/relationships/customXml" Target="../ink/ink1191.xml"/><Relationship Id="rId195" Type="http://schemas.openxmlformats.org/officeDocument/2006/relationships/customXml" Target="../ink/ink1199.xml"/><Relationship Id="rId190" Type="http://schemas.openxmlformats.org/officeDocument/2006/relationships/image" Target="../media/image1182.png"/><Relationship Id="rId204" Type="http://schemas.openxmlformats.org/officeDocument/2006/relationships/image" Target="../media/image1189.png"/><Relationship Id="rId15" Type="http://schemas.openxmlformats.org/officeDocument/2006/relationships/image" Target="../media/image1094.png"/><Relationship Id="rId36" Type="http://schemas.openxmlformats.org/officeDocument/2006/relationships/customXml" Target="../ink/ink1120.xml"/><Relationship Id="rId57" Type="http://schemas.openxmlformats.org/officeDocument/2006/relationships/image" Target="../media/image1115.png"/><Relationship Id="rId106" Type="http://schemas.openxmlformats.org/officeDocument/2006/relationships/customXml" Target="../ink/ink1155.xml"/><Relationship Id="rId127" Type="http://schemas.openxmlformats.org/officeDocument/2006/relationships/customXml" Target="../ink/ink1165.xml"/><Relationship Id="rId10" Type="http://schemas.openxmlformats.org/officeDocument/2006/relationships/customXml" Target="../ink/ink1107.xml"/><Relationship Id="rId31" Type="http://schemas.openxmlformats.org/officeDocument/2006/relationships/image" Target="../media/image1102.png"/><Relationship Id="rId52" Type="http://schemas.openxmlformats.org/officeDocument/2006/relationships/customXml" Target="../ink/ink1128.xml"/><Relationship Id="rId73" Type="http://schemas.openxmlformats.org/officeDocument/2006/relationships/image" Target="../media/image1123.png"/><Relationship Id="rId78" Type="http://schemas.openxmlformats.org/officeDocument/2006/relationships/customXml" Target="../ink/ink1141.xml"/><Relationship Id="rId94" Type="http://schemas.openxmlformats.org/officeDocument/2006/relationships/customXml" Target="../ink/ink1149.xml"/><Relationship Id="rId99" Type="http://schemas.openxmlformats.org/officeDocument/2006/relationships/image" Target="../media/image1136.png"/><Relationship Id="rId101" Type="http://schemas.openxmlformats.org/officeDocument/2006/relationships/image" Target="../media/image1137.png"/><Relationship Id="rId122" Type="http://schemas.openxmlformats.org/officeDocument/2006/relationships/image" Target="../media/image1148.png"/><Relationship Id="rId143" Type="http://schemas.openxmlformats.org/officeDocument/2006/relationships/customXml" Target="../ink/ink1173.xml"/><Relationship Id="rId148" Type="http://schemas.openxmlformats.org/officeDocument/2006/relationships/image" Target="../media/image1161.png"/><Relationship Id="rId164" Type="http://schemas.openxmlformats.org/officeDocument/2006/relationships/image" Target="../media/image1169.png"/><Relationship Id="rId169" Type="http://schemas.openxmlformats.org/officeDocument/2006/relationships/customXml" Target="../ink/ink1186.xml"/><Relationship Id="rId185" Type="http://schemas.openxmlformats.org/officeDocument/2006/relationships/customXml" Target="../ink/ink1194.xml"/><Relationship Id="rId4" Type="http://schemas.openxmlformats.org/officeDocument/2006/relationships/customXml" Target="../ink/ink1104.xml"/><Relationship Id="rId9" Type="http://schemas.openxmlformats.org/officeDocument/2006/relationships/image" Target="../media/image1091.png"/><Relationship Id="rId180" Type="http://schemas.openxmlformats.org/officeDocument/2006/relationships/image" Target="../media/image1177.png"/><Relationship Id="rId26" Type="http://schemas.openxmlformats.org/officeDocument/2006/relationships/customXml" Target="../ink/ink1115.xml"/><Relationship Id="rId47" Type="http://schemas.openxmlformats.org/officeDocument/2006/relationships/image" Target="../media/image1110.png"/><Relationship Id="rId68" Type="http://schemas.openxmlformats.org/officeDocument/2006/relationships/customXml" Target="../ink/ink1136.xml"/><Relationship Id="rId89" Type="http://schemas.openxmlformats.org/officeDocument/2006/relationships/image" Target="../media/image1131.png"/><Relationship Id="rId112" Type="http://schemas.openxmlformats.org/officeDocument/2006/relationships/image" Target="../media/image1143.png"/><Relationship Id="rId133" Type="http://schemas.openxmlformats.org/officeDocument/2006/relationships/customXml" Target="../ink/ink1168.xml"/><Relationship Id="rId154" Type="http://schemas.openxmlformats.org/officeDocument/2006/relationships/image" Target="../media/image1164.png"/><Relationship Id="rId175" Type="http://schemas.openxmlformats.org/officeDocument/2006/relationships/customXml" Target="../ink/ink1189.xml"/><Relationship Id="rId196" Type="http://schemas.openxmlformats.org/officeDocument/2006/relationships/image" Target="../media/image1185.png"/><Relationship Id="rId200" Type="http://schemas.openxmlformats.org/officeDocument/2006/relationships/image" Target="../media/image1187.png"/><Relationship Id="rId16" Type="http://schemas.openxmlformats.org/officeDocument/2006/relationships/customXml" Target="../ink/ink1110.xml"/><Relationship Id="rId37" Type="http://schemas.openxmlformats.org/officeDocument/2006/relationships/image" Target="../media/image1105.png"/><Relationship Id="rId58" Type="http://schemas.openxmlformats.org/officeDocument/2006/relationships/customXml" Target="../ink/ink1131.xml"/><Relationship Id="rId79" Type="http://schemas.openxmlformats.org/officeDocument/2006/relationships/image" Target="../media/image1126.png"/><Relationship Id="rId102" Type="http://schemas.openxmlformats.org/officeDocument/2006/relationships/customXml" Target="../ink/ink1153.xml"/><Relationship Id="rId123" Type="http://schemas.openxmlformats.org/officeDocument/2006/relationships/customXml" Target="../ink/ink1163.xml"/><Relationship Id="rId144" Type="http://schemas.openxmlformats.org/officeDocument/2006/relationships/image" Target="../media/image1159.png"/><Relationship Id="rId90" Type="http://schemas.openxmlformats.org/officeDocument/2006/relationships/customXml" Target="../ink/ink1147.xml"/><Relationship Id="rId165" Type="http://schemas.openxmlformats.org/officeDocument/2006/relationships/customXml" Target="../ink/ink1184.xml"/><Relationship Id="rId186" Type="http://schemas.openxmlformats.org/officeDocument/2006/relationships/image" Target="../media/image1180.png"/><Relationship Id="rId27" Type="http://schemas.openxmlformats.org/officeDocument/2006/relationships/image" Target="../media/image1100.png"/><Relationship Id="rId48" Type="http://schemas.openxmlformats.org/officeDocument/2006/relationships/customXml" Target="../ink/ink1126.xml"/><Relationship Id="rId69" Type="http://schemas.openxmlformats.org/officeDocument/2006/relationships/image" Target="../media/image1121.png"/><Relationship Id="rId113" Type="http://schemas.openxmlformats.org/officeDocument/2006/relationships/customXml" Target="../ink/ink1158.xml"/><Relationship Id="rId134" Type="http://schemas.openxmlformats.org/officeDocument/2006/relationships/image" Target="../media/image1154.png"/><Relationship Id="rId80" Type="http://schemas.openxmlformats.org/officeDocument/2006/relationships/customXml" Target="../ink/ink1142.xml"/><Relationship Id="rId155" Type="http://schemas.openxmlformats.org/officeDocument/2006/relationships/customXml" Target="../ink/ink1179.xml"/><Relationship Id="rId176" Type="http://schemas.openxmlformats.org/officeDocument/2006/relationships/image" Target="../media/image1175.png"/><Relationship Id="rId197" Type="http://schemas.openxmlformats.org/officeDocument/2006/relationships/customXml" Target="../ink/ink1200.xml"/><Relationship Id="rId201" Type="http://schemas.openxmlformats.org/officeDocument/2006/relationships/customXml" Target="../ink/ink1202.xml"/><Relationship Id="rId17" Type="http://schemas.openxmlformats.org/officeDocument/2006/relationships/image" Target="../media/image1095.png"/><Relationship Id="rId38" Type="http://schemas.openxmlformats.org/officeDocument/2006/relationships/customXml" Target="../ink/ink1121.xml"/><Relationship Id="rId59" Type="http://schemas.openxmlformats.org/officeDocument/2006/relationships/image" Target="../media/image1116.png"/><Relationship Id="rId103" Type="http://schemas.openxmlformats.org/officeDocument/2006/relationships/image" Target="../media/image1138.png"/><Relationship Id="rId124" Type="http://schemas.openxmlformats.org/officeDocument/2006/relationships/image" Target="../media/image1149.png"/><Relationship Id="rId70" Type="http://schemas.openxmlformats.org/officeDocument/2006/relationships/customXml" Target="../ink/ink1137.xml"/><Relationship Id="rId91" Type="http://schemas.openxmlformats.org/officeDocument/2006/relationships/image" Target="../media/image1132.png"/><Relationship Id="rId145" Type="http://schemas.openxmlformats.org/officeDocument/2006/relationships/customXml" Target="../ink/ink1174.xml"/><Relationship Id="rId166" Type="http://schemas.openxmlformats.org/officeDocument/2006/relationships/image" Target="../media/image1170.png"/><Relationship Id="rId187" Type="http://schemas.openxmlformats.org/officeDocument/2006/relationships/customXml" Target="../ink/ink1195.xml"/><Relationship Id="rId1" Type="http://schemas.openxmlformats.org/officeDocument/2006/relationships/slideLayout" Target="../slideLayouts/slideLayout1.xml"/><Relationship Id="rId28" Type="http://schemas.openxmlformats.org/officeDocument/2006/relationships/customXml" Target="../ink/ink1116.xml"/><Relationship Id="rId49" Type="http://schemas.openxmlformats.org/officeDocument/2006/relationships/image" Target="../media/image1111.png"/><Relationship Id="rId114" Type="http://schemas.openxmlformats.org/officeDocument/2006/relationships/image" Target="../media/image1144.png"/><Relationship Id="rId60" Type="http://schemas.openxmlformats.org/officeDocument/2006/relationships/customXml" Target="../ink/ink1132.xml"/><Relationship Id="rId81" Type="http://schemas.openxmlformats.org/officeDocument/2006/relationships/image" Target="../media/image1127.png"/><Relationship Id="rId135" Type="http://schemas.openxmlformats.org/officeDocument/2006/relationships/customXml" Target="../ink/ink1169.xml"/><Relationship Id="rId156" Type="http://schemas.openxmlformats.org/officeDocument/2006/relationships/image" Target="../media/image1165.png"/><Relationship Id="rId177" Type="http://schemas.openxmlformats.org/officeDocument/2006/relationships/customXml" Target="../ink/ink1190.xml"/><Relationship Id="rId198" Type="http://schemas.openxmlformats.org/officeDocument/2006/relationships/image" Target="../media/image1186.png"/><Relationship Id="rId202" Type="http://schemas.openxmlformats.org/officeDocument/2006/relationships/image" Target="../media/image1188.png"/><Relationship Id="rId18" Type="http://schemas.openxmlformats.org/officeDocument/2006/relationships/customXml" Target="../ink/ink1111.xml"/><Relationship Id="rId39" Type="http://schemas.openxmlformats.org/officeDocument/2006/relationships/image" Target="../media/image1106.png"/><Relationship Id="rId50" Type="http://schemas.openxmlformats.org/officeDocument/2006/relationships/customXml" Target="../ink/ink1127.xml"/><Relationship Id="rId104" Type="http://schemas.openxmlformats.org/officeDocument/2006/relationships/customXml" Target="../ink/ink1154.xml"/><Relationship Id="rId125" Type="http://schemas.openxmlformats.org/officeDocument/2006/relationships/customXml" Target="../ink/ink1164.xml"/><Relationship Id="rId146" Type="http://schemas.openxmlformats.org/officeDocument/2006/relationships/image" Target="../media/image1160.png"/><Relationship Id="rId167" Type="http://schemas.openxmlformats.org/officeDocument/2006/relationships/customXml" Target="../ink/ink1185.xml"/><Relationship Id="rId188" Type="http://schemas.openxmlformats.org/officeDocument/2006/relationships/image" Target="../media/image1181.png"/><Relationship Id="rId71" Type="http://schemas.openxmlformats.org/officeDocument/2006/relationships/image" Target="../media/image1122.png"/><Relationship Id="rId92" Type="http://schemas.openxmlformats.org/officeDocument/2006/relationships/customXml" Target="../ink/ink1148.xml"/><Relationship Id="rId2" Type="http://schemas.openxmlformats.org/officeDocument/2006/relationships/customXml" Target="../ink/ink1103.xml"/><Relationship Id="rId29" Type="http://schemas.openxmlformats.org/officeDocument/2006/relationships/image" Target="../media/image1101.png"/></Relationships>
</file>

<file path=ppt/slides/_rels/slide15.xml.rels><?xml version="1.0" encoding="UTF-8" standalone="yes"?>
<Relationships xmlns="http://schemas.openxmlformats.org/package/2006/relationships"><Relationship Id="rId117" Type="http://schemas.openxmlformats.org/officeDocument/2006/relationships/image" Target="../media/image1249.png"/><Relationship Id="rId299" Type="http://schemas.openxmlformats.org/officeDocument/2006/relationships/image" Target="../media/image1340.png"/><Relationship Id="rId21" Type="http://schemas.openxmlformats.org/officeDocument/2006/relationships/image" Target="../media/image1201.png"/><Relationship Id="rId63" Type="http://schemas.openxmlformats.org/officeDocument/2006/relationships/image" Target="../media/image1222.png"/><Relationship Id="rId159" Type="http://schemas.openxmlformats.org/officeDocument/2006/relationships/image" Target="../media/image1270.png"/><Relationship Id="rId324" Type="http://schemas.openxmlformats.org/officeDocument/2006/relationships/customXml" Target="../ink/ink1365.xml"/><Relationship Id="rId366" Type="http://schemas.openxmlformats.org/officeDocument/2006/relationships/customXml" Target="../ink/ink1386.xml"/><Relationship Id="rId170" Type="http://schemas.openxmlformats.org/officeDocument/2006/relationships/customXml" Target="../ink/ink1288.xml"/><Relationship Id="rId226" Type="http://schemas.openxmlformats.org/officeDocument/2006/relationships/customXml" Target="../ink/ink1316.xml"/><Relationship Id="rId268" Type="http://schemas.openxmlformats.org/officeDocument/2006/relationships/customXml" Target="../ink/ink1337.xml"/><Relationship Id="rId32" Type="http://schemas.openxmlformats.org/officeDocument/2006/relationships/customXml" Target="../ink/ink1219.xml"/><Relationship Id="rId74" Type="http://schemas.openxmlformats.org/officeDocument/2006/relationships/customXml" Target="../ink/ink1240.xml"/><Relationship Id="rId128" Type="http://schemas.openxmlformats.org/officeDocument/2006/relationships/customXml" Target="../ink/ink1267.xml"/><Relationship Id="rId335" Type="http://schemas.openxmlformats.org/officeDocument/2006/relationships/image" Target="../media/image1358.png"/><Relationship Id="rId377" Type="http://schemas.openxmlformats.org/officeDocument/2006/relationships/image" Target="../media/image1379.png"/><Relationship Id="rId5" Type="http://schemas.openxmlformats.org/officeDocument/2006/relationships/image" Target="../media/image1192.png"/><Relationship Id="rId181" Type="http://schemas.openxmlformats.org/officeDocument/2006/relationships/image" Target="../media/image1281.png"/><Relationship Id="rId237" Type="http://schemas.openxmlformats.org/officeDocument/2006/relationships/image" Target="../media/image1309.png"/><Relationship Id="rId279" Type="http://schemas.openxmlformats.org/officeDocument/2006/relationships/image" Target="../media/image1330.png"/><Relationship Id="rId43" Type="http://schemas.openxmlformats.org/officeDocument/2006/relationships/image" Target="../media/image1212.png"/><Relationship Id="rId139" Type="http://schemas.openxmlformats.org/officeDocument/2006/relationships/image" Target="../media/image1260.png"/><Relationship Id="rId290" Type="http://schemas.openxmlformats.org/officeDocument/2006/relationships/customXml" Target="../ink/ink1348.xml"/><Relationship Id="rId304" Type="http://schemas.openxmlformats.org/officeDocument/2006/relationships/customXml" Target="../ink/ink1355.xml"/><Relationship Id="rId346" Type="http://schemas.openxmlformats.org/officeDocument/2006/relationships/customXml" Target="../ink/ink1376.xml"/><Relationship Id="rId388" Type="http://schemas.openxmlformats.org/officeDocument/2006/relationships/customXml" Target="../ink/ink1397.xml"/><Relationship Id="rId85" Type="http://schemas.openxmlformats.org/officeDocument/2006/relationships/image" Target="../media/image1233.png"/><Relationship Id="rId150" Type="http://schemas.openxmlformats.org/officeDocument/2006/relationships/customXml" Target="../ink/ink1278.xml"/><Relationship Id="rId192" Type="http://schemas.openxmlformats.org/officeDocument/2006/relationships/customXml" Target="../ink/ink1299.xml"/><Relationship Id="rId206" Type="http://schemas.openxmlformats.org/officeDocument/2006/relationships/customXml" Target="../ink/ink1306.xml"/><Relationship Id="rId248" Type="http://schemas.openxmlformats.org/officeDocument/2006/relationships/customXml" Target="../ink/ink1327.xml"/><Relationship Id="rId12" Type="http://schemas.openxmlformats.org/officeDocument/2006/relationships/customXml" Target="../ink/ink1210.xml"/><Relationship Id="rId108" Type="http://schemas.openxmlformats.org/officeDocument/2006/relationships/customXml" Target="../ink/ink1257.xml"/><Relationship Id="rId315" Type="http://schemas.openxmlformats.org/officeDocument/2006/relationships/image" Target="../media/image1348.png"/><Relationship Id="rId357" Type="http://schemas.openxmlformats.org/officeDocument/2006/relationships/image" Target="../media/image1369.png"/><Relationship Id="rId54" Type="http://schemas.openxmlformats.org/officeDocument/2006/relationships/customXml" Target="../ink/ink1230.xml"/><Relationship Id="rId96" Type="http://schemas.openxmlformats.org/officeDocument/2006/relationships/customXml" Target="../ink/ink1251.xml"/><Relationship Id="rId161" Type="http://schemas.openxmlformats.org/officeDocument/2006/relationships/image" Target="../media/image1271.png"/><Relationship Id="rId217" Type="http://schemas.openxmlformats.org/officeDocument/2006/relationships/image" Target="../media/image1299.png"/><Relationship Id="rId259" Type="http://schemas.openxmlformats.org/officeDocument/2006/relationships/image" Target="../media/image1320.png"/><Relationship Id="rId23" Type="http://schemas.openxmlformats.org/officeDocument/2006/relationships/image" Target="../media/image1202.png"/><Relationship Id="rId119" Type="http://schemas.openxmlformats.org/officeDocument/2006/relationships/image" Target="../media/image1250.png"/><Relationship Id="rId270" Type="http://schemas.openxmlformats.org/officeDocument/2006/relationships/customXml" Target="../ink/ink1338.xml"/><Relationship Id="rId326" Type="http://schemas.openxmlformats.org/officeDocument/2006/relationships/customXml" Target="../ink/ink1366.xml"/><Relationship Id="rId65" Type="http://schemas.openxmlformats.org/officeDocument/2006/relationships/image" Target="../media/image1223.png"/><Relationship Id="rId130" Type="http://schemas.openxmlformats.org/officeDocument/2006/relationships/customXml" Target="../ink/ink1268.xml"/><Relationship Id="rId368" Type="http://schemas.openxmlformats.org/officeDocument/2006/relationships/customXml" Target="../ink/ink1387.xml"/><Relationship Id="rId172" Type="http://schemas.openxmlformats.org/officeDocument/2006/relationships/customXml" Target="../ink/ink1289.xml"/><Relationship Id="rId228" Type="http://schemas.openxmlformats.org/officeDocument/2006/relationships/customXml" Target="../ink/ink1317.xml"/><Relationship Id="rId281" Type="http://schemas.openxmlformats.org/officeDocument/2006/relationships/image" Target="../media/image1331.png"/><Relationship Id="rId337" Type="http://schemas.openxmlformats.org/officeDocument/2006/relationships/image" Target="../media/image1359.png"/><Relationship Id="rId34" Type="http://schemas.openxmlformats.org/officeDocument/2006/relationships/customXml" Target="../ink/ink1220.xml"/><Relationship Id="rId76" Type="http://schemas.openxmlformats.org/officeDocument/2006/relationships/customXml" Target="../ink/ink1241.xml"/><Relationship Id="rId141" Type="http://schemas.openxmlformats.org/officeDocument/2006/relationships/image" Target="../media/image1261.png"/><Relationship Id="rId379" Type="http://schemas.openxmlformats.org/officeDocument/2006/relationships/image" Target="../media/image1380.png"/><Relationship Id="rId7" Type="http://schemas.openxmlformats.org/officeDocument/2006/relationships/image" Target="../media/image1193.png"/><Relationship Id="rId183" Type="http://schemas.openxmlformats.org/officeDocument/2006/relationships/image" Target="../media/image1282.png"/><Relationship Id="rId239" Type="http://schemas.openxmlformats.org/officeDocument/2006/relationships/image" Target="../media/image1310.png"/><Relationship Id="rId390" Type="http://schemas.openxmlformats.org/officeDocument/2006/relationships/customXml" Target="../ink/ink1398.xml"/><Relationship Id="rId250" Type="http://schemas.openxmlformats.org/officeDocument/2006/relationships/customXml" Target="../ink/ink1328.xml"/><Relationship Id="rId292" Type="http://schemas.openxmlformats.org/officeDocument/2006/relationships/customXml" Target="../ink/ink1349.xml"/><Relationship Id="rId306" Type="http://schemas.openxmlformats.org/officeDocument/2006/relationships/customXml" Target="../ink/ink1356.xml"/><Relationship Id="rId45" Type="http://schemas.openxmlformats.org/officeDocument/2006/relationships/image" Target="../media/image1213.png"/><Relationship Id="rId87" Type="http://schemas.openxmlformats.org/officeDocument/2006/relationships/image" Target="../media/image1234.png"/><Relationship Id="rId110" Type="http://schemas.openxmlformats.org/officeDocument/2006/relationships/customXml" Target="../ink/ink1258.xml"/><Relationship Id="rId348" Type="http://schemas.openxmlformats.org/officeDocument/2006/relationships/customXml" Target="../ink/ink1377.xml"/><Relationship Id="rId152" Type="http://schemas.openxmlformats.org/officeDocument/2006/relationships/customXml" Target="../ink/ink1279.xml"/><Relationship Id="rId194" Type="http://schemas.openxmlformats.org/officeDocument/2006/relationships/customXml" Target="../ink/ink1300.xml"/><Relationship Id="rId208" Type="http://schemas.openxmlformats.org/officeDocument/2006/relationships/customXml" Target="../ink/ink1307.xml"/><Relationship Id="rId261" Type="http://schemas.openxmlformats.org/officeDocument/2006/relationships/image" Target="../media/image1321.png"/><Relationship Id="rId14" Type="http://schemas.openxmlformats.org/officeDocument/2006/relationships/customXml" Target="../ink/ink1211.xml"/><Relationship Id="rId56" Type="http://schemas.openxmlformats.org/officeDocument/2006/relationships/customXml" Target="../ink/ink1231.xml"/><Relationship Id="rId317" Type="http://schemas.openxmlformats.org/officeDocument/2006/relationships/image" Target="../media/image1349.png"/><Relationship Id="rId359" Type="http://schemas.openxmlformats.org/officeDocument/2006/relationships/image" Target="../media/image1370.png"/><Relationship Id="rId98" Type="http://schemas.openxmlformats.org/officeDocument/2006/relationships/customXml" Target="../ink/ink1252.xml"/><Relationship Id="rId121" Type="http://schemas.openxmlformats.org/officeDocument/2006/relationships/image" Target="../media/image1251.png"/><Relationship Id="rId163" Type="http://schemas.openxmlformats.org/officeDocument/2006/relationships/image" Target="../media/image1272.png"/><Relationship Id="rId219" Type="http://schemas.openxmlformats.org/officeDocument/2006/relationships/image" Target="../media/image1300.png"/><Relationship Id="rId370" Type="http://schemas.openxmlformats.org/officeDocument/2006/relationships/customXml" Target="../ink/ink1388.xml"/><Relationship Id="rId230" Type="http://schemas.openxmlformats.org/officeDocument/2006/relationships/customXml" Target="../ink/ink1318.xml"/><Relationship Id="rId25" Type="http://schemas.openxmlformats.org/officeDocument/2006/relationships/image" Target="../media/image1203.png"/><Relationship Id="rId67" Type="http://schemas.openxmlformats.org/officeDocument/2006/relationships/image" Target="../media/image1224.png"/><Relationship Id="rId272" Type="http://schemas.openxmlformats.org/officeDocument/2006/relationships/customXml" Target="../ink/ink1339.xml"/><Relationship Id="rId328" Type="http://schemas.openxmlformats.org/officeDocument/2006/relationships/customXml" Target="../ink/ink1367.xml"/><Relationship Id="rId132" Type="http://schemas.openxmlformats.org/officeDocument/2006/relationships/customXml" Target="../ink/ink1269.xml"/><Relationship Id="rId174" Type="http://schemas.openxmlformats.org/officeDocument/2006/relationships/customXml" Target="../ink/ink1290.xml"/><Relationship Id="rId381" Type="http://schemas.openxmlformats.org/officeDocument/2006/relationships/image" Target="../media/image1381.png"/><Relationship Id="rId241" Type="http://schemas.openxmlformats.org/officeDocument/2006/relationships/image" Target="../media/image1311.png"/><Relationship Id="rId36" Type="http://schemas.openxmlformats.org/officeDocument/2006/relationships/customXml" Target="../ink/ink1221.xml"/><Relationship Id="rId283" Type="http://schemas.openxmlformats.org/officeDocument/2006/relationships/image" Target="../media/image1332.png"/><Relationship Id="rId339" Type="http://schemas.openxmlformats.org/officeDocument/2006/relationships/image" Target="../media/image1360.png"/><Relationship Id="rId78" Type="http://schemas.openxmlformats.org/officeDocument/2006/relationships/customXml" Target="../ink/ink1242.xml"/><Relationship Id="rId101" Type="http://schemas.openxmlformats.org/officeDocument/2006/relationships/image" Target="../media/image1241.png"/><Relationship Id="rId143" Type="http://schemas.openxmlformats.org/officeDocument/2006/relationships/image" Target="../media/image1262.png"/><Relationship Id="rId185" Type="http://schemas.openxmlformats.org/officeDocument/2006/relationships/image" Target="../media/image1283.png"/><Relationship Id="rId350" Type="http://schemas.openxmlformats.org/officeDocument/2006/relationships/customXml" Target="../ink/ink1378.xml"/><Relationship Id="rId9" Type="http://schemas.openxmlformats.org/officeDocument/2006/relationships/image" Target="../media/image1194.png"/><Relationship Id="rId210" Type="http://schemas.openxmlformats.org/officeDocument/2006/relationships/customXml" Target="../ink/ink1308.xml"/><Relationship Id="rId392" Type="http://schemas.openxmlformats.org/officeDocument/2006/relationships/customXml" Target="../ink/ink1399.xml"/><Relationship Id="rId252" Type="http://schemas.openxmlformats.org/officeDocument/2006/relationships/customXml" Target="../ink/ink1329.xml"/><Relationship Id="rId294" Type="http://schemas.openxmlformats.org/officeDocument/2006/relationships/customXml" Target="../ink/ink1350.xml"/><Relationship Id="rId308" Type="http://schemas.openxmlformats.org/officeDocument/2006/relationships/customXml" Target="../ink/ink1357.xml"/><Relationship Id="rId47" Type="http://schemas.openxmlformats.org/officeDocument/2006/relationships/image" Target="../media/image1214.png"/><Relationship Id="rId89" Type="http://schemas.openxmlformats.org/officeDocument/2006/relationships/image" Target="../media/image1235.png"/><Relationship Id="rId112" Type="http://schemas.openxmlformats.org/officeDocument/2006/relationships/customXml" Target="../ink/ink1259.xml"/><Relationship Id="rId154" Type="http://schemas.openxmlformats.org/officeDocument/2006/relationships/customXml" Target="../ink/ink1280.xml"/><Relationship Id="rId361" Type="http://schemas.openxmlformats.org/officeDocument/2006/relationships/image" Target="../media/image1371.png"/><Relationship Id="rId196" Type="http://schemas.openxmlformats.org/officeDocument/2006/relationships/customXml" Target="../ink/ink1301.xml"/><Relationship Id="rId16" Type="http://schemas.openxmlformats.org/officeDocument/2006/relationships/customXml" Target="../ink/ink1212.xml"/><Relationship Id="rId221" Type="http://schemas.openxmlformats.org/officeDocument/2006/relationships/image" Target="../media/image1301.png"/><Relationship Id="rId242" Type="http://schemas.openxmlformats.org/officeDocument/2006/relationships/customXml" Target="../ink/ink1324.xml"/><Relationship Id="rId263" Type="http://schemas.openxmlformats.org/officeDocument/2006/relationships/image" Target="../media/image1322.png"/><Relationship Id="rId284" Type="http://schemas.openxmlformats.org/officeDocument/2006/relationships/customXml" Target="../ink/ink1345.xml"/><Relationship Id="rId319" Type="http://schemas.openxmlformats.org/officeDocument/2006/relationships/image" Target="../media/image1350.png"/><Relationship Id="rId37" Type="http://schemas.openxmlformats.org/officeDocument/2006/relationships/image" Target="../media/image1209.png"/><Relationship Id="rId58" Type="http://schemas.openxmlformats.org/officeDocument/2006/relationships/customXml" Target="../ink/ink1232.xml"/><Relationship Id="rId79" Type="http://schemas.openxmlformats.org/officeDocument/2006/relationships/image" Target="../media/image1230.png"/><Relationship Id="rId102" Type="http://schemas.openxmlformats.org/officeDocument/2006/relationships/customXml" Target="../ink/ink1254.xml"/><Relationship Id="rId123" Type="http://schemas.openxmlformats.org/officeDocument/2006/relationships/image" Target="../media/image1252.png"/><Relationship Id="rId144" Type="http://schemas.openxmlformats.org/officeDocument/2006/relationships/customXml" Target="../ink/ink1275.xml"/><Relationship Id="rId330" Type="http://schemas.openxmlformats.org/officeDocument/2006/relationships/customXml" Target="../ink/ink1368.xml"/><Relationship Id="rId90" Type="http://schemas.openxmlformats.org/officeDocument/2006/relationships/customXml" Target="../ink/ink1248.xml"/><Relationship Id="rId165" Type="http://schemas.openxmlformats.org/officeDocument/2006/relationships/image" Target="../media/image1273.png"/><Relationship Id="rId186" Type="http://schemas.openxmlformats.org/officeDocument/2006/relationships/customXml" Target="../ink/ink1296.xml"/><Relationship Id="rId351" Type="http://schemas.openxmlformats.org/officeDocument/2006/relationships/image" Target="../media/image1366.png"/><Relationship Id="rId372" Type="http://schemas.openxmlformats.org/officeDocument/2006/relationships/customXml" Target="../ink/ink1389.xml"/><Relationship Id="rId393" Type="http://schemas.openxmlformats.org/officeDocument/2006/relationships/image" Target="../media/image1387.png"/><Relationship Id="rId211" Type="http://schemas.openxmlformats.org/officeDocument/2006/relationships/image" Target="../media/image1296.png"/><Relationship Id="rId232" Type="http://schemas.openxmlformats.org/officeDocument/2006/relationships/customXml" Target="../ink/ink1319.xml"/><Relationship Id="rId253" Type="http://schemas.openxmlformats.org/officeDocument/2006/relationships/image" Target="../media/image1317.png"/><Relationship Id="rId274" Type="http://schemas.openxmlformats.org/officeDocument/2006/relationships/customXml" Target="../ink/ink1340.xml"/><Relationship Id="rId295" Type="http://schemas.openxmlformats.org/officeDocument/2006/relationships/image" Target="../media/image1338.png"/><Relationship Id="rId309" Type="http://schemas.openxmlformats.org/officeDocument/2006/relationships/image" Target="../media/image1345.png"/><Relationship Id="rId27" Type="http://schemas.openxmlformats.org/officeDocument/2006/relationships/image" Target="../media/image1204.png"/><Relationship Id="rId48" Type="http://schemas.openxmlformats.org/officeDocument/2006/relationships/customXml" Target="../ink/ink1227.xml"/><Relationship Id="rId69" Type="http://schemas.openxmlformats.org/officeDocument/2006/relationships/image" Target="../media/image1225.png"/><Relationship Id="rId113" Type="http://schemas.openxmlformats.org/officeDocument/2006/relationships/image" Target="../media/image1247.png"/><Relationship Id="rId134" Type="http://schemas.openxmlformats.org/officeDocument/2006/relationships/customXml" Target="../ink/ink1270.xml"/><Relationship Id="rId320" Type="http://schemas.openxmlformats.org/officeDocument/2006/relationships/customXml" Target="../ink/ink1363.xml"/><Relationship Id="rId80" Type="http://schemas.openxmlformats.org/officeDocument/2006/relationships/customXml" Target="../ink/ink1243.xml"/><Relationship Id="rId155" Type="http://schemas.openxmlformats.org/officeDocument/2006/relationships/image" Target="../media/image1268.png"/><Relationship Id="rId176" Type="http://schemas.openxmlformats.org/officeDocument/2006/relationships/customXml" Target="../ink/ink1291.xml"/><Relationship Id="rId197" Type="http://schemas.openxmlformats.org/officeDocument/2006/relationships/image" Target="../media/image1289.png"/><Relationship Id="rId341" Type="http://schemas.openxmlformats.org/officeDocument/2006/relationships/image" Target="../media/image1361.png"/><Relationship Id="rId362" Type="http://schemas.openxmlformats.org/officeDocument/2006/relationships/customXml" Target="../ink/ink1384.xml"/><Relationship Id="rId383" Type="http://schemas.openxmlformats.org/officeDocument/2006/relationships/image" Target="../media/image1382.png"/><Relationship Id="rId201" Type="http://schemas.openxmlformats.org/officeDocument/2006/relationships/image" Target="../media/image1291.png"/><Relationship Id="rId222" Type="http://schemas.openxmlformats.org/officeDocument/2006/relationships/customXml" Target="../ink/ink1314.xml"/><Relationship Id="rId243" Type="http://schemas.openxmlformats.org/officeDocument/2006/relationships/image" Target="../media/image1312.png"/><Relationship Id="rId264" Type="http://schemas.openxmlformats.org/officeDocument/2006/relationships/customXml" Target="../ink/ink1335.xml"/><Relationship Id="rId285" Type="http://schemas.openxmlformats.org/officeDocument/2006/relationships/image" Target="../media/image1333.png"/><Relationship Id="rId17" Type="http://schemas.openxmlformats.org/officeDocument/2006/relationships/image" Target="../media/image1198.png"/><Relationship Id="rId38" Type="http://schemas.openxmlformats.org/officeDocument/2006/relationships/customXml" Target="../ink/ink1222.xml"/><Relationship Id="rId59" Type="http://schemas.openxmlformats.org/officeDocument/2006/relationships/image" Target="../media/image1220.png"/><Relationship Id="rId103" Type="http://schemas.openxmlformats.org/officeDocument/2006/relationships/image" Target="../media/image1242.png"/><Relationship Id="rId124" Type="http://schemas.openxmlformats.org/officeDocument/2006/relationships/customXml" Target="../ink/ink1265.xml"/><Relationship Id="rId310" Type="http://schemas.openxmlformats.org/officeDocument/2006/relationships/customXml" Target="../ink/ink1358.xml"/><Relationship Id="rId70" Type="http://schemas.openxmlformats.org/officeDocument/2006/relationships/customXml" Target="../ink/ink1238.xml"/><Relationship Id="rId91" Type="http://schemas.openxmlformats.org/officeDocument/2006/relationships/image" Target="../media/image1236.png"/><Relationship Id="rId145" Type="http://schemas.openxmlformats.org/officeDocument/2006/relationships/image" Target="../media/image1263.png"/><Relationship Id="rId166" Type="http://schemas.openxmlformats.org/officeDocument/2006/relationships/customXml" Target="../ink/ink1286.xml"/><Relationship Id="rId187" Type="http://schemas.openxmlformats.org/officeDocument/2006/relationships/image" Target="../media/image1284.png"/><Relationship Id="rId331" Type="http://schemas.openxmlformats.org/officeDocument/2006/relationships/image" Target="../media/image1356.png"/><Relationship Id="rId352" Type="http://schemas.openxmlformats.org/officeDocument/2006/relationships/customXml" Target="../ink/ink1379.xml"/><Relationship Id="rId373" Type="http://schemas.openxmlformats.org/officeDocument/2006/relationships/image" Target="../media/image1377.png"/><Relationship Id="rId1" Type="http://schemas.openxmlformats.org/officeDocument/2006/relationships/slideLayout" Target="../slideLayouts/slideLayout1.xml"/><Relationship Id="rId212" Type="http://schemas.openxmlformats.org/officeDocument/2006/relationships/customXml" Target="../ink/ink1309.xml"/><Relationship Id="rId233" Type="http://schemas.openxmlformats.org/officeDocument/2006/relationships/image" Target="../media/image1307.png"/><Relationship Id="rId254" Type="http://schemas.openxmlformats.org/officeDocument/2006/relationships/customXml" Target="../ink/ink1330.xml"/><Relationship Id="rId28" Type="http://schemas.openxmlformats.org/officeDocument/2006/relationships/customXml" Target="../ink/ink1217.xml"/><Relationship Id="rId49" Type="http://schemas.openxmlformats.org/officeDocument/2006/relationships/image" Target="../media/image1215.png"/><Relationship Id="rId114" Type="http://schemas.openxmlformats.org/officeDocument/2006/relationships/customXml" Target="../ink/ink1260.xml"/><Relationship Id="rId275" Type="http://schemas.openxmlformats.org/officeDocument/2006/relationships/image" Target="../media/image1328.png"/><Relationship Id="rId296" Type="http://schemas.openxmlformats.org/officeDocument/2006/relationships/customXml" Target="../ink/ink1351.xml"/><Relationship Id="rId300" Type="http://schemas.openxmlformats.org/officeDocument/2006/relationships/customXml" Target="../ink/ink1353.xml"/><Relationship Id="rId60" Type="http://schemas.openxmlformats.org/officeDocument/2006/relationships/customXml" Target="../ink/ink1233.xml"/><Relationship Id="rId81" Type="http://schemas.openxmlformats.org/officeDocument/2006/relationships/image" Target="../media/image1231.png"/><Relationship Id="rId135" Type="http://schemas.openxmlformats.org/officeDocument/2006/relationships/image" Target="../media/image1258.png"/><Relationship Id="rId156" Type="http://schemas.openxmlformats.org/officeDocument/2006/relationships/customXml" Target="../ink/ink1281.xml"/><Relationship Id="rId177" Type="http://schemas.openxmlformats.org/officeDocument/2006/relationships/image" Target="../media/image1279.png"/><Relationship Id="rId198" Type="http://schemas.openxmlformats.org/officeDocument/2006/relationships/customXml" Target="../ink/ink1302.xml"/><Relationship Id="rId321" Type="http://schemas.openxmlformats.org/officeDocument/2006/relationships/image" Target="../media/image1351.png"/><Relationship Id="rId342" Type="http://schemas.openxmlformats.org/officeDocument/2006/relationships/customXml" Target="../ink/ink1374.xml"/><Relationship Id="rId363" Type="http://schemas.openxmlformats.org/officeDocument/2006/relationships/image" Target="../media/image1372.png"/><Relationship Id="rId384" Type="http://schemas.openxmlformats.org/officeDocument/2006/relationships/customXml" Target="../ink/ink1395.xml"/><Relationship Id="rId202" Type="http://schemas.openxmlformats.org/officeDocument/2006/relationships/customXml" Target="../ink/ink1304.xml"/><Relationship Id="rId223" Type="http://schemas.openxmlformats.org/officeDocument/2006/relationships/image" Target="../media/image1302.png"/><Relationship Id="rId244" Type="http://schemas.openxmlformats.org/officeDocument/2006/relationships/customXml" Target="../ink/ink1325.xml"/><Relationship Id="rId18" Type="http://schemas.openxmlformats.org/officeDocument/2006/relationships/image" Target="../media/image1199.png"/><Relationship Id="rId39" Type="http://schemas.openxmlformats.org/officeDocument/2006/relationships/image" Target="../media/image1210.png"/><Relationship Id="rId265" Type="http://schemas.openxmlformats.org/officeDocument/2006/relationships/image" Target="../media/image1323.png"/><Relationship Id="rId286" Type="http://schemas.openxmlformats.org/officeDocument/2006/relationships/customXml" Target="../ink/ink1346.xml"/><Relationship Id="rId50" Type="http://schemas.openxmlformats.org/officeDocument/2006/relationships/customXml" Target="../ink/ink1228.xml"/><Relationship Id="rId104" Type="http://schemas.openxmlformats.org/officeDocument/2006/relationships/customXml" Target="../ink/ink1255.xml"/><Relationship Id="rId125" Type="http://schemas.openxmlformats.org/officeDocument/2006/relationships/image" Target="../media/image1253.png"/><Relationship Id="rId146" Type="http://schemas.openxmlformats.org/officeDocument/2006/relationships/customXml" Target="../ink/ink1276.xml"/><Relationship Id="rId167" Type="http://schemas.openxmlformats.org/officeDocument/2006/relationships/image" Target="../media/image1274.png"/><Relationship Id="rId188" Type="http://schemas.openxmlformats.org/officeDocument/2006/relationships/customXml" Target="../ink/ink1297.xml"/><Relationship Id="rId311" Type="http://schemas.openxmlformats.org/officeDocument/2006/relationships/image" Target="../media/image1346.png"/><Relationship Id="rId332" Type="http://schemas.openxmlformats.org/officeDocument/2006/relationships/customXml" Target="../ink/ink1369.xml"/><Relationship Id="rId353" Type="http://schemas.openxmlformats.org/officeDocument/2006/relationships/image" Target="../media/image1367.png"/><Relationship Id="rId374" Type="http://schemas.openxmlformats.org/officeDocument/2006/relationships/customXml" Target="../ink/ink1390.xml"/><Relationship Id="rId71" Type="http://schemas.openxmlformats.org/officeDocument/2006/relationships/image" Target="../media/image1226.png"/><Relationship Id="rId92" Type="http://schemas.openxmlformats.org/officeDocument/2006/relationships/customXml" Target="../ink/ink1249.xml"/><Relationship Id="rId213" Type="http://schemas.openxmlformats.org/officeDocument/2006/relationships/image" Target="../media/image1297.png"/><Relationship Id="rId234" Type="http://schemas.openxmlformats.org/officeDocument/2006/relationships/customXml" Target="../ink/ink1320.xml"/><Relationship Id="rId2" Type="http://schemas.openxmlformats.org/officeDocument/2006/relationships/customXml" Target="../ink/ink1205.xml"/><Relationship Id="rId29" Type="http://schemas.openxmlformats.org/officeDocument/2006/relationships/image" Target="../media/image1205.png"/><Relationship Id="rId255" Type="http://schemas.openxmlformats.org/officeDocument/2006/relationships/image" Target="../media/image1318.png"/><Relationship Id="rId276" Type="http://schemas.openxmlformats.org/officeDocument/2006/relationships/customXml" Target="../ink/ink1341.xml"/><Relationship Id="rId297" Type="http://schemas.openxmlformats.org/officeDocument/2006/relationships/image" Target="../media/image1339.png"/><Relationship Id="rId40" Type="http://schemas.openxmlformats.org/officeDocument/2006/relationships/customXml" Target="../ink/ink1223.xml"/><Relationship Id="rId115" Type="http://schemas.openxmlformats.org/officeDocument/2006/relationships/image" Target="../media/image1248.png"/><Relationship Id="rId136" Type="http://schemas.openxmlformats.org/officeDocument/2006/relationships/customXml" Target="../ink/ink1271.xml"/><Relationship Id="rId157" Type="http://schemas.openxmlformats.org/officeDocument/2006/relationships/image" Target="../media/image1269.png"/><Relationship Id="rId178" Type="http://schemas.openxmlformats.org/officeDocument/2006/relationships/customXml" Target="../ink/ink1292.xml"/><Relationship Id="rId301" Type="http://schemas.openxmlformats.org/officeDocument/2006/relationships/image" Target="../media/image1341.png"/><Relationship Id="rId322" Type="http://schemas.openxmlformats.org/officeDocument/2006/relationships/customXml" Target="../ink/ink1364.xml"/><Relationship Id="rId343" Type="http://schemas.openxmlformats.org/officeDocument/2006/relationships/image" Target="../media/image1362.png"/><Relationship Id="rId364" Type="http://schemas.openxmlformats.org/officeDocument/2006/relationships/customXml" Target="../ink/ink1385.xml"/><Relationship Id="rId61" Type="http://schemas.openxmlformats.org/officeDocument/2006/relationships/image" Target="../media/image1221.png"/><Relationship Id="rId82" Type="http://schemas.openxmlformats.org/officeDocument/2006/relationships/customXml" Target="../ink/ink1244.xml"/><Relationship Id="rId199" Type="http://schemas.openxmlformats.org/officeDocument/2006/relationships/image" Target="../media/image1290.png"/><Relationship Id="rId203" Type="http://schemas.openxmlformats.org/officeDocument/2006/relationships/image" Target="../media/image1292.png"/><Relationship Id="rId385" Type="http://schemas.openxmlformats.org/officeDocument/2006/relationships/image" Target="../media/image1383.png"/><Relationship Id="rId19" Type="http://schemas.openxmlformats.org/officeDocument/2006/relationships/image" Target="../media/image1200.png"/><Relationship Id="rId224" Type="http://schemas.openxmlformats.org/officeDocument/2006/relationships/customXml" Target="../ink/ink1315.xml"/><Relationship Id="rId245" Type="http://schemas.openxmlformats.org/officeDocument/2006/relationships/image" Target="../media/image1313.png"/><Relationship Id="rId266" Type="http://schemas.openxmlformats.org/officeDocument/2006/relationships/customXml" Target="../ink/ink1336.xml"/><Relationship Id="rId287" Type="http://schemas.openxmlformats.org/officeDocument/2006/relationships/image" Target="../media/image1334.png"/><Relationship Id="rId30" Type="http://schemas.openxmlformats.org/officeDocument/2006/relationships/customXml" Target="../ink/ink1218.xml"/><Relationship Id="rId105" Type="http://schemas.openxmlformats.org/officeDocument/2006/relationships/image" Target="../media/image1243.png"/><Relationship Id="rId126" Type="http://schemas.openxmlformats.org/officeDocument/2006/relationships/customXml" Target="../ink/ink1266.xml"/><Relationship Id="rId147" Type="http://schemas.openxmlformats.org/officeDocument/2006/relationships/image" Target="../media/image1264.png"/><Relationship Id="rId168" Type="http://schemas.openxmlformats.org/officeDocument/2006/relationships/customXml" Target="../ink/ink1287.xml"/><Relationship Id="rId312" Type="http://schemas.openxmlformats.org/officeDocument/2006/relationships/customXml" Target="../ink/ink1359.xml"/><Relationship Id="rId333" Type="http://schemas.openxmlformats.org/officeDocument/2006/relationships/image" Target="../media/image1357.png"/><Relationship Id="rId354" Type="http://schemas.openxmlformats.org/officeDocument/2006/relationships/customXml" Target="../ink/ink1380.xml"/><Relationship Id="rId51" Type="http://schemas.openxmlformats.org/officeDocument/2006/relationships/image" Target="../media/image1216.png"/><Relationship Id="rId72" Type="http://schemas.openxmlformats.org/officeDocument/2006/relationships/customXml" Target="../ink/ink1239.xml"/><Relationship Id="rId93" Type="http://schemas.openxmlformats.org/officeDocument/2006/relationships/image" Target="../media/image1237.png"/><Relationship Id="rId189" Type="http://schemas.openxmlformats.org/officeDocument/2006/relationships/image" Target="../media/image1285.png"/><Relationship Id="rId375" Type="http://schemas.openxmlformats.org/officeDocument/2006/relationships/image" Target="../media/image1378.png"/><Relationship Id="rId3" Type="http://schemas.openxmlformats.org/officeDocument/2006/relationships/image" Target="../media/image1191.png"/><Relationship Id="rId214" Type="http://schemas.openxmlformats.org/officeDocument/2006/relationships/customXml" Target="../ink/ink1310.xml"/><Relationship Id="rId235" Type="http://schemas.openxmlformats.org/officeDocument/2006/relationships/image" Target="../media/image1308.png"/><Relationship Id="rId256" Type="http://schemas.openxmlformats.org/officeDocument/2006/relationships/customXml" Target="../ink/ink1331.xml"/><Relationship Id="rId277" Type="http://schemas.openxmlformats.org/officeDocument/2006/relationships/image" Target="../media/image1329.png"/><Relationship Id="rId298" Type="http://schemas.openxmlformats.org/officeDocument/2006/relationships/customXml" Target="../ink/ink1352.xml"/><Relationship Id="rId116" Type="http://schemas.openxmlformats.org/officeDocument/2006/relationships/customXml" Target="../ink/ink1261.xml"/><Relationship Id="rId137" Type="http://schemas.openxmlformats.org/officeDocument/2006/relationships/image" Target="../media/image1259.png"/><Relationship Id="rId158" Type="http://schemas.openxmlformats.org/officeDocument/2006/relationships/customXml" Target="../ink/ink1282.xml"/><Relationship Id="rId302" Type="http://schemas.openxmlformats.org/officeDocument/2006/relationships/customXml" Target="../ink/ink1354.xml"/><Relationship Id="rId323" Type="http://schemas.openxmlformats.org/officeDocument/2006/relationships/image" Target="../media/image1352.png"/><Relationship Id="rId344" Type="http://schemas.openxmlformats.org/officeDocument/2006/relationships/customXml" Target="../ink/ink1375.xml"/><Relationship Id="rId20" Type="http://schemas.openxmlformats.org/officeDocument/2006/relationships/customXml" Target="../ink/ink1213.xml"/><Relationship Id="rId41" Type="http://schemas.openxmlformats.org/officeDocument/2006/relationships/image" Target="../media/image1211.png"/><Relationship Id="rId62" Type="http://schemas.openxmlformats.org/officeDocument/2006/relationships/customXml" Target="../ink/ink1234.xml"/><Relationship Id="rId83" Type="http://schemas.openxmlformats.org/officeDocument/2006/relationships/image" Target="../media/image1232.png"/><Relationship Id="rId179" Type="http://schemas.openxmlformats.org/officeDocument/2006/relationships/image" Target="../media/image1280.png"/><Relationship Id="rId365" Type="http://schemas.openxmlformats.org/officeDocument/2006/relationships/image" Target="../media/image1373.png"/><Relationship Id="rId386" Type="http://schemas.openxmlformats.org/officeDocument/2006/relationships/customXml" Target="../ink/ink1396.xml"/><Relationship Id="rId190" Type="http://schemas.openxmlformats.org/officeDocument/2006/relationships/customXml" Target="../ink/ink1298.xml"/><Relationship Id="rId204" Type="http://schemas.openxmlformats.org/officeDocument/2006/relationships/customXml" Target="../ink/ink1305.xml"/><Relationship Id="rId225" Type="http://schemas.openxmlformats.org/officeDocument/2006/relationships/image" Target="../media/image1303.png"/><Relationship Id="rId246" Type="http://schemas.openxmlformats.org/officeDocument/2006/relationships/customXml" Target="../ink/ink1326.xml"/><Relationship Id="rId267" Type="http://schemas.openxmlformats.org/officeDocument/2006/relationships/image" Target="../media/image1324.png"/><Relationship Id="rId288" Type="http://schemas.openxmlformats.org/officeDocument/2006/relationships/customXml" Target="../ink/ink1347.xml"/><Relationship Id="rId106" Type="http://schemas.openxmlformats.org/officeDocument/2006/relationships/customXml" Target="../ink/ink1256.xml"/><Relationship Id="rId127" Type="http://schemas.openxmlformats.org/officeDocument/2006/relationships/image" Target="../media/image1254.png"/><Relationship Id="rId313" Type="http://schemas.openxmlformats.org/officeDocument/2006/relationships/image" Target="../media/image1347.png"/><Relationship Id="rId10" Type="http://schemas.openxmlformats.org/officeDocument/2006/relationships/customXml" Target="../ink/ink1209.xml"/><Relationship Id="rId31" Type="http://schemas.openxmlformats.org/officeDocument/2006/relationships/image" Target="../media/image1206.png"/><Relationship Id="rId52" Type="http://schemas.openxmlformats.org/officeDocument/2006/relationships/customXml" Target="../ink/ink1229.xml"/><Relationship Id="rId73" Type="http://schemas.openxmlformats.org/officeDocument/2006/relationships/image" Target="../media/image1227.png"/><Relationship Id="rId94" Type="http://schemas.openxmlformats.org/officeDocument/2006/relationships/customXml" Target="../ink/ink1250.xml"/><Relationship Id="rId148" Type="http://schemas.openxmlformats.org/officeDocument/2006/relationships/customXml" Target="../ink/ink1277.xml"/><Relationship Id="rId169" Type="http://schemas.openxmlformats.org/officeDocument/2006/relationships/image" Target="../media/image1275.png"/><Relationship Id="rId334" Type="http://schemas.openxmlformats.org/officeDocument/2006/relationships/customXml" Target="../ink/ink1370.xml"/><Relationship Id="rId355" Type="http://schemas.openxmlformats.org/officeDocument/2006/relationships/image" Target="../media/image1368.png"/><Relationship Id="rId376" Type="http://schemas.openxmlformats.org/officeDocument/2006/relationships/customXml" Target="../ink/ink1391.xml"/><Relationship Id="rId4" Type="http://schemas.openxmlformats.org/officeDocument/2006/relationships/customXml" Target="../ink/ink1206.xml"/><Relationship Id="rId180" Type="http://schemas.openxmlformats.org/officeDocument/2006/relationships/customXml" Target="../ink/ink1293.xml"/><Relationship Id="rId215" Type="http://schemas.openxmlformats.org/officeDocument/2006/relationships/image" Target="../media/image1298.png"/><Relationship Id="rId236" Type="http://schemas.openxmlformats.org/officeDocument/2006/relationships/customXml" Target="../ink/ink1321.xml"/><Relationship Id="rId257" Type="http://schemas.openxmlformats.org/officeDocument/2006/relationships/image" Target="../media/image1319.png"/><Relationship Id="rId278" Type="http://schemas.openxmlformats.org/officeDocument/2006/relationships/customXml" Target="../ink/ink1342.xml"/><Relationship Id="rId303" Type="http://schemas.openxmlformats.org/officeDocument/2006/relationships/image" Target="../media/image1342.png"/><Relationship Id="rId42" Type="http://schemas.openxmlformats.org/officeDocument/2006/relationships/customXml" Target="../ink/ink1224.xml"/><Relationship Id="rId84" Type="http://schemas.openxmlformats.org/officeDocument/2006/relationships/customXml" Target="../ink/ink1245.xml"/><Relationship Id="rId138" Type="http://schemas.openxmlformats.org/officeDocument/2006/relationships/customXml" Target="../ink/ink1272.xml"/><Relationship Id="rId345" Type="http://schemas.openxmlformats.org/officeDocument/2006/relationships/image" Target="../media/image1363.png"/><Relationship Id="rId387" Type="http://schemas.openxmlformats.org/officeDocument/2006/relationships/image" Target="../media/image1384.png"/><Relationship Id="rId191" Type="http://schemas.openxmlformats.org/officeDocument/2006/relationships/image" Target="../media/image1286.png"/><Relationship Id="rId205" Type="http://schemas.openxmlformats.org/officeDocument/2006/relationships/image" Target="../media/image1293.png"/><Relationship Id="rId247" Type="http://schemas.openxmlformats.org/officeDocument/2006/relationships/image" Target="../media/image1314.png"/><Relationship Id="rId107" Type="http://schemas.openxmlformats.org/officeDocument/2006/relationships/image" Target="../media/image1244.png"/><Relationship Id="rId289" Type="http://schemas.openxmlformats.org/officeDocument/2006/relationships/image" Target="../media/image1335.png"/><Relationship Id="rId11" Type="http://schemas.openxmlformats.org/officeDocument/2006/relationships/image" Target="../media/image1195.png"/><Relationship Id="rId53" Type="http://schemas.openxmlformats.org/officeDocument/2006/relationships/image" Target="../media/image1217.png"/><Relationship Id="rId149" Type="http://schemas.openxmlformats.org/officeDocument/2006/relationships/image" Target="../media/image1265.png"/><Relationship Id="rId314" Type="http://schemas.openxmlformats.org/officeDocument/2006/relationships/customXml" Target="../ink/ink1360.xml"/><Relationship Id="rId356" Type="http://schemas.openxmlformats.org/officeDocument/2006/relationships/customXml" Target="../ink/ink1381.xml"/><Relationship Id="rId95" Type="http://schemas.openxmlformats.org/officeDocument/2006/relationships/image" Target="../media/image1238.png"/><Relationship Id="rId160" Type="http://schemas.openxmlformats.org/officeDocument/2006/relationships/customXml" Target="../ink/ink1283.xml"/><Relationship Id="rId216" Type="http://schemas.openxmlformats.org/officeDocument/2006/relationships/customXml" Target="../ink/ink1311.xml"/><Relationship Id="rId258" Type="http://schemas.openxmlformats.org/officeDocument/2006/relationships/customXml" Target="../ink/ink1332.xml"/><Relationship Id="rId22" Type="http://schemas.openxmlformats.org/officeDocument/2006/relationships/customXml" Target="../ink/ink1214.xml"/><Relationship Id="rId64" Type="http://schemas.openxmlformats.org/officeDocument/2006/relationships/customXml" Target="../ink/ink1235.xml"/><Relationship Id="rId118" Type="http://schemas.openxmlformats.org/officeDocument/2006/relationships/customXml" Target="../ink/ink1262.xml"/><Relationship Id="rId325" Type="http://schemas.openxmlformats.org/officeDocument/2006/relationships/image" Target="../media/image1353.png"/><Relationship Id="rId367" Type="http://schemas.openxmlformats.org/officeDocument/2006/relationships/image" Target="../media/image1374.png"/><Relationship Id="rId171" Type="http://schemas.openxmlformats.org/officeDocument/2006/relationships/image" Target="../media/image1276.png"/><Relationship Id="rId227" Type="http://schemas.openxmlformats.org/officeDocument/2006/relationships/image" Target="../media/image1304.png"/><Relationship Id="rId269" Type="http://schemas.openxmlformats.org/officeDocument/2006/relationships/image" Target="../media/image1325.png"/><Relationship Id="rId33" Type="http://schemas.openxmlformats.org/officeDocument/2006/relationships/image" Target="../media/image1207.png"/><Relationship Id="rId129" Type="http://schemas.openxmlformats.org/officeDocument/2006/relationships/image" Target="../media/image1255.png"/><Relationship Id="rId280" Type="http://schemas.openxmlformats.org/officeDocument/2006/relationships/customXml" Target="../ink/ink1343.xml"/><Relationship Id="rId336" Type="http://schemas.openxmlformats.org/officeDocument/2006/relationships/customXml" Target="../ink/ink1371.xml"/><Relationship Id="rId75" Type="http://schemas.openxmlformats.org/officeDocument/2006/relationships/image" Target="../media/image1228.png"/><Relationship Id="rId140" Type="http://schemas.openxmlformats.org/officeDocument/2006/relationships/customXml" Target="../ink/ink1273.xml"/><Relationship Id="rId182" Type="http://schemas.openxmlformats.org/officeDocument/2006/relationships/customXml" Target="../ink/ink1294.xml"/><Relationship Id="rId378" Type="http://schemas.openxmlformats.org/officeDocument/2006/relationships/customXml" Target="../ink/ink1392.xml"/><Relationship Id="rId6" Type="http://schemas.openxmlformats.org/officeDocument/2006/relationships/customXml" Target="../ink/ink1207.xml"/><Relationship Id="rId238" Type="http://schemas.openxmlformats.org/officeDocument/2006/relationships/customXml" Target="../ink/ink1322.xml"/><Relationship Id="rId291" Type="http://schemas.openxmlformats.org/officeDocument/2006/relationships/image" Target="../media/image1336.png"/><Relationship Id="rId305" Type="http://schemas.openxmlformats.org/officeDocument/2006/relationships/image" Target="../media/image1343.png"/><Relationship Id="rId347" Type="http://schemas.openxmlformats.org/officeDocument/2006/relationships/image" Target="../media/image1364.png"/><Relationship Id="rId44" Type="http://schemas.openxmlformats.org/officeDocument/2006/relationships/customXml" Target="../ink/ink1225.xml"/><Relationship Id="rId86" Type="http://schemas.openxmlformats.org/officeDocument/2006/relationships/customXml" Target="../ink/ink1246.xml"/><Relationship Id="rId151" Type="http://schemas.openxmlformats.org/officeDocument/2006/relationships/image" Target="../media/image1266.png"/><Relationship Id="rId389" Type="http://schemas.openxmlformats.org/officeDocument/2006/relationships/image" Target="../media/image1385.png"/><Relationship Id="rId193" Type="http://schemas.openxmlformats.org/officeDocument/2006/relationships/image" Target="../media/image1287.png"/><Relationship Id="rId207" Type="http://schemas.openxmlformats.org/officeDocument/2006/relationships/image" Target="../media/image1294.png"/><Relationship Id="rId249" Type="http://schemas.openxmlformats.org/officeDocument/2006/relationships/image" Target="../media/image1315.png"/><Relationship Id="rId13" Type="http://schemas.openxmlformats.org/officeDocument/2006/relationships/image" Target="../media/image1196.png"/><Relationship Id="rId109" Type="http://schemas.openxmlformats.org/officeDocument/2006/relationships/image" Target="../media/image1245.png"/><Relationship Id="rId260" Type="http://schemas.openxmlformats.org/officeDocument/2006/relationships/customXml" Target="../ink/ink1333.xml"/><Relationship Id="rId316" Type="http://schemas.openxmlformats.org/officeDocument/2006/relationships/customXml" Target="../ink/ink1361.xml"/><Relationship Id="rId55" Type="http://schemas.openxmlformats.org/officeDocument/2006/relationships/image" Target="../media/image1218.png"/><Relationship Id="rId97" Type="http://schemas.openxmlformats.org/officeDocument/2006/relationships/image" Target="../media/image1239.png"/><Relationship Id="rId120" Type="http://schemas.openxmlformats.org/officeDocument/2006/relationships/customXml" Target="../ink/ink1263.xml"/><Relationship Id="rId358" Type="http://schemas.openxmlformats.org/officeDocument/2006/relationships/customXml" Target="../ink/ink1382.xml"/><Relationship Id="rId162" Type="http://schemas.openxmlformats.org/officeDocument/2006/relationships/customXml" Target="../ink/ink1284.xml"/><Relationship Id="rId218" Type="http://schemas.openxmlformats.org/officeDocument/2006/relationships/customXml" Target="../ink/ink1312.xml"/><Relationship Id="rId271" Type="http://schemas.openxmlformats.org/officeDocument/2006/relationships/image" Target="../media/image1326.png"/><Relationship Id="rId24" Type="http://schemas.openxmlformats.org/officeDocument/2006/relationships/customXml" Target="../ink/ink1215.xml"/><Relationship Id="rId66" Type="http://schemas.openxmlformats.org/officeDocument/2006/relationships/customXml" Target="../ink/ink1236.xml"/><Relationship Id="rId131" Type="http://schemas.openxmlformats.org/officeDocument/2006/relationships/image" Target="../media/image1256.png"/><Relationship Id="rId327" Type="http://schemas.openxmlformats.org/officeDocument/2006/relationships/image" Target="../media/image1354.png"/><Relationship Id="rId369" Type="http://schemas.openxmlformats.org/officeDocument/2006/relationships/image" Target="../media/image1375.png"/><Relationship Id="rId173" Type="http://schemas.openxmlformats.org/officeDocument/2006/relationships/image" Target="../media/image1277.png"/><Relationship Id="rId229" Type="http://schemas.openxmlformats.org/officeDocument/2006/relationships/image" Target="../media/image1305.png"/><Relationship Id="rId380" Type="http://schemas.openxmlformats.org/officeDocument/2006/relationships/customXml" Target="../ink/ink1393.xml"/><Relationship Id="rId240" Type="http://schemas.openxmlformats.org/officeDocument/2006/relationships/customXml" Target="../ink/ink1323.xml"/><Relationship Id="rId35" Type="http://schemas.openxmlformats.org/officeDocument/2006/relationships/image" Target="../media/image1208.png"/><Relationship Id="rId77" Type="http://schemas.openxmlformats.org/officeDocument/2006/relationships/image" Target="../media/image1229.png"/><Relationship Id="rId100" Type="http://schemas.openxmlformats.org/officeDocument/2006/relationships/customXml" Target="../ink/ink1253.xml"/><Relationship Id="rId282" Type="http://schemas.openxmlformats.org/officeDocument/2006/relationships/customXml" Target="../ink/ink1344.xml"/><Relationship Id="rId338" Type="http://schemas.openxmlformats.org/officeDocument/2006/relationships/customXml" Target="../ink/ink1372.xml"/><Relationship Id="rId8" Type="http://schemas.openxmlformats.org/officeDocument/2006/relationships/customXml" Target="../ink/ink1208.xml"/><Relationship Id="rId142" Type="http://schemas.openxmlformats.org/officeDocument/2006/relationships/customXml" Target="../ink/ink1274.xml"/><Relationship Id="rId184" Type="http://schemas.openxmlformats.org/officeDocument/2006/relationships/customXml" Target="../ink/ink1295.xml"/><Relationship Id="rId391" Type="http://schemas.openxmlformats.org/officeDocument/2006/relationships/image" Target="../media/image1386.png"/><Relationship Id="rId251" Type="http://schemas.openxmlformats.org/officeDocument/2006/relationships/image" Target="../media/image1316.png"/><Relationship Id="rId46" Type="http://schemas.openxmlformats.org/officeDocument/2006/relationships/customXml" Target="../ink/ink1226.xml"/><Relationship Id="rId293" Type="http://schemas.openxmlformats.org/officeDocument/2006/relationships/image" Target="../media/image1337.png"/><Relationship Id="rId307" Type="http://schemas.openxmlformats.org/officeDocument/2006/relationships/image" Target="../media/image1344.png"/><Relationship Id="rId349" Type="http://schemas.openxmlformats.org/officeDocument/2006/relationships/image" Target="../media/image1365.png"/><Relationship Id="rId88" Type="http://schemas.openxmlformats.org/officeDocument/2006/relationships/customXml" Target="../ink/ink1247.xml"/><Relationship Id="rId111" Type="http://schemas.openxmlformats.org/officeDocument/2006/relationships/image" Target="../media/image1246.png"/><Relationship Id="rId153" Type="http://schemas.openxmlformats.org/officeDocument/2006/relationships/image" Target="../media/image1267.png"/><Relationship Id="rId195" Type="http://schemas.openxmlformats.org/officeDocument/2006/relationships/image" Target="../media/image1288.png"/><Relationship Id="rId209" Type="http://schemas.openxmlformats.org/officeDocument/2006/relationships/image" Target="../media/image1295.png"/><Relationship Id="rId360" Type="http://schemas.openxmlformats.org/officeDocument/2006/relationships/customXml" Target="../ink/ink1383.xml"/><Relationship Id="rId220" Type="http://schemas.openxmlformats.org/officeDocument/2006/relationships/customXml" Target="../ink/ink1313.xml"/><Relationship Id="rId15" Type="http://schemas.openxmlformats.org/officeDocument/2006/relationships/image" Target="../media/image1197.png"/><Relationship Id="rId57" Type="http://schemas.openxmlformats.org/officeDocument/2006/relationships/image" Target="../media/image1219.png"/><Relationship Id="rId262" Type="http://schemas.openxmlformats.org/officeDocument/2006/relationships/customXml" Target="../ink/ink1334.xml"/><Relationship Id="rId318" Type="http://schemas.openxmlformats.org/officeDocument/2006/relationships/customXml" Target="../ink/ink1362.xml"/><Relationship Id="rId99" Type="http://schemas.openxmlformats.org/officeDocument/2006/relationships/image" Target="../media/image1240.png"/><Relationship Id="rId122" Type="http://schemas.openxmlformats.org/officeDocument/2006/relationships/customXml" Target="../ink/ink1264.xml"/><Relationship Id="rId164" Type="http://schemas.openxmlformats.org/officeDocument/2006/relationships/customXml" Target="../ink/ink1285.xml"/><Relationship Id="rId371" Type="http://schemas.openxmlformats.org/officeDocument/2006/relationships/image" Target="../media/image1376.png"/><Relationship Id="rId26" Type="http://schemas.openxmlformats.org/officeDocument/2006/relationships/customXml" Target="../ink/ink1216.xml"/><Relationship Id="rId231" Type="http://schemas.openxmlformats.org/officeDocument/2006/relationships/image" Target="../media/image1306.png"/><Relationship Id="rId273" Type="http://schemas.openxmlformats.org/officeDocument/2006/relationships/image" Target="../media/image1327.png"/><Relationship Id="rId329" Type="http://schemas.openxmlformats.org/officeDocument/2006/relationships/image" Target="../media/image1355.png"/><Relationship Id="rId68" Type="http://schemas.openxmlformats.org/officeDocument/2006/relationships/customXml" Target="../ink/ink1237.xml"/><Relationship Id="rId133" Type="http://schemas.openxmlformats.org/officeDocument/2006/relationships/image" Target="../media/image1257.png"/><Relationship Id="rId175" Type="http://schemas.openxmlformats.org/officeDocument/2006/relationships/image" Target="../media/image1278.png"/><Relationship Id="rId340" Type="http://schemas.openxmlformats.org/officeDocument/2006/relationships/customXml" Target="../ink/ink1373.xml"/><Relationship Id="rId200" Type="http://schemas.openxmlformats.org/officeDocument/2006/relationships/customXml" Target="../ink/ink1303.xml"/><Relationship Id="rId382" Type="http://schemas.openxmlformats.org/officeDocument/2006/relationships/customXml" Target="../ink/ink1394.xml"/></Relationships>
</file>

<file path=ppt/slides/_rels/slide16.xml.rels><?xml version="1.0" encoding="UTF-8" standalone="yes"?>
<Relationships xmlns="http://schemas.openxmlformats.org/package/2006/relationships"><Relationship Id="rId117" Type="http://schemas.openxmlformats.org/officeDocument/2006/relationships/image" Target="../media/image1444.png"/><Relationship Id="rId21" Type="http://schemas.openxmlformats.org/officeDocument/2006/relationships/image" Target="../media/image1397.png"/><Relationship Id="rId42" Type="http://schemas.openxmlformats.org/officeDocument/2006/relationships/customXml" Target="../ink/ink1420.xml"/><Relationship Id="rId63" Type="http://schemas.openxmlformats.org/officeDocument/2006/relationships/image" Target="../media/image1418.png"/><Relationship Id="rId84" Type="http://schemas.openxmlformats.org/officeDocument/2006/relationships/customXml" Target="../ink/ink1441.xml"/><Relationship Id="rId138" Type="http://schemas.openxmlformats.org/officeDocument/2006/relationships/customXml" Target="../ink/ink1468.xml"/><Relationship Id="rId159" Type="http://schemas.openxmlformats.org/officeDocument/2006/relationships/image" Target="../media/image1465.png"/><Relationship Id="rId170" Type="http://schemas.openxmlformats.org/officeDocument/2006/relationships/customXml" Target="../ink/ink1484.xml"/><Relationship Id="rId191" Type="http://schemas.openxmlformats.org/officeDocument/2006/relationships/image" Target="../media/image1481.png"/><Relationship Id="rId205" Type="http://schemas.openxmlformats.org/officeDocument/2006/relationships/image" Target="../media/image1488.png"/><Relationship Id="rId226" Type="http://schemas.openxmlformats.org/officeDocument/2006/relationships/customXml" Target="../ink/ink1512.xml"/><Relationship Id="rId247" Type="http://schemas.openxmlformats.org/officeDocument/2006/relationships/image" Target="../media/image1509.png"/><Relationship Id="rId107" Type="http://schemas.openxmlformats.org/officeDocument/2006/relationships/image" Target="../media/image1439.png"/><Relationship Id="rId11" Type="http://schemas.openxmlformats.org/officeDocument/2006/relationships/image" Target="../media/image1392.png"/><Relationship Id="rId32" Type="http://schemas.openxmlformats.org/officeDocument/2006/relationships/customXml" Target="../ink/ink1415.xml"/><Relationship Id="rId53" Type="http://schemas.openxmlformats.org/officeDocument/2006/relationships/image" Target="../media/image1413.png"/><Relationship Id="rId74" Type="http://schemas.openxmlformats.org/officeDocument/2006/relationships/customXml" Target="../ink/ink1436.xml"/><Relationship Id="rId128" Type="http://schemas.openxmlformats.org/officeDocument/2006/relationships/customXml" Target="../ink/ink1463.xml"/><Relationship Id="rId149" Type="http://schemas.openxmlformats.org/officeDocument/2006/relationships/image" Target="../media/image1460.png"/><Relationship Id="rId5" Type="http://schemas.openxmlformats.org/officeDocument/2006/relationships/image" Target="../media/image1389.png"/><Relationship Id="rId95" Type="http://schemas.openxmlformats.org/officeDocument/2006/relationships/image" Target="../media/image1433.png"/><Relationship Id="rId160" Type="http://schemas.openxmlformats.org/officeDocument/2006/relationships/customXml" Target="../ink/ink1479.xml"/><Relationship Id="rId181" Type="http://schemas.openxmlformats.org/officeDocument/2006/relationships/image" Target="../media/image1476.png"/><Relationship Id="rId216" Type="http://schemas.openxmlformats.org/officeDocument/2006/relationships/customXml" Target="../ink/ink1507.xml"/><Relationship Id="rId237" Type="http://schemas.openxmlformats.org/officeDocument/2006/relationships/image" Target="../media/image1504.png"/><Relationship Id="rId22" Type="http://schemas.openxmlformats.org/officeDocument/2006/relationships/customXml" Target="../ink/ink1410.xml"/><Relationship Id="rId43" Type="http://schemas.openxmlformats.org/officeDocument/2006/relationships/image" Target="../media/image1408.png"/><Relationship Id="rId64" Type="http://schemas.openxmlformats.org/officeDocument/2006/relationships/customXml" Target="../ink/ink1431.xml"/><Relationship Id="rId118" Type="http://schemas.openxmlformats.org/officeDocument/2006/relationships/customXml" Target="../ink/ink1458.xml"/><Relationship Id="rId139" Type="http://schemas.openxmlformats.org/officeDocument/2006/relationships/image" Target="../media/image1455.png"/><Relationship Id="rId85" Type="http://schemas.openxmlformats.org/officeDocument/2006/relationships/image" Target="../media/image1428.png"/><Relationship Id="rId150" Type="http://schemas.openxmlformats.org/officeDocument/2006/relationships/customXml" Target="../ink/ink1474.xml"/><Relationship Id="rId171" Type="http://schemas.openxmlformats.org/officeDocument/2006/relationships/image" Target="../media/image1471.png"/><Relationship Id="rId192" Type="http://schemas.openxmlformats.org/officeDocument/2006/relationships/customXml" Target="../ink/ink1495.xml"/><Relationship Id="rId206" Type="http://schemas.openxmlformats.org/officeDocument/2006/relationships/customXml" Target="../ink/ink1502.xml"/><Relationship Id="rId227" Type="http://schemas.openxmlformats.org/officeDocument/2006/relationships/image" Target="../media/image1499.png"/><Relationship Id="rId248" Type="http://schemas.openxmlformats.org/officeDocument/2006/relationships/customXml" Target="../ink/ink1523.xml"/><Relationship Id="rId12" Type="http://schemas.openxmlformats.org/officeDocument/2006/relationships/customXml" Target="../ink/ink1405.xml"/><Relationship Id="rId33" Type="http://schemas.openxmlformats.org/officeDocument/2006/relationships/image" Target="../media/image1403.png"/><Relationship Id="rId108" Type="http://schemas.openxmlformats.org/officeDocument/2006/relationships/customXml" Target="../ink/ink1453.xml"/><Relationship Id="rId129" Type="http://schemas.openxmlformats.org/officeDocument/2006/relationships/image" Target="../media/image1450.png"/><Relationship Id="rId54" Type="http://schemas.openxmlformats.org/officeDocument/2006/relationships/customXml" Target="../ink/ink1426.xml"/><Relationship Id="rId75" Type="http://schemas.openxmlformats.org/officeDocument/2006/relationships/image" Target="../media/image1424.png"/><Relationship Id="rId96" Type="http://schemas.openxmlformats.org/officeDocument/2006/relationships/customXml" Target="../ink/ink1447.xml"/><Relationship Id="rId140" Type="http://schemas.openxmlformats.org/officeDocument/2006/relationships/customXml" Target="../ink/ink1469.xml"/><Relationship Id="rId161" Type="http://schemas.openxmlformats.org/officeDocument/2006/relationships/image" Target="../media/image1466.png"/><Relationship Id="rId182" Type="http://schemas.openxmlformats.org/officeDocument/2006/relationships/customXml" Target="../ink/ink1490.xml"/><Relationship Id="rId217" Type="http://schemas.openxmlformats.org/officeDocument/2006/relationships/image" Target="../media/image1494.png"/><Relationship Id="rId6" Type="http://schemas.openxmlformats.org/officeDocument/2006/relationships/customXml" Target="../ink/ink1402.xml"/><Relationship Id="rId238" Type="http://schemas.openxmlformats.org/officeDocument/2006/relationships/customXml" Target="../ink/ink1518.xml"/><Relationship Id="rId23" Type="http://schemas.openxmlformats.org/officeDocument/2006/relationships/image" Target="../media/image1398.png"/><Relationship Id="rId119" Type="http://schemas.openxmlformats.org/officeDocument/2006/relationships/image" Target="../media/image1445.png"/><Relationship Id="rId44" Type="http://schemas.openxmlformats.org/officeDocument/2006/relationships/customXml" Target="../ink/ink1421.xml"/><Relationship Id="rId65" Type="http://schemas.openxmlformats.org/officeDocument/2006/relationships/image" Target="../media/image1419.png"/><Relationship Id="rId86" Type="http://schemas.openxmlformats.org/officeDocument/2006/relationships/customXml" Target="../ink/ink1442.xml"/><Relationship Id="rId130" Type="http://schemas.openxmlformats.org/officeDocument/2006/relationships/customXml" Target="../ink/ink1464.xml"/><Relationship Id="rId151" Type="http://schemas.openxmlformats.org/officeDocument/2006/relationships/image" Target="../media/image1461.png"/><Relationship Id="rId172" Type="http://schemas.openxmlformats.org/officeDocument/2006/relationships/customXml" Target="../ink/ink1485.xml"/><Relationship Id="rId193" Type="http://schemas.openxmlformats.org/officeDocument/2006/relationships/image" Target="../media/image1482.png"/><Relationship Id="rId207" Type="http://schemas.openxmlformats.org/officeDocument/2006/relationships/image" Target="../media/image1489.png"/><Relationship Id="rId228" Type="http://schemas.openxmlformats.org/officeDocument/2006/relationships/customXml" Target="../ink/ink1513.xml"/><Relationship Id="rId249" Type="http://schemas.openxmlformats.org/officeDocument/2006/relationships/image" Target="../media/image1510.png"/><Relationship Id="rId13" Type="http://schemas.openxmlformats.org/officeDocument/2006/relationships/image" Target="../media/image1393.png"/><Relationship Id="rId109" Type="http://schemas.openxmlformats.org/officeDocument/2006/relationships/image" Target="../media/image1440.png"/><Relationship Id="rId34" Type="http://schemas.openxmlformats.org/officeDocument/2006/relationships/customXml" Target="../ink/ink1416.xml"/><Relationship Id="rId55" Type="http://schemas.openxmlformats.org/officeDocument/2006/relationships/image" Target="../media/image1414.png"/><Relationship Id="rId76" Type="http://schemas.openxmlformats.org/officeDocument/2006/relationships/customXml" Target="../ink/ink1437.xml"/><Relationship Id="rId97" Type="http://schemas.openxmlformats.org/officeDocument/2006/relationships/image" Target="../media/image1434.png"/><Relationship Id="rId120" Type="http://schemas.openxmlformats.org/officeDocument/2006/relationships/customXml" Target="../ink/ink1459.xml"/><Relationship Id="rId141" Type="http://schemas.openxmlformats.org/officeDocument/2006/relationships/image" Target="../media/image1456.png"/><Relationship Id="rId7" Type="http://schemas.openxmlformats.org/officeDocument/2006/relationships/image" Target="../media/image1390.png"/><Relationship Id="rId162" Type="http://schemas.openxmlformats.org/officeDocument/2006/relationships/customXml" Target="../ink/ink1480.xml"/><Relationship Id="rId183" Type="http://schemas.openxmlformats.org/officeDocument/2006/relationships/image" Target="../media/image1477.png"/><Relationship Id="rId218" Type="http://schemas.openxmlformats.org/officeDocument/2006/relationships/customXml" Target="../ink/ink1508.xml"/><Relationship Id="rId239" Type="http://schemas.openxmlformats.org/officeDocument/2006/relationships/image" Target="../media/image1505.png"/><Relationship Id="rId250" Type="http://schemas.openxmlformats.org/officeDocument/2006/relationships/customXml" Target="../ink/ink1524.xml"/><Relationship Id="rId24" Type="http://schemas.openxmlformats.org/officeDocument/2006/relationships/customXml" Target="../ink/ink1411.xml"/><Relationship Id="rId45" Type="http://schemas.openxmlformats.org/officeDocument/2006/relationships/image" Target="../media/image1409.png"/><Relationship Id="rId66" Type="http://schemas.openxmlformats.org/officeDocument/2006/relationships/customXml" Target="../ink/ink1432.xml"/><Relationship Id="rId87" Type="http://schemas.openxmlformats.org/officeDocument/2006/relationships/image" Target="../media/image1429.png"/><Relationship Id="rId110" Type="http://schemas.openxmlformats.org/officeDocument/2006/relationships/customXml" Target="../ink/ink1454.xml"/><Relationship Id="rId131" Type="http://schemas.openxmlformats.org/officeDocument/2006/relationships/image" Target="../media/image1451.png"/><Relationship Id="rId152" Type="http://schemas.openxmlformats.org/officeDocument/2006/relationships/customXml" Target="../ink/ink1475.xml"/><Relationship Id="rId173" Type="http://schemas.openxmlformats.org/officeDocument/2006/relationships/image" Target="../media/image1472.png"/><Relationship Id="rId194" Type="http://schemas.openxmlformats.org/officeDocument/2006/relationships/customXml" Target="../ink/ink1496.xml"/><Relationship Id="rId208" Type="http://schemas.openxmlformats.org/officeDocument/2006/relationships/customXml" Target="../ink/ink1503.xml"/><Relationship Id="rId229" Type="http://schemas.openxmlformats.org/officeDocument/2006/relationships/image" Target="../media/image1500.png"/><Relationship Id="rId240" Type="http://schemas.openxmlformats.org/officeDocument/2006/relationships/customXml" Target="../ink/ink1519.xml"/><Relationship Id="rId14" Type="http://schemas.openxmlformats.org/officeDocument/2006/relationships/customXml" Target="../ink/ink1406.xml"/><Relationship Id="rId35" Type="http://schemas.openxmlformats.org/officeDocument/2006/relationships/image" Target="../media/image1404.png"/><Relationship Id="rId56" Type="http://schemas.openxmlformats.org/officeDocument/2006/relationships/customXml" Target="../ink/ink1427.xml"/><Relationship Id="rId77" Type="http://schemas.openxmlformats.org/officeDocument/2006/relationships/image" Target="../media/image1312.png"/><Relationship Id="rId100" Type="http://schemas.openxmlformats.org/officeDocument/2006/relationships/customXml" Target="../ink/ink1449.xml"/><Relationship Id="rId8" Type="http://schemas.openxmlformats.org/officeDocument/2006/relationships/customXml" Target="../ink/ink1403.xml"/><Relationship Id="rId98" Type="http://schemas.openxmlformats.org/officeDocument/2006/relationships/customXml" Target="../ink/ink1448.xml"/><Relationship Id="rId121" Type="http://schemas.openxmlformats.org/officeDocument/2006/relationships/image" Target="../media/image1446.png"/><Relationship Id="rId142" Type="http://schemas.openxmlformats.org/officeDocument/2006/relationships/customXml" Target="../ink/ink1470.xml"/><Relationship Id="rId163" Type="http://schemas.openxmlformats.org/officeDocument/2006/relationships/image" Target="../media/image1467.png"/><Relationship Id="rId184" Type="http://schemas.openxmlformats.org/officeDocument/2006/relationships/customXml" Target="../ink/ink1491.xml"/><Relationship Id="rId219" Type="http://schemas.openxmlformats.org/officeDocument/2006/relationships/image" Target="../media/image1495.png"/><Relationship Id="rId230" Type="http://schemas.openxmlformats.org/officeDocument/2006/relationships/customXml" Target="../ink/ink1514.xml"/><Relationship Id="rId251" Type="http://schemas.openxmlformats.org/officeDocument/2006/relationships/image" Target="../media/image1511.png"/><Relationship Id="rId25" Type="http://schemas.openxmlformats.org/officeDocument/2006/relationships/image" Target="../media/image1399.png"/><Relationship Id="rId46" Type="http://schemas.openxmlformats.org/officeDocument/2006/relationships/customXml" Target="../ink/ink1422.xml"/><Relationship Id="rId67" Type="http://schemas.openxmlformats.org/officeDocument/2006/relationships/image" Target="../media/image1420.png"/><Relationship Id="rId88" Type="http://schemas.openxmlformats.org/officeDocument/2006/relationships/customXml" Target="../ink/ink1443.xml"/><Relationship Id="rId111" Type="http://schemas.openxmlformats.org/officeDocument/2006/relationships/image" Target="../media/image1441.png"/><Relationship Id="rId132" Type="http://schemas.openxmlformats.org/officeDocument/2006/relationships/customXml" Target="../ink/ink1465.xml"/><Relationship Id="rId153" Type="http://schemas.openxmlformats.org/officeDocument/2006/relationships/image" Target="../media/image1462.png"/><Relationship Id="rId174" Type="http://schemas.openxmlformats.org/officeDocument/2006/relationships/customXml" Target="../ink/ink1486.xml"/><Relationship Id="rId195" Type="http://schemas.openxmlformats.org/officeDocument/2006/relationships/image" Target="../media/image1483.png"/><Relationship Id="rId209" Type="http://schemas.openxmlformats.org/officeDocument/2006/relationships/image" Target="../media/image1490.png"/><Relationship Id="rId220" Type="http://schemas.openxmlformats.org/officeDocument/2006/relationships/customXml" Target="../ink/ink1509.xml"/><Relationship Id="rId241" Type="http://schemas.openxmlformats.org/officeDocument/2006/relationships/image" Target="../media/image1506.png"/><Relationship Id="rId15" Type="http://schemas.openxmlformats.org/officeDocument/2006/relationships/image" Target="../media/image1394.png"/><Relationship Id="rId36" Type="http://schemas.openxmlformats.org/officeDocument/2006/relationships/customXml" Target="../ink/ink1417.xml"/><Relationship Id="rId57" Type="http://schemas.openxmlformats.org/officeDocument/2006/relationships/image" Target="../media/image1415.png"/><Relationship Id="rId78" Type="http://schemas.openxmlformats.org/officeDocument/2006/relationships/customXml" Target="../ink/ink1438.xml"/><Relationship Id="rId99" Type="http://schemas.openxmlformats.org/officeDocument/2006/relationships/image" Target="../media/image1435.png"/><Relationship Id="rId101" Type="http://schemas.openxmlformats.org/officeDocument/2006/relationships/image" Target="../media/image1436.png"/><Relationship Id="rId122" Type="http://schemas.openxmlformats.org/officeDocument/2006/relationships/customXml" Target="../ink/ink1460.xml"/><Relationship Id="rId143" Type="http://schemas.openxmlformats.org/officeDocument/2006/relationships/image" Target="../media/image1457.png"/><Relationship Id="rId164" Type="http://schemas.openxmlformats.org/officeDocument/2006/relationships/customXml" Target="../ink/ink1481.xml"/><Relationship Id="rId185" Type="http://schemas.openxmlformats.org/officeDocument/2006/relationships/image" Target="../media/image1478.png"/><Relationship Id="rId9" Type="http://schemas.openxmlformats.org/officeDocument/2006/relationships/image" Target="../media/image1391.png"/><Relationship Id="rId210" Type="http://schemas.openxmlformats.org/officeDocument/2006/relationships/customXml" Target="../ink/ink1504.xml"/><Relationship Id="rId26" Type="http://schemas.openxmlformats.org/officeDocument/2006/relationships/customXml" Target="../ink/ink1412.xml"/><Relationship Id="rId231" Type="http://schemas.openxmlformats.org/officeDocument/2006/relationships/image" Target="../media/image1501.png"/><Relationship Id="rId252" Type="http://schemas.openxmlformats.org/officeDocument/2006/relationships/customXml" Target="../ink/ink1525.xml"/><Relationship Id="rId47" Type="http://schemas.openxmlformats.org/officeDocument/2006/relationships/image" Target="../media/image1410.png"/><Relationship Id="rId68" Type="http://schemas.openxmlformats.org/officeDocument/2006/relationships/customXml" Target="../ink/ink1433.xml"/><Relationship Id="rId89" Type="http://schemas.openxmlformats.org/officeDocument/2006/relationships/image" Target="../media/image1430.png"/><Relationship Id="rId112" Type="http://schemas.openxmlformats.org/officeDocument/2006/relationships/customXml" Target="../ink/ink1455.xml"/><Relationship Id="rId133" Type="http://schemas.openxmlformats.org/officeDocument/2006/relationships/image" Target="../media/image1452.png"/><Relationship Id="rId154" Type="http://schemas.openxmlformats.org/officeDocument/2006/relationships/customXml" Target="../ink/ink1476.xml"/><Relationship Id="rId175" Type="http://schemas.openxmlformats.org/officeDocument/2006/relationships/image" Target="../media/image1473.png"/><Relationship Id="rId196" Type="http://schemas.openxmlformats.org/officeDocument/2006/relationships/customXml" Target="../ink/ink1497.xml"/><Relationship Id="rId200" Type="http://schemas.openxmlformats.org/officeDocument/2006/relationships/customXml" Target="../ink/ink1499.xml"/><Relationship Id="rId16" Type="http://schemas.openxmlformats.org/officeDocument/2006/relationships/customXml" Target="../ink/ink1407.xml"/><Relationship Id="rId221" Type="http://schemas.openxmlformats.org/officeDocument/2006/relationships/image" Target="../media/image1496.png"/><Relationship Id="rId242" Type="http://schemas.openxmlformats.org/officeDocument/2006/relationships/customXml" Target="../ink/ink1520.xml"/><Relationship Id="rId37" Type="http://schemas.openxmlformats.org/officeDocument/2006/relationships/image" Target="../media/image1405.png"/><Relationship Id="rId58" Type="http://schemas.openxmlformats.org/officeDocument/2006/relationships/customXml" Target="../ink/ink1428.xml"/><Relationship Id="rId79" Type="http://schemas.openxmlformats.org/officeDocument/2006/relationships/image" Target="../media/image1425.png"/><Relationship Id="rId102" Type="http://schemas.openxmlformats.org/officeDocument/2006/relationships/customXml" Target="../ink/ink1450.xml"/><Relationship Id="rId123" Type="http://schemas.openxmlformats.org/officeDocument/2006/relationships/image" Target="../media/image1447.png"/><Relationship Id="rId144" Type="http://schemas.openxmlformats.org/officeDocument/2006/relationships/customXml" Target="../ink/ink1471.xml"/><Relationship Id="rId90" Type="http://schemas.openxmlformats.org/officeDocument/2006/relationships/customXml" Target="../ink/ink1444.xml"/><Relationship Id="rId165" Type="http://schemas.openxmlformats.org/officeDocument/2006/relationships/image" Target="../media/image1468.png"/><Relationship Id="rId186" Type="http://schemas.openxmlformats.org/officeDocument/2006/relationships/customXml" Target="../ink/ink1492.xml"/><Relationship Id="rId211" Type="http://schemas.openxmlformats.org/officeDocument/2006/relationships/image" Target="../media/image1491.png"/><Relationship Id="rId232" Type="http://schemas.openxmlformats.org/officeDocument/2006/relationships/customXml" Target="../ink/ink1515.xml"/><Relationship Id="rId253" Type="http://schemas.openxmlformats.org/officeDocument/2006/relationships/image" Target="../media/image1512.png"/><Relationship Id="rId27" Type="http://schemas.openxmlformats.org/officeDocument/2006/relationships/image" Target="../media/image1400.png"/><Relationship Id="rId48" Type="http://schemas.openxmlformats.org/officeDocument/2006/relationships/customXml" Target="../ink/ink1423.xml"/><Relationship Id="rId69" Type="http://schemas.openxmlformats.org/officeDocument/2006/relationships/image" Target="../media/image1421.png"/><Relationship Id="rId113" Type="http://schemas.openxmlformats.org/officeDocument/2006/relationships/image" Target="../media/image1442.png"/><Relationship Id="rId134" Type="http://schemas.openxmlformats.org/officeDocument/2006/relationships/customXml" Target="../ink/ink1466.xml"/><Relationship Id="rId80" Type="http://schemas.openxmlformats.org/officeDocument/2006/relationships/customXml" Target="../ink/ink1439.xml"/><Relationship Id="rId155" Type="http://schemas.openxmlformats.org/officeDocument/2006/relationships/image" Target="../media/image1463.png"/><Relationship Id="rId176" Type="http://schemas.openxmlformats.org/officeDocument/2006/relationships/customXml" Target="../ink/ink1487.xml"/><Relationship Id="rId197" Type="http://schemas.openxmlformats.org/officeDocument/2006/relationships/image" Target="../media/image1484.png"/><Relationship Id="rId201" Type="http://schemas.openxmlformats.org/officeDocument/2006/relationships/image" Target="../media/image1486.png"/><Relationship Id="rId222" Type="http://schemas.openxmlformats.org/officeDocument/2006/relationships/customXml" Target="../ink/ink1510.xml"/><Relationship Id="rId243" Type="http://schemas.openxmlformats.org/officeDocument/2006/relationships/image" Target="../media/image1507.png"/><Relationship Id="rId17" Type="http://schemas.openxmlformats.org/officeDocument/2006/relationships/image" Target="../media/image1395.png"/><Relationship Id="rId38" Type="http://schemas.openxmlformats.org/officeDocument/2006/relationships/customXml" Target="../ink/ink1418.xml"/><Relationship Id="rId59" Type="http://schemas.openxmlformats.org/officeDocument/2006/relationships/image" Target="../media/image1416.png"/><Relationship Id="rId103" Type="http://schemas.openxmlformats.org/officeDocument/2006/relationships/image" Target="../media/image1437.png"/><Relationship Id="rId124" Type="http://schemas.openxmlformats.org/officeDocument/2006/relationships/customXml" Target="../ink/ink1461.xml"/><Relationship Id="rId70" Type="http://schemas.openxmlformats.org/officeDocument/2006/relationships/customXml" Target="../ink/ink1434.xml"/><Relationship Id="rId91" Type="http://schemas.openxmlformats.org/officeDocument/2006/relationships/image" Target="../media/image1431.png"/><Relationship Id="rId145" Type="http://schemas.openxmlformats.org/officeDocument/2006/relationships/image" Target="../media/image1458.png"/><Relationship Id="rId166" Type="http://schemas.openxmlformats.org/officeDocument/2006/relationships/customXml" Target="../ink/ink1482.xml"/><Relationship Id="rId187" Type="http://schemas.openxmlformats.org/officeDocument/2006/relationships/image" Target="../media/image1479.png"/><Relationship Id="rId1" Type="http://schemas.openxmlformats.org/officeDocument/2006/relationships/slideLayout" Target="../slideLayouts/slideLayout1.xml"/><Relationship Id="rId212" Type="http://schemas.openxmlformats.org/officeDocument/2006/relationships/customXml" Target="../ink/ink1505.xml"/><Relationship Id="rId233" Type="http://schemas.openxmlformats.org/officeDocument/2006/relationships/image" Target="../media/image1502.png"/><Relationship Id="rId28" Type="http://schemas.openxmlformats.org/officeDocument/2006/relationships/customXml" Target="../ink/ink1413.xml"/><Relationship Id="rId49" Type="http://schemas.openxmlformats.org/officeDocument/2006/relationships/image" Target="../media/image1411.png"/><Relationship Id="rId114" Type="http://schemas.openxmlformats.org/officeDocument/2006/relationships/customXml" Target="../ink/ink1456.xml"/><Relationship Id="rId60" Type="http://schemas.openxmlformats.org/officeDocument/2006/relationships/customXml" Target="../ink/ink1429.xml"/><Relationship Id="rId81" Type="http://schemas.openxmlformats.org/officeDocument/2006/relationships/image" Target="../media/image1426.png"/><Relationship Id="rId135" Type="http://schemas.openxmlformats.org/officeDocument/2006/relationships/image" Target="../media/image1453.png"/><Relationship Id="rId156" Type="http://schemas.openxmlformats.org/officeDocument/2006/relationships/customXml" Target="../ink/ink1477.xml"/><Relationship Id="rId177" Type="http://schemas.openxmlformats.org/officeDocument/2006/relationships/image" Target="../media/image1474.png"/><Relationship Id="rId198" Type="http://schemas.openxmlformats.org/officeDocument/2006/relationships/customXml" Target="../ink/ink1498.xml"/><Relationship Id="rId202" Type="http://schemas.openxmlformats.org/officeDocument/2006/relationships/customXml" Target="../ink/ink1500.xml"/><Relationship Id="rId223" Type="http://schemas.openxmlformats.org/officeDocument/2006/relationships/image" Target="../media/image1497.png"/><Relationship Id="rId244" Type="http://schemas.openxmlformats.org/officeDocument/2006/relationships/customXml" Target="../ink/ink1521.xml"/><Relationship Id="rId18" Type="http://schemas.openxmlformats.org/officeDocument/2006/relationships/customXml" Target="../ink/ink1408.xml"/><Relationship Id="rId39" Type="http://schemas.openxmlformats.org/officeDocument/2006/relationships/image" Target="../media/image1406.png"/><Relationship Id="rId50" Type="http://schemas.openxmlformats.org/officeDocument/2006/relationships/customXml" Target="../ink/ink1424.xml"/><Relationship Id="rId104" Type="http://schemas.openxmlformats.org/officeDocument/2006/relationships/customXml" Target="../ink/ink1451.xml"/><Relationship Id="rId125" Type="http://schemas.openxmlformats.org/officeDocument/2006/relationships/image" Target="../media/image1448.png"/><Relationship Id="rId146" Type="http://schemas.openxmlformats.org/officeDocument/2006/relationships/customXml" Target="../ink/ink1472.xml"/><Relationship Id="rId167" Type="http://schemas.openxmlformats.org/officeDocument/2006/relationships/image" Target="../media/image1469.png"/><Relationship Id="rId188" Type="http://schemas.openxmlformats.org/officeDocument/2006/relationships/customXml" Target="../ink/ink1493.xml"/><Relationship Id="rId71" Type="http://schemas.openxmlformats.org/officeDocument/2006/relationships/image" Target="../media/image1422.png"/><Relationship Id="rId92" Type="http://schemas.openxmlformats.org/officeDocument/2006/relationships/customXml" Target="../ink/ink1445.xml"/><Relationship Id="rId213" Type="http://schemas.openxmlformats.org/officeDocument/2006/relationships/image" Target="../media/image1492.png"/><Relationship Id="rId234" Type="http://schemas.openxmlformats.org/officeDocument/2006/relationships/customXml" Target="../ink/ink1516.xml"/><Relationship Id="rId2" Type="http://schemas.openxmlformats.org/officeDocument/2006/relationships/customXml" Target="../ink/ink1400.xml"/><Relationship Id="rId29" Type="http://schemas.openxmlformats.org/officeDocument/2006/relationships/image" Target="../media/image1401.png"/><Relationship Id="rId40" Type="http://schemas.openxmlformats.org/officeDocument/2006/relationships/customXml" Target="../ink/ink1419.xml"/><Relationship Id="rId115" Type="http://schemas.openxmlformats.org/officeDocument/2006/relationships/image" Target="../media/image1443.png"/><Relationship Id="rId136" Type="http://schemas.openxmlformats.org/officeDocument/2006/relationships/customXml" Target="../ink/ink1467.xml"/><Relationship Id="rId157" Type="http://schemas.openxmlformats.org/officeDocument/2006/relationships/image" Target="../media/image1464.png"/><Relationship Id="rId178" Type="http://schemas.openxmlformats.org/officeDocument/2006/relationships/customXml" Target="../ink/ink1488.xml"/><Relationship Id="rId61" Type="http://schemas.openxmlformats.org/officeDocument/2006/relationships/image" Target="../media/image1417.png"/><Relationship Id="rId82" Type="http://schemas.openxmlformats.org/officeDocument/2006/relationships/customXml" Target="../ink/ink1440.xml"/><Relationship Id="rId199" Type="http://schemas.openxmlformats.org/officeDocument/2006/relationships/image" Target="../media/image1485.png"/><Relationship Id="rId203" Type="http://schemas.openxmlformats.org/officeDocument/2006/relationships/image" Target="../media/image1487.png"/><Relationship Id="rId19" Type="http://schemas.openxmlformats.org/officeDocument/2006/relationships/image" Target="../media/image1396.png"/><Relationship Id="rId224" Type="http://schemas.openxmlformats.org/officeDocument/2006/relationships/customXml" Target="../ink/ink1511.xml"/><Relationship Id="rId245" Type="http://schemas.openxmlformats.org/officeDocument/2006/relationships/image" Target="../media/image1508.png"/><Relationship Id="rId30" Type="http://schemas.openxmlformats.org/officeDocument/2006/relationships/customXml" Target="../ink/ink1414.xml"/><Relationship Id="rId105" Type="http://schemas.openxmlformats.org/officeDocument/2006/relationships/image" Target="../media/image1438.png"/><Relationship Id="rId126" Type="http://schemas.openxmlformats.org/officeDocument/2006/relationships/customXml" Target="../ink/ink1462.xml"/><Relationship Id="rId147" Type="http://schemas.openxmlformats.org/officeDocument/2006/relationships/image" Target="../media/image1459.png"/><Relationship Id="rId168" Type="http://schemas.openxmlformats.org/officeDocument/2006/relationships/customXml" Target="../ink/ink1483.xml"/><Relationship Id="rId51" Type="http://schemas.openxmlformats.org/officeDocument/2006/relationships/image" Target="../media/image1412.png"/><Relationship Id="rId72" Type="http://schemas.openxmlformats.org/officeDocument/2006/relationships/customXml" Target="../ink/ink1435.xml"/><Relationship Id="rId93" Type="http://schemas.openxmlformats.org/officeDocument/2006/relationships/image" Target="../media/image1432.png"/><Relationship Id="rId189" Type="http://schemas.openxmlformats.org/officeDocument/2006/relationships/image" Target="../media/image1480.png"/><Relationship Id="rId3" Type="http://schemas.openxmlformats.org/officeDocument/2006/relationships/image" Target="../media/image1388.png"/><Relationship Id="rId214" Type="http://schemas.openxmlformats.org/officeDocument/2006/relationships/customXml" Target="../ink/ink1506.xml"/><Relationship Id="rId235" Type="http://schemas.openxmlformats.org/officeDocument/2006/relationships/image" Target="../media/image1503.png"/><Relationship Id="rId116" Type="http://schemas.openxmlformats.org/officeDocument/2006/relationships/customXml" Target="../ink/ink1457.xml"/><Relationship Id="rId137" Type="http://schemas.openxmlformats.org/officeDocument/2006/relationships/image" Target="../media/image1454.png"/><Relationship Id="rId158" Type="http://schemas.openxmlformats.org/officeDocument/2006/relationships/customXml" Target="../ink/ink1478.xml"/><Relationship Id="rId20" Type="http://schemas.openxmlformats.org/officeDocument/2006/relationships/customXml" Target="../ink/ink1409.xml"/><Relationship Id="rId41" Type="http://schemas.openxmlformats.org/officeDocument/2006/relationships/image" Target="../media/image1407.png"/><Relationship Id="rId62" Type="http://schemas.openxmlformats.org/officeDocument/2006/relationships/customXml" Target="../ink/ink1430.xml"/><Relationship Id="rId83" Type="http://schemas.openxmlformats.org/officeDocument/2006/relationships/image" Target="../media/image1427.png"/><Relationship Id="rId179" Type="http://schemas.openxmlformats.org/officeDocument/2006/relationships/image" Target="../media/image1475.png"/><Relationship Id="rId190" Type="http://schemas.openxmlformats.org/officeDocument/2006/relationships/customXml" Target="../ink/ink1494.xml"/><Relationship Id="rId204" Type="http://schemas.openxmlformats.org/officeDocument/2006/relationships/customXml" Target="../ink/ink1501.xml"/><Relationship Id="rId225" Type="http://schemas.openxmlformats.org/officeDocument/2006/relationships/image" Target="../media/image1498.png"/><Relationship Id="rId246" Type="http://schemas.openxmlformats.org/officeDocument/2006/relationships/customXml" Target="../ink/ink1522.xml"/><Relationship Id="rId106" Type="http://schemas.openxmlformats.org/officeDocument/2006/relationships/customXml" Target="../ink/ink1452.xml"/><Relationship Id="rId127" Type="http://schemas.openxmlformats.org/officeDocument/2006/relationships/image" Target="../media/image1449.png"/><Relationship Id="rId10" Type="http://schemas.openxmlformats.org/officeDocument/2006/relationships/customXml" Target="../ink/ink1404.xml"/><Relationship Id="rId31" Type="http://schemas.openxmlformats.org/officeDocument/2006/relationships/image" Target="../media/image1402.png"/><Relationship Id="rId52" Type="http://schemas.openxmlformats.org/officeDocument/2006/relationships/customXml" Target="../ink/ink1425.xml"/><Relationship Id="rId73" Type="http://schemas.openxmlformats.org/officeDocument/2006/relationships/image" Target="../media/image1423.png"/><Relationship Id="rId94" Type="http://schemas.openxmlformats.org/officeDocument/2006/relationships/customXml" Target="../ink/ink1446.xml"/><Relationship Id="rId148" Type="http://schemas.openxmlformats.org/officeDocument/2006/relationships/customXml" Target="../ink/ink1473.xml"/><Relationship Id="rId169" Type="http://schemas.openxmlformats.org/officeDocument/2006/relationships/image" Target="../media/image1470.png"/><Relationship Id="rId4" Type="http://schemas.openxmlformats.org/officeDocument/2006/relationships/customXml" Target="../ink/ink1401.xml"/><Relationship Id="rId180" Type="http://schemas.openxmlformats.org/officeDocument/2006/relationships/customXml" Target="../ink/ink1489.xml"/><Relationship Id="rId215" Type="http://schemas.openxmlformats.org/officeDocument/2006/relationships/image" Target="../media/image1493.png"/><Relationship Id="rId236" Type="http://schemas.openxmlformats.org/officeDocument/2006/relationships/customXml" Target="../ink/ink15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14.png"/><Relationship Id="rId2" Type="http://schemas.openxmlformats.org/officeDocument/2006/relationships/image" Target="../media/image1513.png"/><Relationship Id="rId1" Type="http://schemas.openxmlformats.org/officeDocument/2006/relationships/slideLayout" Target="../slideLayouts/slideLayout1.xml"/><Relationship Id="rId5" Type="http://schemas.openxmlformats.org/officeDocument/2006/relationships/image" Target="../media/image1516.png"/><Relationship Id="rId4" Type="http://schemas.openxmlformats.org/officeDocument/2006/relationships/image" Target="../media/image1515.png"/></Relationships>
</file>

<file path=ppt/slides/_rels/slide18.xml.rels><?xml version="1.0" encoding="UTF-8" standalone="yes"?>
<Relationships xmlns="http://schemas.openxmlformats.org/package/2006/relationships"><Relationship Id="rId8" Type="http://schemas.openxmlformats.org/officeDocument/2006/relationships/image" Target="../media/image1520.png"/><Relationship Id="rId13" Type="http://schemas.openxmlformats.org/officeDocument/2006/relationships/customXml" Target="../ink/ink1531.xml"/><Relationship Id="rId18" Type="http://schemas.openxmlformats.org/officeDocument/2006/relationships/image" Target="../media/image1525.png"/><Relationship Id="rId26" Type="http://schemas.openxmlformats.org/officeDocument/2006/relationships/image" Target="../media/image1529.png"/><Relationship Id="rId3" Type="http://schemas.openxmlformats.org/officeDocument/2006/relationships/customXml" Target="../ink/ink1526.xml"/><Relationship Id="rId21" Type="http://schemas.openxmlformats.org/officeDocument/2006/relationships/customXml" Target="../ink/ink1535.xml"/><Relationship Id="rId7" Type="http://schemas.openxmlformats.org/officeDocument/2006/relationships/customXml" Target="../ink/ink1528.xml"/><Relationship Id="rId12" Type="http://schemas.openxmlformats.org/officeDocument/2006/relationships/image" Target="../media/image1522.png"/><Relationship Id="rId17" Type="http://schemas.openxmlformats.org/officeDocument/2006/relationships/customXml" Target="../ink/ink1533.xml"/><Relationship Id="rId25" Type="http://schemas.openxmlformats.org/officeDocument/2006/relationships/customXml" Target="../ink/ink1537.xml"/><Relationship Id="rId2" Type="http://schemas.openxmlformats.org/officeDocument/2006/relationships/image" Target="../media/image1517.png"/><Relationship Id="rId16" Type="http://schemas.openxmlformats.org/officeDocument/2006/relationships/image" Target="../media/image1524.png"/><Relationship Id="rId20" Type="http://schemas.openxmlformats.org/officeDocument/2006/relationships/image" Target="../media/image1526.png"/><Relationship Id="rId1" Type="http://schemas.openxmlformats.org/officeDocument/2006/relationships/slideLayout" Target="../slideLayouts/slideLayout1.xml"/><Relationship Id="rId6" Type="http://schemas.openxmlformats.org/officeDocument/2006/relationships/image" Target="../media/image1519.png"/><Relationship Id="rId11" Type="http://schemas.openxmlformats.org/officeDocument/2006/relationships/customXml" Target="../ink/ink1530.xml"/><Relationship Id="rId24" Type="http://schemas.openxmlformats.org/officeDocument/2006/relationships/image" Target="../media/image1528.png"/><Relationship Id="rId5" Type="http://schemas.openxmlformats.org/officeDocument/2006/relationships/customXml" Target="../ink/ink1527.xml"/><Relationship Id="rId15" Type="http://schemas.openxmlformats.org/officeDocument/2006/relationships/customXml" Target="../ink/ink1532.xml"/><Relationship Id="rId23" Type="http://schemas.openxmlformats.org/officeDocument/2006/relationships/customXml" Target="../ink/ink1536.xml"/><Relationship Id="rId28" Type="http://schemas.openxmlformats.org/officeDocument/2006/relationships/image" Target="../media/image1530.png"/><Relationship Id="rId10" Type="http://schemas.openxmlformats.org/officeDocument/2006/relationships/image" Target="../media/image1521.png"/><Relationship Id="rId19" Type="http://schemas.openxmlformats.org/officeDocument/2006/relationships/customXml" Target="../ink/ink1534.xml"/><Relationship Id="rId4" Type="http://schemas.openxmlformats.org/officeDocument/2006/relationships/image" Target="../media/image1518.png"/><Relationship Id="rId9" Type="http://schemas.openxmlformats.org/officeDocument/2006/relationships/customXml" Target="../ink/ink1529.xml"/><Relationship Id="rId14" Type="http://schemas.openxmlformats.org/officeDocument/2006/relationships/image" Target="../media/image1523.png"/><Relationship Id="rId22" Type="http://schemas.openxmlformats.org/officeDocument/2006/relationships/image" Target="../media/image1527.png"/><Relationship Id="rId27" Type="http://schemas.openxmlformats.org/officeDocument/2006/relationships/customXml" Target="../ink/ink1538.xml"/></Relationships>
</file>

<file path=ppt/slides/_rels/slide19.xml.rels><?xml version="1.0" encoding="UTF-8" standalone="yes"?>
<Relationships xmlns="http://schemas.openxmlformats.org/package/2006/relationships"><Relationship Id="rId117" Type="http://schemas.openxmlformats.org/officeDocument/2006/relationships/customXml" Target="../ink/ink1596.xml"/><Relationship Id="rId21" Type="http://schemas.openxmlformats.org/officeDocument/2006/relationships/customXml" Target="../ink/ink1548.xml"/><Relationship Id="rId42" Type="http://schemas.openxmlformats.org/officeDocument/2006/relationships/image" Target="../media/image1551.png"/><Relationship Id="rId63" Type="http://schemas.openxmlformats.org/officeDocument/2006/relationships/customXml" Target="../ink/ink1569.xml"/><Relationship Id="rId84" Type="http://schemas.openxmlformats.org/officeDocument/2006/relationships/image" Target="../media/image1572.png"/><Relationship Id="rId138" Type="http://schemas.openxmlformats.org/officeDocument/2006/relationships/image" Target="../media/image1599.png"/><Relationship Id="rId107" Type="http://schemas.openxmlformats.org/officeDocument/2006/relationships/customXml" Target="../ink/ink1591.xml"/><Relationship Id="rId11" Type="http://schemas.openxmlformats.org/officeDocument/2006/relationships/customXml" Target="../ink/ink1543.xml"/><Relationship Id="rId32" Type="http://schemas.openxmlformats.org/officeDocument/2006/relationships/image" Target="../media/image1546.png"/><Relationship Id="rId53" Type="http://schemas.openxmlformats.org/officeDocument/2006/relationships/customXml" Target="../ink/ink1564.xml"/><Relationship Id="rId74" Type="http://schemas.openxmlformats.org/officeDocument/2006/relationships/image" Target="../media/image1567.png"/><Relationship Id="rId128" Type="http://schemas.openxmlformats.org/officeDocument/2006/relationships/image" Target="../media/image1594.png"/><Relationship Id="rId5" Type="http://schemas.openxmlformats.org/officeDocument/2006/relationships/customXml" Target="../ink/ink1540.xml"/><Relationship Id="rId90" Type="http://schemas.openxmlformats.org/officeDocument/2006/relationships/image" Target="../media/image1575.png"/><Relationship Id="rId95" Type="http://schemas.openxmlformats.org/officeDocument/2006/relationships/customXml" Target="../ink/ink1585.xml"/><Relationship Id="rId22" Type="http://schemas.openxmlformats.org/officeDocument/2006/relationships/image" Target="../media/image1541.png"/><Relationship Id="rId27" Type="http://schemas.openxmlformats.org/officeDocument/2006/relationships/customXml" Target="../ink/ink1551.xml"/><Relationship Id="rId43" Type="http://schemas.openxmlformats.org/officeDocument/2006/relationships/customXml" Target="../ink/ink1559.xml"/><Relationship Id="rId48" Type="http://schemas.openxmlformats.org/officeDocument/2006/relationships/image" Target="../media/image1554.png"/><Relationship Id="rId64" Type="http://schemas.openxmlformats.org/officeDocument/2006/relationships/image" Target="../media/image1562.png"/><Relationship Id="rId69" Type="http://schemas.openxmlformats.org/officeDocument/2006/relationships/customXml" Target="../ink/ink1572.xml"/><Relationship Id="rId113" Type="http://schemas.openxmlformats.org/officeDocument/2006/relationships/customXml" Target="../ink/ink1594.xml"/><Relationship Id="rId118" Type="http://schemas.openxmlformats.org/officeDocument/2006/relationships/image" Target="../media/image1589.png"/><Relationship Id="rId134" Type="http://schemas.openxmlformats.org/officeDocument/2006/relationships/image" Target="../media/image1597.png"/><Relationship Id="rId139" Type="http://schemas.openxmlformats.org/officeDocument/2006/relationships/customXml" Target="../ink/ink1607.xml"/><Relationship Id="rId80" Type="http://schemas.openxmlformats.org/officeDocument/2006/relationships/image" Target="../media/image1570.png"/><Relationship Id="rId85" Type="http://schemas.openxmlformats.org/officeDocument/2006/relationships/customXml" Target="../ink/ink1580.xml"/><Relationship Id="rId12" Type="http://schemas.openxmlformats.org/officeDocument/2006/relationships/image" Target="../media/image1536.png"/><Relationship Id="rId17" Type="http://schemas.openxmlformats.org/officeDocument/2006/relationships/customXml" Target="../ink/ink1546.xml"/><Relationship Id="rId33" Type="http://schemas.openxmlformats.org/officeDocument/2006/relationships/customXml" Target="../ink/ink1554.xml"/><Relationship Id="rId38" Type="http://schemas.openxmlformats.org/officeDocument/2006/relationships/image" Target="../media/image1549.png"/><Relationship Id="rId59" Type="http://schemas.openxmlformats.org/officeDocument/2006/relationships/customXml" Target="../ink/ink1567.xml"/><Relationship Id="rId103" Type="http://schemas.openxmlformats.org/officeDocument/2006/relationships/customXml" Target="../ink/ink1589.xml"/><Relationship Id="rId108" Type="http://schemas.openxmlformats.org/officeDocument/2006/relationships/image" Target="../media/image1584.png"/><Relationship Id="rId124" Type="http://schemas.openxmlformats.org/officeDocument/2006/relationships/image" Target="../media/image1592.png"/><Relationship Id="rId129" Type="http://schemas.openxmlformats.org/officeDocument/2006/relationships/customXml" Target="../ink/ink1602.xml"/><Relationship Id="rId54" Type="http://schemas.openxmlformats.org/officeDocument/2006/relationships/image" Target="../media/image1557.png"/><Relationship Id="rId70" Type="http://schemas.openxmlformats.org/officeDocument/2006/relationships/image" Target="../media/image1565.png"/><Relationship Id="rId75" Type="http://schemas.openxmlformats.org/officeDocument/2006/relationships/customXml" Target="../ink/ink1575.xml"/><Relationship Id="rId91" Type="http://schemas.openxmlformats.org/officeDocument/2006/relationships/customXml" Target="../ink/ink1583.xml"/><Relationship Id="rId96" Type="http://schemas.openxmlformats.org/officeDocument/2006/relationships/image" Target="../media/image1578.png"/><Relationship Id="rId140" Type="http://schemas.openxmlformats.org/officeDocument/2006/relationships/image" Target="../media/image1600.png"/><Relationship Id="rId145" Type="http://schemas.openxmlformats.org/officeDocument/2006/relationships/customXml" Target="../ink/ink1610.xml"/><Relationship Id="rId1" Type="http://schemas.openxmlformats.org/officeDocument/2006/relationships/slideLayout" Target="../slideLayouts/slideLayout1.xml"/><Relationship Id="rId6" Type="http://schemas.openxmlformats.org/officeDocument/2006/relationships/image" Target="../media/image1533.png"/><Relationship Id="rId23" Type="http://schemas.openxmlformats.org/officeDocument/2006/relationships/customXml" Target="../ink/ink1549.xml"/><Relationship Id="rId28" Type="http://schemas.openxmlformats.org/officeDocument/2006/relationships/image" Target="../media/image1544.png"/><Relationship Id="rId49" Type="http://schemas.openxmlformats.org/officeDocument/2006/relationships/customXml" Target="../ink/ink1562.xml"/><Relationship Id="rId114" Type="http://schemas.openxmlformats.org/officeDocument/2006/relationships/image" Target="../media/image1587.png"/><Relationship Id="rId119" Type="http://schemas.openxmlformats.org/officeDocument/2006/relationships/customXml" Target="../ink/ink1597.xml"/><Relationship Id="rId44" Type="http://schemas.openxmlformats.org/officeDocument/2006/relationships/image" Target="../media/image1552.png"/><Relationship Id="rId60" Type="http://schemas.openxmlformats.org/officeDocument/2006/relationships/image" Target="../media/image1560.png"/><Relationship Id="rId65" Type="http://schemas.openxmlformats.org/officeDocument/2006/relationships/customXml" Target="../ink/ink1570.xml"/><Relationship Id="rId81" Type="http://schemas.openxmlformats.org/officeDocument/2006/relationships/customXml" Target="../ink/ink1578.xml"/><Relationship Id="rId86" Type="http://schemas.openxmlformats.org/officeDocument/2006/relationships/image" Target="../media/image1573.png"/><Relationship Id="rId130" Type="http://schemas.openxmlformats.org/officeDocument/2006/relationships/image" Target="../media/image1595.png"/><Relationship Id="rId135" Type="http://schemas.openxmlformats.org/officeDocument/2006/relationships/customXml" Target="../ink/ink1605.xml"/><Relationship Id="rId13" Type="http://schemas.openxmlformats.org/officeDocument/2006/relationships/customXml" Target="../ink/ink1544.xml"/><Relationship Id="rId18" Type="http://schemas.openxmlformats.org/officeDocument/2006/relationships/image" Target="../media/image1539.png"/><Relationship Id="rId39" Type="http://schemas.openxmlformats.org/officeDocument/2006/relationships/customXml" Target="../ink/ink1557.xml"/><Relationship Id="rId109" Type="http://schemas.openxmlformats.org/officeDocument/2006/relationships/customXml" Target="../ink/ink1592.xml"/><Relationship Id="rId34" Type="http://schemas.openxmlformats.org/officeDocument/2006/relationships/image" Target="../media/image1547.png"/><Relationship Id="rId50" Type="http://schemas.openxmlformats.org/officeDocument/2006/relationships/image" Target="../media/image1555.png"/><Relationship Id="rId55" Type="http://schemas.openxmlformats.org/officeDocument/2006/relationships/customXml" Target="../ink/ink1565.xml"/><Relationship Id="rId76" Type="http://schemas.openxmlformats.org/officeDocument/2006/relationships/image" Target="../media/image1568.png"/><Relationship Id="rId97" Type="http://schemas.openxmlformats.org/officeDocument/2006/relationships/customXml" Target="../ink/ink1586.xml"/><Relationship Id="rId104" Type="http://schemas.openxmlformats.org/officeDocument/2006/relationships/image" Target="../media/image1582.png"/><Relationship Id="rId120" Type="http://schemas.openxmlformats.org/officeDocument/2006/relationships/image" Target="../media/image1590.png"/><Relationship Id="rId125" Type="http://schemas.openxmlformats.org/officeDocument/2006/relationships/customXml" Target="../ink/ink1600.xml"/><Relationship Id="rId141" Type="http://schemas.openxmlformats.org/officeDocument/2006/relationships/customXml" Target="../ink/ink1608.xml"/><Relationship Id="rId146" Type="http://schemas.openxmlformats.org/officeDocument/2006/relationships/image" Target="../media/image1603.png"/><Relationship Id="rId7" Type="http://schemas.openxmlformats.org/officeDocument/2006/relationships/customXml" Target="../ink/ink1541.xml"/><Relationship Id="rId71" Type="http://schemas.openxmlformats.org/officeDocument/2006/relationships/customXml" Target="../ink/ink1573.xml"/><Relationship Id="rId92" Type="http://schemas.openxmlformats.org/officeDocument/2006/relationships/image" Target="../media/image1576.png"/><Relationship Id="rId2" Type="http://schemas.openxmlformats.org/officeDocument/2006/relationships/image" Target="../media/image1531.png"/><Relationship Id="rId29" Type="http://schemas.openxmlformats.org/officeDocument/2006/relationships/customXml" Target="../ink/ink1552.xml"/><Relationship Id="rId24" Type="http://schemas.openxmlformats.org/officeDocument/2006/relationships/image" Target="../media/image1542.png"/><Relationship Id="rId40" Type="http://schemas.openxmlformats.org/officeDocument/2006/relationships/image" Target="../media/image1550.png"/><Relationship Id="rId45" Type="http://schemas.openxmlformats.org/officeDocument/2006/relationships/customXml" Target="../ink/ink1560.xml"/><Relationship Id="rId66" Type="http://schemas.openxmlformats.org/officeDocument/2006/relationships/image" Target="../media/image1563.png"/><Relationship Id="rId87" Type="http://schemas.openxmlformats.org/officeDocument/2006/relationships/customXml" Target="../ink/ink1581.xml"/><Relationship Id="rId110" Type="http://schemas.openxmlformats.org/officeDocument/2006/relationships/image" Target="../media/image1585.png"/><Relationship Id="rId115" Type="http://schemas.openxmlformats.org/officeDocument/2006/relationships/customXml" Target="../ink/ink1595.xml"/><Relationship Id="rId131" Type="http://schemas.openxmlformats.org/officeDocument/2006/relationships/customXml" Target="../ink/ink1603.xml"/><Relationship Id="rId136" Type="http://schemas.openxmlformats.org/officeDocument/2006/relationships/image" Target="../media/image1598.png"/><Relationship Id="rId61" Type="http://schemas.openxmlformats.org/officeDocument/2006/relationships/customXml" Target="../ink/ink1568.xml"/><Relationship Id="rId82" Type="http://schemas.openxmlformats.org/officeDocument/2006/relationships/image" Target="../media/image1571.png"/><Relationship Id="rId19" Type="http://schemas.openxmlformats.org/officeDocument/2006/relationships/customXml" Target="../ink/ink1547.xml"/><Relationship Id="rId14" Type="http://schemas.openxmlformats.org/officeDocument/2006/relationships/image" Target="../media/image1537.png"/><Relationship Id="rId30" Type="http://schemas.openxmlformats.org/officeDocument/2006/relationships/image" Target="../media/image1545.png"/><Relationship Id="rId35" Type="http://schemas.openxmlformats.org/officeDocument/2006/relationships/customXml" Target="../ink/ink1555.xml"/><Relationship Id="rId56" Type="http://schemas.openxmlformats.org/officeDocument/2006/relationships/image" Target="../media/image1558.png"/><Relationship Id="rId77" Type="http://schemas.openxmlformats.org/officeDocument/2006/relationships/customXml" Target="../ink/ink1576.xml"/><Relationship Id="rId100" Type="http://schemas.openxmlformats.org/officeDocument/2006/relationships/image" Target="../media/image1580.png"/><Relationship Id="rId105" Type="http://schemas.openxmlformats.org/officeDocument/2006/relationships/customXml" Target="../ink/ink1590.xml"/><Relationship Id="rId126" Type="http://schemas.openxmlformats.org/officeDocument/2006/relationships/image" Target="../media/image1593.png"/><Relationship Id="rId8" Type="http://schemas.openxmlformats.org/officeDocument/2006/relationships/image" Target="../media/image1534.png"/><Relationship Id="rId51" Type="http://schemas.openxmlformats.org/officeDocument/2006/relationships/customXml" Target="../ink/ink1563.xml"/><Relationship Id="rId72" Type="http://schemas.openxmlformats.org/officeDocument/2006/relationships/image" Target="../media/image1566.png"/><Relationship Id="rId93" Type="http://schemas.openxmlformats.org/officeDocument/2006/relationships/customXml" Target="../ink/ink1584.xml"/><Relationship Id="rId98" Type="http://schemas.openxmlformats.org/officeDocument/2006/relationships/image" Target="../media/image1579.png"/><Relationship Id="rId121" Type="http://schemas.openxmlformats.org/officeDocument/2006/relationships/customXml" Target="../ink/ink1598.xml"/><Relationship Id="rId142" Type="http://schemas.openxmlformats.org/officeDocument/2006/relationships/image" Target="../media/image1601.png"/><Relationship Id="rId3" Type="http://schemas.openxmlformats.org/officeDocument/2006/relationships/customXml" Target="../ink/ink1539.xml"/><Relationship Id="rId25" Type="http://schemas.openxmlformats.org/officeDocument/2006/relationships/customXml" Target="../ink/ink1550.xml"/><Relationship Id="rId46" Type="http://schemas.openxmlformats.org/officeDocument/2006/relationships/image" Target="../media/image1553.png"/><Relationship Id="rId67" Type="http://schemas.openxmlformats.org/officeDocument/2006/relationships/customXml" Target="../ink/ink1571.xml"/><Relationship Id="rId116" Type="http://schemas.openxmlformats.org/officeDocument/2006/relationships/image" Target="../media/image1588.png"/><Relationship Id="rId137" Type="http://schemas.openxmlformats.org/officeDocument/2006/relationships/customXml" Target="../ink/ink1606.xml"/><Relationship Id="rId20" Type="http://schemas.openxmlformats.org/officeDocument/2006/relationships/image" Target="../media/image1540.png"/><Relationship Id="rId41" Type="http://schemas.openxmlformats.org/officeDocument/2006/relationships/customXml" Target="../ink/ink1558.xml"/><Relationship Id="rId62" Type="http://schemas.openxmlformats.org/officeDocument/2006/relationships/image" Target="../media/image1561.png"/><Relationship Id="rId83" Type="http://schemas.openxmlformats.org/officeDocument/2006/relationships/customXml" Target="../ink/ink1579.xml"/><Relationship Id="rId88" Type="http://schemas.openxmlformats.org/officeDocument/2006/relationships/image" Target="../media/image1574.png"/><Relationship Id="rId111" Type="http://schemas.openxmlformats.org/officeDocument/2006/relationships/customXml" Target="../ink/ink1593.xml"/><Relationship Id="rId132" Type="http://schemas.openxmlformats.org/officeDocument/2006/relationships/image" Target="../media/image1596.png"/><Relationship Id="rId15" Type="http://schemas.openxmlformats.org/officeDocument/2006/relationships/customXml" Target="../ink/ink1545.xml"/><Relationship Id="rId36" Type="http://schemas.openxmlformats.org/officeDocument/2006/relationships/image" Target="../media/image1548.png"/><Relationship Id="rId57" Type="http://schemas.openxmlformats.org/officeDocument/2006/relationships/customXml" Target="../ink/ink1566.xml"/><Relationship Id="rId106" Type="http://schemas.openxmlformats.org/officeDocument/2006/relationships/image" Target="../media/image1583.png"/><Relationship Id="rId127" Type="http://schemas.openxmlformats.org/officeDocument/2006/relationships/customXml" Target="../ink/ink1601.xml"/><Relationship Id="rId10" Type="http://schemas.openxmlformats.org/officeDocument/2006/relationships/image" Target="../media/image1535.png"/><Relationship Id="rId31" Type="http://schemas.openxmlformats.org/officeDocument/2006/relationships/customXml" Target="../ink/ink1553.xml"/><Relationship Id="rId52" Type="http://schemas.openxmlformats.org/officeDocument/2006/relationships/image" Target="../media/image1556.png"/><Relationship Id="rId73" Type="http://schemas.openxmlformats.org/officeDocument/2006/relationships/customXml" Target="../ink/ink1574.xml"/><Relationship Id="rId78" Type="http://schemas.openxmlformats.org/officeDocument/2006/relationships/image" Target="../media/image1569.png"/><Relationship Id="rId94" Type="http://schemas.openxmlformats.org/officeDocument/2006/relationships/image" Target="../media/image1577.png"/><Relationship Id="rId99" Type="http://schemas.openxmlformats.org/officeDocument/2006/relationships/customXml" Target="../ink/ink1587.xml"/><Relationship Id="rId101" Type="http://schemas.openxmlformats.org/officeDocument/2006/relationships/customXml" Target="../ink/ink1588.xml"/><Relationship Id="rId122" Type="http://schemas.openxmlformats.org/officeDocument/2006/relationships/image" Target="../media/image1591.png"/><Relationship Id="rId143" Type="http://schemas.openxmlformats.org/officeDocument/2006/relationships/customXml" Target="../ink/ink1609.xml"/><Relationship Id="rId4" Type="http://schemas.openxmlformats.org/officeDocument/2006/relationships/image" Target="../media/image1532.png"/><Relationship Id="rId9" Type="http://schemas.openxmlformats.org/officeDocument/2006/relationships/customXml" Target="../ink/ink1542.xml"/><Relationship Id="rId26" Type="http://schemas.openxmlformats.org/officeDocument/2006/relationships/image" Target="../media/image1543.png"/><Relationship Id="rId47" Type="http://schemas.openxmlformats.org/officeDocument/2006/relationships/customXml" Target="../ink/ink1561.xml"/><Relationship Id="rId68" Type="http://schemas.openxmlformats.org/officeDocument/2006/relationships/image" Target="../media/image1564.png"/><Relationship Id="rId89" Type="http://schemas.openxmlformats.org/officeDocument/2006/relationships/customXml" Target="../ink/ink1582.xml"/><Relationship Id="rId112" Type="http://schemas.openxmlformats.org/officeDocument/2006/relationships/image" Target="../media/image1586.png"/><Relationship Id="rId133" Type="http://schemas.openxmlformats.org/officeDocument/2006/relationships/customXml" Target="../ink/ink1604.xml"/><Relationship Id="rId16" Type="http://schemas.openxmlformats.org/officeDocument/2006/relationships/image" Target="../media/image1538.png"/><Relationship Id="rId37" Type="http://schemas.openxmlformats.org/officeDocument/2006/relationships/customXml" Target="../ink/ink1556.xml"/><Relationship Id="rId58" Type="http://schemas.openxmlformats.org/officeDocument/2006/relationships/image" Target="../media/image1559.png"/><Relationship Id="rId79" Type="http://schemas.openxmlformats.org/officeDocument/2006/relationships/customXml" Target="../ink/ink1577.xml"/><Relationship Id="rId102" Type="http://schemas.openxmlformats.org/officeDocument/2006/relationships/image" Target="../media/image1581.png"/><Relationship Id="rId123" Type="http://schemas.openxmlformats.org/officeDocument/2006/relationships/customXml" Target="../ink/ink1599.xml"/><Relationship Id="rId144" Type="http://schemas.openxmlformats.org/officeDocument/2006/relationships/image" Target="../media/image1602.png"/></Relationships>
</file>

<file path=ppt/slides/_rels/slide2.xml.rels><?xml version="1.0" encoding="UTF-8" standalone="yes"?>
<Relationships xmlns="http://schemas.openxmlformats.org/package/2006/relationships"><Relationship Id="rId117" Type="http://schemas.openxmlformats.org/officeDocument/2006/relationships/image" Target="../media/image108.png"/><Relationship Id="rId21" Type="http://schemas.openxmlformats.org/officeDocument/2006/relationships/image" Target="../media/image60.png"/><Relationship Id="rId42" Type="http://schemas.openxmlformats.org/officeDocument/2006/relationships/customXml" Target="../ink/ink23.xml"/><Relationship Id="rId63" Type="http://schemas.openxmlformats.org/officeDocument/2006/relationships/image" Target="../media/image81.png"/><Relationship Id="rId84" Type="http://schemas.openxmlformats.org/officeDocument/2006/relationships/customXml" Target="../ink/ink44.xml"/><Relationship Id="rId138" Type="http://schemas.openxmlformats.org/officeDocument/2006/relationships/customXml" Target="../ink/ink71.xml"/><Relationship Id="rId159" Type="http://schemas.openxmlformats.org/officeDocument/2006/relationships/image" Target="../media/image129.png"/><Relationship Id="rId170" Type="http://schemas.openxmlformats.org/officeDocument/2006/relationships/customXml" Target="../ink/ink87.xml"/><Relationship Id="rId107" Type="http://schemas.openxmlformats.org/officeDocument/2006/relationships/image" Target="../media/image103.png"/><Relationship Id="rId11" Type="http://schemas.openxmlformats.org/officeDocument/2006/relationships/image" Target="../media/image55.png"/><Relationship Id="rId32" Type="http://schemas.openxmlformats.org/officeDocument/2006/relationships/customXml" Target="../ink/ink18.xml"/><Relationship Id="rId53" Type="http://schemas.openxmlformats.org/officeDocument/2006/relationships/image" Target="../media/image76.png"/><Relationship Id="rId74" Type="http://schemas.openxmlformats.org/officeDocument/2006/relationships/customXml" Target="../ink/ink39.xml"/><Relationship Id="rId128" Type="http://schemas.openxmlformats.org/officeDocument/2006/relationships/customXml" Target="../ink/ink66.xml"/><Relationship Id="rId149" Type="http://schemas.openxmlformats.org/officeDocument/2006/relationships/image" Target="../media/image124.png"/><Relationship Id="rId5" Type="http://schemas.openxmlformats.org/officeDocument/2006/relationships/image" Target="../media/image52.png"/><Relationship Id="rId95" Type="http://schemas.openxmlformats.org/officeDocument/2006/relationships/image" Target="../media/image97.png"/><Relationship Id="rId160" Type="http://schemas.openxmlformats.org/officeDocument/2006/relationships/customXml" Target="../ink/ink82.xml"/><Relationship Id="rId22" Type="http://schemas.openxmlformats.org/officeDocument/2006/relationships/customXml" Target="../ink/ink13.xml"/><Relationship Id="rId43" Type="http://schemas.openxmlformats.org/officeDocument/2006/relationships/image" Target="../media/image71.png"/><Relationship Id="rId64" Type="http://schemas.openxmlformats.org/officeDocument/2006/relationships/customXml" Target="../ink/ink34.xml"/><Relationship Id="rId118" Type="http://schemas.openxmlformats.org/officeDocument/2006/relationships/customXml" Target="../ink/ink61.xml"/><Relationship Id="rId139" Type="http://schemas.openxmlformats.org/officeDocument/2006/relationships/image" Target="../media/image119.png"/><Relationship Id="rId85" Type="http://schemas.openxmlformats.org/officeDocument/2006/relationships/image" Target="../media/image92.png"/><Relationship Id="rId150" Type="http://schemas.openxmlformats.org/officeDocument/2006/relationships/customXml" Target="../ink/ink77.xml"/><Relationship Id="rId171" Type="http://schemas.openxmlformats.org/officeDocument/2006/relationships/image" Target="../media/image4.png"/><Relationship Id="rId12" Type="http://schemas.openxmlformats.org/officeDocument/2006/relationships/customXml" Target="../ink/ink8.xml"/><Relationship Id="rId33" Type="http://schemas.openxmlformats.org/officeDocument/2006/relationships/image" Target="../media/image66.png"/><Relationship Id="rId108" Type="http://schemas.openxmlformats.org/officeDocument/2006/relationships/customXml" Target="../ink/ink56.xml"/><Relationship Id="rId129" Type="http://schemas.openxmlformats.org/officeDocument/2006/relationships/image" Target="../media/image114.png"/><Relationship Id="rId54" Type="http://schemas.openxmlformats.org/officeDocument/2006/relationships/customXml" Target="../ink/ink29.xml"/><Relationship Id="rId75" Type="http://schemas.openxmlformats.org/officeDocument/2006/relationships/image" Target="../media/image87.png"/><Relationship Id="rId96" Type="http://schemas.openxmlformats.org/officeDocument/2006/relationships/customXml" Target="../ink/ink50.xml"/><Relationship Id="rId140" Type="http://schemas.openxmlformats.org/officeDocument/2006/relationships/customXml" Target="../ink/ink72.xml"/><Relationship Id="rId161"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customXml" Target="../ink/ink5.xml"/><Relationship Id="rId23" Type="http://schemas.openxmlformats.org/officeDocument/2006/relationships/image" Target="../media/image61.png"/><Relationship Id="rId28" Type="http://schemas.openxmlformats.org/officeDocument/2006/relationships/customXml" Target="../ink/ink16.xml"/><Relationship Id="rId49" Type="http://schemas.openxmlformats.org/officeDocument/2006/relationships/image" Target="../media/image74.png"/><Relationship Id="rId114" Type="http://schemas.openxmlformats.org/officeDocument/2006/relationships/customXml" Target="../ink/ink59.xml"/><Relationship Id="rId119" Type="http://schemas.openxmlformats.org/officeDocument/2006/relationships/image" Target="../media/image109.png"/><Relationship Id="rId44" Type="http://schemas.openxmlformats.org/officeDocument/2006/relationships/customXml" Target="../ink/ink24.xml"/><Relationship Id="rId60" Type="http://schemas.openxmlformats.org/officeDocument/2006/relationships/customXml" Target="../ink/ink32.xml"/><Relationship Id="rId65" Type="http://schemas.openxmlformats.org/officeDocument/2006/relationships/image" Target="../media/image82.png"/><Relationship Id="rId81" Type="http://schemas.openxmlformats.org/officeDocument/2006/relationships/image" Target="../media/image90.png"/><Relationship Id="rId86" Type="http://schemas.openxmlformats.org/officeDocument/2006/relationships/customXml" Target="../ink/ink45.xml"/><Relationship Id="rId130" Type="http://schemas.openxmlformats.org/officeDocument/2006/relationships/customXml" Target="../ink/ink67.xml"/><Relationship Id="rId135" Type="http://schemas.openxmlformats.org/officeDocument/2006/relationships/image" Target="../media/image117.png"/><Relationship Id="rId151" Type="http://schemas.openxmlformats.org/officeDocument/2006/relationships/image" Target="../media/image125.png"/><Relationship Id="rId156" Type="http://schemas.openxmlformats.org/officeDocument/2006/relationships/customXml" Target="../ink/ink80.xml"/><Relationship Id="rId172" Type="http://schemas.openxmlformats.org/officeDocument/2006/relationships/customXml" Target="../ink/ink88.xml"/><Relationship Id="rId13" Type="http://schemas.openxmlformats.org/officeDocument/2006/relationships/image" Target="../media/image56.png"/><Relationship Id="rId18" Type="http://schemas.openxmlformats.org/officeDocument/2006/relationships/customXml" Target="../ink/ink11.xml"/><Relationship Id="rId39" Type="http://schemas.openxmlformats.org/officeDocument/2006/relationships/image" Target="../media/image69.png"/><Relationship Id="rId109" Type="http://schemas.openxmlformats.org/officeDocument/2006/relationships/image" Target="../media/image104.png"/><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77.png"/><Relationship Id="rId76" Type="http://schemas.openxmlformats.org/officeDocument/2006/relationships/customXml" Target="../ink/ink40.xml"/><Relationship Id="rId97" Type="http://schemas.openxmlformats.org/officeDocument/2006/relationships/image" Target="../media/image98.png"/><Relationship Id="rId104" Type="http://schemas.openxmlformats.org/officeDocument/2006/relationships/customXml" Target="../ink/ink54.xml"/><Relationship Id="rId120" Type="http://schemas.openxmlformats.org/officeDocument/2006/relationships/customXml" Target="../ink/ink62.xml"/><Relationship Id="rId125" Type="http://schemas.openxmlformats.org/officeDocument/2006/relationships/image" Target="../media/image112.png"/><Relationship Id="rId141" Type="http://schemas.openxmlformats.org/officeDocument/2006/relationships/image" Target="../media/image120.png"/><Relationship Id="rId146" Type="http://schemas.openxmlformats.org/officeDocument/2006/relationships/customXml" Target="../ink/ink75.xml"/><Relationship Id="rId167" Type="http://schemas.openxmlformats.org/officeDocument/2006/relationships/image" Target="../media/image133.png"/><Relationship Id="rId7" Type="http://schemas.openxmlformats.org/officeDocument/2006/relationships/image" Target="../media/image53.png"/><Relationship Id="rId71" Type="http://schemas.openxmlformats.org/officeDocument/2006/relationships/image" Target="../media/image85.png"/><Relationship Id="rId92" Type="http://schemas.openxmlformats.org/officeDocument/2006/relationships/customXml" Target="../ink/ink48.xml"/><Relationship Id="rId162" Type="http://schemas.openxmlformats.org/officeDocument/2006/relationships/customXml" Target="../ink/ink83.xml"/><Relationship Id="rId2" Type="http://schemas.openxmlformats.org/officeDocument/2006/relationships/customXml" Target="../ink/ink3.xml"/><Relationship Id="rId29" Type="http://schemas.openxmlformats.org/officeDocument/2006/relationships/image" Target="../media/image64.png"/><Relationship Id="rId24" Type="http://schemas.openxmlformats.org/officeDocument/2006/relationships/customXml" Target="../ink/ink14.xml"/><Relationship Id="rId40" Type="http://schemas.openxmlformats.org/officeDocument/2006/relationships/customXml" Target="../ink/ink22.xml"/><Relationship Id="rId45" Type="http://schemas.openxmlformats.org/officeDocument/2006/relationships/image" Target="../media/image72.png"/><Relationship Id="rId66" Type="http://schemas.openxmlformats.org/officeDocument/2006/relationships/customXml" Target="../ink/ink35.xml"/><Relationship Id="rId87" Type="http://schemas.openxmlformats.org/officeDocument/2006/relationships/image" Target="../media/image93.png"/><Relationship Id="rId110" Type="http://schemas.openxmlformats.org/officeDocument/2006/relationships/customXml" Target="../ink/ink57.xml"/><Relationship Id="rId115" Type="http://schemas.openxmlformats.org/officeDocument/2006/relationships/image" Target="../media/image107.png"/><Relationship Id="rId131" Type="http://schemas.openxmlformats.org/officeDocument/2006/relationships/image" Target="../media/image115.png"/><Relationship Id="rId136" Type="http://schemas.openxmlformats.org/officeDocument/2006/relationships/customXml" Target="../ink/ink70.xml"/><Relationship Id="rId157" Type="http://schemas.openxmlformats.org/officeDocument/2006/relationships/image" Target="../media/image128.png"/><Relationship Id="rId61" Type="http://schemas.openxmlformats.org/officeDocument/2006/relationships/image" Target="../media/image80.png"/><Relationship Id="rId82" Type="http://schemas.openxmlformats.org/officeDocument/2006/relationships/customXml" Target="../ink/ink43.xml"/><Relationship Id="rId152" Type="http://schemas.openxmlformats.org/officeDocument/2006/relationships/customXml" Target="../ink/ink78.xml"/><Relationship Id="rId173" Type="http://schemas.openxmlformats.org/officeDocument/2006/relationships/image" Target="../media/image5.png"/><Relationship Id="rId19" Type="http://schemas.openxmlformats.org/officeDocument/2006/relationships/image" Target="../media/image59.png"/><Relationship Id="rId14" Type="http://schemas.openxmlformats.org/officeDocument/2006/relationships/customXml" Target="../ink/ink9.xml"/><Relationship Id="rId30" Type="http://schemas.openxmlformats.org/officeDocument/2006/relationships/customXml" Target="../ink/ink17.xml"/><Relationship Id="rId35" Type="http://schemas.openxmlformats.org/officeDocument/2006/relationships/image" Target="../media/image67.png"/><Relationship Id="rId56" Type="http://schemas.openxmlformats.org/officeDocument/2006/relationships/customXml" Target="../ink/ink30.xml"/><Relationship Id="rId77" Type="http://schemas.openxmlformats.org/officeDocument/2006/relationships/image" Target="../media/image88.png"/><Relationship Id="rId100" Type="http://schemas.openxmlformats.org/officeDocument/2006/relationships/customXml" Target="../ink/ink52.xml"/><Relationship Id="rId105" Type="http://schemas.openxmlformats.org/officeDocument/2006/relationships/image" Target="../media/image102.png"/><Relationship Id="rId126" Type="http://schemas.openxmlformats.org/officeDocument/2006/relationships/customXml" Target="../ink/ink65.xml"/><Relationship Id="rId147" Type="http://schemas.openxmlformats.org/officeDocument/2006/relationships/image" Target="../media/image123.png"/><Relationship Id="rId168" Type="http://schemas.openxmlformats.org/officeDocument/2006/relationships/customXml" Target="../ink/ink86.xml"/><Relationship Id="rId8" Type="http://schemas.openxmlformats.org/officeDocument/2006/relationships/customXml" Target="../ink/ink6.xml"/><Relationship Id="rId51" Type="http://schemas.openxmlformats.org/officeDocument/2006/relationships/image" Target="../media/image75.png"/><Relationship Id="rId72" Type="http://schemas.openxmlformats.org/officeDocument/2006/relationships/customXml" Target="../ink/ink38.xml"/><Relationship Id="rId93" Type="http://schemas.openxmlformats.org/officeDocument/2006/relationships/image" Target="../media/image96.png"/><Relationship Id="rId98" Type="http://schemas.openxmlformats.org/officeDocument/2006/relationships/customXml" Target="../ink/ink51.xml"/><Relationship Id="rId121" Type="http://schemas.openxmlformats.org/officeDocument/2006/relationships/image" Target="../media/image110.png"/><Relationship Id="rId142" Type="http://schemas.openxmlformats.org/officeDocument/2006/relationships/customXml" Target="../ink/ink73.xml"/><Relationship Id="rId163" Type="http://schemas.openxmlformats.org/officeDocument/2006/relationships/image" Target="../media/image131.png"/><Relationship Id="rId3" Type="http://schemas.openxmlformats.org/officeDocument/2006/relationships/image" Target="../media/image51.png"/><Relationship Id="rId25" Type="http://schemas.openxmlformats.org/officeDocument/2006/relationships/image" Target="../media/image62.png"/><Relationship Id="rId46" Type="http://schemas.openxmlformats.org/officeDocument/2006/relationships/customXml" Target="../ink/ink25.xml"/><Relationship Id="rId67" Type="http://schemas.openxmlformats.org/officeDocument/2006/relationships/image" Target="../media/image83.png"/><Relationship Id="rId116" Type="http://schemas.openxmlformats.org/officeDocument/2006/relationships/customXml" Target="../ink/ink60.xml"/><Relationship Id="rId137" Type="http://schemas.openxmlformats.org/officeDocument/2006/relationships/image" Target="../media/image118.png"/><Relationship Id="rId158" Type="http://schemas.openxmlformats.org/officeDocument/2006/relationships/customXml" Target="../ink/ink81.xml"/><Relationship Id="rId20" Type="http://schemas.openxmlformats.org/officeDocument/2006/relationships/customXml" Target="../ink/ink12.xml"/><Relationship Id="rId41" Type="http://schemas.openxmlformats.org/officeDocument/2006/relationships/image" Target="../media/image70.png"/><Relationship Id="rId62" Type="http://schemas.openxmlformats.org/officeDocument/2006/relationships/customXml" Target="../ink/ink33.xml"/><Relationship Id="rId83" Type="http://schemas.openxmlformats.org/officeDocument/2006/relationships/image" Target="../media/image91.png"/><Relationship Id="rId88" Type="http://schemas.openxmlformats.org/officeDocument/2006/relationships/customXml" Target="../ink/ink46.xml"/><Relationship Id="rId111" Type="http://schemas.openxmlformats.org/officeDocument/2006/relationships/image" Target="../media/image105.png"/><Relationship Id="rId132" Type="http://schemas.openxmlformats.org/officeDocument/2006/relationships/customXml" Target="../ink/ink68.xml"/><Relationship Id="rId153" Type="http://schemas.openxmlformats.org/officeDocument/2006/relationships/image" Target="../media/image126.png"/><Relationship Id="rId15" Type="http://schemas.openxmlformats.org/officeDocument/2006/relationships/image" Target="../media/image57.png"/><Relationship Id="rId36" Type="http://schemas.openxmlformats.org/officeDocument/2006/relationships/customXml" Target="../ink/ink20.xml"/><Relationship Id="rId57" Type="http://schemas.openxmlformats.org/officeDocument/2006/relationships/image" Target="../media/image78.png"/><Relationship Id="rId106" Type="http://schemas.openxmlformats.org/officeDocument/2006/relationships/customXml" Target="../ink/ink55.xml"/><Relationship Id="rId127" Type="http://schemas.openxmlformats.org/officeDocument/2006/relationships/image" Target="../media/image113.png"/><Relationship Id="rId10" Type="http://schemas.openxmlformats.org/officeDocument/2006/relationships/customXml" Target="../ink/ink7.xml"/><Relationship Id="rId31" Type="http://schemas.openxmlformats.org/officeDocument/2006/relationships/image" Target="../media/image65.png"/><Relationship Id="rId52" Type="http://schemas.openxmlformats.org/officeDocument/2006/relationships/customXml" Target="../ink/ink28.xml"/><Relationship Id="rId73" Type="http://schemas.openxmlformats.org/officeDocument/2006/relationships/image" Target="../media/image86.png"/><Relationship Id="rId78" Type="http://schemas.openxmlformats.org/officeDocument/2006/relationships/customXml" Target="../ink/ink41.xml"/><Relationship Id="rId94" Type="http://schemas.openxmlformats.org/officeDocument/2006/relationships/customXml" Target="../ink/ink49.xml"/><Relationship Id="rId99" Type="http://schemas.openxmlformats.org/officeDocument/2006/relationships/image" Target="../media/image99.png"/><Relationship Id="rId101" Type="http://schemas.openxmlformats.org/officeDocument/2006/relationships/image" Target="../media/image100.png"/><Relationship Id="rId122" Type="http://schemas.openxmlformats.org/officeDocument/2006/relationships/customXml" Target="../ink/ink63.xml"/><Relationship Id="rId143" Type="http://schemas.openxmlformats.org/officeDocument/2006/relationships/image" Target="../media/image121.png"/><Relationship Id="rId148" Type="http://schemas.openxmlformats.org/officeDocument/2006/relationships/customXml" Target="../ink/ink76.xml"/><Relationship Id="rId164" Type="http://schemas.openxmlformats.org/officeDocument/2006/relationships/customXml" Target="../ink/ink84.xml"/><Relationship Id="rId169" Type="http://schemas.openxmlformats.org/officeDocument/2006/relationships/image" Target="../media/image134.png"/><Relationship Id="rId4" Type="http://schemas.openxmlformats.org/officeDocument/2006/relationships/customXml" Target="../ink/ink4.xml"/><Relationship Id="rId9" Type="http://schemas.openxmlformats.org/officeDocument/2006/relationships/image" Target="../media/image54.png"/><Relationship Id="rId26" Type="http://schemas.openxmlformats.org/officeDocument/2006/relationships/customXml" Target="../ink/ink15.xml"/><Relationship Id="rId47" Type="http://schemas.openxmlformats.org/officeDocument/2006/relationships/image" Target="../media/image73.png"/><Relationship Id="rId68" Type="http://schemas.openxmlformats.org/officeDocument/2006/relationships/customXml" Target="../ink/ink36.xml"/><Relationship Id="rId89" Type="http://schemas.openxmlformats.org/officeDocument/2006/relationships/image" Target="../media/image94.png"/><Relationship Id="rId112" Type="http://schemas.openxmlformats.org/officeDocument/2006/relationships/customXml" Target="../ink/ink58.xml"/><Relationship Id="rId133" Type="http://schemas.openxmlformats.org/officeDocument/2006/relationships/image" Target="../media/image116.png"/><Relationship Id="rId154" Type="http://schemas.openxmlformats.org/officeDocument/2006/relationships/customXml" Target="../ink/ink79.xml"/><Relationship Id="rId16" Type="http://schemas.openxmlformats.org/officeDocument/2006/relationships/customXml" Target="../ink/ink10.xml"/><Relationship Id="rId37" Type="http://schemas.openxmlformats.org/officeDocument/2006/relationships/image" Target="../media/image68.png"/><Relationship Id="rId58" Type="http://schemas.openxmlformats.org/officeDocument/2006/relationships/customXml" Target="../ink/ink31.xml"/><Relationship Id="rId79" Type="http://schemas.openxmlformats.org/officeDocument/2006/relationships/image" Target="../media/image89.png"/><Relationship Id="rId102" Type="http://schemas.openxmlformats.org/officeDocument/2006/relationships/customXml" Target="../ink/ink53.xml"/><Relationship Id="rId123" Type="http://schemas.openxmlformats.org/officeDocument/2006/relationships/image" Target="../media/image111.png"/><Relationship Id="rId144" Type="http://schemas.openxmlformats.org/officeDocument/2006/relationships/customXml" Target="../ink/ink74.xml"/><Relationship Id="rId90" Type="http://schemas.openxmlformats.org/officeDocument/2006/relationships/customXml" Target="../ink/ink47.xml"/><Relationship Id="rId165" Type="http://schemas.openxmlformats.org/officeDocument/2006/relationships/image" Target="../media/image132.png"/><Relationship Id="rId27" Type="http://schemas.openxmlformats.org/officeDocument/2006/relationships/image" Target="../media/image63.png"/><Relationship Id="rId48" Type="http://schemas.openxmlformats.org/officeDocument/2006/relationships/customXml" Target="../ink/ink26.xml"/><Relationship Id="rId69" Type="http://schemas.openxmlformats.org/officeDocument/2006/relationships/image" Target="../media/image84.png"/><Relationship Id="rId113" Type="http://schemas.openxmlformats.org/officeDocument/2006/relationships/image" Target="../media/image106.png"/><Relationship Id="rId134" Type="http://schemas.openxmlformats.org/officeDocument/2006/relationships/customXml" Target="../ink/ink69.xml"/><Relationship Id="rId80" Type="http://schemas.openxmlformats.org/officeDocument/2006/relationships/customXml" Target="../ink/ink42.xml"/><Relationship Id="rId155" Type="http://schemas.openxmlformats.org/officeDocument/2006/relationships/image" Target="../media/image127.png"/><Relationship Id="rId17" Type="http://schemas.openxmlformats.org/officeDocument/2006/relationships/image" Target="../media/image58.png"/><Relationship Id="rId38" Type="http://schemas.openxmlformats.org/officeDocument/2006/relationships/customXml" Target="../ink/ink21.xml"/><Relationship Id="rId59" Type="http://schemas.openxmlformats.org/officeDocument/2006/relationships/image" Target="../media/image79.png"/><Relationship Id="rId103" Type="http://schemas.openxmlformats.org/officeDocument/2006/relationships/image" Target="../media/image101.png"/><Relationship Id="rId124" Type="http://schemas.openxmlformats.org/officeDocument/2006/relationships/customXml" Target="../ink/ink64.xml"/><Relationship Id="rId70" Type="http://schemas.openxmlformats.org/officeDocument/2006/relationships/customXml" Target="../ink/ink37.xml"/><Relationship Id="rId91" Type="http://schemas.openxmlformats.org/officeDocument/2006/relationships/image" Target="../media/image95.png"/><Relationship Id="rId145" Type="http://schemas.openxmlformats.org/officeDocument/2006/relationships/image" Target="../media/image122.png"/><Relationship Id="rId166" Type="http://schemas.openxmlformats.org/officeDocument/2006/relationships/customXml" Target="../ink/ink85.xml"/></Relationships>
</file>

<file path=ppt/slides/_rels/slide20.xml.rels><?xml version="1.0" encoding="UTF-8" standalone="yes"?>
<Relationships xmlns="http://schemas.openxmlformats.org/package/2006/relationships"><Relationship Id="rId117" Type="http://schemas.openxmlformats.org/officeDocument/2006/relationships/image" Target="../media/image1661.png"/><Relationship Id="rId671" Type="http://schemas.openxmlformats.org/officeDocument/2006/relationships/customXml" Target="../ink/ink1946.xml"/><Relationship Id="rId21" Type="http://schemas.openxmlformats.org/officeDocument/2006/relationships/image" Target="../media/image1613.png"/><Relationship Id="rId324" Type="http://schemas.openxmlformats.org/officeDocument/2006/relationships/customXml" Target="../ink/ink1772.xml"/><Relationship Id="rId531" Type="http://schemas.openxmlformats.org/officeDocument/2006/relationships/customXml" Target="../ink/ink1876.xml"/><Relationship Id="rId629" Type="http://schemas.openxmlformats.org/officeDocument/2006/relationships/customXml" Target="../ink/ink1925.xml"/><Relationship Id="rId170" Type="http://schemas.openxmlformats.org/officeDocument/2006/relationships/customXml" Target="../ink/ink1695.xml"/><Relationship Id="rId268" Type="http://schemas.openxmlformats.org/officeDocument/2006/relationships/customXml" Target="../ink/ink1744.xml"/><Relationship Id="rId475" Type="http://schemas.openxmlformats.org/officeDocument/2006/relationships/image" Target="../media/image1839.png"/><Relationship Id="rId682" Type="http://schemas.openxmlformats.org/officeDocument/2006/relationships/image" Target="../media/image1941.png"/><Relationship Id="rId32" Type="http://schemas.openxmlformats.org/officeDocument/2006/relationships/customXml" Target="../ink/ink1626.xml"/><Relationship Id="rId128" Type="http://schemas.openxmlformats.org/officeDocument/2006/relationships/customXml" Target="../ink/ink1674.xml"/><Relationship Id="rId335" Type="http://schemas.openxmlformats.org/officeDocument/2006/relationships/image" Target="../media/image1770.png"/><Relationship Id="rId542" Type="http://schemas.openxmlformats.org/officeDocument/2006/relationships/image" Target="../media/image1872.png"/><Relationship Id="rId181" Type="http://schemas.openxmlformats.org/officeDocument/2006/relationships/image" Target="../media/image1693.png"/><Relationship Id="rId402" Type="http://schemas.openxmlformats.org/officeDocument/2006/relationships/customXml" Target="../ink/ink1811.xml"/><Relationship Id="rId279" Type="http://schemas.openxmlformats.org/officeDocument/2006/relationships/image" Target="../media/image1742.png"/><Relationship Id="rId486" Type="http://schemas.openxmlformats.org/officeDocument/2006/relationships/customXml" Target="../ink/ink1853.xml"/><Relationship Id="rId43" Type="http://schemas.openxmlformats.org/officeDocument/2006/relationships/image" Target="../media/image1624.png"/><Relationship Id="rId139" Type="http://schemas.openxmlformats.org/officeDocument/2006/relationships/image" Target="../media/image1672.png"/><Relationship Id="rId346" Type="http://schemas.openxmlformats.org/officeDocument/2006/relationships/customXml" Target="../ink/ink1783.xml"/><Relationship Id="rId553" Type="http://schemas.openxmlformats.org/officeDocument/2006/relationships/customXml" Target="../ink/ink1887.xml"/><Relationship Id="rId192" Type="http://schemas.openxmlformats.org/officeDocument/2006/relationships/customXml" Target="../ink/ink1706.xml"/><Relationship Id="rId206" Type="http://schemas.openxmlformats.org/officeDocument/2006/relationships/customXml" Target="../ink/ink1713.xml"/><Relationship Id="rId413" Type="http://schemas.openxmlformats.org/officeDocument/2006/relationships/image" Target="../media/image1808.png"/><Relationship Id="rId497" Type="http://schemas.openxmlformats.org/officeDocument/2006/relationships/customXml" Target="../ink/ink1859.xml"/><Relationship Id="rId620" Type="http://schemas.openxmlformats.org/officeDocument/2006/relationships/image" Target="../media/image1910.png"/><Relationship Id="rId357" Type="http://schemas.openxmlformats.org/officeDocument/2006/relationships/image" Target="../media/image1781.png"/><Relationship Id="rId54" Type="http://schemas.openxmlformats.org/officeDocument/2006/relationships/customXml" Target="../ink/ink1637.xml"/><Relationship Id="rId217" Type="http://schemas.openxmlformats.org/officeDocument/2006/relationships/image" Target="../media/image1711.png"/><Relationship Id="rId564" Type="http://schemas.openxmlformats.org/officeDocument/2006/relationships/image" Target="../media/image1882.png"/><Relationship Id="rId424" Type="http://schemas.openxmlformats.org/officeDocument/2006/relationships/customXml" Target="../ink/ink1822.xml"/><Relationship Id="rId631" Type="http://schemas.openxmlformats.org/officeDocument/2006/relationships/customXml" Target="../ink/ink1926.xml"/><Relationship Id="rId270" Type="http://schemas.openxmlformats.org/officeDocument/2006/relationships/customXml" Target="../ink/ink1745.xml"/><Relationship Id="rId65" Type="http://schemas.openxmlformats.org/officeDocument/2006/relationships/image" Target="../media/image1635.png"/><Relationship Id="rId130" Type="http://schemas.openxmlformats.org/officeDocument/2006/relationships/customXml" Target="../ink/ink1675.xml"/><Relationship Id="rId368" Type="http://schemas.openxmlformats.org/officeDocument/2006/relationships/customXml" Target="../ink/ink1794.xml"/><Relationship Id="rId575" Type="http://schemas.openxmlformats.org/officeDocument/2006/relationships/customXml" Target="../ink/ink1898.xml"/><Relationship Id="rId228" Type="http://schemas.openxmlformats.org/officeDocument/2006/relationships/customXml" Target="../ink/ink1724.xml"/><Relationship Id="rId435" Type="http://schemas.openxmlformats.org/officeDocument/2006/relationships/image" Target="../media/image1819.png"/><Relationship Id="rId642" Type="http://schemas.openxmlformats.org/officeDocument/2006/relationships/image" Target="../media/image1921.png"/><Relationship Id="rId281" Type="http://schemas.openxmlformats.org/officeDocument/2006/relationships/image" Target="../media/image1743.png"/><Relationship Id="rId502" Type="http://schemas.openxmlformats.org/officeDocument/2006/relationships/image" Target="../media/image1852.png"/><Relationship Id="rId76" Type="http://schemas.openxmlformats.org/officeDocument/2006/relationships/customXml" Target="../ink/ink1648.xml"/><Relationship Id="rId141" Type="http://schemas.openxmlformats.org/officeDocument/2006/relationships/image" Target="../media/image1673.png"/><Relationship Id="rId379" Type="http://schemas.openxmlformats.org/officeDocument/2006/relationships/image" Target="../media/image1792.png"/><Relationship Id="rId586" Type="http://schemas.openxmlformats.org/officeDocument/2006/relationships/image" Target="../media/image1893.png"/><Relationship Id="rId7" Type="http://schemas.openxmlformats.org/officeDocument/2006/relationships/image" Target="../media/image1606.png"/><Relationship Id="rId239" Type="http://schemas.openxmlformats.org/officeDocument/2006/relationships/image" Target="../media/image1722.png"/><Relationship Id="rId446" Type="http://schemas.openxmlformats.org/officeDocument/2006/relationships/customXml" Target="../ink/ink1833.xml"/><Relationship Id="rId653" Type="http://schemas.openxmlformats.org/officeDocument/2006/relationships/customXml" Target="../ink/ink1937.xml"/><Relationship Id="rId292" Type="http://schemas.openxmlformats.org/officeDocument/2006/relationships/customXml" Target="../ink/ink1756.xml"/><Relationship Id="rId306" Type="http://schemas.openxmlformats.org/officeDocument/2006/relationships/customXml" Target="../ink/ink1763.xml"/><Relationship Id="rId87" Type="http://schemas.openxmlformats.org/officeDocument/2006/relationships/image" Target="../media/image1646.png"/><Relationship Id="rId513" Type="http://schemas.openxmlformats.org/officeDocument/2006/relationships/customXml" Target="../ink/ink1867.xml"/><Relationship Id="rId597" Type="http://schemas.openxmlformats.org/officeDocument/2006/relationships/customXml" Target="../ink/ink1909.xml"/><Relationship Id="rId152" Type="http://schemas.openxmlformats.org/officeDocument/2006/relationships/customXml" Target="../ink/ink1686.xml"/><Relationship Id="rId457" Type="http://schemas.openxmlformats.org/officeDocument/2006/relationships/image" Target="../media/image1830.png"/><Relationship Id="rId664" Type="http://schemas.openxmlformats.org/officeDocument/2006/relationships/image" Target="../media/image1932.png"/><Relationship Id="rId14" Type="http://schemas.openxmlformats.org/officeDocument/2006/relationships/customXml" Target="../ink/ink1617.xml"/><Relationship Id="rId317" Type="http://schemas.openxmlformats.org/officeDocument/2006/relationships/image" Target="../media/image1761.png"/><Relationship Id="rId524" Type="http://schemas.openxmlformats.org/officeDocument/2006/relationships/image" Target="../media/image1863.png"/><Relationship Id="rId98" Type="http://schemas.openxmlformats.org/officeDocument/2006/relationships/customXml" Target="../ink/ink1659.xml"/><Relationship Id="rId163" Type="http://schemas.openxmlformats.org/officeDocument/2006/relationships/image" Target="../media/image1684.png"/><Relationship Id="rId370" Type="http://schemas.openxmlformats.org/officeDocument/2006/relationships/customXml" Target="../ink/ink1795.xml"/><Relationship Id="rId230" Type="http://schemas.openxmlformats.org/officeDocument/2006/relationships/customXml" Target="../ink/ink1725.xml"/><Relationship Id="rId468" Type="http://schemas.openxmlformats.org/officeDocument/2006/relationships/customXml" Target="../ink/ink1844.xml"/><Relationship Id="rId675" Type="http://schemas.openxmlformats.org/officeDocument/2006/relationships/customXml" Target="../ink/ink1948.xml"/><Relationship Id="rId25" Type="http://schemas.openxmlformats.org/officeDocument/2006/relationships/image" Target="../media/image1615.png"/><Relationship Id="rId328" Type="http://schemas.openxmlformats.org/officeDocument/2006/relationships/customXml" Target="../ink/ink1774.xml"/><Relationship Id="rId535" Type="http://schemas.openxmlformats.org/officeDocument/2006/relationships/customXml" Target="../ink/ink1878.xml"/><Relationship Id="rId174" Type="http://schemas.openxmlformats.org/officeDocument/2006/relationships/customXml" Target="../ink/ink1697.xml"/><Relationship Id="rId381" Type="http://schemas.openxmlformats.org/officeDocument/2006/relationships/image" Target="../media/image1793.png"/><Relationship Id="rId602" Type="http://schemas.openxmlformats.org/officeDocument/2006/relationships/image" Target="../media/image1901.png"/><Relationship Id="rId241" Type="http://schemas.openxmlformats.org/officeDocument/2006/relationships/image" Target="../media/image1723.png"/><Relationship Id="rId479" Type="http://schemas.openxmlformats.org/officeDocument/2006/relationships/image" Target="../media/image1841.png"/><Relationship Id="rId686" Type="http://schemas.openxmlformats.org/officeDocument/2006/relationships/image" Target="../media/image1943.png"/><Relationship Id="rId36" Type="http://schemas.openxmlformats.org/officeDocument/2006/relationships/customXml" Target="../ink/ink1628.xml"/><Relationship Id="rId339" Type="http://schemas.openxmlformats.org/officeDocument/2006/relationships/image" Target="../media/image1772.png"/><Relationship Id="rId546" Type="http://schemas.openxmlformats.org/officeDocument/2006/relationships/image" Target="../media/image1874.png"/><Relationship Id="rId101" Type="http://schemas.openxmlformats.org/officeDocument/2006/relationships/image" Target="../media/image1653.png"/><Relationship Id="rId185" Type="http://schemas.openxmlformats.org/officeDocument/2006/relationships/image" Target="../media/image1695.png"/><Relationship Id="rId406" Type="http://schemas.openxmlformats.org/officeDocument/2006/relationships/customXml" Target="../ink/ink1813.xml"/><Relationship Id="rId392" Type="http://schemas.openxmlformats.org/officeDocument/2006/relationships/customXml" Target="../ink/ink1806.xml"/><Relationship Id="rId613" Type="http://schemas.openxmlformats.org/officeDocument/2006/relationships/customXml" Target="../ink/ink1917.xml"/><Relationship Id="rId252" Type="http://schemas.openxmlformats.org/officeDocument/2006/relationships/customXml" Target="../ink/ink1736.xml"/><Relationship Id="rId47" Type="http://schemas.openxmlformats.org/officeDocument/2006/relationships/image" Target="../media/image1626.png"/><Relationship Id="rId112" Type="http://schemas.openxmlformats.org/officeDocument/2006/relationships/customXml" Target="../ink/ink1666.xml"/><Relationship Id="rId557" Type="http://schemas.openxmlformats.org/officeDocument/2006/relationships/customXml" Target="../ink/ink1889.xml"/><Relationship Id="rId196" Type="http://schemas.openxmlformats.org/officeDocument/2006/relationships/customXml" Target="../ink/ink1708.xml"/><Relationship Id="rId417" Type="http://schemas.openxmlformats.org/officeDocument/2006/relationships/image" Target="../media/image1810.png"/><Relationship Id="rId624" Type="http://schemas.openxmlformats.org/officeDocument/2006/relationships/image" Target="../media/image1912.png"/><Relationship Id="rId263" Type="http://schemas.openxmlformats.org/officeDocument/2006/relationships/image" Target="../media/image1734.png"/><Relationship Id="rId470" Type="http://schemas.openxmlformats.org/officeDocument/2006/relationships/customXml" Target="../ink/ink1845.xml"/><Relationship Id="rId58" Type="http://schemas.openxmlformats.org/officeDocument/2006/relationships/customXml" Target="../ink/ink1639.xml"/><Relationship Id="rId123" Type="http://schemas.openxmlformats.org/officeDocument/2006/relationships/image" Target="../media/image1664.png"/><Relationship Id="rId330" Type="http://schemas.openxmlformats.org/officeDocument/2006/relationships/customXml" Target="../ink/ink1775.xml"/><Relationship Id="rId568" Type="http://schemas.openxmlformats.org/officeDocument/2006/relationships/image" Target="../media/image1884.png"/><Relationship Id="rId428" Type="http://schemas.openxmlformats.org/officeDocument/2006/relationships/customXml" Target="../ink/ink1824.xml"/><Relationship Id="rId635" Type="http://schemas.openxmlformats.org/officeDocument/2006/relationships/customXml" Target="../ink/ink1928.xml"/><Relationship Id="rId274" Type="http://schemas.openxmlformats.org/officeDocument/2006/relationships/customXml" Target="../ink/ink1747.xml"/><Relationship Id="rId481" Type="http://schemas.openxmlformats.org/officeDocument/2006/relationships/image" Target="../media/image1842.png"/><Relationship Id="rId69" Type="http://schemas.openxmlformats.org/officeDocument/2006/relationships/image" Target="../media/image1637.png"/><Relationship Id="rId134" Type="http://schemas.openxmlformats.org/officeDocument/2006/relationships/customXml" Target="../ink/ink1677.xml"/><Relationship Id="rId579" Type="http://schemas.openxmlformats.org/officeDocument/2006/relationships/customXml" Target="../ink/ink1900.xml"/><Relationship Id="rId341" Type="http://schemas.openxmlformats.org/officeDocument/2006/relationships/image" Target="../media/image1773.png"/><Relationship Id="rId439" Type="http://schemas.openxmlformats.org/officeDocument/2006/relationships/image" Target="../media/image1821.png"/><Relationship Id="rId646" Type="http://schemas.openxmlformats.org/officeDocument/2006/relationships/image" Target="../media/image1923.png"/><Relationship Id="rId201" Type="http://schemas.openxmlformats.org/officeDocument/2006/relationships/image" Target="../media/image1703.png"/><Relationship Id="rId285" Type="http://schemas.openxmlformats.org/officeDocument/2006/relationships/image" Target="../media/image1745.png"/><Relationship Id="rId506" Type="http://schemas.openxmlformats.org/officeDocument/2006/relationships/image" Target="../media/image1854.png"/><Relationship Id="rId492" Type="http://schemas.openxmlformats.org/officeDocument/2006/relationships/customXml" Target="../ink/ink1856.xml"/><Relationship Id="rId145" Type="http://schemas.openxmlformats.org/officeDocument/2006/relationships/image" Target="../media/image1675.png"/><Relationship Id="rId352" Type="http://schemas.openxmlformats.org/officeDocument/2006/relationships/customXml" Target="../ink/ink1786.xml"/><Relationship Id="rId212" Type="http://schemas.openxmlformats.org/officeDocument/2006/relationships/customXml" Target="../ink/ink1716.xml"/><Relationship Id="rId657" Type="http://schemas.openxmlformats.org/officeDocument/2006/relationships/customXml" Target="../ink/ink1939.xml"/><Relationship Id="rId49" Type="http://schemas.openxmlformats.org/officeDocument/2006/relationships/image" Target="../media/image1627.png"/><Relationship Id="rId114" Type="http://schemas.openxmlformats.org/officeDocument/2006/relationships/customXml" Target="../ink/ink1667.xml"/><Relationship Id="rId296" Type="http://schemas.openxmlformats.org/officeDocument/2006/relationships/customXml" Target="../ink/ink1758.xml"/><Relationship Id="rId461" Type="http://schemas.openxmlformats.org/officeDocument/2006/relationships/image" Target="../media/image1832.png"/><Relationship Id="rId517" Type="http://schemas.openxmlformats.org/officeDocument/2006/relationships/customXml" Target="../ink/ink1869.xml"/><Relationship Id="rId559" Type="http://schemas.openxmlformats.org/officeDocument/2006/relationships/customXml" Target="../ink/ink1890.xml"/><Relationship Id="rId60" Type="http://schemas.openxmlformats.org/officeDocument/2006/relationships/customXml" Target="../ink/ink1640.xml"/><Relationship Id="rId156" Type="http://schemas.openxmlformats.org/officeDocument/2006/relationships/customXml" Target="../ink/ink1688.xml"/><Relationship Id="rId198" Type="http://schemas.openxmlformats.org/officeDocument/2006/relationships/customXml" Target="../ink/ink1709.xml"/><Relationship Id="rId321" Type="http://schemas.openxmlformats.org/officeDocument/2006/relationships/image" Target="../media/image1763.png"/><Relationship Id="rId363" Type="http://schemas.openxmlformats.org/officeDocument/2006/relationships/image" Target="../media/image1784.png"/><Relationship Id="rId419" Type="http://schemas.openxmlformats.org/officeDocument/2006/relationships/image" Target="../media/image1811.png"/><Relationship Id="rId570" Type="http://schemas.openxmlformats.org/officeDocument/2006/relationships/image" Target="../media/image1885.png"/><Relationship Id="rId626" Type="http://schemas.openxmlformats.org/officeDocument/2006/relationships/image" Target="../media/image1913.png"/><Relationship Id="rId223" Type="http://schemas.openxmlformats.org/officeDocument/2006/relationships/image" Target="../media/image1714.png"/><Relationship Id="rId430" Type="http://schemas.openxmlformats.org/officeDocument/2006/relationships/customXml" Target="../ink/ink1825.xml"/><Relationship Id="rId668" Type="http://schemas.openxmlformats.org/officeDocument/2006/relationships/image" Target="../media/image1934.png"/><Relationship Id="rId18" Type="http://schemas.openxmlformats.org/officeDocument/2006/relationships/customXml" Target="../ink/ink1619.xml"/><Relationship Id="rId265" Type="http://schemas.openxmlformats.org/officeDocument/2006/relationships/image" Target="../media/image1735.png"/><Relationship Id="rId472" Type="http://schemas.openxmlformats.org/officeDocument/2006/relationships/customXml" Target="../ink/ink1846.xml"/><Relationship Id="rId528" Type="http://schemas.openxmlformats.org/officeDocument/2006/relationships/image" Target="../media/image1865.png"/><Relationship Id="rId125" Type="http://schemas.openxmlformats.org/officeDocument/2006/relationships/image" Target="../media/image1665.png"/><Relationship Id="rId167" Type="http://schemas.openxmlformats.org/officeDocument/2006/relationships/image" Target="../media/image1686.png"/><Relationship Id="rId332" Type="http://schemas.openxmlformats.org/officeDocument/2006/relationships/customXml" Target="../ink/ink1776.xml"/><Relationship Id="rId374" Type="http://schemas.openxmlformats.org/officeDocument/2006/relationships/customXml" Target="../ink/ink1797.xml"/><Relationship Id="rId581" Type="http://schemas.openxmlformats.org/officeDocument/2006/relationships/customXml" Target="../ink/ink1901.xml"/><Relationship Id="rId71" Type="http://schemas.openxmlformats.org/officeDocument/2006/relationships/image" Target="../media/image1638.png"/><Relationship Id="rId234" Type="http://schemas.openxmlformats.org/officeDocument/2006/relationships/customXml" Target="../ink/ink1727.xml"/><Relationship Id="rId637" Type="http://schemas.openxmlformats.org/officeDocument/2006/relationships/customXml" Target="../ink/ink1929.xml"/><Relationship Id="rId679" Type="http://schemas.openxmlformats.org/officeDocument/2006/relationships/customXml" Target="../ink/ink1950.xml"/><Relationship Id="rId2" Type="http://schemas.openxmlformats.org/officeDocument/2006/relationships/customXml" Target="../ink/ink1611.xml"/><Relationship Id="rId29" Type="http://schemas.openxmlformats.org/officeDocument/2006/relationships/image" Target="../media/image1617.png"/><Relationship Id="rId276" Type="http://schemas.openxmlformats.org/officeDocument/2006/relationships/customXml" Target="../ink/ink1748.xml"/><Relationship Id="rId441" Type="http://schemas.openxmlformats.org/officeDocument/2006/relationships/image" Target="../media/image1822.png"/><Relationship Id="rId483" Type="http://schemas.openxmlformats.org/officeDocument/2006/relationships/image" Target="../media/image1843.png"/><Relationship Id="rId539" Type="http://schemas.openxmlformats.org/officeDocument/2006/relationships/customXml" Target="../ink/ink1880.xml"/><Relationship Id="rId690" Type="http://schemas.openxmlformats.org/officeDocument/2006/relationships/image" Target="../media/image1945.png"/><Relationship Id="rId40" Type="http://schemas.openxmlformats.org/officeDocument/2006/relationships/customXml" Target="../ink/ink1630.xml"/><Relationship Id="rId136" Type="http://schemas.openxmlformats.org/officeDocument/2006/relationships/customXml" Target="../ink/ink1678.xml"/><Relationship Id="rId178" Type="http://schemas.openxmlformats.org/officeDocument/2006/relationships/customXml" Target="../ink/ink1699.xml"/><Relationship Id="rId301" Type="http://schemas.openxmlformats.org/officeDocument/2006/relationships/image" Target="../media/image1753.png"/><Relationship Id="rId343" Type="http://schemas.openxmlformats.org/officeDocument/2006/relationships/image" Target="../media/image1774.png"/><Relationship Id="rId550" Type="http://schemas.openxmlformats.org/officeDocument/2006/relationships/image" Target="../media/image1876.png"/><Relationship Id="rId82" Type="http://schemas.openxmlformats.org/officeDocument/2006/relationships/customXml" Target="../ink/ink1651.xml"/><Relationship Id="rId203" Type="http://schemas.openxmlformats.org/officeDocument/2006/relationships/image" Target="../media/image1704.png"/><Relationship Id="rId385" Type="http://schemas.openxmlformats.org/officeDocument/2006/relationships/image" Target="../media/image1794.png"/><Relationship Id="rId592" Type="http://schemas.openxmlformats.org/officeDocument/2006/relationships/image" Target="../media/image1896.png"/><Relationship Id="rId606" Type="http://schemas.openxmlformats.org/officeDocument/2006/relationships/image" Target="../media/image1903.png"/><Relationship Id="rId648" Type="http://schemas.openxmlformats.org/officeDocument/2006/relationships/image" Target="../media/image1924.png"/><Relationship Id="rId245" Type="http://schemas.openxmlformats.org/officeDocument/2006/relationships/image" Target="../media/image1725.png"/><Relationship Id="rId287" Type="http://schemas.openxmlformats.org/officeDocument/2006/relationships/image" Target="../media/image1746.png"/><Relationship Id="rId410" Type="http://schemas.openxmlformats.org/officeDocument/2006/relationships/customXml" Target="../ink/ink1815.xml"/><Relationship Id="rId452" Type="http://schemas.openxmlformats.org/officeDocument/2006/relationships/customXml" Target="../ink/ink1836.xml"/><Relationship Id="rId494" Type="http://schemas.openxmlformats.org/officeDocument/2006/relationships/image" Target="../media/image1848.png"/><Relationship Id="rId508" Type="http://schemas.openxmlformats.org/officeDocument/2006/relationships/image" Target="../media/image1855.png"/><Relationship Id="rId105" Type="http://schemas.openxmlformats.org/officeDocument/2006/relationships/image" Target="../media/image1655.png"/><Relationship Id="rId147" Type="http://schemas.openxmlformats.org/officeDocument/2006/relationships/image" Target="../media/image1676.png"/><Relationship Id="rId312" Type="http://schemas.openxmlformats.org/officeDocument/2006/relationships/customXml" Target="../ink/ink1766.xml"/><Relationship Id="rId354" Type="http://schemas.openxmlformats.org/officeDocument/2006/relationships/customXml" Target="../ink/ink1787.xml"/><Relationship Id="rId51" Type="http://schemas.openxmlformats.org/officeDocument/2006/relationships/image" Target="../media/image1628.png"/><Relationship Id="rId93" Type="http://schemas.openxmlformats.org/officeDocument/2006/relationships/image" Target="../media/image1649.png"/><Relationship Id="rId189" Type="http://schemas.openxmlformats.org/officeDocument/2006/relationships/image" Target="../media/image1697.png"/><Relationship Id="rId396" Type="http://schemas.openxmlformats.org/officeDocument/2006/relationships/customXml" Target="../ink/ink1808.xml"/><Relationship Id="rId561" Type="http://schemas.openxmlformats.org/officeDocument/2006/relationships/customXml" Target="../ink/ink1891.xml"/><Relationship Id="rId617" Type="http://schemas.openxmlformats.org/officeDocument/2006/relationships/customXml" Target="../ink/ink1919.xml"/><Relationship Id="rId659" Type="http://schemas.openxmlformats.org/officeDocument/2006/relationships/customXml" Target="../ink/ink1940.xml"/><Relationship Id="rId214" Type="http://schemas.openxmlformats.org/officeDocument/2006/relationships/customXml" Target="../ink/ink1717.xml"/><Relationship Id="rId256" Type="http://schemas.openxmlformats.org/officeDocument/2006/relationships/customXml" Target="../ink/ink1738.xml"/><Relationship Id="rId298" Type="http://schemas.openxmlformats.org/officeDocument/2006/relationships/customXml" Target="../ink/ink1759.xml"/><Relationship Id="rId421" Type="http://schemas.openxmlformats.org/officeDocument/2006/relationships/image" Target="../media/image1812.png"/><Relationship Id="rId463" Type="http://schemas.openxmlformats.org/officeDocument/2006/relationships/image" Target="../media/image1833.png"/><Relationship Id="rId519" Type="http://schemas.openxmlformats.org/officeDocument/2006/relationships/customXml" Target="../ink/ink1870.xml"/><Relationship Id="rId670" Type="http://schemas.openxmlformats.org/officeDocument/2006/relationships/image" Target="../media/image1935.png"/><Relationship Id="rId116" Type="http://schemas.openxmlformats.org/officeDocument/2006/relationships/customXml" Target="../ink/ink1668.xml"/><Relationship Id="rId158" Type="http://schemas.openxmlformats.org/officeDocument/2006/relationships/customXml" Target="../ink/ink1689.xml"/><Relationship Id="rId323" Type="http://schemas.openxmlformats.org/officeDocument/2006/relationships/image" Target="../media/image1764.png"/><Relationship Id="rId530" Type="http://schemas.openxmlformats.org/officeDocument/2006/relationships/image" Target="../media/image1866.png"/><Relationship Id="rId20" Type="http://schemas.openxmlformats.org/officeDocument/2006/relationships/customXml" Target="../ink/ink1620.xml"/><Relationship Id="rId62" Type="http://schemas.openxmlformats.org/officeDocument/2006/relationships/customXml" Target="../ink/ink1641.xml"/><Relationship Id="rId365" Type="http://schemas.openxmlformats.org/officeDocument/2006/relationships/image" Target="../media/image1785.png"/><Relationship Id="rId572" Type="http://schemas.openxmlformats.org/officeDocument/2006/relationships/image" Target="../media/image1886.png"/><Relationship Id="rId628" Type="http://schemas.openxmlformats.org/officeDocument/2006/relationships/image" Target="../media/image1914.png"/><Relationship Id="rId225" Type="http://schemas.openxmlformats.org/officeDocument/2006/relationships/image" Target="../media/image1715.png"/><Relationship Id="rId267" Type="http://schemas.openxmlformats.org/officeDocument/2006/relationships/image" Target="../media/image1736.png"/><Relationship Id="rId432" Type="http://schemas.openxmlformats.org/officeDocument/2006/relationships/customXml" Target="../ink/ink1826.xml"/><Relationship Id="rId474" Type="http://schemas.openxmlformats.org/officeDocument/2006/relationships/customXml" Target="../ink/ink1847.xml"/><Relationship Id="rId127" Type="http://schemas.openxmlformats.org/officeDocument/2006/relationships/image" Target="../media/image1666.png"/><Relationship Id="rId681" Type="http://schemas.openxmlformats.org/officeDocument/2006/relationships/customXml" Target="../ink/ink1951.xml"/><Relationship Id="rId31" Type="http://schemas.openxmlformats.org/officeDocument/2006/relationships/image" Target="../media/image1618.png"/><Relationship Id="rId73" Type="http://schemas.openxmlformats.org/officeDocument/2006/relationships/image" Target="../media/image1639.png"/><Relationship Id="rId169" Type="http://schemas.openxmlformats.org/officeDocument/2006/relationships/image" Target="../media/image1687.png"/><Relationship Id="rId334" Type="http://schemas.openxmlformats.org/officeDocument/2006/relationships/customXml" Target="../ink/ink1777.xml"/><Relationship Id="rId376" Type="http://schemas.openxmlformats.org/officeDocument/2006/relationships/customXml" Target="../ink/ink1798.xml"/><Relationship Id="rId541" Type="http://schemas.openxmlformats.org/officeDocument/2006/relationships/customXml" Target="../ink/ink1881.xml"/><Relationship Id="rId583" Type="http://schemas.openxmlformats.org/officeDocument/2006/relationships/customXml" Target="../ink/ink1902.xml"/><Relationship Id="rId639" Type="http://schemas.openxmlformats.org/officeDocument/2006/relationships/customXml" Target="../ink/ink1930.xml"/><Relationship Id="rId4" Type="http://schemas.openxmlformats.org/officeDocument/2006/relationships/customXml" Target="../ink/ink1612.xml"/><Relationship Id="rId180" Type="http://schemas.openxmlformats.org/officeDocument/2006/relationships/customXml" Target="../ink/ink1700.xml"/><Relationship Id="rId236" Type="http://schemas.openxmlformats.org/officeDocument/2006/relationships/customXml" Target="../ink/ink1728.xml"/><Relationship Id="rId278" Type="http://schemas.openxmlformats.org/officeDocument/2006/relationships/customXml" Target="../ink/ink1749.xml"/><Relationship Id="rId401" Type="http://schemas.openxmlformats.org/officeDocument/2006/relationships/image" Target="../media/image1802.png"/><Relationship Id="rId443" Type="http://schemas.openxmlformats.org/officeDocument/2006/relationships/image" Target="../media/image1823.png"/><Relationship Id="rId650" Type="http://schemas.openxmlformats.org/officeDocument/2006/relationships/image" Target="../media/image1925.png"/><Relationship Id="rId303" Type="http://schemas.openxmlformats.org/officeDocument/2006/relationships/image" Target="../media/image1754.png"/><Relationship Id="rId485" Type="http://schemas.openxmlformats.org/officeDocument/2006/relationships/image" Target="../media/image1844.png"/><Relationship Id="rId42" Type="http://schemas.openxmlformats.org/officeDocument/2006/relationships/customXml" Target="../ink/ink1631.xml"/><Relationship Id="rId84" Type="http://schemas.openxmlformats.org/officeDocument/2006/relationships/customXml" Target="../ink/ink1652.xml"/><Relationship Id="rId138" Type="http://schemas.openxmlformats.org/officeDocument/2006/relationships/customXml" Target="../ink/ink1679.xml"/><Relationship Id="rId345" Type="http://schemas.openxmlformats.org/officeDocument/2006/relationships/image" Target="../media/image1775.png"/><Relationship Id="rId387" Type="http://schemas.openxmlformats.org/officeDocument/2006/relationships/image" Target="../media/image1795.png"/><Relationship Id="rId510" Type="http://schemas.openxmlformats.org/officeDocument/2006/relationships/image" Target="../media/image1856.png"/><Relationship Id="rId552" Type="http://schemas.openxmlformats.org/officeDocument/2006/relationships/image" Target="../media/image1877.png"/><Relationship Id="rId594" Type="http://schemas.openxmlformats.org/officeDocument/2006/relationships/image" Target="../media/image1897.png"/><Relationship Id="rId608" Type="http://schemas.openxmlformats.org/officeDocument/2006/relationships/image" Target="../media/image1904.png"/><Relationship Id="rId191" Type="http://schemas.openxmlformats.org/officeDocument/2006/relationships/image" Target="../media/image1698.png"/><Relationship Id="rId205" Type="http://schemas.openxmlformats.org/officeDocument/2006/relationships/image" Target="../media/image1705.png"/><Relationship Id="rId247" Type="http://schemas.openxmlformats.org/officeDocument/2006/relationships/image" Target="../media/image1726.png"/><Relationship Id="rId412" Type="http://schemas.openxmlformats.org/officeDocument/2006/relationships/customXml" Target="../ink/ink1816.xml"/><Relationship Id="rId107" Type="http://schemas.openxmlformats.org/officeDocument/2006/relationships/image" Target="../media/image1656.png"/><Relationship Id="rId289" Type="http://schemas.openxmlformats.org/officeDocument/2006/relationships/image" Target="../media/image1747.png"/><Relationship Id="rId454" Type="http://schemas.openxmlformats.org/officeDocument/2006/relationships/customXml" Target="../ink/ink1837.xml"/><Relationship Id="rId496" Type="http://schemas.openxmlformats.org/officeDocument/2006/relationships/image" Target="../media/image1849.png"/><Relationship Id="rId661" Type="http://schemas.openxmlformats.org/officeDocument/2006/relationships/customXml" Target="../ink/ink1941.xml"/><Relationship Id="rId11" Type="http://schemas.openxmlformats.org/officeDocument/2006/relationships/image" Target="../media/image1608.png"/><Relationship Id="rId53" Type="http://schemas.openxmlformats.org/officeDocument/2006/relationships/image" Target="../media/image1629.png"/><Relationship Id="rId149" Type="http://schemas.openxmlformats.org/officeDocument/2006/relationships/image" Target="../media/image1677.png"/><Relationship Id="rId314" Type="http://schemas.openxmlformats.org/officeDocument/2006/relationships/customXml" Target="../ink/ink1767.xml"/><Relationship Id="rId356" Type="http://schemas.openxmlformats.org/officeDocument/2006/relationships/customXml" Target="../ink/ink1788.xml"/><Relationship Id="rId398" Type="http://schemas.openxmlformats.org/officeDocument/2006/relationships/customXml" Target="../ink/ink1809.xml"/><Relationship Id="rId521" Type="http://schemas.openxmlformats.org/officeDocument/2006/relationships/customXml" Target="../ink/ink1871.xml"/><Relationship Id="rId563" Type="http://schemas.openxmlformats.org/officeDocument/2006/relationships/customXml" Target="../ink/ink1892.xml"/><Relationship Id="rId619" Type="http://schemas.openxmlformats.org/officeDocument/2006/relationships/customXml" Target="../ink/ink1920.xml"/><Relationship Id="rId95" Type="http://schemas.openxmlformats.org/officeDocument/2006/relationships/image" Target="../media/image1650.png"/><Relationship Id="rId160" Type="http://schemas.openxmlformats.org/officeDocument/2006/relationships/customXml" Target="../ink/ink1690.xml"/><Relationship Id="rId216" Type="http://schemas.openxmlformats.org/officeDocument/2006/relationships/customXml" Target="../ink/ink1718.xml"/><Relationship Id="rId423" Type="http://schemas.openxmlformats.org/officeDocument/2006/relationships/image" Target="../media/image1813.png"/><Relationship Id="rId258" Type="http://schemas.openxmlformats.org/officeDocument/2006/relationships/customXml" Target="../ink/ink1739.xml"/><Relationship Id="rId465" Type="http://schemas.openxmlformats.org/officeDocument/2006/relationships/image" Target="../media/image1834.png"/><Relationship Id="rId630" Type="http://schemas.openxmlformats.org/officeDocument/2006/relationships/image" Target="../media/image1915.png"/><Relationship Id="rId672" Type="http://schemas.openxmlformats.org/officeDocument/2006/relationships/image" Target="../media/image1936.png"/><Relationship Id="rId22" Type="http://schemas.openxmlformats.org/officeDocument/2006/relationships/customXml" Target="../ink/ink1621.xml"/><Relationship Id="rId64" Type="http://schemas.openxmlformats.org/officeDocument/2006/relationships/customXml" Target="../ink/ink1642.xml"/><Relationship Id="rId118" Type="http://schemas.openxmlformats.org/officeDocument/2006/relationships/customXml" Target="../ink/ink1669.xml"/><Relationship Id="rId325" Type="http://schemas.openxmlformats.org/officeDocument/2006/relationships/image" Target="../media/image1765.png"/><Relationship Id="rId367" Type="http://schemas.openxmlformats.org/officeDocument/2006/relationships/image" Target="../media/image1786.png"/><Relationship Id="rId532" Type="http://schemas.openxmlformats.org/officeDocument/2006/relationships/image" Target="../media/image1867.png"/><Relationship Id="rId574" Type="http://schemas.openxmlformats.org/officeDocument/2006/relationships/image" Target="../media/image1887.png"/><Relationship Id="rId171" Type="http://schemas.openxmlformats.org/officeDocument/2006/relationships/image" Target="../media/image1688.png"/><Relationship Id="rId227" Type="http://schemas.openxmlformats.org/officeDocument/2006/relationships/image" Target="../media/image1716.png"/><Relationship Id="rId269" Type="http://schemas.openxmlformats.org/officeDocument/2006/relationships/image" Target="../media/image1737.png"/><Relationship Id="rId434" Type="http://schemas.openxmlformats.org/officeDocument/2006/relationships/customXml" Target="../ink/ink1827.xml"/><Relationship Id="rId476" Type="http://schemas.openxmlformats.org/officeDocument/2006/relationships/customXml" Target="../ink/ink1848.xml"/><Relationship Id="rId641" Type="http://schemas.openxmlformats.org/officeDocument/2006/relationships/customXml" Target="../ink/ink1931.xml"/><Relationship Id="rId683" Type="http://schemas.openxmlformats.org/officeDocument/2006/relationships/customXml" Target="../ink/ink1952.xml"/><Relationship Id="rId33" Type="http://schemas.openxmlformats.org/officeDocument/2006/relationships/image" Target="../media/image1619.png"/><Relationship Id="rId129" Type="http://schemas.openxmlformats.org/officeDocument/2006/relationships/image" Target="../media/image1667.png"/><Relationship Id="rId280" Type="http://schemas.openxmlformats.org/officeDocument/2006/relationships/customXml" Target="../ink/ink1750.xml"/><Relationship Id="rId336" Type="http://schemas.openxmlformats.org/officeDocument/2006/relationships/customXml" Target="../ink/ink1778.xml"/><Relationship Id="rId501" Type="http://schemas.openxmlformats.org/officeDocument/2006/relationships/customXml" Target="../ink/ink1861.xml"/><Relationship Id="rId543" Type="http://schemas.openxmlformats.org/officeDocument/2006/relationships/customXml" Target="../ink/ink1882.xml"/><Relationship Id="rId75" Type="http://schemas.openxmlformats.org/officeDocument/2006/relationships/image" Target="../media/image1640.png"/><Relationship Id="rId140" Type="http://schemas.openxmlformats.org/officeDocument/2006/relationships/customXml" Target="../ink/ink1680.xml"/><Relationship Id="rId182" Type="http://schemas.openxmlformats.org/officeDocument/2006/relationships/customXml" Target="../ink/ink1701.xml"/><Relationship Id="rId378" Type="http://schemas.openxmlformats.org/officeDocument/2006/relationships/customXml" Target="../ink/ink1799.xml"/><Relationship Id="rId403" Type="http://schemas.openxmlformats.org/officeDocument/2006/relationships/image" Target="../media/image1803.png"/><Relationship Id="rId585" Type="http://schemas.openxmlformats.org/officeDocument/2006/relationships/customXml" Target="../ink/ink1903.xml"/><Relationship Id="rId6" Type="http://schemas.openxmlformats.org/officeDocument/2006/relationships/customXml" Target="../ink/ink1613.xml"/><Relationship Id="rId238" Type="http://schemas.openxmlformats.org/officeDocument/2006/relationships/customXml" Target="../ink/ink1729.xml"/><Relationship Id="rId445" Type="http://schemas.openxmlformats.org/officeDocument/2006/relationships/image" Target="../media/image1824.png"/><Relationship Id="rId487" Type="http://schemas.openxmlformats.org/officeDocument/2006/relationships/image" Target="../media/image1845.png"/><Relationship Id="rId610" Type="http://schemas.openxmlformats.org/officeDocument/2006/relationships/image" Target="../media/image1905.png"/><Relationship Id="rId652" Type="http://schemas.openxmlformats.org/officeDocument/2006/relationships/image" Target="../media/image1926.png"/><Relationship Id="rId291" Type="http://schemas.openxmlformats.org/officeDocument/2006/relationships/image" Target="../media/image1748.png"/><Relationship Id="rId305" Type="http://schemas.openxmlformats.org/officeDocument/2006/relationships/image" Target="../media/image1755.png"/><Relationship Id="rId347" Type="http://schemas.openxmlformats.org/officeDocument/2006/relationships/image" Target="../media/image1776.png"/><Relationship Id="rId512" Type="http://schemas.openxmlformats.org/officeDocument/2006/relationships/image" Target="../media/image1857.png"/><Relationship Id="rId44" Type="http://schemas.openxmlformats.org/officeDocument/2006/relationships/customXml" Target="../ink/ink1632.xml"/><Relationship Id="rId86" Type="http://schemas.openxmlformats.org/officeDocument/2006/relationships/customXml" Target="../ink/ink1653.xml"/><Relationship Id="rId151" Type="http://schemas.openxmlformats.org/officeDocument/2006/relationships/image" Target="../media/image1678.png"/><Relationship Id="rId389" Type="http://schemas.openxmlformats.org/officeDocument/2006/relationships/image" Target="../media/image1796.png"/><Relationship Id="rId554" Type="http://schemas.openxmlformats.org/officeDocument/2006/relationships/image" Target="../media/image1456.png"/><Relationship Id="rId596" Type="http://schemas.openxmlformats.org/officeDocument/2006/relationships/image" Target="../media/image1898.png"/><Relationship Id="rId193" Type="http://schemas.openxmlformats.org/officeDocument/2006/relationships/image" Target="../media/image1699.png"/><Relationship Id="rId207" Type="http://schemas.openxmlformats.org/officeDocument/2006/relationships/image" Target="../media/image1706.png"/><Relationship Id="rId249" Type="http://schemas.openxmlformats.org/officeDocument/2006/relationships/image" Target="../media/image1727.png"/><Relationship Id="rId414" Type="http://schemas.openxmlformats.org/officeDocument/2006/relationships/customXml" Target="../ink/ink1817.xml"/><Relationship Id="rId456" Type="http://schemas.openxmlformats.org/officeDocument/2006/relationships/customXml" Target="../ink/ink1838.xml"/><Relationship Id="rId498" Type="http://schemas.openxmlformats.org/officeDocument/2006/relationships/image" Target="../media/image1850.png"/><Relationship Id="rId621" Type="http://schemas.openxmlformats.org/officeDocument/2006/relationships/customXml" Target="../ink/ink1921.xml"/><Relationship Id="rId663" Type="http://schemas.openxmlformats.org/officeDocument/2006/relationships/customXml" Target="../ink/ink1942.xml"/><Relationship Id="rId13" Type="http://schemas.openxmlformats.org/officeDocument/2006/relationships/image" Target="../media/image1609.png"/><Relationship Id="rId109" Type="http://schemas.openxmlformats.org/officeDocument/2006/relationships/image" Target="../media/image1657.png"/><Relationship Id="rId260" Type="http://schemas.openxmlformats.org/officeDocument/2006/relationships/customXml" Target="../ink/ink1740.xml"/><Relationship Id="rId316" Type="http://schemas.openxmlformats.org/officeDocument/2006/relationships/customXml" Target="../ink/ink1768.xml"/><Relationship Id="rId523" Type="http://schemas.openxmlformats.org/officeDocument/2006/relationships/customXml" Target="../ink/ink1872.xml"/><Relationship Id="rId55" Type="http://schemas.openxmlformats.org/officeDocument/2006/relationships/image" Target="../media/image1630.png"/><Relationship Id="rId97" Type="http://schemas.openxmlformats.org/officeDocument/2006/relationships/image" Target="../media/image1651.png"/><Relationship Id="rId120" Type="http://schemas.openxmlformats.org/officeDocument/2006/relationships/customXml" Target="../ink/ink1670.xml"/><Relationship Id="rId358" Type="http://schemas.openxmlformats.org/officeDocument/2006/relationships/customXml" Target="../ink/ink1789.xml"/><Relationship Id="rId565" Type="http://schemas.openxmlformats.org/officeDocument/2006/relationships/customXml" Target="../ink/ink1893.xml"/><Relationship Id="rId162" Type="http://schemas.openxmlformats.org/officeDocument/2006/relationships/customXml" Target="../ink/ink1691.xml"/><Relationship Id="rId218" Type="http://schemas.openxmlformats.org/officeDocument/2006/relationships/customXml" Target="../ink/ink1719.xml"/><Relationship Id="rId425" Type="http://schemas.openxmlformats.org/officeDocument/2006/relationships/image" Target="../media/image1814.png"/><Relationship Id="rId467" Type="http://schemas.openxmlformats.org/officeDocument/2006/relationships/image" Target="../media/image1835.png"/><Relationship Id="rId632" Type="http://schemas.openxmlformats.org/officeDocument/2006/relationships/image" Target="../media/image1916.png"/><Relationship Id="rId271" Type="http://schemas.openxmlformats.org/officeDocument/2006/relationships/image" Target="../media/image1738.png"/><Relationship Id="rId674" Type="http://schemas.openxmlformats.org/officeDocument/2006/relationships/image" Target="../media/image1937.png"/><Relationship Id="rId24" Type="http://schemas.openxmlformats.org/officeDocument/2006/relationships/customXml" Target="../ink/ink1622.xml"/><Relationship Id="rId66" Type="http://schemas.openxmlformats.org/officeDocument/2006/relationships/customXml" Target="../ink/ink1643.xml"/><Relationship Id="rId131" Type="http://schemas.openxmlformats.org/officeDocument/2006/relationships/image" Target="../media/image1668.png"/><Relationship Id="rId327" Type="http://schemas.openxmlformats.org/officeDocument/2006/relationships/image" Target="../media/image1766.png"/><Relationship Id="rId369" Type="http://schemas.openxmlformats.org/officeDocument/2006/relationships/image" Target="../media/image1787.png"/><Relationship Id="rId534" Type="http://schemas.openxmlformats.org/officeDocument/2006/relationships/image" Target="../media/image1868.png"/><Relationship Id="rId576" Type="http://schemas.openxmlformats.org/officeDocument/2006/relationships/image" Target="../media/image1888.png"/><Relationship Id="rId173" Type="http://schemas.openxmlformats.org/officeDocument/2006/relationships/image" Target="../media/image1689.png"/><Relationship Id="rId229" Type="http://schemas.openxmlformats.org/officeDocument/2006/relationships/image" Target="../media/image1717.png"/><Relationship Id="rId380" Type="http://schemas.openxmlformats.org/officeDocument/2006/relationships/customXml" Target="../ink/ink1800.xml"/><Relationship Id="rId436" Type="http://schemas.openxmlformats.org/officeDocument/2006/relationships/customXml" Target="../ink/ink1828.xml"/><Relationship Id="rId601" Type="http://schemas.openxmlformats.org/officeDocument/2006/relationships/customXml" Target="../ink/ink1911.xml"/><Relationship Id="rId643" Type="http://schemas.openxmlformats.org/officeDocument/2006/relationships/customXml" Target="../ink/ink1932.xml"/><Relationship Id="rId240" Type="http://schemas.openxmlformats.org/officeDocument/2006/relationships/customXml" Target="../ink/ink1730.xml"/><Relationship Id="rId478" Type="http://schemas.openxmlformats.org/officeDocument/2006/relationships/customXml" Target="../ink/ink1849.xml"/><Relationship Id="rId685" Type="http://schemas.openxmlformats.org/officeDocument/2006/relationships/customXml" Target="../ink/ink1953.xml"/><Relationship Id="rId35" Type="http://schemas.openxmlformats.org/officeDocument/2006/relationships/image" Target="../media/image1620.png"/><Relationship Id="rId77" Type="http://schemas.openxmlformats.org/officeDocument/2006/relationships/image" Target="../media/image1641.png"/><Relationship Id="rId100" Type="http://schemas.openxmlformats.org/officeDocument/2006/relationships/customXml" Target="../ink/ink1660.xml"/><Relationship Id="rId282" Type="http://schemas.openxmlformats.org/officeDocument/2006/relationships/customXml" Target="../ink/ink1751.xml"/><Relationship Id="rId338" Type="http://schemas.openxmlformats.org/officeDocument/2006/relationships/customXml" Target="../ink/ink1779.xml"/><Relationship Id="rId503" Type="http://schemas.openxmlformats.org/officeDocument/2006/relationships/customXml" Target="../ink/ink1862.xml"/><Relationship Id="rId545" Type="http://schemas.openxmlformats.org/officeDocument/2006/relationships/customXml" Target="../ink/ink1883.xml"/><Relationship Id="rId587" Type="http://schemas.openxmlformats.org/officeDocument/2006/relationships/customXml" Target="../ink/ink1904.xml"/><Relationship Id="rId8" Type="http://schemas.openxmlformats.org/officeDocument/2006/relationships/customXml" Target="../ink/ink1614.xml"/><Relationship Id="rId142" Type="http://schemas.openxmlformats.org/officeDocument/2006/relationships/customXml" Target="../ink/ink1681.xml"/><Relationship Id="rId184" Type="http://schemas.openxmlformats.org/officeDocument/2006/relationships/customXml" Target="../ink/ink1702.xml"/><Relationship Id="rId391" Type="http://schemas.openxmlformats.org/officeDocument/2006/relationships/image" Target="../media/image1797.png"/><Relationship Id="rId405" Type="http://schemas.openxmlformats.org/officeDocument/2006/relationships/image" Target="../media/image1804.png"/><Relationship Id="rId447" Type="http://schemas.openxmlformats.org/officeDocument/2006/relationships/image" Target="../media/image1825.png"/><Relationship Id="rId612" Type="http://schemas.openxmlformats.org/officeDocument/2006/relationships/image" Target="../media/image1906.png"/><Relationship Id="rId251" Type="http://schemas.openxmlformats.org/officeDocument/2006/relationships/image" Target="../media/image1728.png"/><Relationship Id="rId489" Type="http://schemas.openxmlformats.org/officeDocument/2006/relationships/image" Target="../media/image1846.png"/><Relationship Id="rId654" Type="http://schemas.openxmlformats.org/officeDocument/2006/relationships/image" Target="../media/image1927.png"/><Relationship Id="rId46" Type="http://schemas.openxmlformats.org/officeDocument/2006/relationships/customXml" Target="../ink/ink1633.xml"/><Relationship Id="rId293" Type="http://schemas.openxmlformats.org/officeDocument/2006/relationships/image" Target="../media/image1749.png"/><Relationship Id="rId307" Type="http://schemas.openxmlformats.org/officeDocument/2006/relationships/image" Target="../media/image1756.png"/><Relationship Id="rId349" Type="http://schemas.openxmlformats.org/officeDocument/2006/relationships/image" Target="../media/image1777.png"/><Relationship Id="rId514" Type="http://schemas.openxmlformats.org/officeDocument/2006/relationships/image" Target="../media/image1858.png"/><Relationship Id="rId556" Type="http://schemas.openxmlformats.org/officeDocument/2006/relationships/image" Target="../media/image1878.png"/><Relationship Id="rId88" Type="http://schemas.openxmlformats.org/officeDocument/2006/relationships/customXml" Target="../ink/ink1654.xml"/><Relationship Id="rId111" Type="http://schemas.openxmlformats.org/officeDocument/2006/relationships/image" Target="../media/image1658.png"/><Relationship Id="rId153" Type="http://schemas.openxmlformats.org/officeDocument/2006/relationships/image" Target="../media/image1679.png"/><Relationship Id="rId195" Type="http://schemas.openxmlformats.org/officeDocument/2006/relationships/image" Target="../media/image1700.png"/><Relationship Id="rId209" Type="http://schemas.openxmlformats.org/officeDocument/2006/relationships/image" Target="../media/image1707.png"/><Relationship Id="rId360" Type="http://schemas.openxmlformats.org/officeDocument/2006/relationships/customXml" Target="../ink/ink1790.xml"/><Relationship Id="rId416" Type="http://schemas.openxmlformats.org/officeDocument/2006/relationships/customXml" Target="../ink/ink1818.xml"/><Relationship Id="rId598" Type="http://schemas.openxmlformats.org/officeDocument/2006/relationships/image" Target="../media/image1899.png"/><Relationship Id="rId220" Type="http://schemas.openxmlformats.org/officeDocument/2006/relationships/customXml" Target="../ink/ink1720.xml"/><Relationship Id="rId458" Type="http://schemas.openxmlformats.org/officeDocument/2006/relationships/customXml" Target="../ink/ink1839.xml"/><Relationship Id="rId623" Type="http://schemas.openxmlformats.org/officeDocument/2006/relationships/customXml" Target="../ink/ink1922.xml"/><Relationship Id="rId665" Type="http://schemas.openxmlformats.org/officeDocument/2006/relationships/customXml" Target="../ink/ink1943.xml"/><Relationship Id="rId15" Type="http://schemas.openxmlformats.org/officeDocument/2006/relationships/image" Target="../media/image1610.png"/><Relationship Id="rId57" Type="http://schemas.openxmlformats.org/officeDocument/2006/relationships/image" Target="../media/image1631.png"/><Relationship Id="rId262" Type="http://schemas.openxmlformats.org/officeDocument/2006/relationships/customXml" Target="../ink/ink1741.xml"/><Relationship Id="rId318" Type="http://schemas.openxmlformats.org/officeDocument/2006/relationships/customXml" Target="../ink/ink1769.xml"/><Relationship Id="rId525" Type="http://schemas.openxmlformats.org/officeDocument/2006/relationships/customXml" Target="../ink/ink1873.xml"/><Relationship Id="rId567" Type="http://schemas.openxmlformats.org/officeDocument/2006/relationships/customXml" Target="../ink/ink1894.xml"/><Relationship Id="rId99" Type="http://schemas.openxmlformats.org/officeDocument/2006/relationships/image" Target="../media/image1652.png"/><Relationship Id="rId122" Type="http://schemas.openxmlformats.org/officeDocument/2006/relationships/customXml" Target="../ink/ink1671.xml"/><Relationship Id="rId164" Type="http://schemas.openxmlformats.org/officeDocument/2006/relationships/customXml" Target="../ink/ink1692.xml"/><Relationship Id="rId371" Type="http://schemas.openxmlformats.org/officeDocument/2006/relationships/image" Target="../media/image1788.png"/><Relationship Id="rId427" Type="http://schemas.openxmlformats.org/officeDocument/2006/relationships/image" Target="../media/image1815.png"/><Relationship Id="rId469" Type="http://schemas.openxmlformats.org/officeDocument/2006/relationships/image" Target="../media/image1836.png"/><Relationship Id="rId634" Type="http://schemas.openxmlformats.org/officeDocument/2006/relationships/image" Target="../media/image1917.png"/><Relationship Id="rId676" Type="http://schemas.openxmlformats.org/officeDocument/2006/relationships/image" Target="../media/image1938.png"/><Relationship Id="rId26" Type="http://schemas.openxmlformats.org/officeDocument/2006/relationships/customXml" Target="../ink/ink1623.xml"/><Relationship Id="rId231" Type="http://schemas.openxmlformats.org/officeDocument/2006/relationships/image" Target="../media/image1718.png"/><Relationship Id="rId273" Type="http://schemas.openxmlformats.org/officeDocument/2006/relationships/image" Target="../media/image1739.png"/><Relationship Id="rId329" Type="http://schemas.openxmlformats.org/officeDocument/2006/relationships/image" Target="../media/image1767.png"/><Relationship Id="rId480" Type="http://schemas.openxmlformats.org/officeDocument/2006/relationships/customXml" Target="../ink/ink1850.xml"/><Relationship Id="rId536" Type="http://schemas.openxmlformats.org/officeDocument/2006/relationships/image" Target="../media/image1869.png"/><Relationship Id="rId68" Type="http://schemas.openxmlformats.org/officeDocument/2006/relationships/customXml" Target="../ink/ink1644.xml"/><Relationship Id="rId133" Type="http://schemas.openxmlformats.org/officeDocument/2006/relationships/image" Target="../media/image1669.png"/><Relationship Id="rId175" Type="http://schemas.openxmlformats.org/officeDocument/2006/relationships/image" Target="../media/image1690.png"/><Relationship Id="rId340" Type="http://schemas.openxmlformats.org/officeDocument/2006/relationships/customXml" Target="../ink/ink1780.xml"/><Relationship Id="rId578" Type="http://schemas.openxmlformats.org/officeDocument/2006/relationships/image" Target="../media/image1889.png"/><Relationship Id="rId200" Type="http://schemas.openxmlformats.org/officeDocument/2006/relationships/customXml" Target="../ink/ink1710.xml"/><Relationship Id="rId382" Type="http://schemas.openxmlformats.org/officeDocument/2006/relationships/customXml" Target="../ink/ink1801.xml"/><Relationship Id="rId438" Type="http://schemas.openxmlformats.org/officeDocument/2006/relationships/customXml" Target="../ink/ink1829.xml"/><Relationship Id="rId603" Type="http://schemas.openxmlformats.org/officeDocument/2006/relationships/customXml" Target="../ink/ink1912.xml"/><Relationship Id="rId645" Type="http://schemas.openxmlformats.org/officeDocument/2006/relationships/customXml" Target="../ink/ink1933.xml"/><Relationship Id="rId687" Type="http://schemas.openxmlformats.org/officeDocument/2006/relationships/customXml" Target="../ink/ink1954.xml"/><Relationship Id="rId242" Type="http://schemas.openxmlformats.org/officeDocument/2006/relationships/customXml" Target="../ink/ink1731.xml"/><Relationship Id="rId284" Type="http://schemas.openxmlformats.org/officeDocument/2006/relationships/customXml" Target="../ink/ink1752.xml"/><Relationship Id="rId491" Type="http://schemas.openxmlformats.org/officeDocument/2006/relationships/image" Target="../media/image1847.png"/><Relationship Id="rId505" Type="http://schemas.openxmlformats.org/officeDocument/2006/relationships/customXml" Target="../ink/ink1863.xml"/><Relationship Id="rId37" Type="http://schemas.openxmlformats.org/officeDocument/2006/relationships/image" Target="../media/image1621.png"/><Relationship Id="rId79" Type="http://schemas.openxmlformats.org/officeDocument/2006/relationships/image" Target="../media/image1642.png"/><Relationship Id="rId102" Type="http://schemas.openxmlformats.org/officeDocument/2006/relationships/customXml" Target="../ink/ink1661.xml"/><Relationship Id="rId144" Type="http://schemas.openxmlformats.org/officeDocument/2006/relationships/customXml" Target="../ink/ink1682.xml"/><Relationship Id="rId547" Type="http://schemas.openxmlformats.org/officeDocument/2006/relationships/customXml" Target="../ink/ink1884.xml"/><Relationship Id="rId589" Type="http://schemas.openxmlformats.org/officeDocument/2006/relationships/customXml" Target="../ink/ink1905.xml"/><Relationship Id="rId90" Type="http://schemas.openxmlformats.org/officeDocument/2006/relationships/customXml" Target="../ink/ink1655.xml"/><Relationship Id="rId186" Type="http://schemas.openxmlformats.org/officeDocument/2006/relationships/customXml" Target="../ink/ink1703.xml"/><Relationship Id="rId351" Type="http://schemas.openxmlformats.org/officeDocument/2006/relationships/image" Target="../media/image1778.png"/><Relationship Id="rId393" Type="http://schemas.openxmlformats.org/officeDocument/2006/relationships/image" Target="../media/image1798.png"/><Relationship Id="rId407" Type="http://schemas.openxmlformats.org/officeDocument/2006/relationships/image" Target="../media/image1805.png"/><Relationship Id="rId449" Type="http://schemas.openxmlformats.org/officeDocument/2006/relationships/image" Target="../media/image1826.png"/><Relationship Id="rId614" Type="http://schemas.openxmlformats.org/officeDocument/2006/relationships/image" Target="../media/image1907.png"/><Relationship Id="rId656" Type="http://schemas.openxmlformats.org/officeDocument/2006/relationships/image" Target="../media/image1928.png"/><Relationship Id="rId211" Type="http://schemas.openxmlformats.org/officeDocument/2006/relationships/image" Target="../media/image1708.png"/><Relationship Id="rId253" Type="http://schemas.openxmlformats.org/officeDocument/2006/relationships/image" Target="../media/image1729.png"/><Relationship Id="rId295" Type="http://schemas.openxmlformats.org/officeDocument/2006/relationships/image" Target="../media/image1750.png"/><Relationship Id="rId309" Type="http://schemas.openxmlformats.org/officeDocument/2006/relationships/image" Target="../media/image1757.png"/><Relationship Id="rId460" Type="http://schemas.openxmlformats.org/officeDocument/2006/relationships/customXml" Target="../ink/ink1840.xml"/><Relationship Id="rId516" Type="http://schemas.openxmlformats.org/officeDocument/2006/relationships/image" Target="../media/image1859.png"/><Relationship Id="rId48" Type="http://schemas.openxmlformats.org/officeDocument/2006/relationships/customXml" Target="../ink/ink1634.xml"/><Relationship Id="rId113" Type="http://schemas.openxmlformats.org/officeDocument/2006/relationships/image" Target="../media/image1659.png"/><Relationship Id="rId320" Type="http://schemas.openxmlformats.org/officeDocument/2006/relationships/customXml" Target="../ink/ink1770.xml"/><Relationship Id="rId558" Type="http://schemas.openxmlformats.org/officeDocument/2006/relationships/image" Target="../media/image1879.png"/><Relationship Id="rId155" Type="http://schemas.openxmlformats.org/officeDocument/2006/relationships/image" Target="../media/image1680.png"/><Relationship Id="rId197" Type="http://schemas.openxmlformats.org/officeDocument/2006/relationships/image" Target="../media/image1701.png"/><Relationship Id="rId362" Type="http://schemas.openxmlformats.org/officeDocument/2006/relationships/customXml" Target="../ink/ink1791.xml"/><Relationship Id="rId418" Type="http://schemas.openxmlformats.org/officeDocument/2006/relationships/customXml" Target="../ink/ink1819.xml"/><Relationship Id="rId625" Type="http://schemas.openxmlformats.org/officeDocument/2006/relationships/customXml" Target="../ink/ink1923.xml"/><Relationship Id="rId222" Type="http://schemas.openxmlformats.org/officeDocument/2006/relationships/customXml" Target="../ink/ink1721.xml"/><Relationship Id="rId264" Type="http://schemas.openxmlformats.org/officeDocument/2006/relationships/customXml" Target="../ink/ink1742.xml"/><Relationship Id="rId471" Type="http://schemas.openxmlformats.org/officeDocument/2006/relationships/image" Target="../media/image1837.png"/><Relationship Id="rId667" Type="http://schemas.openxmlformats.org/officeDocument/2006/relationships/customXml" Target="../ink/ink1944.xml"/><Relationship Id="rId17" Type="http://schemas.openxmlformats.org/officeDocument/2006/relationships/image" Target="../media/image1611.png"/><Relationship Id="rId59" Type="http://schemas.openxmlformats.org/officeDocument/2006/relationships/image" Target="../media/image1632.png"/><Relationship Id="rId124" Type="http://schemas.openxmlformats.org/officeDocument/2006/relationships/customXml" Target="../ink/ink1672.xml"/><Relationship Id="rId527" Type="http://schemas.openxmlformats.org/officeDocument/2006/relationships/customXml" Target="../ink/ink1874.xml"/><Relationship Id="rId569" Type="http://schemas.openxmlformats.org/officeDocument/2006/relationships/customXml" Target="../ink/ink1895.xml"/><Relationship Id="rId70" Type="http://schemas.openxmlformats.org/officeDocument/2006/relationships/customXml" Target="../ink/ink1645.xml"/><Relationship Id="rId166" Type="http://schemas.openxmlformats.org/officeDocument/2006/relationships/customXml" Target="../ink/ink1693.xml"/><Relationship Id="rId331" Type="http://schemas.openxmlformats.org/officeDocument/2006/relationships/image" Target="../media/image1768.png"/><Relationship Id="rId373" Type="http://schemas.openxmlformats.org/officeDocument/2006/relationships/image" Target="../media/image1789.png"/><Relationship Id="rId429" Type="http://schemas.openxmlformats.org/officeDocument/2006/relationships/image" Target="../media/image1816.png"/><Relationship Id="rId580" Type="http://schemas.openxmlformats.org/officeDocument/2006/relationships/image" Target="../media/image1890.png"/><Relationship Id="rId636" Type="http://schemas.openxmlformats.org/officeDocument/2006/relationships/image" Target="../media/image1918.png"/><Relationship Id="rId1" Type="http://schemas.openxmlformats.org/officeDocument/2006/relationships/slideLayout" Target="../slideLayouts/slideLayout1.xml"/><Relationship Id="rId233" Type="http://schemas.openxmlformats.org/officeDocument/2006/relationships/image" Target="../media/image1719.png"/><Relationship Id="rId440" Type="http://schemas.openxmlformats.org/officeDocument/2006/relationships/customXml" Target="../ink/ink1830.xml"/><Relationship Id="rId678" Type="http://schemas.openxmlformats.org/officeDocument/2006/relationships/image" Target="../media/image1939.png"/><Relationship Id="rId28" Type="http://schemas.openxmlformats.org/officeDocument/2006/relationships/customXml" Target="../ink/ink1624.xml"/><Relationship Id="rId275" Type="http://schemas.openxmlformats.org/officeDocument/2006/relationships/image" Target="../media/image1740.png"/><Relationship Id="rId300" Type="http://schemas.openxmlformats.org/officeDocument/2006/relationships/customXml" Target="../ink/ink1760.xml"/><Relationship Id="rId482" Type="http://schemas.openxmlformats.org/officeDocument/2006/relationships/customXml" Target="../ink/ink1851.xml"/><Relationship Id="rId538" Type="http://schemas.openxmlformats.org/officeDocument/2006/relationships/image" Target="../media/image1870.png"/><Relationship Id="rId81" Type="http://schemas.openxmlformats.org/officeDocument/2006/relationships/image" Target="../media/image1643.png"/><Relationship Id="rId135" Type="http://schemas.openxmlformats.org/officeDocument/2006/relationships/image" Target="../media/image1670.png"/><Relationship Id="rId177" Type="http://schemas.openxmlformats.org/officeDocument/2006/relationships/image" Target="../media/image1691.png"/><Relationship Id="rId342" Type="http://schemas.openxmlformats.org/officeDocument/2006/relationships/customXml" Target="../ink/ink1781.xml"/><Relationship Id="rId384" Type="http://schemas.openxmlformats.org/officeDocument/2006/relationships/customXml" Target="../ink/ink1802.xml"/><Relationship Id="rId591" Type="http://schemas.openxmlformats.org/officeDocument/2006/relationships/customXml" Target="../ink/ink1906.xml"/><Relationship Id="rId605" Type="http://schemas.openxmlformats.org/officeDocument/2006/relationships/customXml" Target="../ink/ink1913.xml"/><Relationship Id="rId202" Type="http://schemas.openxmlformats.org/officeDocument/2006/relationships/customXml" Target="../ink/ink1711.xml"/><Relationship Id="rId244" Type="http://schemas.openxmlformats.org/officeDocument/2006/relationships/customXml" Target="../ink/ink1732.xml"/><Relationship Id="rId647" Type="http://schemas.openxmlformats.org/officeDocument/2006/relationships/customXml" Target="../ink/ink1934.xml"/><Relationship Id="rId689" Type="http://schemas.openxmlformats.org/officeDocument/2006/relationships/customXml" Target="../ink/ink1955.xml"/><Relationship Id="rId39" Type="http://schemas.openxmlformats.org/officeDocument/2006/relationships/image" Target="../media/image1622.png"/><Relationship Id="rId286" Type="http://schemas.openxmlformats.org/officeDocument/2006/relationships/customXml" Target="../ink/ink1753.xml"/><Relationship Id="rId451" Type="http://schemas.openxmlformats.org/officeDocument/2006/relationships/image" Target="../media/image1827.png"/><Relationship Id="rId493" Type="http://schemas.openxmlformats.org/officeDocument/2006/relationships/customXml" Target="../ink/ink1857.xml"/><Relationship Id="rId507" Type="http://schemas.openxmlformats.org/officeDocument/2006/relationships/customXml" Target="../ink/ink1864.xml"/><Relationship Id="rId549" Type="http://schemas.openxmlformats.org/officeDocument/2006/relationships/customXml" Target="../ink/ink1885.xml"/><Relationship Id="rId50" Type="http://schemas.openxmlformats.org/officeDocument/2006/relationships/customXml" Target="../ink/ink1635.xml"/><Relationship Id="rId104" Type="http://schemas.openxmlformats.org/officeDocument/2006/relationships/customXml" Target="../ink/ink1662.xml"/><Relationship Id="rId146" Type="http://schemas.openxmlformats.org/officeDocument/2006/relationships/customXml" Target="../ink/ink1683.xml"/><Relationship Id="rId188" Type="http://schemas.openxmlformats.org/officeDocument/2006/relationships/customXml" Target="../ink/ink1704.xml"/><Relationship Id="rId311" Type="http://schemas.openxmlformats.org/officeDocument/2006/relationships/image" Target="../media/image1758.png"/><Relationship Id="rId353" Type="http://schemas.openxmlformats.org/officeDocument/2006/relationships/image" Target="../media/image1779.png"/><Relationship Id="rId395" Type="http://schemas.openxmlformats.org/officeDocument/2006/relationships/image" Target="../media/image1799.png"/><Relationship Id="rId409" Type="http://schemas.openxmlformats.org/officeDocument/2006/relationships/image" Target="../media/image1806.png"/><Relationship Id="rId560" Type="http://schemas.openxmlformats.org/officeDocument/2006/relationships/image" Target="../media/image1880.png"/><Relationship Id="rId92" Type="http://schemas.openxmlformats.org/officeDocument/2006/relationships/customXml" Target="../ink/ink1656.xml"/><Relationship Id="rId213" Type="http://schemas.openxmlformats.org/officeDocument/2006/relationships/image" Target="../media/image1709.png"/><Relationship Id="rId420" Type="http://schemas.openxmlformats.org/officeDocument/2006/relationships/customXml" Target="../ink/ink1820.xml"/><Relationship Id="rId616" Type="http://schemas.openxmlformats.org/officeDocument/2006/relationships/image" Target="../media/image1908.png"/><Relationship Id="rId658" Type="http://schemas.openxmlformats.org/officeDocument/2006/relationships/image" Target="../media/image1929.png"/><Relationship Id="rId255" Type="http://schemas.openxmlformats.org/officeDocument/2006/relationships/image" Target="../media/image1730.png"/><Relationship Id="rId297" Type="http://schemas.openxmlformats.org/officeDocument/2006/relationships/image" Target="../media/image1751.png"/><Relationship Id="rId462" Type="http://schemas.openxmlformats.org/officeDocument/2006/relationships/customXml" Target="../ink/ink1841.xml"/><Relationship Id="rId518" Type="http://schemas.openxmlformats.org/officeDocument/2006/relationships/image" Target="../media/image1860.png"/><Relationship Id="rId115" Type="http://schemas.openxmlformats.org/officeDocument/2006/relationships/image" Target="../media/image1660.png"/><Relationship Id="rId157" Type="http://schemas.openxmlformats.org/officeDocument/2006/relationships/image" Target="../media/image1681.png"/><Relationship Id="rId322" Type="http://schemas.openxmlformats.org/officeDocument/2006/relationships/customXml" Target="../ink/ink1771.xml"/><Relationship Id="rId364" Type="http://schemas.openxmlformats.org/officeDocument/2006/relationships/customXml" Target="../ink/ink1792.xml"/><Relationship Id="rId61" Type="http://schemas.openxmlformats.org/officeDocument/2006/relationships/image" Target="../media/image1633.png"/><Relationship Id="rId199" Type="http://schemas.openxmlformats.org/officeDocument/2006/relationships/image" Target="../media/image1702.png"/><Relationship Id="rId571" Type="http://schemas.openxmlformats.org/officeDocument/2006/relationships/customXml" Target="../ink/ink1896.xml"/><Relationship Id="rId627" Type="http://schemas.openxmlformats.org/officeDocument/2006/relationships/customXml" Target="../ink/ink1924.xml"/><Relationship Id="rId669" Type="http://schemas.openxmlformats.org/officeDocument/2006/relationships/customXml" Target="../ink/ink1945.xml"/><Relationship Id="rId19" Type="http://schemas.openxmlformats.org/officeDocument/2006/relationships/image" Target="../media/image1612.png"/><Relationship Id="rId224" Type="http://schemas.openxmlformats.org/officeDocument/2006/relationships/customXml" Target="../ink/ink1722.xml"/><Relationship Id="rId266" Type="http://schemas.openxmlformats.org/officeDocument/2006/relationships/customXml" Target="../ink/ink1743.xml"/><Relationship Id="rId431" Type="http://schemas.openxmlformats.org/officeDocument/2006/relationships/image" Target="../media/image1817.png"/><Relationship Id="rId473" Type="http://schemas.openxmlformats.org/officeDocument/2006/relationships/image" Target="../media/image1838.png"/><Relationship Id="rId529" Type="http://schemas.openxmlformats.org/officeDocument/2006/relationships/customXml" Target="../ink/ink1875.xml"/><Relationship Id="rId680" Type="http://schemas.openxmlformats.org/officeDocument/2006/relationships/image" Target="../media/image1940.png"/><Relationship Id="rId30" Type="http://schemas.openxmlformats.org/officeDocument/2006/relationships/customXml" Target="../ink/ink1625.xml"/><Relationship Id="rId126" Type="http://schemas.openxmlformats.org/officeDocument/2006/relationships/customXml" Target="../ink/ink1673.xml"/><Relationship Id="rId168" Type="http://schemas.openxmlformats.org/officeDocument/2006/relationships/customXml" Target="../ink/ink1694.xml"/><Relationship Id="rId333" Type="http://schemas.openxmlformats.org/officeDocument/2006/relationships/image" Target="../media/image1769.png"/><Relationship Id="rId540" Type="http://schemas.openxmlformats.org/officeDocument/2006/relationships/image" Target="../media/image1871.png"/><Relationship Id="rId72" Type="http://schemas.openxmlformats.org/officeDocument/2006/relationships/customXml" Target="../ink/ink1646.xml"/><Relationship Id="rId375" Type="http://schemas.openxmlformats.org/officeDocument/2006/relationships/image" Target="../media/image1790.png"/><Relationship Id="rId582" Type="http://schemas.openxmlformats.org/officeDocument/2006/relationships/image" Target="../media/image1891.png"/><Relationship Id="rId638" Type="http://schemas.openxmlformats.org/officeDocument/2006/relationships/image" Target="../media/image1919.png"/><Relationship Id="rId3" Type="http://schemas.openxmlformats.org/officeDocument/2006/relationships/image" Target="../media/image1604.png"/><Relationship Id="rId235" Type="http://schemas.openxmlformats.org/officeDocument/2006/relationships/image" Target="../media/image1720.png"/><Relationship Id="rId277" Type="http://schemas.openxmlformats.org/officeDocument/2006/relationships/image" Target="../media/image1741.png"/><Relationship Id="rId400" Type="http://schemas.openxmlformats.org/officeDocument/2006/relationships/customXml" Target="../ink/ink1810.xml"/><Relationship Id="rId442" Type="http://schemas.openxmlformats.org/officeDocument/2006/relationships/customXml" Target="../ink/ink1831.xml"/><Relationship Id="rId484" Type="http://schemas.openxmlformats.org/officeDocument/2006/relationships/customXml" Target="../ink/ink1852.xml"/><Relationship Id="rId137" Type="http://schemas.openxmlformats.org/officeDocument/2006/relationships/image" Target="../media/image1671.png"/><Relationship Id="rId302" Type="http://schemas.openxmlformats.org/officeDocument/2006/relationships/customXml" Target="../ink/ink1761.xml"/><Relationship Id="rId344" Type="http://schemas.openxmlformats.org/officeDocument/2006/relationships/customXml" Target="../ink/ink1782.xml"/><Relationship Id="rId41" Type="http://schemas.openxmlformats.org/officeDocument/2006/relationships/image" Target="../media/image1623.png"/><Relationship Id="rId83" Type="http://schemas.openxmlformats.org/officeDocument/2006/relationships/image" Target="../media/image1644.png"/><Relationship Id="rId179" Type="http://schemas.openxmlformats.org/officeDocument/2006/relationships/image" Target="../media/image1692.png"/><Relationship Id="rId386" Type="http://schemas.openxmlformats.org/officeDocument/2006/relationships/customXml" Target="../ink/ink1803.xml"/><Relationship Id="rId551" Type="http://schemas.openxmlformats.org/officeDocument/2006/relationships/customXml" Target="../ink/ink1886.xml"/><Relationship Id="rId593" Type="http://schemas.openxmlformats.org/officeDocument/2006/relationships/customXml" Target="../ink/ink1907.xml"/><Relationship Id="rId607" Type="http://schemas.openxmlformats.org/officeDocument/2006/relationships/customXml" Target="../ink/ink1914.xml"/><Relationship Id="rId649" Type="http://schemas.openxmlformats.org/officeDocument/2006/relationships/customXml" Target="../ink/ink1935.xml"/><Relationship Id="rId190" Type="http://schemas.openxmlformats.org/officeDocument/2006/relationships/customXml" Target="../ink/ink1705.xml"/><Relationship Id="rId204" Type="http://schemas.openxmlformats.org/officeDocument/2006/relationships/customXml" Target="../ink/ink1712.xml"/><Relationship Id="rId246" Type="http://schemas.openxmlformats.org/officeDocument/2006/relationships/customXml" Target="../ink/ink1733.xml"/><Relationship Id="rId288" Type="http://schemas.openxmlformats.org/officeDocument/2006/relationships/customXml" Target="../ink/ink1754.xml"/><Relationship Id="rId411" Type="http://schemas.openxmlformats.org/officeDocument/2006/relationships/image" Target="../media/image1807.png"/><Relationship Id="rId453" Type="http://schemas.openxmlformats.org/officeDocument/2006/relationships/image" Target="../media/image1828.png"/><Relationship Id="rId509" Type="http://schemas.openxmlformats.org/officeDocument/2006/relationships/customXml" Target="../ink/ink1865.xml"/><Relationship Id="rId660" Type="http://schemas.openxmlformats.org/officeDocument/2006/relationships/image" Target="../media/image1930.png"/><Relationship Id="rId106" Type="http://schemas.openxmlformats.org/officeDocument/2006/relationships/customXml" Target="../ink/ink1663.xml"/><Relationship Id="rId313" Type="http://schemas.openxmlformats.org/officeDocument/2006/relationships/image" Target="../media/image1759.png"/><Relationship Id="rId495" Type="http://schemas.openxmlformats.org/officeDocument/2006/relationships/customXml" Target="../ink/ink1858.xml"/><Relationship Id="rId10" Type="http://schemas.openxmlformats.org/officeDocument/2006/relationships/customXml" Target="../ink/ink1615.xml"/><Relationship Id="rId52" Type="http://schemas.openxmlformats.org/officeDocument/2006/relationships/customXml" Target="../ink/ink1636.xml"/><Relationship Id="rId94" Type="http://schemas.openxmlformats.org/officeDocument/2006/relationships/customXml" Target="../ink/ink1657.xml"/><Relationship Id="rId148" Type="http://schemas.openxmlformats.org/officeDocument/2006/relationships/customXml" Target="../ink/ink1684.xml"/><Relationship Id="rId355" Type="http://schemas.openxmlformats.org/officeDocument/2006/relationships/image" Target="../media/image1780.png"/><Relationship Id="rId397" Type="http://schemas.openxmlformats.org/officeDocument/2006/relationships/image" Target="../media/image1800.png"/><Relationship Id="rId520" Type="http://schemas.openxmlformats.org/officeDocument/2006/relationships/image" Target="../media/image1861.png"/><Relationship Id="rId562" Type="http://schemas.openxmlformats.org/officeDocument/2006/relationships/image" Target="../media/image1881.png"/><Relationship Id="rId618" Type="http://schemas.openxmlformats.org/officeDocument/2006/relationships/image" Target="../media/image1909.png"/><Relationship Id="rId215" Type="http://schemas.openxmlformats.org/officeDocument/2006/relationships/image" Target="../media/image1710.png"/><Relationship Id="rId257" Type="http://schemas.openxmlformats.org/officeDocument/2006/relationships/image" Target="../media/image1731.png"/><Relationship Id="rId422" Type="http://schemas.openxmlformats.org/officeDocument/2006/relationships/customXml" Target="../ink/ink1821.xml"/><Relationship Id="rId464" Type="http://schemas.openxmlformats.org/officeDocument/2006/relationships/customXml" Target="../ink/ink1842.xml"/><Relationship Id="rId299" Type="http://schemas.openxmlformats.org/officeDocument/2006/relationships/image" Target="../media/image1752.png"/><Relationship Id="rId63" Type="http://schemas.openxmlformats.org/officeDocument/2006/relationships/image" Target="../media/image1634.png"/><Relationship Id="rId159" Type="http://schemas.openxmlformats.org/officeDocument/2006/relationships/image" Target="../media/image1682.png"/><Relationship Id="rId366" Type="http://schemas.openxmlformats.org/officeDocument/2006/relationships/customXml" Target="../ink/ink1793.xml"/><Relationship Id="rId573" Type="http://schemas.openxmlformats.org/officeDocument/2006/relationships/customXml" Target="../ink/ink1897.xml"/><Relationship Id="rId226" Type="http://schemas.openxmlformats.org/officeDocument/2006/relationships/customXml" Target="../ink/ink1723.xml"/><Relationship Id="rId433" Type="http://schemas.openxmlformats.org/officeDocument/2006/relationships/image" Target="../media/image1818.png"/><Relationship Id="rId640" Type="http://schemas.openxmlformats.org/officeDocument/2006/relationships/image" Target="../media/image1920.png"/><Relationship Id="rId74" Type="http://schemas.openxmlformats.org/officeDocument/2006/relationships/customXml" Target="../ink/ink1647.xml"/><Relationship Id="rId377" Type="http://schemas.openxmlformats.org/officeDocument/2006/relationships/image" Target="../media/image1791.png"/><Relationship Id="rId500" Type="http://schemas.openxmlformats.org/officeDocument/2006/relationships/image" Target="../media/image1851.png"/><Relationship Id="rId584" Type="http://schemas.openxmlformats.org/officeDocument/2006/relationships/image" Target="../media/image1892.png"/><Relationship Id="rId5" Type="http://schemas.openxmlformats.org/officeDocument/2006/relationships/image" Target="../media/image1605.png"/><Relationship Id="rId237" Type="http://schemas.openxmlformats.org/officeDocument/2006/relationships/image" Target="../media/image1721.png"/><Relationship Id="rId444" Type="http://schemas.openxmlformats.org/officeDocument/2006/relationships/customXml" Target="../ink/ink1832.xml"/><Relationship Id="rId651" Type="http://schemas.openxmlformats.org/officeDocument/2006/relationships/customXml" Target="../ink/ink1936.xml"/><Relationship Id="rId290" Type="http://schemas.openxmlformats.org/officeDocument/2006/relationships/customXml" Target="../ink/ink1755.xml"/><Relationship Id="rId304" Type="http://schemas.openxmlformats.org/officeDocument/2006/relationships/customXml" Target="../ink/ink1762.xml"/><Relationship Id="rId388" Type="http://schemas.openxmlformats.org/officeDocument/2006/relationships/customXml" Target="../ink/ink1804.xml"/><Relationship Id="rId511" Type="http://schemas.openxmlformats.org/officeDocument/2006/relationships/customXml" Target="../ink/ink1866.xml"/><Relationship Id="rId609" Type="http://schemas.openxmlformats.org/officeDocument/2006/relationships/customXml" Target="../ink/ink1915.xml"/><Relationship Id="rId85" Type="http://schemas.openxmlformats.org/officeDocument/2006/relationships/image" Target="../media/image1645.png"/><Relationship Id="rId150" Type="http://schemas.openxmlformats.org/officeDocument/2006/relationships/customXml" Target="../ink/ink1685.xml"/><Relationship Id="rId595" Type="http://schemas.openxmlformats.org/officeDocument/2006/relationships/customXml" Target="../ink/ink1908.xml"/><Relationship Id="rId248" Type="http://schemas.openxmlformats.org/officeDocument/2006/relationships/customXml" Target="../ink/ink1734.xml"/><Relationship Id="rId455" Type="http://schemas.openxmlformats.org/officeDocument/2006/relationships/image" Target="../media/image1829.png"/><Relationship Id="rId662" Type="http://schemas.openxmlformats.org/officeDocument/2006/relationships/image" Target="../media/image1931.png"/><Relationship Id="rId12" Type="http://schemas.openxmlformats.org/officeDocument/2006/relationships/customXml" Target="../ink/ink1616.xml"/><Relationship Id="rId108" Type="http://schemas.openxmlformats.org/officeDocument/2006/relationships/customXml" Target="../ink/ink1664.xml"/><Relationship Id="rId315" Type="http://schemas.openxmlformats.org/officeDocument/2006/relationships/image" Target="../media/image1760.png"/><Relationship Id="rId522" Type="http://schemas.openxmlformats.org/officeDocument/2006/relationships/image" Target="../media/image1862.png"/><Relationship Id="rId96" Type="http://schemas.openxmlformats.org/officeDocument/2006/relationships/customXml" Target="../ink/ink1658.xml"/><Relationship Id="rId161" Type="http://schemas.openxmlformats.org/officeDocument/2006/relationships/image" Target="../media/image1683.png"/><Relationship Id="rId399" Type="http://schemas.openxmlformats.org/officeDocument/2006/relationships/image" Target="../media/image1801.png"/><Relationship Id="rId259" Type="http://schemas.openxmlformats.org/officeDocument/2006/relationships/image" Target="../media/image1732.png"/><Relationship Id="rId466" Type="http://schemas.openxmlformats.org/officeDocument/2006/relationships/customXml" Target="../ink/ink1843.xml"/><Relationship Id="rId673" Type="http://schemas.openxmlformats.org/officeDocument/2006/relationships/customXml" Target="../ink/ink1947.xml"/><Relationship Id="rId23" Type="http://schemas.openxmlformats.org/officeDocument/2006/relationships/image" Target="../media/image1614.png"/><Relationship Id="rId119" Type="http://schemas.openxmlformats.org/officeDocument/2006/relationships/image" Target="../media/image1662.png"/><Relationship Id="rId326" Type="http://schemas.openxmlformats.org/officeDocument/2006/relationships/customXml" Target="../ink/ink1773.xml"/><Relationship Id="rId533" Type="http://schemas.openxmlformats.org/officeDocument/2006/relationships/customXml" Target="../ink/ink1877.xml"/><Relationship Id="rId172" Type="http://schemas.openxmlformats.org/officeDocument/2006/relationships/customXml" Target="../ink/ink1696.xml"/><Relationship Id="rId477" Type="http://schemas.openxmlformats.org/officeDocument/2006/relationships/image" Target="../media/image1840.png"/><Relationship Id="rId600" Type="http://schemas.openxmlformats.org/officeDocument/2006/relationships/image" Target="../media/image1900.png"/><Relationship Id="rId684" Type="http://schemas.openxmlformats.org/officeDocument/2006/relationships/image" Target="../media/image1942.png"/><Relationship Id="rId337" Type="http://schemas.openxmlformats.org/officeDocument/2006/relationships/image" Target="../media/image1771.png"/><Relationship Id="rId34" Type="http://schemas.openxmlformats.org/officeDocument/2006/relationships/customXml" Target="../ink/ink1627.xml"/><Relationship Id="rId544" Type="http://schemas.openxmlformats.org/officeDocument/2006/relationships/image" Target="../media/image1873.png"/><Relationship Id="rId183" Type="http://schemas.openxmlformats.org/officeDocument/2006/relationships/image" Target="../media/image1694.png"/><Relationship Id="rId390" Type="http://schemas.openxmlformats.org/officeDocument/2006/relationships/customXml" Target="../ink/ink1805.xml"/><Relationship Id="rId404" Type="http://schemas.openxmlformats.org/officeDocument/2006/relationships/customXml" Target="../ink/ink1812.xml"/><Relationship Id="rId611" Type="http://schemas.openxmlformats.org/officeDocument/2006/relationships/customXml" Target="../ink/ink1916.xml"/><Relationship Id="rId250" Type="http://schemas.openxmlformats.org/officeDocument/2006/relationships/customXml" Target="../ink/ink1735.xml"/><Relationship Id="rId488" Type="http://schemas.openxmlformats.org/officeDocument/2006/relationships/customXml" Target="../ink/ink1854.xml"/><Relationship Id="rId45" Type="http://schemas.openxmlformats.org/officeDocument/2006/relationships/image" Target="../media/image1625.png"/><Relationship Id="rId110" Type="http://schemas.openxmlformats.org/officeDocument/2006/relationships/customXml" Target="../ink/ink1665.xml"/><Relationship Id="rId348" Type="http://schemas.openxmlformats.org/officeDocument/2006/relationships/customXml" Target="../ink/ink1784.xml"/><Relationship Id="rId555" Type="http://schemas.openxmlformats.org/officeDocument/2006/relationships/customXml" Target="../ink/ink1888.xml"/><Relationship Id="rId194" Type="http://schemas.openxmlformats.org/officeDocument/2006/relationships/customXml" Target="../ink/ink1707.xml"/><Relationship Id="rId208" Type="http://schemas.openxmlformats.org/officeDocument/2006/relationships/customXml" Target="../ink/ink1714.xml"/><Relationship Id="rId415" Type="http://schemas.openxmlformats.org/officeDocument/2006/relationships/image" Target="../media/image1809.png"/><Relationship Id="rId622" Type="http://schemas.openxmlformats.org/officeDocument/2006/relationships/image" Target="../media/image1911.png"/><Relationship Id="rId261" Type="http://schemas.openxmlformats.org/officeDocument/2006/relationships/image" Target="../media/image1733.png"/><Relationship Id="rId499" Type="http://schemas.openxmlformats.org/officeDocument/2006/relationships/customXml" Target="../ink/ink1860.xml"/><Relationship Id="rId56" Type="http://schemas.openxmlformats.org/officeDocument/2006/relationships/customXml" Target="../ink/ink1638.xml"/><Relationship Id="rId359" Type="http://schemas.openxmlformats.org/officeDocument/2006/relationships/image" Target="../media/image1782.png"/><Relationship Id="rId566" Type="http://schemas.openxmlformats.org/officeDocument/2006/relationships/image" Target="../media/image1883.png"/><Relationship Id="rId121" Type="http://schemas.openxmlformats.org/officeDocument/2006/relationships/image" Target="../media/image1663.png"/><Relationship Id="rId219" Type="http://schemas.openxmlformats.org/officeDocument/2006/relationships/image" Target="../media/image1712.png"/><Relationship Id="rId426" Type="http://schemas.openxmlformats.org/officeDocument/2006/relationships/customXml" Target="../ink/ink1823.xml"/><Relationship Id="rId633" Type="http://schemas.openxmlformats.org/officeDocument/2006/relationships/customXml" Target="../ink/ink1927.xml"/><Relationship Id="rId67" Type="http://schemas.openxmlformats.org/officeDocument/2006/relationships/image" Target="../media/image1636.png"/><Relationship Id="rId272" Type="http://schemas.openxmlformats.org/officeDocument/2006/relationships/customXml" Target="../ink/ink1746.xml"/><Relationship Id="rId577" Type="http://schemas.openxmlformats.org/officeDocument/2006/relationships/customXml" Target="../ink/ink1899.xml"/><Relationship Id="rId132" Type="http://schemas.openxmlformats.org/officeDocument/2006/relationships/customXml" Target="../ink/ink1676.xml"/><Relationship Id="rId437" Type="http://schemas.openxmlformats.org/officeDocument/2006/relationships/image" Target="../media/image1820.png"/><Relationship Id="rId644" Type="http://schemas.openxmlformats.org/officeDocument/2006/relationships/image" Target="../media/image1922.png"/><Relationship Id="rId283" Type="http://schemas.openxmlformats.org/officeDocument/2006/relationships/image" Target="../media/image1744.png"/><Relationship Id="rId490" Type="http://schemas.openxmlformats.org/officeDocument/2006/relationships/customXml" Target="../ink/ink1855.xml"/><Relationship Id="rId504" Type="http://schemas.openxmlformats.org/officeDocument/2006/relationships/image" Target="../media/image1853.png"/><Relationship Id="rId78" Type="http://schemas.openxmlformats.org/officeDocument/2006/relationships/customXml" Target="../ink/ink1649.xml"/><Relationship Id="rId143" Type="http://schemas.openxmlformats.org/officeDocument/2006/relationships/image" Target="../media/image1674.png"/><Relationship Id="rId350" Type="http://schemas.openxmlformats.org/officeDocument/2006/relationships/customXml" Target="../ink/ink1785.xml"/><Relationship Id="rId588" Type="http://schemas.openxmlformats.org/officeDocument/2006/relationships/image" Target="../media/image1894.png"/><Relationship Id="rId9" Type="http://schemas.openxmlformats.org/officeDocument/2006/relationships/image" Target="../media/image1607.png"/><Relationship Id="rId210" Type="http://schemas.openxmlformats.org/officeDocument/2006/relationships/customXml" Target="../ink/ink1715.xml"/><Relationship Id="rId448" Type="http://schemas.openxmlformats.org/officeDocument/2006/relationships/customXml" Target="../ink/ink1834.xml"/><Relationship Id="rId655" Type="http://schemas.openxmlformats.org/officeDocument/2006/relationships/customXml" Target="../ink/ink1938.xml"/><Relationship Id="rId294" Type="http://schemas.openxmlformats.org/officeDocument/2006/relationships/customXml" Target="../ink/ink1757.xml"/><Relationship Id="rId308" Type="http://schemas.openxmlformats.org/officeDocument/2006/relationships/customXml" Target="../ink/ink1764.xml"/><Relationship Id="rId515" Type="http://schemas.openxmlformats.org/officeDocument/2006/relationships/customXml" Target="../ink/ink1868.xml"/><Relationship Id="rId89" Type="http://schemas.openxmlformats.org/officeDocument/2006/relationships/image" Target="../media/image1647.png"/><Relationship Id="rId154" Type="http://schemas.openxmlformats.org/officeDocument/2006/relationships/customXml" Target="../ink/ink1687.xml"/><Relationship Id="rId361" Type="http://schemas.openxmlformats.org/officeDocument/2006/relationships/image" Target="../media/image1783.png"/><Relationship Id="rId599" Type="http://schemas.openxmlformats.org/officeDocument/2006/relationships/customXml" Target="../ink/ink1910.xml"/><Relationship Id="rId459" Type="http://schemas.openxmlformats.org/officeDocument/2006/relationships/image" Target="../media/image1831.png"/><Relationship Id="rId666" Type="http://schemas.openxmlformats.org/officeDocument/2006/relationships/image" Target="../media/image1933.png"/><Relationship Id="rId16" Type="http://schemas.openxmlformats.org/officeDocument/2006/relationships/customXml" Target="../ink/ink1618.xml"/><Relationship Id="rId221" Type="http://schemas.openxmlformats.org/officeDocument/2006/relationships/image" Target="../media/image1713.png"/><Relationship Id="rId319" Type="http://schemas.openxmlformats.org/officeDocument/2006/relationships/image" Target="../media/image1762.png"/><Relationship Id="rId526" Type="http://schemas.openxmlformats.org/officeDocument/2006/relationships/image" Target="../media/image1864.png"/><Relationship Id="rId165" Type="http://schemas.openxmlformats.org/officeDocument/2006/relationships/image" Target="../media/image1685.png"/><Relationship Id="rId372" Type="http://schemas.openxmlformats.org/officeDocument/2006/relationships/customXml" Target="../ink/ink1796.xml"/><Relationship Id="rId677" Type="http://schemas.openxmlformats.org/officeDocument/2006/relationships/customXml" Target="../ink/ink1949.xml"/><Relationship Id="rId232" Type="http://schemas.openxmlformats.org/officeDocument/2006/relationships/customXml" Target="../ink/ink1726.xml"/><Relationship Id="rId27" Type="http://schemas.openxmlformats.org/officeDocument/2006/relationships/image" Target="../media/image1616.png"/><Relationship Id="rId537" Type="http://schemas.openxmlformats.org/officeDocument/2006/relationships/customXml" Target="../ink/ink1879.xml"/><Relationship Id="rId80" Type="http://schemas.openxmlformats.org/officeDocument/2006/relationships/customXml" Target="../ink/ink1650.xml"/><Relationship Id="rId176" Type="http://schemas.openxmlformats.org/officeDocument/2006/relationships/customXml" Target="../ink/ink1698.xml"/><Relationship Id="rId383" Type="http://schemas.openxmlformats.org/officeDocument/2006/relationships/image" Target="../media/image1585.png"/><Relationship Id="rId590" Type="http://schemas.openxmlformats.org/officeDocument/2006/relationships/image" Target="../media/image1895.png"/><Relationship Id="rId604" Type="http://schemas.openxmlformats.org/officeDocument/2006/relationships/image" Target="../media/image1902.png"/><Relationship Id="rId243" Type="http://schemas.openxmlformats.org/officeDocument/2006/relationships/image" Target="../media/image1724.png"/><Relationship Id="rId450" Type="http://schemas.openxmlformats.org/officeDocument/2006/relationships/customXml" Target="../ink/ink1835.xml"/><Relationship Id="rId688" Type="http://schemas.openxmlformats.org/officeDocument/2006/relationships/image" Target="../media/image1944.png"/><Relationship Id="rId38" Type="http://schemas.openxmlformats.org/officeDocument/2006/relationships/customXml" Target="../ink/ink1629.xml"/><Relationship Id="rId103" Type="http://schemas.openxmlformats.org/officeDocument/2006/relationships/image" Target="../media/image1654.png"/><Relationship Id="rId310" Type="http://schemas.openxmlformats.org/officeDocument/2006/relationships/customXml" Target="../ink/ink1765.xml"/><Relationship Id="rId548" Type="http://schemas.openxmlformats.org/officeDocument/2006/relationships/image" Target="../media/image1875.png"/><Relationship Id="rId91" Type="http://schemas.openxmlformats.org/officeDocument/2006/relationships/image" Target="../media/image1648.png"/><Relationship Id="rId187" Type="http://schemas.openxmlformats.org/officeDocument/2006/relationships/image" Target="../media/image1696.png"/><Relationship Id="rId394" Type="http://schemas.openxmlformats.org/officeDocument/2006/relationships/customXml" Target="../ink/ink1807.xml"/><Relationship Id="rId408" Type="http://schemas.openxmlformats.org/officeDocument/2006/relationships/customXml" Target="../ink/ink1814.xml"/><Relationship Id="rId615" Type="http://schemas.openxmlformats.org/officeDocument/2006/relationships/customXml" Target="../ink/ink1918.xml"/><Relationship Id="rId254" Type="http://schemas.openxmlformats.org/officeDocument/2006/relationships/customXml" Target="../ink/ink1737.xml"/></Relationships>
</file>

<file path=ppt/slides/_rels/slide21.xml.rels><?xml version="1.0" encoding="UTF-8" standalone="yes"?>
<Relationships xmlns="http://schemas.openxmlformats.org/package/2006/relationships"><Relationship Id="rId8" Type="http://schemas.openxmlformats.org/officeDocument/2006/relationships/image" Target="../media/image1949.png"/><Relationship Id="rId3" Type="http://schemas.openxmlformats.org/officeDocument/2006/relationships/customXml" Target="../ink/ink1956.xml"/><Relationship Id="rId7" Type="http://schemas.openxmlformats.org/officeDocument/2006/relationships/customXml" Target="../ink/ink1958.xml"/><Relationship Id="rId2" Type="http://schemas.openxmlformats.org/officeDocument/2006/relationships/image" Target="../media/image1946.png"/><Relationship Id="rId1" Type="http://schemas.openxmlformats.org/officeDocument/2006/relationships/slideLayout" Target="../slideLayouts/slideLayout1.xml"/><Relationship Id="rId6" Type="http://schemas.openxmlformats.org/officeDocument/2006/relationships/image" Target="../media/image1948.png"/><Relationship Id="rId5" Type="http://schemas.openxmlformats.org/officeDocument/2006/relationships/customXml" Target="../ink/ink1957.xml"/><Relationship Id="rId4" Type="http://schemas.openxmlformats.org/officeDocument/2006/relationships/image" Target="../media/image1947.png"/></Relationships>
</file>

<file path=ppt/slides/_rels/slide22.xml.rels><?xml version="1.0" encoding="UTF-8" standalone="yes"?>
<Relationships xmlns="http://schemas.openxmlformats.org/package/2006/relationships"><Relationship Id="rId117" Type="http://schemas.openxmlformats.org/officeDocument/2006/relationships/customXml" Target="../ink/ink2016.xml"/><Relationship Id="rId299" Type="http://schemas.openxmlformats.org/officeDocument/2006/relationships/customXml" Target="../ink/ink2107.xml"/><Relationship Id="rId21" Type="http://schemas.openxmlformats.org/officeDocument/2006/relationships/customXml" Target="../ink/ink1968.xml"/><Relationship Id="rId63" Type="http://schemas.openxmlformats.org/officeDocument/2006/relationships/customXml" Target="../ink/ink1989.xml"/><Relationship Id="rId159" Type="http://schemas.openxmlformats.org/officeDocument/2006/relationships/customXml" Target="../ink/ink2037.xml"/><Relationship Id="rId324" Type="http://schemas.openxmlformats.org/officeDocument/2006/relationships/image" Target="../media/image2111.png"/><Relationship Id="rId366" Type="http://schemas.openxmlformats.org/officeDocument/2006/relationships/image" Target="../media/image2132.png"/><Relationship Id="rId170" Type="http://schemas.openxmlformats.org/officeDocument/2006/relationships/image" Target="../media/image2034.png"/><Relationship Id="rId226" Type="http://schemas.openxmlformats.org/officeDocument/2006/relationships/image" Target="../media/image2062.png"/><Relationship Id="rId268" Type="http://schemas.openxmlformats.org/officeDocument/2006/relationships/image" Target="../media/image2083.png"/><Relationship Id="rId32" Type="http://schemas.openxmlformats.org/officeDocument/2006/relationships/image" Target="../media/image1965.png"/><Relationship Id="rId74" Type="http://schemas.openxmlformats.org/officeDocument/2006/relationships/image" Target="../media/image1986.png"/><Relationship Id="rId128" Type="http://schemas.openxmlformats.org/officeDocument/2006/relationships/image" Target="../media/image2013.png"/><Relationship Id="rId335" Type="http://schemas.openxmlformats.org/officeDocument/2006/relationships/customXml" Target="../ink/ink2125.xml"/><Relationship Id="rId377" Type="http://schemas.openxmlformats.org/officeDocument/2006/relationships/customXml" Target="../ink/ink2146.xml"/><Relationship Id="rId5" Type="http://schemas.openxmlformats.org/officeDocument/2006/relationships/customXml" Target="../ink/ink1960.xml"/><Relationship Id="rId181" Type="http://schemas.openxmlformats.org/officeDocument/2006/relationships/customXml" Target="../ink/ink2048.xml"/><Relationship Id="rId237" Type="http://schemas.openxmlformats.org/officeDocument/2006/relationships/customXml" Target="../ink/ink2076.xml"/><Relationship Id="rId279" Type="http://schemas.openxmlformats.org/officeDocument/2006/relationships/customXml" Target="../ink/ink2097.xml"/><Relationship Id="rId43" Type="http://schemas.openxmlformats.org/officeDocument/2006/relationships/customXml" Target="../ink/ink1979.xml"/><Relationship Id="rId139" Type="http://schemas.openxmlformats.org/officeDocument/2006/relationships/customXml" Target="../ink/ink2027.xml"/><Relationship Id="rId290" Type="http://schemas.openxmlformats.org/officeDocument/2006/relationships/image" Target="../media/image2094.png"/><Relationship Id="rId304" Type="http://schemas.openxmlformats.org/officeDocument/2006/relationships/image" Target="../media/image2101.png"/><Relationship Id="rId346" Type="http://schemas.openxmlformats.org/officeDocument/2006/relationships/image" Target="../media/image2122.png"/><Relationship Id="rId388" Type="http://schemas.openxmlformats.org/officeDocument/2006/relationships/image" Target="../media/image2143.png"/><Relationship Id="rId85" Type="http://schemas.openxmlformats.org/officeDocument/2006/relationships/customXml" Target="../ink/ink2000.xml"/><Relationship Id="rId150" Type="http://schemas.openxmlformats.org/officeDocument/2006/relationships/image" Target="../media/image2024.png"/><Relationship Id="rId192" Type="http://schemas.openxmlformats.org/officeDocument/2006/relationships/image" Target="../media/image2045.png"/><Relationship Id="rId206" Type="http://schemas.openxmlformats.org/officeDocument/2006/relationships/image" Target="../media/image2052.png"/><Relationship Id="rId248" Type="http://schemas.openxmlformats.org/officeDocument/2006/relationships/image" Target="../media/image2073.png"/><Relationship Id="rId12" Type="http://schemas.openxmlformats.org/officeDocument/2006/relationships/image" Target="../media/image1955.png"/><Relationship Id="rId108" Type="http://schemas.openxmlformats.org/officeDocument/2006/relationships/image" Target="../media/image2003.png"/><Relationship Id="rId315" Type="http://schemas.openxmlformats.org/officeDocument/2006/relationships/customXml" Target="../ink/ink2115.xml"/><Relationship Id="rId357" Type="http://schemas.openxmlformats.org/officeDocument/2006/relationships/customXml" Target="../ink/ink2136.xml"/><Relationship Id="rId54" Type="http://schemas.openxmlformats.org/officeDocument/2006/relationships/image" Target="../media/image1976.png"/><Relationship Id="rId96" Type="http://schemas.openxmlformats.org/officeDocument/2006/relationships/image" Target="../media/image1997.png"/><Relationship Id="rId161" Type="http://schemas.openxmlformats.org/officeDocument/2006/relationships/customXml" Target="../ink/ink2038.xml"/><Relationship Id="rId217" Type="http://schemas.openxmlformats.org/officeDocument/2006/relationships/customXml" Target="../ink/ink2066.xml"/><Relationship Id="rId259" Type="http://schemas.openxmlformats.org/officeDocument/2006/relationships/customXml" Target="../ink/ink2087.xml"/><Relationship Id="rId23" Type="http://schemas.openxmlformats.org/officeDocument/2006/relationships/customXml" Target="../ink/ink1969.xml"/><Relationship Id="rId119" Type="http://schemas.openxmlformats.org/officeDocument/2006/relationships/customXml" Target="../ink/ink2017.xml"/><Relationship Id="rId270" Type="http://schemas.openxmlformats.org/officeDocument/2006/relationships/image" Target="../media/image2084.png"/><Relationship Id="rId326" Type="http://schemas.openxmlformats.org/officeDocument/2006/relationships/image" Target="../media/image2112.png"/><Relationship Id="rId65" Type="http://schemas.openxmlformats.org/officeDocument/2006/relationships/customXml" Target="../ink/ink1990.xml"/><Relationship Id="rId130" Type="http://schemas.openxmlformats.org/officeDocument/2006/relationships/image" Target="../media/image2014.png"/><Relationship Id="rId368" Type="http://schemas.openxmlformats.org/officeDocument/2006/relationships/image" Target="../media/image2133.png"/><Relationship Id="rId172" Type="http://schemas.openxmlformats.org/officeDocument/2006/relationships/image" Target="../media/image2035.png"/><Relationship Id="rId228" Type="http://schemas.openxmlformats.org/officeDocument/2006/relationships/image" Target="../media/image2063.png"/><Relationship Id="rId281" Type="http://schemas.openxmlformats.org/officeDocument/2006/relationships/customXml" Target="../ink/ink2098.xml"/><Relationship Id="rId337" Type="http://schemas.openxmlformats.org/officeDocument/2006/relationships/customXml" Target="../ink/ink2126.xml"/><Relationship Id="rId34" Type="http://schemas.openxmlformats.org/officeDocument/2006/relationships/image" Target="../media/image1966.png"/><Relationship Id="rId76" Type="http://schemas.openxmlformats.org/officeDocument/2006/relationships/image" Target="../media/image1987.png"/><Relationship Id="rId141" Type="http://schemas.openxmlformats.org/officeDocument/2006/relationships/customXml" Target="../ink/ink2028.xml"/><Relationship Id="rId379" Type="http://schemas.openxmlformats.org/officeDocument/2006/relationships/customXml" Target="../ink/ink2147.xml"/><Relationship Id="rId7" Type="http://schemas.openxmlformats.org/officeDocument/2006/relationships/customXml" Target="../ink/ink1961.xml"/><Relationship Id="rId183" Type="http://schemas.openxmlformats.org/officeDocument/2006/relationships/customXml" Target="../ink/ink2049.xml"/><Relationship Id="rId239" Type="http://schemas.openxmlformats.org/officeDocument/2006/relationships/customXml" Target="../ink/ink2077.xml"/><Relationship Id="rId390" Type="http://schemas.openxmlformats.org/officeDocument/2006/relationships/image" Target="../media/image2144.png"/><Relationship Id="rId250" Type="http://schemas.openxmlformats.org/officeDocument/2006/relationships/image" Target="../media/image2074.png"/><Relationship Id="rId292" Type="http://schemas.openxmlformats.org/officeDocument/2006/relationships/image" Target="../media/image2095.png"/><Relationship Id="rId306" Type="http://schemas.openxmlformats.org/officeDocument/2006/relationships/image" Target="../media/image2102.png"/><Relationship Id="rId45" Type="http://schemas.openxmlformats.org/officeDocument/2006/relationships/customXml" Target="../ink/ink1980.xml"/><Relationship Id="rId87" Type="http://schemas.openxmlformats.org/officeDocument/2006/relationships/customXml" Target="../ink/ink2001.xml"/><Relationship Id="rId110" Type="http://schemas.openxmlformats.org/officeDocument/2006/relationships/image" Target="../media/image2004.png"/><Relationship Id="rId348" Type="http://schemas.openxmlformats.org/officeDocument/2006/relationships/image" Target="../media/image2123.png"/><Relationship Id="rId152" Type="http://schemas.openxmlformats.org/officeDocument/2006/relationships/image" Target="../media/image2025.png"/><Relationship Id="rId194" Type="http://schemas.openxmlformats.org/officeDocument/2006/relationships/image" Target="../media/image2046.png"/><Relationship Id="rId208" Type="http://schemas.openxmlformats.org/officeDocument/2006/relationships/image" Target="../media/image2053.png"/><Relationship Id="rId261" Type="http://schemas.openxmlformats.org/officeDocument/2006/relationships/customXml" Target="../ink/ink2088.xml"/><Relationship Id="rId14" Type="http://schemas.openxmlformats.org/officeDocument/2006/relationships/image" Target="../media/image1956.png"/><Relationship Id="rId56" Type="http://schemas.openxmlformats.org/officeDocument/2006/relationships/image" Target="../media/image1977.png"/><Relationship Id="rId317" Type="http://schemas.openxmlformats.org/officeDocument/2006/relationships/customXml" Target="../ink/ink2116.xml"/><Relationship Id="rId359" Type="http://schemas.openxmlformats.org/officeDocument/2006/relationships/customXml" Target="../ink/ink2137.xml"/><Relationship Id="rId98" Type="http://schemas.openxmlformats.org/officeDocument/2006/relationships/image" Target="../media/image1998.png"/><Relationship Id="rId121" Type="http://schemas.openxmlformats.org/officeDocument/2006/relationships/customXml" Target="../ink/ink2018.xml"/><Relationship Id="rId163" Type="http://schemas.openxmlformats.org/officeDocument/2006/relationships/customXml" Target="../ink/ink2039.xml"/><Relationship Id="rId219" Type="http://schemas.openxmlformats.org/officeDocument/2006/relationships/customXml" Target="../ink/ink2067.xml"/><Relationship Id="rId370" Type="http://schemas.openxmlformats.org/officeDocument/2006/relationships/image" Target="../media/image2134.png"/><Relationship Id="rId230" Type="http://schemas.openxmlformats.org/officeDocument/2006/relationships/image" Target="../media/image2064.png"/><Relationship Id="rId25" Type="http://schemas.openxmlformats.org/officeDocument/2006/relationships/customXml" Target="../ink/ink1970.xml"/><Relationship Id="rId67" Type="http://schemas.openxmlformats.org/officeDocument/2006/relationships/customXml" Target="../ink/ink1991.xml"/><Relationship Id="rId272" Type="http://schemas.openxmlformats.org/officeDocument/2006/relationships/image" Target="../media/image2085.png"/><Relationship Id="rId328" Type="http://schemas.openxmlformats.org/officeDocument/2006/relationships/image" Target="../media/image2113.png"/><Relationship Id="rId132" Type="http://schemas.openxmlformats.org/officeDocument/2006/relationships/image" Target="../media/image2015.png"/><Relationship Id="rId174" Type="http://schemas.openxmlformats.org/officeDocument/2006/relationships/image" Target="../media/image2036.png"/><Relationship Id="rId381" Type="http://schemas.openxmlformats.org/officeDocument/2006/relationships/customXml" Target="../ink/ink2148.xml"/><Relationship Id="rId241" Type="http://schemas.openxmlformats.org/officeDocument/2006/relationships/customXml" Target="../ink/ink2078.xml"/><Relationship Id="rId36" Type="http://schemas.openxmlformats.org/officeDocument/2006/relationships/image" Target="../media/image1967.png"/><Relationship Id="rId283" Type="http://schemas.openxmlformats.org/officeDocument/2006/relationships/customXml" Target="../ink/ink2099.xml"/><Relationship Id="rId339" Type="http://schemas.openxmlformats.org/officeDocument/2006/relationships/customXml" Target="../ink/ink2127.xml"/><Relationship Id="rId78" Type="http://schemas.openxmlformats.org/officeDocument/2006/relationships/image" Target="../media/image1988.png"/><Relationship Id="rId101" Type="http://schemas.openxmlformats.org/officeDocument/2006/relationships/customXml" Target="../ink/ink2008.xml"/><Relationship Id="rId143" Type="http://schemas.openxmlformats.org/officeDocument/2006/relationships/customXml" Target="../ink/ink2029.xml"/><Relationship Id="rId185" Type="http://schemas.openxmlformats.org/officeDocument/2006/relationships/customXml" Target="../ink/ink2050.xml"/><Relationship Id="rId350" Type="http://schemas.openxmlformats.org/officeDocument/2006/relationships/image" Target="../media/image2124.png"/><Relationship Id="rId9" Type="http://schemas.openxmlformats.org/officeDocument/2006/relationships/customXml" Target="../ink/ink1962.xml"/><Relationship Id="rId210" Type="http://schemas.openxmlformats.org/officeDocument/2006/relationships/image" Target="../media/image2054.png"/><Relationship Id="rId392" Type="http://schemas.openxmlformats.org/officeDocument/2006/relationships/image" Target="../media/image2145.png"/><Relationship Id="rId252" Type="http://schemas.openxmlformats.org/officeDocument/2006/relationships/image" Target="../media/image2075.png"/><Relationship Id="rId294" Type="http://schemas.openxmlformats.org/officeDocument/2006/relationships/image" Target="../media/image2096.png"/><Relationship Id="rId308" Type="http://schemas.openxmlformats.org/officeDocument/2006/relationships/image" Target="../media/image2103.png"/><Relationship Id="rId47" Type="http://schemas.openxmlformats.org/officeDocument/2006/relationships/customXml" Target="../ink/ink1981.xml"/><Relationship Id="rId89" Type="http://schemas.openxmlformats.org/officeDocument/2006/relationships/customXml" Target="../ink/ink2002.xml"/><Relationship Id="rId112" Type="http://schemas.openxmlformats.org/officeDocument/2006/relationships/image" Target="../media/image2005.png"/><Relationship Id="rId154" Type="http://schemas.openxmlformats.org/officeDocument/2006/relationships/image" Target="../media/image2026.png"/><Relationship Id="rId361" Type="http://schemas.openxmlformats.org/officeDocument/2006/relationships/customXml" Target="../ink/ink2138.xml"/><Relationship Id="rId196" Type="http://schemas.openxmlformats.org/officeDocument/2006/relationships/image" Target="../media/image2047.png"/><Relationship Id="rId16" Type="http://schemas.openxmlformats.org/officeDocument/2006/relationships/image" Target="../media/image1957.png"/><Relationship Id="rId221" Type="http://schemas.openxmlformats.org/officeDocument/2006/relationships/customXml" Target="../ink/ink2068.xml"/><Relationship Id="rId263" Type="http://schemas.openxmlformats.org/officeDocument/2006/relationships/customXml" Target="../ink/ink2089.xml"/><Relationship Id="rId319" Type="http://schemas.openxmlformats.org/officeDocument/2006/relationships/customXml" Target="../ink/ink2117.xml"/><Relationship Id="rId37" Type="http://schemas.openxmlformats.org/officeDocument/2006/relationships/customXml" Target="../ink/ink1976.xml"/><Relationship Id="rId58" Type="http://schemas.openxmlformats.org/officeDocument/2006/relationships/image" Target="../media/image1978.png"/><Relationship Id="rId79" Type="http://schemas.openxmlformats.org/officeDocument/2006/relationships/customXml" Target="../ink/ink1997.xml"/><Relationship Id="rId102" Type="http://schemas.openxmlformats.org/officeDocument/2006/relationships/image" Target="../media/image2000.png"/><Relationship Id="rId123" Type="http://schemas.openxmlformats.org/officeDocument/2006/relationships/customXml" Target="../ink/ink2019.xml"/><Relationship Id="rId144" Type="http://schemas.openxmlformats.org/officeDocument/2006/relationships/image" Target="../media/image2021.png"/><Relationship Id="rId330" Type="http://schemas.openxmlformats.org/officeDocument/2006/relationships/image" Target="../media/image2114.png"/><Relationship Id="rId90" Type="http://schemas.openxmlformats.org/officeDocument/2006/relationships/image" Target="../media/image1994.png"/><Relationship Id="rId165" Type="http://schemas.openxmlformats.org/officeDocument/2006/relationships/customXml" Target="../ink/ink2040.xml"/><Relationship Id="rId186" Type="http://schemas.openxmlformats.org/officeDocument/2006/relationships/image" Target="../media/image2042.png"/><Relationship Id="rId351" Type="http://schemas.openxmlformats.org/officeDocument/2006/relationships/customXml" Target="../ink/ink2133.xml"/><Relationship Id="rId372" Type="http://schemas.openxmlformats.org/officeDocument/2006/relationships/image" Target="../media/image2135.png"/><Relationship Id="rId393" Type="http://schemas.openxmlformats.org/officeDocument/2006/relationships/customXml" Target="../ink/ink2154.xml"/><Relationship Id="rId211" Type="http://schemas.openxmlformats.org/officeDocument/2006/relationships/customXml" Target="../ink/ink2063.xml"/><Relationship Id="rId232" Type="http://schemas.openxmlformats.org/officeDocument/2006/relationships/image" Target="../media/image2065.png"/><Relationship Id="rId253" Type="http://schemas.openxmlformats.org/officeDocument/2006/relationships/customXml" Target="../ink/ink2084.xml"/><Relationship Id="rId274" Type="http://schemas.openxmlformats.org/officeDocument/2006/relationships/image" Target="../media/image2086.png"/><Relationship Id="rId295" Type="http://schemas.openxmlformats.org/officeDocument/2006/relationships/customXml" Target="../ink/ink2105.xml"/><Relationship Id="rId309" Type="http://schemas.openxmlformats.org/officeDocument/2006/relationships/customXml" Target="../ink/ink2112.xml"/><Relationship Id="rId27" Type="http://schemas.openxmlformats.org/officeDocument/2006/relationships/customXml" Target="../ink/ink1971.xml"/><Relationship Id="rId48" Type="http://schemas.openxmlformats.org/officeDocument/2006/relationships/image" Target="../media/image1973.png"/><Relationship Id="rId69" Type="http://schemas.openxmlformats.org/officeDocument/2006/relationships/customXml" Target="../ink/ink1992.xml"/><Relationship Id="rId113" Type="http://schemas.openxmlformats.org/officeDocument/2006/relationships/customXml" Target="../ink/ink2014.xml"/><Relationship Id="rId134" Type="http://schemas.openxmlformats.org/officeDocument/2006/relationships/image" Target="../media/image2016.png"/><Relationship Id="rId320" Type="http://schemas.openxmlformats.org/officeDocument/2006/relationships/image" Target="../media/image2109.png"/><Relationship Id="rId80" Type="http://schemas.openxmlformats.org/officeDocument/2006/relationships/image" Target="../media/image1989.png"/><Relationship Id="rId155" Type="http://schemas.openxmlformats.org/officeDocument/2006/relationships/customXml" Target="../ink/ink2035.xml"/><Relationship Id="rId176" Type="http://schemas.openxmlformats.org/officeDocument/2006/relationships/image" Target="../media/image2037.png"/><Relationship Id="rId197" Type="http://schemas.openxmlformats.org/officeDocument/2006/relationships/customXml" Target="../ink/ink2056.xml"/><Relationship Id="rId341" Type="http://schemas.openxmlformats.org/officeDocument/2006/relationships/customXml" Target="../ink/ink2128.xml"/><Relationship Id="rId362" Type="http://schemas.openxmlformats.org/officeDocument/2006/relationships/image" Target="../media/image2130.png"/><Relationship Id="rId383" Type="http://schemas.openxmlformats.org/officeDocument/2006/relationships/customXml" Target="../ink/ink2149.xml"/><Relationship Id="rId201" Type="http://schemas.openxmlformats.org/officeDocument/2006/relationships/customXml" Target="../ink/ink2058.xml"/><Relationship Id="rId222" Type="http://schemas.openxmlformats.org/officeDocument/2006/relationships/image" Target="../media/image2060.png"/><Relationship Id="rId243" Type="http://schemas.openxmlformats.org/officeDocument/2006/relationships/customXml" Target="../ink/ink2079.xml"/><Relationship Id="rId264" Type="http://schemas.openxmlformats.org/officeDocument/2006/relationships/image" Target="../media/image2081.png"/><Relationship Id="rId285" Type="http://schemas.openxmlformats.org/officeDocument/2006/relationships/customXml" Target="../ink/ink2100.xml"/><Relationship Id="rId17" Type="http://schemas.openxmlformats.org/officeDocument/2006/relationships/customXml" Target="../ink/ink1966.xml"/><Relationship Id="rId38" Type="http://schemas.openxmlformats.org/officeDocument/2006/relationships/image" Target="../media/image1968.png"/><Relationship Id="rId59" Type="http://schemas.openxmlformats.org/officeDocument/2006/relationships/customXml" Target="../ink/ink1987.xml"/><Relationship Id="rId103" Type="http://schemas.openxmlformats.org/officeDocument/2006/relationships/customXml" Target="../ink/ink2009.xml"/><Relationship Id="rId124" Type="http://schemas.openxmlformats.org/officeDocument/2006/relationships/image" Target="../media/image2011.png"/><Relationship Id="rId310" Type="http://schemas.openxmlformats.org/officeDocument/2006/relationships/image" Target="../media/image2104.png"/><Relationship Id="rId70" Type="http://schemas.openxmlformats.org/officeDocument/2006/relationships/image" Target="../media/image1984.png"/><Relationship Id="rId91" Type="http://schemas.openxmlformats.org/officeDocument/2006/relationships/customXml" Target="../ink/ink2003.xml"/><Relationship Id="rId145" Type="http://schemas.openxmlformats.org/officeDocument/2006/relationships/customXml" Target="../ink/ink2030.xml"/><Relationship Id="rId166" Type="http://schemas.openxmlformats.org/officeDocument/2006/relationships/image" Target="../media/image2032.png"/><Relationship Id="rId187" Type="http://schemas.openxmlformats.org/officeDocument/2006/relationships/customXml" Target="../ink/ink2051.xml"/><Relationship Id="rId331" Type="http://schemas.openxmlformats.org/officeDocument/2006/relationships/customXml" Target="../ink/ink2123.xml"/><Relationship Id="rId352" Type="http://schemas.openxmlformats.org/officeDocument/2006/relationships/image" Target="../media/image2125.png"/><Relationship Id="rId373" Type="http://schemas.openxmlformats.org/officeDocument/2006/relationships/customXml" Target="../ink/ink2144.xml"/><Relationship Id="rId394" Type="http://schemas.openxmlformats.org/officeDocument/2006/relationships/image" Target="../media/image2146.png"/><Relationship Id="rId1" Type="http://schemas.openxmlformats.org/officeDocument/2006/relationships/slideLayout" Target="../slideLayouts/slideLayout1.xml"/><Relationship Id="rId212" Type="http://schemas.openxmlformats.org/officeDocument/2006/relationships/image" Target="../media/image2055.png"/><Relationship Id="rId233" Type="http://schemas.openxmlformats.org/officeDocument/2006/relationships/customXml" Target="../ink/ink2074.xml"/><Relationship Id="rId254" Type="http://schemas.openxmlformats.org/officeDocument/2006/relationships/image" Target="../media/image2076.png"/><Relationship Id="rId28" Type="http://schemas.openxmlformats.org/officeDocument/2006/relationships/image" Target="../media/image1963.png"/><Relationship Id="rId49" Type="http://schemas.openxmlformats.org/officeDocument/2006/relationships/customXml" Target="../ink/ink1982.xml"/><Relationship Id="rId114" Type="http://schemas.openxmlformats.org/officeDocument/2006/relationships/image" Target="../media/image2006.png"/><Relationship Id="rId275" Type="http://schemas.openxmlformats.org/officeDocument/2006/relationships/customXml" Target="../ink/ink2095.xml"/><Relationship Id="rId296" Type="http://schemas.openxmlformats.org/officeDocument/2006/relationships/image" Target="../media/image2097.png"/><Relationship Id="rId300" Type="http://schemas.openxmlformats.org/officeDocument/2006/relationships/image" Target="../media/image2099.png"/><Relationship Id="rId60" Type="http://schemas.openxmlformats.org/officeDocument/2006/relationships/image" Target="../media/image1979.png"/><Relationship Id="rId81" Type="http://schemas.openxmlformats.org/officeDocument/2006/relationships/customXml" Target="../ink/ink1998.xml"/><Relationship Id="rId135" Type="http://schemas.openxmlformats.org/officeDocument/2006/relationships/customXml" Target="../ink/ink2025.xml"/><Relationship Id="rId156" Type="http://schemas.openxmlformats.org/officeDocument/2006/relationships/image" Target="../media/image2027.png"/><Relationship Id="rId177" Type="http://schemas.openxmlformats.org/officeDocument/2006/relationships/customXml" Target="../ink/ink2046.xml"/><Relationship Id="rId198" Type="http://schemas.openxmlformats.org/officeDocument/2006/relationships/image" Target="../media/image2048.png"/><Relationship Id="rId321" Type="http://schemas.openxmlformats.org/officeDocument/2006/relationships/customXml" Target="../ink/ink2118.xml"/><Relationship Id="rId342" Type="http://schemas.openxmlformats.org/officeDocument/2006/relationships/image" Target="../media/image2120.png"/><Relationship Id="rId363" Type="http://schemas.openxmlformats.org/officeDocument/2006/relationships/customXml" Target="../ink/ink2139.xml"/><Relationship Id="rId384" Type="http://schemas.openxmlformats.org/officeDocument/2006/relationships/image" Target="../media/image2141.png"/><Relationship Id="rId202" Type="http://schemas.openxmlformats.org/officeDocument/2006/relationships/image" Target="../media/image2050.png"/><Relationship Id="rId223" Type="http://schemas.openxmlformats.org/officeDocument/2006/relationships/customXml" Target="../ink/ink2069.xml"/><Relationship Id="rId244" Type="http://schemas.openxmlformats.org/officeDocument/2006/relationships/image" Target="../media/image2071.png"/><Relationship Id="rId18" Type="http://schemas.openxmlformats.org/officeDocument/2006/relationships/image" Target="../media/image1958.png"/><Relationship Id="rId39" Type="http://schemas.openxmlformats.org/officeDocument/2006/relationships/customXml" Target="../ink/ink1977.xml"/><Relationship Id="rId265" Type="http://schemas.openxmlformats.org/officeDocument/2006/relationships/customXml" Target="../ink/ink2090.xml"/><Relationship Id="rId286" Type="http://schemas.openxmlformats.org/officeDocument/2006/relationships/image" Target="../media/image2092.png"/><Relationship Id="rId50" Type="http://schemas.openxmlformats.org/officeDocument/2006/relationships/image" Target="../media/image1974.png"/><Relationship Id="rId104" Type="http://schemas.openxmlformats.org/officeDocument/2006/relationships/image" Target="../media/image2001.png"/><Relationship Id="rId125" Type="http://schemas.openxmlformats.org/officeDocument/2006/relationships/customXml" Target="../ink/ink2020.xml"/><Relationship Id="rId146" Type="http://schemas.openxmlformats.org/officeDocument/2006/relationships/image" Target="../media/image2022.png"/><Relationship Id="rId167" Type="http://schemas.openxmlformats.org/officeDocument/2006/relationships/customXml" Target="../ink/ink2041.xml"/><Relationship Id="rId188" Type="http://schemas.openxmlformats.org/officeDocument/2006/relationships/image" Target="../media/image2043.png"/><Relationship Id="rId311" Type="http://schemas.openxmlformats.org/officeDocument/2006/relationships/customXml" Target="../ink/ink2113.xml"/><Relationship Id="rId332" Type="http://schemas.openxmlformats.org/officeDocument/2006/relationships/image" Target="../media/image2115.png"/><Relationship Id="rId353" Type="http://schemas.openxmlformats.org/officeDocument/2006/relationships/customXml" Target="../ink/ink2134.xml"/><Relationship Id="rId374" Type="http://schemas.openxmlformats.org/officeDocument/2006/relationships/image" Target="../media/image2136.png"/><Relationship Id="rId395" Type="http://schemas.openxmlformats.org/officeDocument/2006/relationships/customXml" Target="../ink/ink2155.xml"/><Relationship Id="rId71" Type="http://schemas.openxmlformats.org/officeDocument/2006/relationships/customXml" Target="../ink/ink1993.xml"/><Relationship Id="rId92" Type="http://schemas.openxmlformats.org/officeDocument/2006/relationships/image" Target="../media/image1995.png"/><Relationship Id="rId213" Type="http://schemas.openxmlformats.org/officeDocument/2006/relationships/customXml" Target="../ink/ink2064.xml"/><Relationship Id="rId234" Type="http://schemas.openxmlformats.org/officeDocument/2006/relationships/image" Target="../media/image2066.png"/><Relationship Id="rId2" Type="http://schemas.openxmlformats.org/officeDocument/2006/relationships/image" Target="../media/image1950.png"/><Relationship Id="rId29" Type="http://schemas.openxmlformats.org/officeDocument/2006/relationships/customXml" Target="../ink/ink1972.xml"/><Relationship Id="rId255" Type="http://schemas.openxmlformats.org/officeDocument/2006/relationships/customXml" Target="../ink/ink2085.xml"/><Relationship Id="rId276" Type="http://schemas.openxmlformats.org/officeDocument/2006/relationships/image" Target="../media/image2087.png"/><Relationship Id="rId297" Type="http://schemas.openxmlformats.org/officeDocument/2006/relationships/customXml" Target="../ink/ink2106.xml"/><Relationship Id="rId40" Type="http://schemas.openxmlformats.org/officeDocument/2006/relationships/image" Target="../media/image1969.png"/><Relationship Id="rId115" Type="http://schemas.openxmlformats.org/officeDocument/2006/relationships/customXml" Target="../ink/ink2015.xml"/><Relationship Id="rId136" Type="http://schemas.openxmlformats.org/officeDocument/2006/relationships/image" Target="../media/image2017.png"/><Relationship Id="rId157" Type="http://schemas.openxmlformats.org/officeDocument/2006/relationships/customXml" Target="../ink/ink2036.xml"/><Relationship Id="rId178" Type="http://schemas.openxmlformats.org/officeDocument/2006/relationships/image" Target="../media/image2038.png"/><Relationship Id="rId301" Type="http://schemas.openxmlformats.org/officeDocument/2006/relationships/customXml" Target="../ink/ink2108.xml"/><Relationship Id="rId322" Type="http://schemas.openxmlformats.org/officeDocument/2006/relationships/image" Target="../media/image2110.png"/><Relationship Id="rId343" Type="http://schemas.openxmlformats.org/officeDocument/2006/relationships/customXml" Target="../ink/ink2129.xml"/><Relationship Id="rId364" Type="http://schemas.openxmlformats.org/officeDocument/2006/relationships/image" Target="../media/image2131.png"/><Relationship Id="rId61" Type="http://schemas.openxmlformats.org/officeDocument/2006/relationships/customXml" Target="../ink/ink1988.xml"/><Relationship Id="rId82" Type="http://schemas.openxmlformats.org/officeDocument/2006/relationships/image" Target="../media/image1990.png"/><Relationship Id="rId199" Type="http://schemas.openxmlformats.org/officeDocument/2006/relationships/customXml" Target="../ink/ink2057.xml"/><Relationship Id="rId203" Type="http://schemas.openxmlformats.org/officeDocument/2006/relationships/customXml" Target="../ink/ink2059.xml"/><Relationship Id="rId385" Type="http://schemas.openxmlformats.org/officeDocument/2006/relationships/customXml" Target="../ink/ink2150.xml"/><Relationship Id="rId19" Type="http://schemas.openxmlformats.org/officeDocument/2006/relationships/customXml" Target="../ink/ink1967.xml"/><Relationship Id="rId224" Type="http://schemas.openxmlformats.org/officeDocument/2006/relationships/image" Target="../media/image2061.png"/><Relationship Id="rId245" Type="http://schemas.openxmlformats.org/officeDocument/2006/relationships/customXml" Target="../ink/ink2080.xml"/><Relationship Id="rId266" Type="http://schemas.openxmlformats.org/officeDocument/2006/relationships/image" Target="../media/image2082.png"/><Relationship Id="rId287" Type="http://schemas.openxmlformats.org/officeDocument/2006/relationships/customXml" Target="../ink/ink2101.xml"/><Relationship Id="rId30" Type="http://schemas.openxmlformats.org/officeDocument/2006/relationships/image" Target="../media/image1964.png"/><Relationship Id="rId105" Type="http://schemas.openxmlformats.org/officeDocument/2006/relationships/customXml" Target="../ink/ink2010.xml"/><Relationship Id="rId126" Type="http://schemas.openxmlformats.org/officeDocument/2006/relationships/image" Target="../media/image2012.png"/><Relationship Id="rId147" Type="http://schemas.openxmlformats.org/officeDocument/2006/relationships/customXml" Target="../ink/ink2031.xml"/><Relationship Id="rId168" Type="http://schemas.openxmlformats.org/officeDocument/2006/relationships/image" Target="../media/image2033.png"/><Relationship Id="rId312" Type="http://schemas.openxmlformats.org/officeDocument/2006/relationships/image" Target="../media/image2105.png"/><Relationship Id="rId333" Type="http://schemas.openxmlformats.org/officeDocument/2006/relationships/customXml" Target="../ink/ink2124.xml"/><Relationship Id="rId354" Type="http://schemas.openxmlformats.org/officeDocument/2006/relationships/image" Target="../media/image2126.png"/><Relationship Id="rId51" Type="http://schemas.openxmlformats.org/officeDocument/2006/relationships/customXml" Target="../ink/ink1983.xml"/><Relationship Id="rId72" Type="http://schemas.openxmlformats.org/officeDocument/2006/relationships/image" Target="../media/image1985.png"/><Relationship Id="rId93" Type="http://schemas.openxmlformats.org/officeDocument/2006/relationships/customXml" Target="../ink/ink2004.xml"/><Relationship Id="rId189" Type="http://schemas.openxmlformats.org/officeDocument/2006/relationships/customXml" Target="../ink/ink2052.xml"/><Relationship Id="rId375" Type="http://schemas.openxmlformats.org/officeDocument/2006/relationships/customXml" Target="../ink/ink2145.xml"/><Relationship Id="rId396" Type="http://schemas.openxmlformats.org/officeDocument/2006/relationships/image" Target="../media/image2147.png"/><Relationship Id="rId3" Type="http://schemas.openxmlformats.org/officeDocument/2006/relationships/customXml" Target="../ink/ink1959.xml"/><Relationship Id="rId214" Type="http://schemas.openxmlformats.org/officeDocument/2006/relationships/image" Target="../media/image2056.png"/><Relationship Id="rId235" Type="http://schemas.openxmlformats.org/officeDocument/2006/relationships/customXml" Target="../ink/ink2075.xml"/><Relationship Id="rId256" Type="http://schemas.openxmlformats.org/officeDocument/2006/relationships/image" Target="../media/image2077.png"/><Relationship Id="rId277" Type="http://schemas.openxmlformats.org/officeDocument/2006/relationships/customXml" Target="../ink/ink2096.xml"/><Relationship Id="rId298" Type="http://schemas.openxmlformats.org/officeDocument/2006/relationships/image" Target="../media/image2098.png"/><Relationship Id="rId116" Type="http://schemas.openxmlformats.org/officeDocument/2006/relationships/image" Target="../media/image2007.png"/><Relationship Id="rId137" Type="http://schemas.openxmlformats.org/officeDocument/2006/relationships/customXml" Target="../ink/ink2026.xml"/><Relationship Id="rId158" Type="http://schemas.openxmlformats.org/officeDocument/2006/relationships/image" Target="../media/image2028.png"/><Relationship Id="rId302" Type="http://schemas.openxmlformats.org/officeDocument/2006/relationships/image" Target="../media/image2100.png"/><Relationship Id="rId323" Type="http://schemas.openxmlformats.org/officeDocument/2006/relationships/customXml" Target="../ink/ink2119.xml"/><Relationship Id="rId344" Type="http://schemas.openxmlformats.org/officeDocument/2006/relationships/image" Target="../media/image2121.png"/><Relationship Id="rId20" Type="http://schemas.openxmlformats.org/officeDocument/2006/relationships/image" Target="../media/image1959.png"/><Relationship Id="rId41" Type="http://schemas.openxmlformats.org/officeDocument/2006/relationships/customXml" Target="../ink/ink1978.xml"/><Relationship Id="rId62" Type="http://schemas.openxmlformats.org/officeDocument/2006/relationships/image" Target="../media/image1980.png"/><Relationship Id="rId83" Type="http://schemas.openxmlformats.org/officeDocument/2006/relationships/customXml" Target="../ink/ink1999.xml"/><Relationship Id="rId179" Type="http://schemas.openxmlformats.org/officeDocument/2006/relationships/customXml" Target="../ink/ink2047.xml"/><Relationship Id="rId365" Type="http://schemas.openxmlformats.org/officeDocument/2006/relationships/customXml" Target="../ink/ink2140.xml"/><Relationship Id="rId386" Type="http://schemas.openxmlformats.org/officeDocument/2006/relationships/image" Target="../media/image2142.png"/><Relationship Id="rId190" Type="http://schemas.openxmlformats.org/officeDocument/2006/relationships/image" Target="../media/image2044.png"/><Relationship Id="rId204" Type="http://schemas.openxmlformats.org/officeDocument/2006/relationships/image" Target="../media/image2051.png"/><Relationship Id="rId225" Type="http://schemas.openxmlformats.org/officeDocument/2006/relationships/customXml" Target="../ink/ink2070.xml"/><Relationship Id="rId246" Type="http://schemas.openxmlformats.org/officeDocument/2006/relationships/image" Target="../media/image2072.png"/><Relationship Id="rId267" Type="http://schemas.openxmlformats.org/officeDocument/2006/relationships/customXml" Target="../ink/ink2091.xml"/><Relationship Id="rId288" Type="http://schemas.openxmlformats.org/officeDocument/2006/relationships/image" Target="../media/image2093.png"/><Relationship Id="rId106" Type="http://schemas.openxmlformats.org/officeDocument/2006/relationships/image" Target="../media/image2002.png"/><Relationship Id="rId127" Type="http://schemas.openxmlformats.org/officeDocument/2006/relationships/customXml" Target="../ink/ink2021.xml"/><Relationship Id="rId313" Type="http://schemas.openxmlformats.org/officeDocument/2006/relationships/customXml" Target="../ink/ink2114.xml"/><Relationship Id="rId10" Type="http://schemas.openxmlformats.org/officeDocument/2006/relationships/image" Target="../media/image1954.png"/><Relationship Id="rId31" Type="http://schemas.openxmlformats.org/officeDocument/2006/relationships/customXml" Target="../ink/ink1973.xml"/><Relationship Id="rId52" Type="http://schemas.openxmlformats.org/officeDocument/2006/relationships/image" Target="../media/image1975.png"/><Relationship Id="rId73" Type="http://schemas.openxmlformats.org/officeDocument/2006/relationships/customXml" Target="../ink/ink1994.xml"/><Relationship Id="rId94" Type="http://schemas.openxmlformats.org/officeDocument/2006/relationships/image" Target="../media/image1996.png"/><Relationship Id="rId148" Type="http://schemas.openxmlformats.org/officeDocument/2006/relationships/image" Target="../media/image2023.png"/><Relationship Id="rId169" Type="http://schemas.openxmlformats.org/officeDocument/2006/relationships/customXml" Target="../ink/ink2042.xml"/><Relationship Id="rId334" Type="http://schemas.openxmlformats.org/officeDocument/2006/relationships/image" Target="../media/image2116.png"/><Relationship Id="rId355" Type="http://schemas.openxmlformats.org/officeDocument/2006/relationships/customXml" Target="../ink/ink2135.xml"/><Relationship Id="rId376" Type="http://schemas.openxmlformats.org/officeDocument/2006/relationships/image" Target="../media/image2137.png"/><Relationship Id="rId397" Type="http://schemas.openxmlformats.org/officeDocument/2006/relationships/customXml" Target="../ink/ink2156.xml"/><Relationship Id="rId4" Type="http://schemas.openxmlformats.org/officeDocument/2006/relationships/image" Target="../media/image1951.png"/><Relationship Id="rId180" Type="http://schemas.openxmlformats.org/officeDocument/2006/relationships/image" Target="../media/image2039.png"/><Relationship Id="rId215" Type="http://schemas.openxmlformats.org/officeDocument/2006/relationships/customXml" Target="../ink/ink2065.xml"/><Relationship Id="rId236" Type="http://schemas.openxmlformats.org/officeDocument/2006/relationships/image" Target="../media/image2067.png"/><Relationship Id="rId257" Type="http://schemas.openxmlformats.org/officeDocument/2006/relationships/customXml" Target="../ink/ink2086.xml"/><Relationship Id="rId278" Type="http://schemas.openxmlformats.org/officeDocument/2006/relationships/image" Target="../media/image2088.png"/><Relationship Id="rId303" Type="http://schemas.openxmlformats.org/officeDocument/2006/relationships/customXml" Target="../ink/ink2109.xml"/><Relationship Id="rId42" Type="http://schemas.openxmlformats.org/officeDocument/2006/relationships/image" Target="../media/image1970.png"/><Relationship Id="rId84" Type="http://schemas.openxmlformats.org/officeDocument/2006/relationships/image" Target="../media/image1991.png"/><Relationship Id="rId138" Type="http://schemas.openxmlformats.org/officeDocument/2006/relationships/image" Target="../media/image2018.png"/><Relationship Id="rId345" Type="http://schemas.openxmlformats.org/officeDocument/2006/relationships/customXml" Target="../ink/ink2130.xml"/><Relationship Id="rId387" Type="http://schemas.openxmlformats.org/officeDocument/2006/relationships/customXml" Target="../ink/ink2151.xml"/><Relationship Id="rId191" Type="http://schemas.openxmlformats.org/officeDocument/2006/relationships/customXml" Target="../ink/ink2053.xml"/><Relationship Id="rId205" Type="http://schemas.openxmlformats.org/officeDocument/2006/relationships/customXml" Target="../ink/ink2060.xml"/><Relationship Id="rId247" Type="http://schemas.openxmlformats.org/officeDocument/2006/relationships/customXml" Target="../ink/ink2081.xml"/><Relationship Id="rId107" Type="http://schemas.openxmlformats.org/officeDocument/2006/relationships/customXml" Target="../ink/ink2011.xml"/><Relationship Id="rId289" Type="http://schemas.openxmlformats.org/officeDocument/2006/relationships/customXml" Target="../ink/ink2102.xml"/><Relationship Id="rId11" Type="http://schemas.openxmlformats.org/officeDocument/2006/relationships/customXml" Target="../ink/ink1963.xml"/><Relationship Id="rId53" Type="http://schemas.openxmlformats.org/officeDocument/2006/relationships/customXml" Target="../ink/ink1984.xml"/><Relationship Id="rId149" Type="http://schemas.openxmlformats.org/officeDocument/2006/relationships/customXml" Target="../ink/ink2032.xml"/><Relationship Id="rId314" Type="http://schemas.openxmlformats.org/officeDocument/2006/relationships/image" Target="../media/image2106.png"/><Relationship Id="rId356" Type="http://schemas.openxmlformats.org/officeDocument/2006/relationships/image" Target="../media/image2127.png"/><Relationship Id="rId398" Type="http://schemas.openxmlformats.org/officeDocument/2006/relationships/image" Target="../media/image2148.png"/><Relationship Id="rId95" Type="http://schemas.openxmlformats.org/officeDocument/2006/relationships/customXml" Target="../ink/ink2005.xml"/><Relationship Id="rId160" Type="http://schemas.openxmlformats.org/officeDocument/2006/relationships/image" Target="../media/image2029.png"/><Relationship Id="rId216" Type="http://schemas.openxmlformats.org/officeDocument/2006/relationships/image" Target="../media/image2057.png"/><Relationship Id="rId258" Type="http://schemas.openxmlformats.org/officeDocument/2006/relationships/image" Target="../media/image2078.png"/><Relationship Id="rId22" Type="http://schemas.openxmlformats.org/officeDocument/2006/relationships/image" Target="../media/image1960.png"/><Relationship Id="rId64" Type="http://schemas.openxmlformats.org/officeDocument/2006/relationships/image" Target="../media/image1981.png"/><Relationship Id="rId118" Type="http://schemas.openxmlformats.org/officeDocument/2006/relationships/image" Target="../media/image2008.png"/><Relationship Id="rId325" Type="http://schemas.openxmlformats.org/officeDocument/2006/relationships/customXml" Target="../ink/ink2120.xml"/><Relationship Id="rId367" Type="http://schemas.openxmlformats.org/officeDocument/2006/relationships/customXml" Target="../ink/ink2141.xml"/><Relationship Id="rId171" Type="http://schemas.openxmlformats.org/officeDocument/2006/relationships/customXml" Target="../ink/ink2043.xml"/><Relationship Id="rId227" Type="http://schemas.openxmlformats.org/officeDocument/2006/relationships/customXml" Target="../ink/ink2071.xml"/><Relationship Id="rId269" Type="http://schemas.openxmlformats.org/officeDocument/2006/relationships/customXml" Target="../ink/ink2092.xml"/><Relationship Id="rId33" Type="http://schemas.openxmlformats.org/officeDocument/2006/relationships/customXml" Target="../ink/ink1974.xml"/><Relationship Id="rId129" Type="http://schemas.openxmlformats.org/officeDocument/2006/relationships/customXml" Target="../ink/ink2022.xml"/><Relationship Id="rId280" Type="http://schemas.openxmlformats.org/officeDocument/2006/relationships/image" Target="../media/image2089.png"/><Relationship Id="rId336" Type="http://schemas.openxmlformats.org/officeDocument/2006/relationships/image" Target="../media/image2117.png"/><Relationship Id="rId75" Type="http://schemas.openxmlformats.org/officeDocument/2006/relationships/customXml" Target="../ink/ink1995.xml"/><Relationship Id="rId140" Type="http://schemas.openxmlformats.org/officeDocument/2006/relationships/image" Target="../media/image2019.png"/><Relationship Id="rId182" Type="http://schemas.openxmlformats.org/officeDocument/2006/relationships/image" Target="../media/image2040.png"/><Relationship Id="rId378" Type="http://schemas.openxmlformats.org/officeDocument/2006/relationships/image" Target="../media/image2138.png"/><Relationship Id="rId6" Type="http://schemas.openxmlformats.org/officeDocument/2006/relationships/image" Target="../media/image1952.png"/><Relationship Id="rId238" Type="http://schemas.openxmlformats.org/officeDocument/2006/relationships/image" Target="../media/image2068.png"/><Relationship Id="rId291" Type="http://schemas.openxmlformats.org/officeDocument/2006/relationships/customXml" Target="../ink/ink2103.xml"/><Relationship Id="rId305" Type="http://schemas.openxmlformats.org/officeDocument/2006/relationships/customXml" Target="../ink/ink2110.xml"/><Relationship Id="rId347" Type="http://schemas.openxmlformats.org/officeDocument/2006/relationships/customXml" Target="../ink/ink2131.xml"/><Relationship Id="rId44" Type="http://schemas.openxmlformats.org/officeDocument/2006/relationships/image" Target="../media/image1971.png"/><Relationship Id="rId86" Type="http://schemas.openxmlformats.org/officeDocument/2006/relationships/image" Target="../media/image1992.png"/><Relationship Id="rId151" Type="http://schemas.openxmlformats.org/officeDocument/2006/relationships/customXml" Target="../ink/ink2033.xml"/><Relationship Id="rId389" Type="http://schemas.openxmlformats.org/officeDocument/2006/relationships/customXml" Target="../ink/ink2152.xml"/><Relationship Id="rId193" Type="http://schemas.openxmlformats.org/officeDocument/2006/relationships/customXml" Target="../ink/ink2054.xml"/><Relationship Id="rId207" Type="http://schemas.openxmlformats.org/officeDocument/2006/relationships/customXml" Target="../ink/ink2061.xml"/><Relationship Id="rId249" Type="http://schemas.openxmlformats.org/officeDocument/2006/relationships/customXml" Target="../ink/ink2082.xml"/><Relationship Id="rId13" Type="http://schemas.openxmlformats.org/officeDocument/2006/relationships/customXml" Target="../ink/ink1964.xml"/><Relationship Id="rId109" Type="http://schemas.openxmlformats.org/officeDocument/2006/relationships/customXml" Target="../ink/ink2012.xml"/><Relationship Id="rId260" Type="http://schemas.openxmlformats.org/officeDocument/2006/relationships/image" Target="../media/image2079.png"/><Relationship Id="rId316" Type="http://schemas.openxmlformats.org/officeDocument/2006/relationships/image" Target="../media/image2107.png"/><Relationship Id="rId55" Type="http://schemas.openxmlformats.org/officeDocument/2006/relationships/customXml" Target="../ink/ink1985.xml"/><Relationship Id="rId97" Type="http://schemas.openxmlformats.org/officeDocument/2006/relationships/customXml" Target="../ink/ink2006.xml"/><Relationship Id="rId120" Type="http://schemas.openxmlformats.org/officeDocument/2006/relationships/image" Target="../media/image2009.png"/><Relationship Id="rId358" Type="http://schemas.openxmlformats.org/officeDocument/2006/relationships/image" Target="../media/image2128.png"/><Relationship Id="rId162" Type="http://schemas.openxmlformats.org/officeDocument/2006/relationships/image" Target="../media/image2030.png"/><Relationship Id="rId218" Type="http://schemas.openxmlformats.org/officeDocument/2006/relationships/image" Target="../media/image2058.png"/><Relationship Id="rId271" Type="http://schemas.openxmlformats.org/officeDocument/2006/relationships/customXml" Target="../ink/ink2093.xml"/><Relationship Id="rId24" Type="http://schemas.openxmlformats.org/officeDocument/2006/relationships/image" Target="../media/image1961.png"/><Relationship Id="rId66" Type="http://schemas.openxmlformats.org/officeDocument/2006/relationships/image" Target="../media/image1982.png"/><Relationship Id="rId131" Type="http://schemas.openxmlformats.org/officeDocument/2006/relationships/customXml" Target="../ink/ink2023.xml"/><Relationship Id="rId327" Type="http://schemas.openxmlformats.org/officeDocument/2006/relationships/customXml" Target="../ink/ink2121.xml"/><Relationship Id="rId369" Type="http://schemas.openxmlformats.org/officeDocument/2006/relationships/customXml" Target="../ink/ink2142.xml"/><Relationship Id="rId173" Type="http://schemas.openxmlformats.org/officeDocument/2006/relationships/customXml" Target="../ink/ink2044.xml"/><Relationship Id="rId229" Type="http://schemas.openxmlformats.org/officeDocument/2006/relationships/customXml" Target="../ink/ink2072.xml"/><Relationship Id="rId380" Type="http://schemas.openxmlformats.org/officeDocument/2006/relationships/image" Target="../media/image2139.png"/><Relationship Id="rId240" Type="http://schemas.openxmlformats.org/officeDocument/2006/relationships/image" Target="../media/image2069.png"/><Relationship Id="rId35" Type="http://schemas.openxmlformats.org/officeDocument/2006/relationships/customXml" Target="../ink/ink1975.xml"/><Relationship Id="rId77" Type="http://schemas.openxmlformats.org/officeDocument/2006/relationships/customXml" Target="../ink/ink1996.xml"/><Relationship Id="rId100" Type="http://schemas.openxmlformats.org/officeDocument/2006/relationships/image" Target="../media/image1999.png"/><Relationship Id="rId282" Type="http://schemas.openxmlformats.org/officeDocument/2006/relationships/image" Target="../media/image2090.png"/><Relationship Id="rId338" Type="http://schemas.openxmlformats.org/officeDocument/2006/relationships/image" Target="../media/image2118.png"/><Relationship Id="rId8" Type="http://schemas.openxmlformats.org/officeDocument/2006/relationships/image" Target="../media/image1953.png"/><Relationship Id="rId142" Type="http://schemas.openxmlformats.org/officeDocument/2006/relationships/image" Target="../media/image2020.png"/><Relationship Id="rId184" Type="http://schemas.openxmlformats.org/officeDocument/2006/relationships/image" Target="../media/image2041.png"/><Relationship Id="rId391" Type="http://schemas.openxmlformats.org/officeDocument/2006/relationships/customXml" Target="../ink/ink2153.xml"/><Relationship Id="rId251" Type="http://schemas.openxmlformats.org/officeDocument/2006/relationships/customXml" Target="../ink/ink2083.xml"/><Relationship Id="rId46" Type="http://schemas.openxmlformats.org/officeDocument/2006/relationships/image" Target="../media/image1972.png"/><Relationship Id="rId293" Type="http://schemas.openxmlformats.org/officeDocument/2006/relationships/customXml" Target="../ink/ink2104.xml"/><Relationship Id="rId307" Type="http://schemas.openxmlformats.org/officeDocument/2006/relationships/customXml" Target="../ink/ink2111.xml"/><Relationship Id="rId349" Type="http://schemas.openxmlformats.org/officeDocument/2006/relationships/customXml" Target="../ink/ink2132.xml"/><Relationship Id="rId88" Type="http://schemas.openxmlformats.org/officeDocument/2006/relationships/image" Target="../media/image1993.png"/><Relationship Id="rId111" Type="http://schemas.openxmlformats.org/officeDocument/2006/relationships/customXml" Target="../ink/ink2013.xml"/><Relationship Id="rId153" Type="http://schemas.openxmlformats.org/officeDocument/2006/relationships/customXml" Target="../ink/ink2034.xml"/><Relationship Id="rId195" Type="http://schemas.openxmlformats.org/officeDocument/2006/relationships/customXml" Target="../ink/ink2055.xml"/><Relationship Id="rId209" Type="http://schemas.openxmlformats.org/officeDocument/2006/relationships/customXml" Target="../ink/ink2062.xml"/><Relationship Id="rId360" Type="http://schemas.openxmlformats.org/officeDocument/2006/relationships/image" Target="../media/image2129.png"/><Relationship Id="rId220" Type="http://schemas.openxmlformats.org/officeDocument/2006/relationships/image" Target="../media/image2059.png"/><Relationship Id="rId15" Type="http://schemas.openxmlformats.org/officeDocument/2006/relationships/customXml" Target="../ink/ink1965.xml"/><Relationship Id="rId57" Type="http://schemas.openxmlformats.org/officeDocument/2006/relationships/customXml" Target="../ink/ink1986.xml"/><Relationship Id="rId262" Type="http://schemas.openxmlformats.org/officeDocument/2006/relationships/image" Target="../media/image2080.png"/><Relationship Id="rId318" Type="http://schemas.openxmlformats.org/officeDocument/2006/relationships/image" Target="../media/image2108.png"/><Relationship Id="rId99" Type="http://schemas.openxmlformats.org/officeDocument/2006/relationships/customXml" Target="../ink/ink2007.xml"/><Relationship Id="rId122" Type="http://schemas.openxmlformats.org/officeDocument/2006/relationships/image" Target="../media/image2010.png"/><Relationship Id="rId164" Type="http://schemas.openxmlformats.org/officeDocument/2006/relationships/image" Target="../media/image2031.png"/><Relationship Id="rId371" Type="http://schemas.openxmlformats.org/officeDocument/2006/relationships/customXml" Target="../ink/ink2143.xml"/><Relationship Id="rId26" Type="http://schemas.openxmlformats.org/officeDocument/2006/relationships/image" Target="../media/image1962.png"/><Relationship Id="rId231" Type="http://schemas.openxmlformats.org/officeDocument/2006/relationships/customXml" Target="../ink/ink2073.xml"/><Relationship Id="rId273" Type="http://schemas.openxmlformats.org/officeDocument/2006/relationships/customXml" Target="../ink/ink2094.xml"/><Relationship Id="rId329" Type="http://schemas.openxmlformats.org/officeDocument/2006/relationships/customXml" Target="../ink/ink2122.xml"/><Relationship Id="rId68" Type="http://schemas.openxmlformats.org/officeDocument/2006/relationships/image" Target="../media/image1983.png"/><Relationship Id="rId133" Type="http://schemas.openxmlformats.org/officeDocument/2006/relationships/customXml" Target="../ink/ink2024.xml"/><Relationship Id="rId175" Type="http://schemas.openxmlformats.org/officeDocument/2006/relationships/customXml" Target="../ink/ink2045.xml"/><Relationship Id="rId340" Type="http://schemas.openxmlformats.org/officeDocument/2006/relationships/image" Target="../media/image2119.png"/><Relationship Id="rId200" Type="http://schemas.openxmlformats.org/officeDocument/2006/relationships/image" Target="../media/image2049.png"/><Relationship Id="rId382" Type="http://schemas.openxmlformats.org/officeDocument/2006/relationships/image" Target="../media/image2140.png"/><Relationship Id="rId242" Type="http://schemas.openxmlformats.org/officeDocument/2006/relationships/image" Target="../media/image2070.png"/><Relationship Id="rId284" Type="http://schemas.openxmlformats.org/officeDocument/2006/relationships/image" Target="../media/image2091.png"/></Relationships>
</file>

<file path=ppt/slides/_rels/slide23.xml.rels><?xml version="1.0" encoding="UTF-8" standalone="yes"?>
<Relationships xmlns="http://schemas.openxmlformats.org/package/2006/relationships"><Relationship Id="rId2" Type="http://schemas.openxmlformats.org/officeDocument/2006/relationships/image" Target="../media/image700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740.png"/><Relationship Id="rId2" Type="http://schemas.openxmlformats.org/officeDocument/2006/relationships/customXml" Target="../ink/ink215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customXml" Target="../ink/ink92.xml"/><Relationship Id="rId13" Type="http://schemas.openxmlformats.org/officeDocument/2006/relationships/image" Target="../media/image8.png"/><Relationship Id="rId3" Type="http://schemas.openxmlformats.org/officeDocument/2006/relationships/image" Target="../media/image135.png"/><Relationship Id="rId7" Type="http://schemas.openxmlformats.org/officeDocument/2006/relationships/image" Target="../media/image137.png"/><Relationship Id="rId12" Type="http://schemas.openxmlformats.org/officeDocument/2006/relationships/customXml" Target="../ink/ink94.xml"/><Relationship Id="rId2" Type="http://schemas.openxmlformats.org/officeDocument/2006/relationships/customXml" Target="../ink/ink89.xml"/><Relationship Id="rId1" Type="http://schemas.openxmlformats.org/officeDocument/2006/relationships/slideLayout" Target="../slideLayouts/slideLayout1.xml"/><Relationship Id="rId6" Type="http://schemas.openxmlformats.org/officeDocument/2006/relationships/customXml" Target="../ink/ink91.xml"/><Relationship Id="rId11" Type="http://schemas.openxmlformats.org/officeDocument/2006/relationships/image" Target="../media/image7.png"/><Relationship Id="rId5" Type="http://schemas.openxmlformats.org/officeDocument/2006/relationships/image" Target="../media/image136.png"/><Relationship Id="rId10" Type="http://schemas.openxmlformats.org/officeDocument/2006/relationships/customXml" Target="../ink/ink93.xml"/><Relationship Id="rId4" Type="http://schemas.openxmlformats.org/officeDocument/2006/relationships/customXml" Target="../ink/ink90.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14.png"/><Relationship Id="rId2" Type="http://schemas.openxmlformats.org/officeDocument/2006/relationships/image" Target="../media/image1513.png"/><Relationship Id="rId1" Type="http://schemas.openxmlformats.org/officeDocument/2006/relationships/slideLayout" Target="../slideLayouts/slideLayout1.xml"/><Relationship Id="rId5" Type="http://schemas.openxmlformats.org/officeDocument/2006/relationships/image" Target="../media/image1516.png"/><Relationship Id="rId4" Type="http://schemas.openxmlformats.org/officeDocument/2006/relationships/image" Target="../media/image1515.png"/></Relationships>
</file>

<file path=ppt/slides/_rels/slide33.xml.rels><?xml version="1.0" encoding="UTF-8" standalone="yes"?>
<Relationships xmlns="http://schemas.openxmlformats.org/package/2006/relationships"><Relationship Id="rId2" Type="http://schemas.openxmlformats.org/officeDocument/2006/relationships/image" Target="../media/image15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10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customXml" Target="../ink/ink152.xml"/><Relationship Id="rId21" Type="http://schemas.openxmlformats.org/officeDocument/2006/relationships/customXml" Target="../ink/ink104.xml"/><Relationship Id="rId42" Type="http://schemas.openxmlformats.org/officeDocument/2006/relationships/image" Target="../media/image157.png"/><Relationship Id="rId63" Type="http://schemas.openxmlformats.org/officeDocument/2006/relationships/customXml" Target="../ink/ink125.xml"/><Relationship Id="rId84" Type="http://schemas.openxmlformats.org/officeDocument/2006/relationships/image" Target="../media/image178.png"/><Relationship Id="rId138" Type="http://schemas.openxmlformats.org/officeDocument/2006/relationships/image" Target="../media/image205.png"/><Relationship Id="rId159" Type="http://schemas.openxmlformats.org/officeDocument/2006/relationships/customXml" Target="../ink/ink173.xml"/><Relationship Id="rId170" Type="http://schemas.openxmlformats.org/officeDocument/2006/relationships/image" Target="../media/image221.png"/><Relationship Id="rId191" Type="http://schemas.openxmlformats.org/officeDocument/2006/relationships/customXml" Target="../ink/ink189.xml"/><Relationship Id="rId107" Type="http://schemas.openxmlformats.org/officeDocument/2006/relationships/customXml" Target="../ink/ink147.xml"/><Relationship Id="rId11" Type="http://schemas.openxmlformats.org/officeDocument/2006/relationships/customXml" Target="../ink/ink99.xml"/><Relationship Id="rId32" Type="http://schemas.openxmlformats.org/officeDocument/2006/relationships/image" Target="../media/image152.png"/><Relationship Id="rId53" Type="http://schemas.openxmlformats.org/officeDocument/2006/relationships/customXml" Target="../ink/ink120.xml"/><Relationship Id="rId74" Type="http://schemas.openxmlformats.org/officeDocument/2006/relationships/image" Target="../media/image173.png"/><Relationship Id="rId128" Type="http://schemas.openxmlformats.org/officeDocument/2006/relationships/image" Target="../media/image200.png"/><Relationship Id="rId149" Type="http://schemas.openxmlformats.org/officeDocument/2006/relationships/customXml" Target="../ink/ink168.xml"/><Relationship Id="rId5" Type="http://schemas.openxmlformats.org/officeDocument/2006/relationships/customXml" Target="../ink/ink96.xml"/><Relationship Id="rId95" Type="http://schemas.openxmlformats.org/officeDocument/2006/relationships/customXml" Target="../ink/ink141.xml"/><Relationship Id="rId160" Type="http://schemas.openxmlformats.org/officeDocument/2006/relationships/image" Target="../media/image216.png"/><Relationship Id="rId181" Type="http://schemas.openxmlformats.org/officeDocument/2006/relationships/customXml" Target="../ink/ink184.xml"/><Relationship Id="rId22" Type="http://schemas.openxmlformats.org/officeDocument/2006/relationships/image" Target="../media/image147.png"/><Relationship Id="rId43" Type="http://schemas.openxmlformats.org/officeDocument/2006/relationships/customXml" Target="../ink/ink115.xml"/><Relationship Id="rId64" Type="http://schemas.openxmlformats.org/officeDocument/2006/relationships/image" Target="../media/image168.png"/><Relationship Id="rId118" Type="http://schemas.openxmlformats.org/officeDocument/2006/relationships/image" Target="../media/image195.png"/><Relationship Id="rId139" Type="http://schemas.openxmlformats.org/officeDocument/2006/relationships/customXml" Target="../ink/ink163.xml"/><Relationship Id="rId85" Type="http://schemas.openxmlformats.org/officeDocument/2006/relationships/customXml" Target="../ink/ink136.xml"/><Relationship Id="rId150" Type="http://schemas.openxmlformats.org/officeDocument/2006/relationships/image" Target="../media/image211.png"/><Relationship Id="rId171" Type="http://schemas.openxmlformats.org/officeDocument/2006/relationships/customXml" Target="../ink/ink179.xml"/><Relationship Id="rId192" Type="http://schemas.openxmlformats.org/officeDocument/2006/relationships/image" Target="../media/image232.png"/><Relationship Id="rId12" Type="http://schemas.openxmlformats.org/officeDocument/2006/relationships/image" Target="../media/image142.png"/><Relationship Id="rId33" Type="http://schemas.openxmlformats.org/officeDocument/2006/relationships/customXml" Target="../ink/ink110.xml"/><Relationship Id="rId108" Type="http://schemas.openxmlformats.org/officeDocument/2006/relationships/image" Target="../media/image190.png"/><Relationship Id="rId129" Type="http://schemas.openxmlformats.org/officeDocument/2006/relationships/customXml" Target="../ink/ink158.xml"/><Relationship Id="rId54" Type="http://schemas.openxmlformats.org/officeDocument/2006/relationships/image" Target="../media/image163.png"/><Relationship Id="rId75" Type="http://schemas.openxmlformats.org/officeDocument/2006/relationships/customXml" Target="../ink/ink131.xml"/><Relationship Id="rId96" Type="http://schemas.openxmlformats.org/officeDocument/2006/relationships/image" Target="../media/image184.png"/><Relationship Id="rId140" Type="http://schemas.openxmlformats.org/officeDocument/2006/relationships/image" Target="../media/image206.png"/><Relationship Id="rId161" Type="http://schemas.openxmlformats.org/officeDocument/2006/relationships/customXml" Target="../ink/ink174.xml"/><Relationship Id="rId182" Type="http://schemas.openxmlformats.org/officeDocument/2006/relationships/image" Target="../media/image227.png"/><Relationship Id="rId6" Type="http://schemas.openxmlformats.org/officeDocument/2006/relationships/image" Target="../media/image139.png"/><Relationship Id="rId23" Type="http://schemas.openxmlformats.org/officeDocument/2006/relationships/customXml" Target="../ink/ink105.xml"/><Relationship Id="rId119" Type="http://schemas.openxmlformats.org/officeDocument/2006/relationships/customXml" Target="../ink/ink153.xml"/><Relationship Id="rId44" Type="http://schemas.openxmlformats.org/officeDocument/2006/relationships/image" Target="../media/image158.png"/><Relationship Id="rId65" Type="http://schemas.openxmlformats.org/officeDocument/2006/relationships/customXml" Target="../ink/ink126.xml"/><Relationship Id="rId86" Type="http://schemas.openxmlformats.org/officeDocument/2006/relationships/image" Target="../media/image179.png"/><Relationship Id="rId130" Type="http://schemas.openxmlformats.org/officeDocument/2006/relationships/image" Target="../media/image201.png"/><Relationship Id="rId151" Type="http://schemas.openxmlformats.org/officeDocument/2006/relationships/customXml" Target="../ink/ink169.xml"/><Relationship Id="rId172" Type="http://schemas.openxmlformats.org/officeDocument/2006/relationships/image" Target="../media/image222.png"/><Relationship Id="rId193" Type="http://schemas.openxmlformats.org/officeDocument/2006/relationships/customXml" Target="../ink/ink190.xml"/><Relationship Id="rId13" Type="http://schemas.openxmlformats.org/officeDocument/2006/relationships/customXml" Target="../ink/ink100.xml"/><Relationship Id="rId109" Type="http://schemas.openxmlformats.org/officeDocument/2006/relationships/customXml" Target="../ink/ink148.xml"/><Relationship Id="rId34" Type="http://schemas.openxmlformats.org/officeDocument/2006/relationships/image" Target="../media/image153.png"/><Relationship Id="rId55" Type="http://schemas.openxmlformats.org/officeDocument/2006/relationships/customXml" Target="../ink/ink121.xml"/><Relationship Id="rId76" Type="http://schemas.openxmlformats.org/officeDocument/2006/relationships/image" Target="../media/image174.png"/><Relationship Id="rId97" Type="http://schemas.openxmlformats.org/officeDocument/2006/relationships/customXml" Target="../ink/ink142.xml"/><Relationship Id="rId120" Type="http://schemas.openxmlformats.org/officeDocument/2006/relationships/image" Target="../media/image196.png"/><Relationship Id="rId141" Type="http://schemas.openxmlformats.org/officeDocument/2006/relationships/customXml" Target="../ink/ink164.xml"/><Relationship Id="rId7" Type="http://schemas.openxmlformats.org/officeDocument/2006/relationships/customXml" Target="../ink/ink97.xml"/><Relationship Id="rId71" Type="http://schemas.openxmlformats.org/officeDocument/2006/relationships/customXml" Target="../ink/ink129.xml"/><Relationship Id="rId92" Type="http://schemas.openxmlformats.org/officeDocument/2006/relationships/image" Target="../media/image182.png"/><Relationship Id="rId162" Type="http://schemas.openxmlformats.org/officeDocument/2006/relationships/image" Target="../media/image217.png"/><Relationship Id="rId183" Type="http://schemas.openxmlformats.org/officeDocument/2006/relationships/customXml" Target="../ink/ink185.xml"/><Relationship Id="rId2" Type="http://schemas.openxmlformats.org/officeDocument/2006/relationships/image" Target="../media/image250.png"/><Relationship Id="rId29" Type="http://schemas.openxmlformats.org/officeDocument/2006/relationships/customXml" Target="../ink/ink108.xml"/><Relationship Id="rId24" Type="http://schemas.openxmlformats.org/officeDocument/2006/relationships/image" Target="../media/image148.png"/><Relationship Id="rId40" Type="http://schemas.openxmlformats.org/officeDocument/2006/relationships/image" Target="../media/image156.png"/><Relationship Id="rId45" Type="http://schemas.openxmlformats.org/officeDocument/2006/relationships/customXml" Target="../ink/ink116.xml"/><Relationship Id="rId66" Type="http://schemas.openxmlformats.org/officeDocument/2006/relationships/image" Target="../media/image169.png"/><Relationship Id="rId87" Type="http://schemas.openxmlformats.org/officeDocument/2006/relationships/customXml" Target="../ink/ink137.xml"/><Relationship Id="rId110" Type="http://schemas.openxmlformats.org/officeDocument/2006/relationships/image" Target="../media/image191.png"/><Relationship Id="rId115" Type="http://schemas.openxmlformats.org/officeDocument/2006/relationships/customXml" Target="../ink/ink151.xml"/><Relationship Id="rId131" Type="http://schemas.openxmlformats.org/officeDocument/2006/relationships/customXml" Target="../ink/ink159.xml"/><Relationship Id="rId136" Type="http://schemas.openxmlformats.org/officeDocument/2006/relationships/image" Target="../media/image204.png"/><Relationship Id="rId157" Type="http://schemas.openxmlformats.org/officeDocument/2006/relationships/customXml" Target="../ink/ink172.xml"/><Relationship Id="rId178" Type="http://schemas.openxmlformats.org/officeDocument/2006/relationships/image" Target="../media/image225.png"/><Relationship Id="rId61" Type="http://schemas.openxmlformats.org/officeDocument/2006/relationships/customXml" Target="../ink/ink124.xml"/><Relationship Id="rId82" Type="http://schemas.openxmlformats.org/officeDocument/2006/relationships/image" Target="../media/image177.png"/><Relationship Id="rId152" Type="http://schemas.openxmlformats.org/officeDocument/2006/relationships/image" Target="../media/image212.png"/><Relationship Id="rId173" Type="http://schemas.openxmlformats.org/officeDocument/2006/relationships/customXml" Target="../ink/ink180.xml"/><Relationship Id="rId194" Type="http://schemas.openxmlformats.org/officeDocument/2006/relationships/image" Target="../media/image233.png"/><Relationship Id="rId199" Type="http://schemas.openxmlformats.org/officeDocument/2006/relationships/customXml" Target="../ink/ink193.xml"/><Relationship Id="rId19" Type="http://schemas.openxmlformats.org/officeDocument/2006/relationships/customXml" Target="../ink/ink103.xml"/><Relationship Id="rId14" Type="http://schemas.openxmlformats.org/officeDocument/2006/relationships/image" Target="../media/image143.png"/><Relationship Id="rId30" Type="http://schemas.openxmlformats.org/officeDocument/2006/relationships/image" Target="../media/image151.png"/><Relationship Id="rId35" Type="http://schemas.openxmlformats.org/officeDocument/2006/relationships/customXml" Target="../ink/ink111.xml"/><Relationship Id="rId56" Type="http://schemas.openxmlformats.org/officeDocument/2006/relationships/image" Target="../media/image164.png"/><Relationship Id="rId77" Type="http://schemas.openxmlformats.org/officeDocument/2006/relationships/customXml" Target="../ink/ink132.xml"/><Relationship Id="rId100" Type="http://schemas.openxmlformats.org/officeDocument/2006/relationships/image" Target="../media/image186.png"/><Relationship Id="rId105" Type="http://schemas.openxmlformats.org/officeDocument/2006/relationships/customXml" Target="../ink/ink146.xml"/><Relationship Id="rId126" Type="http://schemas.openxmlformats.org/officeDocument/2006/relationships/image" Target="../media/image199.png"/><Relationship Id="rId147" Type="http://schemas.openxmlformats.org/officeDocument/2006/relationships/customXml" Target="../ink/ink167.xml"/><Relationship Id="rId168" Type="http://schemas.openxmlformats.org/officeDocument/2006/relationships/image" Target="../media/image220.png"/><Relationship Id="rId8" Type="http://schemas.openxmlformats.org/officeDocument/2006/relationships/image" Target="../media/image140.png"/><Relationship Id="rId51" Type="http://schemas.openxmlformats.org/officeDocument/2006/relationships/customXml" Target="../ink/ink119.xml"/><Relationship Id="rId72" Type="http://schemas.openxmlformats.org/officeDocument/2006/relationships/image" Target="../media/image172.png"/><Relationship Id="rId93" Type="http://schemas.openxmlformats.org/officeDocument/2006/relationships/customXml" Target="../ink/ink140.xml"/><Relationship Id="rId98" Type="http://schemas.openxmlformats.org/officeDocument/2006/relationships/image" Target="../media/image185.png"/><Relationship Id="rId121" Type="http://schemas.openxmlformats.org/officeDocument/2006/relationships/customXml" Target="../ink/ink154.xml"/><Relationship Id="rId142" Type="http://schemas.openxmlformats.org/officeDocument/2006/relationships/image" Target="../media/image207.png"/><Relationship Id="rId163" Type="http://schemas.openxmlformats.org/officeDocument/2006/relationships/customXml" Target="../ink/ink175.xml"/><Relationship Id="rId184" Type="http://schemas.openxmlformats.org/officeDocument/2006/relationships/image" Target="../media/image228.png"/><Relationship Id="rId189" Type="http://schemas.openxmlformats.org/officeDocument/2006/relationships/customXml" Target="../ink/ink188.xml"/><Relationship Id="rId3" Type="http://schemas.openxmlformats.org/officeDocument/2006/relationships/customXml" Target="../ink/ink95.xml"/><Relationship Id="rId25" Type="http://schemas.openxmlformats.org/officeDocument/2006/relationships/customXml" Target="../ink/ink106.xml"/><Relationship Id="rId46" Type="http://schemas.openxmlformats.org/officeDocument/2006/relationships/image" Target="../media/image159.png"/><Relationship Id="rId67" Type="http://schemas.openxmlformats.org/officeDocument/2006/relationships/customXml" Target="../ink/ink127.xml"/><Relationship Id="rId116" Type="http://schemas.openxmlformats.org/officeDocument/2006/relationships/image" Target="../media/image194.png"/><Relationship Id="rId137" Type="http://schemas.openxmlformats.org/officeDocument/2006/relationships/customXml" Target="../ink/ink162.xml"/><Relationship Id="rId158" Type="http://schemas.openxmlformats.org/officeDocument/2006/relationships/image" Target="../media/image215.png"/><Relationship Id="rId20" Type="http://schemas.openxmlformats.org/officeDocument/2006/relationships/image" Target="../media/image146.png"/><Relationship Id="rId41" Type="http://schemas.openxmlformats.org/officeDocument/2006/relationships/customXml" Target="../ink/ink114.xml"/><Relationship Id="rId62" Type="http://schemas.openxmlformats.org/officeDocument/2006/relationships/image" Target="../media/image167.png"/><Relationship Id="rId83" Type="http://schemas.openxmlformats.org/officeDocument/2006/relationships/customXml" Target="../ink/ink135.xml"/><Relationship Id="rId88" Type="http://schemas.openxmlformats.org/officeDocument/2006/relationships/image" Target="../media/image180.png"/><Relationship Id="rId111" Type="http://schemas.openxmlformats.org/officeDocument/2006/relationships/customXml" Target="../ink/ink149.xml"/><Relationship Id="rId132" Type="http://schemas.openxmlformats.org/officeDocument/2006/relationships/image" Target="../media/image202.png"/><Relationship Id="rId153" Type="http://schemas.openxmlformats.org/officeDocument/2006/relationships/customXml" Target="../ink/ink170.xml"/><Relationship Id="rId174" Type="http://schemas.openxmlformats.org/officeDocument/2006/relationships/image" Target="../media/image223.png"/><Relationship Id="rId179" Type="http://schemas.openxmlformats.org/officeDocument/2006/relationships/customXml" Target="../ink/ink183.xml"/><Relationship Id="rId195" Type="http://schemas.openxmlformats.org/officeDocument/2006/relationships/customXml" Target="../ink/ink191.xml"/><Relationship Id="rId190" Type="http://schemas.openxmlformats.org/officeDocument/2006/relationships/image" Target="../media/image231.png"/><Relationship Id="rId15" Type="http://schemas.openxmlformats.org/officeDocument/2006/relationships/customXml" Target="../ink/ink101.xml"/><Relationship Id="rId36" Type="http://schemas.openxmlformats.org/officeDocument/2006/relationships/image" Target="../media/image154.png"/><Relationship Id="rId57" Type="http://schemas.openxmlformats.org/officeDocument/2006/relationships/customXml" Target="../ink/ink122.xml"/><Relationship Id="rId106" Type="http://schemas.openxmlformats.org/officeDocument/2006/relationships/image" Target="../media/image189.png"/><Relationship Id="rId127" Type="http://schemas.openxmlformats.org/officeDocument/2006/relationships/customXml" Target="../ink/ink157.xml"/><Relationship Id="rId10" Type="http://schemas.openxmlformats.org/officeDocument/2006/relationships/image" Target="../media/image141.png"/><Relationship Id="rId31" Type="http://schemas.openxmlformats.org/officeDocument/2006/relationships/customXml" Target="../ink/ink109.xml"/><Relationship Id="rId52" Type="http://schemas.openxmlformats.org/officeDocument/2006/relationships/image" Target="../media/image162.png"/><Relationship Id="rId73" Type="http://schemas.openxmlformats.org/officeDocument/2006/relationships/customXml" Target="../ink/ink130.xml"/><Relationship Id="rId78" Type="http://schemas.openxmlformats.org/officeDocument/2006/relationships/image" Target="../media/image175.png"/><Relationship Id="rId94" Type="http://schemas.openxmlformats.org/officeDocument/2006/relationships/image" Target="../media/image183.png"/><Relationship Id="rId99" Type="http://schemas.openxmlformats.org/officeDocument/2006/relationships/customXml" Target="../ink/ink143.xml"/><Relationship Id="rId101" Type="http://schemas.openxmlformats.org/officeDocument/2006/relationships/customXml" Target="../ink/ink144.xml"/><Relationship Id="rId122" Type="http://schemas.openxmlformats.org/officeDocument/2006/relationships/image" Target="../media/image197.png"/><Relationship Id="rId143" Type="http://schemas.openxmlformats.org/officeDocument/2006/relationships/customXml" Target="../ink/ink165.xml"/><Relationship Id="rId148" Type="http://schemas.openxmlformats.org/officeDocument/2006/relationships/image" Target="../media/image210.png"/><Relationship Id="rId164" Type="http://schemas.openxmlformats.org/officeDocument/2006/relationships/image" Target="../media/image218.png"/><Relationship Id="rId169" Type="http://schemas.openxmlformats.org/officeDocument/2006/relationships/customXml" Target="../ink/ink178.xml"/><Relationship Id="rId185" Type="http://schemas.openxmlformats.org/officeDocument/2006/relationships/customXml" Target="../ink/ink186.xml"/><Relationship Id="rId4" Type="http://schemas.openxmlformats.org/officeDocument/2006/relationships/image" Target="../media/image138.png"/><Relationship Id="rId9" Type="http://schemas.openxmlformats.org/officeDocument/2006/relationships/customXml" Target="../ink/ink98.xml"/><Relationship Id="rId180" Type="http://schemas.openxmlformats.org/officeDocument/2006/relationships/image" Target="../media/image226.png"/><Relationship Id="rId26" Type="http://schemas.openxmlformats.org/officeDocument/2006/relationships/image" Target="../media/image149.png"/><Relationship Id="rId47" Type="http://schemas.openxmlformats.org/officeDocument/2006/relationships/customXml" Target="../ink/ink117.xml"/><Relationship Id="rId68" Type="http://schemas.openxmlformats.org/officeDocument/2006/relationships/image" Target="../media/image170.png"/><Relationship Id="rId89" Type="http://schemas.openxmlformats.org/officeDocument/2006/relationships/customXml" Target="../ink/ink138.xml"/><Relationship Id="rId112" Type="http://schemas.openxmlformats.org/officeDocument/2006/relationships/image" Target="../media/image192.png"/><Relationship Id="rId133" Type="http://schemas.openxmlformats.org/officeDocument/2006/relationships/customXml" Target="../ink/ink160.xml"/><Relationship Id="rId154" Type="http://schemas.openxmlformats.org/officeDocument/2006/relationships/image" Target="../media/image213.png"/><Relationship Id="rId175" Type="http://schemas.openxmlformats.org/officeDocument/2006/relationships/customXml" Target="../ink/ink181.xml"/><Relationship Id="rId196" Type="http://schemas.openxmlformats.org/officeDocument/2006/relationships/image" Target="../media/image234.png"/><Relationship Id="rId200" Type="http://schemas.openxmlformats.org/officeDocument/2006/relationships/image" Target="../media/image10.png"/><Relationship Id="rId16" Type="http://schemas.openxmlformats.org/officeDocument/2006/relationships/image" Target="../media/image144.png"/><Relationship Id="rId37" Type="http://schemas.openxmlformats.org/officeDocument/2006/relationships/customXml" Target="../ink/ink112.xml"/><Relationship Id="rId58" Type="http://schemas.openxmlformats.org/officeDocument/2006/relationships/image" Target="../media/image165.png"/><Relationship Id="rId79" Type="http://schemas.openxmlformats.org/officeDocument/2006/relationships/customXml" Target="../ink/ink133.xml"/><Relationship Id="rId102" Type="http://schemas.openxmlformats.org/officeDocument/2006/relationships/image" Target="../media/image187.png"/><Relationship Id="rId123" Type="http://schemas.openxmlformats.org/officeDocument/2006/relationships/customXml" Target="../ink/ink155.xml"/><Relationship Id="rId144" Type="http://schemas.openxmlformats.org/officeDocument/2006/relationships/image" Target="../media/image208.png"/><Relationship Id="rId90" Type="http://schemas.openxmlformats.org/officeDocument/2006/relationships/image" Target="../media/image181.png"/><Relationship Id="rId165" Type="http://schemas.openxmlformats.org/officeDocument/2006/relationships/customXml" Target="../ink/ink176.xml"/><Relationship Id="rId186" Type="http://schemas.openxmlformats.org/officeDocument/2006/relationships/image" Target="../media/image229.png"/><Relationship Id="rId27" Type="http://schemas.openxmlformats.org/officeDocument/2006/relationships/customXml" Target="../ink/ink107.xml"/><Relationship Id="rId48" Type="http://schemas.openxmlformats.org/officeDocument/2006/relationships/image" Target="../media/image160.png"/><Relationship Id="rId69" Type="http://schemas.openxmlformats.org/officeDocument/2006/relationships/customXml" Target="../ink/ink128.xml"/><Relationship Id="rId113" Type="http://schemas.openxmlformats.org/officeDocument/2006/relationships/customXml" Target="../ink/ink150.xml"/><Relationship Id="rId134" Type="http://schemas.openxmlformats.org/officeDocument/2006/relationships/image" Target="../media/image203.png"/><Relationship Id="rId80" Type="http://schemas.openxmlformats.org/officeDocument/2006/relationships/image" Target="../media/image176.png"/><Relationship Id="rId155" Type="http://schemas.openxmlformats.org/officeDocument/2006/relationships/customXml" Target="../ink/ink171.xml"/><Relationship Id="rId176" Type="http://schemas.openxmlformats.org/officeDocument/2006/relationships/image" Target="../media/image224.png"/><Relationship Id="rId197" Type="http://schemas.openxmlformats.org/officeDocument/2006/relationships/customXml" Target="../ink/ink192.xml"/><Relationship Id="rId17" Type="http://schemas.openxmlformats.org/officeDocument/2006/relationships/customXml" Target="../ink/ink102.xml"/><Relationship Id="rId38" Type="http://schemas.openxmlformats.org/officeDocument/2006/relationships/image" Target="../media/image155.png"/><Relationship Id="rId59" Type="http://schemas.openxmlformats.org/officeDocument/2006/relationships/customXml" Target="../ink/ink123.xml"/><Relationship Id="rId103" Type="http://schemas.openxmlformats.org/officeDocument/2006/relationships/customXml" Target="../ink/ink145.xml"/><Relationship Id="rId124" Type="http://schemas.openxmlformats.org/officeDocument/2006/relationships/image" Target="../media/image198.png"/><Relationship Id="rId70" Type="http://schemas.openxmlformats.org/officeDocument/2006/relationships/image" Target="../media/image171.png"/><Relationship Id="rId91" Type="http://schemas.openxmlformats.org/officeDocument/2006/relationships/customXml" Target="../ink/ink139.xml"/><Relationship Id="rId145" Type="http://schemas.openxmlformats.org/officeDocument/2006/relationships/customXml" Target="../ink/ink166.xml"/><Relationship Id="rId166" Type="http://schemas.openxmlformats.org/officeDocument/2006/relationships/image" Target="../media/image219.png"/><Relationship Id="rId187" Type="http://schemas.openxmlformats.org/officeDocument/2006/relationships/customXml" Target="../ink/ink187.xml"/><Relationship Id="rId1" Type="http://schemas.openxmlformats.org/officeDocument/2006/relationships/slideLayout" Target="../slideLayouts/slideLayout1.xml"/><Relationship Id="rId28" Type="http://schemas.openxmlformats.org/officeDocument/2006/relationships/image" Target="../media/image150.png"/><Relationship Id="rId49" Type="http://schemas.openxmlformats.org/officeDocument/2006/relationships/customXml" Target="../ink/ink118.xml"/><Relationship Id="rId114" Type="http://schemas.openxmlformats.org/officeDocument/2006/relationships/image" Target="../media/image193.png"/><Relationship Id="rId60" Type="http://schemas.openxmlformats.org/officeDocument/2006/relationships/image" Target="../media/image166.png"/><Relationship Id="rId81" Type="http://schemas.openxmlformats.org/officeDocument/2006/relationships/customXml" Target="../ink/ink134.xml"/><Relationship Id="rId135" Type="http://schemas.openxmlformats.org/officeDocument/2006/relationships/customXml" Target="../ink/ink161.xml"/><Relationship Id="rId156" Type="http://schemas.openxmlformats.org/officeDocument/2006/relationships/image" Target="../media/image214.png"/><Relationship Id="rId177" Type="http://schemas.openxmlformats.org/officeDocument/2006/relationships/customXml" Target="../ink/ink182.xml"/><Relationship Id="rId198" Type="http://schemas.openxmlformats.org/officeDocument/2006/relationships/image" Target="../media/image9.png"/><Relationship Id="rId18" Type="http://schemas.openxmlformats.org/officeDocument/2006/relationships/image" Target="../media/image145.png"/><Relationship Id="rId39" Type="http://schemas.openxmlformats.org/officeDocument/2006/relationships/customXml" Target="../ink/ink113.xml"/><Relationship Id="rId50" Type="http://schemas.openxmlformats.org/officeDocument/2006/relationships/image" Target="../media/image161.png"/><Relationship Id="rId104" Type="http://schemas.openxmlformats.org/officeDocument/2006/relationships/image" Target="../media/image188.png"/><Relationship Id="rId125" Type="http://schemas.openxmlformats.org/officeDocument/2006/relationships/customXml" Target="../ink/ink156.xml"/><Relationship Id="rId146" Type="http://schemas.openxmlformats.org/officeDocument/2006/relationships/image" Target="../media/image209.png"/><Relationship Id="rId167" Type="http://schemas.openxmlformats.org/officeDocument/2006/relationships/customXml" Target="../ink/ink177.xml"/><Relationship Id="rId188" Type="http://schemas.openxmlformats.org/officeDocument/2006/relationships/image" Target="../media/image230.png"/></Relationships>
</file>

<file path=ppt/slides/_rels/slide5.xml.rels><?xml version="1.0" encoding="UTF-8" standalone="yes"?>
<Relationships xmlns="http://schemas.openxmlformats.org/package/2006/relationships"><Relationship Id="rId117" Type="http://schemas.openxmlformats.org/officeDocument/2006/relationships/customXml" Target="../ink/ink251.xml"/><Relationship Id="rId21" Type="http://schemas.openxmlformats.org/officeDocument/2006/relationships/customXml" Target="../ink/ink203.xml"/><Relationship Id="rId324" Type="http://schemas.openxmlformats.org/officeDocument/2006/relationships/image" Target="../media/image396.png"/><Relationship Id="rId531" Type="http://schemas.openxmlformats.org/officeDocument/2006/relationships/customXml" Target="../ink/ink459.xml"/><Relationship Id="rId170" Type="http://schemas.openxmlformats.org/officeDocument/2006/relationships/image" Target="../media/image319.png"/><Relationship Id="rId268" Type="http://schemas.openxmlformats.org/officeDocument/2006/relationships/image" Target="../media/image368.png"/><Relationship Id="rId475" Type="http://schemas.openxmlformats.org/officeDocument/2006/relationships/image" Target="../media/image470.png"/><Relationship Id="rId32" Type="http://schemas.openxmlformats.org/officeDocument/2006/relationships/image" Target="../media/image249.png"/><Relationship Id="rId128" Type="http://schemas.openxmlformats.org/officeDocument/2006/relationships/image" Target="../media/image298.png"/><Relationship Id="rId335" Type="http://schemas.openxmlformats.org/officeDocument/2006/relationships/customXml" Target="../ink/ink360.xml"/><Relationship Id="rId542" Type="http://schemas.openxmlformats.org/officeDocument/2006/relationships/image" Target="../media/image503.png"/><Relationship Id="rId181" Type="http://schemas.openxmlformats.org/officeDocument/2006/relationships/customXml" Target="../ink/ink283.xml"/><Relationship Id="rId402" Type="http://schemas.openxmlformats.org/officeDocument/2006/relationships/image" Target="../media/image435.png"/><Relationship Id="rId279" Type="http://schemas.openxmlformats.org/officeDocument/2006/relationships/customXml" Target="../ink/ink332.xml"/><Relationship Id="rId486" Type="http://schemas.openxmlformats.org/officeDocument/2006/relationships/customXml" Target="../ink/ink436.xml"/><Relationship Id="rId43" Type="http://schemas.openxmlformats.org/officeDocument/2006/relationships/customXml" Target="../ink/ink214.xml"/><Relationship Id="rId139" Type="http://schemas.openxmlformats.org/officeDocument/2006/relationships/customXml" Target="../ink/ink262.xml"/><Relationship Id="rId346" Type="http://schemas.openxmlformats.org/officeDocument/2006/relationships/image" Target="../media/image407.png"/><Relationship Id="rId553" Type="http://schemas.openxmlformats.org/officeDocument/2006/relationships/customXml" Target="../ink/ink470.xml"/><Relationship Id="rId192" Type="http://schemas.openxmlformats.org/officeDocument/2006/relationships/image" Target="../media/image330.png"/><Relationship Id="rId206" Type="http://schemas.openxmlformats.org/officeDocument/2006/relationships/image" Target="../media/image337.png"/><Relationship Id="rId413" Type="http://schemas.openxmlformats.org/officeDocument/2006/relationships/customXml" Target="../ink/ink399.xml"/><Relationship Id="rId497" Type="http://schemas.openxmlformats.org/officeDocument/2006/relationships/customXml" Target="../ink/ink442.xml"/><Relationship Id="rId357" Type="http://schemas.openxmlformats.org/officeDocument/2006/relationships/customXml" Target="../ink/ink371.xml"/><Relationship Id="rId54" Type="http://schemas.openxmlformats.org/officeDocument/2006/relationships/image" Target="../media/image261.png"/><Relationship Id="rId217" Type="http://schemas.openxmlformats.org/officeDocument/2006/relationships/customXml" Target="../ink/ink301.xml"/><Relationship Id="rId259" Type="http://schemas.openxmlformats.org/officeDocument/2006/relationships/customXml" Target="../ink/ink322.xml"/><Relationship Id="rId424" Type="http://schemas.openxmlformats.org/officeDocument/2006/relationships/image" Target="../media/image445.png"/><Relationship Id="rId466" Type="http://schemas.openxmlformats.org/officeDocument/2006/relationships/customXml" Target="../ink/ink426.xml"/><Relationship Id="rId23" Type="http://schemas.openxmlformats.org/officeDocument/2006/relationships/customXml" Target="../ink/ink204.xml"/><Relationship Id="rId119" Type="http://schemas.openxmlformats.org/officeDocument/2006/relationships/customXml" Target="../ink/ink252.xml"/><Relationship Id="rId270" Type="http://schemas.openxmlformats.org/officeDocument/2006/relationships/image" Target="../media/image369.png"/><Relationship Id="rId326" Type="http://schemas.openxmlformats.org/officeDocument/2006/relationships/image" Target="../media/image397.png"/><Relationship Id="rId533" Type="http://schemas.openxmlformats.org/officeDocument/2006/relationships/customXml" Target="../ink/ink460.xml"/><Relationship Id="rId65" Type="http://schemas.openxmlformats.org/officeDocument/2006/relationships/customXml" Target="../ink/ink225.xml"/><Relationship Id="rId130" Type="http://schemas.openxmlformats.org/officeDocument/2006/relationships/image" Target="../media/image299.png"/><Relationship Id="rId368" Type="http://schemas.openxmlformats.org/officeDocument/2006/relationships/image" Target="../media/image418.png"/><Relationship Id="rId172" Type="http://schemas.openxmlformats.org/officeDocument/2006/relationships/image" Target="../media/image320.png"/><Relationship Id="rId228" Type="http://schemas.openxmlformats.org/officeDocument/2006/relationships/image" Target="../media/image348.png"/><Relationship Id="rId435" Type="http://schemas.openxmlformats.org/officeDocument/2006/relationships/customXml" Target="../ink/ink410.xml"/><Relationship Id="rId477" Type="http://schemas.openxmlformats.org/officeDocument/2006/relationships/image" Target="../media/image471.png"/><Relationship Id="rId281" Type="http://schemas.openxmlformats.org/officeDocument/2006/relationships/customXml" Target="../ink/ink333.xml"/><Relationship Id="rId337" Type="http://schemas.openxmlformats.org/officeDocument/2006/relationships/customXml" Target="../ink/ink361.xml"/><Relationship Id="rId502" Type="http://schemas.openxmlformats.org/officeDocument/2006/relationships/image" Target="../media/image483.png"/><Relationship Id="rId34" Type="http://schemas.openxmlformats.org/officeDocument/2006/relationships/image" Target="../media/image251.png"/><Relationship Id="rId76" Type="http://schemas.openxmlformats.org/officeDocument/2006/relationships/image" Target="../media/image272.png"/><Relationship Id="rId141" Type="http://schemas.openxmlformats.org/officeDocument/2006/relationships/customXml" Target="../ink/ink263.xml"/><Relationship Id="rId379" Type="http://schemas.openxmlformats.org/officeDocument/2006/relationships/customXml" Target="../ink/ink382.xml"/><Relationship Id="rId544" Type="http://schemas.openxmlformats.org/officeDocument/2006/relationships/image" Target="../media/image11.png"/><Relationship Id="rId7" Type="http://schemas.openxmlformats.org/officeDocument/2006/relationships/customXml" Target="../ink/ink196.xml"/><Relationship Id="rId183" Type="http://schemas.openxmlformats.org/officeDocument/2006/relationships/customXml" Target="../ink/ink284.xml"/><Relationship Id="rId239" Type="http://schemas.openxmlformats.org/officeDocument/2006/relationships/customXml" Target="../ink/ink312.xml"/><Relationship Id="rId390" Type="http://schemas.openxmlformats.org/officeDocument/2006/relationships/image" Target="../media/image429.png"/><Relationship Id="rId404" Type="http://schemas.openxmlformats.org/officeDocument/2006/relationships/image" Target="../media/image436.png"/><Relationship Id="rId446" Type="http://schemas.openxmlformats.org/officeDocument/2006/relationships/image" Target="../media/image456.png"/><Relationship Id="rId250" Type="http://schemas.openxmlformats.org/officeDocument/2006/relationships/image" Target="../media/image359.png"/><Relationship Id="rId292" Type="http://schemas.openxmlformats.org/officeDocument/2006/relationships/image" Target="../media/image380.png"/><Relationship Id="rId306" Type="http://schemas.openxmlformats.org/officeDocument/2006/relationships/image" Target="../media/image387.png"/><Relationship Id="rId488" Type="http://schemas.openxmlformats.org/officeDocument/2006/relationships/customXml" Target="../ink/ink437.xml"/><Relationship Id="rId45" Type="http://schemas.openxmlformats.org/officeDocument/2006/relationships/customXml" Target="../ink/ink215.xml"/><Relationship Id="rId87" Type="http://schemas.openxmlformats.org/officeDocument/2006/relationships/customXml" Target="../ink/ink236.xml"/><Relationship Id="rId110" Type="http://schemas.openxmlformats.org/officeDocument/2006/relationships/image" Target="../media/image289.png"/><Relationship Id="rId348" Type="http://schemas.openxmlformats.org/officeDocument/2006/relationships/image" Target="../media/image408.png"/><Relationship Id="rId513" Type="http://schemas.openxmlformats.org/officeDocument/2006/relationships/customXml" Target="../ink/ink450.xml"/><Relationship Id="rId555" Type="http://schemas.openxmlformats.org/officeDocument/2006/relationships/customXml" Target="../ink/ink471.xml"/><Relationship Id="rId152" Type="http://schemas.openxmlformats.org/officeDocument/2006/relationships/image" Target="../media/image310.png"/><Relationship Id="rId194" Type="http://schemas.openxmlformats.org/officeDocument/2006/relationships/image" Target="../media/image331.png"/><Relationship Id="rId208" Type="http://schemas.openxmlformats.org/officeDocument/2006/relationships/image" Target="../media/image338.png"/><Relationship Id="rId415" Type="http://schemas.openxmlformats.org/officeDocument/2006/relationships/customXml" Target="../ink/ink400.xml"/><Relationship Id="rId457" Type="http://schemas.openxmlformats.org/officeDocument/2006/relationships/customXml" Target="../ink/ink421.xml"/><Relationship Id="rId261" Type="http://schemas.openxmlformats.org/officeDocument/2006/relationships/customXml" Target="../ink/ink323.xml"/><Relationship Id="rId499" Type="http://schemas.openxmlformats.org/officeDocument/2006/relationships/customXml" Target="../ink/ink443.xml"/><Relationship Id="rId14" Type="http://schemas.openxmlformats.org/officeDocument/2006/relationships/image" Target="../media/image240.png"/><Relationship Id="rId56" Type="http://schemas.openxmlformats.org/officeDocument/2006/relationships/image" Target="../media/image262.png"/><Relationship Id="rId317" Type="http://schemas.openxmlformats.org/officeDocument/2006/relationships/customXml" Target="../ink/ink351.xml"/><Relationship Id="rId359" Type="http://schemas.openxmlformats.org/officeDocument/2006/relationships/customXml" Target="../ink/ink372.xml"/><Relationship Id="rId524" Type="http://schemas.openxmlformats.org/officeDocument/2006/relationships/image" Target="../media/image494.png"/><Relationship Id="rId98" Type="http://schemas.openxmlformats.org/officeDocument/2006/relationships/image" Target="../media/image283.png"/><Relationship Id="rId121" Type="http://schemas.openxmlformats.org/officeDocument/2006/relationships/customXml" Target="../ink/ink253.xml"/><Relationship Id="rId163" Type="http://schemas.openxmlformats.org/officeDocument/2006/relationships/customXml" Target="../ink/ink274.xml"/><Relationship Id="rId219" Type="http://schemas.openxmlformats.org/officeDocument/2006/relationships/customXml" Target="../ink/ink302.xml"/><Relationship Id="rId370" Type="http://schemas.openxmlformats.org/officeDocument/2006/relationships/image" Target="../media/image419.png"/><Relationship Id="rId426" Type="http://schemas.openxmlformats.org/officeDocument/2006/relationships/image" Target="../media/image446.png"/><Relationship Id="rId230" Type="http://schemas.openxmlformats.org/officeDocument/2006/relationships/image" Target="../media/image349.png"/><Relationship Id="rId468" Type="http://schemas.openxmlformats.org/officeDocument/2006/relationships/customXml" Target="../ink/ink427.xml"/><Relationship Id="rId25" Type="http://schemas.openxmlformats.org/officeDocument/2006/relationships/customXml" Target="../ink/ink205.xml"/><Relationship Id="rId67" Type="http://schemas.openxmlformats.org/officeDocument/2006/relationships/customXml" Target="../ink/ink226.xml"/><Relationship Id="rId272" Type="http://schemas.openxmlformats.org/officeDocument/2006/relationships/image" Target="../media/image370.png"/><Relationship Id="rId328" Type="http://schemas.openxmlformats.org/officeDocument/2006/relationships/image" Target="../media/image398.png"/><Relationship Id="rId535" Type="http://schemas.openxmlformats.org/officeDocument/2006/relationships/customXml" Target="../ink/ink461.xml"/><Relationship Id="rId132" Type="http://schemas.openxmlformats.org/officeDocument/2006/relationships/image" Target="../media/image300.png"/><Relationship Id="rId174" Type="http://schemas.openxmlformats.org/officeDocument/2006/relationships/image" Target="../media/image321.png"/><Relationship Id="rId381" Type="http://schemas.openxmlformats.org/officeDocument/2006/relationships/customXml" Target="../ink/ink383.xml"/><Relationship Id="rId241" Type="http://schemas.openxmlformats.org/officeDocument/2006/relationships/customXml" Target="../ink/ink313.xml"/><Relationship Id="rId437" Type="http://schemas.openxmlformats.org/officeDocument/2006/relationships/customXml" Target="../ink/ink411.xml"/><Relationship Id="rId479" Type="http://schemas.openxmlformats.org/officeDocument/2006/relationships/image" Target="../media/image472.png"/><Relationship Id="rId36" Type="http://schemas.openxmlformats.org/officeDocument/2006/relationships/image" Target="../media/image252.png"/><Relationship Id="rId283" Type="http://schemas.openxmlformats.org/officeDocument/2006/relationships/customXml" Target="../ink/ink334.xml"/><Relationship Id="rId339" Type="http://schemas.openxmlformats.org/officeDocument/2006/relationships/customXml" Target="../ink/ink362.xml"/><Relationship Id="rId490" Type="http://schemas.openxmlformats.org/officeDocument/2006/relationships/customXml" Target="../ink/ink438.xml"/><Relationship Id="rId504" Type="http://schemas.openxmlformats.org/officeDocument/2006/relationships/image" Target="../media/image484.png"/><Relationship Id="rId546" Type="http://schemas.openxmlformats.org/officeDocument/2006/relationships/image" Target="../media/image12.png"/><Relationship Id="rId78" Type="http://schemas.openxmlformats.org/officeDocument/2006/relationships/image" Target="../media/image273.png"/><Relationship Id="rId101" Type="http://schemas.openxmlformats.org/officeDocument/2006/relationships/customXml" Target="../ink/ink243.xml"/><Relationship Id="rId143" Type="http://schemas.openxmlformats.org/officeDocument/2006/relationships/customXml" Target="../ink/ink264.xml"/><Relationship Id="rId185" Type="http://schemas.openxmlformats.org/officeDocument/2006/relationships/customXml" Target="../ink/ink285.xml"/><Relationship Id="rId350" Type="http://schemas.openxmlformats.org/officeDocument/2006/relationships/image" Target="../media/image409.png"/><Relationship Id="rId406" Type="http://schemas.openxmlformats.org/officeDocument/2006/relationships/image" Target="../media/image437.png"/><Relationship Id="rId9" Type="http://schemas.openxmlformats.org/officeDocument/2006/relationships/customXml" Target="../ink/ink197.xml"/><Relationship Id="rId210" Type="http://schemas.openxmlformats.org/officeDocument/2006/relationships/image" Target="../media/image339.png"/><Relationship Id="rId392" Type="http://schemas.openxmlformats.org/officeDocument/2006/relationships/image" Target="../media/image430.png"/><Relationship Id="rId448" Type="http://schemas.openxmlformats.org/officeDocument/2006/relationships/image" Target="../media/image457.png"/><Relationship Id="rId252" Type="http://schemas.openxmlformats.org/officeDocument/2006/relationships/image" Target="../media/image360.png"/><Relationship Id="rId294" Type="http://schemas.openxmlformats.org/officeDocument/2006/relationships/image" Target="../media/image381.png"/><Relationship Id="rId308" Type="http://schemas.openxmlformats.org/officeDocument/2006/relationships/image" Target="../media/image388.png"/><Relationship Id="rId515" Type="http://schemas.openxmlformats.org/officeDocument/2006/relationships/customXml" Target="../ink/ink451.xml"/><Relationship Id="rId47" Type="http://schemas.openxmlformats.org/officeDocument/2006/relationships/customXml" Target="../ink/ink216.xml"/><Relationship Id="rId89" Type="http://schemas.openxmlformats.org/officeDocument/2006/relationships/customXml" Target="../ink/ink237.xml"/><Relationship Id="rId112" Type="http://schemas.openxmlformats.org/officeDocument/2006/relationships/image" Target="../media/image290.png"/><Relationship Id="rId154" Type="http://schemas.openxmlformats.org/officeDocument/2006/relationships/image" Target="../media/image311.png"/><Relationship Id="rId361" Type="http://schemas.openxmlformats.org/officeDocument/2006/relationships/customXml" Target="../ink/ink373.xml"/><Relationship Id="rId557" Type="http://schemas.openxmlformats.org/officeDocument/2006/relationships/customXml" Target="../ink/ink472.xml"/><Relationship Id="rId196" Type="http://schemas.openxmlformats.org/officeDocument/2006/relationships/image" Target="../media/image332.png"/><Relationship Id="rId417" Type="http://schemas.openxmlformats.org/officeDocument/2006/relationships/customXml" Target="../ink/ink401.xml"/><Relationship Id="rId459" Type="http://schemas.openxmlformats.org/officeDocument/2006/relationships/customXml" Target="../ink/ink422.xml"/><Relationship Id="rId16" Type="http://schemas.openxmlformats.org/officeDocument/2006/relationships/image" Target="../media/image241.png"/><Relationship Id="rId221" Type="http://schemas.openxmlformats.org/officeDocument/2006/relationships/customXml" Target="../ink/ink303.xml"/><Relationship Id="rId263" Type="http://schemas.openxmlformats.org/officeDocument/2006/relationships/customXml" Target="../ink/ink324.xml"/><Relationship Id="rId319" Type="http://schemas.openxmlformats.org/officeDocument/2006/relationships/customXml" Target="../ink/ink352.xml"/><Relationship Id="rId470" Type="http://schemas.openxmlformats.org/officeDocument/2006/relationships/customXml" Target="../ink/ink428.xml"/><Relationship Id="rId526" Type="http://schemas.openxmlformats.org/officeDocument/2006/relationships/image" Target="../media/image495.png"/><Relationship Id="rId58" Type="http://schemas.openxmlformats.org/officeDocument/2006/relationships/image" Target="../media/image263.png"/><Relationship Id="rId123" Type="http://schemas.openxmlformats.org/officeDocument/2006/relationships/customXml" Target="../ink/ink254.xml"/><Relationship Id="rId330" Type="http://schemas.openxmlformats.org/officeDocument/2006/relationships/image" Target="../media/image399.png"/><Relationship Id="rId165" Type="http://schemas.openxmlformats.org/officeDocument/2006/relationships/customXml" Target="../ink/ink275.xml"/><Relationship Id="rId372" Type="http://schemas.openxmlformats.org/officeDocument/2006/relationships/image" Target="../media/image420.png"/><Relationship Id="rId428" Type="http://schemas.openxmlformats.org/officeDocument/2006/relationships/image" Target="../media/image447.png"/><Relationship Id="rId232" Type="http://schemas.openxmlformats.org/officeDocument/2006/relationships/image" Target="../media/image350.png"/><Relationship Id="rId274" Type="http://schemas.openxmlformats.org/officeDocument/2006/relationships/image" Target="../media/image371.png"/><Relationship Id="rId481" Type="http://schemas.openxmlformats.org/officeDocument/2006/relationships/image" Target="../media/image473.png"/><Relationship Id="rId27" Type="http://schemas.openxmlformats.org/officeDocument/2006/relationships/customXml" Target="../ink/ink206.xml"/><Relationship Id="rId69" Type="http://schemas.openxmlformats.org/officeDocument/2006/relationships/customXml" Target="../ink/ink227.xml"/><Relationship Id="rId134" Type="http://schemas.openxmlformats.org/officeDocument/2006/relationships/image" Target="../media/image301.png"/><Relationship Id="rId537" Type="http://schemas.openxmlformats.org/officeDocument/2006/relationships/customXml" Target="../ink/ink462.xml"/><Relationship Id="rId80" Type="http://schemas.openxmlformats.org/officeDocument/2006/relationships/image" Target="../media/image274.png"/><Relationship Id="rId176" Type="http://schemas.openxmlformats.org/officeDocument/2006/relationships/image" Target="../media/image322.png"/><Relationship Id="rId341" Type="http://schemas.openxmlformats.org/officeDocument/2006/relationships/customXml" Target="../ink/ink363.xml"/><Relationship Id="rId383" Type="http://schemas.openxmlformats.org/officeDocument/2006/relationships/customXml" Target="../ink/ink384.xml"/><Relationship Id="rId439" Type="http://schemas.openxmlformats.org/officeDocument/2006/relationships/customXml" Target="../ink/ink412.xml"/><Relationship Id="rId201" Type="http://schemas.openxmlformats.org/officeDocument/2006/relationships/customXml" Target="../ink/ink293.xml"/><Relationship Id="rId243" Type="http://schemas.openxmlformats.org/officeDocument/2006/relationships/customXml" Target="../ink/ink314.xml"/><Relationship Id="rId285" Type="http://schemas.openxmlformats.org/officeDocument/2006/relationships/customXml" Target="../ink/ink335.xml"/><Relationship Id="rId450" Type="http://schemas.openxmlformats.org/officeDocument/2006/relationships/image" Target="../media/image458.png"/><Relationship Id="rId506" Type="http://schemas.openxmlformats.org/officeDocument/2006/relationships/image" Target="../media/image485.png"/><Relationship Id="rId38" Type="http://schemas.openxmlformats.org/officeDocument/2006/relationships/image" Target="../media/image253.png"/><Relationship Id="rId103" Type="http://schemas.openxmlformats.org/officeDocument/2006/relationships/customXml" Target="../ink/ink244.xml"/><Relationship Id="rId310" Type="http://schemas.openxmlformats.org/officeDocument/2006/relationships/image" Target="../media/image389.png"/><Relationship Id="rId492" Type="http://schemas.openxmlformats.org/officeDocument/2006/relationships/customXml" Target="../ink/ink439.xml"/><Relationship Id="rId548" Type="http://schemas.openxmlformats.org/officeDocument/2006/relationships/image" Target="../media/image13.png"/><Relationship Id="rId91" Type="http://schemas.openxmlformats.org/officeDocument/2006/relationships/customXml" Target="../ink/ink238.xml"/><Relationship Id="rId145" Type="http://schemas.openxmlformats.org/officeDocument/2006/relationships/customXml" Target="../ink/ink265.xml"/><Relationship Id="rId187" Type="http://schemas.openxmlformats.org/officeDocument/2006/relationships/customXml" Target="../ink/ink286.xml"/><Relationship Id="rId352" Type="http://schemas.openxmlformats.org/officeDocument/2006/relationships/image" Target="../media/image410.png"/><Relationship Id="rId394" Type="http://schemas.openxmlformats.org/officeDocument/2006/relationships/image" Target="../media/image431.png"/><Relationship Id="rId408" Type="http://schemas.openxmlformats.org/officeDocument/2006/relationships/image" Target="../media/image188.png"/><Relationship Id="rId212" Type="http://schemas.openxmlformats.org/officeDocument/2006/relationships/image" Target="../media/image340.png"/><Relationship Id="rId254" Type="http://schemas.openxmlformats.org/officeDocument/2006/relationships/image" Target="../media/image361.png"/><Relationship Id="rId49" Type="http://schemas.openxmlformats.org/officeDocument/2006/relationships/customXml" Target="../ink/ink217.xml"/><Relationship Id="rId114" Type="http://schemas.openxmlformats.org/officeDocument/2006/relationships/image" Target="../media/image291.png"/><Relationship Id="rId296" Type="http://schemas.openxmlformats.org/officeDocument/2006/relationships/image" Target="../media/image382.png"/><Relationship Id="rId461" Type="http://schemas.openxmlformats.org/officeDocument/2006/relationships/customXml" Target="../ink/ink423.xml"/><Relationship Id="rId517" Type="http://schemas.openxmlformats.org/officeDocument/2006/relationships/customXml" Target="../ink/ink452.xml"/><Relationship Id="rId60" Type="http://schemas.openxmlformats.org/officeDocument/2006/relationships/image" Target="../media/image264.png"/><Relationship Id="rId156" Type="http://schemas.openxmlformats.org/officeDocument/2006/relationships/image" Target="../media/image312.png"/><Relationship Id="rId198" Type="http://schemas.openxmlformats.org/officeDocument/2006/relationships/image" Target="../media/image333.png"/><Relationship Id="rId321" Type="http://schemas.openxmlformats.org/officeDocument/2006/relationships/customXml" Target="../ink/ink353.xml"/><Relationship Id="rId363" Type="http://schemas.openxmlformats.org/officeDocument/2006/relationships/customXml" Target="../ink/ink374.xml"/><Relationship Id="rId419" Type="http://schemas.openxmlformats.org/officeDocument/2006/relationships/customXml" Target="../ink/ink402.xml"/><Relationship Id="rId223" Type="http://schemas.openxmlformats.org/officeDocument/2006/relationships/customXml" Target="../ink/ink304.xml"/><Relationship Id="rId430" Type="http://schemas.openxmlformats.org/officeDocument/2006/relationships/image" Target="../media/image448.png"/><Relationship Id="rId18" Type="http://schemas.openxmlformats.org/officeDocument/2006/relationships/image" Target="../media/image242.png"/><Relationship Id="rId265" Type="http://schemas.openxmlformats.org/officeDocument/2006/relationships/customXml" Target="../ink/ink325.xml"/><Relationship Id="rId472" Type="http://schemas.openxmlformats.org/officeDocument/2006/relationships/customXml" Target="../ink/ink429.xml"/><Relationship Id="rId528" Type="http://schemas.openxmlformats.org/officeDocument/2006/relationships/image" Target="../media/image496.png"/><Relationship Id="rId125" Type="http://schemas.openxmlformats.org/officeDocument/2006/relationships/customXml" Target="../ink/ink255.xml"/><Relationship Id="rId167" Type="http://schemas.openxmlformats.org/officeDocument/2006/relationships/customXml" Target="../ink/ink276.xml"/><Relationship Id="rId332" Type="http://schemas.openxmlformats.org/officeDocument/2006/relationships/image" Target="../media/image400.png"/><Relationship Id="rId374" Type="http://schemas.openxmlformats.org/officeDocument/2006/relationships/image" Target="../media/image421.png"/><Relationship Id="rId71" Type="http://schemas.openxmlformats.org/officeDocument/2006/relationships/customXml" Target="../ink/ink228.xml"/><Relationship Id="rId234" Type="http://schemas.openxmlformats.org/officeDocument/2006/relationships/image" Target="../media/image351.png"/><Relationship Id="rId2" Type="http://schemas.openxmlformats.org/officeDocument/2006/relationships/image" Target="../media/image510.png"/><Relationship Id="rId29" Type="http://schemas.openxmlformats.org/officeDocument/2006/relationships/customXml" Target="../ink/ink207.xml"/><Relationship Id="rId276" Type="http://schemas.openxmlformats.org/officeDocument/2006/relationships/image" Target="../media/image372.png"/><Relationship Id="rId441" Type="http://schemas.openxmlformats.org/officeDocument/2006/relationships/customXml" Target="../ink/ink413.xml"/><Relationship Id="rId483" Type="http://schemas.openxmlformats.org/officeDocument/2006/relationships/image" Target="../media/image474.png"/><Relationship Id="rId539" Type="http://schemas.openxmlformats.org/officeDocument/2006/relationships/customXml" Target="../ink/ink463.xml"/><Relationship Id="rId40" Type="http://schemas.openxmlformats.org/officeDocument/2006/relationships/image" Target="../media/image254.png"/><Relationship Id="rId136" Type="http://schemas.openxmlformats.org/officeDocument/2006/relationships/image" Target="../media/image302.png"/><Relationship Id="rId178" Type="http://schemas.openxmlformats.org/officeDocument/2006/relationships/image" Target="../media/image323.png"/><Relationship Id="rId301" Type="http://schemas.openxmlformats.org/officeDocument/2006/relationships/customXml" Target="../ink/ink343.xml"/><Relationship Id="rId343" Type="http://schemas.openxmlformats.org/officeDocument/2006/relationships/customXml" Target="../ink/ink364.xml"/><Relationship Id="rId550" Type="http://schemas.openxmlformats.org/officeDocument/2006/relationships/image" Target="../media/image14.png"/><Relationship Id="rId82" Type="http://schemas.openxmlformats.org/officeDocument/2006/relationships/image" Target="../media/image275.png"/><Relationship Id="rId203" Type="http://schemas.openxmlformats.org/officeDocument/2006/relationships/customXml" Target="../ink/ink294.xml"/><Relationship Id="rId385" Type="http://schemas.openxmlformats.org/officeDocument/2006/relationships/customXml" Target="../ink/ink385.xml"/><Relationship Id="rId245" Type="http://schemas.openxmlformats.org/officeDocument/2006/relationships/customXml" Target="../ink/ink315.xml"/><Relationship Id="rId287" Type="http://schemas.openxmlformats.org/officeDocument/2006/relationships/customXml" Target="../ink/ink336.xml"/><Relationship Id="rId410" Type="http://schemas.openxmlformats.org/officeDocument/2006/relationships/image" Target="../media/image438.png"/><Relationship Id="rId452" Type="http://schemas.openxmlformats.org/officeDocument/2006/relationships/image" Target="../media/image459.png"/><Relationship Id="rId494" Type="http://schemas.openxmlformats.org/officeDocument/2006/relationships/customXml" Target="../ink/ink440.xml"/><Relationship Id="rId508" Type="http://schemas.openxmlformats.org/officeDocument/2006/relationships/image" Target="../media/image486.png"/><Relationship Id="rId105" Type="http://schemas.openxmlformats.org/officeDocument/2006/relationships/customXml" Target="../ink/ink245.xml"/><Relationship Id="rId147" Type="http://schemas.openxmlformats.org/officeDocument/2006/relationships/customXml" Target="../ink/ink266.xml"/><Relationship Id="rId312" Type="http://schemas.openxmlformats.org/officeDocument/2006/relationships/image" Target="../media/image390.png"/><Relationship Id="rId354" Type="http://schemas.openxmlformats.org/officeDocument/2006/relationships/image" Target="../media/image411.png"/><Relationship Id="rId51" Type="http://schemas.openxmlformats.org/officeDocument/2006/relationships/customXml" Target="../ink/ink218.xml"/><Relationship Id="rId93" Type="http://schemas.openxmlformats.org/officeDocument/2006/relationships/customXml" Target="../ink/ink239.xml"/><Relationship Id="rId189" Type="http://schemas.openxmlformats.org/officeDocument/2006/relationships/customXml" Target="../ink/ink287.xml"/><Relationship Id="rId396" Type="http://schemas.openxmlformats.org/officeDocument/2006/relationships/image" Target="../media/image432.png"/><Relationship Id="rId214" Type="http://schemas.openxmlformats.org/officeDocument/2006/relationships/image" Target="../media/image341.png"/><Relationship Id="rId256" Type="http://schemas.openxmlformats.org/officeDocument/2006/relationships/image" Target="../media/image362.png"/><Relationship Id="rId298" Type="http://schemas.openxmlformats.org/officeDocument/2006/relationships/image" Target="../media/image383.png"/><Relationship Id="rId421" Type="http://schemas.openxmlformats.org/officeDocument/2006/relationships/customXml" Target="../ink/ink403.xml"/><Relationship Id="rId463" Type="http://schemas.openxmlformats.org/officeDocument/2006/relationships/image" Target="../media/image464.png"/><Relationship Id="rId519" Type="http://schemas.openxmlformats.org/officeDocument/2006/relationships/customXml" Target="../ink/ink453.xml"/><Relationship Id="rId116" Type="http://schemas.openxmlformats.org/officeDocument/2006/relationships/image" Target="../media/image292.png"/><Relationship Id="rId158" Type="http://schemas.openxmlformats.org/officeDocument/2006/relationships/image" Target="../media/image313.png"/><Relationship Id="rId323" Type="http://schemas.openxmlformats.org/officeDocument/2006/relationships/customXml" Target="../ink/ink354.xml"/><Relationship Id="rId530" Type="http://schemas.openxmlformats.org/officeDocument/2006/relationships/image" Target="../media/image497.png"/><Relationship Id="rId20" Type="http://schemas.openxmlformats.org/officeDocument/2006/relationships/image" Target="../media/image243.png"/><Relationship Id="rId62" Type="http://schemas.openxmlformats.org/officeDocument/2006/relationships/image" Target="../media/image265.png"/><Relationship Id="rId365" Type="http://schemas.openxmlformats.org/officeDocument/2006/relationships/customXml" Target="../ink/ink375.xml"/><Relationship Id="rId225" Type="http://schemas.openxmlformats.org/officeDocument/2006/relationships/customXml" Target="../ink/ink305.xml"/><Relationship Id="rId267" Type="http://schemas.openxmlformats.org/officeDocument/2006/relationships/customXml" Target="../ink/ink326.xml"/><Relationship Id="rId432" Type="http://schemas.openxmlformats.org/officeDocument/2006/relationships/image" Target="../media/image449.png"/><Relationship Id="rId474" Type="http://schemas.openxmlformats.org/officeDocument/2006/relationships/customXml" Target="../ink/ink430.xml"/><Relationship Id="rId127" Type="http://schemas.openxmlformats.org/officeDocument/2006/relationships/customXml" Target="../ink/ink256.xml"/><Relationship Id="rId31" Type="http://schemas.openxmlformats.org/officeDocument/2006/relationships/customXml" Target="../ink/ink208.xml"/><Relationship Id="rId73" Type="http://schemas.openxmlformats.org/officeDocument/2006/relationships/customXml" Target="../ink/ink229.xml"/><Relationship Id="rId169" Type="http://schemas.openxmlformats.org/officeDocument/2006/relationships/customXml" Target="../ink/ink277.xml"/><Relationship Id="rId334" Type="http://schemas.openxmlformats.org/officeDocument/2006/relationships/image" Target="../media/image401.png"/><Relationship Id="rId376" Type="http://schemas.openxmlformats.org/officeDocument/2006/relationships/image" Target="../media/image422.png"/><Relationship Id="rId541" Type="http://schemas.openxmlformats.org/officeDocument/2006/relationships/customXml" Target="../ink/ink464.xml"/><Relationship Id="rId4" Type="http://schemas.openxmlformats.org/officeDocument/2006/relationships/image" Target="../media/image235.png"/><Relationship Id="rId180" Type="http://schemas.openxmlformats.org/officeDocument/2006/relationships/image" Target="../media/image324.png"/><Relationship Id="rId236" Type="http://schemas.openxmlformats.org/officeDocument/2006/relationships/image" Target="../media/image352.png"/><Relationship Id="rId278" Type="http://schemas.openxmlformats.org/officeDocument/2006/relationships/image" Target="../media/image373.png"/><Relationship Id="rId401" Type="http://schemas.openxmlformats.org/officeDocument/2006/relationships/customXml" Target="../ink/ink393.xml"/><Relationship Id="rId443" Type="http://schemas.openxmlformats.org/officeDocument/2006/relationships/customXml" Target="../ink/ink414.xml"/><Relationship Id="rId303" Type="http://schemas.openxmlformats.org/officeDocument/2006/relationships/customXml" Target="../ink/ink344.xml"/><Relationship Id="rId485" Type="http://schemas.openxmlformats.org/officeDocument/2006/relationships/image" Target="../media/image475.png"/><Relationship Id="rId42" Type="http://schemas.openxmlformats.org/officeDocument/2006/relationships/image" Target="../media/image255.png"/><Relationship Id="rId84" Type="http://schemas.openxmlformats.org/officeDocument/2006/relationships/image" Target="../media/image276.png"/><Relationship Id="rId138" Type="http://schemas.openxmlformats.org/officeDocument/2006/relationships/image" Target="../media/image303.png"/><Relationship Id="rId345" Type="http://schemas.openxmlformats.org/officeDocument/2006/relationships/customXml" Target="../ink/ink365.xml"/><Relationship Id="rId387" Type="http://schemas.openxmlformats.org/officeDocument/2006/relationships/customXml" Target="../ink/ink386.xml"/><Relationship Id="rId510" Type="http://schemas.openxmlformats.org/officeDocument/2006/relationships/image" Target="../media/image487.png"/><Relationship Id="rId552" Type="http://schemas.openxmlformats.org/officeDocument/2006/relationships/image" Target="../media/image15.png"/><Relationship Id="rId191" Type="http://schemas.openxmlformats.org/officeDocument/2006/relationships/customXml" Target="../ink/ink288.xml"/><Relationship Id="rId205" Type="http://schemas.openxmlformats.org/officeDocument/2006/relationships/customXml" Target="../ink/ink295.xml"/><Relationship Id="rId247" Type="http://schemas.openxmlformats.org/officeDocument/2006/relationships/customXml" Target="../ink/ink316.xml"/><Relationship Id="rId412" Type="http://schemas.openxmlformats.org/officeDocument/2006/relationships/image" Target="../media/image439.png"/><Relationship Id="rId107" Type="http://schemas.openxmlformats.org/officeDocument/2006/relationships/customXml" Target="../ink/ink246.xml"/><Relationship Id="rId289" Type="http://schemas.openxmlformats.org/officeDocument/2006/relationships/customXml" Target="../ink/ink337.xml"/><Relationship Id="rId454" Type="http://schemas.openxmlformats.org/officeDocument/2006/relationships/image" Target="../media/image460.png"/><Relationship Id="rId496" Type="http://schemas.openxmlformats.org/officeDocument/2006/relationships/customXml" Target="../ink/ink441.xml"/><Relationship Id="rId11" Type="http://schemas.openxmlformats.org/officeDocument/2006/relationships/customXml" Target="../ink/ink198.xml"/><Relationship Id="rId53" Type="http://schemas.openxmlformats.org/officeDocument/2006/relationships/customXml" Target="../ink/ink219.xml"/><Relationship Id="rId149" Type="http://schemas.openxmlformats.org/officeDocument/2006/relationships/customXml" Target="../ink/ink267.xml"/><Relationship Id="rId314" Type="http://schemas.openxmlformats.org/officeDocument/2006/relationships/image" Target="../media/image391.png"/><Relationship Id="rId356" Type="http://schemas.openxmlformats.org/officeDocument/2006/relationships/image" Target="../media/image412.png"/><Relationship Id="rId398" Type="http://schemas.openxmlformats.org/officeDocument/2006/relationships/image" Target="../media/image433.png"/><Relationship Id="rId521" Type="http://schemas.openxmlformats.org/officeDocument/2006/relationships/customXml" Target="../ink/ink454.xml"/><Relationship Id="rId95" Type="http://schemas.openxmlformats.org/officeDocument/2006/relationships/customXml" Target="../ink/ink240.xml"/><Relationship Id="rId160" Type="http://schemas.openxmlformats.org/officeDocument/2006/relationships/image" Target="../media/image314.png"/><Relationship Id="rId216" Type="http://schemas.openxmlformats.org/officeDocument/2006/relationships/image" Target="../media/image342.png"/><Relationship Id="rId423" Type="http://schemas.openxmlformats.org/officeDocument/2006/relationships/customXml" Target="../ink/ink404.xml"/><Relationship Id="rId258" Type="http://schemas.openxmlformats.org/officeDocument/2006/relationships/image" Target="../media/image363.png"/><Relationship Id="rId465" Type="http://schemas.openxmlformats.org/officeDocument/2006/relationships/image" Target="../media/image465.png"/><Relationship Id="rId22" Type="http://schemas.openxmlformats.org/officeDocument/2006/relationships/image" Target="../media/image244.png"/><Relationship Id="rId64" Type="http://schemas.openxmlformats.org/officeDocument/2006/relationships/image" Target="../media/image266.png"/><Relationship Id="rId118" Type="http://schemas.openxmlformats.org/officeDocument/2006/relationships/image" Target="../media/image293.png"/><Relationship Id="rId325" Type="http://schemas.openxmlformats.org/officeDocument/2006/relationships/customXml" Target="../ink/ink355.xml"/><Relationship Id="rId367" Type="http://schemas.openxmlformats.org/officeDocument/2006/relationships/customXml" Target="../ink/ink376.xml"/><Relationship Id="rId532" Type="http://schemas.openxmlformats.org/officeDocument/2006/relationships/image" Target="../media/image498.png"/><Relationship Id="rId171" Type="http://schemas.openxmlformats.org/officeDocument/2006/relationships/customXml" Target="../ink/ink278.xml"/><Relationship Id="rId227" Type="http://schemas.openxmlformats.org/officeDocument/2006/relationships/customXml" Target="../ink/ink306.xml"/><Relationship Id="rId269" Type="http://schemas.openxmlformats.org/officeDocument/2006/relationships/customXml" Target="../ink/ink327.xml"/><Relationship Id="rId434" Type="http://schemas.openxmlformats.org/officeDocument/2006/relationships/image" Target="../media/image450.png"/><Relationship Id="rId476" Type="http://schemas.openxmlformats.org/officeDocument/2006/relationships/customXml" Target="../ink/ink431.xml"/><Relationship Id="rId33" Type="http://schemas.openxmlformats.org/officeDocument/2006/relationships/customXml" Target="../ink/ink209.xml"/><Relationship Id="rId129" Type="http://schemas.openxmlformats.org/officeDocument/2006/relationships/customXml" Target="../ink/ink257.xml"/><Relationship Id="rId280" Type="http://schemas.openxmlformats.org/officeDocument/2006/relationships/image" Target="../media/image374.png"/><Relationship Id="rId336" Type="http://schemas.openxmlformats.org/officeDocument/2006/relationships/image" Target="../media/image402.png"/><Relationship Id="rId501" Type="http://schemas.openxmlformats.org/officeDocument/2006/relationships/customXml" Target="../ink/ink444.xml"/><Relationship Id="rId543" Type="http://schemas.openxmlformats.org/officeDocument/2006/relationships/customXml" Target="../ink/ink465.xml"/><Relationship Id="rId75" Type="http://schemas.openxmlformats.org/officeDocument/2006/relationships/customXml" Target="../ink/ink230.xml"/><Relationship Id="rId140" Type="http://schemas.openxmlformats.org/officeDocument/2006/relationships/image" Target="../media/image304.png"/><Relationship Id="rId182" Type="http://schemas.openxmlformats.org/officeDocument/2006/relationships/image" Target="../media/image325.png"/><Relationship Id="rId378" Type="http://schemas.openxmlformats.org/officeDocument/2006/relationships/image" Target="../media/image423.png"/><Relationship Id="rId403" Type="http://schemas.openxmlformats.org/officeDocument/2006/relationships/customXml" Target="../ink/ink394.xml"/><Relationship Id="rId6" Type="http://schemas.openxmlformats.org/officeDocument/2006/relationships/image" Target="../media/image236.png"/><Relationship Id="rId238" Type="http://schemas.openxmlformats.org/officeDocument/2006/relationships/image" Target="../media/image353.png"/><Relationship Id="rId445" Type="http://schemas.openxmlformats.org/officeDocument/2006/relationships/customXml" Target="../ink/ink415.xml"/><Relationship Id="rId487" Type="http://schemas.openxmlformats.org/officeDocument/2006/relationships/image" Target="../media/image476.png"/><Relationship Id="rId291" Type="http://schemas.openxmlformats.org/officeDocument/2006/relationships/customXml" Target="../ink/ink338.xml"/><Relationship Id="rId305" Type="http://schemas.openxmlformats.org/officeDocument/2006/relationships/customXml" Target="../ink/ink345.xml"/><Relationship Id="rId347" Type="http://schemas.openxmlformats.org/officeDocument/2006/relationships/customXml" Target="../ink/ink366.xml"/><Relationship Id="rId512" Type="http://schemas.openxmlformats.org/officeDocument/2006/relationships/image" Target="../media/image488.png"/><Relationship Id="rId44" Type="http://schemas.openxmlformats.org/officeDocument/2006/relationships/image" Target="../media/image256.png"/><Relationship Id="rId86" Type="http://schemas.openxmlformats.org/officeDocument/2006/relationships/image" Target="../media/image277.png"/><Relationship Id="rId151" Type="http://schemas.openxmlformats.org/officeDocument/2006/relationships/customXml" Target="../ink/ink268.xml"/><Relationship Id="rId389" Type="http://schemas.openxmlformats.org/officeDocument/2006/relationships/customXml" Target="../ink/ink387.xml"/><Relationship Id="rId554" Type="http://schemas.openxmlformats.org/officeDocument/2006/relationships/image" Target="../media/image16.png"/><Relationship Id="rId193" Type="http://schemas.openxmlformats.org/officeDocument/2006/relationships/customXml" Target="../ink/ink289.xml"/><Relationship Id="rId207" Type="http://schemas.openxmlformats.org/officeDocument/2006/relationships/customXml" Target="../ink/ink296.xml"/><Relationship Id="rId249" Type="http://schemas.openxmlformats.org/officeDocument/2006/relationships/customXml" Target="../ink/ink317.xml"/><Relationship Id="rId414" Type="http://schemas.openxmlformats.org/officeDocument/2006/relationships/image" Target="../media/image440.png"/><Relationship Id="rId456" Type="http://schemas.openxmlformats.org/officeDocument/2006/relationships/image" Target="../media/image461.png"/><Relationship Id="rId498" Type="http://schemas.openxmlformats.org/officeDocument/2006/relationships/image" Target="../media/image481.png"/><Relationship Id="rId13" Type="http://schemas.openxmlformats.org/officeDocument/2006/relationships/customXml" Target="../ink/ink199.xml"/><Relationship Id="rId109" Type="http://schemas.openxmlformats.org/officeDocument/2006/relationships/customXml" Target="../ink/ink247.xml"/><Relationship Id="rId260" Type="http://schemas.openxmlformats.org/officeDocument/2006/relationships/image" Target="../media/image364.png"/><Relationship Id="rId316" Type="http://schemas.openxmlformats.org/officeDocument/2006/relationships/image" Target="../media/image392.png"/><Relationship Id="rId523" Type="http://schemas.openxmlformats.org/officeDocument/2006/relationships/customXml" Target="../ink/ink455.xml"/><Relationship Id="rId55" Type="http://schemas.openxmlformats.org/officeDocument/2006/relationships/customXml" Target="../ink/ink220.xml"/><Relationship Id="rId97" Type="http://schemas.openxmlformats.org/officeDocument/2006/relationships/customXml" Target="../ink/ink241.xml"/><Relationship Id="rId120" Type="http://schemas.openxmlformats.org/officeDocument/2006/relationships/image" Target="../media/image294.png"/><Relationship Id="rId358" Type="http://schemas.openxmlformats.org/officeDocument/2006/relationships/image" Target="../media/image413.png"/><Relationship Id="rId162" Type="http://schemas.openxmlformats.org/officeDocument/2006/relationships/image" Target="../media/image315.png"/><Relationship Id="rId218" Type="http://schemas.openxmlformats.org/officeDocument/2006/relationships/image" Target="../media/image343.png"/><Relationship Id="rId425" Type="http://schemas.openxmlformats.org/officeDocument/2006/relationships/customXml" Target="../ink/ink405.xml"/><Relationship Id="rId467" Type="http://schemas.openxmlformats.org/officeDocument/2006/relationships/image" Target="../media/image466.png"/><Relationship Id="rId271" Type="http://schemas.openxmlformats.org/officeDocument/2006/relationships/customXml" Target="../ink/ink328.xml"/><Relationship Id="rId24" Type="http://schemas.openxmlformats.org/officeDocument/2006/relationships/image" Target="../media/image245.png"/><Relationship Id="rId66" Type="http://schemas.openxmlformats.org/officeDocument/2006/relationships/image" Target="../media/image267.png"/><Relationship Id="rId131" Type="http://schemas.openxmlformats.org/officeDocument/2006/relationships/customXml" Target="../ink/ink258.xml"/><Relationship Id="rId327" Type="http://schemas.openxmlformats.org/officeDocument/2006/relationships/customXml" Target="../ink/ink356.xml"/><Relationship Id="rId369" Type="http://schemas.openxmlformats.org/officeDocument/2006/relationships/customXml" Target="../ink/ink377.xml"/><Relationship Id="rId534" Type="http://schemas.openxmlformats.org/officeDocument/2006/relationships/image" Target="../media/image499.png"/><Relationship Id="rId173" Type="http://schemas.openxmlformats.org/officeDocument/2006/relationships/customXml" Target="../ink/ink279.xml"/><Relationship Id="rId229" Type="http://schemas.openxmlformats.org/officeDocument/2006/relationships/customXml" Target="../ink/ink307.xml"/><Relationship Id="rId380" Type="http://schemas.openxmlformats.org/officeDocument/2006/relationships/image" Target="../media/image424.png"/><Relationship Id="rId436" Type="http://schemas.openxmlformats.org/officeDocument/2006/relationships/image" Target="../media/image451.png"/><Relationship Id="rId240" Type="http://schemas.openxmlformats.org/officeDocument/2006/relationships/image" Target="../media/image354.png"/><Relationship Id="rId478" Type="http://schemas.openxmlformats.org/officeDocument/2006/relationships/customXml" Target="../ink/ink432.xml"/><Relationship Id="rId35" Type="http://schemas.openxmlformats.org/officeDocument/2006/relationships/customXml" Target="../ink/ink210.xml"/><Relationship Id="rId77" Type="http://schemas.openxmlformats.org/officeDocument/2006/relationships/customXml" Target="../ink/ink231.xml"/><Relationship Id="rId100" Type="http://schemas.openxmlformats.org/officeDocument/2006/relationships/image" Target="../media/image284.png"/><Relationship Id="rId282" Type="http://schemas.openxmlformats.org/officeDocument/2006/relationships/image" Target="../media/image375.png"/><Relationship Id="rId338" Type="http://schemas.openxmlformats.org/officeDocument/2006/relationships/image" Target="../media/image403.png"/><Relationship Id="rId503" Type="http://schemas.openxmlformats.org/officeDocument/2006/relationships/customXml" Target="../ink/ink445.xml"/><Relationship Id="rId545" Type="http://schemas.openxmlformats.org/officeDocument/2006/relationships/customXml" Target="../ink/ink466.xml"/><Relationship Id="rId8" Type="http://schemas.openxmlformats.org/officeDocument/2006/relationships/image" Target="../media/image237.png"/><Relationship Id="rId142" Type="http://schemas.openxmlformats.org/officeDocument/2006/relationships/image" Target="../media/image305.png"/><Relationship Id="rId184" Type="http://schemas.openxmlformats.org/officeDocument/2006/relationships/image" Target="../media/image326.png"/><Relationship Id="rId391" Type="http://schemas.openxmlformats.org/officeDocument/2006/relationships/customXml" Target="../ink/ink388.xml"/><Relationship Id="rId405" Type="http://schemas.openxmlformats.org/officeDocument/2006/relationships/customXml" Target="../ink/ink395.xml"/><Relationship Id="rId447" Type="http://schemas.openxmlformats.org/officeDocument/2006/relationships/customXml" Target="../ink/ink416.xml"/><Relationship Id="rId251" Type="http://schemas.openxmlformats.org/officeDocument/2006/relationships/customXml" Target="../ink/ink318.xml"/><Relationship Id="rId489" Type="http://schemas.openxmlformats.org/officeDocument/2006/relationships/image" Target="../media/image477.png"/><Relationship Id="rId46" Type="http://schemas.openxmlformats.org/officeDocument/2006/relationships/image" Target="../media/image257.png"/><Relationship Id="rId293" Type="http://schemas.openxmlformats.org/officeDocument/2006/relationships/customXml" Target="../ink/ink339.xml"/><Relationship Id="rId307" Type="http://schemas.openxmlformats.org/officeDocument/2006/relationships/customXml" Target="../ink/ink346.xml"/><Relationship Id="rId349" Type="http://schemas.openxmlformats.org/officeDocument/2006/relationships/customXml" Target="../ink/ink367.xml"/><Relationship Id="rId514" Type="http://schemas.openxmlformats.org/officeDocument/2006/relationships/image" Target="../media/image489.png"/><Relationship Id="rId556" Type="http://schemas.openxmlformats.org/officeDocument/2006/relationships/image" Target="../media/image17.png"/><Relationship Id="rId88" Type="http://schemas.openxmlformats.org/officeDocument/2006/relationships/image" Target="../media/image278.png"/><Relationship Id="rId111" Type="http://schemas.openxmlformats.org/officeDocument/2006/relationships/customXml" Target="../ink/ink248.xml"/><Relationship Id="rId153" Type="http://schemas.openxmlformats.org/officeDocument/2006/relationships/customXml" Target="../ink/ink269.xml"/><Relationship Id="rId195" Type="http://schemas.openxmlformats.org/officeDocument/2006/relationships/customXml" Target="../ink/ink290.xml"/><Relationship Id="rId209" Type="http://schemas.openxmlformats.org/officeDocument/2006/relationships/customXml" Target="../ink/ink297.xml"/><Relationship Id="rId360" Type="http://schemas.openxmlformats.org/officeDocument/2006/relationships/image" Target="../media/image414.png"/><Relationship Id="rId416" Type="http://schemas.openxmlformats.org/officeDocument/2006/relationships/image" Target="../media/image441.png"/><Relationship Id="rId220" Type="http://schemas.openxmlformats.org/officeDocument/2006/relationships/image" Target="../media/image344.png"/><Relationship Id="rId458" Type="http://schemas.openxmlformats.org/officeDocument/2006/relationships/image" Target="../media/image462.png"/><Relationship Id="rId15" Type="http://schemas.openxmlformats.org/officeDocument/2006/relationships/customXml" Target="../ink/ink200.xml"/><Relationship Id="rId57" Type="http://schemas.openxmlformats.org/officeDocument/2006/relationships/customXml" Target="../ink/ink221.xml"/><Relationship Id="rId262" Type="http://schemas.openxmlformats.org/officeDocument/2006/relationships/image" Target="../media/image365.png"/><Relationship Id="rId318" Type="http://schemas.openxmlformats.org/officeDocument/2006/relationships/image" Target="../media/image393.png"/><Relationship Id="rId525" Type="http://schemas.openxmlformats.org/officeDocument/2006/relationships/customXml" Target="../ink/ink456.xml"/><Relationship Id="rId99" Type="http://schemas.openxmlformats.org/officeDocument/2006/relationships/customXml" Target="../ink/ink242.xml"/><Relationship Id="rId122" Type="http://schemas.openxmlformats.org/officeDocument/2006/relationships/image" Target="../media/image295.png"/><Relationship Id="rId164" Type="http://schemas.openxmlformats.org/officeDocument/2006/relationships/image" Target="../media/image316.png"/><Relationship Id="rId371" Type="http://schemas.openxmlformats.org/officeDocument/2006/relationships/customXml" Target="../ink/ink378.xml"/><Relationship Id="rId427" Type="http://schemas.openxmlformats.org/officeDocument/2006/relationships/customXml" Target="../ink/ink406.xml"/><Relationship Id="rId469" Type="http://schemas.openxmlformats.org/officeDocument/2006/relationships/image" Target="../media/image467.png"/><Relationship Id="rId26" Type="http://schemas.openxmlformats.org/officeDocument/2006/relationships/image" Target="../media/image246.png"/><Relationship Id="rId231" Type="http://schemas.openxmlformats.org/officeDocument/2006/relationships/customXml" Target="../ink/ink308.xml"/><Relationship Id="rId273" Type="http://schemas.openxmlformats.org/officeDocument/2006/relationships/customXml" Target="../ink/ink329.xml"/><Relationship Id="rId329" Type="http://schemas.openxmlformats.org/officeDocument/2006/relationships/customXml" Target="../ink/ink357.xml"/><Relationship Id="rId480" Type="http://schemas.openxmlformats.org/officeDocument/2006/relationships/customXml" Target="../ink/ink433.xml"/><Relationship Id="rId536" Type="http://schemas.openxmlformats.org/officeDocument/2006/relationships/image" Target="../media/image500.png"/><Relationship Id="rId68" Type="http://schemas.openxmlformats.org/officeDocument/2006/relationships/image" Target="../media/image268.png"/><Relationship Id="rId133" Type="http://schemas.openxmlformats.org/officeDocument/2006/relationships/customXml" Target="../ink/ink259.xml"/><Relationship Id="rId175" Type="http://schemas.openxmlformats.org/officeDocument/2006/relationships/customXml" Target="../ink/ink280.xml"/><Relationship Id="rId340" Type="http://schemas.openxmlformats.org/officeDocument/2006/relationships/image" Target="../media/image404.png"/><Relationship Id="rId200" Type="http://schemas.openxmlformats.org/officeDocument/2006/relationships/image" Target="../media/image334.png"/><Relationship Id="rId382" Type="http://schemas.openxmlformats.org/officeDocument/2006/relationships/image" Target="../media/image425.png"/><Relationship Id="rId438" Type="http://schemas.openxmlformats.org/officeDocument/2006/relationships/image" Target="../media/image452.png"/><Relationship Id="rId242" Type="http://schemas.openxmlformats.org/officeDocument/2006/relationships/image" Target="../media/image355.png"/><Relationship Id="rId284" Type="http://schemas.openxmlformats.org/officeDocument/2006/relationships/image" Target="../media/image376.png"/><Relationship Id="rId491" Type="http://schemas.openxmlformats.org/officeDocument/2006/relationships/image" Target="../media/image478.png"/><Relationship Id="rId505" Type="http://schemas.openxmlformats.org/officeDocument/2006/relationships/customXml" Target="../ink/ink446.xml"/><Relationship Id="rId37" Type="http://schemas.openxmlformats.org/officeDocument/2006/relationships/customXml" Target="../ink/ink211.xml"/><Relationship Id="rId79" Type="http://schemas.openxmlformats.org/officeDocument/2006/relationships/customXml" Target="../ink/ink232.xml"/><Relationship Id="rId102" Type="http://schemas.openxmlformats.org/officeDocument/2006/relationships/image" Target="../media/image285.png"/><Relationship Id="rId144" Type="http://schemas.openxmlformats.org/officeDocument/2006/relationships/image" Target="../media/image306.png"/><Relationship Id="rId547" Type="http://schemas.openxmlformats.org/officeDocument/2006/relationships/customXml" Target="../ink/ink467.xml"/><Relationship Id="rId90" Type="http://schemas.openxmlformats.org/officeDocument/2006/relationships/image" Target="../media/image279.png"/><Relationship Id="rId186" Type="http://schemas.openxmlformats.org/officeDocument/2006/relationships/image" Target="../media/image327.png"/><Relationship Id="rId351" Type="http://schemas.openxmlformats.org/officeDocument/2006/relationships/customXml" Target="../ink/ink368.xml"/><Relationship Id="rId393" Type="http://schemas.openxmlformats.org/officeDocument/2006/relationships/customXml" Target="../ink/ink389.xml"/><Relationship Id="rId407" Type="http://schemas.openxmlformats.org/officeDocument/2006/relationships/customXml" Target="../ink/ink396.xml"/><Relationship Id="rId449" Type="http://schemas.openxmlformats.org/officeDocument/2006/relationships/customXml" Target="../ink/ink417.xml"/><Relationship Id="rId211" Type="http://schemas.openxmlformats.org/officeDocument/2006/relationships/customXml" Target="../ink/ink298.xml"/><Relationship Id="rId253" Type="http://schemas.openxmlformats.org/officeDocument/2006/relationships/customXml" Target="../ink/ink319.xml"/><Relationship Id="rId295" Type="http://schemas.openxmlformats.org/officeDocument/2006/relationships/customXml" Target="../ink/ink340.xml"/><Relationship Id="rId309" Type="http://schemas.openxmlformats.org/officeDocument/2006/relationships/customXml" Target="../ink/ink347.xml"/><Relationship Id="rId460" Type="http://schemas.openxmlformats.org/officeDocument/2006/relationships/image" Target="../media/image463.png"/><Relationship Id="rId516" Type="http://schemas.openxmlformats.org/officeDocument/2006/relationships/image" Target="../media/image490.png"/><Relationship Id="rId48" Type="http://schemas.openxmlformats.org/officeDocument/2006/relationships/image" Target="../media/image258.png"/><Relationship Id="rId113" Type="http://schemas.openxmlformats.org/officeDocument/2006/relationships/customXml" Target="../ink/ink249.xml"/><Relationship Id="rId320" Type="http://schemas.openxmlformats.org/officeDocument/2006/relationships/image" Target="../media/image394.png"/><Relationship Id="rId558" Type="http://schemas.openxmlformats.org/officeDocument/2006/relationships/image" Target="../media/image18.png"/><Relationship Id="rId155" Type="http://schemas.openxmlformats.org/officeDocument/2006/relationships/customXml" Target="../ink/ink270.xml"/><Relationship Id="rId197" Type="http://schemas.openxmlformats.org/officeDocument/2006/relationships/customXml" Target="../ink/ink291.xml"/><Relationship Id="rId362" Type="http://schemas.openxmlformats.org/officeDocument/2006/relationships/image" Target="../media/image415.png"/><Relationship Id="rId418" Type="http://schemas.openxmlformats.org/officeDocument/2006/relationships/image" Target="../media/image442.png"/><Relationship Id="rId222" Type="http://schemas.openxmlformats.org/officeDocument/2006/relationships/image" Target="../media/image345.png"/><Relationship Id="rId264" Type="http://schemas.openxmlformats.org/officeDocument/2006/relationships/image" Target="../media/image366.png"/><Relationship Id="rId471" Type="http://schemas.openxmlformats.org/officeDocument/2006/relationships/image" Target="../media/image468.png"/><Relationship Id="rId17" Type="http://schemas.openxmlformats.org/officeDocument/2006/relationships/customXml" Target="../ink/ink201.xml"/><Relationship Id="rId59" Type="http://schemas.openxmlformats.org/officeDocument/2006/relationships/customXml" Target="../ink/ink222.xml"/><Relationship Id="rId124" Type="http://schemas.openxmlformats.org/officeDocument/2006/relationships/image" Target="../media/image296.png"/><Relationship Id="rId527" Type="http://schemas.openxmlformats.org/officeDocument/2006/relationships/customXml" Target="../ink/ink457.xml"/><Relationship Id="rId70" Type="http://schemas.openxmlformats.org/officeDocument/2006/relationships/image" Target="../media/image269.png"/><Relationship Id="rId166" Type="http://schemas.openxmlformats.org/officeDocument/2006/relationships/image" Target="../media/image317.png"/><Relationship Id="rId331" Type="http://schemas.openxmlformats.org/officeDocument/2006/relationships/customXml" Target="../ink/ink358.xml"/><Relationship Id="rId373" Type="http://schemas.openxmlformats.org/officeDocument/2006/relationships/customXml" Target="../ink/ink379.xml"/><Relationship Id="rId429" Type="http://schemas.openxmlformats.org/officeDocument/2006/relationships/customXml" Target="../ink/ink407.xml"/><Relationship Id="rId1" Type="http://schemas.openxmlformats.org/officeDocument/2006/relationships/slideLayout" Target="../slideLayouts/slideLayout1.xml"/><Relationship Id="rId233" Type="http://schemas.openxmlformats.org/officeDocument/2006/relationships/customXml" Target="../ink/ink309.xml"/><Relationship Id="rId440" Type="http://schemas.openxmlformats.org/officeDocument/2006/relationships/image" Target="../media/image453.png"/><Relationship Id="rId28" Type="http://schemas.openxmlformats.org/officeDocument/2006/relationships/image" Target="../media/image247.png"/><Relationship Id="rId275" Type="http://schemas.openxmlformats.org/officeDocument/2006/relationships/customXml" Target="../ink/ink330.xml"/><Relationship Id="rId300" Type="http://schemas.openxmlformats.org/officeDocument/2006/relationships/image" Target="../media/image384.png"/><Relationship Id="rId482" Type="http://schemas.openxmlformats.org/officeDocument/2006/relationships/customXml" Target="../ink/ink434.xml"/><Relationship Id="rId538" Type="http://schemas.openxmlformats.org/officeDocument/2006/relationships/image" Target="../media/image501.png"/><Relationship Id="rId81" Type="http://schemas.openxmlformats.org/officeDocument/2006/relationships/customXml" Target="../ink/ink233.xml"/><Relationship Id="rId135" Type="http://schemas.openxmlformats.org/officeDocument/2006/relationships/customXml" Target="../ink/ink260.xml"/><Relationship Id="rId177" Type="http://schemas.openxmlformats.org/officeDocument/2006/relationships/customXml" Target="../ink/ink281.xml"/><Relationship Id="rId342" Type="http://schemas.openxmlformats.org/officeDocument/2006/relationships/image" Target="../media/image405.png"/><Relationship Id="rId384" Type="http://schemas.openxmlformats.org/officeDocument/2006/relationships/image" Target="../media/image426.png"/><Relationship Id="rId202" Type="http://schemas.openxmlformats.org/officeDocument/2006/relationships/image" Target="../media/image335.png"/><Relationship Id="rId244" Type="http://schemas.openxmlformats.org/officeDocument/2006/relationships/image" Target="../media/image356.png"/><Relationship Id="rId39" Type="http://schemas.openxmlformats.org/officeDocument/2006/relationships/customXml" Target="../ink/ink212.xml"/><Relationship Id="rId286" Type="http://schemas.openxmlformats.org/officeDocument/2006/relationships/image" Target="../media/image377.png"/><Relationship Id="rId451" Type="http://schemas.openxmlformats.org/officeDocument/2006/relationships/customXml" Target="../ink/ink418.xml"/><Relationship Id="rId493" Type="http://schemas.openxmlformats.org/officeDocument/2006/relationships/image" Target="../media/image479.png"/><Relationship Id="rId507" Type="http://schemas.openxmlformats.org/officeDocument/2006/relationships/customXml" Target="../ink/ink447.xml"/><Relationship Id="rId549" Type="http://schemas.openxmlformats.org/officeDocument/2006/relationships/customXml" Target="../ink/ink468.xml"/><Relationship Id="rId50" Type="http://schemas.openxmlformats.org/officeDocument/2006/relationships/image" Target="../media/image259.png"/><Relationship Id="rId104" Type="http://schemas.openxmlformats.org/officeDocument/2006/relationships/image" Target="../media/image286.png"/><Relationship Id="rId146" Type="http://schemas.openxmlformats.org/officeDocument/2006/relationships/image" Target="../media/image307.png"/><Relationship Id="rId188" Type="http://schemas.openxmlformats.org/officeDocument/2006/relationships/image" Target="../media/image328.png"/><Relationship Id="rId311" Type="http://schemas.openxmlformats.org/officeDocument/2006/relationships/customXml" Target="../ink/ink348.xml"/><Relationship Id="rId353" Type="http://schemas.openxmlformats.org/officeDocument/2006/relationships/customXml" Target="../ink/ink369.xml"/><Relationship Id="rId395" Type="http://schemas.openxmlformats.org/officeDocument/2006/relationships/customXml" Target="../ink/ink390.xml"/><Relationship Id="rId409" Type="http://schemas.openxmlformats.org/officeDocument/2006/relationships/customXml" Target="../ink/ink397.xml"/><Relationship Id="rId92" Type="http://schemas.openxmlformats.org/officeDocument/2006/relationships/image" Target="../media/image280.png"/><Relationship Id="rId213" Type="http://schemas.openxmlformats.org/officeDocument/2006/relationships/customXml" Target="../ink/ink299.xml"/><Relationship Id="rId420" Type="http://schemas.openxmlformats.org/officeDocument/2006/relationships/image" Target="../media/image443.png"/><Relationship Id="rId255" Type="http://schemas.openxmlformats.org/officeDocument/2006/relationships/customXml" Target="../ink/ink320.xml"/><Relationship Id="rId297" Type="http://schemas.openxmlformats.org/officeDocument/2006/relationships/customXml" Target="../ink/ink341.xml"/><Relationship Id="rId462" Type="http://schemas.openxmlformats.org/officeDocument/2006/relationships/customXml" Target="../ink/ink424.xml"/><Relationship Id="rId518" Type="http://schemas.openxmlformats.org/officeDocument/2006/relationships/image" Target="../media/image491.png"/><Relationship Id="rId115" Type="http://schemas.openxmlformats.org/officeDocument/2006/relationships/customXml" Target="../ink/ink250.xml"/><Relationship Id="rId157" Type="http://schemas.openxmlformats.org/officeDocument/2006/relationships/customXml" Target="../ink/ink271.xml"/><Relationship Id="rId322" Type="http://schemas.openxmlformats.org/officeDocument/2006/relationships/image" Target="../media/image395.png"/><Relationship Id="rId364" Type="http://schemas.openxmlformats.org/officeDocument/2006/relationships/image" Target="../media/image416.png"/><Relationship Id="rId61" Type="http://schemas.openxmlformats.org/officeDocument/2006/relationships/customXml" Target="../ink/ink223.xml"/><Relationship Id="rId199" Type="http://schemas.openxmlformats.org/officeDocument/2006/relationships/customXml" Target="../ink/ink292.xml"/><Relationship Id="rId19" Type="http://schemas.openxmlformats.org/officeDocument/2006/relationships/customXml" Target="../ink/ink202.xml"/><Relationship Id="rId224" Type="http://schemas.openxmlformats.org/officeDocument/2006/relationships/image" Target="../media/image346.png"/><Relationship Id="rId266" Type="http://schemas.openxmlformats.org/officeDocument/2006/relationships/image" Target="../media/image367.png"/><Relationship Id="rId431" Type="http://schemas.openxmlformats.org/officeDocument/2006/relationships/customXml" Target="../ink/ink408.xml"/><Relationship Id="rId473" Type="http://schemas.openxmlformats.org/officeDocument/2006/relationships/image" Target="../media/image469.png"/><Relationship Id="rId529" Type="http://schemas.openxmlformats.org/officeDocument/2006/relationships/customXml" Target="../ink/ink458.xml"/><Relationship Id="rId30" Type="http://schemas.openxmlformats.org/officeDocument/2006/relationships/image" Target="../media/image248.png"/><Relationship Id="rId126" Type="http://schemas.openxmlformats.org/officeDocument/2006/relationships/image" Target="../media/image297.png"/><Relationship Id="rId168" Type="http://schemas.openxmlformats.org/officeDocument/2006/relationships/image" Target="../media/image318.png"/><Relationship Id="rId333" Type="http://schemas.openxmlformats.org/officeDocument/2006/relationships/customXml" Target="../ink/ink359.xml"/><Relationship Id="rId540" Type="http://schemas.openxmlformats.org/officeDocument/2006/relationships/image" Target="../media/image502.png"/><Relationship Id="rId72" Type="http://schemas.openxmlformats.org/officeDocument/2006/relationships/image" Target="../media/image270.png"/><Relationship Id="rId375" Type="http://schemas.openxmlformats.org/officeDocument/2006/relationships/customXml" Target="../ink/ink380.xml"/><Relationship Id="rId3" Type="http://schemas.openxmlformats.org/officeDocument/2006/relationships/customXml" Target="../ink/ink194.xml"/><Relationship Id="rId235" Type="http://schemas.openxmlformats.org/officeDocument/2006/relationships/customXml" Target="../ink/ink310.xml"/><Relationship Id="rId277" Type="http://schemas.openxmlformats.org/officeDocument/2006/relationships/customXml" Target="../ink/ink331.xml"/><Relationship Id="rId400" Type="http://schemas.openxmlformats.org/officeDocument/2006/relationships/image" Target="../media/image434.png"/><Relationship Id="rId442" Type="http://schemas.openxmlformats.org/officeDocument/2006/relationships/image" Target="../media/image454.png"/><Relationship Id="rId484" Type="http://schemas.openxmlformats.org/officeDocument/2006/relationships/customXml" Target="../ink/ink435.xml"/><Relationship Id="rId137" Type="http://schemas.openxmlformats.org/officeDocument/2006/relationships/customXml" Target="../ink/ink261.xml"/><Relationship Id="rId302" Type="http://schemas.openxmlformats.org/officeDocument/2006/relationships/image" Target="../media/image385.png"/><Relationship Id="rId344" Type="http://schemas.openxmlformats.org/officeDocument/2006/relationships/image" Target="../media/image406.png"/><Relationship Id="rId41" Type="http://schemas.openxmlformats.org/officeDocument/2006/relationships/customXml" Target="../ink/ink213.xml"/><Relationship Id="rId83" Type="http://schemas.openxmlformats.org/officeDocument/2006/relationships/customXml" Target="../ink/ink234.xml"/><Relationship Id="rId179" Type="http://schemas.openxmlformats.org/officeDocument/2006/relationships/customXml" Target="../ink/ink282.xml"/><Relationship Id="rId386" Type="http://schemas.openxmlformats.org/officeDocument/2006/relationships/image" Target="../media/image427.png"/><Relationship Id="rId551" Type="http://schemas.openxmlformats.org/officeDocument/2006/relationships/customXml" Target="../ink/ink469.xml"/><Relationship Id="rId190" Type="http://schemas.openxmlformats.org/officeDocument/2006/relationships/image" Target="../media/image329.png"/><Relationship Id="rId204" Type="http://schemas.openxmlformats.org/officeDocument/2006/relationships/image" Target="../media/image336.png"/><Relationship Id="rId246" Type="http://schemas.openxmlformats.org/officeDocument/2006/relationships/image" Target="../media/image357.png"/><Relationship Id="rId288" Type="http://schemas.openxmlformats.org/officeDocument/2006/relationships/image" Target="../media/image378.png"/><Relationship Id="rId411" Type="http://schemas.openxmlformats.org/officeDocument/2006/relationships/customXml" Target="../ink/ink398.xml"/><Relationship Id="rId453" Type="http://schemas.openxmlformats.org/officeDocument/2006/relationships/customXml" Target="../ink/ink419.xml"/><Relationship Id="rId509" Type="http://schemas.openxmlformats.org/officeDocument/2006/relationships/customXml" Target="../ink/ink448.xml"/><Relationship Id="rId106" Type="http://schemas.openxmlformats.org/officeDocument/2006/relationships/image" Target="../media/image287.png"/><Relationship Id="rId313" Type="http://schemas.openxmlformats.org/officeDocument/2006/relationships/customXml" Target="../ink/ink349.xml"/><Relationship Id="rId495" Type="http://schemas.openxmlformats.org/officeDocument/2006/relationships/image" Target="../media/image480.png"/><Relationship Id="rId10" Type="http://schemas.openxmlformats.org/officeDocument/2006/relationships/image" Target="../media/image238.png"/><Relationship Id="rId52" Type="http://schemas.openxmlformats.org/officeDocument/2006/relationships/image" Target="../media/image260.png"/><Relationship Id="rId94" Type="http://schemas.openxmlformats.org/officeDocument/2006/relationships/image" Target="../media/image281.png"/><Relationship Id="rId148" Type="http://schemas.openxmlformats.org/officeDocument/2006/relationships/image" Target="../media/image308.png"/><Relationship Id="rId355" Type="http://schemas.openxmlformats.org/officeDocument/2006/relationships/customXml" Target="../ink/ink370.xml"/><Relationship Id="rId397" Type="http://schemas.openxmlformats.org/officeDocument/2006/relationships/customXml" Target="../ink/ink391.xml"/><Relationship Id="rId520" Type="http://schemas.openxmlformats.org/officeDocument/2006/relationships/image" Target="../media/image492.png"/><Relationship Id="rId215" Type="http://schemas.openxmlformats.org/officeDocument/2006/relationships/customXml" Target="../ink/ink300.xml"/><Relationship Id="rId257" Type="http://schemas.openxmlformats.org/officeDocument/2006/relationships/customXml" Target="../ink/ink321.xml"/><Relationship Id="rId422" Type="http://schemas.openxmlformats.org/officeDocument/2006/relationships/image" Target="../media/image444.png"/><Relationship Id="rId464" Type="http://schemas.openxmlformats.org/officeDocument/2006/relationships/customXml" Target="../ink/ink425.xml"/><Relationship Id="rId299" Type="http://schemas.openxmlformats.org/officeDocument/2006/relationships/customXml" Target="../ink/ink342.xml"/><Relationship Id="rId63" Type="http://schemas.openxmlformats.org/officeDocument/2006/relationships/customXml" Target="../ink/ink224.xml"/><Relationship Id="rId159" Type="http://schemas.openxmlformats.org/officeDocument/2006/relationships/customXml" Target="../ink/ink272.xml"/><Relationship Id="rId366" Type="http://schemas.openxmlformats.org/officeDocument/2006/relationships/image" Target="../media/image417.png"/><Relationship Id="rId226" Type="http://schemas.openxmlformats.org/officeDocument/2006/relationships/image" Target="../media/image347.png"/><Relationship Id="rId433" Type="http://schemas.openxmlformats.org/officeDocument/2006/relationships/customXml" Target="../ink/ink409.xml"/><Relationship Id="rId74" Type="http://schemas.openxmlformats.org/officeDocument/2006/relationships/image" Target="../media/image271.png"/><Relationship Id="rId377" Type="http://schemas.openxmlformats.org/officeDocument/2006/relationships/customXml" Target="../ink/ink381.xml"/><Relationship Id="rId500" Type="http://schemas.openxmlformats.org/officeDocument/2006/relationships/image" Target="../media/image482.png"/><Relationship Id="rId5" Type="http://schemas.openxmlformats.org/officeDocument/2006/relationships/customXml" Target="../ink/ink195.xml"/><Relationship Id="rId237" Type="http://schemas.openxmlformats.org/officeDocument/2006/relationships/customXml" Target="../ink/ink311.xml"/><Relationship Id="rId444" Type="http://schemas.openxmlformats.org/officeDocument/2006/relationships/image" Target="../media/image455.png"/><Relationship Id="rId290" Type="http://schemas.openxmlformats.org/officeDocument/2006/relationships/image" Target="../media/image379.png"/><Relationship Id="rId304" Type="http://schemas.openxmlformats.org/officeDocument/2006/relationships/image" Target="../media/image386.png"/><Relationship Id="rId388" Type="http://schemas.openxmlformats.org/officeDocument/2006/relationships/image" Target="../media/image428.png"/><Relationship Id="rId511" Type="http://schemas.openxmlformats.org/officeDocument/2006/relationships/customXml" Target="../ink/ink449.xml"/><Relationship Id="rId85" Type="http://schemas.openxmlformats.org/officeDocument/2006/relationships/customXml" Target="../ink/ink235.xml"/><Relationship Id="rId150" Type="http://schemas.openxmlformats.org/officeDocument/2006/relationships/image" Target="../media/image309.png"/><Relationship Id="rId248" Type="http://schemas.openxmlformats.org/officeDocument/2006/relationships/image" Target="../media/image358.png"/><Relationship Id="rId455" Type="http://schemas.openxmlformats.org/officeDocument/2006/relationships/customXml" Target="../ink/ink420.xml"/><Relationship Id="rId12" Type="http://schemas.openxmlformats.org/officeDocument/2006/relationships/image" Target="../media/image239.png"/><Relationship Id="rId108" Type="http://schemas.openxmlformats.org/officeDocument/2006/relationships/image" Target="../media/image288.png"/><Relationship Id="rId315" Type="http://schemas.openxmlformats.org/officeDocument/2006/relationships/customXml" Target="../ink/ink350.xml"/><Relationship Id="rId522" Type="http://schemas.openxmlformats.org/officeDocument/2006/relationships/image" Target="../media/image493.png"/><Relationship Id="rId96" Type="http://schemas.openxmlformats.org/officeDocument/2006/relationships/image" Target="../media/image282.png"/><Relationship Id="rId161" Type="http://schemas.openxmlformats.org/officeDocument/2006/relationships/customXml" Target="../ink/ink273.xml"/><Relationship Id="rId399" Type="http://schemas.openxmlformats.org/officeDocument/2006/relationships/customXml" Target="../ink/ink392.xml"/></Relationships>
</file>

<file path=ppt/slides/_rels/slide6.xml.rels><?xml version="1.0" encoding="UTF-8" standalone="yes"?>
<Relationships xmlns="http://schemas.openxmlformats.org/package/2006/relationships"><Relationship Id="rId13" Type="http://schemas.openxmlformats.org/officeDocument/2006/relationships/image" Target="../media/image509.png"/><Relationship Id="rId18" Type="http://schemas.openxmlformats.org/officeDocument/2006/relationships/customXml" Target="../ink/ink481.xml"/><Relationship Id="rId26" Type="http://schemas.openxmlformats.org/officeDocument/2006/relationships/customXml" Target="../ink/ink485.xml"/><Relationship Id="rId39" Type="http://schemas.openxmlformats.org/officeDocument/2006/relationships/image" Target="../media/image523.png"/><Relationship Id="rId21" Type="http://schemas.openxmlformats.org/officeDocument/2006/relationships/image" Target="../media/image514.png"/><Relationship Id="rId34" Type="http://schemas.openxmlformats.org/officeDocument/2006/relationships/customXml" Target="../ink/ink489.xml"/><Relationship Id="rId42" Type="http://schemas.openxmlformats.org/officeDocument/2006/relationships/customXml" Target="../ink/ink493.xml"/><Relationship Id="rId47" Type="http://schemas.openxmlformats.org/officeDocument/2006/relationships/image" Target="../media/image249.png"/><Relationship Id="rId50" Type="http://schemas.openxmlformats.org/officeDocument/2006/relationships/customXml" Target="../ink/ink497.xml"/><Relationship Id="rId55" Type="http://schemas.openxmlformats.org/officeDocument/2006/relationships/image" Target="../media/image530.png"/><Relationship Id="rId63" Type="http://schemas.openxmlformats.org/officeDocument/2006/relationships/image" Target="../media/image21.png"/><Relationship Id="rId7" Type="http://schemas.openxmlformats.org/officeDocument/2006/relationships/image" Target="../media/image506.png"/><Relationship Id="rId2" Type="http://schemas.openxmlformats.org/officeDocument/2006/relationships/customXml" Target="../ink/ink473.xml"/><Relationship Id="rId16" Type="http://schemas.openxmlformats.org/officeDocument/2006/relationships/customXml" Target="../ink/ink480.xml"/><Relationship Id="rId29" Type="http://schemas.openxmlformats.org/officeDocument/2006/relationships/image" Target="../media/image518.png"/><Relationship Id="rId11" Type="http://schemas.openxmlformats.org/officeDocument/2006/relationships/image" Target="../media/image508.png"/><Relationship Id="rId24" Type="http://schemas.openxmlformats.org/officeDocument/2006/relationships/customXml" Target="../ink/ink484.xml"/><Relationship Id="rId32" Type="http://schemas.openxmlformats.org/officeDocument/2006/relationships/customXml" Target="../ink/ink488.xml"/><Relationship Id="rId37" Type="http://schemas.openxmlformats.org/officeDocument/2006/relationships/image" Target="../media/image522.png"/><Relationship Id="rId40" Type="http://schemas.openxmlformats.org/officeDocument/2006/relationships/customXml" Target="../ink/ink492.xml"/><Relationship Id="rId45" Type="http://schemas.openxmlformats.org/officeDocument/2006/relationships/image" Target="../media/image526.png"/><Relationship Id="rId53" Type="http://schemas.openxmlformats.org/officeDocument/2006/relationships/image" Target="../media/image529.png"/><Relationship Id="rId58" Type="http://schemas.openxmlformats.org/officeDocument/2006/relationships/customXml" Target="../ink/ink501.xml"/><Relationship Id="rId5" Type="http://schemas.openxmlformats.org/officeDocument/2006/relationships/image" Target="../media/image505.png"/><Relationship Id="rId61" Type="http://schemas.openxmlformats.org/officeDocument/2006/relationships/image" Target="../media/image20.png"/><Relationship Id="rId19" Type="http://schemas.openxmlformats.org/officeDocument/2006/relationships/image" Target="../media/image513.png"/><Relationship Id="rId14" Type="http://schemas.openxmlformats.org/officeDocument/2006/relationships/customXml" Target="../ink/ink479.xml"/><Relationship Id="rId22" Type="http://schemas.openxmlformats.org/officeDocument/2006/relationships/customXml" Target="../ink/ink483.xml"/><Relationship Id="rId27" Type="http://schemas.openxmlformats.org/officeDocument/2006/relationships/image" Target="../media/image517.png"/><Relationship Id="rId30" Type="http://schemas.openxmlformats.org/officeDocument/2006/relationships/customXml" Target="../ink/ink487.xml"/><Relationship Id="rId35" Type="http://schemas.openxmlformats.org/officeDocument/2006/relationships/image" Target="../media/image521.png"/><Relationship Id="rId43" Type="http://schemas.openxmlformats.org/officeDocument/2006/relationships/image" Target="../media/image525.png"/><Relationship Id="rId48" Type="http://schemas.openxmlformats.org/officeDocument/2006/relationships/customXml" Target="../ink/ink496.xml"/><Relationship Id="rId56" Type="http://schemas.openxmlformats.org/officeDocument/2006/relationships/customXml" Target="../ink/ink500.xml"/><Relationship Id="rId8" Type="http://schemas.openxmlformats.org/officeDocument/2006/relationships/customXml" Target="../ink/ink476.xml"/><Relationship Id="rId51" Type="http://schemas.openxmlformats.org/officeDocument/2006/relationships/image" Target="../media/image528.png"/><Relationship Id="rId3" Type="http://schemas.openxmlformats.org/officeDocument/2006/relationships/image" Target="../media/image504.png"/><Relationship Id="rId12" Type="http://schemas.openxmlformats.org/officeDocument/2006/relationships/customXml" Target="../ink/ink478.xml"/><Relationship Id="rId17" Type="http://schemas.openxmlformats.org/officeDocument/2006/relationships/image" Target="../media/image512.png"/><Relationship Id="rId25" Type="http://schemas.openxmlformats.org/officeDocument/2006/relationships/image" Target="../media/image516.png"/><Relationship Id="rId33" Type="http://schemas.openxmlformats.org/officeDocument/2006/relationships/image" Target="../media/image520.png"/><Relationship Id="rId38" Type="http://schemas.openxmlformats.org/officeDocument/2006/relationships/customXml" Target="../ink/ink491.xml"/><Relationship Id="rId46" Type="http://schemas.openxmlformats.org/officeDocument/2006/relationships/customXml" Target="../ink/ink495.xml"/><Relationship Id="rId59" Type="http://schemas.openxmlformats.org/officeDocument/2006/relationships/image" Target="../media/image19.png"/><Relationship Id="rId20" Type="http://schemas.openxmlformats.org/officeDocument/2006/relationships/customXml" Target="../ink/ink482.xml"/><Relationship Id="rId41" Type="http://schemas.openxmlformats.org/officeDocument/2006/relationships/image" Target="../media/image524.png"/><Relationship Id="rId54" Type="http://schemas.openxmlformats.org/officeDocument/2006/relationships/customXml" Target="../ink/ink499.xml"/><Relationship Id="rId62" Type="http://schemas.openxmlformats.org/officeDocument/2006/relationships/customXml" Target="../ink/ink503.xml"/><Relationship Id="rId1" Type="http://schemas.openxmlformats.org/officeDocument/2006/relationships/slideLayout" Target="../slideLayouts/slideLayout1.xml"/><Relationship Id="rId6" Type="http://schemas.openxmlformats.org/officeDocument/2006/relationships/customXml" Target="../ink/ink475.xml"/><Relationship Id="rId15" Type="http://schemas.openxmlformats.org/officeDocument/2006/relationships/image" Target="../media/image511.png"/><Relationship Id="rId23" Type="http://schemas.openxmlformats.org/officeDocument/2006/relationships/image" Target="../media/image515.png"/><Relationship Id="rId28" Type="http://schemas.openxmlformats.org/officeDocument/2006/relationships/customXml" Target="../ink/ink486.xml"/><Relationship Id="rId36" Type="http://schemas.openxmlformats.org/officeDocument/2006/relationships/customXml" Target="../ink/ink490.xml"/><Relationship Id="rId49" Type="http://schemas.openxmlformats.org/officeDocument/2006/relationships/image" Target="../media/image527.png"/><Relationship Id="rId57" Type="http://schemas.openxmlformats.org/officeDocument/2006/relationships/image" Target="../media/image531.png"/><Relationship Id="rId10" Type="http://schemas.openxmlformats.org/officeDocument/2006/relationships/customXml" Target="../ink/ink477.xml"/><Relationship Id="rId31" Type="http://schemas.openxmlformats.org/officeDocument/2006/relationships/image" Target="../media/image519.png"/><Relationship Id="rId44" Type="http://schemas.openxmlformats.org/officeDocument/2006/relationships/customXml" Target="../ink/ink494.xml"/><Relationship Id="rId52" Type="http://schemas.openxmlformats.org/officeDocument/2006/relationships/customXml" Target="../ink/ink498.xml"/><Relationship Id="rId60" Type="http://schemas.openxmlformats.org/officeDocument/2006/relationships/customXml" Target="../ink/ink502.xml"/><Relationship Id="rId4" Type="http://schemas.openxmlformats.org/officeDocument/2006/relationships/customXml" Target="../ink/ink474.xml"/><Relationship Id="rId9" Type="http://schemas.openxmlformats.org/officeDocument/2006/relationships/image" Target="../media/image507.png"/></Relationships>
</file>

<file path=ppt/slides/_rels/slide7.xml.rels><?xml version="1.0" encoding="UTF-8" standalone="yes"?>
<Relationships xmlns="http://schemas.openxmlformats.org/package/2006/relationships"><Relationship Id="rId13" Type="http://schemas.openxmlformats.org/officeDocument/2006/relationships/image" Target="../media/image537.png"/><Relationship Id="rId18" Type="http://schemas.openxmlformats.org/officeDocument/2006/relationships/customXml" Target="../ink/ink512.xml"/><Relationship Id="rId26" Type="http://schemas.openxmlformats.org/officeDocument/2006/relationships/customXml" Target="../ink/ink516.xml"/><Relationship Id="rId39" Type="http://schemas.openxmlformats.org/officeDocument/2006/relationships/image" Target="../media/image550.png"/><Relationship Id="rId21" Type="http://schemas.openxmlformats.org/officeDocument/2006/relationships/image" Target="../media/image541.png"/><Relationship Id="rId34" Type="http://schemas.openxmlformats.org/officeDocument/2006/relationships/customXml" Target="../ink/ink520.xml"/><Relationship Id="rId42" Type="http://schemas.openxmlformats.org/officeDocument/2006/relationships/customXml" Target="../ink/ink524.xml"/><Relationship Id="rId47" Type="http://schemas.openxmlformats.org/officeDocument/2006/relationships/image" Target="../media/image554.png"/><Relationship Id="rId50" Type="http://schemas.openxmlformats.org/officeDocument/2006/relationships/customXml" Target="../ink/ink528.xml"/><Relationship Id="rId55" Type="http://schemas.openxmlformats.org/officeDocument/2006/relationships/image" Target="../media/image558.png"/><Relationship Id="rId7" Type="http://schemas.openxmlformats.org/officeDocument/2006/relationships/image" Target="../media/image534.png"/><Relationship Id="rId2" Type="http://schemas.openxmlformats.org/officeDocument/2006/relationships/customXml" Target="../ink/ink504.xml"/><Relationship Id="rId16" Type="http://schemas.openxmlformats.org/officeDocument/2006/relationships/customXml" Target="../ink/ink511.xml"/><Relationship Id="rId29" Type="http://schemas.openxmlformats.org/officeDocument/2006/relationships/image" Target="../media/image545.png"/><Relationship Id="rId11" Type="http://schemas.openxmlformats.org/officeDocument/2006/relationships/image" Target="../media/image536.png"/><Relationship Id="rId24" Type="http://schemas.openxmlformats.org/officeDocument/2006/relationships/customXml" Target="../ink/ink515.xml"/><Relationship Id="rId32" Type="http://schemas.openxmlformats.org/officeDocument/2006/relationships/customXml" Target="../ink/ink519.xml"/><Relationship Id="rId37" Type="http://schemas.openxmlformats.org/officeDocument/2006/relationships/image" Target="../media/image549.png"/><Relationship Id="rId40" Type="http://schemas.openxmlformats.org/officeDocument/2006/relationships/customXml" Target="../ink/ink523.xml"/><Relationship Id="rId45" Type="http://schemas.openxmlformats.org/officeDocument/2006/relationships/image" Target="../media/image553.png"/><Relationship Id="rId53" Type="http://schemas.openxmlformats.org/officeDocument/2006/relationships/image" Target="../media/image557.png"/><Relationship Id="rId5" Type="http://schemas.openxmlformats.org/officeDocument/2006/relationships/image" Target="../media/image533.png"/><Relationship Id="rId19" Type="http://schemas.openxmlformats.org/officeDocument/2006/relationships/image" Target="../media/image540.png"/><Relationship Id="rId4" Type="http://schemas.openxmlformats.org/officeDocument/2006/relationships/customXml" Target="../ink/ink505.xml"/><Relationship Id="rId9" Type="http://schemas.openxmlformats.org/officeDocument/2006/relationships/image" Target="../media/image535.png"/><Relationship Id="rId14" Type="http://schemas.openxmlformats.org/officeDocument/2006/relationships/customXml" Target="../ink/ink510.xml"/><Relationship Id="rId22" Type="http://schemas.openxmlformats.org/officeDocument/2006/relationships/customXml" Target="../ink/ink514.xml"/><Relationship Id="rId27" Type="http://schemas.openxmlformats.org/officeDocument/2006/relationships/image" Target="../media/image544.png"/><Relationship Id="rId30" Type="http://schemas.openxmlformats.org/officeDocument/2006/relationships/customXml" Target="../ink/ink518.xml"/><Relationship Id="rId35" Type="http://schemas.openxmlformats.org/officeDocument/2006/relationships/image" Target="../media/image548.png"/><Relationship Id="rId43" Type="http://schemas.openxmlformats.org/officeDocument/2006/relationships/image" Target="../media/image552.png"/><Relationship Id="rId48" Type="http://schemas.openxmlformats.org/officeDocument/2006/relationships/customXml" Target="../ink/ink527.xml"/><Relationship Id="rId56" Type="http://schemas.openxmlformats.org/officeDocument/2006/relationships/customXml" Target="../ink/ink531.xml"/><Relationship Id="rId8" Type="http://schemas.openxmlformats.org/officeDocument/2006/relationships/customXml" Target="../ink/ink507.xml"/><Relationship Id="rId51" Type="http://schemas.openxmlformats.org/officeDocument/2006/relationships/image" Target="../media/image556.png"/><Relationship Id="rId3" Type="http://schemas.openxmlformats.org/officeDocument/2006/relationships/image" Target="../media/image532.png"/><Relationship Id="rId12" Type="http://schemas.openxmlformats.org/officeDocument/2006/relationships/customXml" Target="../ink/ink509.xml"/><Relationship Id="rId17" Type="http://schemas.openxmlformats.org/officeDocument/2006/relationships/image" Target="../media/image539.png"/><Relationship Id="rId25" Type="http://schemas.openxmlformats.org/officeDocument/2006/relationships/image" Target="../media/image543.png"/><Relationship Id="rId33" Type="http://schemas.openxmlformats.org/officeDocument/2006/relationships/image" Target="../media/image547.png"/><Relationship Id="rId38" Type="http://schemas.openxmlformats.org/officeDocument/2006/relationships/customXml" Target="../ink/ink522.xml"/><Relationship Id="rId46" Type="http://schemas.openxmlformats.org/officeDocument/2006/relationships/customXml" Target="../ink/ink526.xml"/><Relationship Id="rId20" Type="http://schemas.openxmlformats.org/officeDocument/2006/relationships/customXml" Target="../ink/ink513.xml"/><Relationship Id="rId41" Type="http://schemas.openxmlformats.org/officeDocument/2006/relationships/image" Target="../media/image551.png"/><Relationship Id="rId54" Type="http://schemas.openxmlformats.org/officeDocument/2006/relationships/customXml" Target="../ink/ink530.xml"/><Relationship Id="rId1" Type="http://schemas.openxmlformats.org/officeDocument/2006/relationships/slideLayout" Target="../slideLayouts/slideLayout1.xml"/><Relationship Id="rId6" Type="http://schemas.openxmlformats.org/officeDocument/2006/relationships/customXml" Target="../ink/ink506.xml"/><Relationship Id="rId15" Type="http://schemas.openxmlformats.org/officeDocument/2006/relationships/image" Target="../media/image538.png"/><Relationship Id="rId23" Type="http://schemas.openxmlformats.org/officeDocument/2006/relationships/image" Target="../media/image542.png"/><Relationship Id="rId28" Type="http://schemas.openxmlformats.org/officeDocument/2006/relationships/customXml" Target="../ink/ink517.xml"/><Relationship Id="rId36" Type="http://schemas.openxmlformats.org/officeDocument/2006/relationships/customXml" Target="../ink/ink521.xml"/><Relationship Id="rId49" Type="http://schemas.openxmlformats.org/officeDocument/2006/relationships/image" Target="../media/image555.png"/><Relationship Id="rId57" Type="http://schemas.openxmlformats.org/officeDocument/2006/relationships/image" Target="../media/image559.png"/><Relationship Id="rId10" Type="http://schemas.openxmlformats.org/officeDocument/2006/relationships/customXml" Target="../ink/ink508.xml"/><Relationship Id="rId31" Type="http://schemas.openxmlformats.org/officeDocument/2006/relationships/image" Target="../media/image546.png"/><Relationship Id="rId44" Type="http://schemas.openxmlformats.org/officeDocument/2006/relationships/customXml" Target="../ink/ink525.xml"/><Relationship Id="rId52" Type="http://schemas.openxmlformats.org/officeDocument/2006/relationships/customXml" Target="../ink/ink529.xml"/></Relationships>
</file>

<file path=ppt/slides/_rels/slide8.xml.rels><?xml version="1.0" encoding="UTF-8" standalone="yes"?>
<Relationships xmlns="http://schemas.openxmlformats.org/package/2006/relationships"><Relationship Id="rId3" Type="http://schemas.openxmlformats.org/officeDocument/2006/relationships/customXml" Target="../ink/ink532.xml"/><Relationship Id="rId2" Type="http://schemas.openxmlformats.org/officeDocument/2006/relationships/image" Target="../media/image560.png"/><Relationship Id="rId1" Type="http://schemas.openxmlformats.org/officeDocument/2006/relationships/slideLayout" Target="../slideLayouts/slideLayout1.xml"/><Relationship Id="rId4" Type="http://schemas.openxmlformats.org/officeDocument/2006/relationships/image" Target="../media/image561.png"/></Relationships>
</file>

<file path=ppt/slides/_rels/slide9.xml.rels><?xml version="1.0" encoding="UTF-8" standalone="yes"?>
<Relationships xmlns="http://schemas.openxmlformats.org/package/2006/relationships"><Relationship Id="rId117" Type="http://schemas.openxmlformats.org/officeDocument/2006/relationships/customXml" Target="../ink/ink590.xml"/><Relationship Id="rId671" Type="http://schemas.openxmlformats.org/officeDocument/2006/relationships/image" Target="../media/image887.png"/><Relationship Id="rId21" Type="http://schemas.openxmlformats.org/officeDocument/2006/relationships/customXml" Target="../ink/ink542.xml"/><Relationship Id="rId324" Type="http://schemas.openxmlformats.org/officeDocument/2006/relationships/image" Target="../media/image716.png"/><Relationship Id="rId531" Type="http://schemas.openxmlformats.org/officeDocument/2006/relationships/customXml" Target="../ink/ink798.xml"/><Relationship Id="rId629" Type="http://schemas.openxmlformats.org/officeDocument/2006/relationships/image" Target="../media/image866.png"/><Relationship Id="rId170" Type="http://schemas.openxmlformats.org/officeDocument/2006/relationships/image" Target="../media/image644.png"/><Relationship Id="rId268" Type="http://schemas.openxmlformats.org/officeDocument/2006/relationships/image" Target="../media/image690.png"/><Relationship Id="rId475" Type="http://schemas.openxmlformats.org/officeDocument/2006/relationships/image" Target="../media/image791.png"/><Relationship Id="rId682" Type="http://schemas.openxmlformats.org/officeDocument/2006/relationships/customXml" Target="../ink/ink874.xml"/><Relationship Id="rId32" Type="http://schemas.openxmlformats.org/officeDocument/2006/relationships/image" Target="../media/image577.png"/><Relationship Id="rId128" Type="http://schemas.openxmlformats.org/officeDocument/2006/relationships/image" Target="../media/image624.png"/><Relationship Id="rId335" Type="http://schemas.openxmlformats.org/officeDocument/2006/relationships/customXml" Target="../ink/ink699.xml"/><Relationship Id="rId542" Type="http://schemas.openxmlformats.org/officeDocument/2006/relationships/image" Target="../media/image824.png"/><Relationship Id="rId181" Type="http://schemas.openxmlformats.org/officeDocument/2006/relationships/customXml" Target="../ink/ink622.xml"/><Relationship Id="rId402" Type="http://schemas.openxmlformats.org/officeDocument/2006/relationships/image" Target="../media/image755.png"/><Relationship Id="rId279" Type="http://schemas.openxmlformats.org/officeDocument/2006/relationships/customXml" Target="../ink/ink671.xml"/><Relationship Id="rId486" Type="http://schemas.openxmlformats.org/officeDocument/2006/relationships/image" Target="../media/image796.png"/><Relationship Id="rId693" Type="http://schemas.openxmlformats.org/officeDocument/2006/relationships/image" Target="../media/image898.png"/><Relationship Id="rId707" Type="http://schemas.openxmlformats.org/officeDocument/2006/relationships/image" Target="../media/image905.png"/><Relationship Id="rId43" Type="http://schemas.openxmlformats.org/officeDocument/2006/relationships/customXml" Target="../ink/ink553.xml"/><Relationship Id="rId139" Type="http://schemas.openxmlformats.org/officeDocument/2006/relationships/customXml" Target="../ink/ink601.xml"/><Relationship Id="rId346" Type="http://schemas.openxmlformats.org/officeDocument/2006/relationships/image" Target="../media/image727.png"/><Relationship Id="rId553" Type="http://schemas.openxmlformats.org/officeDocument/2006/relationships/customXml" Target="../ink/ink809.xml"/><Relationship Id="rId192" Type="http://schemas.openxmlformats.org/officeDocument/2006/relationships/image" Target="../media/image654.png"/><Relationship Id="rId206" Type="http://schemas.openxmlformats.org/officeDocument/2006/relationships/image" Target="../media/image661.png"/><Relationship Id="rId413" Type="http://schemas.openxmlformats.org/officeDocument/2006/relationships/customXml" Target="../ink/ink738.xml"/><Relationship Id="rId497" Type="http://schemas.openxmlformats.org/officeDocument/2006/relationships/customXml" Target="../ink/ink781.xml"/><Relationship Id="rId620" Type="http://schemas.openxmlformats.org/officeDocument/2006/relationships/customXml" Target="../ink/ink843.xml"/><Relationship Id="rId718" Type="http://schemas.openxmlformats.org/officeDocument/2006/relationships/customXml" Target="../ink/ink892.xml"/><Relationship Id="rId357" Type="http://schemas.openxmlformats.org/officeDocument/2006/relationships/customXml" Target="../ink/ink710.xml"/><Relationship Id="rId54" Type="http://schemas.openxmlformats.org/officeDocument/2006/relationships/image" Target="../media/image588.png"/><Relationship Id="rId217" Type="http://schemas.openxmlformats.org/officeDocument/2006/relationships/customXml" Target="../ink/ink640.xml"/><Relationship Id="rId564" Type="http://schemas.openxmlformats.org/officeDocument/2006/relationships/image" Target="../media/image835.png"/><Relationship Id="rId424" Type="http://schemas.openxmlformats.org/officeDocument/2006/relationships/image" Target="../media/image766.png"/><Relationship Id="rId631" Type="http://schemas.openxmlformats.org/officeDocument/2006/relationships/image" Target="../media/image867.png"/><Relationship Id="rId729" Type="http://schemas.openxmlformats.org/officeDocument/2006/relationships/image" Target="../media/image916.png"/><Relationship Id="rId270" Type="http://schemas.openxmlformats.org/officeDocument/2006/relationships/image" Target="../media/image691.png"/><Relationship Id="rId65" Type="http://schemas.openxmlformats.org/officeDocument/2006/relationships/customXml" Target="../ink/ink564.xml"/><Relationship Id="rId130" Type="http://schemas.openxmlformats.org/officeDocument/2006/relationships/image" Target="../media/image625.png"/><Relationship Id="rId368" Type="http://schemas.openxmlformats.org/officeDocument/2006/relationships/image" Target="../media/image738.png"/><Relationship Id="rId575" Type="http://schemas.openxmlformats.org/officeDocument/2006/relationships/customXml" Target="../ink/ink820.xml"/><Relationship Id="rId228" Type="http://schemas.openxmlformats.org/officeDocument/2006/relationships/image" Target="../media/image670.png"/><Relationship Id="rId435" Type="http://schemas.openxmlformats.org/officeDocument/2006/relationships/customXml" Target="../ink/ink749.xml"/><Relationship Id="rId642" Type="http://schemas.openxmlformats.org/officeDocument/2006/relationships/customXml" Target="../ink/ink854.xml"/><Relationship Id="rId281" Type="http://schemas.openxmlformats.org/officeDocument/2006/relationships/customXml" Target="../ink/ink672.xml"/><Relationship Id="rId502" Type="http://schemas.openxmlformats.org/officeDocument/2006/relationships/image" Target="../media/image804.png"/><Relationship Id="rId76" Type="http://schemas.openxmlformats.org/officeDocument/2006/relationships/image" Target="../media/image598.png"/><Relationship Id="rId141" Type="http://schemas.openxmlformats.org/officeDocument/2006/relationships/customXml" Target="../ink/ink602.xml"/><Relationship Id="rId379" Type="http://schemas.openxmlformats.org/officeDocument/2006/relationships/customXml" Target="../ink/ink721.xml"/><Relationship Id="rId586" Type="http://schemas.openxmlformats.org/officeDocument/2006/relationships/customXml" Target="../ink/ink826.xml"/><Relationship Id="rId7" Type="http://schemas.openxmlformats.org/officeDocument/2006/relationships/customXml" Target="../ink/ink535.xml"/><Relationship Id="rId239" Type="http://schemas.openxmlformats.org/officeDocument/2006/relationships/customXml" Target="../ink/ink651.xml"/><Relationship Id="rId446" Type="http://schemas.openxmlformats.org/officeDocument/2006/relationships/customXml" Target="../ink/ink755.xml"/><Relationship Id="rId653" Type="http://schemas.openxmlformats.org/officeDocument/2006/relationships/image" Target="../media/image878.png"/><Relationship Id="rId292" Type="http://schemas.openxmlformats.org/officeDocument/2006/relationships/image" Target="../media/image701.png"/><Relationship Id="rId306" Type="http://schemas.openxmlformats.org/officeDocument/2006/relationships/image" Target="../media/image707.png"/><Relationship Id="rId87" Type="http://schemas.openxmlformats.org/officeDocument/2006/relationships/customXml" Target="../ink/ink575.xml"/><Relationship Id="rId513" Type="http://schemas.openxmlformats.org/officeDocument/2006/relationships/customXml" Target="../ink/ink789.xml"/><Relationship Id="rId597" Type="http://schemas.openxmlformats.org/officeDocument/2006/relationships/image" Target="../media/image850.png"/><Relationship Id="rId720" Type="http://schemas.openxmlformats.org/officeDocument/2006/relationships/customXml" Target="../ink/ink893.xml"/><Relationship Id="rId152" Type="http://schemas.openxmlformats.org/officeDocument/2006/relationships/image" Target="../media/image636.png"/><Relationship Id="rId457" Type="http://schemas.openxmlformats.org/officeDocument/2006/relationships/image" Target="../media/image782.png"/><Relationship Id="rId664" Type="http://schemas.openxmlformats.org/officeDocument/2006/relationships/customXml" Target="../ink/ink865.xml"/><Relationship Id="rId14" Type="http://schemas.openxmlformats.org/officeDocument/2006/relationships/image" Target="../media/image568.png"/><Relationship Id="rId317" Type="http://schemas.openxmlformats.org/officeDocument/2006/relationships/customXml" Target="../ink/ink690.xml"/><Relationship Id="rId524" Type="http://schemas.openxmlformats.org/officeDocument/2006/relationships/image" Target="../media/image815.png"/><Relationship Id="rId731" Type="http://schemas.openxmlformats.org/officeDocument/2006/relationships/image" Target="../media/image917.png"/><Relationship Id="rId98" Type="http://schemas.openxmlformats.org/officeDocument/2006/relationships/image" Target="../media/image609.png"/><Relationship Id="rId163" Type="http://schemas.openxmlformats.org/officeDocument/2006/relationships/customXml" Target="../ink/ink613.xml"/><Relationship Id="rId370" Type="http://schemas.openxmlformats.org/officeDocument/2006/relationships/image" Target="../media/image739.png"/><Relationship Id="rId230" Type="http://schemas.openxmlformats.org/officeDocument/2006/relationships/image" Target="../media/image671.png"/><Relationship Id="rId468" Type="http://schemas.openxmlformats.org/officeDocument/2006/relationships/customXml" Target="../ink/ink766.xml"/><Relationship Id="rId675" Type="http://schemas.openxmlformats.org/officeDocument/2006/relationships/image" Target="../media/image889.png"/><Relationship Id="rId25" Type="http://schemas.openxmlformats.org/officeDocument/2006/relationships/customXml" Target="../ink/ink544.xml"/><Relationship Id="rId328" Type="http://schemas.openxmlformats.org/officeDocument/2006/relationships/image" Target="../media/image718.png"/><Relationship Id="rId535" Type="http://schemas.openxmlformats.org/officeDocument/2006/relationships/customXml" Target="../ink/ink800.xml"/><Relationship Id="rId742" Type="http://schemas.openxmlformats.org/officeDocument/2006/relationships/customXml" Target="../ink/ink904.xml"/><Relationship Id="rId174" Type="http://schemas.openxmlformats.org/officeDocument/2006/relationships/image" Target="../media/image646.png"/><Relationship Id="rId381" Type="http://schemas.openxmlformats.org/officeDocument/2006/relationships/customXml" Target="../ink/ink722.xml"/><Relationship Id="rId602" Type="http://schemas.openxmlformats.org/officeDocument/2006/relationships/customXml" Target="../ink/ink834.xml"/><Relationship Id="rId241" Type="http://schemas.openxmlformats.org/officeDocument/2006/relationships/customXml" Target="../ink/ink652.xml"/><Relationship Id="rId479" Type="http://schemas.openxmlformats.org/officeDocument/2006/relationships/image" Target="../media/image793.png"/><Relationship Id="rId686" Type="http://schemas.openxmlformats.org/officeDocument/2006/relationships/customXml" Target="../ink/ink876.xml"/><Relationship Id="rId36" Type="http://schemas.openxmlformats.org/officeDocument/2006/relationships/image" Target="../media/image579.png"/><Relationship Id="rId339" Type="http://schemas.openxmlformats.org/officeDocument/2006/relationships/customXml" Target="../ink/ink701.xml"/><Relationship Id="rId546" Type="http://schemas.openxmlformats.org/officeDocument/2006/relationships/image" Target="../media/image826.png"/><Relationship Id="rId101" Type="http://schemas.openxmlformats.org/officeDocument/2006/relationships/customXml" Target="../ink/ink582.xml"/><Relationship Id="rId185" Type="http://schemas.openxmlformats.org/officeDocument/2006/relationships/customXml" Target="../ink/ink624.xml"/><Relationship Id="rId406" Type="http://schemas.openxmlformats.org/officeDocument/2006/relationships/image" Target="../media/image757.png"/><Relationship Id="rId392" Type="http://schemas.openxmlformats.org/officeDocument/2006/relationships/image" Target="../media/image750.png"/><Relationship Id="rId613" Type="http://schemas.openxmlformats.org/officeDocument/2006/relationships/image" Target="../media/image858.png"/><Relationship Id="rId697" Type="http://schemas.openxmlformats.org/officeDocument/2006/relationships/image" Target="../media/image900.png"/><Relationship Id="rId252" Type="http://schemas.openxmlformats.org/officeDocument/2006/relationships/image" Target="../media/image682.png"/><Relationship Id="rId47" Type="http://schemas.openxmlformats.org/officeDocument/2006/relationships/customXml" Target="../ink/ink555.xml"/><Relationship Id="rId112" Type="http://schemas.openxmlformats.org/officeDocument/2006/relationships/image" Target="../media/image616.png"/><Relationship Id="rId557" Type="http://schemas.openxmlformats.org/officeDocument/2006/relationships/customXml" Target="../ink/ink811.xml"/><Relationship Id="rId196" Type="http://schemas.openxmlformats.org/officeDocument/2006/relationships/image" Target="../media/image656.png"/><Relationship Id="rId417" Type="http://schemas.openxmlformats.org/officeDocument/2006/relationships/customXml" Target="../ink/ink740.xml"/><Relationship Id="rId624" Type="http://schemas.openxmlformats.org/officeDocument/2006/relationships/customXml" Target="../ink/ink845.xml"/><Relationship Id="rId263" Type="http://schemas.openxmlformats.org/officeDocument/2006/relationships/customXml" Target="../ink/ink663.xml"/><Relationship Id="rId470" Type="http://schemas.openxmlformats.org/officeDocument/2006/relationships/customXml" Target="../ink/ink767.xml"/><Relationship Id="rId58" Type="http://schemas.openxmlformats.org/officeDocument/2006/relationships/image" Target="../media/image590.png"/><Relationship Id="rId123" Type="http://schemas.openxmlformats.org/officeDocument/2006/relationships/customXml" Target="../ink/ink593.xml"/><Relationship Id="rId330" Type="http://schemas.openxmlformats.org/officeDocument/2006/relationships/image" Target="../media/image719.png"/><Relationship Id="rId568" Type="http://schemas.openxmlformats.org/officeDocument/2006/relationships/image" Target="../media/image837.png"/><Relationship Id="rId428" Type="http://schemas.openxmlformats.org/officeDocument/2006/relationships/image" Target="../media/image768.png"/><Relationship Id="rId635" Type="http://schemas.openxmlformats.org/officeDocument/2006/relationships/image" Target="../media/image869.png"/><Relationship Id="rId274" Type="http://schemas.openxmlformats.org/officeDocument/2006/relationships/image" Target="../media/image693.png"/><Relationship Id="rId481" Type="http://schemas.openxmlformats.org/officeDocument/2006/relationships/image" Target="../media/image794.png"/><Relationship Id="rId702" Type="http://schemas.openxmlformats.org/officeDocument/2006/relationships/customXml" Target="../ink/ink884.xml"/><Relationship Id="rId69" Type="http://schemas.openxmlformats.org/officeDocument/2006/relationships/customXml" Target="../ink/ink566.xml"/><Relationship Id="rId134" Type="http://schemas.openxmlformats.org/officeDocument/2006/relationships/image" Target="../media/image627.png"/><Relationship Id="rId579" Type="http://schemas.openxmlformats.org/officeDocument/2006/relationships/customXml" Target="../ink/ink822.xml"/><Relationship Id="rId341" Type="http://schemas.openxmlformats.org/officeDocument/2006/relationships/customXml" Target="../ink/ink702.xml"/><Relationship Id="rId439" Type="http://schemas.openxmlformats.org/officeDocument/2006/relationships/customXml" Target="../ink/ink751.xml"/><Relationship Id="rId646" Type="http://schemas.openxmlformats.org/officeDocument/2006/relationships/customXml" Target="../ink/ink856.xml"/><Relationship Id="rId201" Type="http://schemas.openxmlformats.org/officeDocument/2006/relationships/customXml" Target="../ink/ink632.xml"/><Relationship Id="rId285" Type="http://schemas.openxmlformats.org/officeDocument/2006/relationships/customXml" Target="../ink/ink674.xml"/><Relationship Id="rId506" Type="http://schemas.openxmlformats.org/officeDocument/2006/relationships/image" Target="../media/image806.png"/><Relationship Id="rId492" Type="http://schemas.openxmlformats.org/officeDocument/2006/relationships/image" Target="../media/image799.png"/><Relationship Id="rId713" Type="http://schemas.openxmlformats.org/officeDocument/2006/relationships/image" Target="../media/image908.png"/><Relationship Id="rId145" Type="http://schemas.openxmlformats.org/officeDocument/2006/relationships/customXml" Target="../ink/ink604.xml"/><Relationship Id="rId352" Type="http://schemas.openxmlformats.org/officeDocument/2006/relationships/image" Target="../media/image730.png"/><Relationship Id="rId212" Type="http://schemas.openxmlformats.org/officeDocument/2006/relationships/image" Target="../media/image664.png"/><Relationship Id="rId657" Type="http://schemas.openxmlformats.org/officeDocument/2006/relationships/image" Target="../media/image880.png"/><Relationship Id="rId296" Type="http://schemas.openxmlformats.org/officeDocument/2006/relationships/image" Target="../media/image703.png"/><Relationship Id="rId517" Type="http://schemas.openxmlformats.org/officeDocument/2006/relationships/customXml" Target="../ink/ink791.xml"/><Relationship Id="rId724" Type="http://schemas.openxmlformats.org/officeDocument/2006/relationships/customXml" Target="../ink/ink895.xml"/><Relationship Id="rId60" Type="http://schemas.openxmlformats.org/officeDocument/2006/relationships/image" Target="../media/image591.png"/><Relationship Id="rId156" Type="http://schemas.openxmlformats.org/officeDocument/2006/relationships/image" Target="../media/image638.png"/><Relationship Id="rId363" Type="http://schemas.openxmlformats.org/officeDocument/2006/relationships/customXml" Target="../ink/ink713.xml"/><Relationship Id="rId570" Type="http://schemas.openxmlformats.org/officeDocument/2006/relationships/image" Target="../media/image838.png"/><Relationship Id="rId223" Type="http://schemas.openxmlformats.org/officeDocument/2006/relationships/customXml" Target="../ink/ink643.xml"/><Relationship Id="rId430" Type="http://schemas.openxmlformats.org/officeDocument/2006/relationships/image" Target="../media/image769.png"/><Relationship Id="rId668" Type="http://schemas.openxmlformats.org/officeDocument/2006/relationships/customXml" Target="../ink/ink867.xml"/><Relationship Id="rId18" Type="http://schemas.openxmlformats.org/officeDocument/2006/relationships/image" Target="../media/image570.png"/><Relationship Id="rId528" Type="http://schemas.openxmlformats.org/officeDocument/2006/relationships/image" Target="../media/image817.png"/><Relationship Id="rId735" Type="http://schemas.openxmlformats.org/officeDocument/2006/relationships/image" Target="../media/image919.png"/><Relationship Id="rId167" Type="http://schemas.openxmlformats.org/officeDocument/2006/relationships/customXml" Target="../ink/ink615.xml"/><Relationship Id="rId374" Type="http://schemas.openxmlformats.org/officeDocument/2006/relationships/image" Target="../media/image741.png"/><Relationship Id="rId581" Type="http://schemas.openxmlformats.org/officeDocument/2006/relationships/image" Target="../media/image842.png"/><Relationship Id="rId71" Type="http://schemas.openxmlformats.org/officeDocument/2006/relationships/customXml" Target="../ink/ink567.xml"/><Relationship Id="rId234" Type="http://schemas.openxmlformats.org/officeDocument/2006/relationships/image" Target="../media/image673.png"/><Relationship Id="rId679" Type="http://schemas.openxmlformats.org/officeDocument/2006/relationships/image" Target="../media/image891.png"/><Relationship Id="rId2" Type="http://schemas.openxmlformats.org/officeDocument/2006/relationships/image" Target="../media/image22.emf"/><Relationship Id="rId29" Type="http://schemas.openxmlformats.org/officeDocument/2006/relationships/customXml" Target="../ink/ink546.xml"/><Relationship Id="rId441" Type="http://schemas.openxmlformats.org/officeDocument/2006/relationships/customXml" Target="../ink/ink752.xml"/><Relationship Id="rId539" Type="http://schemas.openxmlformats.org/officeDocument/2006/relationships/customXml" Target="../ink/ink802.xml"/><Relationship Id="rId178" Type="http://schemas.openxmlformats.org/officeDocument/2006/relationships/image" Target="../media/image648.png"/><Relationship Id="rId301" Type="http://schemas.openxmlformats.org/officeDocument/2006/relationships/customXml" Target="../ink/ink682.xml"/><Relationship Id="rId82" Type="http://schemas.openxmlformats.org/officeDocument/2006/relationships/image" Target="../media/image601.png"/><Relationship Id="rId385" Type="http://schemas.openxmlformats.org/officeDocument/2006/relationships/customXml" Target="../ink/ink724.xml"/><Relationship Id="rId592" Type="http://schemas.openxmlformats.org/officeDocument/2006/relationships/customXml" Target="../ink/ink829.xml"/><Relationship Id="rId606" Type="http://schemas.openxmlformats.org/officeDocument/2006/relationships/customXml" Target="../ink/ink836.xml"/><Relationship Id="rId245" Type="http://schemas.openxmlformats.org/officeDocument/2006/relationships/customXml" Target="../ink/ink654.xml"/><Relationship Id="rId452" Type="http://schemas.openxmlformats.org/officeDocument/2006/relationships/customXml" Target="../ink/ink758.xml"/><Relationship Id="rId105" Type="http://schemas.openxmlformats.org/officeDocument/2006/relationships/customXml" Target="../ink/ink584.xml"/><Relationship Id="rId312" Type="http://schemas.openxmlformats.org/officeDocument/2006/relationships/image" Target="../media/image710.png"/><Relationship Id="rId93" Type="http://schemas.openxmlformats.org/officeDocument/2006/relationships/customXml" Target="../ink/ink578.xml"/><Relationship Id="rId189" Type="http://schemas.openxmlformats.org/officeDocument/2006/relationships/customXml" Target="../ink/ink626.xml"/><Relationship Id="rId396" Type="http://schemas.openxmlformats.org/officeDocument/2006/relationships/image" Target="../media/image752.png"/><Relationship Id="rId617" Type="http://schemas.openxmlformats.org/officeDocument/2006/relationships/image" Target="../media/image860.png"/><Relationship Id="rId256" Type="http://schemas.openxmlformats.org/officeDocument/2006/relationships/image" Target="../media/image684.png"/><Relationship Id="rId463" Type="http://schemas.openxmlformats.org/officeDocument/2006/relationships/image" Target="../media/image785.png"/><Relationship Id="rId670" Type="http://schemas.openxmlformats.org/officeDocument/2006/relationships/customXml" Target="../ink/ink868.xml"/><Relationship Id="rId116" Type="http://schemas.openxmlformats.org/officeDocument/2006/relationships/image" Target="../media/image618.png"/><Relationship Id="rId323" Type="http://schemas.openxmlformats.org/officeDocument/2006/relationships/customXml" Target="../ink/ink693.xml"/><Relationship Id="rId530" Type="http://schemas.openxmlformats.org/officeDocument/2006/relationships/image" Target="../media/image818.png"/><Relationship Id="rId20" Type="http://schemas.openxmlformats.org/officeDocument/2006/relationships/image" Target="../media/image571.png"/><Relationship Id="rId62" Type="http://schemas.openxmlformats.org/officeDocument/2006/relationships/image" Target="../media/image592.png"/><Relationship Id="rId365" Type="http://schemas.openxmlformats.org/officeDocument/2006/relationships/customXml" Target="../ink/ink714.xml"/><Relationship Id="rId572" Type="http://schemas.openxmlformats.org/officeDocument/2006/relationships/image" Target="../media/image839.png"/><Relationship Id="rId628" Type="http://schemas.openxmlformats.org/officeDocument/2006/relationships/customXml" Target="../ink/ink847.xml"/><Relationship Id="rId225" Type="http://schemas.openxmlformats.org/officeDocument/2006/relationships/customXml" Target="../ink/ink644.xml"/><Relationship Id="rId267" Type="http://schemas.openxmlformats.org/officeDocument/2006/relationships/customXml" Target="../ink/ink665.xml"/><Relationship Id="rId432" Type="http://schemas.openxmlformats.org/officeDocument/2006/relationships/image" Target="../media/image770.png"/><Relationship Id="rId474" Type="http://schemas.openxmlformats.org/officeDocument/2006/relationships/customXml" Target="../ink/ink769.xml"/><Relationship Id="rId127" Type="http://schemas.openxmlformats.org/officeDocument/2006/relationships/customXml" Target="../ink/ink595.xml"/><Relationship Id="rId681" Type="http://schemas.openxmlformats.org/officeDocument/2006/relationships/image" Target="../media/image892.png"/><Relationship Id="rId737" Type="http://schemas.openxmlformats.org/officeDocument/2006/relationships/image" Target="../media/image920.png"/><Relationship Id="rId31" Type="http://schemas.openxmlformats.org/officeDocument/2006/relationships/customXml" Target="../ink/ink547.xml"/><Relationship Id="rId73" Type="http://schemas.openxmlformats.org/officeDocument/2006/relationships/customXml" Target="../ink/ink568.xml"/><Relationship Id="rId169" Type="http://schemas.openxmlformats.org/officeDocument/2006/relationships/customXml" Target="../ink/ink616.xml"/><Relationship Id="rId334" Type="http://schemas.openxmlformats.org/officeDocument/2006/relationships/image" Target="../media/image721.png"/><Relationship Id="rId376" Type="http://schemas.openxmlformats.org/officeDocument/2006/relationships/image" Target="../media/image742.png"/><Relationship Id="rId541" Type="http://schemas.openxmlformats.org/officeDocument/2006/relationships/customXml" Target="../ink/ink803.xml"/><Relationship Id="rId583" Type="http://schemas.openxmlformats.org/officeDocument/2006/relationships/image" Target="../media/image843.png"/><Relationship Id="rId639" Type="http://schemas.openxmlformats.org/officeDocument/2006/relationships/image" Target="../media/image871.png"/><Relationship Id="rId4" Type="http://schemas.openxmlformats.org/officeDocument/2006/relationships/image" Target="../media/image563.png"/><Relationship Id="rId180" Type="http://schemas.openxmlformats.org/officeDocument/2006/relationships/image" Target="../media/image264.png"/><Relationship Id="rId236" Type="http://schemas.openxmlformats.org/officeDocument/2006/relationships/image" Target="../media/image674.png"/><Relationship Id="rId278" Type="http://schemas.openxmlformats.org/officeDocument/2006/relationships/image" Target="../media/image695.png"/><Relationship Id="rId401" Type="http://schemas.openxmlformats.org/officeDocument/2006/relationships/customXml" Target="../ink/ink732.xml"/><Relationship Id="rId443" Type="http://schemas.openxmlformats.org/officeDocument/2006/relationships/customXml" Target="../ink/ink753.xml"/><Relationship Id="rId650" Type="http://schemas.openxmlformats.org/officeDocument/2006/relationships/customXml" Target="../ink/ink858.xml"/><Relationship Id="rId303" Type="http://schemas.openxmlformats.org/officeDocument/2006/relationships/customXml" Target="../ink/ink683.xml"/><Relationship Id="rId485" Type="http://schemas.openxmlformats.org/officeDocument/2006/relationships/customXml" Target="../ink/ink775.xml"/><Relationship Id="rId692" Type="http://schemas.openxmlformats.org/officeDocument/2006/relationships/customXml" Target="../ink/ink879.xml"/><Relationship Id="rId706" Type="http://schemas.openxmlformats.org/officeDocument/2006/relationships/customXml" Target="../ink/ink886.xml"/><Relationship Id="rId42" Type="http://schemas.openxmlformats.org/officeDocument/2006/relationships/image" Target="../media/image582.png"/><Relationship Id="rId84" Type="http://schemas.openxmlformats.org/officeDocument/2006/relationships/image" Target="../media/image602.png"/><Relationship Id="rId138" Type="http://schemas.openxmlformats.org/officeDocument/2006/relationships/image" Target="../media/image629.png"/><Relationship Id="rId345" Type="http://schemas.openxmlformats.org/officeDocument/2006/relationships/customXml" Target="../ink/ink704.xml"/><Relationship Id="rId387" Type="http://schemas.openxmlformats.org/officeDocument/2006/relationships/customXml" Target="../ink/ink725.xml"/><Relationship Id="rId510" Type="http://schemas.openxmlformats.org/officeDocument/2006/relationships/image" Target="../media/image808.png"/><Relationship Id="rId552" Type="http://schemas.openxmlformats.org/officeDocument/2006/relationships/image" Target="../media/image829.png"/><Relationship Id="rId594" Type="http://schemas.openxmlformats.org/officeDocument/2006/relationships/customXml" Target="../ink/ink830.xml"/><Relationship Id="rId608" Type="http://schemas.openxmlformats.org/officeDocument/2006/relationships/customXml" Target="../ink/ink837.xml"/><Relationship Id="rId191" Type="http://schemas.openxmlformats.org/officeDocument/2006/relationships/customXml" Target="../ink/ink627.xml"/><Relationship Id="rId205" Type="http://schemas.openxmlformats.org/officeDocument/2006/relationships/customXml" Target="../ink/ink634.xml"/><Relationship Id="rId247" Type="http://schemas.openxmlformats.org/officeDocument/2006/relationships/customXml" Target="../ink/ink655.xml"/><Relationship Id="rId412" Type="http://schemas.openxmlformats.org/officeDocument/2006/relationships/image" Target="../media/image760.png"/><Relationship Id="rId107" Type="http://schemas.openxmlformats.org/officeDocument/2006/relationships/customXml" Target="../ink/ink585.xml"/><Relationship Id="rId289" Type="http://schemas.openxmlformats.org/officeDocument/2006/relationships/customXml" Target="../ink/ink676.xml"/><Relationship Id="rId454" Type="http://schemas.openxmlformats.org/officeDocument/2006/relationships/customXml" Target="../ink/ink759.xml"/><Relationship Id="rId496" Type="http://schemas.openxmlformats.org/officeDocument/2006/relationships/image" Target="../media/image801.png"/><Relationship Id="rId661" Type="http://schemas.openxmlformats.org/officeDocument/2006/relationships/image" Target="../media/image882.png"/><Relationship Id="rId717" Type="http://schemas.openxmlformats.org/officeDocument/2006/relationships/image" Target="../media/image910.png"/><Relationship Id="rId11" Type="http://schemas.openxmlformats.org/officeDocument/2006/relationships/customXml" Target="../ink/ink537.xml"/><Relationship Id="rId53" Type="http://schemas.openxmlformats.org/officeDocument/2006/relationships/customXml" Target="../ink/ink558.xml"/><Relationship Id="rId149" Type="http://schemas.openxmlformats.org/officeDocument/2006/relationships/customXml" Target="../ink/ink606.xml"/><Relationship Id="rId314" Type="http://schemas.openxmlformats.org/officeDocument/2006/relationships/image" Target="../media/image711.png"/><Relationship Id="rId356" Type="http://schemas.openxmlformats.org/officeDocument/2006/relationships/image" Target="../media/image732.png"/><Relationship Id="rId398" Type="http://schemas.openxmlformats.org/officeDocument/2006/relationships/image" Target="../media/image753.png"/><Relationship Id="rId521" Type="http://schemas.openxmlformats.org/officeDocument/2006/relationships/customXml" Target="../ink/ink793.xml"/><Relationship Id="rId563" Type="http://schemas.openxmlformats.org/officeDocument/2006/relationships/customXml" Target="../ink/ink814.xml"/><Relationship Id="rId619" Type="http://schemas.openxmlformats.org/officeDocument/2006/relationships/image" Target="../media/image861.png"/><Relationship Id="rId95" Type="http://schemas.openxmlformats.org/officeDocument/2006/relationships/customXml" Target="../ink/ink579.xml"/><Relationship Id="rId160" Type="http://schemas.openxmlformats.org/officeDocument/2006/relationships/image" Target="../media/image640.png"/><Relationship Id="rId216" Type="http://schemas.openxmlformats.org/officeDocument/2006/relationships/image" Target="../media/image280.png"/><Relationship Id="rId423" Type="http://schemas.openxmlformats.org/officeDocument/2006/relationships/customXml" Target="../ink/ink743.xml"/><Relationship Id="rId258" Type="http://schemas.openxmlformats.org/officeDocument/2006/relationships/image" Target="../media/image685.png"/><Relationship Id="rId465" Type="http://schemas.openxmlformats.org/officeDocument/2006/relationships/image" Target="../media/image786.png"/><Relationship Id="rId630" Type="http://schemas.openxmlformats.org/officeDocument/2006/relationships/customXml" Target="../ink/ink848.xml"/><Relationship Id="rId672" Type="http://schemas.openxmlformats.org/officeDocument/2006/relationships/customXml" Target="../ink/ink869.xml"/><Relationship Id="rId728" Type="http://schemas.openxmlformats.org/officeDocument/2006/relationships/customXml" Target="../ink/ink897.xml"/><Relationship Id="rId22" Type="http://schemas.openxmlformats.org/officeDocument/2006/relationships/image" Target="../media/image572.png"/><Relationship Id="rId64" Type="http://schemas.openxmlformats.org/officeDocument/2006/relationships/image" Target="../media/image317.png"/><Relationship Id="rId118" Type="http://schemas.openxmlformats.org/officeDocument/2006/relationships/image" Target="../media/image619.png"/><Relationship Id="rId325" Type="http://schemas.openxmlformats.org/officeDocument/2006/relationships/customXml" Target="../ink/ink694.xml"/><Relationship Id="rId367" Type="http://schemas.openxmlformats.org/officeDocument/2006/relationships/customXml" Target="../ink/ink715.xml"/><Relationship Id="rId532" Type="http://schemas.openxmlformats.org/officeDocument/2006/relationships/image" Target="../media/image819.png"/><Relationship Id="rId574" Type="http://schemas.openxmlformats.org/officeDocument/2006/relationships/image" Target="../media/image840.png"/><Relationship Id="rId171" Type="http://schemas.openxmlformats.org/officeDocument/2006/relationships/customXml" Target="../ink/ink617.xml"/><Relationship Id="rId227" Type="http://schemas.openxmlformats.org/officeDocument/2006/relationships/customXml" Target="../ink/ink645.xml"/><Relationship Id="rId269" Type="http://schemas.openxmlformats.org/officeDocument/2006/relationships/customXml" Target="../ink/ink666.xml"/><Relationship Id="rId434" Type="http://schemas.openxmlformats.org/officeDocument/2006/relationships/image" Target="../media/image771.png"/><Relationship Id="rId476" Type="http://schemas.openxmlformats.org/officeDocument/2006/relationships/customXml" Target="../ink/ink770.xml"/><Relationship Id="rId641" Type="http://schemas.openxmlformats.org/officeDocument/2006/relationships/image" Target="../media/image872.png"/><Relationship Id="rId683" Type="http://schemas.openxmlformats.org/officeDocument/2006/relationships/image" Target="../media/image893.png"/><Relationship Id="rId739" Type="http://schemas.openxmlformats.org/officeDocument/2006/relationships/image" Target="../media/image921.png"/><Relationship Id="rId33" Type="http://schemas.openxmlformats.org/officeDocument/2006/relationships/customXml" Target="../ink/ink548.xml"/><Relationship Id="rId129" Type="http://schemas.openxmlformats.org/officeDocument/2006/relationships/customXml" Target="../ink/ink596.xml"/><Relationship Id="rId280" Type="http://schemas.openxmlformats.org/officeDocument/2006/relationships/image" Target="../media/image696.png"/><Relationship Id="rId336" Type="http://schemas.openxmlformats.org/officeDocument/2006/relationships/image" Target="../media/image722.png"/><Relationship Id="rId501" Type="http://schemas.openxmlformats.org/officeDocument/2006/relationships/customXml" Target="../ink/ink783.xml"/><Relationship Id="rId543" Type="http://schemas.openxmlformats.org/officeDocument/2006/relationships/customXml" Target="../ink/ink804.xml"/><Relationship Id="rId75" Type="http://schemas.openxmlformats.org/officeDocument/2006/relationships/customXml" Target="../ink/ink569.xml"/><Relationship Id="rId140" Type="http://schemas.openxmlformats.org/officeDocument/2006/relationships/image" Target="../media/image630.png"/><Relationship Id="rId182" Type="http://schemas.openxmlformats.org/officeDocument/2006/relationships/image" Target="../media/image649.png"/><Relationship Id="rId378" Type="http://schemas.openxmlformats.org/officeDocument/2006/relationships/image" Target="../media/image743.png"/><Relationship Id="rId403" Type="http://schemas.openxmlformats.org/officeDocument/2006/relationships/customXml" Target="../ink/ink733.xml"/><Relationship Id="rId585" Type="http://schemas.openxmlformats.org/officeDocument/2006/relationships/image" Target="../media/image844.png"/><Relationship Id="rId6" Type="http://schemas.openxmlformats.org/officeDocument/2006/relationships/image" Target="../media/image564.png"/><Relationship Id="rId238" Type="http://schemas.openxmlformats.org/officeDocument/2006/relationships/image" Target="../media/image675.png"/><Relationship Id="rId445" Type="http://schemas.openxmlformats.org/officeDocument/2006/relationships/customXml" Target="../ink/ink754.xml"/><Relationship Id="rId487" Type="http://schemas.openxmlformats.org/officeDocument/2006/relationships/customXml" Target="../ink/ink776.xml"/><Relationship Id="rId610" Type="http://schemas.openxmlformats.org/officeDocument/2006/relationships/customXml" Target="../ink/ink838.xml"/><Relationship Id="rId652" Type="http://schemas.openxmlformats.org/officeDocument/2006/relationships/customXml" Target="../ink/ink859.xml"/><Relationship Id="rId694" Type="http://schemas.openxmlformats.org/officeDocument/2006/relationships/customXml" Target="../ink/ink880.xml"/><Relationship Id="rId708" Type="http://schemas.openxmlformats.org/officeDocument/2006/relationships/customXml" Target="../ink/ink887.xml"/><Relationship Id="rId291" Type="http://schemas.openxmlformats.org/officeDocument/2006/relationships/customXml" Target="../ink/ink677.xml"/><Relationship Id="rId305" Type="http://schemas.openxmlformats.org/officeDocument/2006/relationships/customXml" Target="../ink/ink684.xml"/><Relationship Id="rId347" Type="http://schemas.openxmlformats.org/officeDocument/2006/relationships/customXml" Target="../ink/ink705.xml"/><Relationship Id="rId512" Type="http://schemas.openxmlformats.org/officeDocument/2006/relationships/image" Target="../media/image809.png"/><Relationship Id="rId44" Type="http://schemas.openxmlformats.org/officeDocument/2006/relationships/image" Target="../media/image583.png"/><Relationship Id="rId86" Type="http://schemas.openxmlformats.org/officeDocument/2006/relationships/image" Target="../media/image603.png"/><Relationship Id="rId151" Type="http://schemas.openxmlformats.org/officeDocument/2006/relationships/customXml" Target="../ink/ink607.xml"/><Relationship Id="rId389" Type="http://schemas.openxmlformats.org/officeDocument/2006/relationships/customXml" Target="../ink/ink726.xml"/><Relationship Id="rId554" Type="http://schemas.openxmlformats.org/officeDocument/2006/relationships/image" Target="../media/image830.png"/><Relationship Id="rId596" Type="http://schemas.openxmlformats.org/officeDocument/2006/relationships/customXml" Target="../ink/ink831.xml"/><Relationship Id="rId193" Type="http://schemas.openxmlformats.org/officeDocument/2006/relationships/customXml" Target="../ink/ink628.xml"/><Relationship Id="rId207" Type="http://schemas.openxmlformats.org/officeDocument/2006/relationships/customXml" Target="../ink/ink635.xml"/><Relationship Id="rId249" Type="http://schemas.openxmlformats.org/officeDocument/2006/relationships/customXml" Target="../ink/ink656.xml"/><Relationship Id="rId414" Type="http://schemas.openxmlformats.org/officeDocument/2006/relationships/image" Target="../media/image761.png"/><Relationship Id="rId456" Type="http://schemas.openxmlformats.org/officeDocument/2006/relationships/customXml" Target="../ink/ink760.xml"/><Relationship Id="rId498" Type="http://schemas.openxmlformats.org/officeDocument/2006/relationships/image" Target="../media/image802.png"/><Relationship Id="rId621" Type="http://schemas.openxmlformats.org/officeDocument/2006/relationships/image" Target="../media/image862.png"/><Relationship Id="rId663" Type="http://schemas.openxmlformats.org/officeDocument/2006/relationships/image" Target="../media/image883.png"/><Relationship Id="rId13" Type="http://schemas.openxmlformats.org/officeDocument/2006/relationships/customXml" Target="../ink/ink538.xml"/><Relationship Id="rId109" Type="http://schemas.openxmlformats.org/officeDocument/2006/relationships/customXml" Target="../ink/ink586.xml"/><Relationship Id="rId260" Type="http://schemas.openxmlformats.org/officeDocument/2006/relationships/image" Target="../media/image686.png"/><Relationship Id="rId316" Type="http://schemas.openxmlformats.org/officeDocument/2006/relationships/image" Target="../media/image712.png"/><Relationship Id="rId523" Type="http://schemas.openxmlformats.org/officeDocument/2006/relationships/customXml" Target="../ink/ink794.xml"/><Relationship Id="rId719" Type="http://schemas.openxmlformats.org/officeDocument/2006/relationships/image" Target="../media/image911.png"/><Relationship Id="rId55" Type="http://schemas.openxmlformats.org/officeDocument/2006/relationships/customXml" Target="../ink/ink559.xml"/><Relationship Id="rId97" Type="http://schemas.openxmlformats.org/officeDocument/2006/relationships/customXml" Target="../ink/ink580.xml"/><Relationship Id="rId120" Type="http://schemas.openxmlformats.org/officeDocument/2006/relationships/image" Target="../media/image620.png"/><Relationship Id="rId358" Type="http://schemas.openxmlformats.org/officeDocument/2006/relationships/image" Target="../media/image733.png"/><Relationship Id="rId565" Type="http://schemas.openxmlformats.org/officeDocument/2006/relationships/customXml" Target="../ink/ink815.xml"/><Relationship Id="rId730" Type="http://schemas.openxmlformats.org/officeDocument/2006/relationships/customXml" Target="../ink/ink898.xml"/><Relationship Id="rId162" Type="http://schemas.openxmlformats.org/officeDocument/2006/relationships/image" Target="../media/image641.png"/><Relationship Id="rId218" Type="http://schemas.openxmlformats.org/officeDocument/2006/relationships/image" Target="../media/image666.png"/><Relationship Id="rId425" Type="http://schemas.openxmlformats.org/officeDocument/2006/relationships/customXml" Target="../ink/ink744.xml"/><Relationship Id="rId467" Type="http://schemas.openxmlformats.org/officeDocument/2006/relationships/image" Target="../media/image787.png"/><Relationship Id="rId632" Type="http://schemas.openxmlformats.org/officeDocument/2006/relationships/customXml" Target="../ink/ink849.xml"/><Relationship Id="rId271" Type="http://schemas.openxmlformats.org/officeDocument/2006/relationships/customXml" Target="../ink/ink667.xml"/><Relationship Id="rId674" Type="http://schemas.openxmlformats.org/officeDocument/2006/relationships/customXml" Target="../ink/ink870.xml"/><Relationship Id="rId24" Type="http://schemas.openxmlformats.org/officeDocument/2006/relationships/image" Target="../media/image573.png"/><Relationship Id="rId66" Type="http://schemas.openxmlformats.org/officeDocument/2006/relationships/image" Target="../media/image593.png"/><Relationship Id="rId131" Type="http://schemas.openxmlformats.org/officeDocument/2006/relationships/customXml" Target="../ink/ink597.xml"/><Relationship Id="rId327" Type="http://schemas.openxmlformats.org/officeDocument/2006/relationships/customXml" Target="../ink/ink695.xml"/><Relationship Id="rId369" Type="http://schemas.openxmlformats.org/officeDocument/2006/relationships/customXml" Target="../ink/ink716.xml"/><Relationship Id="rId534" Type="http://schemas.openxmlformats.org/officeDocument/2006/relationships/image" Target="../media/image820.png"/><Relationship Id="rId576" Type="http://schemas.openxmlformats.org/officeDocument/2006/relationships/image" Target="../media/image841.png"/><Relationship Id="rId741" Type="http://schemas.openxmlformats.org/officeDocument/2006/relationships/image" Target="../media/image922.png"/><Relationship Id="rId173" Type="http://schemas.openxmlformats.org/officeDocument/2006/relationships/customXml" Target="../ink/ink618.xml"/><Relationship Id="rId229" Type="http://schemas.openxmlformats.org/officeDocument/2006/relationships/customXml" Target="../ink/ink646.xml"/><Relationship Id="rId380" Type="http://schemas.openxmlformats.org/officeDocument/2006/relationships/image" Target="../media/image744.png"/><Relationship Id="rId436" Type="http://schemas.openxmlformats.org/officeDocument/2006/relationships/image" Target="../media/image772.png"/><Relationship Id="rId601" Type="http://schemas.openxmlformats.org/officeDocument/2006/relationships/image" Target="../media/image852.png"/><Relationship Id="rId643" Type="http://schemas.openxmlformats.org/officeDocument/2006/relationships/image" Target="../media/image873.png"/><Relationship Id="rId240" Type="http://schemas.openxmlformats.org/officeDocument/2006/relationships/image" Target="../media/image676.png"/><Relationship Id="rId478" Type="http://schemas.openxmlformats.org/officeDocument/2006/relationships/customXml" Target="../ink/ink771.xml"/><Relationship Id="rId685" Type="http://schemas.openxmlformats.org/officeDocument/2006/relationships/image" Target="../media/image894.png"/><Relationship Id="rId35" Type="http://schemas.openxmlformats.org/officeDocument/2006/relationships/customXml" Target="../ink/ink549.xml"/><Relationship Id="rId77" Type="http://schemas.openxmlformats.org/officeDocument/2006/relationships/customXml" Target="../ink/ink570.xml"/><Relationship Id="rId100" Type="http://schemas.openxmlformats.org/officeDocument/2006/relationships/image" Target="../media/image610.png"/><Relationship Id="rId282" Type="http://schemas.openxmlformats.org/officeDocument/2006/relationships/image" Target="../media/image185.png"/><Relationship Id="rId338" Type="http://schemas.openxmlformats.org/officeDocument/2006/relationships/image" Target="../media/image723.png"/><Relationship Id="rId503" Type="http://schemas.openxmlformats.org/officeDocument/2006/relationships/customXml" Target="../ink/ink784.xml"/><Relationship Id="rId545" Type="http://schemas.openxmlformats.org/officeDocument/2006/relationships/customXml" Target="../ink/ink805.xml"/><Relationship Id="rId587" Type="http://schemas.openxmlformats.org/officeDocument/2006/relationships/image" Target="../media/image845.png"/><Relationship Id="rId710" Type="http://schemas.openxmlformats.org/officeDocument/2006/relationships/customXml" Target="../ink/ink888.xml"/><Relationship Id="rId8" Type="http://schemas.openxmlformats.org/officeDocument/2006/relationships/image" Target="../media/image565.png"/><Relationship Id="rId142" Type="http://schemas.openxmlformats.org/officeDocument/2006/relationships/image" Target="../media/image631.png"/><Relationship Id="rId184" Type="http://schemas.openxmlformats.org/officeDocument/2006/relationships/image" Target="../media/image650.png"/><Relationship Id="rId391" Type="http://schemas.openxmlformats.org/officeDocument/2006/relationships/customXml" Target="../ink/ink727.xml"/><Relationship Id="rId405" Type="http://schemas.openxmlformats.org/officeDocument/2006/relationships/customXml" Target="../ink/ink734.xml"/><Relationship Id="rId447" Type="http://schemas.openxmlformats.org/officeDocument/2006/relationships/image" Target="../media/image777.png"/><Relationship Id="rId612" Type="http://schemas.openxmlformats.org/officeDocument/2006/relationships/customXml" Target="../ink/ink839.xml"/><Relationship Id="rId251" Type="http://schemas.openxmlformats.org/officeDocument/2006/relationships/customXml" Target="../ink/ink657.xml"/><Relationship Id="rId489" Type="http://schemas.openxmlformats.org/officeDocument/2006/relationships/customXml" Target="../ink/ink777.xml"/><Relationship Id="rId654" Type="http://schemas.openxmlformats.org/officeDocument/2006/relationships/customXml" Target="../ink/ink860.xml"/><Relationship Id="rId696" Type="http://schemas.openxmlformats.org/officeDocument/2006/relationships/customXml" Target="../ink/ink881.xml"/><Relationship Id="rId46" Type="http://schemas.openxmlformats.org/officeDocument/2006/relationships/image" Target="../media/image584.png"/><Relationship Id="rId293" Type="http://schemas.openxmlformats.org/officeDocument/2006/relationships/customXml" Target="../ink/ink678.xml"/><Relationship Id="rId307" Type="http://schemas.openxmlformats.org/officeDocument/2006/relationships/customXml" Target="../ink/ink685.xml"/><Relationship Id="rId349" Type="http://schemas.openxmlformats.org/officeDocument/2006/relationships/customXml" Target="../ink/ink706.xml"/><Relationship Id="rId514" Type="http://schemas.openxmlformats.org/officeDocument/2006/relationships/image" Target="../media/image810.png"/><Relationship Id="rId556" Type="http://schemas.openxmlformats.org/officeDocument/2006/relationships/image" Target="../media/image831.png"/><Relationship Id="rId721" Type="http://schemas.openxmlformats.org/officeDocument/2006/relationships/image" Target="../media/image912.png"/><Relationship Id="rId88" Type="http://schemas.openxmlformats.org/officeDocument/2006/relationships/image" Target="../media/image604.png"/><Relationship Id="rId111" Type="http://schemas.openxmlformats.org/officeDocument/2006/relationships/customXml" Target="../ink/ink587.xml"/><Relationship Id="rId153" Type="http://schemas.openxmlformats.org/officeDocument/2006/relationships/customXml" Target="../ink/ink608.xml"/><Relationship Id="rId195" Type="http://schemas.openxmlformats.org/officeDocument/2006/relationships/customXml" Target="../ink/ink629.xml"/><Relationship Id="rId209" Type="http://schemas.openxmlformats.org/officeDocument/2006/relationships/customXml" Target="../ink/ink636.xml"/><Relationship Id="rId360" Type="http://schemas.openxmlformats.org/officeDocument/2006/relationships/image" Target="../media/image734.png"/><Relationship Id="rId416" Type="http://schemas.openxmlformats.org/officeDocument/2006/relationships/image" Target="../media/image762.png"/><Relationship Id="rId598" Type="http://schemas.openxmlformats.org/officeDocument/2006/relationships/customXml" Target="../ink/ink832.xml"/><Relationship Id="rId220" Type="http://schemas.openxmlformats.org/officeDocument/2006/relationships/image" Target="../media/image667.png"/><Relationship Id="rId458" Type="http://schemas.openxmlformats.org/officeDocument/2006/relationships/customXml" Target="../ink/ink761.xml"/><Relationship Id="rId623" Type="http://schemas.openxmlformats.org/officeDocument/2006/relationships/image" Target="../media/image863.png"/><Relationship Id="rId665" Type="http://schemas.openxmlformats.org/officeDocument/2006/relationships/image" Target="../media/image884.png"/><Relationship Id="rId15" Type="http://schemas.openxmlformats.org/officeDocument/2006/relationships/customXml" Target="../ink/ink539.xml"/><Relationship Id="rId57" Type="http://schemas.openxmlformats.org/officeDocument/2006/relationships/customXml" Target="../ink/ink560.xml"/><Relationship Id="rId262" Type="http://schemas.openxmlformats.org/officeDocument/2006/relationships/image" Target="../media/image687.png"/><Relationship Id="rId318" Type="http://schemas.openxmlformats.org/officeDocument/2006/relationships/image" Target="../media/image713.png"/><Relationship Id="rId525" Type="http://schemas.openxmlformats.org/officeDocument/2006/relationships/customXml" Target="../ink/ink795.xml"/><Relationship Id="rId567" Type="http://schemas.openxmlformats.org/officeDocument/2006/relationships/customXml" Target="../ink/ink816.xml"/><Relationship Id="rId732" Type="http://schemas.openxmlformats.org/officeDocument/2006/relationships/customXml" Target="../ink/ink899.xml"/><Relationship Id="rId99" Type="http://schemas.openxmlformats.org/officeDocument/2006/relationships/customXml" Target="../ink/ink581.xml"/><Relationship Id="rId122" Type="http://schemas.openxmlformats.org/officeDocument/2006/relationships/image" Target="../media/image621.png"/><Relationship Id="rId164" Type="http://schemas.openxmlformats.org/officeDocument/2006/relationships/image" Target="../media/image642.png"/><Relationship Id="rId371" Type="http://schemas.openxmlformats.org/officeDocument/2006/relationships/customXml" Target="../ink/ink717.xml"/><Relationship Id="rId427" Type="http://schemas.openxmlformats.org/officeDocument/2006/relationships/customXml" Target="../ink/ink745.xml"/><Relationship Id="rId469" Type="http://schemas.openxmlformats.org/officeDocument/2006/relationships/image" Target="../media/image788.png"/><Relationship Id="rId634" Type="http://schemas.openxmlformats.org/officeDocument/2006/relationships/customXml" Target="../ink/ink850.xml"/><Relationship Id="rId676" Type="http://schemas.openxmlformats.org/officeDocument/2006/relationships/customXml" Target="../ink/ink871.xml"/><Relationship Id="rId26" Type="http://schemas.openxmlformats.org/officeDocument/2006/relationships/image" Target="../media/image574.png"/><Relationship Id="rId231" Type="http://schemas.openxmlformats.org/officeDocument/2006/relationships/customXml" Target="../ink/ink647.xml"/><Relationship Id="rId273" Type="http://schemas.openxmlformats.org/officeDocument/2006/relationships/customXml" Target="../ink/ink668.xml"/><Relationship Id="rId329" Type="http://schemas.openxmlformats.org/officeDocument/2006/relationships/customXml" Target="../ink/ink696.xml"/><Relationship Id="rId480" Type="http://schemas.openxmlformats.org/officeDocument/2006/relationships/customXml" Target="../ink/ink772.xml"/><Relationship Id="rId536" Type="http://schemas.openxmlformats.org/officeDocument/2006/relationships/image" Target="../media/image821.png"/><Relationship Id="rId701" Type="http://schemas.openxmlformats.org/officeDocument/2006/relationships/image" Target="../media/image902.png"/><Relationship Id="rId68" Type="http://schemas.openxmlformats.org/officeDocument/2006/relationships/image" Target="../media/image594.png"/><Relationship Id="rId133" Type="http://schemas.openxmlformats.org/officeDocument/2006/relationships/customXml" Target="../ink/ink598.xml"/><Relationship Id="rId175" Type="http://schemas.openxmlformats.org/officeDocument/2006/relationships/customXml" Target="../ink/ink619.xml"/><Relationship Id="rId340" Type="http://schemas.openxmlformats.org/officeDocument/2006/relationships/image" Target="../media/image724.png"/><Relationship Id="rId578" Type="http://schemas.openxmlformats.org/officeDocument/2006/relationships/image" Target="../media/image269.png"/><Relationship Id="rId743" Type="http://schemas.openxmlformats.org/officeDocument/2006/relationships/image" Target="../media/image923.png"/><Relationship Id="rId200" Type="http://schemas.openxmlformats.org/officeDocument/2006/relationships/image" Target="../media/image658.png"/><Relationship Id="rId382" Type="http://schemas.openxmlformats.org/officeDocument/2006/relationships/image" Target="../media/image745.png"/><Relationship Id="rId438" Type="http://schemas.openxmlformats.org/officeDocument/2006/relationships/image" Target="../media/image773.png"/><Relationship Id="rId603" Type="http://schemas.openxmlformats.org/officeDocument/2006/relationships/image" Target="../media/image853.png"/><Relationship Id="rId645" Type="http://schemas.openxmlformats.org/officeDocument/2006/relationships/image" Target="../media/image874.png"/><Relationship Id="rId687" Type="http://schemas.openxmlformats.org/officeDocument/2006/relationships/image" Target="../media/image895.png"/><Relationship Id="rId242" Type="http://schemas.openxmlformats.org/officeDocument/2006/relationships/image" Target="../media/image677.png"/><Relationship Id="rId284" Type="http://schemas.openxmlformats.org/officeDocument/2006/relationships/image" Target="../media/image697.png"/><Relationship Id="rId491" Type="http://schemas.openxmlformats.org/officeDocument/2006/relationships/customXml" Target="../ink/ink778.xml"/><Relationship Id="rId505" Type="http://schemas.openxmlformats.org/officeDocument/2006/relationships/customXml" Target="../ink/ink785.xml"/><Relationship Id="rId712" Type="http://schemas.openxmlformats.org/officeDocument/2006/relationships/customXml" Target="../ink/ink889.xml"/><Relationship Id="rId37" Type="http://schemas.openxmlformats.org/officeDocument/2006/relationships/customXml" Target="../ink/ink550.xml"/><Relationship Id="rId79" Type="http://schemas.openxmlformats.org/officeDocument/2006/relationships/customXml" Target="../ink/ink571.xml"/><Relationship Id="rId102" Type="http://schemas.openxmlformats.org/officeDocument/2006/relationships/image" Target="../media/image611.png"/><Relationship Id="rId144" Type="http://schemas.openxmlformats.org/officeDocument/2006/relationships/image" Target="../media/image632.png"/><Relationship Id="rId547" Type="http://schemas.openxmlformats.org/officeDocument/2006/relationships/customXml" Target="../ink/ink806.xml"/><Relationship Id="rId589" Type="http://schemas.openxmlformats.org/officeDocument/2006/relationships/image" Target="../media/image846.png"/><Relationship Id="rId90" Type="http://schemas.openxmlformats.org/officeDocument/2006/relationships/image" Target="../media/image605.png"/><Relationship Id="rId186" Type="http://schemas.openxmlformats.org/officeDocument/2006/relationships/image" Target="../media/image651.png"/><Relationship Id="rId351" Type="http://schemas.openxmlformats.org/officeDocument/2006/relationships/customXml" Target="../ink/ink707.xml"/><Relationship Id="rId393" Type="http://schemas.openxmlformats.org/officeDocument/2006/relationships/customXml" Target="../ink/ink728.xml"/><Relationship Id="rId407" Type="http://schemas.openxmlformats.org/officeDocument/2006/relationships/customXml" Target="../ink/ink735.xml"/><Relationship Id="rId449" Type="http://schemas.openxmlformats.org/officeDocument/2006/relationships/image" Target="../media/image778.png"/><Relationship Id="rId614" Type="http://schemas.openxmlformats.org/officeDocument/2006/relationships/customXml" Target="../ink/ink840.xml"/><Relationship Id="rId656" Type="http://schemas.openxmlformats.org/officeDocument/2006/relationships/customXml" Target="../ink/ink861.xml"/><Relationship Id="rId211" Type="http://schemas.openxmlformats.org/officeDocument/2006/relationships/customXml" Target="../ink/ink637.xml"/><Relationship Id="rId253" Type="http://schemas.openxmlformats.org/officeDocument/2006/relationships/customXml" Target="../ink/ink658.xml"/><Relationship Id="rId295" Type="http://schemas.openxmlformats.org/officeDocument/2006/relationships/customXml" Target="../ink/ink679.xml"/><Relationship Id="rId309" Type="http://schemas.openxmlformats.org/officeDocument/2006/relationships/customXml" Target="../ink/ink686.xml"/><Relationship Id="rId460" Type="http://schemas.openxmlformats.org/officeDocument/2006/relationships/customXml" Target="../ink/ink762.xml"/><Relationship Id="rId516" Type="http://schemas.openxmlformats.org/officeDocument/2006/relationships/image" Target="../media/image811.png"/><Relationship Id="rId698" Type="http://schemas.openxmlformats.org/officeDocument/2006/relationships/customXml" Target="../ink/ink882.xml"/><Relationship Id="rId48" Type="http://schemas.openxmlformats.org/officeDocument/2006/relationships/image" Target="../media/image585.png"/><Relationship Id="rId113" Type="http://schemas.openxmlformats.org/officeDocument/2006/relationships/customXml" Target="../ink/ink588.xml"/><Relationship Id="rId320" Type="http://schemas.openxmlformats.org/officeDocument/2006/relationships/image" Target="../media/image714.png"/><Relationship Id="rId558" Type="http://schemas.openxmlformats.org/officeDocument/2006/relationships/image" Target="../media/image832.png"/><Relationship Id="rId723" Type="http://schemas.openxmlformats.org/officeDocument/2006/relationships/image" Target="../media/image913.png"/><Relationship Id="rId155" Type="http://schemas.openxmlformats.org/officeDocument/2006/relationships/customXml" Target="../ink/ink609.xml"/><Relationship Id="rId197" Type="http://schemas.openxmlformats.org/officeDocument/2006/relationships/customXml" Target="../ink/ink630.xml"/><Relationship Id="rId362" Type="http://schemas.openxmlformats.org/officeDocument/2006/relationships/image" Target="../media/image735.png"/><Relationship Id="rId418" Type="http://schemas.openxmlformats.org/officeDocument/2006/relationships/image" Target="../media/image763.png"/><Relationship Id="rId625" Type="http://schemas.openxmlformats.org/officeDocument/2006/relationships/image" Target="../media/image864.png"/><Relationship Id="rId222" Type="http://schemas.openxmlformats.org/officeDocument/2006/relationships/image" Target="../media/image668.png"/><Relationship Id="rId264" Type="http://schemas.openxmlformats.org/officeDocument/2006/relationships/image" Target="../media/image688.png"/><Relationship Id="rId471" Type="http://schemas.openxmlformats.org/officeDocument/2006/relationships/image" Target="../media/image789.png"/><Relationship Id="rId667" Type="http://schemas.openxmlformats.org/officeDocument/2006/relationships/image" Target="../media/image885.png"/><Relationship Id="rId17" Type="http://schemas.openxmlformats.org/officeDocument/2006/relationships/customXml" Target="../ink/ink540.xml"/><Relationship Id="rId59" Type="http://schemas.openxmlformats.org/officeDocument/2006/relationships/customXml" Target="../ink/ink561.xml"/><Relationship Id="rId124" Type="http://schemas.openxmlformats.org/officeDocument/2006/relationships/image" Target="../media/image622.png"/><Relationship Id="rId527" Type="http://schemas.openxmlformats.org/officeDocument/2006/relationships/customXml" Target="../ink/ink796.xml"/><Relationship Id="rId569" Type="http://schemas.openxmlformats.org/officeDocument/2006/relationships/customXml" Target="../ink/ink817.xml"/><Relationship Id="rId734" Type="http://schemas.openxmlformats.org/officeDocument/2006/relationships/customXml" Target="../ink/ink900.xml"/><Relationship Id="rId70" Type="http://schemas.openxmlformats.org/officeDocument/2006/relationships/image" Target="../media/image595.png"/><Relationship Id="rId166" Type="http://schemas.openxmlformats.org/officeDocument/2006/relationships/image" Target="../media/image643.png"/><Relationship Id="rId331" Type="http://schemas.openxmlformats.org/officeDocument/2006/relationships/customXml" Target="../ink/ink697.xml"/><Relationship Id="rId373" Type="http://schemas.openxmlformats.org/officeDocument/2006/relationships/customXml" Target="../ink/ink718.xml"/><Relationship Id="rId429" Type="http://schemas.openxmlformats.org/officeDocument/2006/relationships/customXml" Target="../ink/ink746.xml"/><Relationship Id="rId580" Type="http://schemas.openxmlformats.org/officeDocument/2006/relationships/customXml" Target="../ink/ink823.xml"/><Relationship Id="rId636" Type="http://schemas.openxmlformats.org/officeDocument/2006/relationships/customXml" Target="../ink/ink851.xml"/><Relationship Id="rId1" Type="http://schemas.openxmlformats.org/officeDocument/2006/relationships/slideLayout" Target="../slideLayouts/slideLayout1.xml"/><Relationship Id="rId233" Type="http://schemas.openxmlformats.org/officeDocument/2006/relationships/customXml" Target="../ink/ink648.xml"/><Relationship Id="rId440" Type="http://schemas.openxmlformats.org/officeDocument/2006/relationships/image" Target="../media/image774.png"/><Relationship Id="rId678" Type="http://schemas.openxmlformats.org/officeDocument/2006/relationships/customXml" Target="../ink/ink872.xml"/><Relationship Id="rId28" Type="http://schemas.openxmlformats.org/officeDocument/2006/relationships/image" Target="../media/image575.png"/><Relationship Id="rId275" Type="http://schemas.openxmlformats.org/officeDocument/2006/relationships/customXml" Target="../ink/ink669.xml"/><Relationship Id="rId300" Type="http://schemas.openxmlformats.org/officeDocument/2006/relationships/image" Target="../media/image704.png"/><Relationship Id="rId482" Type="http://schemas.openxmlformats.org/officeDocument/2006/relationships/customXml" Target="../ink/ink773.xml"/><Relationship Id="rId538" Type="http://schemas.openxmlformats.org/officeDocument/2006/relationships/image" Target="../media/image822.png"/><Relationship Id="rId703" Type="http://schemas.openxmlformats.org/officeDocument/2006/relationships/image" Target="../media/image903.png"/><Relationship Id="rId745" Type="http://schemas.openxmlformats.org/officeDocument/2006/relationships/image" Target="../media/image924.png"/><Relationship Id="rId81" Type="http://schemas.openxmlformats.org/officeDocument/2006/relationships/customXml" Target="../ink/ink572.xml"/><Relationship Id="rId135" Type="http://schemas.openxmlformats.org/officeDocument/2006/relationships/customXml" Target="../ink/ink599.xml"/><Relationship Id="rId177" Type="http://schemas.openxmlformats.org/officeDocument/2006/relationships/customXml" Target="../ink/ink620.xml"/><Relationship Id="rId342" Type="http://schemas.openxmlformats.org/officeDocument/2006/relationships/image" Target="../media/image725.png"/><Relationship Id="rId384" Type="http://schemas.openxmlformats.org/officeDocument/2006/relationships/image" Target="../media/image746.png"/><Relationship Id="rId591" Type="http://schemas.openxmlformats.org/officeDocument/2006/relationships/image" Target="../media/image847.png"/><Relationship Id="rId605" Type="http://schemas.openxmlformats.org/officeDocument/2006/relationships/image" Target="../media/image854.png"/><Relationship Id="rId202" Type="http://schemas.openxmlformats.org/officeDocument/2006/relationships/image" Target="../media/image659.png"/><Relationship Id="rId244" Type="http://schemas.openxmlformats.org/officeDocument/2006/relationships/image" Target="../media/image678.png"/><Relationship Id="rId647" Type="http://schemas.openxmlformats.org/officeDocument/2006/relationships/image" Target="../media/image875.png"/><Relationship Id="rId689" Type="http://schemas.openxmlformats.org/officeDocument/2006/relationships/image" Target="../media/image896.png"/><Relationship Id="rId39" Type="http://schemas.openxmlformats.org/officeDocument/2006/relationships/customXml" Target="../ink/ink551.xml"/><Relationship Id="rId286" Type="http://schemas.openxmlformats.org/officeDocument/2006/relationships/image" Target="../media/image698.png"/><Relationship Id="rId451" Type="http://schemas.openxmlformats.org/officeDocument/2006/relationships/image" Target="../media/image779.png"/><Relationship Id="rId493" Type="http://schemas.openxmlformats.org/officeDocument/2006/relationships/customXml" Target="../ink/ink779.xml"/><Relationship Id="rId507" Type="http://schemas.openxmlformats.org/officeDocument/2006/relationships/customXml" Target="../ink/ink786.xml"/><Relationship Id="rId549" Type="http://schemas.openxmlformats.org/officeDocument/2006/relationships/customXml" Target="../ink/ink807.xml"/><Relationship Id="rId714" Type="http://schemas.openxmlformats.org/officeDocument/2006/relationships/customXml" Target="../ink/ink890.xml"/><Relationship Id="rId50" Type="http://schemas.openxmlformats.org/officeDocument/2006/relationships/image" Target="../media/image586.png"/><Relationship Id="rId104" Type="http://schemas.openxmlformats.org/officeDocument/2006/relationships/image" Target="../media/image612.png"/><Relationship Id="rId146" Type="http://schemas.openxmlformats.org/officeDocument/2006/relationships/image" Target="../media/image633.png"/><Relationship Id="rId188" Type="http://schemas.openxmlformats.org/officeDocument/2006/relationships/image" Target="../media/image652.png"/><Relationship Id="rId311" Type="http://schemas.openxmlformats.org/officeDocument/2006/relationships/customXml" Target="../ink/ink687.xml"/><Relationship Id="rId353" Type="http://schemas.openxmlformats.org/officeDocument/2006/relationships/customXml" Target="../ink/ink708.xml"/><Relationship Id="rId395" Type="http://schemas.openxmlformats.org/officeDocument/2006/relationships/customXml" Target="../ink/ink729.xml"/><Relationship Id="rId409" Type="http://schemas.openxmlformats.org/officeDocument/2006/relationships/customXml" Target="../ink/ink736.xml"/><Relationship Id="rId560" Type="http://schemas.openxmlformats.org/officeDocument/2006/relationships/image" Target="../media/image833.png"/><Relationship Id="rId92" Type="http://schemas.openxmlformats.org/officeDocument/2006/relationships/image" Target="../media/image606.png"/><Relationship Id="rId213" Type="http://schemas.openxmlformats.org/officeDocument/2006/relationships/customXml" Target="../ink/ink638.xml"/><Relationship Id="rId420" Type="http://schemas.openxmlformats.org/officeDocument/2006/relationships/image" Target="../media/image764.png"/><Relationship Id="rId616" Type="http://schemas.openxmlformats.org/officeDocument/2006/relationships/customXml" Target="../ink/ink841.xml"/><Relationship Id="rId658" Type="http://schemas.openxmlformats.org/officeDocument/2006/relationships/customXml" Target="../ink/ink862.xml"/><Relationship Id="rId255" Type="http://schemas.openxmlformats.org/officeDocument/2006/relationships/customXml" Target="../ink/ink659.xml"/><Relationship Id="rId297" Type="http://schemas.openxmlformats.org/officeDocument/2006/relationships/customXml" Target="../ink/ink680.xml"/><Relationship Id="rId462" Type="http://schemas.openxmlformats.org/officeDocument/2006/relationships/customXml" Target="../ink/ink763.xml"/><Relationship Id="rId518" Type="http://schemas.openxmlformats.org/officeDocument/2006/relationships/image" Target="../media/image812.png"/><Relationship Id="rId725" Type="http://schemas.openxmlformats.org/officeDocument/2006/relationships/image" Target="../media/image914.png"/><Relationship Id="rId115" Type="http://schemas.openxmlformats.org/officeDocument/2006/relationships/customXml" Target="../ink/ink589.xml"/><Relationship Id="rId157" Type="http://schemas.openxmlformats.org/officeDocument/2006/relationships/customXml" Target="../ink/ink610.xml"/><Relationship Id="rId322" Type="http://schemas.openxmlformats.org/officeDocument/2006/relationships/image" Target="../media/image715.png"/><Relationship Id="rId364" Type="http://schemas.openxmlformats.org/officeDocument/2006/relationships/image" Target="../media/image736.png"/><Relationship Id="rId61" Type="http://schemas.openxmlformats.org/officeDocument/2006/relationships/customXml" Target="../ink/ink562.xml"/><Relationship Id="rId199" Type="http://schemas.openxmlformats.org/officeDocument/2006/relationships/customXml" Target="../ink/ink631.xml"/><Relationship Id="rId571" Type="http://schemas.openxmlformats.org/officeDocument/2006/relationships/customXml" Target="../ink/ink818.xml"/><Relationship Id="rId627" Type="http://schemas.openxmlformats.org/officeDocument/2006/relationships/image" Target="../media/image865.png"/><Relationship Id="rId669" Type="http://schemas.openxmlformats.org/officeDocument/2006/relationships/image" Target="../media/image886.png"/><Relationship Id="rId19" Type="http://schemas.openxmlformats.org/officeDocument/2006/relationships/customXml" Target="../ink/ink541.xml"/><Relationship Id="rId224" Type="http://schemas.openxmlformats.org/officeDocument/2006/relationships/image" Target="../media/image361.png"/><Relationship Id="rId266" Type="http://schemas.openxmlformats.org/officeDocument/2006/relationships/image" Target="../media/image689.png"/><Relationship Id="rId431" Type="http://schemas.openxmlformats.org/officeDocument/2006/relationships/customXml" Target="../ink/ink747.xml"/><Relationship Id="rId473" Type="http://schemas.openxmlformats.org/officeDocument/2006/relationships/image" Target="../media/image790.png"/><Relationship Id="rId529" Type="http://schemas.openxmlformats.org/officeDocument/2006/relationships/customXml" Target="../ink/ink797.xml"/><Relationship Id="rId680" Type="http://schemas.openxmlformats.org/officeDocument/2006/relationships/customXml" Target="../ink/ink873.xml"/><Relationship Id="rId736" Type="http://schemas.openxmlformats.org/officeDocument/2006/relationships/customXml" Target="../ink/ink901.xml"/><Relationship Id="rId30" Type="http://schemas.openxmlformats.org/officeDocument/2006/relationships/image" Target="../media/image576.png"/><Relationship Id="rId126" Type="http://schemas.openxmlformats.org/officeDocument/2006/relationships/image" Target="../media/image623.png"/><Relationship Id="rId168" Type="http://schemas.openxmlformats.org/officeDocument/2006/relationships/image" Target="../media/image188.png"/><Relationship Id="rId333" Type="http://schemas.openxmlformats.org/officeDocument/2006/relationships/customXml" Target="../ink/ink698.xml"/><Relationship Id="rId540" Type="http://schemas.openxmlformats.org/officeDocument/2006/relationships/image" Target="../media/image823.png"/><Relationship Id="rId72" Type="http://schemas.openxmlformats.org/officeDocument/2006/relationships/image" Target="../media/image596.png"/><Relationship Id="rId375" Type="http://schemas.openxmlformats.org/officeDocument/2006/relationships/customXml" Target="../ink/ink719.xml"/><Relationship Id="rId582" Type="http://schemas.openxmlformats.org/officeDocument/2006/relationships/customXml" Target="../ink/ink824.xml"/><Relationship Id="rId638" Type="http://schemas.openxmlformats.org/officeDocument/2006/relationships/customXml" Target="../ink/ink852.xml"/><Relationship Id="rId3" Type="http://schemas.openxmlformats.org/officeDocument/2006/relationships/customXml" Target="../ink/ink533.xml"/><Relationship Id="rId235" Type="http://schemas.openxmlformats.org/officeDocument/2006/relationships/customXml" Target="../ink/ink649.xml"/><Relationship Id="rId277" Type="http://schemas.openxmlformats.org/officeDocument/2006/relationships/customXml" Target="../ink/ink670.xml"/><Relationship Id="rId400" Type="http://schemas.openxmlformats.org/officeDocument/2006/relationships/image" Target="../media/image754.png"/><Relationship Id="rId442" Type="http://schemas.openxmlformats.org/officeDocument/2006/relationships/image" Target="../media/image775.png"/><Relationship Id="rId484" Type="http://schemas.openxmlformats.org/officeDocument/2006/relationships/image" Target="../media/image795.png"/><Relationship Id="rId705" Type="http://schemas.openxmlformats.org/officeDocument/2006/relationships/image" Target="../media/image904.png"/><Relationship Id="rId137" Type="http://schemas.openxmlformats.org/officeDocument/2006/relationships/customXml" Target="../ink/ink600.xml"/><Relationship Id="rId302" Type="http://schemas.openxmlformats.org/officeDocument/2006/relationships/image" Target="../media/image705.png"/><Relationship Id="rId344" Type="http://schemas.openxmlformats.org/officeDocument/2006/relationships/image" Target="../media/image726.png"/><Relationship Id="rId691" Type="http://schemas.openxmlformats.org/officeDocument/2006/relationships/image" Target="../media/image897.png"/><Relationship Id="rId41" Type="http://schemas.openxmlformats.org/officeDocument/2006/relationships/customXml" Target="../ink/ink552.xml"/><Relationship Id="rId83" Type="http://schemas.openxmlformats.org/officeDocument/2006/relationships/customXml" Target="../ink/ink573.xml"/><Relationship Id="rId179" Type="http://schemas.openxmlformats.org/officeDocument/2006/relationships/customXml" Target="../ink/ink621.xml"/><Relationship Id="rId386" Type="http://schemas.openxmlformats.org/officeDocument/2006/relationships/image" Target="../media/image747.png"/><Relationship Id="rId551" Type="http://schemas.openxmlformats.org/officeDocument/2006/relationships/customXml" Target="../ink/ink808.xml"/><Relationship Id="rId593" Type="http://schemas.openxmlformats.org/officeDocument/2006/relationships/image" Target="../media/image848.png"/><Relationship Id="rId607" Type="http://schemas.openxmlformats.org/officeDocument/2006/relationships/image" Target="../media/image855.png"/><Relationship Id="rId649" Type="http://schemas.openxmlformats.org/officeDocument/2006/relationships/image" Target="../media/image876.png"/><Relationship Id="rId190" Type="http://schemas.openxmlformats.org/officeDocument/2006/relationships/image" Target="../media/image653.png"/><Relationship Id="rId204" Type="http://schemas.openxmlformats.org/officeDocument/2006/relationships/image" Target="../media/image660.png"/><Relationship Id="rId246" Type="http://schemas.openxmlformats.org/officeDocument/2006/relationships/image" Target="../media/image679.png"/><Relationship Id="rId288" Type="http://schemas.openxmlformats.org/officeDocument/2006/relationships/image" Target="../media/image699.png"/><Relationship Id="rId411" Type="http://schemas.openxmlformats.org/officeDocument/2006/relationships/customXml" Target="../ink/ink737.xml"/><Relationship Id="rId453" Type="http://schemas.openxmlformats.org/officeDocument/2006/relationships/image" Target="../media/image780.png"/><Relationship Id="rId509" Type="http://schemas.openxmlformats.org/officeDocument/2006/relationships/customXml" Target="../ink/ink787.xml"/><Relationship Id="rId660" Type="http://schemas.openxmlformats.org/officeDocument/2006/relationships/customXml" Target="../ink/ink863.xml"/><Relationship Id="rId106" Type="http://schemas.openxmlformats.org/officeDocument/2006/relationships/image" Target="../media/image613.png"/><Relationship Id="rId313" Type="http://schemas.openxmlformats.org/officeDocument/2006/relationships/customXml" Target="../ink/ink688.xml"/><Relationship Id="rId495" Type="http://schemas.openxmlformats.org/officeDocument/2006/relationships/customXml" Target="../ink/ink780.xml"/><Relationship Id="rId716" Type="http://schemas.openxmlformats.org/officeDocument/2006/relationships/customXml" Target="../ink/ink891.xml"/><Relationship Id="rId10" Type="http://schemas.openxmlformats.org/officeDocument/2006/relationships/image" Target="../media/image566.png"/><Relationship Id="rId52" Type="http://schemas.openxmlformats.org/officeDocument/2006/relationships/image" Target="../media/image587.png"/><Relationship Id="rId94" Type="http://schemas.openxmlformats.org/officeDocument/2006/relationships/image" Target="../media/image607.png"/><Relationship Id="rId148" Type="http://schemas.openxmlformats.org/officeDocument/2006/relationships/image" Target="../media/image634.png"/><Relationship Id="rId355" Type="http://schemas.openxmlformats.org/officeDocument/2006/relationships/customXml" Target="../ink/ink709.xml"/><Relationship Id="rId397" Type="http://schemas.openxmlformats.org/officeDocument/2006/relationships/customXml" Target="../ink/ink730.xml"/><Relationship Id="rId520" Type="http://schemas.openxmlformats.org/officeDocument/2006/relationships/image" Target="../media/image813.png"/><Relationship Id="rId562" Type="http://schemas.openxmlformats.org/officeDocument/2006/relationships/image" Target="../media/image834.png"/><Relationship Id="rId618" Type="http://schemas.openxmlformats.org/officeDocument/2006/relationships/customXml" Target="../ink/ink842.xml"/><Relationship Id="rId215" Type="http://schemas.openxmlformats.org/officeDocument/2006/relationships/customXml" Target="../ink/ink639.xml"/><Relationship Id="rId257" Type="http://schemas.openxmlformats.org/officeDocument/2006/relationships/customXml" Target="../ink/ink660.xml"/><Relationship Id="rId422" Type="http://schemas.openxmlformats.org/officeDocument/2006/relationships/image" Target="../media/image765.png"/><Relationship Id="rId464" Type="http://schemas.openxmlformats.org/officeDocument/2006/relationships/customXml" Target="../ink/ink764.xml"/><Relationship Id="rId299" Type="http://schemas.openxmlformats.org/officeDocument/2006/relationships/customXml" Target="../ink/ink681.xml"/><Relationship Id="rId727" Type="http://schemas.openxmlformats.org/officeDocument/2006/relationships/image" Target="../media/image915.png"/><Relationship Id="rId63" Type="http://schemas.openxmlformats.org/officeDocument/2006/relationships/customXml" Target="../ink/ink563.xml"/><Relationship Id="rId159" Type="http://schemas.openxmlformats.org/officeDocument/2006/relationships/customXml" Target="../ink/ink611.xml"/><Relationship Id="rId366" Type="http://schemas.openxmlformats.org/officeDocument/2006/relationships/image" Target="../media/image737.png"/><Relationship Id="rId573" Type="http://schemas.openxmlformats.org/officeDocument/2006/relationships/customXml" Target="../ink/ink819.xml"/><Relationship Id="rId226" Type="http://schemas.openxmlformats.org/officeDocument/2006/relationships/image" Target="../media/image669.png"/><Relationship Id="rId433" Type="http://schemas.openxmlformats.org/officeDocument/2006/relationships/customXml" Target="../ink/ink748.xml"/><Relationship Id="rId640" Type="http://schemas.openxmlformats.org/officeDocument/2006/relationships/customXml" Target="../ink/ink853.xml"/><Relationship Id="rId738" Type="http://schemas.openxmlformats.org/officeDocument/2006/relationships/customXml" Target="../ink/ink902.xml"/><Relationship Id="rId74" Type="http://schemas.openxmlformats.org/officeDocument/2006/relationships/image" Target="../media/image597.png"/><Relationship Id="rId377" Type="http://schemas.openxmlformats.org/officeDocument/2006/relationships/customXml" Target="../ink/ink720.xml"/><Relationship Id="rId500" Type="http://schemas.openxmlformats.org/officeDocument/2006/relationships/image" Target="../media/image803.png"/><Relationship Id="rId584" Type="http://schemas.openxmlformats.org/officeDocument/2006/relationships/customXml" Target="../ink/ink825.xml"/><Relationship Id="rId5" Type="http://schemas.openxmlformats.org/officeDocument/2006/relationships/customXml" Target="../ink/ink534.xml"/><Relationship Id="rId237" Type="http://schemas.openxmlformats.org/officeDocument/2006/relationships/customXml" Target="../ink/ink650.xml"/><Relationship Id="rId444" Type="http://schemas.openxmlformats.org/officeDocument/2006/relationships/image" Target="../media/image776.png"/><Relationship Id="rId651" Type="http://schemas.openxmlformats.org/officeDocument/2006/relationships/image" Target="../media/image877.png"/><Relationship Id="rId290" Type="http://schemas.openxmlformats.org/officeDocument/2006/relationships/image" Target="../media/image700.png"/><Relationship Id="rId304" Type="http://schemas.openxmlformats.org/officeDocument/2006/relationships/image" Target="../media/image706.png"/><Relationship Id="rId388" Type="http://schemas.openxmlformats.org/officeDocument/2006/relationships/image" Target="../media/image748.png"/><Relationship Id="rId511" Type="http://schemas.openxmlformats.org/officeDocument/2006/relationships/customXml" Target="../ink/ink788.xml"/><Relationship Id="rId609" Type="http://schemas.openxmlformats.org/officeDocument/2006/relationships/image" Target="../media/image856.png"/><Relationship Id="rId85" Type="http://schemas.openxmlformats.org/officeDocument/2006/relationships/customXml" Target="../ink/ink574.xml"/><Relationship Id="rId150" Type="http://schemas.openxmlformats.org/officeDocument/2006/relationships/image" Target="../media/image635.png"/><Relationship Id="rId595" Type="http://schemas.openxmlformats.org/officeDocument/2006/relationships/image" Target="../media/image849.png"/><Relationship Id="rId248" Type="http://schemas.openxmlformats.org/officeDocument/2006/relationships/image" Target="../media/image680.png"/><Relationship Id="rId455" Type="http://schemas.openxmlformats.org/officeDocument/2006/relationships/image" Target="../media/image781.png"/><Relationship Id="rId662" Type="http://schemas.openxmlformats.org/officeDocument/2006/relationships/customXml" Target="../ink/ink864.xml"/><Relationship Id="rId12" Type="http://schemas.openxmlformats.org/officeDocument/2006/relationships/image" Target="../media/image567.png"/><Relationship Id="rId108" Type="http://schemas.openxmlformats.org/officeDocument/2006/relationships/image" Target="../media/image614.png"/><Relationship Id="rId315" Type="http://schemas.openxmlformats.org/officeDocument/2006/relationships/customXml" Target="../ink/ink689.xml"/><Relationship Id="rId522" Type="http://schemas.openxmlformats.org/officeDocument/2006/relationships/image" Target="../media/image814.png"/><Relationship Id="rId96" Type="http://schemas.openxmlformats.org/officeDocument/2006/relationships/image" Target="../media/image608.png"/><Relationship Id="rId161" Type="http://schemas.openxmlformats.org/officeDocument/2006/relationships/customXml" Target="../ink/ink612.xml"/><Relationship Id="rId399" Type="http://schemas.openxmlformats.org/officeDocument/2006/relationships/customXml" Target="../ink/ink731.xml"/><Relationship Id="rId259" Type="http://schemas.openxmlformats.org/officeDocument/2006/relationships/customXml" Target="../ink/ink661.xml"/><Relationship Id="rId466" Type="http://schemas.openxmlformats.org/officeDocument/2006/relationships/customXml" Target="../ink/ink765.xml"/><Relationship Id="rId673" Type="http://schemas.openxmlformats.org/officeDocument/2006/relationships/image" Target="../media/image888.png"/><Relationship Id="rId23" Type="http://schemas.openxmlformats.org/officeDocument/2006/relationships/customXml" Target="../ink/ink543.xml"/><Relationship Id="rId119" Type="http://schemas.openxmlformats.org/officeDocument/2006/relationships/customXml" Target="../ink/ink591.xml"/><Relationship Id="rId326" Type="http://schemas.openxmlformats.org/officeDocument/2006/relationships/image" Target="../media/image717.png"/><Relationship Id="rId533" Type="http://schemas.openxmlformats.org/officeDocument/2006/relationships/customXml" Target="../ink/ink799.xml"/><Relationship Id="rId740" Type="http://schemas.openxmlformats.org/officeDocument/2006/relationships/customXml" Target="../ink/ink903.xml"/><Relationship Id="rId172" Type="http://schemas.openxmlformats.org/officeDocument/2006/relationships/image" Target="../media/image645.png"/><Relationship Id="rId477" Type="http://schemas.openxmlformats.org/officeDocument/2006/relationships/image" Target="../media/image792.png"/><Relationship Id="rId600" Type="http://schemas.openxmlformats.org/officeDocument/2006/relationships/customXml" Target="../ink/ink833.xml"/><Relationship Id="rId684" Type="http://schemas.openxmlformats.org/officeDocument/2006/relationships/customXml" Target="../ink/ink875.xml"/><Relationship Id="rId337" Type="http://schemas.openxmlformats.org/officeDocument/2006/relationships/customXml" Target="../ink/ink700.xml"/><Relationship Id="rId34" Type="http://schemas.openxmlformats.org/officeDocument/2006/relationships/image" Target="../media/image578.png"/><Relationship Id="rId544" Type="http://schemas.openxmlformats.org/officeDocument/2006/relationships/image" Target="../media/image825.png"/><Relationship Id="rId183" Type="http://schemas.openxmlformats.org/officeDocument/2006/relationships/customXml" Target="../ink/ink623.xml"/><Relationship Id="rId390" Type="http://schemas.openxmlformats.org/officeDocument/2006/relationships/image" Target="../media/image749.png"/><Relationship Id="rId404" Type="http://schemas.openxmlformats.org/officeDocument/2006/relationships/image" Target="../media/image756.png"/><Relationship Id="rId611" Type="http://schemas.openxmlformats.org/officeDocument/2006/relationships/image" Target="../media/image857.png"/><Relationship Id="rId250" Type="http://schemas.openxmlformats.org/officeDocument/2006/relationships/image" Target="../media/image681.png"/><Relationship Id="rId488" Type="http://schemas.openxmlformats.org/officeDocument/2006/relationships/image" Target="../media/image797.png"/><Relationship Id="rId695" Type="http://schemas.openxmlformats.org/officeDocument/2006/relationships/image" Target="../media/image899.png"/><Relationship Id="rId709" Type="http://schemas.openxmlformats.org/officeDocument/2006/relationships/image" Target="../media/image906.png"/><Relationship Id="rId45" Type="http://schemas.openxmlformats.org/officeDocument/2006/relationships/customXml" Target="../ink/ink554.xml"/><Relationship Id="rId110" Type="http://schemas.openxmlformats.org/officeDocument/2006/relationships/image" Target="../media/image615.png"/><Relationship Id="rId348" Type="http://schemas.openxmlformats.org/officeDocument/2006/relationships/image" Target="../media/image728.png"/><Relationship Id="rId555" Type="http://schemas.openxmlformats.org/officeDocument/2006/relationships/customXml" Target="../ink/ink810.xml"/><Relationship Id="rId194" Type="http://schemas.openxmlformats.org/officeDocument/2006/relationships/image" Target="../media/image655.png"/><Relationship Id="rId208" Type="http://schemas.openxmlformats.org/officeDocument/2006/relationships/image" Target="../media/image662.png"/><Relationship Id="rId415" Type="http://schemas.openxmlformats.org/officeDocument/2006/relationships/customXml" Target="../ink/ink739.xml"/><Relationship Id="rId622" Type="http://schemas.openxmlformats.org/officeDocument/2006/relationships/customXml" Target="../ink/ink844.xml"/><Relationship Id="rId261" Type="http://schemas.openxmlformats.org/officeDocument/2006/relationships/customXml" Target="../ink/ink662.xml"/><Relationship Id="rId499" Type="http://schemas.openxmlformats.org/officeDocument/2006/relationships/customXml" Target="../ink/ink782.xml"/><Relationship Id="rId56" Type="http://schemas.openxmlformats.org/officeDocument/2006/relationships/image" Target="../media/image589.png"/><Relationship Id="rId359" Type="http://schemas.openxmlformats.org/officeDocument/2006/relationships/customXml" Target="../ink/ink711.xml"/><Relationship Id="rId566" Type="http://schemas.openxmlformats.org/officeDocument/2006/relationships/image" Target="../media/image836.png"/><Relationship Id="rId121" Type="http://schemas.openxmlformats.org/officeDocument/2006/relationships/customXml" Target="../ink/ink592.xml"/><Relationship Id="rId219" Type="http://schemas.openxmlformats.org/officeDocument/2006/relationships/customXml" Target="../ink/ink641.xml"/><Relationship Id="rId426" Type="http://schemas.openxmlformats.org/officeDocument/2006/relationships/image" Target="../media/image767.png"/><Relationship Id="rId633" Type="http://schemas.openxmlformats.org/officeDocument/2006/relationships/image" Target="../media/image868.png"/><Relationship Id="rId67" Type="http://schemas.openxmlformats.org/officeDocument/2006/relationships/customXml" Target="../ink/ink565.xml"/><Relationship Id="rId272" Type="http://schemas.openxmlformats.org/officeDocument/2006/relationships/image" Target="../media/image692.png"/><Relationship Id="rId577" Type="http://schemas.openxmlformats.org/officeDocument/2006/relationships/customXml" Target="../ink/ink821.xml"/><Relationship Id="rId700" Type="http://schemas.openxmlformats.org/officeDocument/2006/relationships/customXml" Target="../ink/ink883.xml"/><Relationship Id="rId132" Type="http://schemas.openxmlformats.org/officeDocument/2006/relationships/image" Target="../media/image626.png"/><Relationship Id="rId437" Type="http://schemas.openxmlformats.org/officeDocument/2006/relationships/customXml" Target="../ink/ink750.xml"/><Relationship Id="rId644" Type="http://schemas.openxmlformats.org/officeDocument/2006/relationships/customXml" Target="../ink/ink855.xml"/><Relationship Id="rId283" Type="http://schemas.openxmlformats.org/officeDocument/2006/relationships/customXml" Target="../ink/ink673.xml"/><Relationship Id="rId490" Type="http://schemas.openxmlformats.org/officeDocument/2006/relationships/image" Target="../media/image798.png"/><Relationship Id="rId504" Type="http://schemas.openxmlformats.org/officeDocument/2006/relationships/image" Target="../media/image805.png"/><Relationship Id="rId711" Type="http://schemas.openxmlformats.org/officeDocument/2006/relationships/image" Target="../media/image907.png"/><Relationship Id="rId78" Type="http://schemas.openxmlformats.org/officeDocument/2006/relationships/image" Target="../media/image599.png"/><Relationship Id="rId143" Type="http://schemas.openxmlformats.org/officeDocument/2006/relationships/customXml" Target="../ink/ink603.xml"/><Relationship Id="rId350" Type="http://schemas.openxmlformats.org/officeDocument/2006/relationships/image" Target="../media/image729.png"/><Relationship Id="rId588" Type="http://schemas.openxmlformats.org/officeDocument/2006/relationships/customXml" Target="../ink/ink827.xml"/><Relationship Id="rId9" Type="http://schemas.openxmlformats.org/officeDocument/2006/relationships/customXml" Target="../ink/ink536.xml"/><Relationship Id="rId210" Type="http://schemas.openxmlformats.org/officeDocument/2006/relationships/image" Target="../media/image663.png"/><Relationship Id="rId448" Type="http://schemas.openxmlformats.org/officeDocument/2006/relationships/customXml" Target="../ink/ink756.xml"/><Relationship Id="rId655" Type="http://schemas.openxmlformats.org/officeDocument/2006/relationships/image" Target="../media/image879.png"/><Relationship Id="rId294" Type="http://schemas.openxmlformats.org/officeDocument/2006/relationships/image" Target="../media/image702.png"/><Relationship Id="rId308" Type="http://schemas.openxmlformats.org/officeDocument/2006/relationships/image" Target="../media/image708.png"/><Relationship Id="rId515" Type="http://schemas.openxmlformats.org/officeDocument/2006/relationships/customXml" Target="../ink/ink790.xml"/><Relationship Id="rId722" Type="http://schemas.openxmlformats.org/officeDocument/2006/relationships/customXml" Target="../ink/ink894.xml"/><Relationship Id="rId89" Type="http://schemas.openxmlformats.org/officeDocument/2006/relationships/customXml" Target="../ink/ink576.xml"/><Relationship Id="rId154" Type="http://schemas.openxmlformats.org/officeDocument/2006/relationships/image" Target="../media/image637.png"/><Relationship Id="rId361" Type="http://schemas.openxmlformats.org/officeDocument/2006/relationships/customXml" Target="../ink/ink712.xml"/><Relationship Id="rId599" Type="http://schemas.openxmlformats.org/officeDocument/2006/relationships/image" Target="../media/image851.png"/><Relationship Id="rId459" Type="http://schemas.openxmlformats.org/officeDocument/2006/relationships/image" Target="../media/image783.png"/><Relationship Id="rId666" Type="http://schemas.openxmlformats.org/officeDocument/2006/relationships/customXml" Target="../ink/ink866.xml"/><Relationship Id="rId16" Type="http://schemas.openxmlformats.org/officeDocument/2006/relationships/image" Target="../media/image569.png"/><Relationship Id="rId221" Type="http://schemas.openxmlformats.org/officeDocument/2006/relationships/customXml" Target="../ink/ink642.xml"/><Relationship Id="rId319" Type="http://schemas.openxmlformats.org/officeDocument/2006/relationships/customXml" Target="../ink/ink691.xml"/><Relationship Id="rId526" Type="http://schemas.openxmlformats.org/officeDocument/2006/relationships/image" Target="../media/image816.png"/><Relationship Id="rId733" Type="http://schemas.openxmlformats.org/officeDocument/2006/relationships/image" Target="../media/image918.png"/><Relationship Id="rId165" Type="http://schemas.openxmlformats.org/officeDocument/2006/relationships/customXml" Target="../ink/ink614.xml"/><Relationship Id="rId372" Type="http://schemas.openxmlformats.org/officeDocument/2006/relationships/image" Target="../media/image740.png"/><Relationship Id="rId677" Type="http://schemas.openxmlformats.org/officeDocument/2006/relationships/image" Target="../media/image890.png"/><Relationship Id="rId232" Type="http://schemas.openxmlformats.org/officeDocument/2006/relationships/image" Target="../media/image672.png"/><Relationship Id="rId27" Type="http://schemas.openxmlformats.org/officeDocument/2006/relationships/customXml" Target="../ink/ink545.xml"/><Relationship Id="rId537" Type="http://schemas.openxmlformats.org/officeDocument/2006/relationships/customXml" Target="../ink/ink801.xml"/><Relationship Id="rId744" Type="http://schemas.openxmlformats.org/officeDocument/2006/relationships/customXml" Target="../ink/ink905.xml"/><Relationship Id="rId80" Type="http://schemas.openxmlformats.org/officeDocument/2006/relationships/image" Target="../media/image600.png"/><Relationship Id="rId176" Type="http://schemas.openxmlformats.org/officeDocument/2006/relationships/image" Target="../media/image647.png"/><Relationship Id="rId383" Type="http://schemas.openxmlformats.org/officeDocument/2006/relationships/customXml" Target="../ink/ink723.xml"/><Relationship Id="rId590" Type="http://schemas.openxmlformats.org/officeDocument/2006/relationships/customXml" Target="../ink/ink828.xml"/><Relationship Id="rId604" Type="http://schemas.openxmlformats.org/officeDocument/2006/relationships/customXml" Target="../ink/ink835.xml"/><Relationship Id="rId243" Type="http://schemas.openxmlformats.org/officeDocument/2006/relationships/customXml" Target="../ink/ink653.xml"/><Relationship Id="rId450" Type="http://schemas.openxmlformats.org/officeDocument/2006/relationships/customXml" Target="../ink/ink757.xml"/><Relationship Id="rId688" Type="http://schemas.openxmlformats.org/officeDocument/2006/relationships/customXml" Target="../ink/ink877.xml"/><Relationship Id="rId38" Type="http://schemas.openxmlformats.org/officeDocument/2006/relationships/image" Target="../media/image580.png"/><Relationship Id="rId103" Type="http://schemas.openxmlformats.org/officeDocument/2006/relationships/customXml" Target="../ink/ink583.xml"/><Relationship Id="rId310" Type="http://schemas.openxmlformats.org/officeDocument/2006/relationships/image" Target="../media/image709.png"/><Relationship Id="rId548" Type="http://schemas.openxmlformats.org/officeDocument/2006/relationships/image" Target="../media/image827.png"/><Relationship Id="rId91" Type="http://schemas.openxmlformats.org/officeDocument/2006/relationships/customXml" Target="../ink/ink577.xml"/><Relationship Id="rId187" Type="http://schemas.openxmlformats.org/officeDocument/2006/relationships/customXml" Target="../ink/ink625.xml"/><Relationship Id="rId394" Type="http://schemas.openxmlformats.org/officeDocument/2006/relationships/image" Target="../media/image751.png"/><Relationship Id="rId408" Type="http://schemas.openxmlformats.org/officeDocument/2006/relationships/image" Target="../media/image758.png"/><Relationship Id="rId615" Type="http://schemas.openxmlformats.org/officeDocument/2006/relationships/image" Target="../media/image859.png"/><Relationship Id="rId254" Type="http://schemas.openxmlformats.org/officeDocument/2006/relationships/image" Target="../media/image683.png"/><Relationship Id="rId699" Type="http://schemas.openxmlformats.org/officeDocument/2006/relationships/image" Target="../media/image901.png"/><Relationship Id="rId49" Type="http://schemas.openxmlformats.org/officeDocument/2006/relationships/customXml" Target="../ink/ink556.xml"/><Relationship Id="rId114" Type="http://schemas.openxmlformats.org/officeDocument/2006/relationships/image" Target="../media/image617.png"/><Relationship Id="rId461" Type="http://schemas.openxmlformats.org/officeDocument/2006/relationships/image" Target="../media/image784.png"/><Relationship Id="rId559" Type="http://schemas.openxmlformats.org/officeDocument/2006/relationships/customXml" Target="../ink/ink812.xml"/><Relationship Id="rId198" Type="http://schemas.openxmlformats.org/officeDocument/2006/relationships/image" Target="../media/image657.png"/><Relationship Id="rId321" Type="http://schemas.openxmlformats.org/officeDocument/2006/relationships/customXml" Target="../ink/ink692.xml"/><Relationship Id="rId419" Type="http://schemas.openxmlformats.org/officeDocument/2006/relationships/customXml" Target="../ink/ink741.xml"/><Relationship Id="rId626" Type="http://schemas.openxmlformats.org/officeDocument/2006/relationships/customXml" Target="../ink/ink846.xml"/><Relationship Id="rId265" Type="http://schemas.openxmlformats.org/officeDocument/2006/relationships/customXml" Target="../ink/ink664.xml"/><Relationship Id="rId472" Type="http://schemas.openxmlformats.org/officeDocument/2006/relationships/customXml" Target="../ink/ink768.xml"/><Relationship Id="rId125" Type="http://schemas.openxmlformats.org/officeDocument/2006/relationships/customXml" Target="../ink/ink594.xml"/><Relationship Id="rId332" Type="http://schemas.openxmlformats.org/officeDocument/2006/relationships/image" Target="../media/image720.png"/><Relationship Id="rId637" Type="http://schemas.openxmlformats.org/officeDocument/2006/relationships/image" Target="../media/image870.png"/><Relationship Id="rId276" Type="http://schemas.openxmlformats.org/officeDocument/2006/relationships/image" Target="../media/image694.png"/><Relationship Id="rId483" Type="http://schemas.openxmlformats.org/officeDocument/2006/relationships/customXml" Target="../ink/ink774.xml"/><Relationship Id="rId690" Type="http://schemas.openxmlformats.org/officeDocument/2006/relationships/customXml" Target="../ink/ink878.xml"/><Relationship Id="rId704" Type="http://schemas.openxmlformats.org/officeDocument/2006/relationships/customXml" Target="../ink/ink885.xml"/><Relationship Id="rId40" Type="http://schemas.openxmlformats.org/officeDocument/2006/relationships/image" Target="../media/image581.png"/><Relationship Id="rId136" Type="http://schemas.openxmlformats.org/officeDocument/2006/relationships/image" Target="../media/image628.png"/><Relationship Id="rId343" Type="http://schemas.openxmlformats.org/officeDocument/2006/relationships/customXml" Target="../ink/ink703.xml"/><Relationship Id="rId550" Type="http://schemas.openxmlformats.org/officeDocument/2006/relationships/image" Target="../media/image828.png"/><Relationship Id="rId203" Type="http://schemas.openxmlformats.org/officeDocument/2006/relationships/customXml" Target="../ink/ink633.xml"/><Relationship Id="rId648" Type="http://schemas.openxmlformats.org/officeDocument/2006/relationships/customXml" Target="../ink/ink857.xml"/><Relationship Id="rId287" Type="http://schemas.openxmlformats.org/officeDocument/2006/relationships/customXml" Target="../ink/ink675.xml"/><Relationship Id="rId410" Type="http://schemas.openxmlformats.org/officeDocument/2006/relationships/image" Target="../media/image759.png"/><Relationship Id="rId494" Type="http://schemas.openxmlformats.org/officeDocument/2006/relationships/image" Target="../media/image800.png"/><Relationship Id="rId508" Type="http://schemas.openxmlformats.org/officeDocument/2006/relationships/image" Target="../media/image807.png"/><Relationship Id="rId715" Type="http://schemas.openxmlformats.org/officeDocument/2006/relationships/image" Target="../media/image909.png"/><Relationship Id="rId147" Type="http://schemas.openxmlformats.org/officeDocument/2006/relationships/customXml" Target="../ink/ink605.xml"/><Relationship Id="rId354" Type="http://schemas.openxmlformats.org/officeDocument/2006/relationships/image" Target="../media/image731.png"/><Relationship Id="rId51" Type="http://schemas.openxmlformats.org/officeDocument/2006/relationships/customXml" Target="../ink/ink557.xml"/><Relationship Id="rId561" Type="http://schemas.openxmlformats.org/officeDocument/2006/relationships/customXml" Target="../ink/ink813.xml"/><Relationship Id="rId659" Type="http://schemas.openxmlformats.org/officeDocument/2006/relationships/image" Target="../media/image881.png"/><Relationship Id="rId214" Type="http://schemas.openxmlformats.org/officeDocument/2006/relationships/image" Target="../media/image665.png"/><Relationship Id="rId298" Type="http://schemas.openxmlformats.org/officeDocument/2006/relationships/image" Target="../media/image421.png"/><Relationship Id="rId421" Type="http://schemas.openxmlformats.org/officeDocument/2006/relationships/customXml" Target="../ink/ink742.xml"/><Relationship Id="rId519" Type="http://schemas.openxmlformats.org/officeDocument/2006/relationships/customXml" Target="../ink/ink792.xml"/><Relationship Id="rId158" Type="http://schemas.openxmlformats.org/officeDocument/2006/relationships/image" Target="../media/image639.png"/><Relationship Id="rId726" Type="http://schemas.openxmlformats.org/officeDocument/2006/relationships/customXml" Target="../ink/ink8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9727B11-96F5-7B9B-F55B-D004C65C7D21}"/>
              </a:ext>
            </a:extLst>
          </p:cNvPr>
          <p:cNvGrpSpPr/>
          <p:nvPr/>
        </p:nvGrpSpPr>
        <p:grpSpPr>
          <a:xfrm>
            <a:off x="9846949" y="1073062"/>
            <a:ext cx="170640" cy="253440"/>
            <a:chOff x="9846949" y="1073062"/>
            <a:chExt cx="170640" cy="2534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5F77590-9A3D-D028-16D9-55B12D4AF85A}"/>
                    </a:ext>
                  </a:extLst>
                </p14:cNvPr>
                <p14:cNvContentPartPr/>
                <p14:nvPr/>
              </p14:nvContentPartPr>
              <p14:xfrm>
                <a:off x="9871069" y="1073062"/>
                <a:ext cx="115560" cy="253440"/>
              </p14:xfrm>
            </p:contentPart>
          </mc:Choice>
          <mc:Fallback>
            <p:pic>
              <p:nvPicPr>
                <p:cNvPr id="4" name="Freihand 3">
                  <a:extLst>
                    <a:ext uri="{FF2B5EF4-FFF2-40B4-BE49-F238E27FC236}">
                      <a16:creationId xmlns:a16="http://schemas.microsoft.com/office/drawing/2014/main" id="{75F77590-9A3D-D028-16D9-55B12D4AF85A}"/>
                    </a:ext>
                  </a:extLst>
                </p:cNvPr>
                <p:cNvPicPr/>
                <p:nvPr/>
              </p:nvPicPr>
              <p:blipFill>
                <a:blip r:embed="rId8"/>
                <a:stretch>
                  <a:fillRect/>
                </a:stretch>
              </p:blipFill>
              <p:spPr>
                <a:xfrm>
                  <a:off x="9862429" y="1064422"/>
                  <a:ext cx="133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D1688C1-0191-4F35-57F8-597DE8F78498}"/>
                    </a:ext>
                  </a:extLst>
                </p14:cNvPr>
                <p14:cNvContentPartPr/>
                <p14:nvPr/>
              </p14:nvContentPartPr>
              <p14:xfrm>
                <a:off x="9846949" y="1170622"/>
                <a:ext cx="170640" cy="93960"/>
              </p14:xfrm>
            </p:contentPart>
          </mc:Choice>
          <mc:Fallback>
            <p:pic>
              <p:nvPicPr>
                <p:cNvPr id="6" name="Freihand 5">
                  <a:extLst>
                    <a:ext uri="{FF2B5EF4-FFF2-40B4-BE49-F238E27FC236}">
                      <a16:creationId xmlns:a16="http://schemas.microsoft.com/office/drawing/2014/main" id="{AD1688C1-0191-4F35-57F8-597DE8F78498}"/>
                    </a:ext>
                  </a:extLst>
                </p:cNvPr>
                <p:cNvPicPr/>
                <p:nvPr/>
              </p:nvPicPr>
              <p:blipFill>
                <a:blip r:embed="rId10"/>
                <a:stretch>
                  <a:fillRect/>
                </a:stretch>
              </p:blipFill>
              <p:spPr>
                <a:xfrm>
                  <a:off x="9837949" y="1161982"/>
                  <a:ext cx="188280" cy="1116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3AD5E6C-6B3C-0EEE-BD3A-F33DC7AFF192}"/>
                  </a:ext>
                </a:extLst>
              </p14:cNvPr>
              <p14:cNvContentPartPr/>
              <p14:nvPr/>
            </p14:nvContentPartPr>
            <p14:xfrm>
              <a:off x="11011189" y="1469062"/>
              <a:ext cx="8640" cy="7920"/>
            </p14:xfrm>
          </p:contentPart>
        </mc:Choice>
        <mc:Fallback xmlns="">
          <p:pic>
            <p:nvPicPr>
              <p:cNvPr id="3" name="Freihand 2">
                <a:extLst>
                  <a:ext uri="{FF2B5EF4-FFF2-40B4-BE49-F238E27FC236}">
                    <a16:creationId xmlns:a16="http://schemas.microsoft.com/office/drawing/2014/main" id="{C3AD5E6C-6B3C-0EEE-BD3A-F33DC7AFF192}"/>
                  </a:ext>
                </a:extLst>
              </p:cNvPr>
              <p:cNvPicPr/>
              <p:nvPr/>
            </p:nvPicPr>
            <p:blipFill>
              <a:blip r:embed="rId3"/>
              <a:stretch>
                <a:fillRect/>
              </a:stretch>
            </p:blipFill>
            <p:spPr>
              <a:xfrm>
                <a:off x="11002189" y="1460062"/>
                <a:ext cx="26280" cy="25560"/>
              </a:xfrm>
              <a:prstGeom prst="rect">
                <a:avLst/>
              </a:prstGeom>
            </p:spPr>
          </p:pic>
        </mc:Fallback>
      </mc:AlternateContent>
      <p:grpSp>
        <p:nvGrpSpPr>
          <p:cNvPr id="27" name="Gruppieren 26">
            <a:extLst>
              <a:ext uri="{FF2B5EF4-FFF2-40B4-BE49-F238E27FC236}">
                <a16:creationId xmlns:a16="http://schemas.microsoft.com/office/drawing/2014/main" id="{6E5088C5-F61D-02C7-79AD-932FE1ECA53E}"/>
              </a:ext>
            </a:extLst>
          </p:cNvPr>
          <p:cNvGrpSpPr/>
          <p:nvPr/>
        </p:nvGrpSpPr>
        <p:grpSpPr>
          <a:xfrm>
            <a:off x="8256469" y="114382"/>
            <a:ext cx="711000" cy="248400"/>
            <a:chOff x="8256469" y="114382"/>
            <a:chExt cx="711000" cy="24840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8C19F903-CB19-31EB-2F7A-2E7C1E0725BA}"/>
                    </a:ext>
                  </a:extLst>
                </p14:cNvPr>
                <p14:cNvContentPartPr/>
                <p14:nvPr/>
              </p14:nvContentPartPr>
              <p14:xfrm>
                <a:off x="8256469" y="114382"/>
                <a:ext cx="91080" cy="240840"/>
              </p14:xfrm>
            </p:contentPart>
          </mc:Choice>
          <mc:Fallback xmlns="">
            <p:pic>
              <p:nvPicPr>
                <p:cNvPr id="6" name="Freihand 5">
                  <a:extLst>
                    <a:ext uri="{FF2B5EF4-FFF2-40B4-BE49-F238E27FC236}">
                      <a16:creationId xmlns:a16="http://schemas.microsoft.com/office/drawing/2014/main" id="{8C19F903-CB19-31EB-2F7A-2E7C1E0725BA}"/>
                    </a:ext>
                  </a:extLst>
                </p:cNvPr>
                <p:cNvPicPr/>
                <p:nvPr/>
              </p:nvPicPr>
              <p:blipFill>
                <a:blip r:embed="rId5"/>
                <a:stretch>
                  <a:fillRect/>
                </a:stretch>
              </p:blipFill>
              <p:spPr>
                <a:xfrm>
                  <a:off x="8247469" y="105382"/>
                  <a:ext cx="108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981C9BB9-4408-38DA-E0BF-190ADC8243B1}"/>
                    </a:ext>
                  </a:extLst>
                </p14:cNvPr>
                <p14:cNvContentPartPr/>
                <p14:nvPr/>
              </p14:nvContentPartPr>
              <p14:xfrm>
                <a:off x="8419909" y="245422"/>
                <a:ext cx="70560" cy="76680"/>
              </p14:xfrm>
            </p:contentPart>
          </mc:Choice>
          <mc:Fallback xmlns="">
            <p:pic>
              <p:nvPicPr>
                <p:cNvPr id="7" name="Freihand 6">
                  <a:extLst>
                    <a:ext uri="{FF2B5EF4-FFF2-40B4-BE49-F238E27FC236}">
                      <a16:creationId xmlns:a16="http://schemas.microsoft.com/office/drawing/2014/main" id="{981C9BB9-4408-38DA-E0BF-190ADC8243B1}"/>
                    </a:ext>
                  </a:extLst>
                </p:cNvPr>
                <p:cNvPicPr/>
                <p:nvPr/>
              </p:nvPicPr>
              <p:blipFill>
                <a:blip r:embed="rId7"/>
                <a:stretch>
                  <a:fillRect/>
                </a:stretch>
              </p:blipFill>
              <p:spPr>
                <a:xfrm>
                  <a:off x="8410909" y="236422"/>
                  <a:ext cx="88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8085CD53-34E6-8F0C-86AA-22857FDE07D7}"/>
                    </a:ext>
                  </a:extLst>
                </p14:cNvPr>
                <p14:cNvContentPartPr/>
                <p14:nvPr/>
              </p14:nvContentPartPr>
              <p14:xfrm>
                <a:off x="8561389" y="232822"/>
                <a:ext cx="301320" cy="129960"/>
              </p14:xfrm>
            </p:contentPart>
          </mc:Choice>
          <mc:Fallback xmlns="">
            <p:pic>
              <p:nvPicPr>
                <p:cNvPr id="8" name="Freihand 7">
                  <a:extLst>
                    <a:ext uri="{FF2B5EF4-FFF2-40B4-BE49-F238E27FC236}">
                      <a16:creationId xmlns:a16="http://schemas.microsoft.com/office/drawing/2014/main" id="{8085CD53-34E6-8F0C-86AA-22857FDE07D7}"/>
                    </a:ext>
                  </a:extLst>
                </p:cNvPr>
                <p:cNvPicPr/>
                <p:nvPr/>
              </p:nvPicPr>
              <p:blipFill>
                <a:blip r:embed="rId9"/>
                <a:stretch>
                  <a:fillRect/>
                </a:stretch>
              </p:blipFill>
              <p:spPr>
                <a:xfrm>
                  <a:off x="8552389" y="223822"/>
                  <a:ext cx="318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922D1BC-5C92-7F7E-6211-79E17BC97FC0}"/>
                    </a:ext>
                  </a:extLst>
                </p14:cNvPr>
                <p14:cNvContentPartPr/>
                <p14:nvPr/>
              </p14:nvContentPartPr>
              <p14:xfrm>
                <a:off x="8881429" y="197542"/>
                <a:ext cx="86040" cy="146520"/>
              </p14:xfrm>
            </p:contentPart>
          </mc:Choice>
          <mc:Fallback xmlns="">
            <p:pic>
              <p:nvPicPr>
                <p:cNvPr id="9" name="Freihand 8">
                  <a:extLst>
                    <a:ext uri="{FF2B5EF4-FFF2-40B4-BE49-F238E27FC236}">
                      <a16:creationId xmlns:a16="http://schemas.microsoft.com/office/drawing/2014/main" id="{E922D1BC-5C92-7F7E-6211-79E17BC97FC0}"/>
                    </a:ext>
                  </a:extLst>
                </p:cNvPr>
                <p:cNvPicPr/>
                <p:nvPr/>
              </p:nvPicPr>
              <p:blipFill>
                <a:blip r:embed="rId11"/>
                <a:stretch>
                  <a:fillRect/>
                </a:stretch>
              </p:blipFill>
              <p:spPr>
                <a:xfrm>
                  <a:off x="8872789" y="188902"/>
                  <a:ext cx="103680" cy="164160"/>
                </a:xfrm>
                <a:prstGeom prst="rect">
                  <a:avLst/>
                </a:prstGeom>
              </p:spPr>
            </p:pic>
          </mc:Fallback>
        </mc:AlternateContent>
      </p:grpSp>
      <p:grpSp>
        <p:nvGrpSpPr>
          <p:cNvPr id="26" name="Gruppieren 25">
            <a:extLst>
              <a:ext uri="{FF2B5EF4-FFF2-40B4-BE49-F238E27FC236}">
                <a16:creationId xmlns:a16="http://schemas.microsoft.com/office/drawing/2014/main" id="{A684DAF5-3924-CE92-E3E4-CA311DBD5703}"/>
              </a:ext>
            </a:extLst>
          </p:cNvPr>
          <p:cNvGrpSpPr/>
          <p:nvPr/>
        </p:nvGrpSpPr>
        <p:grpSpPr>
          <a:xfrm>
            <a:off x="9228829" y="108982"/>
            <a:ext cx="1634040" cy="257400"/>
            <a:chOff x="9228829" y="108982"/>
            <a:chExt cx="1634040" cy="25740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D313C678-3002-1798-09AA-5C22F2EF0348}"/>
                    </a:ext>
                  </a:extLst>
                </p14:cNvPr>
                <p14:cNvContentPartPr/>
                <p14:nvPr/>
              </p14:nvContentPartPr>
              <p14:xfrm>
                <a:off x="9228829" y="200422"/>
                <a:ext cx="145800" cy="152640"/>
              </p14:xfrm>
            </p:contentPart>
          </mc:Choice>
          <mc:Fallback xmlns="">
            <p:pic>
              <p:nvPicPr>
                <p:cNvPr id="10" name="Freihand 9">
                  <a:extLst>
                    <a:ext uri="{FF2B5EF4-FFF2-40B4-BE49-F238E27FC236}">
                      <a16:creationId xmlns:a16="http://schemas.microsoft.com/office/drawing/2014/main" id="{D313C678-3002-1798-09AA-5C22F2EF0348}"/>
                    </a:ext>
                  </a:extLst>
                </p:cNvPr>
                <p:cNvPicPr/>
                <p:nvPr/>
              </p:nvPicPr>
              <p:blipFill>
                <a:blip r:embed="rId13"/>
                <a:stretch>
                  <a:fillRect/>
                </a:stretch>
              </p:blipFill>
              <p:spPr>
                <a:xfrm>
                  <a:off x="9219829" y="191782"/>
                  <a:ext cx="163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CF4E8E7-8BE9-B90A-4878-EAE32A36D7F9}"/>
                    </a:ext>
                  </a:extLst>
                </p14:cNvPr>
                <p14:cNvContentPartPr/>
                <p14:nvPr/>
              </p14:nvContentPartPr>
              <p14:xfrm>
                <a:off x="9527989" y="241102"/>
                <a:ext cx="76320" cy="92880"/>
              </p14:xfrm>
            </p:contentPart>
          </mc:Choice>
          <mc:Fallback xmlns="">
            <p:pic>
              <p:nvPicPr>
                <p:cNvPr id="11" name="Freihand 10">
                  <a:extLst>
                    <a:ext uri="{FF2B5EF4-FFF2-40B4-BE49-F238E27FC236}">
                      <a16:creationId xmlns:a16="http://schemas.microsoft.com/office/drawing/2014/main" id="{9CF4E8E7-8BE9-B90A-4878-EAE32A36D7F9}"/>
                    </a:ext>
                  </a:extLst>
                </p:cNvPr>
                <p:cNvPicPr/>
                <p:nvPr/>
              </p:nvPicPr>
              <p:blipFill>
                <a:blip r:embed="rId15"/>
                <a:stretch>
                  <a:fillRect/>
                </a:stretch>
              </p:blipFill>
              <p:spPr>
                <a:xfrm>
                  <a:off x="9518989" y="232102"/>
                  <a:ext cx="93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7B3F2021-C803-94DA-22AB-111CD4A24F74}"/>
                    </a:ext>
                  </a:extLst>
                </p14:cNvPr>
                <p14:cNvContentPartPr/>
                <p14:nvPr/>
              </p14:nvContentPartPr>
              <p14:xfrm>
                <a:off x="9678469" y="220582"/>
                <a:ext cx="330120" cy="107280"/>
              </p14:xfrm>
            </p:contentPart>
          </mc:Choice>
          <mc:Fallback xmlns="">
            <p:pic>
              <p:nvPicPr>
                <p:cNvPr id="12" name="Freihand 11">
                  <a:extLst>
                    <a:ext uri="{FF2B5EF4-FFF2-40B4-BE49-F238E27FC236}">
                      <a16:creationId xmlns:a16="http://schemas.microsoft.com/office/drawing/2014/main" id="{7B3F2021-C803-94DA-22AB-111CD4A24F74}"/>
                    </a:ext>
                  </a:extLst>
                </p:cNvPr>
                <p:cNvPicPr/>
                <p:nvPr/>
              </p:nvPicPr>
              <p:blipFill>
                <a:blip r:embed="rId17"/>
                <a:stretch>
                  <a:fillRect/>
                </a:stretch>
              </p:blipFill>
              <p:spPr>
                <a:xfrm>
                  <a:off x="9669829" y="211582"/>
                  <a:ext cx="347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27DA2CC8-9470-AF84-9A2A-3EC1333D1347}"/>
                    </a:ext>
                  </a:extLst>
                </p14:cNvPr>
                <p14:cNvContentPartPr/>
                <p14:nvPr/>
              </p14:nvContentPartPr>
              <p14:xfrm>
                <a:off x="10035949" y="244702"/>
                <a:ext cx="495720" cy="110520"/>
              </p14:xfrm>
            </p:contentPart>
          </mc:Choice>
          <mc:Fallback xmlns="">
            <p:pic>
              <p:nvPicPr>
                <p:cNvPr id="13" name="Freihand 12">
                  <a:extLst>
                    <a:ext uri="{FF2B5EF4-FFF2-40B4-BE49-F238E27FC236}">
                      <a16:creationId xmlns:a16="http://schemas.microsoft.com/office/drawing/2014/main" id="{27DA2CC8-9470-AF84-9A2A-3EC1333D1347}"/>
                    </a:ext>
                  </a:extLst>
                </p:cNvPr>
                <p:cNvPicPr/>
                <p:nvPr/>
              </p:nvPicPr>
              <p:blipFill>
                <a:blip r:embed="rId19"/>
                <a:stretch>
                  <a:fillRect/>
                </a:stretch>
              </p:blipFill>
              <p:spPr>
                <a:xfrm>
                  <a:off x="10026949" y="235702"/>
                  <a:ext cx="513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15AA47B2-C491-36A6-E66B-3232EC82D576}"/>
                    </a:ext>
                  </a:extLst>
                </p14:cNvPr>
                <p14:cNvContentPartPr/>
                <p14:nvPr/>
              </p14:nvContentPartPr>
              <p14:xfrm>
                <a:off x="10517269" y="201862"/>
                <a:ext cx="6480" cy="3600"/>
              </p14:xfrm>
            </p:contentPart>
          </mc:Choice>
          <mc:Fallback xmlns="">
            <p:pic>
              <p:nvPicPr>
                <p:cNvPr id="14" name="Freihand 13">
                  <a:extLst>
                    <a:ext uri="{FF2B5EF4-FFF2-40B4-BE49-F238E27FC236}">
                      <a16:creationId xmlns:a16="http://schemas.microsoft.com/office/drawing/2014/main" id="{15AA47B2-C491-36A6-E66B-3232EC82D576}"/>
                    </a:ext>
                  </a:extLst>
                </p:cNvPr>
                <p:cNvPicPr/>
                <p:nvPr/>
              </p:nvPicPr>
              <p:blipFill>
                <a:blip r:embed="rId21"/>
                <a:stretch>
                  <a:fillRect/>
                </a:stretch>
              </p:blipFill>
              <p:spPr>
                <a:xfrm>
                  <a:off x="10508269" y="192862"/>
                  <a:ext cx="24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F18F2F44-C289-2A96-2A1B-C02644375C4B}"/>
                    </a:ext>
                  </a:extLst>
                </p14:cNvPr>
                <p14:cNvContentPartPr/>
                <p14:nvPr/>
              </p14:nvContentPartPr>
              <p14:xfrm>
                <a:off x="10610869" y="108982"/>
                <a:ext cx="178920" cy="257400"/>
              </p14:xfrm>
            </p:contentPart>
          </mc:Choice>
          <mc:Fallback xmlns="">
            <p:pic>
              <p:nvPicPr>
                <p:cNvPr id="15" name="Freihand 14">
                  <a:extLst>
                    <a:ext uri="{FF2B5EF4-FFF2-40B4-BE49-F238E27FC236}">
                      <a16:creationId xmlns:a16="http://schemas.microsoft.com/office/drawing/2014/main" id="{F18F2F44-C289-2A96-2A1B-C02644375C4B}"/>
                    </a:ext>
                  </a:extLst>
                </p:cNvPr>
                <p:cNvPicPr/>
                <p:nvPr/>
              </p:nvPicPr>
              <p:blipFill>
                <a:blip r:embed="rId23"/>
                <a:stretch>
                  <a:fillRect/>
                </a:stretch>
              </p:blipFill>
              <p:spPr>
                <a:xfrm>
                  <a:off x="10601869" y="99982"/>
                  <a:ext cx="196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81D157F-E1B5-3980-C93B-247D83A3200D}"/>
                    </a:ext>
                  </a:extLst>
                </p14:cNvPr>
                <p14:cNvContentPartPr/>
                <p14:nvPr/>
              </p14:nvContentPartPr>
              <p14:xfrm>
                <a:off x="10709149" y="184942"/>
                <a:ext cx="153720" cy="63360"/>
              </p14:xfrm>
            </p:contentPart>
          </mc:Choice>
          <mc:Fallback xmlns="">
            <p:pic>
              <p:nvPicPr>
                <p:cNvPr id="16" name="Freihand 15">
                  <a:extLst>
                    <a:ext uri="{FF2B5EF4-FFF2-40B4-BE49-F238E27FC236}">
                      <a16:creationId xmlns:a16="http://schemas.microsoft.com/office/drawing/2014/main" id="{981D157F-E1B5-3980-C93B-247D83A3200D}"/>
                    </a:ext>
                  </a:extLst>
                </p:cNvPr>
                <p:cNvPicPr/>
                <p:nvPr/>
              </p:nvPicPr>
              <p:blipFill>
                <a:blip r:embed="rId25"/>
                <a:stretch>
                  <a:fillRect/>
                </a:stretch>
              </p:blipFill>
              <p:spPr>
                <a:xfrm>
                  <a:off x="10700509" y="175942"/>
                  <a:ext cx="171360" cy="81000"/>
                </a:xfrm>
                <a:prstGeom prst="rect">
                  <a:avLst/>
                </a:prstGeom>
              </p:spPr>
            </p:pic>
          </mc:Fallback>
        </mc:AlternateContent>
      </p:grpSp>
      <p:grpSp>
        <p:nvGrpSpPr>
          <p:cNvPr id="25" name="Gruppieren 24">
            <a:extLst>
              <a:ext uri="{FF2B5EF4-FFF2-40B4-BE49-F238E27FC236}">
                <a16:creationId xmlns:a16="http://schemas.microsoft.com/office/drawing/2014/main" id="{6C8CF923-51D9-4E2C-D6A8-3142E615B835}"/>
              </a:ext>
            </a:extLst>
          </p:cNvPr>
          <p:cNvGrpSpPr/>
          <p:nvPr/>
        </p:nvGrpSpPr>
        <p:grpSpPr>
          <a:xfrm>
            <a:off x="11061229" y="74422"/>
            <a:ext cx="892440" cy="247320"/>
            <a:chOff x="11061229" y="74422"/>
            <a:chExt cx="892440" cy="24732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AB6A1659-600E-85CA-D1C5-CCE2A6694DF2}"/>
                    </a:ext>
                  </a:extLst>
                </p14:cNvPr>
                <p14:cNvContentPartPr/>
                <p14:nvPr/>
              </p14:nvContentPartPr>
              <p14:xfrm>
                <a:off x="11061229" y="193222"/>
                <a:ext cx="347040" cy="91080"/>
              </p14:xfrm>
            </p:contentPart>
          </mc:Choice>
          <mc:Fallback xmlns="">
            <p:pic>
              <p:nvPicPr>
                <p:cNvPr id="17" name="Freihand 16">
                  <a:extLst>
                    <a:ext uri="{FF2B5EF4-FFF2-40B4-BE49-F238E27FC236}">
                      <a16:creationId xmlns:a16="http://schemas.microsoft.com/office/drawing/2014/main" id="{AB6A1659-600E-85CA-D1C5-CCE2A6694DF2}"/>
                    </a:ext>
                  </a:extLst>
                </p:cNvPr>
                <p:cNvPicPr/>
                <p:nvPr/>
              </p:nvPicPr>
              <p:blipFill>
                <a:blip r:embed="rId27"/>
                <a:stretch>
                  <a:fillRect/>
                </a:stretch>
              </p:blipFill>
              <p:spPr>
                <a:xfrm>
                  <a:off x="11052229" y="184222"/>
                  <a:ext cx="36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7CF54D5A-1845-3967-68F1-42A244752355}"/>
                    </a:ext>
                  </a:extLst>
                </p14:cNvPr>
                <p14:cNvContentPartPr/>
                <p14:nvPr/>
              </p14:nvContentPartPr>
              <p14:xfrm>
                <a:off x="11223229" y="74422"/>
                <a:ext cx="5040" cy="8640"/>
              </p14:xfrm>
            </p:contentPart>
          </mc:Choice>
          <mc:Fallback xmlns="">
            <p:pic>
              <p:nvPicPr>
                <p:cNvPr id="18" name="Freihand 17">
                  <a:extLst>
                    <a:ext uri="{FF2B5EF4-FFF2-40B4-BE49-F238E27FC236}">
                      <a16:creationId xmlns:a16="http://schemas.microsoft.com/office/drawing/2014/main" id="{7CF54D5A-1845-3967-68F1-42A244752355}"/>
                    </a:ext>
                  </a:extLst>
                </p:cNvPr>
                <p:cNvPicPr/>
                <p:nvPr/>
              </p:nvPicPr>
              <p:blipFill>
                <a:blip r:embed="rId29"/>
                <a:stretch>
                  <a:fillRect/>
                </a:stretch>
              </p:blipFill>
              <p:spPr>
                <a:xfrm>
                  <a:off x="11214229" y="65422"/>
                  <a:ext cx="22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7551B6BD-4DC9-00F0-65A4-F7A30DC53B51}"/>
                    </a:ext>
                  </a:extLst>
                </p14:cNvPr>
                <p14:cNvContentPartPr/>
                <p14:nvPr/>
              </p14:nvContentPartPr>
              <p14:xfrm>
                <a:off x="11564869" y="80542"/>
                <a:ext cx="240840" cy="241200"/>
              </p14:xfrm>
            </p:contentPart>
          </mc:Choice>
          <mc:Fallback xmlns="">
            <p:pic>
              <p:nvPicPr>
                <p:cNvPr id="19" name="Freihand 18">
                  <a:extLst>
                    <a:ext uri="{FF2B5EF4-FFF2-40B4-BE49-F238E27FC236}">
                      <a16:creationId xmlns:a16="http://schemas.microsoft.com/office/drawing/2014/main" id="{7551B6BD-4DC9-00F0-65A4-F7A30DC53B51}"/>
                    </a:ext>
                  </a:extLst>
                </p:cNvPr>
                <p:cNvPicPr/>
                <p:nvPr/>
              </p:nvPicPr>
              <p:blipFill>
                <a:blip r:embed="rId31"/>
                <a:stretch>
                  <a:fillRect/>
                </a:stretch>
              </p:blipFill>
              <p:spPr>
                <a:xfrm>
                  <a:off x="11555869" y="71902"/>
                  <a:ext cx="2584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89F3E24B-9B7E-C6CC-81E3-F99A7F13ADE7}"/>
                    </a:ext>
                  </a:extLst>
                </p14:cNvPr>
                <p14:cNvContentPartPr/>
                <p14:nvPr/>
              </p14:nvContentPartPr>
              <p14:xfrm>
                <a:off x="11843149" y="186742"/>
                <a:ext cx="110520" cy="124560"/>
              </p14:xfrm>
            </p:contentPart>
          </mc:Choice>
          <mc:Fallback xmlns="">
            <p:pic>
              <p:nvPicPr>
                <p:cNvPr id="20" name="Freihand 19">
                  <a:extLst>
                    <a:ext uri="{FF2B5EF4-FFF2-40B4-BE49-F238E27FC236}">
                      <a16:creationId xmlns:a16="http://schemas.microsoft.com/office/drawing/2014/main" id="{89F3E24B-9B7E-C6CC-81E3-F99A7F13ADE7}"/>
                    </a:ext>
                  </a:extLst>
                </p:cNvPr>
                <p:cNvPicPr/>
                <p:nvPr/>
              </p:nvPicPr>
              <p:blipFill>
                <a:blip r:embed="rId33"/>
                <a:stretch>
                  <a:fillRect/>
                </a:stretch>
              </p:blipFill>
              <p:spPr>
                <a:xfrm>
                  <a:off x="11834149" y="178102"/>
                  <a:ext cx="128160" cy="142200"/>
                </a:xfrm>
                <a:prstGeom prst="rect">
                  <a:avLst/>
                </a:prstGeom>
              </p:spPr>
            </p:pic>
          </mc:Fallback>
        </mc:AlternateContent>
      </p:grpSp>
      <p:grpSp>
        <p:nvGrpSpPr>
          <p:cNvPr id="24" name="Gruppieren 23">
            <a:extLst>
              <a:ext uri="{FF2B5EF4-FFF2-40B4-BE49-F238E27FC236}">
                <a16:creationId xmlns:a16="http://schemas.microsoft.com/office/drawing/2014/main" id="{E4CE65DD-93B6-F72A-FDB0-667DD8DB8B1A}"/>
              </a:ext>
            </a:extLst>
          </p:cNvPr>
          <p:cNvGrpSpPr/>
          <p:nvPr/>
        </p:nvGrpSpPr>
        <p:grpSpPr>
          <a:xfrm>
            <a:off x="8453749" y="517582"/>
            <a:ext cx="685800" cy="252000"/>
            <a:chOff x="8453749" y="517582"/>
            <a:chExt cx="685800" cy="252000"/>
          </a:xfrm>
        </p:grpSpPr>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B3938AC0-F24C-34B1-BA25-B568094B1E5B}"/>
                    </a:ext>
                  </a:extLst>
                </p14:cNvPr>
                <p14:cNvContentPartPr/>
                <p14:nvPr/>
              </p14:nvContentPartPr>
              <p14:xfrm>
                <a:off x="8453749" y="555742"/>
                <a:ext cx="133920" cy="213840"/>
              </p14:xfrm>
            </p:contentPart>
          </mc:Choice>
          <mc:Fallback xmlns="">
            <p:pic>
              <p:nvPicPr>
                <p:cNvPr id="21" name="Freihand 20">
                  <a:extLst>
                    <a:ext uri="{FF2B5EF4-FFF2-40B4-BE49-F238E27FC236}">
                      <a16:creationId xmlns:a16="http://schemas.microsoft.com/office/drawing/2014/main" id="{B3938AC0-F24C-34B1-BA25-B568094B1E5B}"/>
                    </a:ext>
                  </a:extLst>
                </p:cNvPr>
                <p:cNvPicPr/>
                <p:nvPr/>
              </p:nvPicPr>
              <p:blipFill>
                <a:blip r:embed="rId35"/>
                <a:stretch>
                  <a:fillRect/>
                </a:stretch>
              </p:blipFill>
              <p:spPr>
                <a:xfrm>
                  <a:off x="8445109" y="547102"/>
                  <a:ext cx="151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101E19B7-D87E-28DE-DB8F-FF4DE899A09B}"/>
                    </a:ext>
                  </a:extLst>
                </p14:cNvPr>
                <p14:cNvContentPartPr/>
                <p14:nvPr/>
              </p14:nvContentPartPr>
              <p14:xfrm>
                <a:off x="8673709" y="542422"/>
                <a:ext cx="146880" cy="176760"/>
              </p14:xfrm>
            </p:contentPart>
          </mc:Choice>
          <mc:Fallback xmlns="">
            <p:pic>
              <p:nvPicPr>
                <p:cNvPr id="22" name="Freihand 21">
                  <a:extLst>
                    <a:ext uri="{FF2B5EF4-FFF2-40B4-BE49-F238E27FC236}">
                      <a16:creationId xmlns:a16="http://schemas.microsoft.com/office/drawing/2014/main" id="{101E19B7-D87E-28DE-DB8F-FF4DE899A09B}"/>
                    </a:ext>
                  </a:extLst>
                </p:cNvPr>
                <p:cNvPicPr/>
                <p:nvPr/>
              </p:nvPicPr>
              <p:blipFill>
                <a:blip r:embed="rId37"/>
                <a:stretch>
                  <a:fillRect/>
                </a:stretch>
              </p:blipFill>
              <p:spPr>
                <a:xfrm>
                  <a:off x="8664709" y="533422"/>
                  <a:ext cx="164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A94DE019-4628-6D71-C4B4-AFDA60EB08FC}"/>
                    </a:ext>
                  </a:extLst>
                </p14:cNvPr>
                <p14:cNvContentPartPr/>
                <p14:nvPr/>
              </p14:nvContentPartPr>
              <p14:xfrm>
                <a:off x="8928949" y="517582"/>
                <a:ext cx="210600" cy="239040"/>
              </p14:xfrm>
            </p:contentPart>
          </mc:Choice>
          <mc:Fallback xmlns="">
            <p:pic>
              <p:nvPicPr>
                <p:cNvPr id="23" name="Freihand 22">
                  <a:extLst>
                    <a:ext uri="{FF2B5EF4-FFF2-40B4-BE49-F238E27FC236}">
                      <a16:creationId xmlns:a16="http://schemas.microsoft.com/office/drawing/2014/main" id="{A94DE019-4628-6D71-C4B4-AFDA60EB08FC}"/>
                    </a:ext>
                  </a:extLst>
                </p:cNvPr>
                <p:cNvPicPr/>
                <p:nvPr/>
              </p:nvPicPr>
              <p:blipFill>
                <a:blip r:embed="rId39"/>
                <a:stretch>
                  <a:fillRect/>
                </a:stretch>
              </p:blipFill>
              <p:spPr>
                <a:xfrm>
                  <a:off x="8919949" y="508582"/>
                  <a:ext cx="228240" cy="256680"/>
                </a:xfrm>
                <a:prstGeom prst="rect">
                  <a:avLst/>
                </a:prstGeom>
              </p:spPr>
            </p:pic>
          </mc:Fallback>
        </mc:AlternateContent>
      </p:grpSp>
      <p:grpSp>
        <p:nvGrpSpPr>
          <p:cNvPr id="31" name="Gruppieren 30">
            <a:extLst>
              <a:ext uri="{FF2B5EF4-FFF2-40B4-BE49-F238E27FC236}">
                <a16:creationId xmlns:a16="http://schemas.microsoft.com/office/drawing/2014/main" id="{9FBAD7F7-D13A-61F9-572C-C5C4119A3235}"/>
              </a:ext>
            </a:extLst>
          </p:cNvPr>
          <p:cNvGrpSpPr/>
          <p:nvPr/>
        </p:nvGrpSpPr>
        <p:grpSpPr>
          <a:xfrm>
            <a:off x="9437629" y="462502"/>
            <a:ext cx="1202400" cy="365760"/>
            <a:chOff x="9437629" y="462502"/>
            <a:chExt cx="1202400" cy="365760"/>
          </a:xfrm>
        </p:grpSpPr>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85BD1443-BB65-1223-E805-9D022C4CF45D}"/>
                    </a:ext>
                  </a:extLst>
                </p14:cNvPr>
                <p14:cNvContentPartPr/>
                <p14:nvPr/>
              </p14:nvContentPartPr>
              <p14:xfrm>
                <a:off x="9437629" y="550342"/>
                <a:ext cx="111240" cy="177480"/>
              </p14:xfrm>
            </p:contentPart>
          </mc:Choice>
          <mc:Fallback xmlns="">
            <p:pic>
              <p:nvPicPr>
                <p:cNvPr id="28" name="Freihand 27">
                  <a:extLst>
                    <a:ext uri="{FF2B5EF4-FFF2-40B4-BE49-F238E27FC236}">
                      <a16:creationId xmlns:a16="http://schemas.microsoft.com/office/drawing/2014/main" id="{85BD1443-BB65-1223-E805-9D022C4CF45D}"/>
                    </a:ext>
                  </a:extLst>
                </p:cNvPr>
                <p:cNvPicPr/>
                <p:nvPr/>
              </p:nvPicPr>
              <p:blipFill>
                <a:blip r:embed="rId41"/>
                <a:stretch>
                  <a:fillRect/>
                </a:stretch>
              </p:blipFill>
              <p:spPr>
                <a:xfrm>
                  <a:off x="9428629" y="541342"/>
                  <a:ext cx="128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44D2C816-7417-6986-EE0F-2E0E371F4C6A}"/>
                    </a:ext>
                  </a:extLst>
                </p14:cNvPr>
                <p14:cNvContentPartPr/>
                <p14:nvPr/>
              </p14:nvContentPartPr>
              <p14:xfrm>
                <a:off x="9624109" y="583462"/>
                <a:ext cx="326520" cy="132120"/>
              </p14:xfrm>
            </p:contentPart>
          </mc:Choice>
          <mc:Fallback xmlns="">
            <p:pic>
              <p:nvPicPr>
                <p:cNvPr id="29" name="Freihand 28">
                  <a:extLst>
                    <a:ext uri="{FF2B5EF4-FFF2-40B4-BE49-F238E27FC236}">
                      <a16:creationId xmlns:a16="http://schemas.microsoft.com/office/drawing/2014/main" id="{44D2C816-7417-6986-EE0F-2E0E371F4C6A}"/>
                    </a:ext>
                  </a:extLst>
                </p:cNvPr>
                <p:cNvPicPr/>
                <p:nvPr/>
              </p:nvPicPr>
              <p:blipFill>
                <a:blip r:embed="rId43"/>
                <a:stretch>
                  <a:fillRect/>
                </a:stretch>
              </p:blipFill>
              <p:spPr>
                <a:xfrm>
                  <a:off x="9615469" y="574462"/>
                  <a:ext cx="344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AB97D9EB-65D7-33CE-5CE8-A938581CAAB2}"/>
                    </a:ext>
                  </a:extLst>
                </p14:cNvPr>
                <p14:cNvContentPartPr/>
                <p14:nvPr/>
              </p14:nvContentPartPr>
              <p14:xfrm>
                <a:off x="10024789" y="462502"/>
                <a:ext cx="615240" cy="365760"/>
              </p14:xfrm>
            </p:contentPart>
          </mc:Choice>
          <mc:Fallback xmlns="">
            <p:pic>
              <p:nvPicPr>
                <p:cNvPr id="30" name="Freihand 29">
                  <a:extLst>
                    <a:ext uri="{FF2B5EF4-FFF2-40B4-BE49-F238E27FC236}">
                      <a16:creationId xmlns:a16="http://schemas.microsoft.com/office/drawing/2014/main" id="{AB97D9EB-65D7-33CE-5CE8-A938581CAAB2}"/>
                    </a:ext>
                  </a:extLst>
                </p:cNvPr>
                <p:cNvPicPr/>
                <p:nvPr/>
              </p:nvPicPr>
              <p:blipFill>
                <a:blip r:embed="rId45"/>
                <a:stretch>
                  <a:fillRect/>
                </a:stretch>
              </p:blipFill>
              <p:spPr>
                <a:xfrm>
                  <a:off x="10015789" y="453502"/>
                  <a:ext cx="632880" cy="38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763F1316-0891-8323-0328-1327BCD42442}"/>
                  </a:ext>
                </a:extLst>
              </p14:cNvPr>
              <p14:cNvContentPartPr/>
              <p14:nvPr/>
            </p14:nvContentPartPr>
            <p14:xfrm>
              <a:off x="3984349" y="1413982"/>
              <a:ext cx="1762920" cy="24120"/>
            </p14:xfrm>
          </p:contentPart>
        </mc:Choice>
        <mc:Fallback xmlns="">
          <p:pic>
            <p:nvPicPr>
              <p:cNvPr id="32" name="Freihand 31">
                <a:extLst>
                  <a:ext uri="{FF2B5EF4-FFF2-40B4-BE49-F238E27FC236}">
                    <a16:creationId xmlns:a16="http://schemas.microsoft.com/office/drawing/2014/main" id="{763F1316-0891-8323-0328-1327BCD42442}"/>
                  </a:ext>
                </a:extLst>
              </p:cNvPr>
              <p:cNvPicPr/>
              <p:nvPr/>
            </p:nvPicPr>
            <p:blipFill>
              <a:blip r:embed="rId47"/>
              <a:stretch>
                <a:fillRect/>
              </a:stretch>
            </p:blipFill>
            <p:spPr>
              <a:xfrm>
                <a:off x="3975349" y="1404982"/>
                <a:ext cx="1780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BB6BDA6-10F2-44BE-817D-85C240C7E819}"/>
                  </a:ext>
                </a:extLst>
              </p14:cNvPr>
              <p14:cNvContentPartPr/>
              <p14:nvPr/>
            </p14:nvContentPartPr>
            <p14:xfrm>
              <a:off x="3404029" y="3559222"/>
              <a:ext cx="5612760" cy="76680"/>
            </p14:xfrm>
          </p:contentPart>
        </mc:Choice>
        <mc:Fallback xmlns="">
          <p:pic>
            <p:nvPicPr>
              <p:cNvPr id="33" name="Freihand 32">
                <a:extLst>
                  <a:ext uri="{FF2B5EF4-FFF2-40B4-BE49-F238E27FC236}">
                    <a16:creationId xmlns:a16="http://schemas.microsoft.com/office/drawing/2014/main" id="{0BB6BDA6-10F2-44BE-817D-85C240C7E819}"/>
                  </a:ext>
                </a:extLst>
              </p:cNvPr>
              <p:cNvPicPr/>
              <p:nvPr/>
            </p:nvPicPr>
            <p:blipFill>
              <a:blip r:embed="rId49"/>
              <a:stretch>
                <a:fillRect/>
              </a:stretch>
            </p:blipFill>
            <p:spPr>
              <a:xfrm>
                <a:off x="3395389" y="3550222"/>
                <a:ext cx="5630400" cy="94320"/>
              </a:xfrm>
              <a:prstGeom prst="rect">
                <a:avLst/>
              </a:prstGeom>
            </p:spPr>
          </p:pic>
        </mc:Fallback>
      </mc:AlternateContent>
      <p:grpSp>
        <p:nvGrpSpPr>
          <p:cNvPr id="38" name="Gruppieren 37">
            <a:extLst>
              <a:ext uri="{FF2B5EF4-FFF2-40B4-BE49-F238E27FC236}">
                <a16:creationId xmlns:a16="http://schemas.microsoft.com/office/drawing/2014/main" id="{F5253BC6-1435-8366-471C-DE7627FD9A95}"/>
              </a:ext>
            </a:extLst>
          </p:cNvPr>
          <p:cNvGrpSpPr/>
          <p:nvPr/>
        </p:nvGrpSpPr>
        <p:grpSpPr>
          <a:xfrm>
            <a:off x="3744229" y="3400102"/>
            <a:ext cx="6077160" cy="781200"/>
            <a:chOff x="3744229" y="3400102"/>
            <a:chExt cx="6077160" cy="781200"/>
          </a:xfrm>
        </p:grpSpPr>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5657DF27-22FE-9F7A-F3DF-F5D397707CA5}"/>
                    </a:ext>
                  </a:extLst>
                </p14:cNvPr>
                <p14:cNvContentPartPr/>
                <p14:nvPr/>
              </p14:nvContentPartPr>
              <p14:xfrm>
                <a:off x="3744229" y="3994822"/>
                <a:ext cx="4019760" cy="186480"/>
              </p14:xfrm>
            </p:contentPart>
          </mc:Choice>
          <mc:Fallback xmlns="">
            <p:pic>
              <p:nvPicPr>
                <p:cNvPr id="34" name="Freihand 33">
                  <a:extLst>
                    <a:ext uri="{FF2B5EF4-FFF2-40B4-BE49-F238E27FC236}">
                      <a16:creationId xmlns:a16="http://schemas.microsoft.com/office/drawing/2014/main" id="{5657DF27-22FE-9F7A-F3DF-F5D397707CA5}"/>
                    </a:ext>
                  </a:extLst>
                </p:cNvPr>
                <p:cNvPicPr/>
                <p:nvPr/>
              </p:nvPicPr>
              <p:blipFill>
                <a:blip r:embed="rId51"/>
                <a:stretch>
                  <a:fillRect/>
                </a:stretch>
              </p:blipFill>
              <p:spPr>
                <a:xfrm>
                  <a:off x="3735589" y="3986182"/>
                  <a:ext cx="4037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CF2DF8B0-037D-CEE1-4996-EC64DB9C348B}"/>
                    </a:ext>
                  </a:extLst>
                </p14:cNvPr>
                <p14:cNvContentPartPr/>
                <p14:nvPr/>
              </p14:nvContentPartPr>
              <p14:xfrm>
                <a:off x="6984949" y="3531502"/>
                <a:ext cx="828360" cy="522720"/>
              </p14:xfrm>
            </p:contentPart>
          </mc:Choice>
          <mc:Fallback xmlns="">
            <p:pic>
              <p:nvPicPr>
                <p:cNvPr id="35" name="Freihand 34">
                  <a:extLst>
                    <a:ext uri="{FF2B5EF4-FFF2-40B4-BE49-F238E27FC236}">
                      <a16:creationId xmlns:a16="http://schemas.microsoft.com/office/drawing/2014/main" id="{CF2DF8B0-037D-CEE1-4996-EC64DB9C348B}"/>
                    </a:ext>
                  </a:extLst>
                </p:cNvPr>
                <p:cNvPicPr/>
                <p:nvPr/>
              </p:nvPicPr>
              <p:blipFill>
                <a:blip r:embed="rId53"/>
                <a:stretch>
                  <a:fillRect/>
                </a:stretch>
              </p:blipFill>
              <p:spPr>
                <a:xfrm>
                  <a:off x="6975949" y="3522862"/>
                  <a:ext cx="84600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5F6CB2B9-F429-0200-971A-F412C4E2337F}"/>
                    </a:ext>
                  </a:extLst>
                </p14:cNvPr>
                <p14:cNvContentPartPr/>
                <p14:nvPr/>
              </p14:nvContentPartPr>
              <p14:xfrm>
                <a:off x="6771469" y="3400102"/>
                <a:ext cx="3049920" cy="717120"/>
              </p14:xfrm>
            </p:contentPart>
          </mc:Choice>
          <mc:Fallback xmlns="">
            <p:pic>
              <p:nvPicPr>
                <p:cNvPr id="37" name="Freihand 36">
                  <a:extLst>
                    <a:ext uri="{FF2B5EF4-FFF2-40B4-BE49-F238E27FC236}">
                      <a16:creationId xmlns:a16="http://schemas.microsoft.com/office/drawing/2014/main" id="{5F6CB2B9-F429-0200-971A-F412C4E2337F}"/>
                    </a:ext>
                  </a:extLst>
                </p:cNvPr>
                <p:cNvPicPr/>
                <p:nvPr/>
              </p:nvPicPr>
              <p:blipFill>
                <a:blip r:embed="rId55"/>
                <a:stretch>
                  <a:fillRect/>
                </a:stretch>
              </p:blipFill>
              <p:spPr>
                <a:xfrm>
                  <a:off x="6762469" y="3391102"/>
                  <a:ext cx="3067560" cy="73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4C10A38E-B30D-86C6-7E0A-1DFA0D09966E}"/>
                  </a:ext>
                </a:extLst>
              </p14:cNvPr>
              <p14:cNvContentPartPr/>
              <p14:nvPr/>
            </p14:nvContentPartPr>
            <p14:xfrm>
              <a:off x="4629829" y="144622"/>
              <a:ext cx="2958840" cy="711360"/>
            </p14:xfrm>
          </p:contentPart>
        </mc:Choice>
        <mc:Fallback>
          <p:pic>
            <p:nvPicPr>
              <p:cNvPr id="36" name="Freihand 35">
                <a:extLst>
                  <a:ext uri="{FF2B5EF4-FFF2-40B4-BE49-F238E27FC236}">
                    <a16:creationId xmlns:a16="http://schemas.microsoft.com/office/drawing/2014/main" id="{4C10A38E-B30D-86C6-7E0A-1DFA0D09966E}"/>
                  </a:ext>
                </a:extLst>
              </p:cNvPr>
              <p:cNvPicPr/>
              <p:nvPr/>
            </p:nvPicPr>
            <p:blipFill>
              <a:blip r:embed="rId57"/>
              <a:stretch>
                <a:fillRect/>
              </a:stretch>
            </p:blipFill>
            <p:spPr>
              <a:xfrm>
                <a:off x="4621189" y="135622"/>
                <a:ext cx="2976480" cy="729000"/>
              </a:xfrm>
              <a:prstGeom prst="rect">
                <a:avLst/>
              </a:prstGeom>
            </p:spPr>
          </p:pic>
        </mc:Fallback>
      </mc:AlternateContent>
    </p:spTree>
    <p:extLst>
      <p:ext uri="{BB962C8B-B14F-4D97-AF65-F5344CB8AC3E}">
        <p14:creationId xmlns:p14="http://schemas.microsoft.com/office/powerpoint/2010/main" val="347845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7" name="Gruppieren 6">
            <a:extLst>
              <a:ext uri="{FF2B5EF4-FFF2-40B4-BE49-F238E27FC236}">
                <a16:creationId xmlns:a16="http://schemas.microsoft.com/office/drawing/2014/main" id="{886BC456-C2DD-7792-E02E-EE80304D68BD}"/>
              </a:ext>
            </a:extLst>
          </p:cNvPr>
          <p:cNvGrpSpPr/>
          <p:nvPr/>
        </p:nvGrpSpPr>
        <p:grpSpPr>
          <a:xfrm>
            <a:off x="617629" y="774982"/>
            <a:ext cx="3556080" cy="101160"/>
            <a:chOff x="617629" y="774982"/>
            <a:chExt cx="3556080" cy="10116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4FBC2CC-F8D8-5DA8-5AC4-5D59D3678610}"/>
                    </a:ext>
                  </a:extLst>
                </p14:cNvPr>
                <p14:cNvContentPartPr/>
                <p14:nvPr/>
              </p14:nvContentPartPr>
              <p14:xfrm>
                <a:off x="617629" y="774982"/>
                <a:ext cx="496800" cy="36000"/>
              </p14:xfrm>
            </p:contentPart>
          </mc:Choice>
          <mc:Fallback xmlns="">
            <p:pic>
              <p:nvPicPr>
                <p:cNvPr id="3" name="Freihand 2">
                  <a:extLst>
                    <a:ext uri="{FF2B5EF4-FFF2-40B4-BE49-F238E27FC236}">
                      <a16:creationId xmlns:a16="http://schemas.microsoft.com/office/drawing/2014/main" id="{54FBC2CC-F8D8-5DA8-5AC4-5D59D3678610}"/>
                    </a:ext>
                  </a:extLst>
                </p:cNvPr>
                <p:cNvPicPr/>
                <p:nvPr/>
              </p:nvPicPr>
              <p:blipFill>
                <a:blip r:embed="rId4"/>
                <a:stretch>
                  <a:fillRect/>
                </a:stretch>
              </p:blipFill>
              <p:spPr>
                <a:xfrm>
                  <a:off x="608989" y="766342"/>
                  <a:ext cx="514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D25CAFE-8312-8A68-CCD4-1CFDE866343C}"/>
                    </a:ext>
                  </a:extLst>
                </p14:cNvPr>
                <p14:cNvContentPartPr/>
                <p14:nvPr/>
              </p14:nvContentPartPr>
              <p14:xfrm>
                <a:off x="2272549" y="786502"/>
                <a:ext cx="1901160" cy="89640"/>
              </p14:xfrm>
            </p:contentPart>
          </mc:Choice>
          <mc:Fallback xmlns="">
            <p:pic>
              <p:nvPicPr>
                <p:cNvPr id="6" name="Freihand 5">
                  <a:extLst>
                    <a:ext uri="{FF2B5EF4-FFF2-40B4-BE49-F238E27FC236}">
                      <a16:creationId xmlns:a16="http://schemas.microsoft.com/office/drawing/2014/main" id="{AD25CAFE-8312-8A68-CCD4-1CFDE866343C}"/>
                    </a:ext>
                  </a:extLst>
                </p:cNvPr>
                <p:cNvPicPr/>
                <p:nvPr/>
              </p:nvPicPr>
              <p:blipFill>
                <a:blip r:embed="rId6"/>
                <a:stretch>
                  <a:fillRect/>
                </a:stretch>
              </p:blipFill>
              <p:spPr>
                <a:xfrm>
                  <a:off x="2263909" y="777502"/>
                  <a:ext cx="191880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F2227DD1-C6CB-64A2-8F8E-67F9AC2735A3}"/>
                  </a:ext>
                </a:extLst>
              </p14:cNvPr>
              <p14:cNvContentPartPr/>
              <p14:nvPr/>
            </p14:nvContentPartPr>
            <p14:xfrm>
              <a:off x="2136469" y="1497502"/>
              <a:ext cx="1994760" cy="78120"/>
            </p14:xfrm>
          </p:contentPart>
        </mc:Choice>
        <mc:Fallback xmlns="">
          <p:pic>
            <p:nvPicPr>
              <p:cNvPr id="8" name="Freihand 7">
                <a:extLst>
                  <a:ext uri="{FF2B5EF4-FFF2-40B4-BE49-F238E27FC236}">
                    <a16:creationId xmlns:a16="http://schemas.microsoft.com/office/drawing/2014/main" id="{F2227DD1-C6CB-64A2-8F8E-67F9AC2735A3}"/>
                  </a:ext>
                </a:extLst>
              </p:cNvPr>
              <p:cNvPicPr/>
              <p:nvPr/>
            </p:nvPicPr>
            <p:blipFill>
              <a:blip r:embed="rId8"/>
              <a:stretch>
                <a:fillRect/>
              </a:stretch>
            </p:blipFill>
            <p:spPr>
              <a:xfrm>
                <a:off x="2127469" y="1488502"/>
                <a:ext cx="2012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C46E844-3FA8-A7AC-40E4-1155859E853C}"/>
                  </a:ext>
                </a:extLst>
              </p14:cNvPr>
              <p14:cNvContentPartPr/>
              <p14:nvPr/>
            </p14:nvContentPartPr>
            <p14:xfrm>
              <a:off x="2149429" y="2726902"/>
              <a:ext cx="1756080" cy="80640"/>
            </p14:xfrm>
          </p:contentPart>
        </mc:Choice>
        <mc:Fallback xmlns="">
          <p:pic>
            <p:nvPicPr>
              <p:cNvPr id="9" name="Freihand 8">
                <a:extLst>
                  <a:ext uri="{FF2B5EF4-FFF2-40B4-BE49-F238E27FC236}">
                    <a16:creationId xmlns:a16="http://schemas.microsoft.com/office/drawing/2014/main" id="{7C46E844-3FA8-A7AC-40E4-1155859E853C}"/>
                  </a:ext>
                </a:extLst>
              </p:cNvPr>
              <p:cNvPicPr/>
              <p:nvPr/>
            </p:nvPicPr>
            <p:blipFill>
              <a:blip r:embed="rId10"/>
              <a:stretch>
                <a:fillRect/>
              </a:stretch>
            </p:blipFill>
            <p:spPr>
              <a:xfrm>
                <a:off x="2140789" y="2718262"/>
                <a:ext cx="1773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C406F462-8BB7-5379-4158-8FBE352782C9}"/>
                  </a:ext>
                </a:extLst>
              </p14:cNvPr>
              <p14:cNvContentPartPr/>
              <p14:nvPr/>
            </p14:nvContentPartPr>
            <p14:xfrm>
              <a:off x="4295389" y="2494702"/>
              <a:ext cx="138600" cy="32760"/>
            </p14:xfrm>
          </p:contentPart>
        </mc:Choice>
        <mc:Fallback xmlns="">
          <p:pic>
            <p:nvPicPr>
              <p:cNvPr id="11" name="Freihand 10">
                <a:extLst>
                  <a:ext uri="{FF2B5EF4-FFF2-40B4-BE49-F238E27FC236}">
                    <a16:creationId xmlns:a16="http://schemas.microsoft.com/office/drawing/2014/main" id="{C406F462-8BB7-5379-4158-8FBE352782C9}"/>
                  </a:ext>
                </a:extLst>
              </p:cNvPr>
              <p:cNvPicPr/>
              <p:nvPr/>
            </p:nvPicPr>
            <p:blipFill>
              <a:blip r:embed="rId12"/>
              <a:stretch>
                <a:fillRect/>
              </a:stretch>
            </p:blipFill>
            <p:spPr>
              <a:xfrm>
                <a:off x="4286749" y="2486062"/>
                <a:ext cx="156240" cy="50400"/>
              </a:xfrm>
              <a:prstGeom prst="rect">
                <a:avLst/>
              </a:prstGeom>
            </p:spPr>
          </p:pic>
        </mc:Fallback>
      </mc:AlternateContent>
      <p:grpSp>
        <p:nvGrpSpPr>
          <p:cNvPr id="13" name="Gruppieren 12">
            <a:extLst>
              <a:ext uri="{FF2B5EF4-FFF2-40B4-BE49-F238E27FC236}">
                <a16:creationId xmlns:a16="http://schemas.microsoft.com/office/drawing/2014/main" id="{068E4C47-AF0E-9294-5941-67605BC0154B}"/>
              </a:ext>
            </a:extLst>
          </p:cNvPr>
          <p:cNvGrpSpPr/>
          <p:nvPr/>
        </p:nvGrpSpPr>
        <p:grpSpPr>
          <a:xfrm>
            <a:off x="4216189" y="2190862"/>
            <a:ext cx="195840" cy="233280"/>
            <a:chOff x="4216189" y="2190862"/>
            <a:chExt cx="195840" cy="2332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81CCBE9-1AF2-C741-31FF-6FFC603E87CD}"/>
                    </a:ext>
                  </a:extLst>
                </p14:cNvPr>
                <p14:cNvContentPartPr/>
                <p14:nvPr/>
              </p14:nvContentPartPr>
              <p14:xfrm>
                <a:off x="4216189" y="2402542"/>
                <a:ext cx="195840" cy="21600"/>
              </p14:xfrm>
            </p:contentPart>
          </mc:Choice>
          <mc:Fallback xmlns="">
            <p:pic>
              <p:nvPicPr>
                <p:cNvPr id="10" name="Freihand 9">
                  <a:extLst>
                    <a:ext uri="{FF2B5EF4-FFF2-40B4-BE49-F238E27FC236}">
                      <a16:creationId xmlns:a16="http://schemas.microsoft.com/office/drawing/2014/main" id="{E81CCBE9-1AF2-C741-31FF-6FFC603E87CD}"/>
                    </a:ext>
                  </a:extLst>
                </p:cNvPr>
                <p:cNvPicPr/>
                <p:nvPr/>
              </p:nvPicPr>
              <p:blipFill>
                <a:blip r:embed="rId14"/>
                <a:stretch>
                  <a:fillRect/>
                </a:stretch>
              </p:blipFill>
              <p:spPr>
                <a:xfrm>
                  <a:off x="4207189" y="2393542"/>
                  <a:ext cx="213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11CCFBF-D8C5-6DD3-406A-BF51A24B99F3}"/>
                    </a:ext>
                  </a:extLst>
                </p14:cNvPr>
                <p14:cNvContentPartPr/>
                <p14:nvPr/>
              </p14:nvContentPartPr>
              <p14:xfrm>
                <a:off x="4222669" y="2190862"/>
                <a:ext cx="177480" cy="199800"/>
              </p14:xfrm>
            </p:contentPart>
          </mc:Choice>
          <mc:Fallback xmlns="">
            <p:pic>
              <p:nvPicPr>
                <p:cNvPr id="12" name="Freihand 11">
                  <a:extLst>
                    <a:ext uri="{FF2B5EF4-FFF2-40B4-BE49-F238E27FC236}">
                      <a16:creationId xmlns:a16="http://schemas.microsoft.com/office/drawing/2014/main" id="{311CCFBF-D8C5-6DD3-406A-BF51A24B99F3}"/>
                    </a:ext>
                  </a:extLst>
                </p:cNvPr>
                <p:cNvPicPr/>
                <p:nvPr/>
              </p:nvPicPr>
              <p:blipFill>
                <a:blip r:embed="rId16"/>
                <a:stretch>
                  <a:fillRect/>
                </a:stretch>
              </p:blipFill>
              <p:spPr>
                <a:xfrm>
                  <a:off x="4213669" y="2182222"/>
                  <a:ext cx="195120" cy="217440"/>
                </a:xfrm>
                <a:prstGeom prst="rect">
                  <a:avLst/>
                </a:prstGeom>
              </p:spPr>
            </p:pic>
          </mc:Fallback>
        </mc:AlternateContent>
      </p:grpSp>
      <p:grpSp>
        <p:nvGrpSpPr>
          <p:cNvPr id="37" name="Gruppieren 36">
            <a:extLst>
              <a:ext uri="{FF2B5EF4-FFF2-40B4-BE49-F238E27FC236}">
                <a16:creationId xmlns:a16="http://schemas.microsoft.com/office/drawing/2014/main" id="{532550EC-7592-0F54-F7F6-56B9FA82E3AE}"/>
              </a:ext>
            </a:extLst>
          </p:cNvPr>
          <p:cNvGrpSpPr/>
          <p:nvPr/>
        </p:nvGrpSpPr>
        <p:grpSpPr>
          <a:xfrm>
            <a:off x="4742509" y="1882702"/>
            <a:ext cx="2727720" cy="557280"/>
            <a:chOff x="4742509" y="1882702"/>
            <a:chExt cx="2727720" cy="55728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5668F93-64BF-B25C-4368-9BCFE5701FC5}"/>
                    </a:ext>
                  </a:extLst>
                </p14:cNvPr>
                <p14:cNvContentPartPr/>
                <p14:nvPr/>
              </p14:nvContentPartPr>
              <p14:xfrm>
                <a:off x="4742509" y="2167462"/>
                <a:ext cx="144360" cy="272520"/>
              </p14:xfrm>
            </p:contentPart>
          </mc:Choice>
          <mc:Fallback xmlns="">
            <p:pic>
              <p:nvPicPr>
                <p:cNvPr id="14" name="Freihand 13">
                  <a:extLst>
                    <a:ext uri="{FF2B5EF4-FFF2-40B4-BE49-F238E27FC236}">
                      <a16:creationId xmlns:a16="http://schemas.microsoft.com/office/drawing/2014/main" id="{25668F93-64BF-B25C-4368-9BCFE5701FC5}"/>
                    </a:ext>
                  </a:extLst>
                </p:cNvPr>
                <p:cNvPicPr/>
                <p:nvPr/>
              </p:nvPicPr>
              <p:blipFill>
                <a:blip r:embed="rId18"/>
                <a:stretch>
                  <a:fillRect/>
                </a:stretch>
              </p:blipFill>
              <p:spPr>
                <a:xfrm>
                  <a:off x="4733869" y="2158822"/>
                  <a:ext cx="162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4A6AF4B-7173-E3EA-7A9E-BAAEEB0106CB}"/>
                    </a:ext>
                  </a:extLst>
                </p14:cNvPr>
                <p14:cNvContentPartPr/>
                <p14:nvPr/>
              </p14:nvContentPartPr>
              <p14:xfrm>
                <a:off x="4935469" y="2166022"/>
                <a:ext cx="158040" cy="208440"/>
              </p14:xfrm>
            </p:contentPart>
          </mc:Choice>
          <mc:Fallback xmlns="">
            <p:pic>
              <p:nvPicPr>
                <p:cNvPr id="15" name="Freihand 14">
                  <a:extLst>
                    <a:ext uri="{FF2B5EF4-FFF2-40B4-BE49-F238E27FC236}">
                      <a16:creationId xmlns:a16="http://schemas.microsoft.com/office/drawing/2014/main" id="{F4A6AF4B-7173-E3EA-7A9E-BAAEEB0106CB}"/>
                    </a:ext>
                  </a:extLst>
                </p:cNvPr>
                <p:cNvPicPr/>
                <p:nvPr/>
              </p:nvPicPr>
              <p:blipFill>
                <a:blip r:embed="rId20"/>
                <a:stretch>
                  <a:fillRect/>
                </a:stretch>
              </p:blipFill>
              <p:spPr>
                <a:xfrm>
                  <a:off x="4926469" y="2157382"/>
                  <a:ext cx="1756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A0428F25-344E-CE7F-AD5F-E47A7E796056}"/>
                    </a:ext>
                  </a:extLst>
                </p14:cNvPr>
                <p14:cNvContentPartPr/>
                <p14:nvPr/>
              </p14:nvContentPartPr>
              <p14:xfrm>
                <a:off x="5046349" y="2055142"/>
                <a:ext cx="140760" cy="289080"/>
              </p14:xfrm>
            </p:contentPart>
          </mc:Choice>
          <mc:Fallback xmlns="">
            <p:pic>
              <p:nvPicPr>
                <p:cNvPr id="16" name="Freihand 15">
                  <a:extLst>
                    <a:ext uri="{FF2B5EF4-FFF2-40B4-BE49-F238E27FC236}">
                      <a16:creationId xmlns:a16="http://schemas.microsoft.com/office/drawing/2014/main" id="{A0428F25-344E-CE7F-AD5F-E47A7E796056}"/>
                    </a:ext>
                  </a:extLst>
                </p:cNvPr>
                <p:cNvPicPr/>
                <p:nvPr/>
              </p:nvPicPr>
              <p:blipFill>
                <a:blip r:embed="rId22"/>
                <a:stretch>
                  <a:fillRect/>
                </a:stretch>
              </p:blipFill>
              <p:spPr>
                <a:xfrm>
                  <a:off x="5037349" y="2046142"/>
                  <a:ext cx="158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C111719-F2B4-A287-4418-F56CF34383BE}"/>
                    </a:ext>
                  </a:extLst>
                </p14:cNvPr>
                <p14:cNvContentPartPr/>
                <p14:nvPr/>
              </p14:nvContentPartPr>
              <p14:xfrm>
                <a:off x="5266309" y="2189422"/>
                <a:ext cx="167400" cy="141840"/>
              </p14:xfrm>
            </p:contentPart>
          </mc:Choice>
          <mc:Fallback xmlns="">
            <p:pic>
              <p:nvPicPr>
                <p:cNvPr id="17" name="Freihand 16">
                  <a:extLst>
                    <a:ext uri="{FF2B5EF4-FFF2-40B4-BE49-F238E27FC236}">
                      <a16:creationId xmlns:a16="http://schemas.microsoft.com/office/drawing/2014/main" id="{BC111719-F2B4-A287-4418-F56CF34383BE}"/>
                    </a:ext>
                  </a:extLst>
                </p:cNvPr>
                <p:cNvPicPr/>
                <p:nvPr/>
              </p:nvPicPr>
              <p:blipFill>
                <a:blip r:embed="rId24"/>
                <a:stretch>
                  <a:fillRect/>
                </a:stretch>
              </p:blipFill>
              <p:spPr>
                <a:xfrm>
                  <a:off x="5257309" y="2180782"/>
                  <a:ext cx="185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23A444D3-0FAF-9E7C-8ED9-B8A8E4C72AEF}"/>
                    </a:ext>
                  </a:extLst>
                </p14:cNvPr>
                <p14:cNvContentPartPr/>
                <p14:nvPr/>
              </p14:nvContentPartPr>
              <p14:xfrm>
                <a:off x="5465749" y="2016262"/>
                <a:ext cx="70560" cy="349560"/>
              </p14:xfrm>
            </p:contentPart>
          </mc:Choice>
          <mc:Fallback xmlns="">
            <p:pic>
              <p:nvPicPr>
                <p:cNvPr id="18" name="Freihand 17">
                  <a:extLst>
                    <a:ext uri="{FF2B5EF4-FFF2-40B4-BE49-F238E27FC236}">
                      <a16:creationId xmlns:a16="http://schemas.microsoft.com/office/drawing/2014/main" id="{23A444D3-0FAF-9E7C-8ED9-B8A8E4C72AEF}"/>
                    </a:ext>
                  </a:extLst>
                </p:cNvPr>
                <p:cNvPicPr/>
                <p:nvPr/>
              </p:nvPicPr>
              <p:blipFill>
                <a:blip r:embed="rId26"/>
                <a:stretch>
                  <a:fillRect/>
                </a:stretch>
              </p:blipFill>
              <p:spPr>
                <a:xfrm>
                  <a:off x="5456749" y="2007262"/>
                  <a:ext cx="882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6F85E87-D929-3C07-1E60-3BC52B0A9C45}"/>
                    </a:ext>
                  </a:extLst>
                </p14:cNvPr>
                <p14:cNvContentPartPr/>
                <p14:nvPr/>
              </p14:nvContentPartPr>
              <p14:xfrm>
                <a:off x="5719549" y="2135062"/>
                <a:ext cx="292320" cy="175320"/>
              </p14:xfrm>
            </p:contentPart>
          </mc:Choice>
          <mc:Fallback xmlns="">
            <p:pic>
              <p:nvPicPr>
                <p:cNvPr id="19" name="Freihand 18">
                  <a:extLst>
                    <a:ext uri="{FF2B5EF4-FFF2-40B4-BE49-F238E27FC236}">
                      <a16:creationId xmlns:a16="http://schemas.microsoft.com/office/drawing/2014/main" id="{56F85E87-D929-3C07-1E60-3BC52B0A9C45}"/>
                    </a:ext>
                  </a:extLst>
                </p:cNvPr>
                <p:cNvPicPr/>
                <p:nvPr/>
              </p:nvPicPr>
              <p:blipFill>
                <a:blip r:embed="rId28"/>
                <a:stretch>
                  <a:fillRect/>
                </a:stretch>
              </p:blipFill>
              <p:spPr>
                <a:xfrm>
                  <a:off x="5710909" y="2126422"/>
                  <a:ext cx="309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FA145C4-EA34-93B8-C58E-B7373994D251}"/>
                    </a:ext>
                  </a:extLst>
                </p14:cNvPr>
                <p14:cNvContentPartPr/>
                <p14:nvPr/>
              </p14:nvContentPartPr>
              <p14:xfrm>
                <a:off x="6023749" y="2006902"/>
                <a:ext cx="330840" cy="241560"/>
              </p14:xfrm>
            </p:contentPart>
          </mc:Choice>
          <mc:Fallback xmlns="">
            <p:pic>
              <p:nvPicPr>
                <p:cNvPr id="20" name="Freihand 19">
                  <a:extLst>
                    <a:ext uri="{FF2B5EF4-FFF2-40B4-BE49-F238E27FC236}">
                      <a16:creationId xmlns:a16="http://schemas.microsoft.com/office/drawing/2014/main" id="{DFA145C4-EA34-93B8-C58E-B7373994D251}"/>
                    </a:ext>
                  </a:extLst>
                </p:cNvPr>
                <p:cNvPicPr/>
                <p:nvPr/>
              </p:nvPicPr>
              <p:blipFill>
                <a:blip r:embed="rId30"/>
                <a:stretch>
                  <a:fillRect/>
                </a:stretch>
              </p:blipFill>
              <p:spPr>
                <a:xfrm>
                  <a:off x="6014749" y="1997902"/>
                  <a:ext cx="348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B9777A2-3B6E-B0BC-C430-FF705AA15593}"/>
                    </a:ext>
                  </a:extLst>
                </p14:cNvPr>
                <p14:cNvContentPartPr/>
                <p14:nvPr/>
              </p14:nvContentPartPr>
              <p14:xfrm>
                <a:off x="6313549" y="2157382"/>
                <a:ext cx="60840" cy="50760"/>
              </p14:xfrm>
            </p:contentPart>
          </mc:Choice>
          <mc:Fallback xmlns="">
            <p:pic>
              <p:nvPicPr>
                <p:cNvPr id="21" name="Freihand 20">
                  <a:extLst>
                    <a:ext uri="{FF2B5EF4-FFF2-40B4-BE49-F238E27FC236}">
                      <a16:creationId xmlns:a16="http://schemas.microsoft.com/office/drawing/2014/main" id="{0B9777A2-3B6E-B0BC-C430-FF705AA15593}"/>
                    </a:ext>
                  </a:extLst>
                </p:cNvPr>
                <p:cNvPicPr/>
                <p:nvPr/>
              </p:nvPicPr>
              <p:blipFill>
                <a:blip r:embed="rId32"/>
                <a:stretch>
                  <a:fillRect/>
                </a:stretch>
              </p:blipFill>
              <p:spPr>
                <a:xfrm>
                  <a:off x="6304549" y="2148382"/>
                  <a:ext cx="78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2D6A2A2-3DAD-7853-9002-369DE4D3EB09}"/>
                    </a:ext>
                  </a:extLst>
                </p14:cNvPr>
                <p14:cNvContentPartPr/>
                <p14:nvPr/>
              </p14:nvContentPartPr>
              <p14:xfrm>
                <a:off x="6420469" y="2061622"/>
                <a:ext cx="158760" cy="150840"/>
              </p14:xfrm>
            </p:contentPart>
          </mc:Choice>
          <mc:Fallback xmlns="">
            <p:pic>
              <p:nvPicPr>
                <p:cNvPr id="22" name="Freihand 21">
                  <a:extLst>
                    <a:ext uri="{FF2B5EF4-FFF2-40B4-BE49-F238E27FC236}">
                      <a16:creationId xmlns:a16="http://schemas.microsoft.com/office/drawing/2014/main" id="{82D6A2A2-3DAD-7853-9002-369DE4D3EB09}"/>
                    </a:ext>
                  </a:extLst>
                </p:cNvPr>
                <p:cNvPicPr/>
                <p:nvPr/>
              </p:nvPicPr>
              <p:blipFill>
                <a:blip r:embed="rId34"/>
                <a:stretch>
                  <a:fillRect/>
                </a:stretch>
              </p:blipFill>
              <p:spPr>
                <a:xfrm>
                  <a:off x="6411469" y="2052622"/>
                  <a:ext cx="176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A3ABEBDE-2AAA-865D-27E1-9A395E2F0422}"/>
                    </a:ext>
                  </a:extLst>
                </p14:cNvPr>
                <p14:cNvContentPartPr/>
                <p14:nvPr/>
              </p14:nvContentPartPr>
              <p14:xfrm>
                <a:off x="6586789" y="1882702"/>
                <a:ext cx="124920" cy="308880"/>
              </p14:xfrm>
            </p:contentPart>
          </mc:Choice>
          <mc:Fallback xmlns="">
            <p:pic>
              <p:nvPicPr>
                <p:cNvPr id="23" name="Freihand 22">
                  <a:extLst>
                    <a:ext uri="{FF2B5EF4-FFF2-40B4-BE49-F238E27FC236}">
                      <a16:creationId xmlns:a16="http://schemas.microsoft.com/office/drawing/2014/main" id="{A3ABEBDE-2AAA-865D-27E1-9A395E2F0422}"/>
                    </a:ext>
                  </a:extLst>
                </p:cNvPr>
                <p:cNvPicPr/>
                <p:nvPr/>
              </p:nvPicPr>
              <p:blipFill>
                <a:blip r:embed="rId36"/>
                <a:stretch>
                  <a:fillRect/>
                </a:stretch>
              </p:blipFill>
              <p:spPr>
                <a:xfrm>
                  <a:off x="6577789" y="1873702"/>
                  <a:ext cx="1425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11306DF-F9EC-968D-0BBA-7B8F5E62DF2A}"/>
                    </a:ext>
                  </a:extLst>
                </p14:cNvPr>
                <p14:cNvContentPartPr/>
                <p14:nvPr/>
              </p14:nvContentPartPr>
              <p14:xfrm>
                <a:off x="6845989" y="1997182"/>
                <a:ext cx="149400" cy="227880"/>
              </p14:xfrm>
            </p:contentPart>
          </mc:Choice>
          <mc:Fallback xmlns="">
            <p:pic>
              <p:nvPicPr>
                <p:cNvPr id="24" name="Freihand 23">
                  <a:extLst>
                    <a:ext uri="{FF2B5EF4-FFF2-40B4-BE49-F238E27FC236}">
                      <a16:creationId xmlns:a16="http://schemas.microsoft.com/office/drawing/2014/main" id="{011306DF-F9EC-968D-0BBA-7B8F5E62DF2A}"/>
                    </a:ext>
                  </a:extLst>
                </p:cNvPr>
                <p:cNvPicPr/>
                <p:nvPr/>
              </p:nvPicPr>
              <p:blipFill>
                <a:blip r:embed="rId38"/>
                <a:stretch>
                  <a:fillRect/>
                </a:stretch>
              </p:blipFill>
              <p:spPr>
                <a:xfrm>
                  <a:off x="6837349" y="1988542"/>
                  <a:ext cx="167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7AEB4B6-AE95-F838-E20F-94A188CCCDAF}"/>
                    </a:ext>
                  </a:extLst>
                </p14:cNvPr>
                <p14:cNvContentPartPr/>
                <p14:nvPr/>
              </p14:nvContentPartPr>
              <p14:xfrm>
                <a:off x="7032829" y="1901782"/>
                <a:ext cx="58680" cy="271080"/>
              </p14:xfrm>
            </p:contentPart>
          </mc:Choice>
          <mc:Fallback xmlns="">
            <p:pic>
              <p:nvPicPr>
                <p:cNvPr id="25" name="Freihand 24">
                  <a:extLst>
                    <a:ext uri="{FF2B5EF4-FFF2-40B4-BE49-F238E27FC236}">
                      <a16:creationId xmlns:a16="http://schemas.microsoft.com/office/drawing/2014/main" id="{47AEB4B6-AE95-F838-E20F-94A188CCCDAF}"/>
                    </a:ext>
                  </a:extLst>
                </p:cNvPr>
                <p:cNvPicPr/>
                <p:nvPr/>
              </p:nvPicPr>
              <p:blipFill>
                <a:blip r:embed="rId40"/>
                <a:stretch>
                  <a:fillRect/>
                </a:stretch>
              </p:blipFill>
              <p:spPr>
                <a:xfrm>
                  <a:off x="7023829" y="1893142"/>
                  <a:ext cx="763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1744FB7-2F52-8B33-9E62-304E07D99630}"/>
                    </a:ext>
                  </a:extLst>
                </p14:cNvPr>
                <p14:cNvContentPartPr/>
                <p14:nvPr/>
              </p14:nvContentPartPr>
              <p14:xfrm>
                <a:off x="7164949" y="2001502"/>
                <a:ext cx="149400" cy="164160"/>
              </p14:xfrm>
            </p:contentPart>
          </mc:Choice>
          <mc:Fallback xmlns="">
            <p:pic>
              <p:nvPicPr>
                <p:cNvPr id="26" name="Freihand 25">
                  <a:extLst>
                    <a:ext uri="{FF2B5EF4-FFF2-40B4-BE49-F238E27FC236}">
                      <a16:creationId xmlns:a16="http://schemas.microsoft.com/office/drawing/2014/main" id="{91744FB7-2F52-8B33-9E62-304E07D99630}"/>
                    </a:ext>
                  </a:extLst>
                </p:cNvPr>
                <p:cNvPicPr/>
                <p:nvPr/>
              </p:nvPicPr>
              <p:blipFill>
                <a:blip r:embed="rId42"/>
                <a:stretch>
                  <a:fillRect/>
                </a:stretch>
              </p:blipFill>
              <p:spPr>
                <a:xfrm>
                  <a:off x="7155949" y="1992862"/>
                  <a:ext cx="167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98FB75B2-D250-27A7-B552-7E8D82BD615F}"/>
                    </a:ext>
                  </a:extLst>
                </p14:cNvPr>
                <p14:cNvContentPartPr/>
                <p14:nvPr/>
              </p14:nvContentPartPr>
              <p14:xfrm>
                <a:off x="7340989" y="1927702"/>
                <a:ext cx="129240" cy="163440"/>
              </p14:xfrm>
            </p:contentPart>
          </mc:Choice>
          <mc:Fallback xmlns="">
            <p:pic>
              <p:nvPicPr>
                <p:cNvPr id="27" name="Freihand 26">
                  <a:extLst>
                    <a:ext uri="{FF2B5EF4-FFF2-40B4-BE49-F238E27FC236}">
                      <a16:creationId xmlns:a16="http://schemas.microsoft.com/office/drawing/2014/main" id="{98FB75B2-D250-27A7-B552-7E8D82BD615F}"/>
                    </a:ext>
                  </a:extLst>
                </p:cNvPr>
                <p:cNvPicPr/>
                <p:nvPr/>
              </p:nvPicPr>
              <p:blipFill>
                <a:blip r:embed="rId44"/>
                <a:stretch>
                  <a:fillRect/>
                </a:stretch>
              </p:blipFill>
              <p:spPr>
                <a:xfrm>
                  <a:off x="7331989" y="1918702"/>
                  <a:ext cx="146880" cy="181080"/>
                </a:xfrm>
                <a:prstGeom prst="rect">
                  <a:avLst/>
                </a:prstGeom>
              </p:spPr>
            </p:pic>
          </mc:Fallback>
        </mc:AlternateContent>
      </p:grpSp>
      <p:grpSp>
        <p:nvGrpSpPr>
          <p:cNvPr id="36" name="Gruppieren 35">
            <a:extLst>
              <a:ext uri="{FF2B5EF4-FFF2-40B4-BE49-F238E27FC236}">
                <a16:creationId xmlns:a16="http://schemas.microsoft.com/office/drawing/2014/main" id="{052B9703-492C-C56A-7A31-91DB661AC18F}"/>
              </a:ext>
            </a:extLst>
          </p:cNvPr>
          <p:cNvGrpSpPr/>
          <p:nvPr/>
        </p:nvGrpSpPr>
        <p:grpSpPr>
          <a:xfrm>
            <a:off x="7992949" y="1657702"/>
            <a:ext cx="2421360" cy="450360"/>
            <a:chOff x="7992949" y="1657702"/>
            <a:chExt cx="2421360" cy="450360"/>
          </a:xfrm>
        </p:grpSpPr>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31C31249-B8F3-63EF-628F-C9926279D4D9}"/>
                    </a:ext>
                  </a:extLst>
                </p14:cNvPr>
                <p14:cNvContentPartPr/>
                <p14:nvPr/>
              </p14:nvContentPartPr>
              <p14:xfrm>
                <a:off x="7992949" y="1707022"/>
                <a:ext cx="149040" cy="401040"/>
              </p14:xfrm>
            </p:contentPart>
          </mc:Choice>
          <mc:Fallback xmlns="">
            <p:pic>
              <p:nvPicPr>
                <p:cNvPr id="28" name="Freihand 27">
                  <a:extLst>
                    <a:ext uri="{FF2B5EF4-FFF2-40B4-BE49-F238E27FC236}">
                      <a16:creationId xmlns:a16="http://schemas.microsoft.com/office/drawing/2014/main" id="{31C31249-B8F3-63EF-628F-C9926279D4D9}"/>
                    </a:ext>
                  </a:extLst>
                </p:cNvPr>
                <p:cNvPicPr/>
                <p:nvPr/>
              </p:nvPicPr>
              <p:blipFill>
                <a:blip r:embed="rId46"/>
                <a:stretch>
                  <a:fillRect/>
                </a:stretch>
              </p:blipFill>
              <p:spPr>
                <a:xfrm>
                  <a:off x="7984309" y="1698382"/>
                  <a:ext cx="1666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F79DFCD-9F43-579A-306F-09997016A588}"/>
                    </a:ext>
                  </a:extLst>
                </p14:cNvPr>
                <p14:cNvContentPartPr/>
                <p14:nvPr/>
              </p14:nvContentPartPr>
              <p14:xfrm>
                <a:off x="8175469" y="1668862"/>
                <a:ext cx="357120" cy="401760"/>
              </p14:xfrm>
            </p:contentPart>
          </mc:Choice>
          <mc:Fallback xmlns="">
            <p:pic>
              <p:nvPicPr>
                <p:cNvPr id="29" name="Freihand 28">
                  <a:extLst>
                    <a:ext uri="{FF2B5EF4-FFF2-40B4-BE49-F238E27FC236}">
                      <a16:creationId xmlns:a16="http://schemas.microsoft.com/office/drawing/2014/main" id="{3F79DFCD-9F43-579A-306F-09997016A588}"/>
                    </a:ext>
                  </a:extLst>
                </p:cNvPr>
                <p:cNvPicPr/>
                <p:nvPr/>
              </p:nvPicPr>
              <p:blipFill>
                <a:blip r:embed="rId48"/>
                <a:stretch>
                  <a:fillRect/>
                </a:stretch>
              </p:blipFill>
              <p:spPr>
                <a:xfrm>
                  <a:off x="8166829" y="1660222"/>
                  <a:ext cx="3747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9FF61B0-36F7-2C88-F4DB-26190FD25E00}"/>
                    </a:ext>
                  </a:extLst>
                </p14:cNvPr>
                <p14:cNvContentPartPr/>
                <p14:nvPr/>
              </p14:nvContentPartPr>
              <p14:xfrm>
                <a:off x="8548069" y="1657702"/>
                <a:ext cx="308880" cy="304560"/>
              </p14:xfrm>
            </p:contentPart>
          </mc:Choice>
          <mc:Fallback xmlns="">
            <p:pic>
              <p:nvPicPr>
                <p:cNvPr id="30" name="Freihand 29">
                  <a:extLst>
                    <a:ext uri="{FF2B5EF4-FFF2-40B4-BE49-F238E27FC236}">
                      <a16:creationId xmlns:a16="http://schemas.microsoft.com/office/drawing/2014/main" id="{B9FF61B0-36F7-2C88-F4DB-26190FD25E00}"/>
                    </a:ext>
                  </a:extLst>
                </p:cNvPr>
                <p:cNvPicPr/>
                <p:nvPr/>
              </p:nvPicPr>
              <p:blipFill>
                <a:blip r:embed="rId50"/>
                <a:stretch>
                  <a:fillRect/>
                </a:stretch>
              </p:blipFill>
              <p:spPr>
                <a:xfrm>
                  <a:off x="8539429" y="1648702"/>
                  <a:ext cx="3265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68107BA-16BE-DCF3-A42A-D5A0BC2EA461}"/>
                    </a:ext>
                  </a:extLst>
                </p14:cNvPr>
                <p14:cNvContentPartPr/>
                <p14:nvPr/>
              </p14:nvContentPartPr>
              <p14:xfrm>
                <a:off x="9056389" y="1828702"/>
                <a:ext cx="320760" cy="96840"/>
              </p14:xfrm>
            </p:contentPart>
          </mc:Choice>
          <mc:Fallback xmlns="">
            <p:pic>
              <p:nvPicPr>
                <p:cNvPr id="31" name="Freihand 30">
                  <a:extLst>
                    <a:ext uri="{FF2B5EF4-FFF2-40B4-BE49-F238E27FC236}">
                      <a16:creationId xmlns:a16="http://schemas.microsoft.com/office/drawing/2014/main" id="{668107BA-16BE-DCF3-A42A-D5A0BC2EA461}"/>
                    </a:ext>
                  </a:extLst>
                </p:cNvPr>
                <p:cNvPicPr/>
                <p:nvPr/>
              </p:nvPicPr>
              <p:blipFill>
                <a:blip r:embed="rId52"/>
                <a:stretch>
                  <a:fillRect/>
                </a:stretch>
              </p:blipFill>
              <p:spPr>
                <a:xfrm>
                  <a:off x="9047749" y="1819702"/>
                  <a:ext cx="338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9A062EF2-F020-FA58-189E-DC306E24D04E}"/>
                    </a:ext>
                  </a:extLst>
                </p14:cNvPr>
                <p14:cNvContentPartPr/>
                <p14:nvPr/>
              </p14:nvContentPartPr>
              <p14:xfrm>
                <a:off x="9354829" y="1663102"/>
                <a:ext cx="13680" cy="25560"/>
              </p14:xfrm>
            </p:contentPart>
          </mc:Choice>
          <mc:Fallback xmlns="">
            <p:pic>
              <p:nvPicPr>
                <p:cNvPr id="32" name="Freihand 31">
                  <a:extLst>
                    <a:ext uri="{FF2B5EF4-FFF2-40B4-BE49-F238E27FC236}">
                      <a16:creationId xmlns:a16="http://schemas.microsoft.com/office/drawing/2014/main" id="{9A062EF2-F020-FA58-189E-DC306E24D04E}"/>
                    </a:ext>
                  </a:extLst>
                </p:cNvPr>
                <p:cNvPicPr/>
                <p:nvPr/>
              </p:nvPicPr>
              <p:blipFill>
                <a:blip r:embed="rId54"/>
                <a:stretch>
                  <a:fillRect/>
                </a:stretch>
              </p:blipFill>
              <p:spPr>
                <a:xfrm>
                  <a:off x="9345829" y="1654102"/>
                  <a:ext cx="31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F533F684-00ED-770B-0125-C2E69188B129}"/>
                    </a:ext>
                  </a:extLst>
                </p14:cNvPr>
                <p14:cNvContentPartPr/>
                <p14:nvPr/>
              </p14:nvContentPartPr>
              <p14:xfrm>
                <a:off x="9520069" y="1753102"/>
                <a:ext cx="108000" cy="145440"/>
              </p14:xfrm>
            </p:contentPart>
          </mc:Choice>
          <mc:Fallback xmlns="">
            <p:pic>
              <p:nvPicPr>
                <p:cNvPr id="33" name="Freihand 32">
                  <a:extLst>
                    <a:ext uri="{FF2B5EF4-FFF2-40B4-BE49-F238E27FC236}">
                      <a16:creationId xmlns:a16="http://schemas.microsoft.com/office/drawing/2014/main" id="{F533F684-00ED-770B-0125-C2E69188B129}"/>
                    </a:ext>
                  </a:extLst>
                </p:cNvPr>
                <p:cNvPicPr/>
                <p:nvPr/>
              </p:nvPicPr>
              <p:blipFill>
                <a:blip r:embed="rId56"/>
                <a:stretch>
                  <a:fillRect/>
                </a:stretch>
              </p:blipFill>
              <p:spPr>
                <a:xfrm>
                  <a:off x="9511069" y="1744462"/>
                  <a:ext cx="125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BCF0EB6A-A158-FE4B-8A76-E9E24ED6DB78}"/>
                    </a:ext>
                  </a:extLst>
                </p14:cNvPr>
                <p14:cNvContentPartPr/>
                <p14:nvPr/>
              </p14:nvContentPartPr>
              <p14:xfrm>
                <a:off x="9698269" y="1753462"/>
                <a:ext cx="522360" cy="134640"/>
              </p14:xfrm>
            </p:contentPart>
          </mc:Choice>
          <mc:Fallback xmlns="">
            <p:pic>
              <p:nvPicPr>
                <p:cNvPr id="34" name="Freihand 33">
                  <a:extLst>
                    <a:ext uri="{FF2B5EF4-FFF2-40B4-BE49-F238E27FC236}">
                      <a16:creationId xmlns:a16="http://schemas.microsoft.com/office/drawing/2014/main" id="{BCF0EB6A-A158-FE4B-8A76-E9E24ED6DB78}"/>
                    </a:ext>
                  </a:extLst>
                </p:cNvPr>
                <p:cNvPicPr/>
                <p:nvPr/>
              </p:nvPicPr>
              <p:blipFill>
                <a:blip r:embed="rId58"/>
                <a:stretch>
                  <a:fillRect/>
                </a:stretch>
              </p:blipFill>
              <p:spPr>
                <a:xfrm>
                  <a:off x="9689269" y="1744462"/>
                  <a:ext cx="540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E7F32702-7D5C-8B41-98C1-97D0D525E7C8}"/>
                    </a:ext>
                  </a:extLst>
                </p14:cNvPr>
                <p14:cNvContentPartPr/>
                <p14:nvPr/>
              </p14:nvContentPartPr>
              <p14:xfrm>
                <a:off x="10281829" y="1683262"/>
                <a:ext cx="132480" cy="178560"/>
              </p14:xfrm>
            </p:contentPart>
          </mc:Choice>
          <mc:Fallback xmlns="">
            <p:pic>
              <p:nvPicPr>
                <p:cNvPr id="35" name="Freihand 34">
                  <a:extLst>
                    <a:ext uri="{FF2B5EF4-FFF2-40B4-BE49-F238E27FC236}">
                      <a16:creationId xmlns:a16="http://schemas.microsoft.com/office/drawing/2014/main" id="{E7F32702-7D5C-8B41-98C1-97D0D525E7C8}"/>
                    </a:ext>
                  </a:extLst>
                </p:cNvPr>
                <p:cNvPicPr/>
                <p:nvPr/>
              </p:nvPicPr>
              <p:blipFill>
                <a:blip r:embed="rId60"/>
                <a:stretch>
                  <a:fillRect/>
                </a:stretch>
              </p:blipFill>
              <p:spPr>
                <a:xfrm>
                  <a:off x="10273189" y="1674262"/>
                  <a:ext cx="150120" cy="19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F39E4A6E-DF82-3F04-3CF7-77B6E1231765}"/>
                  </a:ext>
                </a:extLst>
              </p14:cNvPr>
              <p14:cNvContentPartPr/>
              <p14:nvPr/>
            </p14:nvContentPartPr>
            <p14:xfrm>
              <a:off x="2234749" y="3311542"/>
              <a:ext cx="3216960" cy="75960"/>
            </p14:xfrm>
          </p:contentPart>
        </mc:Choice>
        <mc:Fallback xmlns="">
          <p:pic>
            <p:nvPicPr>
              <p:cNvPr id="38" name="Freihand 37">
                <a:extLst>
                  <a:ext uri="{FF2B5EF4-FFF2-40B4-BE49-F238E27FC236}">
                    <a16:creationId xmlns:a16="http://schemas.microsoft.com/office/drawing/2014/main" id="{F39E4A6E-DF82-3F04-3CF7-77B6E1231765}"/>
                  </a:ext>
                </a:extLst>
              </p:cNvPr>
              <p:cNvPicPr/>
              <p:nvPr/>
            </p:nvPicPr>
            <p:blipFill>
              <a:blip r:embed="rId62"/>
              <a:stretch>
                <a:fillRect/>
              </a:stretch>
            </p:blipFill>
            <p:spPr>
              <a:xfrm>
                <a:off x="2225749" y="3302542"/>
                <a:ext cx="3234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E40BF9F-799A-0103-06B5-27E9EBB33E83}"/>
                  </a:ext>
                </a:extLst>
              </p14:cNvPr>
              <p14:cNvContentPartPr/>
              <p14:nvPr/>
            </p14:nvContentPartPr>
            <p14:xfrm>
              <a:off x="2758909" y="3566782"/>
              <a:ext cx="208800" cy="269640"/>
            </p14:xfrm>
          </p:contentPart>
        </mc:Choice>
        <mc:Fallback xmlns="">
          <p:pic>
            <p:nvPicPr>
              <p:cNvPr id="39" name="Freihand 38">
                <a:extLst>
                  <a:ext uri="{FF2B5EF4-FFF2-40B4-BE49-F238E27FC236}">
                    <a16:creationId xmlns:a16="http://schemas.microsoft.com/office/drawing/2014/main" id="{8E40BF9F-799A-0103-06B5-27E9EBB33E83}"/>
                  </a:ext>
                </a:extLst>
              </p:cNvPr>
              <p:cNvPicPr/>
              <p:nvPr/>
            </p:nvPicPr>
            <p:blipFill>
              <a:blip r:embed="rId64"/>
              <a:stretch>
                <a:fillRect/>
              </a:stretch>
            </p:blipFill>
            <p:spPr>
              <a:xfrm>
                <a:off x="2750269" y="3557782"/>
                <a:ext cx="2264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AAFB6398-A3DC-EE3A-EFD0-EA5B3AA774CB}"/>
                  </a:ext>
                </a:extLst>
              </p14:cNvPr>
              <p14:cNvContentPartPr/>
              <p14:nvPr/>
            </p14:nvContentPartPr>
            <p14:xfrm>
              <a:off x="1793389" y="1434142"/>
              <a:ext cx="1485000" cy="161640"/>
            </p14:xfrm>
          </p:contentPart>
        </mc:Choice>
        <mc:Fallback xmlns="">
          <p:pic>
            <p:nvPicPr>
              <p:cNvPr id="40" name="Freihand 39">
                <a:extLst>
                  <a:ext uri="{FF2B5EF4-FFF2-40B4-BE49-F238E27FC236}">
                    <a16:creationId xmlns:a16="http://schemas.microsoft.com/office/drawing/2014/main" id="{AAFB6398-A3DC-EE3A-EFD0-EA5B3AA774CB}"/>
                  </a:ext>
                </a:extLst>
              </p:cNvPr>
              <p:cNvPicPr/>
              <p:nvPr/>
            </p:nvPicPr>
            <p:blipFill>
              <a:blip r:embed="rId66"/>
              <a:stretch>
                <a:fillRect/>
              </a:stretch>
            </p:blipFill>
            <p:spPr>
              <a:xfrm>
                <a:off x="1784389" y="1425502"/>
                <a:ext cx="1502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D49D7B91-8A52-F358-86D9-112A057C411A}"/>
                  </a:ext>
                </a:extLst>
              </p14:cNvPr>
              <p14:cNvContentPartPr/>
              <p14:nvPr/>
            </p14:nvContentPartPr>
            <p14:xfrm>
              <a:off x="3110269" y="5019742"/>
              <a:ext cx="959760" cy="38520"/>
            </p14:xfrm>
          </p:contentPart>
        </mc:Choice>
        <mc:Fallback xmlns="">
          <p:pic>
            <p:nvPicPr>
              <p:cNvPr id="41" name="Freihand 40">
                <a:extLst>
                  <a:ext uri="{FF2B5EF4-FFF2-40B4-BE49-F238E27FC236}">
                    <a16:creationId xmlns:a16="http://schemas.microsoft.com/office/drawing/2014/main" id="{D49D7B91-8A52-F358-86D9-112A057C411A}"/>
                  </a:ext>
                </a:extLst>
              </p:cNvPr>
              <p:cNvPicPr/>
              <p:nvPr/>
            </p:nvPicPr>
            <p:blipFill>
              <a:blip r:embed="rId68"/>
              <a:stretch>
                <a:fillRect/>
              </a:stretch>
            </p:blipFill>
            <p:spPr>
              <a:xfrm>
                <a:off x="3101269" y="5011102"/>
                <a:ext cx="977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CBA1FA8-9E25-515B-F80B-9DAFBCD5584C}"/>
                  </a:ext>
                </a:extLst>
              </p14:cNvPr>
              <p14:cNvContentPartPr/>
              <p14:nvPr/>
            </p14:nvContentPartPr>
            <p14:xfrm>
              <a:off x="2769349" y="4906342"/>
              <a:ext cx="255600" cy="324720"/>
            </p14:xfrm>
          </p:contentPart>
        </mc:Choice>
        <mc:Fallback xmlns="">
          <p:pic>
            <p:nvPicPr>
              <p:cNvPr id="42" name="Freihand 41">
                <a:extLst>
                  <a:ext uri="{FF2B5EF4-FFF2-40B4-BE49-F238E27FC236}">
                    <a16:creationId xmlns:a16="http://schemas.microsoft.com/office/drawing/2014/main" id="{ECBA1FA8-9E25-515B-F80B-9DAFBCD5584C}"/>
                  </a:ext>
                </a:extLst>
              </p:cNvPr>
              <p:cNvPicPr/>
              <p:nvPr/>
            </p:nvPicPr>
            <p:blipFill>
              <a:blip r:embed="rId70"/>
              <a:stretch>
                <a:fillRect/>
              </a:stretch>
            </p:blipFill>
            <p:spPr>
              <a:xfrm>
                <a:off x="2760349" y="4897342"/>
                <a:ext cx="2732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8C6768C2-563E-E775-E26E-6B6307CAB419}"/>
                  </a:ext>
                </a:extLst>
              </p14:cNvPr>
              <p14:cNvContentPartPr/>
              <p14:nvPr/>
            </p14:nvContentPartPr>
            <p14:xfrm>
              <a:off x="3140509" y="5023342"/>
              <a:ext cx="911880" cy="69840"/>
            </p14:xfrm>
          </p:contentPart>
        </mc:Choice>
        <mc:Fallback xmlns="">
          <p:pic>
            <p:nvPicPr>
              <p:cNvPr id="43" name="Freihand 42">
                <a:extLst>
                  <a:ext uri="{FF2B5EF4-FFF2-40B4-BE49-F238E27FC236}">
                    <a16:creationId xmlns:a16="http://schemas.microsoft.com/office/drawing/2014/main" id="{8C6768C2-563E-E775-E26E-6B6307CAB419}"/>
                  </a:ext>
                </a:extLst>
              </p:cNvPr>
              <p:cNvPicPr/>
              <p:nvPr/>
            </p:nvPicPr>
            <p:blipFill>
              <a:blip r:embed="rId72"/>
              <a:stretch>
                <a:fillRect/>
              </a:stretch>
            </p:blipFill>
            <p:spPr>
              <a:xfrm>
                <a:off x="3131869" y="5014342"/>
                <a:ext cx="929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B1B8FF4E-7674-EC6B-4B12-3B3CB63BD354}"/>
                  </a:ext>
                </a:extLst>
              </p14:cNvPr>
              <p14:cNvContentPartPr/>
              <p14:nvPr/>
            </p14:nvContentPartPr>
            <p14:xfrm>
              <a:off x="2087149" y="3546622"/>
              <a:ext cx="406440" cy="594000"/>
            </p14:xfrm>
          </p:contentPart>
        </mc:Choice>
        <mc:Fallback xmlns="">
          <p:pic>
            <p:nvPicPr>
              <p:cNvPr id="68" name="Freihand 67">
                <a:extLst>
                  <a:ext uri="{FF2B5EF4-FFF2-40B4-BE49-F238E27FC236}">
                    <a16:creationId xmlns:a16="http://schemas.microsoft.com/office/drawing/2014/main" id="{B1B8FF4E-7674-EC6B-4B12-3B3CB63BD354}"/>
                  </a:ext>
                </a:extLst>
              </p:cNvPr>
              <p:cNvPicPr/>
              <p:nvPr/>
            </p:nvPicPr>
            <p:blipFill>
              <a:blip r:embed="rId74"/>
              <a:stretch>
                <a:fillRect/>
              </a:stretch>
            </p:blipFill>
            <p:spPr>
              <a:xfrm>
                <a:off x="2078149" y="3537982"/>
                <a:ext cx="42408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9" name="Freihand 68">
                <a:extLst>
                  <a:ext uri="{FF2B5EF4-FFF2-40B4-BE49-F238E27FC236}">
                    <a16:creationId xmlns:a16="http://schemas.microsoft.com/office/drawing/2014/main" id="{5388CEFE-B840-1452-2AC9-94FDE5472E22}"/>
                  </a:ext>
                </a:extLst>
              </p14:cNvPr>
              <p14:cNvContentPartPr/>
              <p14:nvPr/>
            </p14:nvContentPartPr>
            <p14:xfrm>
              <a:off x="2128549" y="4607902"/>
              <a:ext cx="379080" cy="546480"/>
            </p14:xfrm>
          </p:contentPart>
        </mc:Choice>
        <mc:Fallback xmlns="">
          <p:pic>
            <p:nvPicPr>
              <p:cNvPr id="69" name="Freihand 68">
                <a:extLst>
                  <a:ext uri="{FF2B5EF4-FFF2-40B4-BE49-F238E27FC236}">
                    <a16:creationId xmlns:a16="http://schemas.microsoft.com/office/drawing/2014/main" id="{5388CEFE-B840-1452-2AC9-94FDE5472E22}"/>
                  </a:ext>
                </a:extLst>
              </p:cNvPr>
              <p:cNvPicPr/>
              <p:nvPr/>
            </p:nvPicPr>
            <p:blipFill>
              <a:blip r:embed="rId76"/>
              <a:stretch>
                <a:fillRect/>
              </a:stretch>
            </p:blipFill>
            <p:spPr>
              <a:xfrm>
                <a:off x="2119909" y="4599262"/>
                <a:ext cx="39672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16FD9BCA-5DEB-85F2-551C-3A214119AE92}"/>
                  </a:ext>
                </a:extLst>
              </p14:cNvPr>
              <p14:cNvContentPartPr/>
              <p14:nvPr/>
            </p14:nvContentPartPr>
            <p14:xfrm>
              <a:off x="1867189" y="5735782"/>
              <a:ext cx="237960" cy="348840"/>
            </p14:xfrm>
          </p:contentPart>
        </mc:Choice>
        <mc:Fallback xmlns="">
          <p:pic>
            <p:nvPicPr>
              <p:cNvPr id="70" name="Freihand 69">
                <a:extLst>
                  <a:ext uri="{FF2B5EF4-FFF2-40B4-BE49-F238E27FC236}">
                    <a16:creationId xmlns:a16="http://schemas.microsoft.com/office/drawing/2014/main" id="{16FD9BCA-5DEB-85F2-551C-3A214119AE92}"/>
                  </a:ext>
                </a:extLst>
              </p:cNvPr>
              <p:cNvPicPr/>
              <p:nvPr/>
            </p:nvPicPr>
            <p:blipFill>
              <a:blip r:embed="rId78"/>
              <a:stretch>
                <a:fillRect/>
              </a:stretch>
            </p:blipFill>
            <p:spPr>
              <a:xfrm>
                <a:off x="1858549" y="5727142"/>
                <a:ext cx="255600" cy="366480"/>
              </a:xfrm>
              <a:prstGeom prst="rect">
                <a:avLst/>
              </a:prstGeom>
            </p:spPr>
          </p:pic>
        </mc:Fallback>
      </mc:AlternateContent>
      <p:grpSp>
        <p:nvGrpSpPr>
          <p:cNvPr id="73" name="Gruppieren 72">
            <a:extLst>
              <a:ext uri="{FF2B5EF4-FFF2-40B4-BE49-F238E27FC236}">
                <a16:creationId xmlns:a16="http://schemas.microsoft.com/office/drawing/2014/main" id="{245E7EC5-741D-9F0D-C9EF-27153ECDB3FA}"/>
              </a:ext>
            </a:extLst>
          </p:cNvPr>
          <p:cNvGrpSpPr/>
          <p:nvPr/>
        </p:nvGrpSpPr>
        <p:grpSpPr>
          <a:xfrm>
            <a:off x="1394509" y="5614462"/>
            <a:ext cx="1169640" cy="561240"/>
            <a:chOff x="1394509" y="5614462"/>
            <a:chExt cx="1169640" cy="561240"/>
          </a:xfrm>
        </p:grpSpPr>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F1227B06-5978-C3E4-2BCD-0CFD79B1A0A2}"/>
                    </a:ext>
                  </a:extLst>
                </p14:cNvPr>
                <p14:cNvContentPartPr/>
                <p14:nvPr/>
              </p14:nvContentPartPr>
              <p14:xfrm>
                <a:off x="1816069" y="5614462"/>
                <a:ext cx="748080" cy="561240"/>
              </p14:xfrm>
            </p:contentPart>
          </mc:Choice>
          <mc:Fallback xmlns="">
            <p:pic>
              <p:nvPicPr>
                <p:cNvPr id="71" name="Freihand 70">
                  <a:extLst>
                    <a:ext uri="{FF2B5EF4-FFF2-40B4-BE49-F238E27FC236}">
                      <a16:creationId xmlns:a16="http://schemas.microsoft.com/office/drawing/2014/main" id="{F1227B06-5978-C3E4-2BCD-0CFD79B1A0A2}"/>
                    </a:ext>
                  </a:extLst>
                </p:cNvPr>
                <p:cNvPicPr/>
                <p:nvPr/>
              </p:nvPicPr>
              <p:blipFill>
                <a:blip r:embed="rId80"/>
                <a:stretch>
                  <a:fillRect/>
                </a:stretch>
              </p:blipFill>
              <p:spPr>
                <a:xfrm>
                  <a:off x="1807069" y="5605462"/>
                  <a:ext cx="76572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 name="Freihand 71">
                  <a:extLst>
                    <a:ext uri="{FF2B5EF4-FFF2-40B4-BE49-F238E27FC236}">
                      <a16:creationId xmlns:a16="http://schemas.microsoft.com/office/drawing/2014/main" id="{C999E1DE-872D-DD99-1C5B-A028BC6201BC}"/>
                    </a:ext>
                  </a:extLst>
                </p14:cNvPr>
                <p14:cNvContentPartPr/>
                <p14:nvPr/>
              </p14:nvContentPartPr>
              <p14:xfrm>
                <a:off x="1394509" y="6158422"/>
                <a:ext cx="48240" cy="4320"/>
              </p14:xfrm>
            </p:contentPart>
          </mc:Choice>
          <mc:Fallback xmlns="">
            <p:pic>
              <p:nvPicPr>
                <p:cNvPr id="72" name="Freihand 71">
                  <a:extLst>
                    <a:ext uri="{FF2B5EF4-FFF2-40B4-BE49-F238E27FC236}">
                      <a16:creationId xmlns:a16="http://schemas.microsoft.com/office/drawing/2014/main" id="{C999E1DE-872D-DD99-1C5B-A028BC6201BC}"/>
                    </a:ext>
                  </a:extLst>
                </p:cNvPr>
                <p:cNvPicPr/>
                <p:nvPr/>
              </p:nvPicPr>
              <p:blipFill>
                <a:blip r:embed="rId82"/>
                <a:stretch>
                  <a:fillRect/>
                </a:stretch>
              </p:blipFill>
              <p:spPr>
                <a:xfrm>
                  <a:off x="1385869" y="6149782"/>
                  <a:ext cx="6588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74" name="Freihand 73">
                <a:extLst>
                  <a:ext uri="{FF2B5EF4-FFF2-40B4-BE49-F238E27FC236}">
                    <a16:creationId xmlns:a16="http://schemas.microsoft.com/office/drawing/2014/main" id="{04388CBD-9C58-4A99-3371-0F5E49E093AC}"/>
                  </a:ext>
                </a:extLst>
              </p14:cNvPr>
              <p14:cNvContentPartPr/>
              <p14:nvPr/>
            </p14:nvContentPartPr>
            <p14:xfrm>
              <a:off x="3772669" y="5616982"/>
              <a:ext cx="705600" cy="486720"/>
            </p14:xfrm>
          </p:contentPart>
        </mc:Choice>
        <mc:Fallback xmlns="">
          <p:pic>
            <p:nvPicPr>
              <p:cNvPr id="74" name="Freihand 73">
                <a:extLst>
                  <a:ext uri="{FF2B5EF4-FFF2-40B4-BE49-F238E27FC236}">
                    <a16:creationId xmlns:a16="http://schemas.microsoft.com/office/drawing/2014/main" id="{04388CBD-9C58-4A99-3371-0F5E49E093AC}"/>
                  </a:ext>
                </a:extLst>
              </p:cNvPr>
              <p:cNvPicPr/>
              <p:nvPr/>
            </p:nvPicPr>
            <p:blipFill>
              <a:blip r:embed="rId84"/>
              <a:stretch>
                <a:fillRect/>
              </a:stretch>
            </p:blipFill>
            <p:spPr>
              <a:xfrm>
                <a:off x="3764029" y="5607982"/>
                <a:ext cx="7232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2D369B9B-1D11-FF21-3BC1-E0A734124DA7}"/>
                  </a:ext>
                </a:extLst>
              </p14:cNvPr>
              <p14:cNvContentPartPr/>
              <p14:nvPr/>
            </p14:nvContentPartPr>
            <p14:xfrm>
              <a:off x="3870229" y="5658742"/>
              <a:ext cx="617400" cy="454320"/>
            </p14:xfrm>
          </p:contentPart>
        </mc:Choice>
        <mc:Fallback xmlns="">
          <p:pic>
            <p:nvPicPr>
              <p:cNvPr id="75" name="Freihand 74">
                <a:extLst>
                  <a:ext uri="{FF2B5EF4-FFF2-40B4-BE49-F238E27FC236}">
                    <a16:creationId xmlns:a16="http://schemas.microsoft.com/office/drawing/2014/main" id="{2D369B9B-1D11-FF21-3BC1-E0A734124DA7}"/>
                  </a:ext>
                </a:extLst>
              </p:cNvPr>
              <p:cNvPicPr/>
              <p:nvPr/>
            </p:nvPicPr>
            <p:blipFill>
              <a:blip r:embed="rId86"/>
              <a:stretch>
                <a:fillRect/>
              </a:stretch>
            </p:blipFill>
            <p:spPr>
              <a:xfrm>
                <a:off x="3861589" y="5650102"/>
                <a:ext cx="635040" cy="471960"/>
              </a:xfrm>
              <a:prstGeom prst="rect">
                <a:avLst/>
              </a:prstGeom>
            </p:spPr>
          </p:pic>
        </mc:Fallback>
      </mc:AlternateContent>
      <p:grpSp>
        <p:nvGrpSpPr>
          <p:cNvPr id="77" name="Gruppieren 76">
            <a:extLst>
              <a:ext uri="{FF2B5EF4-FFF2-40B4-BE49-F238E27FC236}">
                <a16:creationId xmlns:a16="http://schemas.microsoft.com/office/drawing/2014/main" id="{9896BBD9-038D-5D8D-75C3-C1AF12024994}"/>
              </a:ext>
            </a:extLst>
          </p:cNvPr>
          <p:cNvGrpSpPr/>
          <p:nvPr/>
        </p:nvGrpSpPr>
        <p:grpSpPr>
          <a:xfrm>
            <a:off x="4368469" y="4573342"/>
            <a:ext cx="3488400" cy="747720"/>
            <a:chOff x="4368469" y="4573342"/>
            <a:chExt cx="3488400" cy="747720"/>
          </a:xfrm>
        </p:grpSpPr>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A6711F68-3690-49D9-3B0D-7754EC249520}"/>
                    </a:ext>
                  </a:extLst>
                </p14:cNvPr>
                <p14:cNvContentPartPr/>
                <p14:nvPr/>
              </p14:nvContentPartPr>
              <p14:xfrm>
                <a:off x="4439389" y="5005342"/>
                <a:ext cx="105840" cy="36360"/>
              </p14:xfrm>
            </p:contentPart>
          </mc:Choice>
          <mc:Fallback xmlns="">
            <p:pic>
              <p:nvPicPr>
                <p:cNvPr id="45" name="Freihand 44">
                  <a:extLst>
                    <a:ext uri="{FF2B5EF4-FFF2-40B4-BE49-F238E27FC236}">
                      <a16:creationId xmlns:a16="http://schemas.microsoft.com/office/drawing/2014/main" id="{A6711F68-3690-49D9-3B0D-7754EC249520}"/>
                    </a:ext>
                  </a:extLst>
                </p:cNvPr>
                <p:cNvPicPr/>
                <p:nvPr/>
              </p:nvPicPr>
              <p:blipFill>
                <a:blip r:embed="rId88"/>
                <a:stretch>
                  <a:fillRect/>
                </a:stretch>
              </p:blipFill>
              <p:spPr>
                <a:xfrm>
                  <a:off x="4430389" y="4996342"/>
                  <a:ext cx="123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C1C61342-6B5C-9760-E8B6-563C26712949}"/>
                    </a:ext>
                  </a:extLst>
                </p14:cNvPr>
                <p14:cNvContentPartPr/>
                <p14:nvPr/>
              </p14:nvContentPartPr>
              <p14:xfrm>
                <a:off x="4406269" y="5008942"/>
                <a:ext cx="207720" cy="51840"/>
              </p14:xfrm>
            </p:contentPart>
          </mc:Choice>
          <mc:Fallback xmlns="">
            <p:pic>
              <p:nvPicPr>
                <p:cNvPr id="46" name="Freihand 45">
                  <a:extLst>
                    <a:ext uri="{FF2B5EF4-FFF2-40B4-BE49-F238E27FC236}">
                      <a16:creationId xmlns:a16="http://schemas.microsoft.com/office/drawing/2014/main" id="{C1C61342-6B5C-9760-E8B6-563C26712949}"/>
                    </a:ext>
                  </a:extLst>
                </p:cNvPr>
                <p:cNvPicPr/>
                <p:nvPr/>
              </p:nvPicPr>
              <p:blipFill>
                <a:blip r:embed="rId90"/>
                <a:stretch>
                  <a:fillRect/>
                </a:stretch>
              </p:blipFill>
              <p:spPr>
                <a:xfrm>
                  <a:off x="4397629" y="5000302"/>
                  <a:ext cx="225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Freihand 43">
                  <a:extLst>
                    <a:ext uri="{FF2B5EF4-FFF2-40B4-BE49-F238E27FC236}">
                      <a16:creationId xmlns:a16="http://schemas.microsoft.com/office/drawing/2014/main" id="{8EB9AD9D-3AC9-CB2E-B413-D5F558B3444D}"/>
                    </a:ext>
                  </a:extLst>
                </p14:cNvPr>
                <p14:cNvContentPartPr/>
                <p14:nvPr/>
              </p14:nvContentPartPr>
              <p14:xfrm>
                <a:off x="4378909" y="4876102"/>
                <a:ext cx="246240" cy="21240"/>
              </p14:xfrm>
            </p:contentPart>
          </mc:Choice>
          <mc:Fallback xmlns="">
            <p:pic>
              <p:nvPicPr>
                <p:cNvPr id="44" name="Freihand 43">
                  <a:extLst>
                    <a:ext uri="{FF2B5EF4-FFF2-40B4-BE49-F238E27FC236}">
                      <a16:creationId xmlns:a16="http://schemas.microsoft.com/office/drawing/2014/main" id="{8EB9AD9D-3AC9-CB2E-B413-D5F558B3444D}"/>
                    </a:ext>
                  </a:extLst>
                </p:cNvPr>
                <p:cNvPicPr/>
                <p:nvPr/>
              </p:nvPicPr>
              <p:blipFill>
                <a:blip r:embed="rId92"/>
                <a:stretch>
                  <a:fillRect/>
                </a:stretch>
              </p:blipFill>
              <p:spPr>
                <a:xfrm>
                  <a:off x="4370269" y="4867462"/>
                  <a:ext cx="263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38CC5BDD-2D97-6932-041C-3DBF65E125B0}"/>
                    </a:ext>
                  </a:extLst>
                </p14:cNvPr>
                <p14:cNvContentPartPr/>
                <p14:nvPr/>
              </p14:nvContentPartPr>
              <p14:xfrm>
                <a:off x="4368469" y="4665862"/>
                <a:ext cx="208080" cy="199080"/>
              </p14:xfrm>
            </p:contentPart>
          </mc:Choice>
          <mc:Fallback xmlns="">
            <p:pic>
              <p:nvPicPr>
                <p:cNvPr id="47" name="Freihand 46">
                  <a:extLst>
                    <a:ext uri="{FF2B5EF4-FFF2-40B4-BE49-F238E27FC236}">
                      <a16:creationId xmlns:a16="http://schemas.microsoft.com/office/drawing/2014/main" id="{38CC5BDD-2D97-6932-041C-3DBF65E125B0}"/>
                    </a:ext>
                  </a:extLst>
                </p:cNvPr>
                <p:cNvPicPr/>
                <p:nvPr/>
              </p:nvPicPr>
              <p:blipFill>
                <a:blip r:embed="rId94"/>
                <a:stretch>
                  <a:fillRect/>
                </a:stretch>
              </p:blipFill>
              <p:spPr>
                <a:xfrm>
                  <a:off x="4359469" y="4657222"/>
                  <a:ext cx="225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Freihand 49">
                  <a:extLst>
                    <a:ext uri="{FF2B5EF4-FFF2-40B4-BE49-F238E27FC236}">
                      <a16:creationId xmlns:a16="http://schemas.microsoft.com/office/drawing/2014/main" id="{72C51C53-7AD6-FECE-E41D-1513A1375623}"/>
                    </a:ext>
                  </a:extLst>
                </p14:cNvPr>
                <p14:cNvContentPartPr/>
                <p14:nvPr/>
              </p14:nvContentPartPr>
              <p14:xfrm>
                <a:off x="4853029" y="4810582"/>
                <a:ext cx="166320" cy="229680"/>
              </p14:xfrm>
            </p:contentPart>
          </mc:Choice>
          <mc:Fallback xmlns="">
            <p:pic>
              <p:nvPicPr>
                <p:cNvPr id="50" name="Freihand 49">
                  <a:extLst>
                    <a:ext uri="{FF2B5EF4-FFF2-40B4-BE49-F238E27FC236}">
                      <a16:creationId xmlns:a16="http://schemas.microsoft.com/office/drawing/2014/main" id="{72C51C53-7AD6-FECE-E41D-1513A1375623}"/>
                    </a:ext>
                  </a:extLst>
                </p:cNvPr>
                <p:cNvPicPr/>
                <p:nvPr/>
              </p:nvPicPr>
              <p:blipFill>
                <a:blip r:embed="rId96"/>
                <a:stretch>
                  <a:fillRect/>
                </a:stretch>
              </p:blipFill>
              <p:spPr>
                <a:xfrm>
                  <a:off x="4844389" y="4801942"/>
                  <a:ext cx="183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 name="Freihand 50">
                  <a:extLst>
                    <a:ext uri="{FF2B5EF4-FFF2-40B4-BE49-F238E27FC236}">
                      <a16:creationId xmlns:a16="http://schemas.microsoft.com/office/drawing/2014/main" id="{B96A7D8B-1C58-040B-3901-EA590EE591AF}"/>
                    </a:ext>
                  </a:extLst>
                </p14:cNvPr>
                <p14:cNvContentPartPr/>
                <p14:nvPr/>
              </p14:nvContentPartPr>
              <p14:xfrm>
                <a:off x="5054269" y="4875382"/>
                <a:ext cx="256320" cy="150120"/>
              </p14:xfrm>
            </p:contentPart>
          </mc:Choice>
          <mc:Fallback xmlns="">
            <p:pic>
              <p:nvPicPr>
                <p:cNvPr id="51" name="Freihand 50">
                  <a:extLst>
                    <a:ext uri="{FF2B5EF4-FFF2-40B4-BE49-F238E27FC236}">
                      <a16:creationId xmlns:a16="http://schemas.microsoft.com/office/drawing/2014/main" id="{B96A7D8B-1C58-040B-3901-EA590EE591AF}"/>
                    </a:ext>
                  </a:extLst>
                </p:cNvPr>
                <p:cNvPicPr/>
                <p:nvPr/>
              </p:nvPicPr>
              <p:blipFill>
                <a:blip r:embed="rId98"/>
                <a:stretch>
                  <a:fillRect/>
                </a:stretch>
              </p:blipFill>
              <p:spPr>
                <a:xfrm>
                  <a:off x="5045629" y="4866382"/>
                  <a:ext cx="273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Freihand 51">
                  <a:extLst>
                    <a:ext uri="{FF2B5EF4-FFF2-40B4-BE49-F238E27FC236}">
                      <a16:creationId xmlns:a16="http://schemas.microsoft.com/office/drawing/2014/main" id="{A9053F61-0F11-7F3E-91FB-A655A9B3FC11}"/>
                    </a:ext>
                  </a:extLst>
                </p14:cNvPr>
                <p14:cNvContentPartPr/>
                <p14:nvPr/>
              </p14:nvContentPartPr>
              <p14:xfrm>
                <a:off x="5373949" y="4865662"/>
                <a:ext cx="93600" cy="173520"/>
              </p14:xfrm>
            </p:contentPart>
          </mc:Choice>
          <mc:Fallback xmlns="">
            <p:pic>
              <p:nvPicPr>
                <p:cNvPr id="52" name="Freihand 51">
                  <a:extLst>
                    <a:ext uri="{FF2B5EF4-FFF2-40B4-BE49-F238E27FC236}">
                      <a16:creationId xmlns:a16="http://schemas.microsoft.com/office/drawing/2014/main" id="{A9053F61-0F11-7F3E-91FB-A655A9B3FC11}"/>
                    </a:ext>
                  </a:extLst>
                </p:cNvPr>
                <p:cNvPicPr/>
                <p:nvPr/>
              </p:nvPicPr>
              <p:blipFill>
                <a:blip r:embed="rId100"/>
                <a:stretch>
                  <a:fillRect/>
                </a:stretch>
              </p:blipFill>
              <p:spPr>
                <a:xfrm>
                  <a:off x="5365309" y="4857022"/>
                  <a:ext cx="111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EE816FE6-E804-0803-3DB5-AD3BFE0AFD1F}"/>
                    </a:ext>
                  </a:extLst>
                </p14:cNvPr>
                <p14:cNvContentPartPr/>
                <p14:nvPr/>
              </p14:nvContentPartPr>
              <p14:xfrm>
                <a:off x="5490589" y="4886182"/>
                <a:ext cx="195840" cy="118080"/>
              </p14:xfrm>
            </p:contentPart>
          </mc:Choice>
          <mc:Fallback xmlns="">
            <p:pic>
              <p:nvPicPr>
                <p:cNvPr id="53" name="Freihand 52">
                  <a:extLst>
                    <a:ext uri="{FF2B5EF4-FFF2-40B4-BE49-F238E27FC236}">
                      <a16:creationId xmlns:a16="http://schemas.microsoft.com/office/drawing/2014/main" id="{EE816FE6-E804-0803-3DB5-AD3BFE0AFD1F}"/>
                    </a:ext>
                  </a:extLst>
                </p:cNvPr>
                <p:cNvPicPr/>
                <p:nvPr/>
              </p:nvPicPr>
              <p:blipFill>
                <a:blip r:embed="rId102"/>
                <a:stretch>
                  <a:fillRect/>
                </a:stretch>
              </p:blipFill>
              <p:spPr>
                <a:xfrm>
                  <a:off x="5481949" y="4877182"/>
                  <a:ext cx="213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0C82E07B-24AE-8AB5-BFEE-D20AC59EC4E2}"/>
                    </a:ext>
                  </a:extLst>
                </p14:cNvPr>
                <p14:cNvContentPartPr/>
                <p14:nvPr/>
              </p14:nvContentPartPr>
              <p14:xfrm>
                <a:off x="5704069" y="4769182"/>
                <a:ext cx="218160" cy="216360"/>
              </p14:xfrm>
            </p:contentPart>
          </mc:Choice>
          <mc:Fallback xmlns="">
            <p:pic>
              <p:nvPicPr>
                <p:cNvPr id="54" name="Freihand 53">
                  <a:extLst>
                    <a:ext uri="{FF2B5EF4-FFF2-40B4-BE49-F238E27FC236}">
                      <a16:creationId xmlns:a16="http://schemas.microsoft.com/office/drawing/2014/main" id="{0C82E07B-24AE-8AB5-BFEE-D20AC59EC4E2}"/>
                    </a:ext>
                  </a:extLst>
                </p:cNvPr>
                <p:cNvPicPr/>
                <p:nvPr/>
              </p:nvPicPr>
              <p:blipFill>
                <a:blip r:embed="rId104"/>
                <a:stretch>
                  <a:fillRect/>
                </a:stretch>
              </p:blipFill>
              <p:spPr>
                <a:xfrm>
                  <a:off x="5695429" y="4760182"/>
                  <a:ext cx="235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4D83B7FF-C505-FA2B-0507-953437CF1623}"/>
                    </a:ext>
                  </a:extLst>
                </p14:cNvPr>
                <p14:cNvContentPartPr/>
                <p14:nvPr/>
              </p14:nvContentPartPr>
              <p14:xfrm>
                <a:off x="5651869" y="4822822"/>
                <a:ext cx="92880" cy="27360"/>
              </p14:xfrm>
            </p:contentPart>
          </mc:Choice>
          <mc:Fallback xmlns="">
            <p:pic>
              <p:nvPicPr>
                <p:cNvPr id="55" name="Freihand 54">
                  <a:extLst>
                    <a:ext uri="{FF2B5EF4-FFF2-40B4-BE49-F238E27FC236}">
                      <a16:creationId xmlns:a16="http://schemas.microsoft.com/office/drawing/2014/main" id="{4D83B7FF-C505-FA2B-0507-953437CF1623}"/>
                    </a:ext>
                  </a:extLst>
                </p:cNvPr>
                <p:cNvPicPr/>
                <p:nvPr/>
              </p:nvPicPr>
              <p:blipFill>
                <a:blip r:embed="rId106"/>
                <a:stretch>
                  <a:fillRect/>
                </a:stretch>
              </p:blipFill>
              <p:spPr>
                <a:xfrm>
                  <a:off x="5643229" y="4813822"/>
                  <a:ext cx="110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0E10A9A6-F2A6-DC27-1B61-28107E06471E}"/>
                    </a:ext>
                  </a:extLst>
                </p14:cNvPr>
                <p14:cNvContentPartPr/>
                <p14:nvPr/>
              </p14:nvContentPartPr>
              <p14:xfrm>
                <a:off x="5955349" y="4893382"/>
                <a:ext cx="157320" cy="90360"/>
              </p14:xfrm>
            </p:contentPart>
          </mc:Choice>
          <mc:Fallback xmlns="">
            <p:pic>
              <p:nvPicPr>
                <p:cNvPr id="56" name="Freihand 55">
                  <a:extLst>
                    <a:ext uri="{FF2B5EF4-FFF2-40B4-BE49-F238E27FC236}">
                      <a16:creationId xmlns:a16="http://schemas.microsoft.com/office/drawing/2014/main" id="{0E10A9A6-F2A6-DC27-1B61-28107E06471E}"/>
                    </a:ext>
                  </a:extLst>
                </p:cNvPr>
                <p:cNvPicPr/>
                <p:nvPr/>
              </p:nvPicPr>
              <p:blipFill>
                <a:blip r:embed="rId108"/>
                <a:stretch>
                  <a:fillRect/>
                </a:stretch>
              </p:blipFill>
              <p:spPr>
                <a:xfrm>
                  <a:off x="5946349" y="4884382"/>
                  <a:ext cx="174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38F156F1-E7B7-5F42-F0F6-B7BC082FACCB}"/>
                    </a:ext>
                  </a:extLst>
                </p14:cNvPr>
                <p14:cNvContentPartPr/>
                <p14:nvPr/>
              </p14:nvContentPartPr>
              <p14:xfrm>
                <a:off x="6106909" y="4750102"/>
                <a:ext cx="210600" cy="208440"/>
              </p14:xfrm>
            </p:contentPart>
          </mc:Choice>
          <mc:Fallback xmlns="">
            <p:pic>
              <p:nvPicPr>
                <p:cNvPr id="57" name="Freihand 56">
                  <a:extLst>
                    <a:ext uri="{FF2B5EF4-FFF2-40B4-BE49-F238E27FC236}">
                      <a16:creationId xmlns:a16="http://schemas.microsoft.com/office/drawing/2014/main" id="{38F156F1-E7B7-5F42-F0F6-B7BC082FACCB}"/>
                    </a:ext>
                  </a:extLst>
                </p:cNvPr>
                <p:cNvPicPr/>
                <p:nvPr/>
              </p:nvPicPr>
              <p:blipFill>
                <a:blip r:embed="rId110"/>
                <a:stretch>
                  <a:fillRect/>
                </a:stretch>
              </p:blipFill>
              <p:spPr>
                <a:xfrm>
                  <a:off x="6098269" y="4741102"/>
                  <a:ext cx="228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9AC71487-3159-4F82-DB02-11A09EE663BA}"/>
                    </a:ext>
                  </a:extLst>
                </p14:cNvPr>
                <p14:cNvContentPartPr/>
                <p14:nvPr/>
              </p14:nvContentPartPr>
              <p14:xfrm>
                <a:off x="6203029" y="4799422"/>
                <a:ext cx="3960" cy="6480"/>
              </p14:xfrm>
            </p:contentPart>
          </mc:Choice>
          <mc:Fallback xmlns="">
            <p:pic>
              <p:nvPicPr>
                <p:cNvPr id="58" name="Freihand 57">
                  <a:extLst>
                    <a:ext uri="{FF2B5EF4-FFF2-40B4-BE49-F238E27FC236}">
                      <a16:creationId xmlns:a16="http://schemas.microsoft.com/office/drawing/2014/main" id="{9AC71487-3159-4F82-DB02-11A09EE663BA}"/>
                    </a:ext>
                  </a:extLst>
                </p:cNvPr>
                <p:cNvPicPr/>
                <p:nvPr/>
              </p:nvPicPr>
              <p:blipFill>
                <a:blip r:embed="rId112"/>
                <a:stretch>
                  <a:fillRect/>
                </a:stretch>
              </p:blipFill>
              <p:spPr>
                <a:xfrm>
                  <a:off x="6194389" y="4790782"/>
                  <a:ext cx="21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FE0AE351-3C9B-5D6C-3A8A-D60E024E6D55}"/>
                    </a:ext>
                  </a:extLst>
                </p14:cNvPr>
                <p14:cNvContentPartPr/>
                <p14:nvPr/>
              </p14:nvContentPartPr>
              <p14:xfrm>
                <a:off x="6361069" y="4848742"/>
                <a:ext cx="267120" cy="123840"/>
              </p14:xfrm>
            </p:contentPart>
          </mc:Choice>
          <mc:Fallback xmlns="">
            <p:pic>
              <p:nvPicPr>
                <p:cNvPr id="59" name="Freihand 58">
                  <a:extLst>
                    <a:ext uri="{FF2B5EF4-FFF2-40B4-BE49-F238E27FC236}">
                      <a16:creationId xmlns:a16="http://schemas.microsoft.com/office/drawing/2014/main" id="{FE0AE351-3C9B-5D6C-3A8A-D60E024E6D55}"/>
                    </a:ext>
                  </a:extLst>
                </p:cNvPr>
                <p:cNvPicPr/>
                <p:nvPr/>
              </p:nvPicPr>
              <p:blipFill>
                <a:blip r:embed="rId114"/>
                <a:stretch>
                  <a:fillRect/>
                </a:stretch>
              </p:blipFill>
              <p:spPr>
                <a:xfrm>
                  <a:off x="6352429" y="4839742"/>
                  <a:ext cx="284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7B853766-CE85-DCFB-C50B-AEDBE50B8FA3}"/>
                    </a:ext>
                  </a:extLst>
                </p14:cNvPr>
                <p14:cNvContentPartPr/>
                <p14:nvPr/>
              </p14:nvContentPartPr>
              <p14:xfrm>
                <a:off x="6866509" y="4844782"/>
                <a:ext cx="99000" cy="182880"/>
              </p14:xfrm>
            </p:contentPart>
          </mc:Choice>
          <mc:Fallback xmlns="">
            <p:pic>
              <p:nvPicPr>
                <p:cNvPr id="61" name="Freihand 60">
                  <a:extLst>
                    <a:ext uri="{FF2B5EF4-FFF2-40B4-BE49-F238E27FC236}">
                      <a16:creationId xmlns:a16="http://schemas.microsoft.com/office/drawing/2014/main" id="{7B853766-CE85-DCFB-C50B-AEDBE50B8FA3}"/>
                    </a:ext>
                  </a:extLst>
                </p:cNvPr>
                <p:cNvPicPr/>
                <p:nvPr/>
              </p:nvPicPr>
              <p:blipFill>
                <a:blip r:embed="rId116"/>
                <a:stretch>
                  <a:fillRect/>
                </a:stretch>
              </p:blipFill>
              <p:spPr>
                <a:xfrm>
                  <a:off x="6857869" y="4836142"/>
                  <a:ext cx="116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9F7FB9FA-405B-67D0-4D37-1FB3A6269B18}"/>
                    </a:ext>
                  </a:extLst>
                </p14:cNvPr>
                <p14:cNvContentPartPr/>
                <p14:nvPr/>
              </p14:nvContentPartPr>
              <p14:xfrm>
                <a:off x="6992869" y="4736062"/>
                <a:ext cx="339480" cy="244080"/>
              </p14:xfrm>
            </p:contentPart>
          </mc:Choice>
          <mc:Fallback xmlns="">
            <p:pic>
              <p:nvPicPr>
                <p:cNvPr id="62" name="Freihand 61">
                  <a:extLst>
                    <a:ext uri="{FF2B5EF4-FFF2-40B4-BE49-F238E27FC236}">
                      <a16:creationId xmlns:a16="http://schemas.microsoft.com/office/drawing/2014/main" id="{9F7FB9FA-405B-67D0-4D37-1FB3A6269B18}"/>
                    </a:ext>
                  </a:extLst>
                </p:cNvPr>
                <p:cNvPicPr/>
                <p:nvPr/>
              </p:nvPicPr>
              <p:blipFill>
                <a:blip r:embed="rId118"/>
                <a:stretch>
                  <a:fillRect/>
                </a:stretch>
              </p:blipFill>
              <p:spPr>
                <a:xfrm>
                  <a:off x="6984229" y="4727422"/>
                  <a:ext cx="357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65581314-B65F-3FC7-539B-4E35B588910F}"/>
                    </a:ext>
                  </a:extLst>
                </p14:cNvPr>
                <p14:cNvContentPartPr/>
                <p14:nvPr/>
              </p14:nvContentPartPr>
              <p14:xfrm>
                <a:off x="7205629" y="4738222"/>
                <a:ext cx="29880" cy="44280"/>
              </p14:xfrm>
            </p:contentPart>
          </mc:Choice>
          <mc:Fallback xmlns="">
            <p:pic>
              <p:nvPicPr>
                <p:cNvPr id="63" name="Freihand 62">
                  <a:extLst>
                    <a:ext uri="{FF2B5EF4-FFF2-40B4-BE49-F238E27FC236}">
                      <a16:creationId xmlns:a16="http://schemas.microsoft.com/office/drawing/2014/main" id="{65581314-B65F-3FC7-539B-4E35B588910F}"/>
                    </a:ext>
                  </a:extLst>
                </p:cNvPr>
                <p:cNvPicPr/>
                <p:nvPr/>
              </p:nvPicPr>
              <p:blipFill>
                <a:blip r:embed="rId120"/>
                <a:stretch>
                  <a:fillRect/>
                </a:stretch>
              </p:blipFill>
              <p:spPr>
                <a:xfrm>
                  <a:off x="7196629" y="4729222"/>
                  <a:ext cx="47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83AD88F3-544C-0341-4112-09752192D8EF}"/>
                    </a:ext>
                  </a:extLst>
                </p14:cNvPr>
                <p14:cNvContentPartPr/>
                <p14:nvPr/>
              </p14:nvContentPartPr>
              <p14:xfrm>
                <a:off x="7362229" y="4827142"/>
                <a:ext cx="99720" cy="122400"/>
              </p14:xfrm>
            </p:contentPart>
          </mc:Choice>
          <mc:Fallback xmlns="">
            <p:pic>
              <p:nvPicPr>
                <p:cNvPr id="64" name="Freihand 63">
                  <a:extLst>
                    <a:ext uri="{FF2B5EF4-FFF2-40B4-BE49-F238E27FC236}">
                      <a16:creationId xmlns:a16="http://schemas.microsoft.com/office/drawing/2014/main" id="{83AD88F3-544C-0341-4112-09752192D8EF}"/>
                    </a:ext>
                  </a:extLst>
                </p:cNvPr>
                <p:cNvPicPr/>
                <p:nvPr/>
              </p:nvPicPr>
              <p:blipFill>
                <a:blip r:embed="rId122"/>
                <a:stretch>
                  <a:fillRect/>
                </a:stretch>
              </p:blipFill>
              <p:spPr>
                <a:xfrm>
                  <a:off x="7353589" y="4818142"/>
                  <a:ext cx="117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72517B70-3FAB-DE33-6C4A-6111EABDBBDA}"/>
                    </a:ext>
                  </a:extLst>
                </p14:cNvPr>
                <p14:cNvContentPartPr/>
                <p14:nvPr/>
              </p14:nvContentPartPr>
              <p14:xfrm>
                <a:off x="7528189" y="4664422"/>
                <a:ext cx="79200" cy="232920"/>
              </p14:xfrm>
            </p:contentPart>
          </mc:Choice>
          <mc:Fallback xmlns="">
            <p:pic>
              <p:nvPicPr>
                <p:cNvPr id="65" name="Freihand 64">
                  <a:extLst>
                    <a:ext uri="{FF2B5EF4-FFF2-40B4-BE49-F238E27FC236}">
                      <a16:creationId xmlns:a16="http://schemas.microsoft.com/office/drawing/2014/main" id="{72517B70-3FAB-DE33-6C4A-6111EABDBBDA}"/>
                    </a:ext>
                  </a:extLst>
                </p:cNvPr>
                <p:cNvPicPr/>
                <p:nvPr/>
              </p:nvPicPr>
              <p:blipFill>
                <a:blip r:embed="rId124"/>
                <a:stretch>
                  <a:fillRect/>
                </a:stretch>
              </p:blipFill>
              <p:spPr>
                <a:xfrm>
                  <a:off x="7519189" y="4655422"/>
                  <a:ext cx="96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0585F26C-3874-D3B0-D14C-44CF1F8D4901}"/>
                    </a:ext>
                  </a:extLst>
                </p14:cNvPr>
                <p14:cNvContentPartPr/>
                <p14:nvPr/>
              </p14:nvContentPartPr>
              <p14:xfrm>
                <a:off x="7637989" y="5007862"/>
                <a:ext cx="10080" cy="34920"/>
              </p14:xfrm>
            </p:contentPart>
          </mc:Choice>
          <mc:Fallback xmlns="">
            <p:pic>
              <p:nvPicPr>
                <p:cNvPr id="66" name="Freihand 65">
                  <a:extLst>
                    <a:ext uri="{FF2B5EF4-FFF2-40B4-BE49-F238E27FC236}">
                      <a16:creationId xmlns:a16="http://schemas.microsoft.com/office/drawing/2014/main" id="{0585F26C-3874-D3B0-D14C-44CF1F8D4901}"/>
                    </a:ext>
                  </a:extLst>
                </p:cNvPr>
                <p:cNvPicPr/>
                <p:nvPr/>
              </p:nvPicPr>
              <p:blipFill>
                <a:blip r:embed="rId126"/>
                <a:stretch>
                  <a:fillRect/>
                </a:stretch>
              </p:blipFill>
              <p:spPr>
                <a:xfrm>
                  <a:off x="7629349" y="4999222"/>
                  <a:ext cx="27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6C974A1F-DA07-63C7-3F2E-726C8832BEA5}"/>
                    </a:ext>
                  </a:extLst>
                </p14:cNvPr>
                <p14:cNvContentPartPr/>
                <p14:nvPr/>
              </p14:nvContentPartPr>
              <p14:xfrm>
                <a:off x="4689589" y="4573342"/>
                <a:ext cx="3167280" cy="747720"/>
              </p14:xfrm>
            </p:contentPart>
          </mc:Choice>
          <mc:Fallback xmlns="">
            <p:pic>
              <p:nvPicPr>
                <p:cNvPr id="76" name="Freihand 75">
                  <a:extLst>
                    <a:ext uri="{FF2B5EF4-FFF2-40B4-BE49-F238E27FC236}">
                      <a16:creationId xmlns:a16="http://schemas.microsoft.com/office/drawing/2014/main" id="{6C974A1F-DA07-63C7-3F2E-726C8832BEA5}"/>
                    </a:ext>
                  </a:extLst>
                </p:cNvPr>
                <p:cNvPicPr/>
                <p:nvPr/>
              </p:nvPicPr>
              <p:blipFill>
                <a:blip r:embed="rId128"/>
                <a:stretch>
                  <a:fillRect/>
                </a:stretch>
              </p:blipFill>
              <p:spPr>
                <a:xfrm>
                  <a:off x="4680949" y="4564702"/>
                  <a:ext cx="3184920" cy="76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48" name="Freihand 47">
                <a:extLst>
                  <a:ext uri="{FF2B5EF4-FFF2-40B4-BE49-F238E27FC236}">
                    <a16:creationId xmlns:a16="http://schemas.microsoft.com/office/drawing/2014/main" id="{C1E08C03-5140-564F-AC23-DD64F8AA4879}"/>
                  </a:ext>
                </a:extLst>
              </p14:cNvPr>
              <p14:cNvContentPartPr/>
              <p14:nvPr/>
            </p14:nvContentPartPr>
            <p14:xfrm>
              <a:off x="1928749" y="5206942"/>
              <a:ext cx="2288160" cy="128160"/>
            </p14:xfrm>
          </p:contentPart>
        </mc:Choice>
        <mc:Fallback>
          <p:pic>
            <p:nvPicPr>
              <p:cNvPr id="48" name="Freihand 47">
                <a:extLst>
                  <a:ext uri="{FF2B5EF4-FFF2-40B4-BE49-F238E27FC236}">
                    <a16:creationId xmlns:a16="http://schemas.microsoft.com/office/drawing/2014/main" id="{C1E08C03-5140-564F-AC23-DD64F8AA4879}"/>
                  </a:ext>
                </a:extLst>
              </p:cNvPr>
              <p:cNvPicPr/>
              <p:nvPr/>
            </p:nvPicPr>
            <p:blipFill>
              <a:blip r:embed="rId130"/>
              <a:stretch>
                <a:fillRect/>
              </a:stretch>
            </p:blipFill>
            <p:spPr>
              <a:xfrm>
                <a:off x="1919749" y="5198302"/>
                <a:ext cx="2305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 name="Freihand 48">
                <a:extLst>
                  <a:ext uri="{FF2B5EF4-FFF2-40B4-BE49-F238E27FC236}">
                    <a16:creationId xmlns:a16="http://schemas.microsoft.com/office/drawing/2014/main" id="{52E1896F-2968-20D6-F63C-004F9C97E7BB}"/>
                  </a:ext>
                </a:extLst>
              </p14:cNvPr>
              <p14:cNvContentPartPr/>
              <p14:nvPr/>
            </p14:nvContentPartPr>
            <p14:xfrm>
              <a:off x="2045749" y="4144942"/>
              <a:ext cx="951120" cy="28800"/>
            </p14:xfrm>
          </p:contentPart>
        </mc:Choice>
        <mc:Fallback>
          <p:pic>
            <p:nvPicPr>
              <p:cNvPr id="49" name="Freihand 48">
                <a:extLst>
                  <a:ext uri="{FF2B5EF4-FFF2-40B4-BE49-F238E27FC236}">
                    <a16:creationId xmlns:a16="http://schemas.microsoft.com/office/drawing/2014/main" id="{52E1896F-2968-20D6-F63C-004F9C97E7BB}"/>
                  </a:ext>
                </a:extLst>
              </p:cNvPr>
              <p:cNvPicPr/>
              <p:nvPr/>
            </p:nvPicPr>
            <p:blipFill>
              <a:blip r:embed="rId132"/>
              <a:stretch>
                <a:fillRect/>
              </a:stretch>
            </p:blipFill>
            <p:spPr>
              <a:xfrm>
                <a:off x="2037109" y="4136302"/>
                <a:ext cx="968760" cy="46440"/>
              </a:xfrm>
              <a:prstGeom prst="rect">
                <a:avLst/>
              </a:prstGeom>
            </p:spPr>
          </p:pic>
        </mc:Fallback>
      </mc:AlternateContent>
      <p:grpSp>
        <p:nvGrpSpPr>
          <p:cNvPr id="79" name="Gruppieren 78">
            <a:extLst>
              <a:ext uri="{FF2B5EF4-FFF2-40B4-BE49-F238E27FC236}">
                <a16:creationId xmlns:a16="http://schemas.microsoft.com/office/drawing/2014/main" id="{23B63C6E-608B-D4FA-1380-8ACA1882CC59}"/>
              </a:ext>
            </a:extLst>
          </p:cNvPr>
          <p:cNvGrpSpPr/>
          <p:nvPr/>
        </p:nvGrpSpPr>
        <p:grpSpPr>
          <a:xfrm>
            <a:off x="979429" y="5687182"/>
            <a:ext cx="3647520" cy="555120"/>
            <a:chOff x="979429" y="5687182"/>
            <a:chExt cx="3647520" cy="555120"/>
          </a:xfrm>
        </p:grpSpPr>
        <mc:AlternateContent xmlns:mc="http://schemas.openxmlformats.org/markup-compatibility/2006">
          <mc:Choice xmlns:p14="http://schemas.microsoft.com/office/powerpoint/2010/main" Requires="p14">
            <p:contentPart p14:bwMode="auto" r:id="rId133">
              <p14:nvContentPartPr>
                <p14:cNvPr id="60" name="Freihand 59">
                  <a:extLst>
                    <a:ext uri="{FF2B5EF4-FFF2-40B4-BE49-F238E27FC236}">
                      <a16:creationId xmlns:a16="http://schemas.microsoft.com/office/drawing/2014/main" id="{D9ECE128-34A9-789B-53C4-93BCD563572D}"/>
                    </a:ext>
                  </a:extLst>
                </p14:cNvPr>
                <p14:cNvContentPartPr/>
                <p14:nvPr/>
              </p14:nvContentPartPr>
              <p14:xfrm>
                <a:off x="1078789" y="6180742"/>
                <a:ext cx="3548160" cy="61560"/>
              </p14:xfrm>
            </p:contentPart>
          </mc:Choice>
          <mc:Fallback>
            <p:pic>
              <p:nvPicPr>
                <p:cNvPr id="60" name="Freihand 59">
                  <a:extLst>
                    <a:ext uri="{FF2B5EF4-FFF2-40B4-BE49-F238E27FC236}">
                      <a16:creationId xmlns:a16="http://schemas.microsoft.com/office/drawing/2014/main" id="{D9ECE128-34A9-789B-53C4-93BCD563572D}"/>
                    </a:ext>
                  </a:extLst>
                </p:cNvPr>
                <p:cNvPicPr/>
                <p:nvPr/>
              </p:nvPicPr>
              <p:blipFill>
                <a:blip r:embed="rId134"/>
                <a:stretch>
                  <a:fillRect/>
                </a:stretch>
              </p:blipFill>
              <p:spPr>
                <a:xfrm>
                  <a:off x="1070149" y="6172102"/>
                  <a:ext cx="3565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7" name="Freihand 66">
                  <a:extLst>
                    <a:ext uri="{FF2B5EF4-FFF2-40B4-BE49-F238E27FC236}">
                      <a16:creationId xmlns:a16="http://schemas.microsoft.com/office/drawing/2014/main" id="{CDCC92EF-8DEC-790F-C247-877D1778D4DA}"/>
                    </a:ext>
                  </a:extLst>
                </p14:cNvPr>
                <p14:cNvContentPartPr/>
                <p14:nvPr/>
              </p14:nvContentPartPr>
              <p14:xfrm>
                <a:off x="979429" y="5695102"/>
                <a:ext cx="846720" cy="497880"/>
              </p14:xfrm>
            </p:contentPart>
          </mc:Choice>
          <mc:Fallback>
            <p:pic>
              <p:nvPicPr>
                <p:cNvPr id="67" name="Freihand 66">
                  <a:extLst>
                    <a:ext uri="{FF2B5EF4-FFF2-40B4-BE49-F238E27FC236}">
                      <a16:creationId xmlns:a16="http://schemas.microsoft.com/office/drawing/2014/main" id="{CDCC92EF-8DEC-790F-C247-877D1778D4DA}"/>
                    </a:ext>
                  </a:extLst>
                </p:cNvPr>
                <p:cNvPicPr/>
                <p:nvPr/>
              </p:nvPicPr>
              <p:blipFill>
                <a:blip r:embed="rId136"/>
                <a:stretch>
                  <a:fillRect/>
                </a:stretch>
              </p:blipFill>
              <p:spPr>
                <a:xfrm>
                  <a:off x="970429" y="5686462"/>
                  <a:ext cx="86436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BFEF22A8-5617-C80F-D8EB-465BA31902DF}"/>
                    </a:ext>
                  </a:extLst>
                </p14:cNvPr>
                <p14:cNvContentPartPr/>
                <p14:nvPr/>
              </p14:nvContentPartPr>
              <p14:xfrm>
                <a:off x="3774469" y="5687182"/>
                <a:ext cx="805680" cy="446760"/>
              </p14:xfrm>
            </p:contentPart>
          </mc:Choice>
          <mc:Fallback>
            <p:pic>
              <p:nvPicPr>
                <p:cNvPr id="78" name="Freihand 77">
                  <a:extLst>
                    <a:ext uri="{FF2B5EF4-FFF2-40B4-BE49-F238E27FC236}">
                      <a16:creationId xmlns:a16="http://schemas.microsoft.com/office/drawing/2014/main" id="{BFEF22A8-5617-C80F-D8EB-465BA31902DF}"/>
                    </a:ext>
                  </a:extLst>
                </p:cNvPr>
                <p:cNvPicPr/>
                <p:nvPr/>
              </p:nvPicPr>
              <p:blipFill>
                <a:blip r:embed="rId138"/>
                <a:stretch>
                  <a:fillRect/>
                </a:stretch>
              </p:blipFill>
              <p:spPr>
                <a:xfrm>
                  <a:off x="3765469" y="5678182"/>
                  <a:ext cx="823320" cy="464400"/>
                </a:xfrm>
                <a:prstGeom prst="rect">
                  <a:avLst/>
                </a:prstGeom>
              </p:spPr>
            </p:pic>
          </mc:Fallback>
        </mc:AlternateContent>
      </p:grpSp>
    </p:spTree>
    <p:extLst>
      <p:ext uri="{BB962C8B-B14F-4D97-AF65-F5344CB8AC3E}">
        <p14:creationId xmlns:p14="http://schemas.microsoft.com/office/powerpoint/2010/main" val="348577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A3C9C8C3-E497-ADBD-C47F-197010DD6D40}"/>
              </a:ext>
            </a:extLst>
          </p:cNvPr>
          <p:cNvPicPr>
            <a:picLocks noChangeAspect="1"/>
          </p:cNvPicPr>
          <p:nvPr/>
        </p:nvPicPr>
        <p:blipFill>
          <a:blip r:embed="rId2"/>
          <a:stretch>
            <a:fillRect/>
          </a:stretch>
        </p:blipFill>
        <p:spPr>
          <a:xfrm>
            <a:off x="5438331" y="748355"/>
            <a:ext cx="3243353" cy="272514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E1F292B-996B-5662-9196-C030F959B834}"/>
                  </a:ext>
                </a:extLst>
              </p14:cNvPr>
              <p14:cNvContentPartPr/>
              <p14:nvPr/>
            </p14:nvContentPartPr>
            <p14:xfrm>
              <a:off x="5300509" y="3735982"/>
              <a:ext cx="66240" cy="21960"/>
            </p14:xfrm>
          </p:contentPart>
        </mc:Choice>
        <mc:Fallback xmlns="">
          <p:pic>
            <p:nvPicPr>
              <p:cNvPr id="5" name="Freihand 4">
                <a:extLst>
                  <a:ext uri="{FF2B5EF4-FFF2-40B4-BE49-F238E27FC236}">
                    <a16:creationId xmlns:a16="http://schemas.microsoft.com/office/drawing/2014/main" id="{AE1F292B-996B-5662-9196-C030F959B834}"/>
                  </a:ext>
                </a:extLst>
              </p:cNvPr>
              <p:cNvPicPr/>
              <p:nvPr/>
            </p:nvPicPr>
            <p:blipFill>
              <a:blip r:embed="rId4"/>
              <a:stretch>
                <a:fillRect/>
              </a:stretch>
            </p:blipFill>
            <p:spPr>
              <a:xfrm>
                <a:off x="5291869" y="3727342"/>
                <a:ext cx="83880" cy="39600"/>
              </a:xfrm>
              <a:prstGeom prst="rect">
                <a:avLst/>
              </a:prstGeom>
            </p:spPr>
          </p:pic>
        </mc:Fallback>
      </mc:AlternateContent>
      <p:grpSp>
        <p:nvGrpSpPr>
          <p:cNvPr id="53" name="Gruppieren 52">
            <a:extLst>
              <a:ext uri="{FF2B5EF4-FFF2-40B4-BE49-F238E27FC236}">
                <a16:creationId xmlns:a16="http://schemas.microsoft.com/office/drawing/2014/main" id="{183B5E82-C395-55A4-8870-4917EF0F4295}"/>
              </a:ext>
            </a:extLst>
          </p:cNvPr>
          <p:cNvGrpSpPr/>
          <p:nvPr/>
        </p:nvGrpSpPr>
        <p:grpSpPr>
          <a:xfrm>
            <a:off x="8186269" y="926902"/>
            <a:ext cx="3723120" cy="2111040"/>
            <a:chOff x="8186269" y="926902"/>
            <a:chExt cx="3723120" cy="2111040"/>
          </a:xfrm>
        </p:grpSpPr>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DE5AD3CC-4CA0-F4D7-5AEE-F4EA1BC89F76}"/>
                    </a:ext>
                  </a:extLst>
                </p14:cNvPr>
                <p14:cNvContentPartPr/>
                <p14:nvPr/>
              </p14:nvContentPartPr>
              <p14:xfrm>
                <a:off x="8186269" y="1664182"/>
                <a:ext cx="945360" cy="222480"/>
              </p14:xfrm>
            </p:contentPart>
          </mc:Choice>
          <mc:Fallback xmlns="">
            <p:pic>
              <p:nvPicPr>
                <p:cNvPr id="7" name="Freihand 6">
                  <a:extLst>
                    <a:ext uri="{FF2B5EF4-FFF2-40B4-BE49-F238E27FC236}">
                      <a16:creationId xmlns:a16="http://schemas.microsoft.com/office/drawing/2014/main" id="{DE5AD3CC-4CA0-F4D7-5AEE-F4EA1BC89F76}"/>
                    </a:ext>
                  </a:extLst>
                </p:cNvPr>
                <p:cNvPicPr/>
                <p:nvPr/>
              </p:nvPicPr>
              <p:blipFill>
                <a:blip r:embed="rId6"/>
                <a:stretch>
                  <a:fillRect/>
                </a:stretch>
              </p:blipFill>
              <p:spPr>
                <a:xfrm>
                  <a:off x="8177269" y="1655182"/>
                  <a:ext cx="963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66D1EAE-3C3D-EF25-3FFB-24CDC9A1F37F}"/>
                    </a:ext>
                  </a:extLst>
                </p14:cNvPr>
                <p14:cNvContentPartPr/>
                <p14:nvPr/>
              </p14:nvContentPartPr>
              <p14:xfrm>
                <a:off x="9105349" y="1542862"/>
                <a:ext cx="146520" cy="237240"/>
              </p14:xfrm>
            </p:contentPart>
          </mc:Choice>
          <mc:Fallback xmlns="">
            <p:pic>
              <p:nvPicPr>
                <p:cNvPr id="8" name="Freihand 7">
                  <a:extLst>
                    <a:ext uri="{FF2B5EF4-FFF2-40B4-BE49-F238E27FC236}">
                      <a16:creationId xmlns:a16="http://schemas.microsoft.com/office/drawing/2014/main" id="{266D1EAE-3C3D-EF25-3FFB-24CDC9A1F37F}"/>
                    </a:ext>
                  </a:extLst>
                </p:cNvPr>
                <p:cNvPicPr/>
                <p:nvPr/>
              </p:nvPicPr>
              <p:blipFill>
                <a:blip r:embed="rId8"/>
                <a:stretch>
                  <a:fillRect/>
                </a:stretch>
              </p:blipFill>
              <p:spPr>
                <a:xfrm>
                  <a:off x="9096709" y="1534222"/>
                  <a:ext cx="164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D507C45-895F-C937-8707-AD7F7D8EED49}"/>
                    </a:ext>
                  </a:extLst>
                </p14:cNvPr>
                <p14:cNvContentPartPr/>
                <p14:nvPr/>
              </p14:nvContentPartPr>
              <p14:xfrm>
                <a:off x="9463189" y="1195102"/>
                <a:ext cx="750600" cy="285840"/>
              </p14:xfrm>
            </p:contentPart>
          </mc:Choice>
          <mc:Fallback xmlns="">
            <p:pic>
              <p:nvPicPr>
                <p:cNvPr id="10" name="Freihand 9">
                  <a:extLst>
                    <a:ext uri="{FF2B5EF4-FFF2-40B4-BE49-F238E27FC236}">
                      <a16:creationId xmlns:a16="http://schemas.microsoft.com/office/drawing/2014/main" id="{4D507C45-895F-C937-8707-AD7F7D8EED49}"/>
                    </a:ext>
                  </a:extLst>
                </p:cNvPr>
                <p:cNvPicPr/>
                <p:nvPr/>
              </p:nvPicPr>
              <p:blipFill>
                <a:blip r:embed="rId10"/>
                <a:stretch>
                  <a:fillRect/>
                </a:stretch>
              </p:blipFill>
              <p:spPr>
                <a:xfrm>
                  <a:off x="9454189" y="1186102"/>
                  <a:ext cx="768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8F3F5396-7D03-52CB-A941-278FACACB631}"/>
                    </a:ext>
                  </a:extLst>
                </p14:cNvPr>
                <p14:cNvContentPartPr/>
                <p14:nvPr/>
              </p14:nvContentPartPr>
              <p14:xfrm>
                <a:off x="10256989" y="1157302"/>
                <a:ext cx="140400" cy="114120"/>
              </p14:xfrm>
            </p:contentPart>
          </mc:Choice>
          <mc:Fallback xmlns="">
            <p:pic>
              <p:nvPicPr>
                <p:cNvPr id="11" name="Freihand 10">
                  <a:extLst>
                    <a:ext uri="{FF2B5EF4-FFF2-40B4-BE49-F238E27FC236}">
                      <a16:creationId xmlns:a16="http://schemas.microsoft.com/office/drawing/2014/main" id="{8F3F5396-7D03-52CB-A941-278FACACB631}"/>
                    </a:ext>
                  </a:extLst>
                </p:cNvPr>
                <p:cNvPicPr/>
                <p:nvPr/>
              </p:nvPicPr>
              <p:blipFill>
                <a:blip r:embed="rId12"/>
                <a:stretch>
                  <a:fillRect/>
                </a:stretch>
              </p:blipFill>
              <p:spPr>
                <a:xfrm>
                  <a:off x="10248349" y="1148302"/>
                  <a:ext cx="158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DD40D2A-90B2-A907-1EF4-73E84CEBD88D}"/>
                    </a:ext>
                  </a:extLst>
                </p14:cNvPr>
                <p14:cNvContentPartPr/>
                <p14:nvPr/>
              </p14:nvContentPartPr>
              <p14:xfrm>
                <a:off x="10465789" y="1122382"/>
                <a:ext cx="145440" cy="89640"/>
              </p14:xfrm>
            </p:contentPart>
          </mc:Choice>
          <mc:Fallback xmlns="">
            <p:pic>
              <p:nvPicPr>
                <p:cNvPr id="12" name="Freihand 11">
                  <a:extLst>
                    <a:ext uri="{FF2B5EF4-FFF2-40B4-BE49-F238E27FC236}">
                      <a16:creationId xmlns:a16="http://schemas.microsoft.com/office/drawing/2014/main" id="{ADD40D2A-90B2-A907-1EF4-73E84CEBD88D}"/>
                    </a:ext>
                  </a:extLst>
                </p:cNvPr>
                <p:cNvPicPr/>
                <p:nvPr/>
              </p:nvPicPr>
              <p:blipFill>
                <a:blip r:embed="rId14"/>
                <a:stretch>
                  <a:fillRect/>
                </a:stretch>
              </p:blipFill>
              <p:spPr>
                <a:xfrm>
                  <a:off x="10456789" y="1113382"/>
                  <a:ext cx="163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2B07718E-F51C-D43E-AB53-B2866F7BA8B4}"/>
                    </a:ext>
                  </a:extLst>
                </p14:cNvPr>
                <p14:cNvContentPartPr/>
                <p14:nvPr/>
              </p14:nvContentPartPr>
              <p14:xfrm>
                <a:off x="10704109" y="926902"/>
                <a:ext cx="653040" cy="216360"/>
              </p14:xfrm>
            </p:contentPart>
          </mc:Choice>
          <mc:Fallback xmlns="">
            <p:pic>
              <p:nvPicPr>
                <p:cNvPr id="13" name="Freihand 12">
                  <a:extLst>
                    <a:ext uri="{FF2B5EF4-FFF2-40B4-BE49-F238E27FC236}">
                      <a16:creationId xmlns:a16="http://schemas.microsoft.com/office/drawing/2014/main" id="{2B07718E-F51C-D43E-AB53-B2866F7BA8B4}"/>
                    </a:ext>
                  </a:extLst>
                </p:cNvPr>
                <p:cNvPicPr/>
                <p:nvPr/>
              </p:nvPicPr>
              <p:blipFill>
                <a:blip r:embed="rId16"/>
                <a:stretch>
                  <a:fillRect/>
                </a:stretch>
              </p:blipFill>
              <p:spPr>
                <a:xfrm>
                  <a:off x="10695109" y="918262"/>
                  <a:ext cx="670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ACC2E38-3129-9BA7-F8F8-F4CA9793AC57}"/>
                    </a:ext>
                  </a:extLst>
                </p14:cNvPr>
                <p14:cNvContentPartPr/>
                <p14:nvPr/>
              </p14:nvContentPartPr>
              <p14:xfrm>
                <a:off x="9661549" y="1782622"/>
                <a:ext cx="20520" cy="96840"/>
              </p14:xfrm>
            </p:contentPart>
          </mc:Choice>
          <mc:Fallback xmlns="">
            <p:pic>
              <p:nvPicPr>
                <p:cNvPr id="14" name="Freihand 13">
                  <a:extLst>
                    <a:ext uri="{FF2B5EF4-FFF2-40B4-BE49-F238E27FC236}">
                      <a16:creationId xmlns:a16="http://schemas.microsoft.com/office/drawing/2014/main" id="{4ACC2E38-3129-9BA7-F8F8-F4CA9793AC57}"/>
                    </a:ext>
                  </a:extLst>
                </p:cNvPr>
                <p:cNvPicPr/>
                <p:nvPr/>
              </p:nvPicPr>
              <p:blipFill>
                <a:blip r:embed="rId18"/>
                <a:stretch>
                  <a:fillRect/>
                </a:stretch>
              </p:blipFill>
              <p:spPr>
                <a:xfrm>
                  <a:off x="9652909" y="1773982"/>
                  <a:ext cx="38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1E22405-9A7E-2EF3-B3D1-1D729F3D6419}"/>
                    </a:ext>
                  </a:extLst>
                </p14:cNvPr>
                <p14:cNvContentPartPr/>
                <p14:nvPr/>
              </p14:nvContentPartPr>
              <p14:xfrm>
                <a:off x="9646789" y="1645822"/>
                <a:ext cx="9000" cy="21960"/>
              </p14:xfrm>
            </p:contentPart>
          </mc:Choice>
          <mc:Fallback xmlns="">
            <p:pic>
              <p:nvPicPr>
                <p:cNvPr id="15" name="Freihand 14">
                  <a:extLst>
                    <a:ext uri="{FF2B5EF4-FFF2-40B4-BE49-F238E27FC236}">
                      <a16:creationId xmlns:a16="http://schemas.microsoft.com/office/drawing/2014/main" id="{C1E22405-9A7E-2EF3-B3D1-1D729F3D6419}"/>
                    </a:ext>
                  </a:extLst>
                </p:cNvPr>
                <p:cNvPicPr/>
                <p:nvPr/>
              </p:nvPicPr>
              <p:blipFill>
                <a:blip r:embed="rId20"/>
                <a:stretch>
                  <a:fillRect/>
                </a:stretch>
              </p:blipFill>
              <p:spPr>
                <a:xfrm>
                  <a:off x="9637789" y="1637182"/>
                  <a:ext cx="26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61818E8-FB4D-7C5F-935D-0A09D2E469F4}"/>
                    </a:ext>
                  </a:extLst>
                </p14:cNvPr>
                <p14:cNvContentPartPr/>
                <p14:nvPr/>
              </p14:nvContentPartPr>
              <p14:xfrm>
                <a:off x="9788989" y="1677862"/>
                <a:ext cx="160920" cy="176400"/>
              </p14:xfrm>
            </p:contentPart>
          </mc:Choice>
          <mc:Fallback xmlns="">
            <p:pic>
              <p:nvPicPr>
                <p:cNvPr id="16" name="Freihand 15">
                  <a:extLst>
                    <a:ext uri="{FF2B5EF4-FFF2-40B4-BE49-F238E27FC236}">
                      <a16:creationId xmlns:a16="http://schemas.microsoft.com/office/drawing/2014/main" id="{C61818E8-FB4D-7C5F-935D-0A09D2E469F4}"/>
                    </a:ext>
                  </a:extLst>
                </p:cNvPr>
                <p:cNvPicPr/>
                <p:nvPr/>
              </p:nvPicPr>
              <p:blipFill>
                <a:blip r:embed="rId22"/>
                <a:stretch>
                  <a:fillRect/>
                </a:stretch>
              </p:blipFill>
              <p:spPr>
                <a:xfrm>
                  <a:off x="9779989" y="1669222"/>
                  <a:ext cx="178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E0D6535-0B48-8C56-BE35-25E1B23D8E57}"/>
                    </a:ext>
                  </a:extLst>
                </p14:cNvPr>
                <p14:cNvContentPartPr/>
                <p14:nvPr/>
              </p14:nvContentPartPr>
              <p14:xfrm>
                <a:off x="10200109" y="1505422"/>
                <a:ext cx="477000" cy="491040"/>
              </p14:xfrm>
            </p:contentPart>
          </mc:Choice>
          <mc:Fallback xmlns="">
            <p:pic>
              <p:nvPicPr>
                <p:cNvPr id="17" name="Freihand 16">
                  <a:extLst>
                    <a:ext uri="{FF2B5EF4-FFF2-40B4-BE49-F238E27FC236}">
                      <a16:creationId xmlns:a16="http://schemas.microsoft.com/office/drawing/2014/main" id="{5E0D6535-0B48-8C56-BE35-25E1B23D8E57}"/>
                    </a:ext>
                  </a:extLst>
                </p:cNvPr>
                <p:cNvPicPr/>
                <p:nvPr/>
              </p:nvPicPr>
              <p:blipFill>
                <a:blip r:embed="rId24"/>
                <a:stretch>
                  <a:fillRect/>
                </a:stretch>
              </p:blipFill>
              <p:spPr>
                <a:xfrm>
                  <a:off x="10191469" y="1496422"/>
                  <a:ext cx="49464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801C159-8ADA-092F-2C9D-57AB82827243}"/>
                    </a:ext>
                  </a:extLst>
                </p14:cNvPr>
                <p14:cNvContentPartPr/>
                <p14:nvPr/>
              </p14:nvContentPartPr>
              <p14:xfrm>
                <a:off x="10747669" y="1359262"/>
                <a:ext cx="111240" cy="261720"/>
              </p14:xfrm>
            </p:contentPart>
          </mc:Choice>
          <mc:Fallback xmlns="">
            <p:pic>
              <p:nvPicPr>
                <p:cNvPr id="18" name="Freihand 17">
                  <a:extLst>
                    <a:ext uri="{FF2B5EF4-FFF2-40B4-BE49-F238E27FC236}">
                      <a16:creationId xmlns:a16="http://schemas.microsoft.com/office/drawing/2014/main" id="{C801C159-8ADA-092F-2C9D-57AB82827243}"/>
                    </a:ext>
                  </a:extLst>
                </p:cNvPr>
                <p:cNvPicPr/>
                <p:nvPr/>
              </p:nvPicPr>
              <p:blipFill>
                <a:blip r:embed="rId26"/>
                <a:stretch>
                  <a:fillRect/>
                </a:stretch>
              </p:blipFill>
              <p:spPr>
                <a:xfrm>
                  <a:off x="10739029" y="1350262"/>
                  <a:ext cx="128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C047059B-D735-7B90-3313-214F4373A597}"/>
                    </a:ext>
                  </a:extLst>
                </p14:cNvPr>
                <p14:cNvContentPartPr/>
                <p14:nvPr/>
              </p14:nvContentPartPr>
              <p14:xfrm>
                <a:off x="10677109" y="1335502"/>
                <a:ext cx="13320" cy="13320"/>
              </p14:xfrm>
            </p:contentPart>
          </mc:Choice>
          <mc:Fallback xmlns="">
            <p:pic>
              <p:nvPicPr>
                <p:cNvPr id="19" name="Freihand 18">
                  <a:extLst>
                    <a:ext uri="{FF2B5EF4-FFF2-40B4-BE49-F238E27FC236}">
                      <a16:creationId xmlns:a16="http://schemas.microsoft.com/office/drawing/2014/main" id="{C047059B-D735-7B90-3313-214F4373A597}"/>
                    </a:ext>
                  </a:extLst>
                </p:cNvPr>
                <p:cNvPicPr/>
                <p:nvPr/>
              </p:nvPicPr>
              <p:blipFill>
                <a:blip r:embed="rId28"/>
                <a:stretch>
                  <a:fillRect/>
                </a:stretch>
              </p:blipFill>
              <p:spPr>
                <a:xfrm>
                  <a:off x="10668469" y="1326502"/>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1A15DAC-7A61-03A5-8711-E48E57DD82F4}"/>
                    </a:ext>
                  </a:extLst>
                </p14:cNvPr>
                <p14:cNvContentPartPr/>
                <p14:nvPr/>
              </p14:nvContentPartPr>
              <p14:xfrm>
                <a:off x="10920829" y="1433062"/>
                <a:ext cx="156960" cy="167760"/>
              </p14:xfrm>
            </p:contentPart>
          </mc:Choice>
          <mc:Fallback xmlns="">
            <p:pic>
              <p:nvPicPr>
                <p:cNvPr id="20" name="Freihand 19">
                  <a:extLst>
                    <a:ext uri="{FF2B5EF4-FFF2-40B4-BE49-F238E27FC236}">
                      <a16:creationId xmlns:a16="http://schemas.microsoft.com/office/drawing/2014/main" id="{41A15DAC-7A61-03A5-8711-E48E57DD82F4}"/>
                    </a:ext>
                  </a:extLst>
                </p:cNvPr>
                <p:cNvPicPr/>
                <p:nvPr/>
              </p:nvPicPr>
              <p:blipFill>
                <a:blip r:embed="rId30"/>
                <a:stretch>
                  <a:fillRect/>
                </a:stretch>
              </p:blipFill>
              <p:spPr>
                <a:xfrm>
                  <a:off x="10912189" y="1424422"/>
                  <a:ext cx="174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CCF8755-E3B9-1692-F605-37FAC05D16C0}"/>
                    </a:ext>
                  </a:extLst>
                </p14:cNvPr>
                <p14:cNvContentPartPr/>
                <p14:nvPr/>
              </p14:nvContentPartPr>
              <p14:xfrm>
                <a:off x="9382909" y="2303182"/>
                <a:ext cx="248040" cy="117720"/>
              </p14:xfrm>
            </p:contentPart>
          </mc:Choice>
          <mc:Fallback xmlns="">
            <p:pic>
              <p:nvPicPr>
                <p:cNvPr id="22" name="Freihand 21">
                  <a:extLst>
                    <a:ext uri="{FF2B5EF4-FFF2-40B4-BE49-F238E27FC236}">
                      <a16:creationId xmlns:a16="http://schemas.microsoft.com/office/drawing/2014/main" id="{6CCF8755-E3B9-1692-F605-37FAC05D16C0}"/>
                    </a:ext>
                  </a:extLst>
                </p:cNvPr>
                <p:cNvPicPr/>
                <p:nvPr/>
              </p:nvPicPr>
              <p:blipFill>
                <a:blip r:embed="rId32"/>
                <a:stretch>
                  <a:fillRect/>
                </a:stretch>
              </p:blipFill>
              <p:spPr>
                <a:xfrm>
                  <a:off x="9374269" y="2294542"/>
                  <a:ext cx="265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77B6FF7A-635B-4250-BA89-3AEECDDE0128}"/>
                    </a:ext>
                  </a:extLst>
                </p14:cNvPr>
                <p14:cNvContentPartPr/>
                <p14:nvPr/>
              </p14:nvContentPartPr>
              <p14:xfrm>
                <a:off x="9526549" y="2153782"/>
                <a:ext cx="12240" cy="7920"/>
              </p14:xfrm>
            </p:contentPart>
          </mc:Choice>
          <mc:Fallback xmlns="">
            <p:pic>
              <p:nvPicPr>
                <p:cNvPr id="23" name="Freihand 22">
                  <a:extLst>
                    <a:ext uri="{FF2B5EF4-FFF2-40B4-BE49-F238E27FC236}">
                      <a16:creationId xmlns:a16="http://schemas.microsoft.com/office/drawing/2014/main" id="{77B6FF7A-635B-4250-BA89-3AEECDDE0128}"/>
                    </a:ext>
                  </a:extLst>
                </p:cNvPr>
                <p:cNvPicPr/>
                <p:nvPr/>
              </p:nvPicPr>
              <p:blipFill>
                <a:blip r:embed="rId34"/>
                <a:stretch>
                  <a:fillRect/>
                </a:stretch>
              </p:blipFill>
              <p:spPr>
                <a:xfrm>
                  <a:off x="9517549" y="2144782"/>
                  <a:ext cx="2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56466B1-40CC-F3BC-96A4-CC980C77250E}"/>
                    </a:ext>
                  </a:extLst>
                </p14:cNvPr>
                <p14:cNvContentPartPr/>
                <p14:nvPr/>
              </p14:nvContentPartPr>
              <p14:xfrm>
                <a:off x="9886549" y="2058742"/>
                <a:ext cx="310320" cy="290880"/>
              </p14:xfrm>
            </p:contentPart>
          </mc:Choice>
          <mc:Fallback xmlns="">
            <p:pic>
              <p:nvPicPr>
                <p:cNvPr id="24" name="Freihand 23">
                  <a:extLst>
                    <a:ext uri="{FF2B5EF4-FFF2-40B4-BE49-F238E27FC236}">
                      <a16:creationId xmlns:a16="http://schemas.microsoft.com/office/drawing/2014/main" id="{E56466B1-40CC-F3BC-96A4-CC980C77250E}"/>
                    </a:ext>
                  </a:extLst>
                </p:cNvPr>
                <p:cNvPicPr/>
                <p:nvPr/>
              </p:nvPicPr>
              <p:blipFill>
                <a:blip r:embed="rId36"/>
                <a:stretch>
                  <a:fillRect/>
                </a:stretch>
              </p:blipFill>
              <p:spPr>
                <a:xfrm>
                  <a:off x="9877909" y="2049742"/>
                  <a:ext cx="3279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C8F8A11-48A3-1BC9-D818-18ADA84FAFD8}"/>
                    </a:ext>
                  </a:extLst>
                </p14:cNvPr>
                <p14:cNvContentPartPr/>
                <p14:nvPr/>
              </p14:nvContentPartPr>
              <p14:xfrm>
                <a:off x="10392709" y="2100502"/>
                <a:ext cx="115560" cy="93240"/>
              </p14:xfrm>
            </p:contentPart>
          </mc:Choice>
          <mc:Fallback xmlns="">
            <p:pic>
              <p:nvPicPr>
                <p:cNvPr id="25" name="Freihand 24">
                  <a:extLst>
                    <a:ext uri="{FF2B5EF4-FFF2-40B4-BE49-F238E27FC236}">
                      <a16:creationId xmlns:a16="http://schemas.microsoft.com/office/drawing/2014/main" id="{8C8F8A11-48A3-1BC9-D818-18ADA84FAFD8}"/>
                    </a:ext>
                  </a:extLst>
                </p:cNvPr>
                <p:cNvPicPr/>
                <p:nvPr/>
              </p:nvPicPr>
              <p:blipFill>
                <a:blip r:embed="rId38"/>
                <a:stretch>
                  <a:fillRect/>
                </a:stretch>
              </p:blipFill>
              <p:spPr>
                <a:xfrm>
                  <a:off x="10384069" y="2091862"/>
                  <a:ext cx="133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5E8ABB1A-8375-92AA-5F6D-5C2E54B5BE43}"/>
                    </a:ext>
                  </a:extLst>
                </p14:cNvPr>
                <p14:cNvContentPartPr/>
                <p14:nvPr/>
              </p14:nvContentPartPr>
              <p14:xfrm>
                <a:off x="10564789" y="2001502"/>
                <a:ext cx="246960" cy="131760"/>
              </p14:xfrm>
            </p:contentPart>
          </mc:Choice>
          <mc:Fallback xmlns="">
            <p:pic>
              <p:nvPicPr>
                <p:cNvPr id="26" name="Freihand 25">
                  <a:extLst>
                    <a:ext uri="{FF2B5EF4-FFF2-40B4-BE49-F238E27FC236}">
                      <a16:creationId xmlns:a16="http://schemas.microsoft.com/office/drawing/2014/main" id="{5E8ABB1A-8375-92AA-5F6D-5C2E54B5BE43}"/>
                    </a:ext>
                  </a:extLst>
                </p:cNvPr>
                <p:cNvPicPr/>
                <p:nvPr/>
              </p:nvPicPr>
              <p:blipFill>
                <a:blip r:embed="rId40"/>
                <a:stretch>
                  <a:fillRect/>
                </a:stretch>
              </p:blipFill>
              <p:spPr>
                <a:xfrm>
                  <a:off x="10555789" y="1992862"/>
                  <a:ext cx="264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56D20E4-0D10-6CE7-A9E8-DD67C1E90A0D}"/>
                    </a:ext>
                  </a:extLst>
                </p14:cNvPr>
                <p14:cNvContentPartPr/>
                <p14:nvPr/>
              </p14:nvContentPartPr>
              <p14:xfrm>
                <a:off x="10741549" y="1904302"/>
                <a:ext cx="10080" cy="26280"/>
              </p14:xfrm>
            </p:contentPart>
          </mc:Choice>
          <mc:Fallback xmlns="">
            <p:pic>
              <p:nvPicPr>
                <p:cNvPr id="27" name="Freihand 26">
                  <a:extLst>
                    <a:ext uri="{FF2B5EF4-FFF2-40B4-BE49-F238E27FC236}">
                      <a16:creationId xmlns:a16="http://schemas.microsoft.com/office/drawing/2014/main" id="{A56D20E4-0D10-6CE7-A9E8-DD67C1E90A0D}"/>
                    </a:ext>
                  </a:extLst>
                </p:cNvPr>
                <p:cNvPicPr/>
                <p:nvPr/>
              </p:nvPicPr>
              <p:blipFill>
                <a:blip r:embed="rId42"/>
                <a:stretch>
                  <a:fillRect/>
                </a:stretch>
              </p:blipFill>
              <p:spPr>
                <a:xfrm>
                  <a:off x="10732909" y="1895662"/>
                  <a:ext cx="27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54E647C-76A3-4CC6-7F5E-78C1FE750558}"/>
                    </a:ext>
                  </a:extLst>
                </p14:cNvPr>
                <p14:cNvContentPartPr/>
                <p14:nvPr/>
              </p14:nvContentPartPr>
              <p14:xfrm>
                <a:off x="10882669" y="1853902"/>
                <a:ext cx="96480" cy="217080"/>
              </p14:xfrm>
            </p:contentPart>
          </mc:Choice>
          <mc:Fallback xmlns="">
            <p:pic>
              <p:nvPicPr>
                <p:cNvPr id="29" name="Freihand 28">
                  <a:extLst>
                    <a:ext uri="{FF2B5EF4-FFF2-40B4-BE49-F238E27FC236}">
                      <a16:creationId xmlns:a16="http://schemas.microsoft.com/office/drawing/2014/main" id="{154E647C-76A3-4CC6-7F5E-78C1FE750558}"/>
                    </a:ext>
                  </a:extLst>
                </p:cNvPr>
                <p:cNvPicPr/>
                <p:nvPr/>
              </p:nvPicPr>
              <p:blipFill>
                <a:blip r:embed="rId44"/>
                <a:stretch>
                  <a:fillRect/>
                </a:stretch>
              </p:blipFill>
              <p:spPr>
                <a:xfrm>
                  <a:off x="10874029" y="1845262"/>
                  <a:ext cx="114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E0F20466-64A8-54BD-D4F7-B59422D77458}"/>
                    </a:ext>
                  </a:extLst>
                </p14:cNvPr>
                <p14:cNvContentPartPr/>
                <p14:nvPr/>
              </p14:nvContentPartPr>
              <p14:xfrm>
                <a:off x="11052229" y="1870462"/>
                <a:ext cx="324000" cy="131400"/>
              </p14:xfrm>
            </p:contentPart>
          </mc:Choice>
          <mc:Fallback xmlns="">
            <p:pic>
              <p:nvPicPr>
                <p:cNvPr id="31" name="Freihand 30">
                  <a:extLst>
                    <a:ext uri="{FF2B5EF4-FFF2-40B4-BE49-F238E27FC236}">
                      <a16:creationId xmlns:a16="http://schemas.microsoft.com/office/drawing/2014/main" id="{E0F20466-64A8-54BD-D4F7-B59422D77458}"/>
                    </a:ext>
                  </a:extLst>
                </p:cNvPr>
                <p:cNvPicPr/>
                <p:nvPr/>
              </p:nvPicPr>
              <p:blipFill>
                <a:blip r:embed="rId46"/>
                <a:stretch>
                  <a:fillRect/>
                </a:stretch>
              </p:blipFill>
              <p:spPr>
                <a:xfrm>
                  <a:off x="11043229" y="1861462"/>
                  <a:ext cx="341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FF08748-D6EA-067C-5E6A-9EA1D7046D09}"/>
                    </a:ext>
                  </a:extLst>
                </p14:cNvPr>
                <p14:cNvContentPartPr/>
                <p14:nvPr/>
              </p14:nvContentPartPr>
              <p14:xfrm>
                <a:off x="11399269" y="1793062"/>
                <a:ext cx="45720" cy="131400"/>
              </p14:xfrm>
            </p:contentPart>
          </mc:Choice>
          <mc:Fallback xmlns="">
            <p:pic>
              <p:nvPicPr>
                <p:cNvPr id="32" name="Freihand 31">
                  <a:extLst>
                    <a:ext uri="{FF2B5EF4-FFF2-40B4-BE49-F238E27FC236}">
                      <a16:creationId xmlns:a16="http://schemas.microsoft.com/office/drawing/2014/main" id="{5FF08748-D6EA-067C-5E6A-9EA1D7046D09}"/>
                    </a:ext>
                  </a:extLst>
                </p:cNvPr>
                <p:cNvPicPr/>
                <p:nvPr/>
              </p:nvPicPr>
              <p:blipFill>
                <a:blip r:embed="rId48"/>
                <a:stretch>
                  <a:fillRect/>
                </a:stretch>
              </p:blipFill>
              <p:spPr>
                <a:xfrm>
                  <a:off x="11390269" y="1784422"/>
                  <a:ext cx="63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8228AB25-BE05-DDC8-302A-F9E551AA4765}"/>
                    </a:ext>
                  </a:extLst>
                </p14:cNvPr>
                <p14:cNvContentPartPr/>
                <p14:nvPr/>
              </p14:nvContentPartPr>
              <p14:xfrm>
                <a:off x="11480989" y="1641502"/>
                <a:ext cx="12240" cy="4320"/>
              </p14:xfrm>
            </p:contentPart>
          </mc:Choice>
          <mc:Fallback xmlns="">
            <p:pic>
              <p:nvPicPr>
                <p:cNvPr id="33" name="Freihand 32">
                  <a:extLst>
                    <a:ext uri="{FF2B5EF4-FFF2-40B4-BE49-F238E27FC236}">
                      <a16:creationId xmlns:a16="http://schemas.microsoft.com/office/drawing/2014/main" id="{8228AB25-BE05-DDC8-302A-F9E551AA4765}"/>
                    </a:ext>
                  </a:extLst>
                </p:cNvPr>
                <p:cNvPicPr/>
                <p:nvPr/>
              </p:nvPicPr>
              <p:blipFill>
                <a:blip r:embed="rId50"/>
                <a:stretch>
                  <a:fillRect/>
                </a:stretch>
              </p:blipFill>
              <p:spPr>
                <a:xfrm>
                  <a:off x="11472349" y="1632502"/>
                  <a:ext cx="2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9F7BBDD-771C-1680-B549-6BF6EB1D1186}"/>
                    </a:ext>
                  </a:extLst>
                </p14:cNvPr>
                <p14:cNvContentPartPr/>
                <p14:nvPr/>
              </p14:nvContentPartPr>
              <p14:xfrm>
                <a:off x="10778269" y="1825102"/>
                <a:ext cx="163800" cy="424440"/>
              </p14:xfrm>
            </p:contentPart>
          </mc:Choice>
          <mc:Fallback xmlns="">
            <p:pic>
              <p:nvPicPr>
                <p:cNvPr id="35" name="Freihand 34">
                  <a:extLst>
                    <a:ext uri="{FF2B5EF4-FFF2-40B4-BE49-F238E27FC236}">
                      <a16:creationId xmlns:a16="http://schemas.microsoft.com/office/drawing/2014/main" id="{19F7BBDD-771C-1680-B549-6BF6EB1D1186}"/>
                    </a:ext>
                  </a:extLst>
                </p:cNvPr>
                <p:cNvPicPr/>
                <p:nvPr/>
              </p:nvPicPr>
              <p:blipFill>
                <a:blip r:embed="rId52"/>
                <a:stretch>
                  <a:fillRect/>
                </a:stretch>
              </p:blipFill>
              <p:spPr>
                <a:xfrm>
                  <a:off x="10769629" y="1816102"/>
                  <a:ext cx="18144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AA219072-66EE-3735-A8D1-55E6DCE1FD07}"/>
                    </a:ext>
                  </a:extLst>
                </p14:cNvPr>
                <p14:cNvContentPartPr/>
                <p14:nvPr/>
              </p14:nvContentPartPr>
              <p14:xfrm>
                <a:off x="10910749" y="1835542"/>
                <a:ext cx="105120" cy="244800"/>
              </p14:xfrm>
            </p:contentPart>
          </mc:Choice>
          <mc:Fallback xmlns="">
            <p:pic>
              <p:nvPicPr>
                <p:cNvPr id="36" name="Freihand 35">
                  <a:extLst>
                    <a:ext uri="{FF2B5EF4-FFF2-40B4-BE49-F238E27FC236}">
                      <a16:creationId xmlns:a16="http://schemas.microsoft.com/office/drawing/2014/main" id="{AA219072-66EE-3735-A8D1-55E6DCE1FD07}"/>
                    </a:ext>
                  </a:extLst>
                </p:cNvPr>
                <p:cNvPicPr/>
                <p:nvPr/>
              </p:nvPicPr>
              <p:blipFill>
                <a:blip r:embed="rId54"/>
                <a:stretch>
                  <a:fillRect/>
                </a:stretch>
              </p:blipFill>
              <p:spPr>
                <a:xfrm>
                  <a:off x="10902109" y="1826542"/>
                  <a:ext cx="122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28630A19-358F-2E59-172C-2E79F1612D6A}"/>
                    </a:ext>
                  </a:extLst>
                </p14:cNvPr>
                <p14:cNvContentPartPr/>
                <p14:nvPr/>
              </p14:nvContentPartPr>
              <p14:xfrm>
                <a:off x="11489269" y="1615942"/>
                <a:ext cx="113400" cy="244440"/>
              </p14:xfrm>
            </p:contentPart>
          </mc:Choice>
          <mc:Fallback xmlns="">
            <p:pic>
              <p:nvPicPr>
                <p:cNvPr id="38" name="Freihand 37">
                  <a:extLst>
                    <a:ext uri="{FF2B5EF4-FFF2-40B4-BE49-F238E27FC236}">
                      <a16:creationId xmlns:a16="http://schemas.microsoft.com/office/drawing/2014/main" id="{28630A19-358F-2E59-172C-2E79F1612D6A}"/>
                    </a:ext>
                  </a:extLst>
                </p:cNvPr>
                <p:cNvPicPr/>
                <p:nvPr/>
              </p:nvPicPr>
              <p:blipFill>
                <a:blip r:embed="rId56"/>
                <a:stretch>
                  <a:fillRect/>
                </a:stretch>
              </p:blipFill>
              <p:spPr>
                <a:xfrm>
                  <a:off x="11480629" y="1607302"/>
                  <a:ext cx="131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E00DEF6C-5510-75A0-85D3-C8776CA4276B}"/>
                    </a:ext>
                  </a:extLst>
                </p14:cNvPr>
                <p14:cNvContentPartPr/>
                <p14:nvPr/>
              </p14:nvContentPartPr>
              <p14:xfrm>
                <a:off x="11623189" y="1710982"/>
                <a:ext cx="64080" cy="123120"/>
              </p14:xfrm>
            </p:contentPart>
          </mc:Choice>
          <mc:Fallback xmlns="">
            <p:pic>
              <p:nvPicPr>
                <p:cNvPr id="39" name="Freihand 38">
                  <a:extLst>
                    <a:ext uri="{FF2B5EF4-FFF2-40B4-BE49-F238E27FC236}">
                      <a16:creationId xmlns:a16="http://schemas.microsoft.com/office/drawing/2014/main" id="{E00DEF6C-5510-75A0-85D3-C8776CA4276B}"/>
                    </a:ext>
                  </a:extLst>
                </p:cNvPr>
                <p:cNvPicPr/>
                <p:nvPr/>
              </p:nvPicPr>
              <p:blipFill>
                <a:blip r:embed="rId58"/>
                <a:stretch>
                  <a:fillRect/>
                </a:stretch>
              </p:blipFill>
              <p:spPr>
                <a:xfrm>
                  <a:off x="11614189" y="1701982"/>
                  <a:ext cx="81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474A5839-960E-77F4-2E52-CE6FBE6176FB}"/>
                    </a:ext>
                  </a:extLst>
                </p14:cNvPr>
                <p14:cNvContentPartPr/>
                <p14:nvPr/>
              </p14:nvContentPartPr>
              <p14:xfrm>
                <a:off x="11714629" y="1677142"/>
                <a:ext cx="57600" cy="108000"/>
              </p14:xfrm>
            </p:contentPart>
          </mc:Choice>
          <mc:Fallback xmlns="">
            <p:pic>
              <p:nvPicPr>
                <p:cNvPr id="40" name="Freihand 39">
                  <a:extLst>
                    <a:ext uri="{FF2B5EF4-FFF2-40B4-BE49-F238E27FC236}">
                      <a16:creationId xmlns:a16="http://schemas.microsoft.com/office/drawing/2014/main" id="{474A5839-960E-77F4-2E52-CE6FBE6176FB}"/>
                    </a:ext>
                  </a:extLst>
                </p:cNvPr>
                <p:cNvPicPr/>
                <p:nvPr/>
              </p:nvPicPr>
              <p:blipFill>
                <a:blip r:embed="rId60"/>
                <a:stretch>
                  <a:fillRect/>
                </a:stretch>
              </p:blipFill>
              <p:spPr>
                <a:xfrm>
                  <a:off x="11705989" y="1668502"/>
                  <a:ext cx="75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E5E9F1A2-5A69-8FBF-CA34-4BAF916F3D8A}"/>
                    </a:ext>
                  </a:extLst>
                </p14:cNvPr>
                <p14:cNvContentPartPr/>
                <p14:nvPr/>
              </p14:nvContentPartPr>
              <p14:xfrm>
                <a:off x="11795269" y="1466542"/>
                <a:ext cx="114120" cy="245160"/>
              </p14:xfrm>
            </p:contentPart>
          </mc:Choice>
          <mc:Fallback xmlns="">
            <p:pic>
              <p:nvPicPr>
                <p:cNvPr id="41" name="Freihand 40">
                  <a:extLst>
                    <a:ext uri="{FF2B5EF4-FFF2-40B4-BE49-F238E27FC236}">
                      <a16:creationId xmlns:a16="http://schemas.microsoft.com/office/drawing/2014/main" id="{E5E9F1A2-5A69-8FBF-CA34-4BAF916F3D8A}"/>
                    </a:ext>
                  </a:extLst>
                </p:cNvPr>
                <p:cNvPicPr/>
                <p:nvPr/>
              </p:nvPicPr>
              <p:blipFill>
                <a:blip r:embed="rId62"/>
                <a:stretch>
                  <a:fillRect/>
                </a:stretch>
              </p:blipFill>
              <p:spPr>
                <a:xfrm>
                  <a:off x="11786629" y="1457542"/>
                  <a:ext cx="131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FB8313C9-5000-2C1C-B5DA-76732DB685CE}"/>
                    </a:ext>
                  </a:extLst>
                </p14:cNvPr>
                <p14:cNvContentPartPr/>
                <p14:nvPr/>
              </p14:nvContentPartPr>
              <p14:xfrm>
                <a:off x="9418549" y="2610982"/>
                <a:ext cx="221760" cy="426960"/>
              </p14:xfrm>
            </p:contentPart>
          </mc:Choice>
          <mc:Fallback xmlns="">
            <p:pic>
              <p:nvPicPr>
                <p:cNvPr id="43" name="Freihand 42">
                  <a:extLst>
                    <a:ext uri="{FF2B5EF4-FFF2-40B4-BE49-F238E27FC236}">
                      <a16:creationId xmlns:a16="http://schemas.microsoft.com/office/drawing/2014/main" id="{FB8313C9-5000-2C1C-B5DA-76732DB685CE}"/>
                    </a:ext>
                  </a:extLst>
                </p:cNvPr>
                <p:cNvPicPr/>
                <p:nvPr/>
              </p:nvPicPr>
              <p:blipFill>
                <a:blip r:embed="rId64"/>
                <a:stretch>
                  <a:fillRect/>
                </a:stretch>
              </p:blipFill>
              <p:spPr>
                <a:xfrm>
                  <a:off x="9409909" y="2601982"/>
                  <a:ext cx="239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85BA2A10-4E0F-D1F2-7FD5-E42166AC9CB8}"/>
                    </a:ext>
                  </a:extLst>
                </p14:cNvPr>
                <p14:cNvContentPartPr/>
                <p14:nvPr/>
              </p14:nvContentPartPr>
              <p14:xfrm>
                <a:off x="9788629" y="2562022"/>
                <a:ext cx="270000" cy="245160"/>
              </p14:xfrm>
            </p:contentPart>
          </mc:Choice>
          <mc:Fallback xmlns="">
            <p:pic>
              <p:nvPicPr>
                <p:cNvPr id="44" name="Freihand 43">
                  <a:extLst>
                    <a:ext uri="{FF2B5EF4-FFF2-40B4-BE49-F238E27FC236}">
                      <a16:creationId xmlns:a16="http://schemas.microsoft.com/office/drawing/2014/main" id="{85BA2A10-4E0F-D1F2-7FD5-E42166AC9CB8}"/>
                    </a:ext>
                  </a:extLst>
                </p:cNvPr>
                <p:cNvPicPr/>
                <p:nvPr/>
              </p:nvPicPr>
              <p:blipFill>
                <a:blip r:embed="rId66"/>
                <a:stretch>
                  <a:fillRect/>
                </a:stretch>
              </p:blipFill>
              <p:spPr>
                <a:xfrm>
                  <a:off x="9779629" y="2553022"/>
                  <a:ext cx="2876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094230A8-80A7-59E0-CD95-9B4872C0EB23}"/>
                    </a:ext>
                  </a:extLst>
                </p14:cNvPr>
                <p14:cNvContentPartPr/>
                <p14:nvPr/>
              </p14:nvContentPartPr>
              <p14:xfrm>
                <a:off x="10213069" y="2485342"/>
                <a:ext cx="173880" cy="217440"/>
              </p14:xfrm>
            </p:contentPart>
          </mc:Choice>
          <mc:Fallback xmlns="">
            <p:pic>
              <p:nvPicPr>
                <p:cNvPr id="45" name="Freihand 44">
                  <a:extLst>
                    <a:ext uri="{FF2B5EF4-FFF2-40B4-BE49-F238E27FC236}">
                      <a16:creationId xmlns:a16="http://schemas.microsoft.com/office/drawing/2014/main" id="{094230A8-80A7-59E0-CD95-9B4872C0EB23}"/>
                    </a:ext>
                  </a:extLst>
                </p:cNvPr>
                <p:cNvPicPr/>
                <p:nvPr/>
              </p:nvPicPr>
              <p:blipFill>
                <a:blip r:embed="rId68"/>
                <a:stretch>
                  <a:fillRect/>
                </a:stretch>
              </p:blipFill>
              <p:spPr>
                <a:xfrm>
                  <a:off x="10204429" y="2476342"/>
                  <a:ext cx="191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420BB34-AF91-D8C4-DB73-073E0623458F}"/>
                    </a:ext>
                  </a:extLst>
                </p14:cNvPr>
                <p14:cNvContentPartPr/>
                <p14:nvPr/>
              </p14:nvContentPartPr>
              <p14:xfrm>
                <a:off x="10410349" y="2479222"/>
                <a:ext cx="117000" cy="204480"/>
              </p14:xfrm>
            </p:contentPart>
          </mc:Choice>
          <mc:Fallback xmlns="">
            <p:pic>
              <p:nvPicPr>
                <p:cNvPr id="46" name="Freihand 45">
                  <a:extLst>
                    <a:ext uri="{FF2B5EF4-FFF2-40B4-BE49-F238E27FC236}">
                      <a16:creationId xmlns:a16="http://schemas.microsoft.com/office/drawing/2014/main" id="{2420BB34-AF91-D8C4-DB73-073E0623458F}"/>
                    </a:ext>
                  </a:extLst>
                </p:cNvPr>
                <p:cNvPicPr/>
                <p:nvPr/>
              </p:nvPicPr>
              <p:blipFill>
                <a:blip r:embed="rId70"/>
                <a:stretch>
                  <a:fillRect/>
                </a:stretch>
              </p:blipFill>
              <p:spPr>
                <a:xfrm>
                  <a:off x="10401709" y="2470582"/>
                  <a:ext cx="134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5A509C01-958A-CB3B-36F8-BF6CE5A5B66B}"/>
                    </a:ext>
                  </a:extLst>
                </p14:cNvPr>
                <p14:cNvContentPartPr/>
                <p14:nvPr/>
              </p14:nvContentPartPr>
              <p14:xfrm>
                <a:off x="10436269" y="2392462"/>
                <a:ext cx="82800" cy="48960"/>
              </p14:xfrm>
            </p:contentPart>
          </mc:Choice>
          <mc:Fallback xmlns="">
            <p:pic>
              <p:nvPicPr>
                <p:cNvPr id="47" name="Freihand 46">
                  <a:extLst>
                    <a:ext uri="{FF2B5EF4-FFF2-40B4-BE49-F238E27FC236}">
                      <a16:creationId xmlns:a16="http://schemas.microsoft.com/office/drawing/2014/main" id="{5A509C01-958A-CB3B-36F8-BF6CE5A5B66B}"/>
                    </a:ext>
                  </a:extLst>
                </p:cNvPr>
                <p:cNvPicPr/>
                <p:nvPr/>
              </p:nvPicPr>
              <p:blipFill>
                <a:blip r:embed="rId72"/>
                <a:stretch>
                  <a:fillRect/>
                </a:stretch>
              </p:blipFill>
              <p:spPr>
                <a:xfrm>
                  <a:off x="10427269" y="2383822"/>
                  <a:ext cx="100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F5BE12CD-D018-90DA-FF22-306733A05854}"/>
                    </a:ext>
                  </a:extLst>
                </p14:cNvPr>
                <p14:cNvContentPartPr/>
                <p14:nvPr/>
              </p14:nvContentPartPr>
              <p14:xfrm>
                <a:off x="10616269" y="2306782"/>
                <a:ext cx="109800" cy="115920"/>
              </p14:xfrm>
            </p:contentPart>
          </mc:Choice>
          <mc:Fallback xmlns="">
            <p:pic>
              <p:nvPicPr>
                <p:cNvPr id="48" name="Freihand 47">
                  <a:extLst>
                    <a:ext uri="{FF2B5EF4-FFF2-40B4-BE49-F238E27FC236}">
                      <a16:creationId xmlns:a16="http://schemas.microsoft.com/office/drawing/2014/main" id="{F5BE12CD-D018-90DA-FF22-306733A05854}"/>
                    </a:ext>
                  </a:extLst>
                </p:cNvPr>
                <p:cNvPicPr/>
                <p:nvPr/>
              </p:nvPicPr>
              <p:blipFill>
                <a:blip r:embed="rId74"/>
                <a:stretch>
                  <a:fillRect/>
                </a:stretch>
              </p:blipFill>
              <p:spPr>
                <a:xfrm>
                  <a:off x="10607269" y="2298142"/>
                  <a:ext cx="127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FC6E4AE6-2A13-682E-1402-3472CC92076B}"/>
                    </a:ext>
                  </a:extLst>
                </p14:cNvPr>
                <p14:cNvContentPartPr/>
                <p14:nvPr/>
              </p14:nvContentPartPr>
              <p14:xfrm>
                <a:off x="10896709" y="2261782"/>
                <a:ext cx="180360" cy="241560"/>
              </p14:xfrm>
            </p:contentPart>
          </mc:Choice>
          <mc:Fallback xmlns="">
            <p:pic>
              <p:nvPicPr>
                <p:cNvPr id="49" name="Freihand 48">
                  <a:extLst>
                    <a:ext uri="{FF2B5EF4-FFF2-40B4-BE49-F238E27FC236}">
                      <a16:creationId xmlns:a16="http://schemas.microsoft.com/office/drawing/2014/main" id="{FC6E4AE6-2A13-682E-1402-3472CC92076B}"/>
                    </a:ext>
                  </a:extLst>
                </p:cNvPr>
                <p:cNvPicPr/>
                <p:nvPr/>
              </p:nvPicPr>
              <p:blipFill>
                <a:blip r:embed="rId76"/>
                <a:stretch>
                  <a:fillRect/>
                </a:stretch>
              </p:blipFill>
              <p:spPr>
                <a:xfrm>
                  <a:off x="10888069" y="2252782"/>
                  <a:ext cx="198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18613EC-7D74-09CF-CDED-DD164D946185}"/>
                    </a:ext>
                  </a:extLst>
                </p14:cNvPr>
                <p14:cNvContentPartPr/>
                <p14:nvPr/>
              </p14:nvContentPartPr>
              <p14:xfrm>
                <a:off x="11126029" y="2273662"/>
                <a:ext cx="109800" cy="169200"/>
              </p14:xfrm>
            </p:contentPart>
          </mc:Choice>
          <mc:Fallback xmlns="">
            <p:pic>
              <p:nvPicPr>
                <p:cNvPr id="50" name="Freihand 49">
                  <a:extLst>
                    <a:ext uri="{FF2B5EF4-FFF2-40B4-BE49-F238E27FC236}">
                      <a16:creationId xmlns:a16="http://schemas.microsoft.com/office/drawing/2014/main" id="{618613EC-7D74-09CF-CDED-DD164D946185}"/>
                    </a:ext>
                  </a:extLst>
                </p:cNvPr>
                <p:cNvPicPr/>
                <p:nvPr/>
              </p:nvPicPr>
              <p:blipFill>
                <a:blip r:embed="rId78"/>
                <a:stretch>
                  <a:fillRect/>
                </a:stretch>
              </p:blipFill>
              <p:spPr>
                <a:xfrm>
                  <a:off x="11117389" y="2265022"/>
                  <a:ext cx="127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BB198B85-C75D-1EE7-E0B2-098E58B54927}"/>
                    </a:ext>
                  </a:extLst>
                </p14:cNvPr>
                <p14:cNvContentPartPr/>
                <p14:nvPr/>
              </p14:nvContentPartPr>
              <p14:xfrm>
                <a:off x="11362189" y="2163142"/>
                <a:ext cx="232560" cy="421560"/>
              </p14:xfrm>
            </p:contentPart>
          </mc:Choice>
          <mc:Fallback xmlns="">
            <p:pic>
              <p:nvPicPr>
                <p:cNvPr id="51" name="Freihand 50">
                  <a:extLst>
                    <a:ext uri="{FF2B5EF4-FFF2-40B4-BE49-F238E27FC236}">
                      <a16:creationId xmlns:a16="http://schemas.microsoft.com/office/drawing/2014/main" id="{BB198B85-C75D-1EE7-E0B2-098E58B54927}"/>
                    </a:ext>
                  </a:extLst>
                </p:cNvPr>
                <p:cNvPicPr/>
                <p:nvPr/>
              </p:nvPicPr>
              <p:blipFill>
                <a:blip r:embed="rId80"/>
                <a:stretch>
                  <a:fillRect/>
                </a:stretch>
              </p:blipFill>
              <p:spPr>
                <a:xfrm>
                  <a:off x="11353189" y="2154142"/>
                  <a:ext cx="2502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9242C213-9730-A7E1-136B-75AD952C9DA2}"/>
                    </a:ext>
                  </a:extLst>
                </p14:cNvPr>
                <p14:cNvContentPartPr/>
                <p14:nvPr/>
              </p14:nvContentPartPr>
              <p14:xfrm>
                <a:off x="11608789" y="2033542"/>
                <a:ext cx="216720" cy="189000"/>
              </p14:xfrm>
            </p:contentPart>
          </mc:Choice>
          <mc:Fallback xmlns="">
            <p:pic>
              <p:nvPicPr>
                <p:cNvPr id="52" name="Freihand 51">
                  <a:extLst>
                    <a:ext uri="{FF2B5EF4-FFF2-40B4-BE49-F238E27FC236}">
                      <a16:creationId xmlns:a16="http://schemas.microsoft.com/office/drawing/2014/main" id="{9242C213-9730-A7E1-136B-75AD952C9DA2}"/>
                    </a:ext>
                  </a:extLst>
                </p:cNvPr>
                <p:cNvPicPr/>
                <p:nvPr/>
              </p:nvPicPr>
              <p:blipFill>
                <a:blip r:embed="rId82"/>
                <a:stretch>
                  <a:fillRect/>
                </a:stretch>
              </p:blipFill>
              <p:spPr>
                <a:xfrm>
                  <a:off x="11600149" y="2024542"/>
                  <a:ext cx="234360" cy="206640"/>
                </a:xfrm>
                <a:prstGeom prst="rect">
                  <a:avLst/>
                </a:prstGeom>
              </p:spPr>
            </p:pic>
          </mc:Fallback>
        </mc:AlternateContent>
      </p:grpSp>
      <p:grpSp>
        <p:nvGrpSpPr>
          <p:cNvPr id="60" name="Gruppieren 59">
            <a:extLst>
              <a:ext uri="{FF2B5EF4-FFF2-40B4-BE49-F238E27FC236}">
                <a16:creationId xmlns:a16="http://schemas.microsoft.com/office/drawing/2014/main" id="{8EB9D2EA-1BC6-CDC7-9320-80A46803DDE4}"/>
              </a:ext>
            </a:extLst>
          </p:cNvPr>
          <p:cNvGrpSpPr/>
          <p:nvPr/>
        </p:nvGrpSpPr>
        <p:grpSpPr>
          <a:xfrm>
            <a:off x="9365269" y="3090862"/>
            <a:ext cx="564120" cy="332640"/>
            <a:chOff x="9365269" y="3090862"/>
            <a:chExt cx="564120" cy="332640"/>
          </a:xfrm>
        </p:grpSpPr>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DDBF8B99-8BF1-E5D5-035F-49D45CC6959F}"/>
                    </a:ext>
                  </a:extLst>
                </p14:cNvPr>
                <p14:cNvContentPartPr/>
                <p14:nvPr/>
              </p14:nvContentPartPr>
              <p14:xfrm>
                <a:off x="9391549" y="3173302"/>
                <a:ext cx="343800" cy="170280"/>
              </p14:xfrm>
            </p:contentPart>
          </mc:Choice>
          <mc:Fallback xmlns="">
            <p:pic>
              <p:nvPicPr>
                <p:cNvPr id="54" name="Freihand 53">
                  <a:extLst>
                    <a:ext uri="{FF2B5EF4-FFF2-40B4-BE49-F238E27FC236}">
                      <a16:creationId xmlns:a16="http://schemas.microsoft.com/office/drawing/2014/main" id="{DDBF8B99-8BF1-E5D5-035F-49D45CC6959F}"/>
                    </a:ext>
                  </a:extLst>
                </p:cNvPr>
                <p:cNvPicPr/>
                <p:nvPr/>
              </p:nvPicPr>
              <p:blipFill>
                <a:blip r:embed="rId84"/>
                <a:stretch>
                  <a:fillRect/>
                </a:stretch>
              </p:blipFill>
              <p:spPr>
                <a:xfrm>
                  <a:off x="9382909" y="3164302"/>
                  <a:ext cx="361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698A61A-3684-BB83-8946-CDA7AFCB2B52}"/>
                    </a:ext>
                  </a:extLst>
                </p14:cNvPr>
                <p14:cNvContentPartPr/>
                <p14:nvPr/>
              </p14:nvContentPartPr>
              <p14:xfrm>
                <a:off x="9657589" y="3122182"/>
                <a:ext cx="10080" cy="28080"/>
              </p14:xfrm>
            </p:contentPart>
          </mc:Choice>
          <mc:Fallback xmlns="">
            <p:pic>
              <p:nvPicPr>
                <p:cNvPr id="55" name="Freihand 54">
                  <a:extLst>
                    <a:ext uri="{FF2B5EF4-FFF2-40B4-BE49-F238E27FC236}">
                      <a16:creationId xmlns:a16="http://schemas.microsoft.com/office/drawing/2014/main" id="{F698A61A-3684-BB83-8946-CDA7AFCB2B52}"/>
                    </a:ext>
                  </a:extLst>
                </p:cNvPr>
                <p:cNvPicPr/>
                <p:nvPr/>
              </p:nvPicPr>
              <p:blipFill>
                <a:blip r:embed="rId86"/>
                <a:stretch>
                  <a:fillRect/>
                </a:stretch>
              </p:blipFill>
              <p:spPr>
                <a:xfrm>
                  <a:off x="9648589" y="3113182"/>
                  <a:ext cx="27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B61F0A36-F819-CB5A-3234-52C1C22D5FB3}"/>
                    </a:ext>
                  </a:extLst>
                </p14:cNvPr>
                <p14:cNvContentPartPr/>
                <p14:nvPr/>
              </p14:nvContentPartPr>
              <p14:xfrm>
                <a:off x="9796189" y="3090862"/>
                <a:ext cx="133200" cy="167040"/>
              </p14:xfrm>
            </p:contentPart>
          </mc:Choice>
          <mc:Fallback xmlns="">
            <p:pic>
              <p:nvPicPr>
                <p:cNvPr id="56" name="Freihand 55">
                  <a:extLst>
                    <a:ext uri="{FF2B5EF4-FFF2-40B4-BE49-F238E27FC236}">
                      <a16:creationId xmlns:a16="http://schemas.microsoft.com/office/drawing/2014/main" id="{B61F0A36-F819-CB5A-3234-52C1C22D5FB3}"/>
                    </a:ext>
                  </a:extLst>
                </p:cNvPr>
                <p:cNvPicPr/>
                <p:nvPr/>
              </p:nvPicPr>
              <p:blipFill>
                <a:blip r:embed="rId88"/>
                <a:stretch>
                  <a:fillRect/>
                </a:stretch>
              </p:blipFill>
              <p:spPr>
                <a:xfrm>
                  <a:off x="9787549" y="3082222"/>
                  <a:ext cx="150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FAD2394-2D43-B22F-8A2D-564A34D726C6}"/>
                    </a:ext>
                  </a:extLst>
                </p14:cNvPr>
                <p14:cNvContentPartPr/>
                <p14:nvPr/>
              </p14:nvContentPartPr>
              <p14:xfrm>
                <a:off x="9365269" y="3127942"/>
                <a:ext cx="124560" cy="295560"/>
              </p14:xfrm>
            </p:contentPart>
          </mc:Choice>
          <mc:Fallback xmlns="">
            <p:pic>
              <p:nvPicPr>
                <p:cNvPr id="58" name="Freihand 57">
                  <a:extLst>
                    <a:ext uri="{FF2B5EF4-FFF2-40B4-BE49-F238E27FC236}">
                      <a16:creationId xmlns:a16="http://schemas.microsoft.com/office/drawing/2014/main" id="{FFAD2394-2D43-B22F-8A2D-564A34D726C6}"/>
                    </a:ext>
                  </a:extLst>
                </p:cNvPr>
                <p:cNvPicPr/>
                <p:nvPr/>
              </p:nvPicPr>
              <p:blipFill>
                <a:blip r:embed="rId90"/>
                <a:stretch>
                  <a:fillRect/>
                </a:stretch>
              </p:blipFill>
              <p:spPr>
                <a:xfrm>
                  <a:off x="9356269" y="3118942"/>
                  <a:ext cx="142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EC65DEC3-7678-86C5-C0E5-5BE0BB0ADC80}"/>
                    </a:ext>
                  </a:extLst>
                </p14:cNvPr>
                <p14:cNvContentPartPr/>
                <p14:nvPr/>
              </p14:nvContentPartPr>
              <p14:xfrm>
                <a:off x="9512149" y="3240982"/>
                <a:ext cx="30600" cy="109440"/>
              </p14:xfrm>
            </p:contentPart>
          </mc:Choice>
          <mc:Fallback xmlns="">
            <p:pic>
              <p:nvPicPr>
                <p:cNvPr id="59" name="Freihand 58">
                  <a:extLst>
                    <a:ext uri="{FF2B5EF4-FFF2-40B4-BE49-F238E27FC236}">
                      <a16:creationId xmlns:a16="http://schemas.microsoft.com/office/drawing/2014/main" id="{EC65DEC3-7678-86C5-C0E5-5BE0BB0ADC80}"/>
                    </a:ext>
                  </a:extLst>
                </p:cNvPr>
                <p:cNvPicPr/>
                <p:nvPr/>
              </p:nvPicPr>
              <p:blipFill>
                <a:blip r:embed="rId92"/>
                <a:stretch>
                  <a:fillRect/>
                </a:stretch>
              </p:blipFill>
              <p:spPr>
                <a:xfrm>
                  <a:off x="9503509" y="3231982"/>
                  <a:ext cx="482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EA867C90-A3A5-5233-EC20-2C86DF43028F}"/>
                  </a:ext>
                </a:extLst>
              </p14:cNvPr>
              <p14:cNvContentPartPr/>
              <p14:nvPr/>
            </p14:nvContentPartPr>
            <p14:xfrm>
              <a:off x="1931989" y="2661742"/>
              <a:ext cx="378000" cy="374040"/>
            </p14:xfrm>
          </p:contentPart>
        </mc:Choice>
        <mc:Fallback xmlns="">
          <p:pic>
            <p:nvPicPr>
              <p:cNvPr id="61" name="Freihand 60">
                <a:extLst>
                  <a:ext uri="{FF2B5EF4-FFF2-40B4-BE49-F238E27FC236}">
                    <a16:creationId xmlns:a16="http://schemas.microsoft.com/office/drawing/2014/main" id="{EA867C90-A3A5-5233-EC20-2C86DF43028F}"/>
                  </a:ext>
                </a:extLst>
              </p:cNvPr>
              <p:cNvPicPr/>
              <p:nvPr/>
            </p:nvPicPr>
            <p:blipFill>
              <a:blip r:embed="rId94"/>
              <a:stretch>
                <a:fillRect/>
              </a:stretch>
            </p:blipFill>
            <p:spPr>
              <a:xfrm>
                <a:off x="1923349" y="2653102"/>
                <a:ext cx="3956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462ED3D5-F2A0-6F2E-53AF-075B3E4FB483}"/>
                  </a:ext>
                </a:extLst>
              </p14:cNvPr>
              <p14:cNvContentPartPr/>
              <p14:nvPr/>
            </p14:nvContentPartPr>
            <p14:xfrm>
              <a:off x="3031429" y="2632582"/>
              <a:ext cx="622080" cy="411480"/>
            </p14:xfrm>
          </p:contentPart>
        </mc:Choice>
        <mc:Fallback xmlns="">
          <p:pic>
            <p:nvPicPr>
              <p:cNvPr id="62" name="Freihand 61">
                <a:extLst>
                  <a:ext uri="{FF2B5EF4-FFF2-40B4-BE49-F238E27FC236}">
                    <a16:creationId xmlns:a16="http://schemas.microsoft.com/office/drawing/2014/main" id="{462ED3D5-F2A0-6F2E-53AF-075B3E4FB483}"/>
                  </a:ext>
                </a:extLst>
              </p:cNvPr>
              <p:cNvPicPr/>
              <p:nvPr/>
            </p:nvPicPr>
            <p:blipFill>
              <a:blip r:embed="rId96"/>
              <a:stretch>
                <a:fillRect/>
              </a:stretch>
            </p:blipFill>
            <p:spPr>
              <a:xfrm>
                <a:off x="3022789" y="2623582"/>
                <a:ext cx="639720" cy="429120"/>
              </a:xfrm>
              <a:prstGeom prst="rect">
                <a:avLst/>
              </a:prstGeom>
            </p:spPr>
          </p:pic>
        </mc:Fallback>
      </mc:AlternateContent>
      <p:grpSp>
        <p:nvGrpSpPr>
          <p:cNvPr id="67" name="Gruppieren 66">
            <a:extLst>
              <a:ext uri="{FF2B5EF4-FFF2-40B4-BE49-F238E27FC236}">
                <a16:creationId xmlns:a16="http://schemas.microsoft.com/office/drawing/2014/main" id="{2D0E4C35-1158-4E73-EE95-F3DC83679A9A}"/>
              </a:ext>
            </a:extLst>
          </p:cNvPr>
          <p:cNvGrpSpPr/>
          <p:nvPr/>
        </p:nvGrpSpPr>
        <p:grpSpPr>
          <a:xfrm>
            <a:off x="5749069" y="1253782"/>
            <a:ext cx="2749320" cy="1986120"/>
            <a:chOff x="5749069" y="1253782"/>
            <a:chExt cx="2749320" cy="1986120"/>
          </a:xfrm>
        </p:grpSpPr>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BD545B6D-CDBE-4249-E531-BCA2864C894B}"/>
                    </a:ext>
                  </a:extLst>
                </p14:cNvPr>
                <p14:cNvContentPartPr/>
                <p14:nvPr/>
              </p14:nvContentPartPr>
              <p14:xfrm>
                <a:off x="7250989" y="2289862"/>
                <a:ext cx="540720" cy="301320"/>
              </p14:xfrm>
            </p:contentPart>
          </mc:Choice>
          <mc:Fallback xmlns="">
            <p:pic>
              <p:nvPicPr>
                <p:cNvPr id="63" name="Freihand 62">
                  <a:extLst>
                    <a:ext uri="{FF2B5EF4-FFF2-40B4-BE49-F238E27FC236}">
                      <a16:creationId xmlns:a16="http://schemas.microsoft.com/office/drawing/2014/main" id="{BD545B6D-CDBE-4249-E531-BCA2864C894B}"/>
                    </a:ext>
                  </a:extLst>
                </p:cNvPr>
                <p:cNvPicPr/>
                <p:nvPr/>
              </p:nvPicPr>
              <p:blipFill>
                <a:blip r:embed="rId98"/>
                <a:stretch>
                  <a:fillRect/>
                </a:stretch>
              </p:blipFill>
              <p:spPr>
                <a:xfrm>
                  <a:off x="7242349" y="2280862"/>
                  <a:ext cx="5583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74B8D4A6-5870-DAFD-1357-32780E2D566C}"/>
                    </a:ext>
                  </a:extLst>
                </p14:cNvPr>
                <p14:cNvContentPartPr/>
                <p14:nvPr/>
              </p14:nvContentPartPr>
              <p14:xfrm>
                <a:off x="7625749" y="2525302"/>
                <a:ext cx="353880" cy="289800"/>
              </p14:xfrm>
            </p:contentPart>
          </mc:Choice>
          <mc:Fallback xmlns="">
            <p:pic>
              <p:nvPicPr>
                <p:cNvPr id="64" name="Freihand 63">
                  <a:extLst>
                    <a:ext uri="{FF2B5EF4-FFF2-40B4-BE49-F238E27FC236}">
                      <a16:creationId xmlns:a16="http://schemas.microsoft.com/office/drawing/2014/main" id="{74B8D4A6-5870-DAFD-1357-32780E2D566C}"/>
                    </a:ext>
                  </a:extLst>
                </p:cNvPr>
                <p:cNvPicPr/>
                <p:nvPr/>
              </p:nvPicPr>
              <p:blipFill>
                <a:blip r:embed="rId100"/>
                <a:stretch>
                  <a:fillRect/>
                </a:stretch>
              </p:blipFill>
              <p:spPr>
                <a:xfrm>
                  <a:off x="7616749" y="2516302"/>
                  <a:ext cx="3715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D363E89B-7A9B-0EAF-302C-F25FA45C6B42}"/>
                    </a:ext>
                  </a:extLst>
                </p14:cNvPr>
                <p14:cNvContentPartPr/>
                <p14:nvPr/>
              </p14:nvContentPartPr>
              <p14:xfrm>
                <a:off x="5749069" y="1253782"/>
                <a:ext cx="2749320" cy="1986120"/>
              </p14:xfrm>
            </p:contentPart>
          </mc:Choice>
          <mc:Fallback xmlns="">
            <p:pic>
              <p:nvPicPr>
                <p:cNvPr id="66" name="Freihand 65">
                  <a:extLst>
                    <a:ext uri="{FF2B5EF4-FFF2-40B4-BE49-F238E27FC236}">
                      <a16:creationId xmlns:a16="http://schemas.microsoft.com/office/drawing/2014/main" id="{D363E89B-7A9B-0EAF-302C-F25FA45C6B42}"/>
                    </a:ext>
                  </a:extLst>
                </p:cNvPr>
                <p:cNvPicPr/>
                <p:nvPr/>
              </p:nvPicPr>
              <p:blipFill>
                <a:blip r:embed="rId102"/>
                <a:stretch>
                  <a:fillRect/>
                </a:stretch>
              </p:blipFill>
              <p:spPr>
                <a:xfrm>
                  <a:off x="5740069" y="1245142"/>
                  <a:ext cx="2766960" cy="2003760"/>
                </a:xfrm>
                <a:prstGeom prst="rect">
                  <a:avLst/>
                </a:prstGeom>
              </p:spPr>
            </p:pic>
          </mc:Fallback>
        </mc:AlternateContent>
      </p:grpSp>
      <p:grpSp>
        <p:nvGrpSpPr>
          <p:cNvPr id="71" name="Gruppieren 70">
            <a:extLst>
              <a:ext uri="{FF2B5EF4-FFF2-40B4-BE49-F238E27FC236}">
                <a16:creationId xmlns:a16="http://schemas.microsoft.com/office/drawing/2014/main" id="{79F5C2BD-938C-F8F5-807C-73BF46FEEF47}"/>
              </a:ext>
            </a:extLst>
          </p:cNvPr>
          <p:cNvGrpSpPr/>
          <p:nvPr/>
        </p:nvGrpSpPr>
        <p:grpSpPr>
          <a:xfrm>
            <a:off x="1734709" y="4264822"/>
            <a:ext cx="749160" cy="380880"/>
            <a:chOff x="1734709" y="4264822"/>
            <a:chExt cx="749160" cy="380880"/>
          </a:xfrm>
        </p:grpSpPr>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821D0E36-E6FE-3BA1-0D67-CBB6547C4207}"/>
                    </a:ext>
                  </a:extLst>
                </p14:cNvPr>
                <p14:cNvContentPartPr/>
                <p14:nvPr/>
              </p14:nvContentPartPr>
              <p14:xfrm>
                <a:off x="1734709" y="4337542"/>
                <a:ext cx="213480" cy="308160"/>
              </p14:xfrm>
            </p:contentPart>
          </mc:Choice>
          <mc:Fallback xmlns="">
            <p:pic>
              <p:nvPicPr>
                <p:cNvPr id="68" name="Freihand 67">
                  <a:extLst>
                    <a:ext uri="{FF2B5EF4-FFF2-40B4-BE49-F238E27FC236}">
                      <a16:creationId xmlns:a16="http://schemas.microsoft.com/office/drawing/2014/main" id="{821D0E36-E6FE-3BA1-0D67-CBB6547C4207}"/>
                    </a:ext>
                  </a:extLst>
                </p:cNvPr>
                <p:cNvPicPr/>
                <p:nvPr/>
              </p:nvPicPr>
              <p:blipFill>
                <a:blip r:embed="rId104"/>
                <a:stretch>
                  <a:fillRect/>
                </a:stretch>
              </p:blipFill>
              <p:spPr>
                <a:xfrm>
                  <a:off x="1726069" y="4328542"/>
                  <a:ext cx="2311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44FDE735-9DF0-AD7C-A010-143E82D2B0A9}"/>
                    </a:ext>
                  </a:extLst>
                </p14:cNvPr>
                <p14:cNvContentPartPr/>
                <p14:nvPr/>
              </p14:nvContentPartPr>
              <p14:xfrm>
                <a:off x="2024149" y="4412422"/>
                <a:ext cx="102600" cy="33840"/>
              </p14:xfrm>
            </p:contentPart>
          </mc:Choice>
          <mc:Fallback xmlns="">
            <p:pic>
              <p:nvPicPr>
                <p:cNvPr id="69" name="Freihand 68">
                  <a:extLst>
                    <a:ext uri="{FF2B5EF4-FFF2-40B4-BE49-F238E27FC236}">
                      <a16:creationId xmlns:a16="http://schemas.microsoft.com/office/drawing/2014/main" id="{44FDE735-9DF0-AD7C-A010-143E82D2B0A9}"/>
                    </a:ext>
                  </a:extLst>
                </p:cNvPr>
                <p:cNvPicPr/>
                <p:nvPr/>
              </p:nvPicPr>
              <p:blipFill>
                <a:blip r:embed="rId106"/>
                <a:stretch>
                  <a:fillRect/>
                </a:stretch>
              </p:blipFill>
              <p:spPr>
                <a:xfrm>
                  <a:off x="2015149" y="4403782"/>
                  <a:ext cx="120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153DB9E1-8500-6E2D-D420-ABE7A3B23DB6}"/>
                    </a:ext>
                  </a:extLst>
                </p14:cNvPr>
                <p14:cNvContentPartPr/>
                <p14:nvPr/>
              </p14:nvContentPartPr>
              <p14:xfrm>
                <a:off x="2198029" y="4264822"/>
                <a:ext cx="285840" cy="246600"/>
              </p14:xfrm>
            </p:contentPart>
          </mc:Choice>
          <mc:Fallback xmlns="">
            <p:pic>
              <p:nvPicPr>
                <p:cNvPr id="70" name="Freihand 69">
                  <a:extLst>
                    <a:ext uri="{FF2B5EF4-FFF2-40B4-BE49-F238E27FC236}">
                      <a16:creationId xmlns:a16="http://schemas.microsoft.com/office/drawing/2014/main" id="{153DB9E1-8500-6E2D-D420-ABE7A3B23DB6}"/>
                    </a:ext>
                  </a:extLst>
                </p:cNvPr>
                <p:cNvPicPr/>
                <p:nvPr/>
              </p:nvPicPr>
              <p:blipFill>
                <a:blip r:embed="rId108"/>
                <a:stretch>
                  <a:fillRect/>
                </a:stretch>
              </p:blipFill>
              <p:spPr>
                <a:xfrm>
                  <a:off x="2189389" y="4256182"/>
                  <a:ext cx="303480" cy="264240"/>
                </a:xfrm>
                <a:prstGeom prst="rect">
                  <a:avLst/>
                </a:prstGeom>
              </p:spPr>
            </p:pic>
          </mc:Fallback>
        </mc:AlternateContent>
      </p:grpSp>
      <p:grpSp>
        <p:nvGrpSpPr>
          <p:cNvPr id="78" name="Gruppieren 77">
            <a:extLst>
              <a:ext uri="{FF2B5EF4-FFF2-40B4-BE49-F238E27FC236}">
                <a16:creationId xmlns:a16="http://schemas.microsoft.com/office/drawing/2014/main" id="{2D7B76F5-A304-011F-DCF3-E8D9897DB836}"/>
              </a:ext>
            </a:extLst>
          </p:cNvPr>
          <p:cNvGrpSpPr/>
          <p:nvPr/>
        </p:nvGrpSpPr>
        <p:grpSpPr>
          <a:xfrm>
            <a:off x="2839909" y="3895822"/>
            <a:ext cx="1609920" cy="476280"/>
            <a:chOff x="2839909" y="3895822"/>
            <a:chExt cx="1609920" cy="476280"/>
          </a:xfrm>
        </p:grpSpPr>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1C1797AC-4211-C061-7844-7468FAEED507}"/>
                    </a:ext>
                  </a:extLst>
                </p14:cNvPr>
                <p14:cNvContentPartPr/>
                <p14:nvPr/>
              </p14:nvContentPartPr>
              <p14:xfrm>
                <a:off x="2839909" y="4111822"/>
                <a:ext cx="183600" cy="260280"/>
              </p14:xfrm>
            </p:contentPart>
          </mc:Choice>
          <mc:Fallback xmlns="">
            <p:pic>
              <p:nvPicPr>
                <p:cNvPr id="72" name="Freihand 71">
                  <a:extLst>
                    <a:ext uri="{FF2B5EF4-FFF2-40B4-BE49-F238E27FC236}">
                      <a16:creationId xmlns:a16="http://schemas.microsoft.com/office/drawing/2014/main" id="{1C1797AC-4211-C061-7844-7468FAEED507}"/>
                    </a:ext>
                  </a:extLst>
                </p:cNvPr>
                <p:cNvPicPr/>
                <p:nvPr/>
              </p:nvPicPr>
              <p:blipFill>
                <a:blip r:embed="rId110"/>
                <a:stretch>
                  <a:fillRect/>
                </a:stretch>
              </p:blipFill>
              <p:spPr>
                <a:xfrm>
                  <a:off x="2830909" y="4103182"/>
                  <a:ext cx="201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F911E7C3-73A2-6530-321B-34C0A64B399F}"/>
                    </a:ext>
                  </a:extLst>
                </p14:cNvPr>
                <p14:cNvContentPartPr/>
                <p14:nvPr/>
              </p14:nvContentPartPr>
              <p14:xfrm>
                <a:off x="3128629" y="4207582"/>
                <a:ext cx="387720" cy="135720"/>
              </p14:xfrm>
            </p:contentPart>
          </mc:Choice>
          <mc:Fallback xmlns="">
            <p:pic>
              <p:nvPicPr>
                <p:cNvPr id="73" name="Freihand 72">
                  <a:extLst>
                    <a:ext uri="{FF2B5EF4-FFF2-40B4-BE49-F238E27FC236}">
                      <a16:creationId xmlns:a16="http://schemas.microsoft.com/office/drawing/2014/main" id="{F911E7C3-73A2-6530-321B-34C0A64B399F}"/>
                    </a:ext>
                  </a:extLst>
                </p:cNvPr>
                <p:cNvPicPr/>
                <p:nvPr/>
              </p:nvPicPr>
              <p:blipFill>
                <a:blip r:embed="rId112"/>
                <a:stretch>
                  <a:fillRect/>
                </a:stretch>
              </p:blipFill>
              <p:spPr>
                <a:xfrm>
                  <a:off x="3119989" y="4198582"/>
                  <a:ext cx="405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CB51CBAD-B6E7-4960-BF50-655A2143E869}"/>
                    </a:ext>
                  </a:extLst>
                </p14:cNvPr>
                <p14:cNvContentPartPr/>
                <p14:nvPr/>
              </p14:nvContentPartPr>
              <p14:xfrm>
                <a:off x="3586549" y="4133782"/>
                <a:ext cx="89280" cy="148320"/>
              </p14:xfrm>
            </p:contentPart>
          </mc:Choice>
          <mc:Fallback xmlns="">
            <p:pic>
              <p:nvPicPr>
                <p:cNvPr id="74" name="Freihand 73">
                  <a:extLst>
                    <a:ext uri="{FF2B5EF4-FFF2-40B4-BE49-F238E27FC236}">
                      <a16:creationId xmlns:a16="http://schemas.microsoft.com/office/drawing/2014/main" id="{CB51CBAD-B6E7-4960-BF50-655A2143E869}"/>
                    </a:ext>
                  </a:extLst>
                </p:cNvPr>
                <p:cNvPicPr/>
                <p:nvPr/>
              </p:nvPicPr>
              <p:blipFill>
                <a:blip r:embed="rId114"/>
                <a:stretch>
                  <a:fillRect/>
                </a:stretch>
              </p:blipFill>
              <p:spPr>
                <a:xfrm>
                  <a:off x="3577549" y="4124782"/>
                  <a:ext cx="106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A70E2331-04E9-F243-AE60-AD7D9413527B}"/>
                    </a:ext>
                  </a:extLst>
                </p14:cNvPr>
                <p14:cNvContentPartPr/>
                <p14:nvPr/>
              </p14:nvContentPartPr>
              <p14:xfrm>
                <a:off x="3837829" y="4088422"/>
                <a:ext cx="160560" cy="161640"/>
              </p14:xfrm>
            </p:contentPart>
          </mc:Choice>
          <mc:Fallback xmlns="">
            <p:pic>
              <p:nvPicPr>
                <p:cNvPr id="75" name="Freihand 74">
                  <a:extLst>
                    <a:ext uri="{FF2B5EF4-FFF2-40B4-BE49-F238E27FC236}">
                      <a16:creationId xmlns:a16="http://schemas.microsoft.com/office/drawing/2014/main" id="{A70E2331-04E9-F243-AE60-AD7D9413527B}"/>
                    </a:ext>
                  </a:extLst>
                </p:cNvPr>
                <p:cNvPicPr/>
                <p:nvPr/>
              </p:nvPicPr>
              <p:blipFill>
                <a:blip r:embed="rId116"/>
                <a:stretch>
                  <a:fillRect/>
                </a:stretch>
              </p:blipFill>
              <p:spPr>
                <a:xfrm>
                  <a:off x="3828829" y="4079782"/>
                  <a:ext cx="178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3EB822D9-F5B2-69F5-3FC7-5C31BAF86770}"/>
                    </a:ext>
                  </a:extLst>
                </p14:cNvPr>
                <p14:cNvContentPartPr/>
                <p14:nvPr/>
              </p14:nvContentPartPr>
              <p14:xfrm>
                <a:off x="4080109" y="3895822"/>
                <a:ext cx="330840" cy="268920"/>
              </p14:xfrm>
            </p:contentPart>
          </mc:Choice>
          <mc:Fallback xmlns="">
            <p:pic>
              <p:nvPicPr>
                <p:cNvPr id="76" name="Freihand 75">
                  <a:extLst>
                    <a:ext uri="{FF2B5EF4-FFF2-40B4-BE49-F238E27FC236}">
                      <a16:creationId xmlns:a16="http://schemas.microsoft.com/office/drawing/2014/main" id="{3EB822D9-F5B2-69F5-3FC7-5C31BAF86770}"/>
                    </a:ext>
                  </a:extLst>
                </p:cNvPr>
                <p:cNvPicPr/>
                <p:nvPr/>
              </p:nvPicPr>
              <p:blipFill>
                <a:blip r:embed="rId118"/>
                <a:stretch>
                  <a:fillRect/>
                </a:stretch>
              </p:blipFill>
              <p:spPr>
                <a:xfrm>
                  <a:off x="4071109" y="3886822"/>
                  <a:ext cx="348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331012CB-17B3-8AF8-AFFA-5FB39D0DBAE7}"/>
                    </a:ext>
                  </a:extLst>
                </p14:cNvPr>
                <p14:cNvContentPartPr/>
                <p14:nvPr/>
              </p14:nvContentPartPr>
              <p14:xfrm>
                <a:off x="4361629" y="3998422"/>
                <a:ext cx="88200" cy="78840"/>
              </p14:xfrm>
            </p:contentPart>
          </mc:Choice>
          <mc:Fallback xmlns="">
            <p:pic>
              <p:nvPicPr>
                <p:cNvPr id="77" name="Freihand 76">
                  <a:extLst>
                    <a:ext uri="{FF2B5EF4-FFF2-40B4-BE49-F238E27FC236}">
                      <a16:creationId xmlns:a16="http://schemas.microsoft.com/office/drawing/2014/main" id="{331012CB-17B3-8AF8-AFFA-5FB39D0DBAE7}"/>
                    </a:ext>
                  </a:extLst>
                </p:cNvPr>
                <p:cNvPicPr/>
                <p:nvPr/>
              </p:nvPicPr>
              <p:blipFill>
                <a:blip r:embed="rId120"/>
                <a:stretch>
                  <a:fillRect/>
                </a:stretch>
              </p:blipFill>
              <p:spPr>
                <a:xfrm>
                  <a:off x="4352629" y="3989422"/>
                  <a:ext cx="10584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21" name="Freihand 20">
                <a:extLst>
                  <a:ext uri="{FF2B5EF4-FFF2-40B4-BE49-F238E27FC236}">
                    <a16:creationId xmlns:a16="http://schemas.microsoft.com/office/drawing/2014/main" id="{E49B0492-48A7-EE04-ED28-4448B5C0A488}"/>
                  </a:ext>
                </a:extLst>
              </p14:cNvPr>
              <p14:cNvContentPartPr/>
              <p14:nvPr/>
            </p14:nvContentPartPr>
            <p14:xfrm>
              <a:off x="2807149" y="1361782"/>
              <a:ext cx="915120" cy="2071800"/>
            </p14:xfrm>
          </p:contentPart>
        </mc:Choice>
        <mc:Fallback>
          <p:pic>
            <p:nvPicPr>
              <p:cNvPr id="21" name="Freihand 20">
                <a:extLst>
                  <a:ext uri="{FF2B5EF4-FFF2-40B4-BE49-F238E27FC236}">
                    <a16:creationId xmlns:a16="http://schemas.microsoft.com/office/drawing/2014/main" id="{E49B0492-48A7-EE04-ED28-4448B5C0A488}"/>
                  </a:ext>
                </a:extLst>
              </p:cNvPr>
              <p:cNvPicPr/>
              <p:nvPr/>
            </p:nvPicPr>
            <p:blipFill>
              <a:blip r:embed="rId122"/>
              <a:stretch>
                <a:fillRect/>
              </a:stretch>
            </p:blipFill>
            <p:spPr>
              <a:xfrm>
                <a:off x="2798149" y="1353142"/>
                <a:ext cx="932760" cy="2089440"/>
              </a:xfrm>
              <a:prstGeom prst="rect">
                <a:avLst/>
              </a:prstGeom>
            </p:spPr>
          </p:pic>
        </mc:Fallback>
      </mc:AlternateContent>
      <p:grpSp>
        <p:nvGrpSpPr>
          <p:cNvPr id="34" name="Gruppieren 33">
            <a:extLst>
              <a:ext uri="{FF2B5EF4-FFF2-40B4-BE49-F238E27FC236}">
                <a16:creationId xmlns:a16="http://schemas.microsoft.com/office/drawing/2014/main" id="{3C1730F2-32BA-BCA5-B031-D191692D8871}"/>
              </a:ext>
            </a:extLst>
          </p:cNvPr>
          <p:cNvGrpSpPr/>
          <p:nvPr/>
        </p:nvGrpSpPr>
        <p:grpSpPr>
          <a:xfrm>
            <a:off x="7315429" y="2302102"/>
            <a:ext cx="619560" cy="542160"/>
            <a:chOff x="7315429" y="2302102"/>
            <a:chExt cx="619560" cy="542160"/>
          </a:xfrm>
        </p:grpSpPr>
        <mc:AlternateContent xmlns:mc="http://schemas.openxmlformats.org/markup-compatibility/2006">
          <mc:Choice xmlns:p14="http://schemas.microsoft.com/office/powerpoint/2010/main" Requires="p14">
            <p:contentPart p14:bwMode="auto" r:id="rId123">
              <p14:nvContentPartPr>
                <p14:cNvPr id="28" name="Freihand 27">
                  <a:extLst>
                    <a:ext uri="{FF2B5EF4-FFF2-40B4-BE49-F238E27FC236}">
                      <a16:creationId xmlns:a16="http://schemas.microsoft.com/office/drawing/2014/main" id="{8C711D72-6ED7-0957-C183-5E2A56F75EF4}"/>
                    </a:ext>
                  </a:extLst>
                </p14:cNvPr>
                <p14:cNvContentPartPr/>
                <p14:nvPr/>
              </p14:nvContentPartPr>
              <p14:xfrm>
                <a:off x="7315429" y="2302102"/>
                <a:ext cx="467640" cy="379800"/>
              </p14:xfrm>
            </p:contentPart>
          </mc:Choice>
          <mc:Fallback>
            <p:pic>
              <p:nvPicPr>
                <p:cNvPr id="28" name="Freihand 27">
                  <a:extLst>
                    <a:ext uri="{FF2B5EF4-FFF2-40B4-BE49-F238E27FC236}">
                      <a16:creationId xmlns:a16="http://schemas.microsoft.com/office/drawing/2014/main" id="{8C711D72-6ED7-0957-C183-5E2A56F75EF4}"/>
                    </a:ext>
                  </a:extLst>
                </p:cNvPr>
                <p:cNvPicPr/>
                <p:nvPr/>
              </p:nvPicPr>
              <p:blipFill>
                <a:blip r:embed="rId124"/>
                <a:stretch>
                  <a:fillRect/>
                </a:stretch>
              </p:blipFill>
              <p:spPr>
                <a:xfrm>
                  <a:off x="7306429" y="2293102"/>
                  <a:ext cx="48528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0" name="Freihand 29">
                  <a:extLst>
                    <a:ext uri="{FF2B5EF4-FFF2-40B4-BE49-F238E27FC236}">
                      <a16:creationId xmlns:a16="http://schemas.microsoft.com/office/drawing/2014/main" id="{7DE277E9-C857-50BE-D473-4889E12B51F5}"/>
                    </a:ext>
                  </a:extLst>
                </p14:cNvPr>
                <p14:cNvContentPartPr/>
                <p14:nvPr/>
              </p14:nvContentPartPr>
              <p14:xfrm>
                <a:off x="7612789" y="2554102"/>
                <a:ext cx="322200" cy="290160"/>
              </p14:xfrm>
            </p:contentPart>
          </mc:Choice>
          <mc:Fallback>
            <p:pic>
              <p:nvPicPr>
                <p:cNvPr id="30" name="Freihand 29">
                  <a:extLst>
                    <a:ext uri="{FF2B5EF4-FFF2-40B4-BE49-F238E27FC236}">
                      <a16:creationId xmlns:a16="http://schemas.microsoft.com/office/drawing/2014/main" id="{7DE277E9-C857-50BE-D473-4889E12B51F5}"/>
                    </a:ext>
                  </a:extLst>
                </p:cNvPr>
                <p:cNvPicPr/>
                <p:nvPr/>
              </p:nvPicPr>
              <p:blipFill>
                <a:blip r:embed="rId126"/>
                <a:stretch>
                  <a:fillRect/>
                </a:stretch>
              </p:blipFill>
              <p:spPr>
                <a:xfrm>
                  <a:off x="7603789" y="2545102"/>
                  <a:ext cx="339840" cy="307800"/>
                </a:xfrm>
                <a:prstGeom prst="rect">
                  <a:avLst/>
                </a:prstGeom>
              </p:spPr>
            </p:pic>
          </mc:Fallback>
        </mc:AlternateContent>
      </p:grpSp>
    </p:spTree>
    <p:extLst>
      <p:ext uri="{BB962C8B-B14F-4D97-AF65-F5344CB8AC3E}">
        <p14:creationId xmlns:p14="http://schemas.microsoft.com/office/powerpoint/2010/main" val="271278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extLst>
              <p:ext uri="{D42A27DB-BD31-4B8C-83A1-F6EECF244321}">
                <p14:modId xmlns:p14="http://schemas.microsoft.com/office/powerpoint/2010/main" val="2782466353"/>
              </p:ext>
            </p:extLst>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92B3A47C-F455-4370-6CB1-344FBEE088BE}"/>
              </a:ext>
            </a:extLst>
          </p:cNvPr>
          <p:cNvPicPr>
            <a:picLocks noChangeAspect="1"/>
          </p:cNvPicPr>
          <p:nvPr/>
        </p:nvPicPr>
        <p:blipFill>
          <a:blip r:embed="rId2"/>
          <a:stretch>
            <a:fillRect/>
          </a:stretch>
        </p:blipFill>
        <p:spPr>
          <a:xfrm>
            <a:off x="5550545" y="858902"/>
            <a:ext cx="3218967" cy="2456901"/>
          </a:xfrm>
          <a:prstGeom prst="rect">
            <a:avLst/>
          </a:prstGeom>
        </p:spPr>
      </p:pic>
      <p:grpSp>
        <p:nvGrpSpPr>
          <p:cNvPr id="9" name="Gruppieren 8">
            <a:extLst>
              <a:ext uri="{FF2B5EF4-FFF2-40B4-BE49-F238E27FC236}">
                <a16:creationId xmlns:a16="http://schemas.microsoft.com/office/drawing/2014/main" id="{7E0B4ADA-23DD-3E58-463F-DC8DDC52E072}"/>
              </a:ext>
            </a:extLst>
          </p:cNvPr>
          <p:cNvGrpSpPr/>
          <p:nvPr/>
        </p:nvGrpSpPr>
        <p:grpSpPr>
          <a:xfrm>
            <a:off x="2780149" y="5143222"/>
            <a:ext cx="351000" cy="423720"/>
            <a:chOff x="2780149" y="5143222"/>
            <a:chExt cx="351000" cy="423720"/>
          </a:xfrm>
        </p:grpSpPr>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74570E20-C5CC-8E88-A179-CC8298769538}"/>
                    </a:ext>
                  </a:extLst>
                </p14:cNvPr>
                <p14:cNvContentPartPr/>
                <p14:nvPr/>
              </p14:nvContentPartPr>
              <p14:xfrm>
                <a:off x="2780149" y="5143222"/>
                <a:ext cx="245880" cy="348120"/>
              </p14:xfrm>
            </p:contentPart>
          </mc:Choice>
          <mc:Fallback>
            <p:pic>
              <p:nvPicPr>
                <p:cNvPr id="6" name="Freihand 5">
                  <a:extLst>
                    <a:ext uri="{FF2B5EF4-FFF2-40B4-BE49-F238E27FC236}">
                      <a16:creationId xmlns:a16="http://schemas.microsoft.com/office/drawing/2014/main" id="{74570E20-C5CC-8E88-A179-CC8298769538}"/>
                    </a:ext>
                  </a:extLst>
                </p:cNvPr>
                <p:cNvPicPr/>
                <p:nvPr/>
              </p:nvPicPr>
              <p:blipFill>
                <a:blip r:embed="rId4"/>
                <a:stretch>
                  <a:fillRect/>
                </a:stretch>
              </p:blipFill>
              <p:spPr>
                <a:xfrm>
                  <a:off x="2771149" y="5134222"/>
                  <a:ext cx="2635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C9B3BB1E-8599-52C3-9359-9B8F5B1CD056}"/>
                    </a:ext>
                  </a:extLst>
                </p14:cNvPr>
                <p14:cNvContentPartPr/>
                <p14:nvPr/>
              </p14:nvContentPartPr>
              <p14:xfrm>
                <a:off x="3000829" y="5339782"/>
                <a:ext cx="130320" cy="227160"/>
              </p14:xfrm>
            </p:contentPart>
          </mc:Choice>
          <mc:Fallback>
            <p:pic>
              <p:nvPicPr>
                <p:cNvPr id="8" name="Freihand 7">
                  <a:extLst>
                    <a:ext uri="{FF2B5EF4-FFF2-40B4-BE49-F238E27FC236}">
                      <a16:creationId xmlns:a16="http://schemas.microsoft.com/office/drawing/2014/main" id="{C9B3BB1E-8599-52C3-9359-9B8F5B1CD056}"/>
                    </a:ext>
                  </a:extLst>
                </p:cNvPr>
                <p:cNvPicPr/>
                <p:nvPr/>
              </p:nvPicPr>
              <p:blipFill>
                <a:blip r:embed="rId6"/>
                <a:stretch>
                  <a:fillRect/>
                </a:stretch>
              </p:blipFill>
              <p:spPr>
                <a:xfrm>
                  <a:off x="2992189" y="5330782"/>
                  <a:ext cx="147960" cy="244800"/>
                </a:xfrm>
                <a:prstGeom prst="rect">
                  <a:avLst/>
                </a:prstGeom>
              </p:spPr>
            </p:pic>
          </mc:Fallback>
        </mc:AlternateContent>
      </p:grpSp>
      <p:grpSp>
        <p:nvGrpSpPr>
          <p:cNvPr id="53" name="Gruppieren 52">
            <a:extLst>
              <a:ext uri="{FF2B5EF4-FFF2-40B4-BE49-F238E27FC236}">
                <a16:creationId xmlns:a16="http://schemas.microsoft.com/office/drawing/2014/main" id="{2EECF652-AEC3-8CDC-5178-4588AAE3BEE1}"/>
              </a:ext>
            </a:extLst>
          </p:cNvPr>
          <p:cNvGrpSpPr/>
          <p:nvPr/>
        </p:nvGrpSpPr>
        <p:grpSpPr>
          <a:xfrm>
            <a:off x="3348949" y="5128102"/>
            <a:ext cx="1698480" cy="852840"/>
            <a:chOff x="3348949" y="5128102"/>
            <a:chExt cx="1698480" cy="852840"/>
          </a:xfrm>
        </p:grpSpPr>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A98307E3-49D6-D51E-A33F-F5DA68168526}"/>
                    </a:ext>
                  </a:extLst>
                </p14:cNvPr>
                <p14:cNvContentPartPr/>
                <p14:nvPr/>
              </p14:nvContentPartPr>
              <p14:xfrm>
                <a:off x="3348949" y="5334022"/>
                <a:ext cx="294480" cy="153000"/>
              </p14:xfrm>
            </p:contentPart>
          </mc:Choice>
          <mc:Fallback>
            <p:pic>
              <p:nvPicPr>
                <p:cNvPr id="10" name="Freihand 9">
                  <a:extLst>
                    <a:ext uri="{FF2B5EF4-FFF2-40B4-BE49-F238E27FC236}">
                      <a16:creationId xmlns:a16="http://schemas.microsoft.com/office/drawing/2014/main" id="{A98307E3-49D6-D51E-A33F-F5DA68168526}"/>
                    </a:ext>
                  </a:extLst>
                </p:cNvPr>
                <p:cNvPicPr/>
                <p:nvPr/>
              </p:nvPicPr>
              <p:blipFill>
                <a:blip r:embed="rId8"/>
                <a:stretch>
                  <a:fillRect/>
                </a:stretch>
              </p:blipFill>
              <p:spPr>
                <a:xfrm>
                  <a:off x="3340309" y="5325022"/>
                  <a:ext cx="312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32E0A802-D577-71C5-01C6-5D7CBCC9F7F4}"/>
                    </a:ext>
                  </a:extLst>
                </p14:cNvPr>
                <p14:cNvContentPartPr/>
                <p14:nvPr/>
              </p14:nvContentPartPr>
              <p14:xfrm>
                <a:off x="3859069" y="5318542"/>
                <a:ext cx="61920" cy="115560"/>
              </p14:xfrm>
            </p:contentPart>
          </mc:Choice>
          <mc:Fallback>
            <p:pic>
              <p:nvPicPr>
                <p:cNvPr id="11" name="Freihand 10">
                  <a:extLst>
                    <a:ext uri="{FF2B5EF4-FFF2-40B4-BE49-F238E27FC236}">
                      <a16:creationId xmlns:a16="http://schemas.microsoft.com/office/drawing/2014/main" id="{32E0A802-D577-71C5-01C6-5D7CBCC9F7F4}"/>
                    </a:ext>
                  </a:extLst>
                </p:cNvPr>
                <p:cNvPicPr/>
                <p:nvPr/>
              </p:nvPicPr>
              <p:blipFill>
                <a:blip r:embed="rId10"/>
                <a:stretch>
                  <a:fillRect/>
                </a:stretch>
              </p:blipFill>
              <p:spPr>
                <a:xfrm>
                  <a:off x="3850069" y="5309902"/>
                  <a:ext cx="79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694598DC-99ED-8829-2255-03CA6104FB7C}"/>
                    </a:ext>
                  </a:extLst>
                </p14:cNvPr>
                <p14:cNvContentPartPr/>
                <p14:nvPr/>
              </p14:nvContentPartPr>
              <p14:xfrm>
                <a:off x="3950149" y="5197222"/>
                <a:ext cx="139320" cy="173160"/>
              </p14:xfrm>
            </p:contentPart>
          </mc:Choice>
          <mc:Fallback>
            <p:pic>
              <p:nvPicPr>
                <p:cNvPr id="12" name="Freihand 11">
                  <a:extLst>
                    <a:ext uri="{FF2B5EF4-FFF2-40B4-BE49-F238E27FC236}">
                      <a16:creationId xmlns:a16="http://schemas.microsoft.com/office/drawing/2014/main" id="{694598DC-99ED-8829-2255-03CA6104FB7C}"/>
                    </a:ext>
                  </a:extLst>
                </p:cNvPr>
                <p:cNvPicPr/>
                <p:nvPr/>
              </p:nvPicPr>
              <p:blipFill>
                <a:blip r:embed="rId12"/>
                <a:stretch>
                  <a:fillRect/>
                </a:stretch>
              </p:blipFill>
              <p:spPr>
                <a:xfrm>
                  <a:off x="3941149" y="5188582"/>
                  <a:ext cx="156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4BCFFAFB-0BA2-6F17-B098-83EC75FC1CA9}"/>
                    </a:ext>
                  </a:extLst>
                </p14:cNvPr>
                <p14:cNvContentPartPr/>
                <p14:nvPr/>
              </p14:nvContentPartPr>
              <p14:xfrm>
                <a:off x="4147429" y="5139622"/>
                <a:ext cx="73080" cy="227880"/>
              </p14:xfrm>
            </p:contentPart>
          </mc:Choice>
          <mc:Fallback>
            <p:pic>
              <p:nvPicPr>
                <p:cNvPr id="13" name="Freihand 12">
                  <a:extLst>
                    <a:ext uri="{FF2B5EF4-FFF2-40B4-BE49-F238E27FC236}">
                      <a16:creationId xmlns:a16="http://schemas.microsoft.com/office/drawing/2014/main" id="{4BCFFAFB-0BA2-6F17-B098-83EC75FC1CA9}"/>
                    </a:ext>
                  </a:extLst>
                </p:cNvPr>
                <p:cNvPicPr/>
                <p:nvPr/>
              </p:nvPicPr>
              <p:blipFill>
                <a:blip r:embed="rId14"/>
                <a:stretch>
                  <a:fillRect/>
                </a:stretch>
              </p:blipFill>
              <p:spPr>
                <a:xfrm>
                  <a:off x="4138429" y="5130622"/>
                  <a:ext cx="90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3CD3633B-496A-9422-6DF7-E4E837631AD2}"/>
                    </a:ext>
                  </a:extLst>
                </p14:cNvPr>
                <p14:cNvContentPartPr/>
                <p14:nvPr/>
              </p14:nvContentPartPr>
              <p14:xfrm>
                <a:off x="4283869" y="5238622"/>
                <a:ext cx="303120" cy="99360"/>
              </p14:xfrm>
            </p:contentPart>
          </mc:Choice>
          <mc:Fallback>
            <p:pic>
              <p:nvPicPr>
                <p:cNvPr id="14" name="Freihand 13">
                  <a:extLst>
                    <a:ext uri="{FF2B5EF4-FFF2-40B4-BE49-F238E27FC236}">
                      <a16:creationId xmlns:a16="http://schemas.microsoft.com/office/drawing/2014/main" id="{3CD3633B-496A-9422-6DF7-E4E837631AD2}"/>
                    </a:ext>
                  </a:extLst>
                </p:cNvPr>
                <p:cNvPicPr/>
                <p:nvPr/>
              </p:nvPicPr>
              <p:blipFill>
                <a:blip r:embed="rId16"/>
                <a:stretch>
                  <a:fillRect/>
                </a:stretch>
              </p:blipFill>
              <p:spPr>
                <a:xfrm>
                  <a:off x="4275229" y="5229622"/>
                  <a:ext cx="320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E3851E3F-8E0D-FE42-403C-CEDFADC1C3D7}"/>
                    </a:ext>
                  </a:extLst>
                </p14:cNvPr>
                <p14:cNvContentPartPr/>
                <p14:nvPr/>
              </p14:nvContentPartPr>
              <p14:xfrm>
                <a:off x="4435429" y="5135302"/>
                <a:ext cx="11160" cy="5400"/>
              </p14:xfrm>
            </p:contentPart>
          </mc:Choice>
          <mc:Fallback>
            <p:pic>
              <p:nvPicPr>
                <p:cNvPr id="15" name="Freihand 14">
                  <a:extLst>
                    <a:ext uri="{FF2B5EF4-FFF2-40B4-BE49-F238E27FC236}">
                      <a16:creationId xmlns:a16="http://schemas.microsoft.com/office/drawing/2014/main" id="{E3851E3F-8E0D-FE42-403C-CEDFADC1C3D7}"/>
                    </a:ext>
                  </a:extLst>
                </p:cNvPr>
                <p:cNvPicPr/>
                <p:nvPr/>
              </p:nvPicPr>
              <p:blipFill>
                <a:blip r:embed="rId18"/>
                <a:stretch>
                  <a:fillRect/>
                </a:stretch>
              </p:blipFill>
              <p:spPr>
                <a:xfrm>
                  <a:off x="4426429" y="5126662"/>
                  <a:ext cx="28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5FEAE8C9-CD6C-1399-AECC-F0C79EF52F10}"/>
                    </a:ext>
                  </a:extLst>
                </p14:cNvPr>
                <p14:cNvContentPartPr/>
                <p14:nvPr/>
              </p14:nvContentPartPr>
              <p14:xfrm>
                <a:off x="4840069" y="5128102"/>
                <a:ext cx="187560" cy="317160"/>
              </p14:xfrm>
            </p:contentPart>
          </mc:Choice>
          <mc:Fallback>
            <p:pic>
              <p:nvPicPr>
                <p:cNvPr id="17" name="Freihand 16">
                  <a:extLst>
                    <a:ext uri="{FF2B5EF4-FFF2-40B4-BE49-F238E27FC236}">
                      <a16:creationId xmlns:a16="http://schemas.microsoft.com/office/drawing/2014/main" id="{5FEAE8C9-CD6C-1399-AECC-F0C79EF52F10}"/>
                    </a:ext>
                  </a:extLst>
                </p:cNvPr>
                <p:cNvPicPr/>
                <p:nvPr/>
              </p:nvPicPr>
              <p:blipFill>
                <a:blip r:embed="rId20"/>
                <a:stretch>
                  <a:fillRect/>
                </a:stretch>
              </p:blipFill>
              <p:spPr>
                <a:xfrm>
                  <a:off x="4831069" y="5119462"/>
                  <a:ext cx="20520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B6AF3F80-4476-921C-81EC-8DF116FB6578}"/>
                    </a:ext>
                  </a:extLst>
                </p14:cNvPr>
                <p14:cNvContentPartPr/>
                <p14:nvPr/>
              </p14:nvContentPartPr>
              <p14:xfrm>
                <a:off x="3429589" y="5719582"/>
                <a:ext cx="101160" cy="252000"/>
              </p14:xfrm>
            </p:contentPart>
          </mc:Choice>
          <mc:Fallback>
            <p:pic>
              <p:nvPicPr>
                <p:cNvPr id="25" name="Freihand 24">
                  <a:extLst>
                    <a:ext uri="{FF2B5EF4-FFF2-40B4-BE49-F238E27FC236}">
                      <a16:creationId xmlns:a16="http://schemas.microsoft.com/office/drawing/2014/main" id="{B6AF3F80-4476-921C-81EC-8DF116FB6578}"/>
                    </a:ext>
                  </a:extLst>
                </p:cNvPr>
                <p:cNvPicPr/>
                <p:nvPr/>
              </p:nvPicPr>
              <p:blipFill>
                <a:blip r:embed="rId22"/>
                <a:stretch>
                  <a:fillRect/>
                </a:stretch>
              </p:blipFill>
              <p:spPr>
                <a:xfrm>
                  <a:off x="3420949" y="5710582"/>
                  <a:ext cx="1188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981DFC53-AA57-617A-F3CA-C3BF13B6EB9B}"/>
                    </a:ext>
                  </a:extLst>
                </p14:cNvPr>
                <p14:cNvContentPartPr/>
                <p14:nvPr/>
              </p14:nvContentPartPr>
              <p14:xfrm>
                <a:off x="3624349" y="5588182"/>
                <a:ext cx="187560" cy="282600"/>
              </p14:xfrm>
            </p:contentPart>
          </mc:Choice>
          <mc:Fallback>
            <p:pic>
              <p:nvPicPr>
                <p:cNvPr id="26" name="Freihand 25">
                  <a:extLst>
                    <a:ext uri="{FF2B5EF4-FFF2-40B4-BE49-F238E27FC236}">
                      <a16:creationId xmlns:a16="http://schemas.microsoft.com/office/drawing/2014/main" id="{981DFC53-AA57-617A-F3CA-C3BF13B6EB9B}"/>
                    </a:ext>
                  </a:extLst>
                </p:cNvPr>
                <p:cNvPicPr/>
                <p:nvPr/>
              </p:nvPicPr>
              <p:blipFill>
                <a:blip r:embed="rId24"/>
                <a:stretch>
                  <a:fillRect/>
                </a:stretch>
              </p:blipFill>
              <p:spPr>
                <a:xfrm>
                  <a:off x="3615349" y="5579182"/>
                  <a:ext cx="2052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E2286F81-82CE-E466-25B5-173B8B4E74B0}"/>
                    </a:ext>
                  </a:extLst>
                </p14:cNvPr>
                <p14:cNvContentPartPr/>
                <p14:nvPr/>
              </p14:nvContentPartPr>
              <p14:xfrm>
                <a:off x="3594829" y="5636782"/>
                <a:ext cx="75240" cy="45720"/>
              </p14:xfrm>
            </p:contentPart>
          </mc:Choice>
          <mc:Fallback>
            <p:pic>
              <p:nvPicPr>
                <p:cNvPr id="27" name="Freihand 26">
                  <a:extLst>
                    <a:ext uri="{FF2B5EF4-FFF2-40B4-BE49-F238E27FC236}">
                      <a16:creationId xmlns:a16="http://schemas.microsoft.com/office/drawing/2014/main" id="{E2286F81-82CE-E466-25B5-173B8B4E74B0}"/>
                    </a:ext>
                  </a:extLst>
                </p:cNvPr>
                <p:cNvPicPr/>
                <p:nvPr/>
              </p:nvPicPr>
              <p:blipFill>
                <a:blip r:embed="rId26"/>
                <a:stretch>
                  <a:fillRect/>
                </a:stretch>
              </p:blipFill>
              <p:spPr>
                <a:xfrm>
                  <a:off x="3585829" y="5628142"/>
                  <a:ext cx="92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051D6452-9559-C6C0-5835-FF815E401AC3}"/>
                    </a:ext>
                  </a:extLst>
                </p14:cNvPr>
                <p14:cNvContentPartPr/>
                <p14:nvPr/>
              </p14:nvContentPartPr>
              <p14:xfrm>
                <a:off x="3910909" y="5706262"/>
                <a:ext cx="180720" cy="132120"/>
              </p14:xfrm>
            </p:contentPart>
          </mc:Choice>
          <mc:Fallback>
            <p:pic>
              <p:nvPicPr>
                <p:cNvPr id="28" name="Freihand 27">
                  <a:extLst>
                    <a:ext uri="{FF2B5EF4-FFF2-40B4-BE49-F238E27FC236}">
                      <a16:creationId xmlns:a16="http://schemas.microsoft.com/office/drawing/2014/main" id="{051D6452-9559-C6C0-5835-FF815E401AC3}"/>
                    </a:ext>
                  </a:extLst>
                </p:cNvPr>
                <p:cNvPicPr/>
                <p:nvPr/>
              </p:nvPicPr>
              <p:blipFill>
                <a:blip r:embed="rId28"/>
                <a:stretch>
                  <a:fillRect/>
                </a:stretch>
              </p:blipFill>
              <p:spPr>
                <a:xfrm>
                  <a:off x="3901909" y="5697262"/>
                  <a:ext cx="198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84FAEF52-DA58-FA5B-D79B-3433748C3555}"/>
                    </a:ext>
                  </a:extLst>
                </p14:cNvPr>
                <p14:cNvContentPartPr/>
                <p14:nvPr/>
              </p14:nvContentPartPr>
              <p14:xfrm>
                <a:off x="4003789" y="5636782"/>
                <a:ext cx="31680" cy="21960"/>
              </p14:xfrm>
            </p:contentPart>
          </mc:Choice>
          <mc:Fallback>
            <p:pic>
              <p:nvPicPr>
                <p:cNvPr id="29" name="Freihand 28">
                  <a:extLst>
                    <a:ext uri="{FF2B5EF4-FFF2-40B4-BE49-F238E27FC236}">
                      <a16:creationId xmlns:a16="http://schemas.microsoft.com/office/drawing/2014/main" id="{84FAEF52-DA58-FA5B-D79B-3433748C3555}"/>
                    </a:ext>
                  </a:extLst>
                </p:cNvPr>
                <p:cNvPicPr/>
                <p:nvPr/>
              </p:nvPicPr>
              <p:blipFill>
                <a:blip r:embed="rId30"/>
                <a:stretch>
                  <a:fillRect/>
                </a:stretch>
              </p:blipFill>
              <p:spPr>
                <a:xfrm>
                  <a:off x="3995149" y="5628142"/>
                  <a:ext cx="49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BA6668AA-E328-B3D0-67F1-D07D0B54F25A}"/>
                    </a:ext>
                  </a:extLst>
                </p14:cNvPr>
                <p14:cNvContentPartPr/>
                <p14:nvPr/>
              </p14:nvContentPartPr>
              <p14:xfrm>
                <a:off x="4140229" y="5541742"/>
                <a:ext cx="274680" cy="439200"/>
              </p14:xfrm>
            </p:contentPart>
          </mc:Choice>
          <mc:Fallback>
            <p:pic>
              <p:nvPicPr>
                <p:cNvPr id="30" name="Freihand 29">
                  <a:extLst>
                    <a:ext uri="{FF2B5EF4-FFF2-40B4-BE49-F238E27FC236}">
                      <a16:creationId xmlns:a16="http://schemas.microsoft.com/office/drawing/2014/main" id="{BA6668AA-E328-B3D0-67F1-D07D0B54F25A}"/>
                    </a:ext>
                  </a:extLst>
                </p:cNvPr>
                <p:cNvPicPr/>
                <p:nvPr/>
              </p:nvPicPr>
              <p:blipFill>
                <a:blip r:embed="rId32"/>
                <a:stretch>
                  <a:fillRect/>
                </a:stretch>
              </p:blipFill>
              <p:spPr>
                <a:xfrm>
                  <a:off x="4131229" y="5532742"/>
                  <a:ext cx="29232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Freihand 30">
                  <a:extLst>
                    <a:ext uri="{FF2B5EF4-FFF2-40B4-BE49-F238E27FC236}">
                      <a16:creationId xmlns:a16="http://schemas.microsoft.com/office/drawing/2014/main" id="{64064636-228D-E0FE-AE87-EC2696635490}"/>
                    </a:ext>
                  </a:extLst>
                </p14:cNvPr>
                <p14:cNvContentPartPr/>
                <p14:nvPr/>
              </p14:nvContentPartPr>
              <p14:xfrm>
                <a:off x="4603549" y="5548582"/>
                <a:ext cx="299880" cy="226080"/>
              </p14:xfrm>
            </p:contentPart>
          </mc:Choice>
          <mc:Fallback>
            <p:pic>
              <p:nvPicPr>
                <p:cNvPr id="31" name="Freihand 30">
                  <a:extLst>
                    <a:ext uri="{FF2B5EF4-FFF2-40B4-BE49-F238E27FC236}">
                      <a16:creationId xmlns:a16="http://schemas.microsoft.com/office/drawing/2014/main" id="{64064636-228D-E0FE-AE87-EC2696635490}"/>
                    </a:ext>
                  </a:extLst>
                </p:cNvPr>
                <p:cNvPicPr/>
                <p:nvPr/>
              </p:nvPicPr>
              <p:blipFill>
                <a:blip r:embed="rId34"/>
                <a:stretch>
                  <a:fillRect/>
                </a:stretch>
              </p:blipFill>
              <p:spPr>
                <a:xfrm>
                  <a:off x="4594549" y="5539942"/>
                  <a:ext cx="3175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 name="Freihand 31">
                  <a:extLst>
                    <a:ext uri="{FF2B5EF4-FFF2-40B4-BE49-F238E27FC236}">
                      <a16:creationId xmlns:a16="http://schemas.microsoft.com/office/drawing/2014/main" id="{C365CA73-789D-940D-3AF5-78155B374715}"/>
                    </a:ext>
                  </a:extLst>
                </p14:cNvPr>
                <p14:cNvContentPartPr/>
                <p14:nvPr/>
              </p14:nvContentPartPr>
              <p14:xfrm>
                <a:off x="4788229" y="5543902"/>
                <a:ext cx="17280" cy="15840"/>
              </p14:xfrm>
            </p:contentPart>
          </mc:Choice>
          <mc:Fallback>
            <p:pic>
              <p:nvPicPr>
                <p:cNvPr id="32" name="Freihand 31">
                  <a:extLst>
                    <a:ext uri="{FF2B5EF4-FFF2-40B4-BE49-F238E27FC236}">
                      <a16:creationId xmlns:a16="http://schemas.microsoft.com/office/drawing/2014/main" id="{C365CA73-789D-940D-3AF5-78155B374715}"/>
                    </a:ext>
                  </a:extLst>
                </p:cNvPr>
                <p:cNvPicPr/>
                <p:nvPr/>
              </p:nvPicPr>
              <p:blipFill>
                <a:blip r:embed="rId36"/>
                <a:stretch>
                  <a:fillRect/>
                </a:stretch>
              </p:blipFill>
              <p:spPr>
                <a:xfrm>
                  <a:off x="4779589" y="5535262"/>
                  <a:ext cx="34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3" name="Freihand 32">
                  <a:extLst>
                    <a:ext uri="{FF2B5EF4-FFF2-40B4-BE49-F238E27FC236}">
                      <a16:creationId xmlns:a16="http://schemas.microsoft.com/office/drawing/2014/main" id="{6C07E898-14CF-CDCC-6029-1BC4CEF5A65B}"/>
                    </a:ext>
                  </a:extLst>
                </p14:cNvPr>
                <p14:cNvContentPartPr/>
                <p14:nvPr/>
              </p14:nvContentPartPr>
              <p14:xfrm>
                <a:off x="4980109" y="5596102"/>
                <a:ext cx="67320" cy="146880"/>
              </p14:xfrm>
            </p:contentPart>
          </mc:Choice>
          <mc:Fallback>
            <p:pic>
              <p:nvPicPr>
                <p:cNvPr id="33" name="Freihand 32">
                  <a:extLst>
                    <a:ext uri="{FF2B5EF4-FFF2-40B4-BE49-F238E27FC236}">
                      <a16:creationId xmlns:a16="http://schemas.microsoft.com/office/drawing/2014/main" id="{6C07E898-14CF-CDCC-6029-1BC4CEF5A65B}"/>
                    </a:ext>
                  </a:extLst>
                </p:cNvPr>
                <p:cNvPicPr/>
                <p:nvPr/>
              </p:nvPicPr>
              <p:blipFill>
                <a:blip r:embed="rId38"/>
                <a:stretch>
                  <a:fillRect/>
                </a:stretch>
              </p:blipFill>
              <p:spPr>
                <a:xfrm>
                  <a:off x="4971469" y="5587102"/>
                  <a:ext cx="84960" cy="164520"/>
                </a:xfrm>
                <a:prstGeom prst="rect">
                  <a:avLst/>
                </a:prstGeom>
              </p:spPr>
            </p:pic>
          </mc:Fallback>
        </mc:AlternateContent>
      </p:grpSp>
      <p:grpSp>
        <p:nvGrpSpPr>
          <p:cNvPr id="51" name="Gruppieren 50">
            <a:extLst>
              <a:ext uri="{FF2B5EF4-FFF2-40B4-BE49-F238E27FC236}">
                <a16:creationId xmlns:a16="http://schemas.microsoft.com/office/drawing/2014/main" id="{913BAB89-27D4-3220-A1EF-D3123CF3F972}"/>
              </a:ext>
            </a:extLst>
          </p:cNvPr>
          <p:cNvGrpSpPr/>
          <p:nvPr/>
        </p:nvGrpSpPr>
        <p:grpSpPr>
          <a:xfrm>
            <a:off x="5218069" y="5181382"/>
            <a:ext cx="1374840" cy="679320"/>
            <a:chOff x="5218069" y="5181382"/>
            <a:chExt cx="1374840" cy="679320"/>
          </a:xfrm>
        </p:grpSpPr>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7D088645-B089-800B-FD25-F38F80B35548}"/>
                    </a:ext>
                  </a:extLst>
                </p14:cNvPr>
                <p14:cNvContentPartPr/>
                <p14:nvPr/>
              </p14:nvContentPartPr>
              <p14:xfrm>
                <a:off x="5218069" y="5204422"/>
                <a:ext cx="55080" cy="146880"/>
              </p14:xfrm>
            </p:contentPart>
          </mc:Choice>
          <mc:Fallback>
            <p:pic>
              <p:nvPicPr>
                <p:cNvPr id="18" name="Freihand 17">
                  <a:extLst>
                    <a:ext uri="{FF2B5EF4-FFF2-40B4-BE49-F238E27FC236}">
                      <a16:creationId xmlns:a16="http://schemas.microsoft.com/office/drawing/2014/main" id="{7D088645-B089-800B-FD25-F38F80B35548}"/>
                    </a:ext>
                  </a:extLst>
                </p:cNvPr>
                <p:cNvPicPr/>
                <p:nvPr/>
              </p:nvPicPr>
              <p:blipFill>
                <a:blip r:embed="rId40"/>
                <a:stretch>
                  <a:fillRect/>
                </a:stretch>
              </p:blipFill>
              <p:spPr>
                <a:xfrm>
                  <a:off x="5209429" y="5195422"/>
                  <a:ext cx="72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8A42A45B-F96B-B002-D1C3-A51C1A16AF75}"/>
                    </a:ext>
                  </a:extLst>
                </p14:cNvPr>
                <p14:cNvContentPartPr/>
                <p14:nvPr/>
              </p14:nvContentPartPr>
              <p14:xfrm>
                <a:off x="5412109" y="5200462"/>
                <a:ext cx="226800" cy="131760"/>
              </p14:xfrm>
            </p:contentPart>
          </mc:Choice>
          <mc:Fallback>
            <p:pic>
              <p:nvPicPr>
                <p:cNvPr id="19" name="Freihand 18">
                  <a:extLst>
                    <a:ext uri="{FF2B5EF4-FFF2-40B4-BE49-F238E27FC236}">
                      <a16:creationId xmlns:a16="http://schemas.microsoft.com/office/drawing/2014/main" id="{8A42A45B-F96B-B002-D1C3-A51C1A16AF75}"/>
                    </a:ext>
                  </a:extLst>
                </p:cNvPr>
                <p:cNvPicPr/>
                <p:nvPr/>
              </p:nvPicPr>
              <p:blipFill>
                <a:blip r:embed="rId42"/>
                <a:stretch>
                  <a:fillRect/>
                </a:stretch>
              </p:blipFill>
              <p:spPr>
                <a:xfrm>
                  <a:off x="5403109" y="5191822"/>
                  <a:ext cx="244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B42911BF-A35D-F84E-DD17-F60A81BFB37E}"/>
                    </a:ext>
                  </a:extLst>
                </p14:cNvPr>
                <p14:cNvContentPartPr/>
                <p14:nvPr/>
              </p14:nvContentPartPr>
              <p14:xfrm>
                <a:off x="5708029" y="5181382"/>
                <a:ext cx="85680" cy="135000"/>
              </p14:xfrm>
            </p:contentPart>
          </mc:Choice>
          <mc:Fallback>
            <p:pic>
              <p:nvPicPr>
                <p:cNvPr id="21" name="Freihand 20">
                  <a:extLst>
                    <a:ext uri="{FF2B5EF4-FFF2-40B4-BE49-F238E27FC236}">
                      <a16:creationId xmlns:a16="http://schemas.microsoft.com/office/drawing/2014/main" id="{B42911BF-A35D-F84E-DD17-F60A81BFB37E}"/>
                    </a:ext>
                  </a:extLst>
                </p:cNvPr>
                <p:cNvPicPr/>
                <p:nvPr/>
              </p:nvPicPr>
              <p:blipFill>
                <a:blip r:embed="rId44"/>
                <a:stretch>
                  <a:fillRect/>
                </a:stretch>
              </p:blipFill>
              <p:spPr>
                <a:xfrm>
                  <a:off x="5699389" y="5172382"/>
                  <a:ext cx="103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F737E48D-F621-DDC1-A683-864E58BDEEB0}"/>
                    </a:ext>
                  </a:extLst>
                </p14:cNvPr>
                <p14:cNvContentPartPr/>
                <p14:nvPr/>
              </p14:nvContentPartPr>
              <p14:xfrm>
                <a:off x="5840509" y="5194342"/>
                <a:ext cx="87480" cy="102960"/>
              </p14:xfrm>
            </p:contentPart>
          </mc:Choice>
          <mc:Fallback>
            <p:pic>
              <p:nvPicPr>
                <p:cNvPr id="22" name="Freihand 21">
                  <a:extLst>
                    <a:ext uri="{FF2B5EF4-FFF2-40B4-BE49-F238E27FC236}">
                      <a16:creationId xmlns:a16="http://schemas.microsoft.com/office/drawing/2014/main" id="{F737E48D-F621-DDC1-A683-864E58BDEEB0}"/>
                    </a:ext>
                  </a:extLst>
                </p:cNvPr>
                <p:cNvPicPr/>
                <p:nvPr/>
              </p:nvPicPr>
              <p:blipFill>
                <a:blip r:embed="rId46"/>
                <a:stretch>
                  <a:fillRect/>
                </a:stretch>
              </p:blipFill>
              <p:spPr>
                <a:xfrm>
                  <a:off x="5831509" y="5185702"/>
                  <a:ext cx="105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2BDFF06C-5BBC-D314-5E33-8147C6F2C593}"/>
                    </a:ext>
                  </a:extLst>
                </p14:cNvPr>
                <p14:cNvContentPartPr/>
                <p14:nvPr/>
              </p14:nvContentPartPr>
              <p14:xfrm>
                <a:off x="6161989" y="5256982"/>
                <a:ext cx="123840" cy="63000"/>
              </p14:xfrm>
            </p:contentPart>
          </mc:Choice>
          <mc:Fallback>
            <p:pic>
              <p:nvPicPr>
                <p:cNvPr id="23" name="Freihand 22">
                  <a:extLst>
                    <a:ext uri="{FF2B5EF4-FFF2-40B4-BE49-F238E27FC236}">
                      <a16:creationId xmlns:a16="http://schemas.microsoft.com/office/drawing/2014/main" id="{2BDFF06C-5BBC-D314-5E33-8147C6F2C593}"/>
                    </a:ext>
                  </a:extLst>
                </p:cNvPr>
                <p:cNvPicPr/>
                <p:nvPr/>
              </p:nvPicPr>
              <p:blipFill>
                <a:blip r:embed="rId48"/>
                <a:stretch>
                  <a:fillRect/>
                </a:stretch>
              </p:blipFill>
              <p:spPr>
                <a:xfrm>
                  <a:off x="6153349" y="5248342"/>
                  <a:ext cx="141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699E03B9-78D3-6F11-0DCE-6DDC2BAD7779}"/>
                    </a:ext>
                  </a:extLst>
                </p14:cNvPr>
                <p14:cNvContentPartPr/>
                <p14:nvPr/>
              </p14:nvContentPartPr>
              <p14:xfrm>
                <a:off x="5257669" y="5508622"/>
                <a:ext cx="105120" cy="352080"/>
              </p14:xfrm>
            </p:contentPart>
          </mc:Choice>
          <mc:Fallback>
            <p:pic>
              <p:nvPicPr>
                <p:cNvPr id="34" name="Freihand 33">
                  <a:extLst>
                    <a:ext uri="{FF2B5EF4-FFF2-40B4-BE49-F238E27FC236}">
                      <a16:creationId xmlns:a16="http://schemas.microsoft.com/office/drawing/2014/main" id="{699E03B9-78D3-6F11-0DCE-6DDC2BAD7779}"/>
                    </a:ext>
                  </a:extLst>
                </p:cNvPr>
                <p:cNvPicPr/>
                <p:nvPr/>
              </p:nvPicPr>
              <p:blipFill>
                <a:blip r:embed="rId50"/>
                <a:stretch>
                  <a:fillRect/>
                </a:stretch>
              </p:blipFill>
              <p:spPr>
                <a:xfrm>
                  <a:off x="5249029" y="5499622"/>
                  <a:ext cx="12276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108BAFD9-6576-1EC1-CC9C-E4C1C750AC85}"/>
                    </a:ext>
                  </a:extLst>
                </p14:cNvPr>
                <p14:cNvContentPartPr/>
                <p14:nvPr/>
              </p14:nvContentPartPr>
              <p14:xfrm>
                <a:off x="5411389" y="5613742"/>
                <a:ext cx="61200" cy="138600"/>
              </p14:xfrm>
            </p:contentPart>
          </mc:Choice>
          <mc:Fallback>
            <p:pic>
              <p:nvPicPr>
                <p:cNvPr id="35" name="Freihand 34">
                  <a:extLst>
                    <a:ext uri="{FF2B5EF4-FFF2-40B4-BE49-F238E27FC236}">
                      <a16:creationId xmlns:a16="http://schemas.microsoft.com/office/drawing/2014/main" id="{108BAFD9-6576-1EC1-CC9C-E4C1C750AC85}"/>
                    </a:ext>
                  </a:extLst>
                </p:cNvPr>
                <p:cNvPicPr/>
                <p:nvPr/>
              </p:nvPicPr>
              <p:blipFill>
                <a:blip r:embed="rId52"/>
                <a:stretch>
                  <a:fillRect/>
                </a:stretch>
              </p:blipFill>
              <p:spPr>
                <a:xfrm>
                  <a:off x="5402749" y="5604742"/>
                  <a:ext cx="78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0A5C7440-65CF-E420-1365-8C3F3638F6D4}"/>
                    </a:ext>
                  </a:extLst>
                </p14:cNvPr>
                <p14:cNvContentPartPr/>
                <p14:nvPr/>
              </p14:nvContentPartPr>
              <p14:xfrm>
                <a:off x="5508589" y="5623822"/>
                <a:ext cx="276120" cy="94320"/>
              </p14:xfrm>
            </p:contentPart>
          </mc:Choice>
          <mc:Fallback>
            <p:pic>
              <p:nvPicPr>
                <p:cNvPr id="36" name="Freihand 35">
                  <a:extLst>
                    <a:ext uri="{FF2B5EF4-FFF2-40B4-BE49-F238E27FC236}">
                      <a16:creationId xmlns:a16="http://schemas.microsoft.com/office/drawing/2014/main" id="{0A5C7440-65CF-E420-1365-8C3F3638F6D4}"/>
                    </a:ext>
                  </a:extLst>
                </p:cNvPr>
                <p:cNvPicPr/>
                <p:nvPr/>
              </p:nvPicPr>
              <p:blipFill>
                <a:blip r:embed="rId54"/>
                <a:stretch>
                  <a:fillRect/>
                </a:stretch>
              </p:blipFill>
              <p:spPr>
                <a:xfrm>
                  <a:off x="5499949" y="5614822"/>
                  <a:ext cx="293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839B922F-A43D-2D51-F15F-DACF44D9ADD0}"/>
                    </a:ext>
                  </a:extLst>
                </p14:cNvPr>
                <p14:cNvContentPartPr/>
                <p14:nvPr/>
              </p14:nvContentPartPr>
              <p14:xfrm>
                <a:off x="6115909" y="5545342"/>
                <a:ext cx="84960" cy="153000"/>
              </p14:xfrm>
            </p:contentPart>
          </mc:Choice>
          <mc:Fallback>
            <p:pic>
              <p:nvPicPr>
                <p:cNvPr id="37" name="Freihand 36">
                  <a:extLst>
                    <a:ext uri="{FF2B5EF4-FFF2-40B4-BE49-F238E27FC236}">
                      <a16:creationId xmlns:a16="http://schemas.microsoft.com/office/drawing/2014/main" id="{839B922F-A43D-2D51-F15F-DACF44D9ADD0}"/>
                    </a:ext>
                  </a:extLst>
                </p:cNvPr>
                <p:cNvPicPr/>
                <p:nvPr/>
              </p:nvPicPr>
              <p:blipFill>
                <a:blip r:embed="rId56"/>
                <a:stretch>
                  <a:fillRect/>
                </a:stretch>
              </p:blipFill>
              <p:spPr>
                <a:xfrm>
                  <a:off x="6106909" y="5536342"/>
                  <a:ext cx="102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183FB7AF-AE42-1AEA-1271-8F82650AD440}"/>
                    </a:ext>
                  </a:extLst>
                </p14:cNvPr>
                <p14:cNvContentPartPr/>
                <p14:nvPr/>
              </p14:nvContentPartPr>
              <p14:xfrm>
                <a:off x="6316429" y="5696182"/>
                <a:ext cx="21600" cy="95760"/>
              </p14:xfrm>
            </p:contentPart>
          </mc:Choice>
          <mc:Fallback>
            <p:pic>
              <p:nvPicPr>
                <p:cNvPr id="38" name="Freihand 37">
                  <a:extLst>
                    <a:ext uri="{FF2B5EF4-FFF2-40B4-BE49-F238E27FC236}">
                      <a16:creationId xmlns:a16="http://schemas.microsoft.com/office/drawing/2014/main" id="{183FB7AF-AE42-1AEA-1271-8F82650AD440}"/>
                    </a:ext>
                  </a:extLst>
                </p:cNvPr>
                <p:cNvPicPr/>
                <p:nvPr/>
              </p:nvPicPr>
              <p:blipFill>
                <a:blip r:embed="rId58"/>
                <a:stretch>
                  <a:fillRect/>
                </a:stretch>
              </p:blipFill>
              <p:spPr>
                <a:xfrm>
                  <a:off x="6307789" y="5687542"/>
                  <a:ext cx="39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A9E59C3F-9CB8-0AFB-6B03-680B69596945}"/>
                    </a:ext>
                  </a:extLst>
                </p14:cNvPr>
                <p14:cNvContentPartPr/>
                <p14:nvPr/>
              </p14:nvContentPartPr>
              <p14:xfrm>
                <a:off x="6381229" y="5496382"/>
                <a:ext cx="85320" cy="164880"/>
              </p14:xfrm>
            </p:contentPart>
          </mc:Choice>
          <mc:Fallback>
            <p:pic>
              <p:nvPicPr>
                <p:cNvPr id="39" name="Freihand 38">
                  <a:extLst>
                    <a:ext uri="{FF2B5EF4-FFF2-40B4-BE49-F238E27FC236}">
                      <a16:creationId xmlns:a16="http://schemas.microsoft.com/office/drawing/2014/main" id="{A9E59C3F-9CB8-0AFB-6B03-680B69596945}"/>
                    </a:ext>
                  </a:extLst>
                </p:cNvPr>
                <p:cNvPicPr/>
                <p:nvPr/>
              </p:nvPicPr>
              <p:blipFill>
                <a:blip r:embed="rId60"/>
                <a:stretch>
                  <a:fillRect/>
                </a:stretch>
              </p:blipFill>
              <p:spPr>
                <a:xfrm>
                  <a:off x="6372229" y="5487742"/>
                  <a:ext cx="102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4280FE21-86CF-81AA-9B89-3EA0ACF402C3}"/>
                    </a:ext>
                  </a:extLst>
                </p14:cNvPr>
                <p14:cNvContentPartPr/>
                <p14:nvPr/>
              </p14:nvContentPartPr>
              <p14:xfrm>
                <a:off x="5975869" y="5489902"/>
                <a:ext cx="150480" cy="317520"/>
              </p14:xfrm>
            </p:contentPart>
          </mc:Choice>
          <mc:Fallback>
            <p:pic>
              <p:nvPicPr>
                <p:cNvPr id="40" name="Freihand 39">
                  <a:extLst>
                    <a:ext uri="{FF2B5EF4-FFF2-40B4-BE49-F238E27FC236}">
                      <a16:creationId xmlns:a16="http://schemas.microsoft.com/office/drawing/2014/main" id="{4280FE21-86CF-81AA-9B89-3EA0ACF402C3}"/>
                    </a:ext>
                  </a:extLst>
                </p:cNvPr>
                <p:cNvPicPr/>
                <p:nvPr/>
              </p:nvPicPr>
              <p:blipFill>
                <a:blip r:embed="rId62"/>
                <a:stretch>
                  <a:fillRect/>
                </a:stretch>
              </p:blipFill>
              <p:spPr>
                <a:xfrm>
                  <a:off x="5967229" y="5480902"/>
                  <a:ext cx="1681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7F28165E-BCE2-FC65-71C6-3D20D37096F8}"/>
                    </a:ext>
                  </a:extLst>
                </p14:cNvPr>
                <p14:cNvContentPartPr/>
                <p14:nvPr/>
              </p14:nvContentPartPr>
              <p14:xfrm>
                <a:off x="6502909" y="5372902"/>
                <a:ext cx="90000" cy="413640"/>
              </p14:xfrm>
            </p:contentPart>
          </mc:Choice>
          <mc:Fallback>
            <p:pic>
              <p:nvPicPr>
                <p:cNvPr id="41" name="Freihand 40">
                  <a:extLst>
                    <a:ext uri="{FF2B5EF4-FFF2-40B4-BE49-F238E27FC236}">
                      <a16:creationId xmlns:a16="http://schemas.microsoft.com/office/drawing/2014/main" id="{7F28165E-BCE2-FC65-71C6-3D20D37096F8}"/>
                    </a:ext>
                  </a:extLst>
                </p:cNvPr>
                <p:cNvPicPr/>
                <p:nvPr/>
              </p:nvPicPr>
              <p:blipFill>
                <a:blip r:embed="rId64"/>
                <a:stretch>
                  <a:fillRect/>
                </a:stretch>
              </p:blipFill>
              <p:spPr>
                <a:xfrm>
                  <a:off x="6493909" y="5363902"/>
                  <a:ext cx="107640" cy="43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32547F43-1CBB-E698-C662-0132475EEF96}"/>
                  </a:ext>
                </a:extLst>
              </p14:cNvPr>
              <p14:cNvContentPartPr/>
              <p14:nvPr/>
            </p14:nvContentPartPr>
            <p14:xfrm>
              <a:off x="6768949" y="5558662"/>
              <a:ext cx="123120" cy="23400"/>
            </p14:xfrm>
          </p:contentPart>
        </mc:Choice>
        <mc:Fallback>
          <p:pic>
            <p:nvPicPr>
              <p:cNvPr id="42" name="Freihand 41">
                <a:extLst>
                  <a:ext uri="{FF2B5EF4-FFF2-40B4-BE49-F238E27FC236}">
                    <a16:creationId xmlns:a16="http://schemas.microsoft.com/office/drawing/2014/main" id="{32547F43-1CBB-E698-C662-0132475EEF96}"/>
                  </a:ext>
                </a:extLst>
              </p:cNvPr>
              <p:cNvPicPr/>
              <p:nvPr/>
            </p:nvPicPr>
            <p:blipFill>
              <a:blip r:embed="rId66"/>
              <a:stretch>
                <a:fillRect/>
              </a:stretch>
            </p:blipFill>
            <p:spPr>
              <a:xfrm>
                <a:off x="6760309" y="5549662"/>
                <a:ext cx="140760" cy="41040"/>
              </a:xfrm>
              <a:prstGeom prst="rect">
                <a:avLst/>
              </a:prstGeom>
            </p:spPr>
          </p:pic>
        </mc:Fallback>
      </mc:AlternateContent>
      <p:grpSp>
        <p:nvGrpSpPr>
          <p:cNvPr id="50" name="Gruppieren 49">
            <a:extLst>
              <a:ext uri="{FF2B5EF4-FFF2-40B4-BE49-F238E27FC236}">
                <a16:creationId xmlns:a16="http://schemas.microsoft.com/office/drawing/2014/main" id="{4770E5CF-E358-35C2-50A5-CA0A260DE90D}"/>
              </a:ext>
            </a:extLst>
          </p:cNvPr>
          <p:cNvGrpSpPr/>
          <p:nvPr/>
        </p:nvGrpSpPr>
        <p:grpSpPr>
          <a:xfrm>
            <a:off x="7083589" y="5245822"/>
            <a:ext cx="569880" cy="505440"/>
            <a:chOff x="7083589" y="5245822"/>
            <a:chExt cx="569880" cy="505440"/>
          </a:xfrm>
        </p:grpSpPr>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32BC597-E950-2527-61DF-47ACA5AD6438}"/>
                    </a:ext>
                  </a:extLst>
                </p14:cNvPr>
                <p14:cNvContentPartPr/>
                <p14:nvPr/>
              </p14:nvContentPartPr>
              <p14:xfrm>
                <a:off x="7083589" y="5370742"/>
                <a:ext cx="135720" cy="227520"/>
              </p14:xfrm>
            </p:contentPart>
          </mc:Choice>
          <mc:Fallback>
            <p:pic>
              <p:nvPicPr>
                <p:cNvPr id="43" name="Freihand 42">
                  <a:extLst>
                    <a:ext uri="{FF2B5EF4-FFF2-40B4-BE49-F238E27FC236}">
                      <a16:creationId xmlns:a16="http://schemas.microsoft.com/office/drawing/2014/main" id="{132BC597-E950-2527-61DF-47ACA5AD6438}"/>
                    </a:ext>
                  </a:extLst>
                </p:cNvPr>
                <p:cNvPicPr/>
                <p:nvPr/>
              </p:nvPicPr>
              <p:blipFill>
                <a:blip r:embed="rId68"/>
                <a:stretch>
                  <a:fillRect/>
                </a:stretch>
              </p:blipFill>
              <p:spPr>
                <a:xfrm>
                  <a:off x="7074949" y="5361742"/>
                  <a:ext cx="1533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23D4F21E-27B9-7EEF-F768-72B99F68D444}"/>
                    </a:ext>
                  </a:extLst>
                </p14:cNvPr>
                <p14:cNvContentPartPr/>
                <p14:nvPr/>
              </p14:nvContentPartPr>
              <p14:xfrm>
                <a:off x="7287709" y="5538862"/>
                <a:ext cx="27720" cy="145440"/>
              </p14:xfrm>
            </p:contentPart>
          </mc:Choice>
          <mc:Fallback>
            <p:pic>
              <p:nvPicPr>
                <p:cNvPr id="44" name="Freihand 43">
                  <a:extLst>
                    <a:ext uri="{FF2B5EF4-FFF2-40B4-BE49-F238E27FC236}">
                      <a16:creationId xmlns:a16="http://schemas.microsoft.com/office/drawing/2014/main" id="{23D4F21E-27B9-7EEF-F768-72B99F68D444}"/>
                    </a:ext>
                  </a:extLst>
                </p:cNvPr>
                <p:cNvPicPr/>
                <p:nvPr/>
              </p:nvPicPr>
              <p:blipFill>
                <a:blip r:embed="rId70"/>
                <a:stretch>
                  <a:fillRect/>
                </a:stretch>
              </p:blipFill>
              <p:spPr>
                <a:xfrm>
                  <a:off x="7278709" y="5530222"/>
                  <a:ext cx="45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CFF7C911-A951-F64A-F824-45A6DDFAF765}"/>
                    </a:ext>
                  </a:extLst>
                </p14:cNvPr>
                <p14:cNvContentPartPr/>
                <p14:nvPr/>
              </p14:nvContentPartPr>
              <p14:xfrm>
                <a:off x="7414429" y="5332222"/>
                <a:ext cx="93600" cy="218520"/>
              </p14:xfrm>
            </p:contentPart>
          </mc:Choice>
          <mc:Fallback>
            <p:pic>
              <p:nvPicPr>
                <p:cNvPr id="45" name="Freihand 44">
                  <a:extLst>
                    <a:ext uri="{FF2B5EF4-FFF2-40B4-BE49-F238E27FC236}">
                      <a16:creationId xmlns:a16="http://schemas.microsoft.com/office/drawing/2014/main" id="{CFF7C911-A951-F64A-F824-45A6DDFAF765}"/>
                    </a:ext>
                  </a:extLst>
                </p:cNvPr>
                <p:cNvPicPr/>
                <p:nvPr/>
              </p:nvPicPr>
              <p:blipFill>
                <a:blip r:embed="rId72"/>
                <a:stretch>
                  <a:fillRect/>
                </a:stretch>
              </p:blipFill>
              <p:spPr>
                <a:xfrm>
                  <a:off x="7405789" y="5323222"/>
                  <a:ext cx="1112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23056C99-50A9-B999-0202-14E1C29C540A}"/>
                    </a:ext>
                  </a:extLst>
                </p14:cNvPr>
                <p14:cNvContentPartPr/>
                <p14:nvPr/>
              </p14:nvContentPartPr>
              <p14:xfrm>
                <a:off x="7472749" y="5245822"/>
                <a:ext cx="180720" cy="456480"/>
              </p14:xfrm>
            </p:contentPart>
          </mc:Choice>
          <mc:Fallback>
            <p:pic>
              <p:nvPicPr>
                <p:cNvPr id="46" name="Freihand 45">
                  <a:extLst>
                    <a:ext uri="{FF2B5EF4-FFF2-40B4-BE49-F238E27FC236}">
                      <a16:creationId xmlns:a16="http://schemas.microsoft.com/office/drawing/2014/main" id="{23056C99-50A9-B999-0202-14E1C29C540A}"/>
                    </a:ext>
                  </a:extLst>
                </p:cNvPr>
                <p:cNvPicPr/>
                <p:nvPr/>
              </p:nvPicPr>
              <p:blipFill>
                <a:blip r:embed="rId74"/>
                <a:stretch>
                  <a:fillRect/>
                </a:stretch>
              </p:blipFill>
              <p:spPr>
                <a:xfrm>
                  <a:off x="7464109" y="5237182"/>
                  <a:ext cx="19836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777E10EF-50FB-A26C-7335-0099F63EF07E}"/>
                    </a:ext>
                  </a:extLst>
                </p14:cNvPr>
                <p14:cNvContentPartPr/>
                <p14:nvPr/>
              </p14:nvContentPartPr>
              <p14:xfrm>
                <a:off x="7085029" y="5276782"/>
                <a:ext cx="75240" cy="474480"/>
              </p14:xfrm>
            </p:contentPart>
          </mc:Choice>
          <mc:Fallback>
            <p:pic>
              <p:nvPicPr>
                <p:cNvPr id="47" name="Freihand 46">
                  <a:extLst>
                    <a:ext uri="{FF2B5EF4-FFF2-40B4-BE49-F238E27FC236}">
                      <a16:creationId xmlns:a16="http://schemas.microsoft.com/office/drawing/2014/main" id="{777E10EF-50FB-A26C-7335-0099F63EF07E}"/>
                    </a:ext>
                  </a:extLst>
                </p:cNvPr>
                <p:cNvPicPr/>
                <p:nvPr/>
              </p:nvPicPr>
              <p:blipFill>
                <a:blip r:embed="rId76"/>
                <a:stretch>
                  <a:fillRect/>
                </a:stretch>
              </p:blipFill>
              <p:spPr>
                <a:xfrm>
                  <a:off x="7076029" y="5268142"/>
                  <a:ext cx="92880" cy="49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9A84CAA7-565C-8BD8-0C03-9130352B5B9B}"/>
                  </a:ext>
                </a:extLst>
              </p14:cNvPr>
              <p14:cNvContentPartPr/>
              <p14:nvPr/>
            </p14:nvContentPartPr>
            <p14:xfrm>
              <a:off x="7902589" y="5105062"/>
              <a:ext cx="46440" cy="294480"/>
            </p14:xfrm>
          </p:contentPart>
        </mc:Choice>
        <mc:Fallback>
          <p:pic>
            <p:nvPicPr>
              <p:cNvPr id="48" name="Freihand 47">
                <a:extLst>
                  <a:ext uri="{FF2B5EF4-FFF2-40B4-BE49-F238E27FC236}">
                    <a16:creationId xmlns:a16="http://schemas.microsoft.com/office/drawing/2014/main" id="{9A84CAA7-565C-8BD8-0C03-9130352B5B9B}"/>
                  </a:ext>
                </a:extLst>
              </p:cNvPr>
              <p:cNvPicPr/>
              <p:nvPr/>
            </p:nvPicPr>
            <p:blipFill>
              <a:blip r:embed="rId78"/>
              <a:stretch>
                <a:fillRect/>
              </a:stretch>
            </p:blipFill>
            <p:spPr>
              <a:xfrm>
                <a:off x="7893949" y="5096062"/>
                <a:ext cx="640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6EAE364C-832B-1E64-74D0-C263C0E5577B}"/>
                  </a:ext>
                </a:extLst>
              </p14:cNvPr>
              <p14:cNvContentPartPr/>
              <p14:nvPr/>
            </p14:nvContentPartPr>
            <p14:xfrm>
              <a:off x="7940389" y="5524462"/>
              <a:ext cx="8640" cy="28080"/>
            </p14:xfrm>
          </p:contentPart>
        </mc:Choice>
        <mc:Fallback>
          <p:pic>
            <p:nvPicPr>
              <p:cNvPr id="49" name="Freihand 48">
                <a:extLst>
                  <a:ext uri="{FF2B5EF4-FFF2-40B4-BE49-F238E27FC236}">
                    <a16:creationId xmlns:a16="http://schemas.microsoft.com/office/drawing/2014/main" id="{6EAE364C-832B-1E64-74D0-C263C0E5577B}"/>
                  </a:ext>
                </a:extLst>
              </p:cNvPr>
              <p:cNvPicPr/>
              <p:nvPr/>
            </p:nvPicPr>
            <p:blipFill>
              <a:blip r:embed="rId80"/>
              <a:stretch>
                <a:fillRect/>
              </a:stretch>
            </p:blipFill>
            <p:spPr>
              <a:xfrm>
                <a:off x="7931389" y="5515462"/>
                <a:ext cx="26280" cy="45720"/>
              </a:xfrm>
              <a:prstGeom prst="rect">
                <a:avLst/>
              </a:prstGeom>
            </p:spPr>
          </p:pic>
        </mc:Fallback>
      </mc:AlternateContent>
    </p:spTree>
    <p:extLst>
      <p:ext uri="{BB962C8B-B14F-4D97-AF65-F5344CB8AC3E}">
        <p14:creationId xmlns:p14="http://schemas.microsoft.com/office/powerpoint/2010/main" val="140041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extLst>
              <p:ext uri="{D42A27DB-BD31-4B8C-83A1-F6EECF244321}">
                <p14:modId xmlns:p14="http://schemas.microsoft.com/office/powerpoint/2010/main" val="110967706"/>
              </p:ext>
            </p:extLst>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19" name="Freihand 18">
                <a:extLst>
                  <a:ext uri="{FF2B5EF4-FFF2-40B4-BE49-F238E27FC236}">
                    <a16:creationId xmlns:a16="http://schemas.microsoft.com/office/drawing/2014/main" id="{DB067CA8-AEDC-DDCF-B524-211458184EE3}"/>
                  </a:ext>
                </a:extLst>
              </p14:cNvPr>
              <p14:cNvContentPartPr/>
              <p14:nvPr/>
            </p14:nvContentPartPr>
            <p14:xfrm>
              <a:off x="1986349" y="1472662"/>
              <a:ext cx="219960" cy="338400"/>
            </p14:xfrm>
          </p:contentPart>
        </mc:Choice>
        <mc:Fallback>
          <p:pic>
            <p:nvPicPr>
              <p:cNvPr id="19" name="Freihand 18">
                <a:extLst>
                  <a:ext uri="{FF2B5EF4-FFF2-40B4-BE49-F238E27FC236}">
                    <a16:creationId xmlns:a16="http://schemas.microsoft.com/office/drawing/2014/main" id="{DB067CA8-AEDC-DDCF-B524-211458184EE3}"/>
                  </a:ext>
                </a:extLst>
              </p:cNvPr>
              <p:cNvPicPr/>
              <p:nvPr/>
            </p:nvPicPr>
            <p:blipFill>
              <a:blip r:embed="rId3"/>
              <a:stretch>
                <a:fillRect/>
              </a:stretch>
            </p:blipFill>
            <p:spPr>
              <a:xfrm>
                <a:off x="1977349" y="1463662"/>
                <a:ext cx="237600" cy="356040"/>
              </a:xfrm>
              <a:prstGeom prst="rect">
                <a:avLst/>
              </a:prstGeom>
            </p:spPr>
          </p:pic>
        </mc:Fallback>
      </mc:AlternateContent>
      <p:grpSp>
        <p:nvGrpSpPr>
          <p:cNvPr id="77" name="Gruppieren 76">
            <a:extLst>
              <a:ext uri="{FF2B5EF4-FFF2-40B4-BE49-F238E27FC236}">
                <a16:creationId xmlns:a16="http://schemas.microsoft.com/office/drawing/2014/main" id="{D1CA8AF5-33D0-A813-311C-A7A9CF911B70}"/>
              </a:ext>
            </a:extLst>
          </p:cNvPr>
          <p:cNvGrpSpPr/>
          <p:nvPr/>
        </p:nvGrpSpPr>
        <p:grpSpPr>
          <a:xfrm>
            <a:off x="3929629" y="5284342"/>
            <a:ext cx="2257920" cy="1565640"/>
            <a:chOff x="3929629" y="5284342"/>
            <a:chExt cx="2257920" cy="156564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DF1881F-F999-4C9C-5F88-F642A7B4276E}"/>
                    </a:ext>
                  </a:extLst>
                </p14:cNvPr>
                <p14:cNvContentPartPr/>
                <p14:nvPr/>
              </p14:nvContentPartPr>
              <p14:xfrm>
                <a:off x="4554229" y="5435542"/>
                <a:ext cx="21960" cy="1083600"/>
              </p14:xfrm>
            </p:contentPart>
          </mc:Choice>
          <mc:Fallback>
            <p:pic>
              <p:nvPicPr>
                <p:cNvPr id="3" name="Freihand 2">
                  <a:extLst>
                    <a:ext uri="{FF2B5EF4-FFF2-40B4-BE49-F238E27FC236}">
                      <a16:creationId xmlns:a16="http://schemas.microsoft.com/office/drawing/2014/main" id="{CDF1881F-F999-4C9C-5F88-F642A7B4276E}"/>
                    </a:ext>
                  </a:extLst>
                </p:cNvPr>
                <p:cNvPicPr/>
                <p:nvPr/>
              </p:nvPicPr>
              <p:blipFill>
                <a:blip r:embed="rId5"/>
                <a:stretch>
                  <a:fillRect/>
                </a:stretch>
              </p:blipFill>
              <p:spPr>
                <a:xfrm>
                  <a:off x="4545229" y="5426902"/>
                  <a:ext cx="39600" cy="110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BAD6A9A9-4622-8DF2-38E6-9EABE1EDA629}"/>
                    </a:ext>
                  </a:extLst>
                </p14:cNvPr>
                <p14:cNvContentPartPr/>
                <p14:nvPr/>
              </p14:nvContentPartPr>
              <p14:xfrm>
                <a:off x="4462069" y="6440302"/>
                <a:ext cx="1546200" cy="37800"/>
              </p14:xfrm>
            </p:contentPart>
          </mc:Choice>
          <mc:Fallback>
            <p:pic>
              <p:nvPicPr>
                <p:cNvPr id="6" name="Freihand 5">
                  <a:extLst>
                    <a:ext uri="{FF2B5EF4-FFF2-40B4-BE49-F238E27FC236}">
                      <a16:creationId xmlns:a16="http://schemas.microsoft.com/office/drawing/2014/main" id="{BAD6A9A9-4622-8DF2-38E6-9EABE1EDA629}"/>
                    </a:ext>
                  </a:extLst>
                </p:cNvPr>
                <p:cNvPicPr/>
                <p:nvPr/>
              </p:nvPicPr>
              <p:blipFill>
                <a:blip r:embed="rId7"/>
                <a:stretch>
                  <a:fillRect/>
                </a:stretch>
              </p:blipFill>
              <p:spPr>
                <a:xfrm>
                  <a:off x="4453429" y="6431302"/>
                  <a:ext cx="1563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B1C1C8F6-2189-3941-60C1-5ECCF3EB9FEC}"/>
                    </a:ext>
                  </a:extLst>
                </p14:cNvPr>
                <p14:cNvContentPartPr/>
                <p14:nvPr/>
              </p14:nvContentPartPr>
              <p14:xfrm>
                <a:off x="5975149" y="6409702"/>
                <a:ext cx="144720" cy="140400"/>
              </p14:xfrm>
            </p:contentPart>
          </mc:Choice>
          <mc:Fallback>
            <p:pic>
              <p:nvPicPr>
                <p:cNvPr id="8" name="Freihand 7">
                  <a:extLst>
                    <a:ext uri="{FF2B5EF4-FFF2-40B4-BE49-F238E27FC236}">
                      <a16:creationId xmlns:a16="http://schemas.microsoft.com/office/drawing/2014/main" id="{B1C1C8F6-2189-3941-60C1-5ECCF3EB9FEC}"/>
                    </a:ext>
                  </a:extLst>
                </p:cNvPr>
                <p:cNvPicPr/>
                <p:nvPr/>
              </p:nvPicPr>
              <p:blipFill>
                <a:blip r:embed="rId9"/>
                <a:stretch>
                  <a:fillRect/>
                </a:stretch>
              </p:blipFill>
              <p:spPr>
                <a:xfrm>
                  <a:off x="5966149" y="6400702"/>
                  <a:ext cx="162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3B3ADBA8-68A9-5CE7-FA3D-396DB2FFDD75}"/>
                    </a:ext>
                  </a:extLst>
                </p14:cNvPr>
                <p14:cNvContentPartPr/>
                <p14:nvPr/>
              </p14:nvContentPartPr>
              <p14:xfrm>
                <a:off x="5961469" y="6631822"/>
                <a:ext cx="42480" cy="125640"/>
              </p14:xfrm>
            </p:contentPart>
          </mc:Choice>
          <mc:Fallback>
            <p:pic>
              <p:nvPicPr>
                <p:cNvPr id="14" name="Freihand 13">
                  <a:extLst>
                    <a:ext uri="{FF2B5EF4-FFF2-40B4-BE49-F238E27FC236}">
                      <a16:creationId xmlns:a16="http://schemas.microsoft.com/office/drawing/2014/main" id="{3B3ADBA8-68A9-5CE7-FA3D-396DB2FFDD75}"/>
                    </a:ext>
                  </a:extLst>
                </p:cNvPr>
                <p:cNvPicPr/>
                <p:nvPr/>
              </p:nvPicPr>
              <p:blipFill>
                <a:blip r:embed="rId11"/>
                <a:stretch>
                  <a:fillRect/>
                </a:stretch>
              </p:blipFill>
              <p:spPr>
                <a:xfrm>
                  <a:off x="5952829" y="6623182"/>
                  <a:ext cx="60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9F6196C9-A432-7FD9-5AEF-085605EF3081}"/>
                    </a:ext>
                  </a:extLst>
                </p14:cNvPr>
                <p14:cNvContentPartPr/>
                <p14:nvPr/>
              </p14:nvContentPartPr>
              <p14:xfrm>
                <a:off x="5912509" y="6584662"/>
                <a:ext cx="102960" cy="41040"/>
              </p14:xfrm>
            </p:contentPart>
          </mc:Choice>
          <mc:Fallback>
            <p:pic>
              <p:nvPicPr>
                <p:cNvPr id="15" name="Freihand 14">
                  <a:extLst>
                    <a:ext uri="{FF2B5EF4-FFF2-40B4-BE49-F238E27FC236}">
                      <a16:creationId xmlns:a16="http://schemas.microsoft.com/office/drawing/2014/main" id="{9F6196C9-A432-7FD9-5AEF-085605EF3081}"/>
                    </a:ext>
                  </a:extLst>
                </p:cNvPr>
                <p:cNvPicPr/>
                <p:nvPr/>
              </p:nvPicPr>
              <p:blipFill>
                <a:blip r:embed="rId13"/>
                <a:stretch>
                  <a:fillRect/>
                </a:stretch>
              </p:blipFill>
              <p:spPr>
                <a:xfrm>
                  <a:off x="5903869" y="6576022"/>
                  <a:ext cx="120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908185AF-B68F-C3BF-9C22-71987A321D5B}"/>
                    </a:ext>
                  </a:extLst>
                </p14:cNvPr>
                <p14:cNvContentPartPr/>
                <p14:nvPr/>
              </p14:nvContentPartPr>
              <p14:xfrm>
                <a:off x="5949229" y="6695902"/>
                <a:ext cx="238320" cy="63360"/>
              </p14:xfrm>
            </p:contentPart>
          </mc:Choice>
          <mc:Fallback>
            <p:pic>
              <p:nvPicPr>
                <p:cNvPr id="16" name="Freihand 15">
                  <a:extLst>
                    <a:ext uri="{FF2B5EF4-FFF2-40B4-BE49-F238E27FC236}">
                      <a16:creationId xmlns:a16="http://schemas.microsoft.com/office/drawing/2014/main" id="{908185AF-B68F-C3BF-9C22-71987A321D5B}"/>
                    </a:ext>
                  </a:extLst>
                </p:cNvPr>
                <p:cNvPicPr/>
                <p:nvPr/>
              </p:nvPicPr>
              <p:blipFill>
                <a:blip r:embed="rId15"/>
                <a:stretch>
                  <a:fillRect/>
                </a:stretch>
              </p:blipFill>
              <p:spPr>
                <a:xfrm>
                  <a:off x="5940229" y="6686902"/>
                  <a:ext cx="255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AB2CD467-571F-4A8A-2CA0-D9822D6FE406}"/>
                    </a:ext>
                  </a:extLst>
                </p14:cNvPr>
                <p14:cNvContentPartPr/>
                <p14:nvPr/>
              </p14:nvContentPartPr>
              <p14:xfrm>
                <a:off x="6111229" y="6620302"/>
                <a:ext cx="16920" cy="33840"/>
              </p14:xfrm>
            </p:contentPart>
          </mc:Choice>
          <mc:Fallback>
            <p:pic>
              <p:nvPicPr>
                <p:cNvPr id="17" name="Freihand 16">
                  <a:extLst>
                    <a:ext uri="{FF2B5EF4-FFF2-40B4-BE49-F238E27FC236}">
                      <a16:creationId xmlns:a16="http://schemas.microsoft.com/office/drawing/2014/main" id="{AB2CD467-571F-4A8A-2CA0-D9822D6FE406}"/>
                    </a:ext>
                  </a:extLst>
                </p:cNvPr>
                <p:cNvPicPr/>
                <p:nvPr/>
              </p:nvPicPr>
              <p:blipFill>
                <a:blip r:embed="rId17"/>
                <a:stretch>
                  <a:fillRect/>
                </a:stretch>
              </p:blipFill>
              <p:spPr>
                <a:xfrm>
                  <a:off x="6102229" y="6611662"/>
                  <a:ext cx="34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8730B90C-185A-6CBD-02C8-33BD6A29C7B1}"/>
                    </a:ext>
                  </a:extLst>
                </p14:cNvPr>
                <p14:cNvContentPartPr/>
                <p14:nvPr/>
              </p14:nvContentPartPr>
              <p14:xfrm>
                <a:off x="4815589" y="6400702"/>
                <a:ext cx="7560" cy="139320"/>
              </p14:xfrm>
            </p:contentPart>
          </mc:Choice>
          <mc:Fallback>
            <p:pic>
              <p:nvPicPr>
                <p:cNvPr id="20" name="Freihand 19">
                  <a:extLst>
                    <a:ext uri="{FF2B5EF4-FFF2-40B4-BE49-F238E27FC236}">
                      <a16:creationId xmlns:a16="http://schemas.microsoft.com/office/drawing/2014/main" id="{8730B90C-185A-6CBD-02C8-33BD6A29C7B1}"/>
                    </a:ext>
                  </a:extLst>
                </p:cNvPr>
                <p:cNvPicPr/>
                <p:nvPr/>
              </p:nvPicPr>
              <p:blipFill>
                <a:blip r:embed="rId19"/>
                <a:stretch>
                  <a:fillRect/>
                </a:stretch>
              </p:blipFill>
              <p:spPr>
                <a:xfrm>
                  <a:off x="4806949" y="6391702"/>
                  <a:ext cx="25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54DCC098-C859-9C8B-8D59-CEEAAF422F37}"/>
                    </a:ext>
                  </a:extLst>
                </p14:cNvPr>
                <p14:cNvContentPartPr/>
                <p14:nvPr/>
              </p14:nvContentPartPr>
              <p14:xfrm>
                <a:off x="4752589" y="6632902"/>
                <a:ext cx="66240" cy="109440"/>
              </p14:xfrm>
            </p:contentPart>
          </mc:Choice>
          <mc:Fallback>
            <p:pic>
              <p:nvPicPr>
                <p:cNvPr id="21" name="Freihand 20">
                  <a:extLst>
                    <a:ext uri="{FF2B5EF4-FFF2-40B4-BE49-F238E27FC236}">
                      <a16:creationId xmlns:a16="http://schemas.microsoft.com/office/drawing/2014/main" id="{54DCC098-C859-9C8B-8D59-CEEAAF422F37}"/>
                    </a:ext>
                  </a:extLst>
                </p:cNvPr>
                <p:cNvPicPr/>
                <p:nvPr/>
              </p:nvPicPr>
              <p:blipFill>
                <a:blip r:embed="rId21"/>
                <a:stretch>
                  <a:fillRect/>
                </a:stretch>
              </p:blipFill>
              <p:spPr>
                <a:xfrm>
                  <a:off x="4743949" y="6624262"/>
                  <a:ext cx="83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A9715C49-D333-A38D-4FAF-8F703A3A4C9B}"/>
                    </a:ext>
                  </a:extLst>
                </p14:cNvPr>
                <p14:cNvContentPartPr/>
                <p14:nvPr/>
              </p14:nvContentPartPr>
              <p14:xfrm>
                <a:off x="4491589" y="6446782"/>
                <a:ext cx="114480" cy="23400"/>
              </p14:xfrm>
            </p:contentPart>
          </mc:Choice>
          <mc:Fallback>
            <p:pic>
              <p:nvPicPr>
                <p:cNvPr id="23" name="Freihand 22">
                  <a:extLst>
                    <a:ext uri="{FF2B5EF4-FFF2-40B4-BE49-F238E27FC236}">
                      <a16:creationId xmlns:a16="http://schemas.microsoft.com/office/drawing/2014/main" id="{A9715C49-D333-A38D-4FAF-8F703A3A4C9B}"/>
                    </a:ext>
                  </a:extLst>
                </p:cNvPr>
                <p:cNvPicPr/>
                <p:nvPr/>
              </p:nvPicPr>
              <p:blipFill>
                <a:blip r:embed="rId23"/>
                <a:stretch>
                  <a:fillRect/>
                </a:stretch>
              </p:blipFill>
              <p:spPr>
                <a:xfrm>
                  <a:off x="4482949" y="6438142"/>
                  <a:ext cx="132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EDC43ED4-556E-756E-9924-0E12B57686FA}"/>
                    </a:ext>
                  </a:extLst>
                </p14:cNvPr>
                <p14:cNvContentPartPr/>
                <p14:nvPr/>
              </p14:nvContentPartPr>
              <p14:xfrm>
                <a:off x="5039509" y="6406822"/>
                <a:ext cx="18000" cy="140040"/>
              </p14:xfrm>
            </p:contentPart>
          </mc:Choice>
          <mc:Fallback>
            <p:pic>
              <p:nvPicPr>
                <p:cNvPr id="24" name="Freihand 23">
                  <a:extLst>
                    <a:ext uri="{FF2B5EF4-FFF2-40B4-BE49-F238E27FC236}">
                      <a16:creationId xmlns:a16="http://schemas.microsoft.com/office/drawing/2014/main" id="{EDC43ED4-556E-756E-9924-0E12B57686FA}"/>
                    </a:ext>
                  </a:extLst>
                </p:cNvPr>
                <p:cNvPicPr/>
                <p:nvPr/>
              </p:nvPicPr>
              <p:blipFill>
                <a:blip r:embed="rId25"/>
                <a:stretch>
                  <a:fillRect/>
                </a:stretch>
              </p:blipFill>
              <p:spPr>
                <a:xfrm>
                  <a:off x="5030869" y="6398182"/>
                  <a:ext cx="35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Freihand 24">
                  <a:extLst>
                    <a:ext uri="{FF2B5EF4-FFF2-40B4-BE49-F238E27FC236}">
                      <a16:creationId xmlns:a16="http://schemas.microsoft.com/office/drawing/2014/main" id="{FF0062C5-C2B4-31DE-470E-A920DE2F05BB}"/>
                    </a:ext>
                  </a:extLst>
                </p14:cNvPr>
                <p14:cNvContentPartPr/>
                <p14:nvPr/>
              </p14:nvContentPartPr>
              <p14:xfrm>
                <a:off x="5011069" y="6612022"/>
                <a:ext cx="100080" cy="156600"/>
              </p14:xfrm>
            </p:contentPart>
          </mc:Choice>
          <mc:Fallback>
            <p:pic>
              <p:nvPicPr>
                <p:cNvPr id="25" name="Freihand 24">
                  <a:extLst>
                    <a:ext uri="{FF2B5EF4-FFF2-40B4-BE49-F238E27FC236}">
                      <a16:creationId xmlns:a16="http://schemas.microsoft.com/office/drawing/2014/main" id="{FF0062C5-C2B4-31DE-470E-A920DE2F05BB}"/>
                    </a:ext>
                  </a:extLst>
                </p:cNvPr>
                <p:cNvPicPr/>
                <p:nvPr/>
              </p:nvPicPr>
              <p:blipFill>
                <a:blip r:embed="rId27"/>
                <a:stretch>
                  <a:fillRect/>
                </a:stretch>
              </p:blipFill>
              <p:spPr>
                <a:xfrm>
                  <a:off x="5002429" y="6603022"/>
                  <a:ext cx="117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Freihand 25">
                  <a:extLst>
                    <a:ext uri="{FF2B5EF4-FFF2-40B4-BE49-F238E27FC236}">
                      <a16:creationId xmlns:a16="http://schemas.microsoft.com/office/drawing/2014/main" id="{9F882FE0-B82C-63DE-20CA-F593FF1A888F}"/>
                    </a:ext>
                  </a:extLst>
                </p14:cNvPr>
                <p14:cNvContentPartPr/>
                <p14:nvPr/>
              </p14:nvContentPartPr>
              <p14:xfrm>
                <a:off x="4509589" y="6452542"/>
                <a:ext cx="109440" cy="12960"/>
              </p14:xfrm>
            </p:contentPart>
          </mc:Choice>
          <mc:Fallback>
            <p:pic>
              <p:nvPicPr>
                <p:cNvPr id="26" name="Freihand 25">
                  <a:extLst>
                    <a:ext uri="{FF2B5EF4-FFF2-40B4-BE49-F238E27FC236}">
                      <a16:creationId xmlns:a16="http://schemas.microsoft.com/office/drawing/2014/main" id="{9F882FE0-B82C-63DE-20CA-F593FF1A888F}"/>
                    </a:ext>
                  </a:extLst>
                </p:cNvPr>
                <p:cNvPicPr/>
                <p:nvPr/>
              </p:nvPicPr>
              <p:blipFill>
                <a:blip r:embed="rId29"/>
                <a:stretch>
                  <a:fillRect/>
                </a:stretch>
              </p:blipFill>
              <p:spPr>
                <a:xfrm>
                  <a:off x="4500949" y="6443902"/>
                  <a:ext cx="127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D869EF8B-B406-9E46-5FF6-9D4AC83741F7}"/>
                    </a:ext>
                  </a:extLst>
                </p14:cNvPr>
                <p14:cNvContentPartPr/>
                <p14:nvPr/>
              </p14:nvContentPartPr>
              <p14:xfrm>
                <a:off x="4825309" y="6652702"/>
                <a:ext cx="27360" cy="187920"/>
              </p14:xfrm>
            </p:contentPart>
          </mc:Choice>
          <mc:Fallback>
            <p:pic>
              <p:nvPicPr>
                <p:cNvPr id="28" name="Freihand 27">
                  <a:extLst>
                    <a:ext uri="{FF2B5EF4-FFF2-40B4-BE49-F238E27FC236}">
                      <a16:creationId xmlns:a16="http://schemas.microsoft.com/office/drawing/2014/main" id="{D869EF8B-B406-9E46-5FF6-9D4AC83741F7}"/>
                    </a:ext>
                  </a:extLst>
                </p:cNvPr>
                <p:cNvPicPr/>
                <p:nvPr/>
              </p:nvPicPr>
              <p:blipFill>
                <a:blip r:embed="rId31"/>
                <a:stretch>
                  <a:fillRect/>
                </a:stretch>
              </p:blipFill>
              <p:spPr>
                <a:xfrm>
                  <a:off x="4816669" y="6643702"/>
                  <a:ext cx="45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33C0CBEA-9F63-68AC-DDB4-09BBEB6F1F9A}"/>
                    </a:ext>
                  </a:extLst>
                </p14:cNvPr>
                <p14:cNvContentPartPr/>
                <p14:nvPr/>
              </p14:nvContentPartPr>
              <p14:xfrm>
                <a:off x="4862389" y="6747742"/>
                <a:ext cx="85680" cy="102240"/>
              </p14:xfrm>
            </p:contentPart>
          </mc:Choice>
          <mc:Fallback>
            <p:pic>
              <p:nvPicPr>
                <p:cNvPr id="29" name="Freihand 28">
                  <a:extLst>
                    <a:ext uri="{FF2B5EF4-FFF2-40B4-BE49-F238E27FC236}">
                      <a16:creationId xmlns:a16="http://schemas.microsoft.com/office/drawing/2014/main" id="{33C0CBEA-9F63-68AC-DDB4-09BBEB6F1F9A}"/>
                    </a:ext>
                  </a:extLst>
                </p:cNvPr>
                <p:cNvPicPr/>
                <p:nvPr/>
              </p:nvPicPr>
              <p:blipFill>
                <a:blip r:embed="rId33"/>
                <a:stretch>
                  <a:fillRect/>
                </a:stretch>
              </p:blipFill>
              <p:spPr>
                <a:xfrm>
                  <a:off x="4853749" y="6738742"/>
                  <a:ext cx="103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A5811634-3CD4-B01A-B05A-759162C24D3E}"/>
                    </a:ext>
                  </a:extLst>
                </p14:cNvPr>
                <p14:cNvContentPartPr/>
                <p14:nvPr/>
              </p14:nvContentPartPr>
              <p14:xfrm>
                <a:off x="4856269" y="6704902"/>
                <a:ext cx="51480" cy="31320"/>
              </p14:xfrm>
            </p:contentPart>
          </mc:Choice>
          <mc:Fallback>
            <p:pic>
              <p:nvPicPr>
                <p:cNvPr id="30" name="Freihand 29">
                  <a:extLst>
                    <a:ext uri="{FF2B5EF4-FFF2-40B4-BE49-F238E27FC236}">
                      <a16:creationId xmlns:a16="http://schemas.microsoft.com/office/drawing/2014/main" id="{A5811634-3CD4-B01A-B05A-759162C24D3E}"/>
                    </a:ext>
                  </a:extLst>
                </p:cNvPr>
                <p:cNvPicPr/>
                <p:nvPr/>
              </p:nvPicPr>
              <p:blipFill>
                <a:blip r:embed="rId35"/>
                <a:stretch>
                  <a:fillRect/>
                </a:stretch>
              </p:blipFill>
              <p:spPr>
                <a:xfrm>
                  <a:off x="4847629" y="6696262"/>
                  <a:ext cx="69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Freihand 31">
                  <a:extLst>
                    <a:ext uri="{FF2B5EF4-FFF2-40B4-BE49-F238E27FC236}">
                      <a16:creationId xmlns:a16="http://schemas.microsoft.com/office/drawing/2014/main" id="{031283D8-7A45-4DEA-56D4-ACF433FD0BF8}"/>
                    </a:ext>
                  </a:extLst>
                </p14:cNvPr>
                <p14:cNvContentPartPr/>
                <p14:nvPr/>
              </p14:nvContentPartPr>
              <p14:xfrm>
                <a:off x="5108269" y="6646582"/>
                <a:ext cx="62640" cy="178920"/>
              </p14:xfrm>
            </p:contentPart>
          </mc:Choice>
          <mc:Fallback>
            <p:pic>
              <p:nvPicPr>
                <p:cNvPr id="32" name="Freihand 31">
                  <a:extLst>
                    <a:ext uri="{FF2B5EF4-FFF2-40B4-BE49-F238E27FC236}">
                      <a16:creationId xmlns:a16="http://schemas.microsoft.com/office/drawing/2014/main" id="{031283D8-7A45-4DEA-56D4-ACF433FD0BF8}"/>
                    </a:ext>
                  </a:extLst>
                </p:cNvPr>
                <p:cNvPicPr/>
                <p:nvPr/>
              </p:nvPicPr>
              <p:blipFill>
                <a:blip r:embed="rId37"/>
                <a:stretch>
                  <a:fillRect/>
                </a:stretch>
              </p:blipFill>
              <p:spPr>
                <a:xfrm>
                  <a:off x="5099269" y="6637942"/>
                  <a:ext cx="80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C78A0BD3-A2E5-3B87-F98D-85A863DB2AB0}"/>
                    </a:ext>
                  </a:extLst>
                </p14:cNvPr>
                <p14:cNvContentPartPr/>
                <p14:nvPr/>
              </p14:nvContentPartPr>
              <p14:xfrm>
                <a:off x="5211229" y="6723262"/>
                <a:ext cx="56520" cy="73800"/>
              </p14:xfrm>
            </p:contentPart>
          </mc:Choice>
          <mc:Fallback>
            <p:pic>
              <p:nvPicPr>
                <p:cNvPr id="34" name="Freihand 33">
                  <a:extLst>
                    <a:ext uri="{FF2B5EF4-FFF2-40B4-BE49-F238E27FC236}">
                      <a16:creationId xmlns:a16="http://schemas.microsoft.com/office/drawing/2014/main" id="{C78A0BD3-A2E5-3B87-F98D-85A863DB2AB0}"/>
                    </a:ext>
                  </a:extLst>
                </p:cNvPr>
                <p:cNvPicPr/>
                <p:nvPr/>
              </p:nvPicPr>
              <p:blipFill>
                <a:blip r:embed="rId39"/>
                <a:stretch>
                  <a:fillRect/>
                </a:stretch>
              </p:blipFill>
              <p:spPr>
                <a:xfrm>
                  <a:off x="5202589" y="6714262"/>
                  <a:ext cx="74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Freihand 34">
                  <a:extLst>
                    <a:ext uri="{FF2B5EF4-FFF2-40B4-BE49-F238E27FC236}">
                      <a16:creationId xmlns:a16="http://schemas.microsoft.com/office/drawing/2014/main" id="{B5760CDE-8EB5-CB30-8566-4548B4EA639E}"/>
                    </a:ext>
                  </a:extLst>
                </p14:cNvPr>
                <p14:cNvContentPartPr/>
                <p14:nvPr/>
              </p14:nvContentPartPr>
              <p14:xfrm>
                <a:off x="5205109" y="6689422"/>
                <a:ext cx="51480" cy="19800"/>
              </p14:xfrm>
            </p:contentPart>
          </mc:Choice>
          <mc:Fallback>
            <p:pic>
              <p:nvPicPr>
                <p:cNvPr id="35" name="Freihand 34">
                  <a:extLst>
                    <a:ext uri="{FF2B5EF4-FFF2-40B4-BE49-F238E27FC236}">
                      <a16:creationId xmlns:a16="http://schemas.microsoft.com/office/drawing/2014/main" id="{B5760CDE-8EB5-CB30-8566-4548B4EA639E}"/>
                    </a:ext>
                  </a:extLst>
                </p:cNvPr>
                <p:cNvPicPr/>
                <p:nvPr/>
              </p:nvPicPr>
              <p:blipFill>
                <a:blip r:embed="rId41"/>
                <a:stretch>
                  <a:fillRect/>
                </a:stretch>
              </p:blipFill>
              <p:spPr>
                <a:xfrm>
                  <a:off x="5196469" y="6680782"/>
                  <a:ext cx="69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Freihand 35">
                  <a:extLst>
                    <a:ext uri="{FF2B5EF4-FFF2-40B4-BE49-F238E27FC236}">
                      <a16:creationId xmlns:a16="http://schemas.microsoft.com/office/drawing/2014/main" id="{55DEE315-35B4-11B1-C398-5161A253BE22}"/>
                    </a:ext>
                  </a:extLst>
                </p14:cNvPr>
                <p14:cNvContentPartPr/>
                <p14:nvPr/>
              </p14:nvContentPartPr>
              <p14:xfrm>
                <a:off x="5320669" y="6372982"/>
                <a:ext cx="24120" cy="164880"/>
              </p14:xfrm>
            </p:contentPart>
          </mc:Choice>
          <mc:Fallback>
            <p:pic>
              <p:nvPicPr>
                <p:cNvPr id="36" name="Freihand 35">
                  <a:extLst>
                    <a:ext uri="{FF2B5EF4-FFF2-40B4-BE49-F238E27FC236}">
                      <a16:creationId xmlns:a16="http://schemas.microsoft.com/office/drawing/2014/main" id="{55DEE315-35B4-11B1-C398-5161A253BE22}"/>
                    </a:ext>
                  </a:extLst>
                </p:cNvPr>
                <p:cNvPicPr/>
                <p:nvPr/>
              </p:nvPicPr>
              <p:blipFill>
                <a:blip r:embed="rId43"/>
                <a:stretch>
                  <a:fillRect/>
                </a:stretch>
              </p:blipFill>
              <p:spPr>
                <a:xfrm>
                  <a:off x="5312029" y="6363982"/>
                  <a:ext cx="41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C09E9BD9-FC52-31BF-52FD-1587C0E9B343}"/>
                    </a:ext>
                  </a:extLst>
                </p14:cNvPr>
                <p14:cNvContentPartPr/>
                <p14:nvPr/>
              </p14:nvContentPartPr>
              <p14:xfrm>
                <a:off x="5307349" y="6536062"/>
                <a:ext cx="93960" cy="141120"/>
              </p14:xfrm>
            </p:contentPart>
          </mc:Choice>
          <mc:Fallback>
            <p:pic>
              <p:nvPicPr>
                <p:cNvPr id="37" name="Freihand 36">
                  <a:extLst>
                    <a:ext uri="{FF2B5EF4-FFF2-40B4-BE49-F238E27FC236}">
                      <a16:creationId xmlns:a16="http://schemas.microsoft.com/office/drawing/2014/main" id="{C09E9BD9-FC52-31BF-52FD-1587C0E9B343}"/>
                    </a:ext>
                  </a:extLst>
                </p:cNvPr>
                <p:cNvPicPr/>
                <p:nvPr/>
              </p:nvPicPr>
              <p:blipFill>
                <a:blip r:embed="rId45"/>
                <a:stretch>
                  <a:fillRect/>
                </a:stretch>
              </p:blipFill>
              <p:spPr>
                <a:xfrm>
                  <a:off x="5298349" y="6527422"/>
                  <a:ext cx="111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96109AD9-6DF0-F156-76B9-C204757BF4F0}"/>
                    </a:ext>
                  </a:extLst>
                </p14:cNvPr>
                <p14:cNvContentPartPr/>
                <p14:nvPr/>
              </p14:nvContentPartPr>
              <p14:xfrm>
                <a:off x="5393389" y="6594022"/>
                <a:ext cx="54360" cy="143640"/>
              </p14:xfrm>
            </p:contentPart>
          </mc:Choice>
          <mc:Fallback>
            <p:pic>
              <p:nvPicPr>
                <p:cNvPr id="38" name="Freihand 37">
                  <a:extLst>
                    <a:ext uri="{FF2B5EF4-FFF2-40B4-BE49-F238E27FC236}">
                      <a16:creationId xmlns:a16="http://schemas.microsoft.com/office/drawing/2014/main" id="{96109AD9-6DF0-F156-76B9-C204757BF4F0}"/>
                    </a:ext>
                  </a:extLst>
                </p:cNvPr>
                <p:cNvPicPr/>
                <p:nvPr/>
              </p:nvPicPr>
              <p:blipFill>
                <a:blip r:embed="rId47"/>
                <a:stretch>
                  <a:fillRect/>
                </a:stretch>
              </p:blipFill>
              <p:spPr>
                <a:xfrm>
                  <a:off x="5384749" y="6585382"/>
                  <a:ext cx="72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3A8C5976-859C-311A-6A81-D085C0B1E178}"/>
                    </a:ext>
                  </a:extLst>
                </p14:cNvPr>
                <p14:cNvContentPartPr/>
                <p14:nvPr/>
              </p14:nvContentPartPr>
              <p14:xfrm>
                <a:off x="5450269" y="6716422"/>
                <a:ext cx="42120" cy="87480"/>
              </p14:xfrm>
            </p:contentPart>
          </mc:Choice>
          <mc:Fallback>
            <p:pic>
              <p:nvPicPr>
                <p:cNvPr id="39" name="Freihand 38">
                  <a:extLst>
                    <a:ext uri="{FF2B5EF4-FFF2-40B4-BE49-F238E27FC236}">
                      <a16:creationId xmlns:a16="http://schemas.microsoft.com/office/drawing/2014/main" id="{3A8C5976-859C-311A-6A81-D085C0B1E178}"/>
                    </a:ext>
                  </a:extLst>
                </p:cNvPr>
                <p:cNvPicPr/>
                <p:nvPr/>
              </p:nvPicPr>
              <p:blipFill>
                <a:blip r:embed="rId49"/>
                <a:stretch>
                  <a:fillRect/>
                </a:stretch>
              </p:blipFill>
              <p:spPr>
                <a:xfrm>
                  <a:off x="5441269" y="6707782"/>
                  <a:ext cx="59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63681DB9-9410-316C-1B91-800DDEF0407C}"/>
                    </a:ext>
                  </a:extLst>
                </p14:cNvPr>
                <p14:cNvContentPartPr/>
                <p14:nvPr/>
              </p14:nvContentPartPr>
              <p14:xfrm>
                <a:off x="5446669" y="6675742"/>
                <a:ext cx="32400" cy="25560"/>
              </p14:xfrm>
            </p:contentPart>
          </mc:Choice>
          <mc:Fallback>
            <p:pic>
              <p:nvPicPr>
                <p:cNvPr id="40" name="Freihand 39">
                  <a:extLst>
                    <a:ext uri="{FF2B5EF4-FFF2-40B4-BE49-F238E27FC236}">
                      <a16:creationId xmlns:a16="http://schemas.microsoft.com/office/drawing/2014/main" id="{63681DB9-9410-316C-1B91-800DDEF0407C}"/>
                    </a:ext>
                  </a:extLst>
                </p:cNvPr>
                <p:cNvPicPr/>
                <p:nvPr/>
              </p:nvPicPr>
              <p:blipFill>
                <a:blip r:embed="rId51"/>
                <a:stretch>
                  <a:fillRect/>
                </a:stretch>
              </p:blipFill>
              <p:spPr>
                <a:xfrm>
                  <a:off x="5437669" y="6666742"/>
                  <a:ext cx="5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Freihand 41">
                  <a:extLst>
                    <a:ext uri="{FF2B5EF4-FFF2-40B4-BE49-F238E27FC236}">
                      <a16:creationId xmlns:a16="http://schemas.microsoft.com/office/drawing/2014/main" id="{B2E79F9F-7AA9-BD74-37D2-134165569C9E}"/>
                    </a:ext>
                  </a:extLst>
                </p14:cNvPr>
                <p14:cNvContentPartPr/>
                <p14:nvPr/>
              </p14:nvContentPartPr>
              <p14:xfrm>
                <a:off x="5546389" y="6372262"/>
                <a:ext cx="22680" cy="168840"/>
              </p14:xfrm>
            </p:contentPart>
          </mc:Choice>
          <mc:Fallback>
            <p:pic>
              <p:nvPicPr>
                <p:cNvPr id="42" name="Freihand 41">
                  <a:extLst>
                    <a:ext uri="{FF2B5EF4-FFF2-40B4-BE49-F238E27FC236}">
                      <a16:creationId xmlns:a16="http://schemas.microsoft.com/office/drawing/2014/main" id="{B2E79F9F-7AA9-BD74-37D2-134165569C9E}"/>
                    </a:ext>
                  </a:extLst>
                </p:cNvPr>
                <p:cNvPicPr/>
                <p:nvPr/>
              </p:nvPicPr>
              <p:blipFill>
                <a:blip r:embed="rId53"/>
                <a:stretch>
                  <a:fillRect/>
                </a:stretch>
              </p:blipFill>
              <p:spPr>
                <a:xfrm>
                  <a:off x="5537389" y="6363622"/>
                  <a:ext cx="40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Freihand 43">
                  <a:extLst>
                    <a:ext uri="{FF2B5EF4-FFF2-40B4-BE49-F238E27FC236}">
                      <a16:creationId xmlns:a16="http://schemas.microsoft.com/office/drawing/2014/main" id="{C4514995-67C7-E0B0-88EF-E3BEE333E0D2}"/>
                    </a:ext>
                  </a:extLst>
                </p14:cNvPr>
                <p14:cNvContentPartPr/>
                <p14:nvPr/>
              </p14:nvContentPartPr>
              <p14:xfrm>
                <a:off x="5523709" y="6550102"/>
                <a:ext cx="73440" cy="107640"/>
              </p14:xfrm>
            </p:contentPart>
          </mc:Choice>
          <mc:Fallback>
            <p:pic>
              <p:nvPicPr>
                <p:cNvPr id="44" name="Freihand 43">
                  <a:extLst>
                    <a:ext uri="{FF2B5EF4-FFF2-40B4-BE49-F238E27FC236}">
                      <a16:creationId xmlns:a16="http://schemas.microsoft.com/office/drawing/2014/main" id="{C4514995-67C7-E0B0-88EF-E3BEE333E0D2}"/>
                    </a:ext>
                  </a:extLst>
                </p:cNvPr>
                <p:cNvPicPr/>
                <p:nvPr/>
              </p:nvPicPr>
              <p:blipFill>
                <a:blip r:embed="rId55"/>
                <a:stretch>
                  <a:fillRect/>
                </a:stretch>
              </p:blipFill>
              <p:spPr>
                <a:xfrm>
                  <a:off x="5515069" y="6541462"/>
                  <a:ext cx="91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Freihand 44">
                  <a:extLst>
                    <a:ext uri="{FF2B5EF4-FFF2-40B4-BE49-F238E27FC236}">
                      <a16:creationId xmlns:a16="http://schemas.microsoft.com/office/drawing/2014/main" id="{96B052AA-1EDB-645A-6D00-B47A2149F76C}"/>
                    </a:ext>
                  </a:extLst>
                </p14:cNvPr>
                <p14:cNvContentPartPr/>
                <p14:nvPr/>
              </p14:nvContentPartPr>
              <p14:xfrm>
                <a:off x="5560069" y="6580702"/>
                <a:ext cx="30960" cy="101880"/>
              </p14:xfrm>
            </p:contentPart>
          </mc:Choice>
          <mc:Fallback>
            <p:pic>
              <p:nvPicPr>
                <p:cNvPr id="45" name="Freihand 44">
                  <a:extLst>
                    <a:ext uri="{FF2B5EF4-FFF2-40B4-BE49-F238E27FC236}">
                      <a16:creationId xmlns:a16="http://schemas.microsoft.com/office/drawing/2014/main" id="{96B052AA-1EDB-645A-6D00-B47A2149F76C}"/>
                    </a:ext>
                  </a:extLst>
                </p:cNvPr>
                <p:cNvPicPr/>
                <p:nvPr/>
              </p:nvPicPr>
              <p:blipFill>
                <a:blip r:embed="rId57"/>
                <a:stretch>
                  <a:fillRect/>
                </a:stretch>
              </p:blipFill>
              <p:spPr>
                <a:xfrm>
                  <a:off x="5551429" y="6571702"/>
                  <a:ext cx="48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7" name="Freihand 46">
                  <a:extLst>
                    <a:ext uri="{FF2B5EF4-FFF2-40B4-BE49-F238E27FC236}">
                      <a16:creationId xmlns:a16="http://schemas.microsoft.com/office/drawing/2014/main" id="{55CFDE32-79D9-9CA5-D7D3-6C5A448DDD1D}"/>
                    </a:ext>
                  </a:extLst>
                </p14:cNvPr>
                <p14:cNvContentPartPr/>
                <p14:nvPr/>
              </p14:nvContentPartPr>
              <p14:xfrm>
                <a:off x="5568709" y="6633982"/>
                <a:ext cx="75240" cy="123120"/>
              </p14:xfrm>
            </p:contentPart>
          </mc:Choice>
          <mc:Fallback>
            <p:pic>
              <p:nvPicPr>
                <p:cNvPr id="47" name="Freihand 46">
                  <a:extLst>
                    <a:ext uri="{FF2B5EF4-FFF2-40B4-BE49-F238E27FC236}">
                      <a16:creationId xmlns:a16="http://schemas.microsoft.com/office/drawing/2014/main" id="{55CFDE32-79D9-9CA5-D7D3-6C5A448DDD1D}"/>
                    </a:ext>
                  </a:extLst>
                </p:cNvPr>
                <p:cNvPicPr/>
                <p:nvPr/>
              </p:nvPicPr>
              <p:blipFill>
                <a:blip r:embed="rId59"/>
                <a:stretch>
                  <a:fillRect/>
                </a:stretch>
              </p:blipFill>
              <p:spPr>
                <a:xfrm>
                  <a:off x="5560069" y="6625342"/>
                  <a:ext cx="92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Freihand 48">
                  <a:extLst>
                    <a:ext uri="{FF2B5EF4-FFF2-40B4-BE49-F238E27FC236}">
                      <a16:creationId xmlns:a16="http://schemas.microsoft.com/office/drawing/2014/main" id="{15963848-2E6A-6835-6EA6-586C8A8E70E4}"/>
                    </a:ext>
                  </a:extLst>
                </p14:cNvPr>
                <p14:cNvContentPartPr/>
                <p14:nvPr/>
              </p14:nvContentPartPr>
              <p14:xfrm>
                <a:off x="5635309" y="6722902"/>
                <a:ext cx="60840" cy="82800"/>
              </p14:xfrm>
            </p:contentPart>
          </mc:Choice>
          <mc:Fallback>
            <p:pic>
              <p:nvPicPr>
                <p:cNvPr id="49" name="Freihand 48">
                  <a:extLst>
                    <a:ext uri="{FF2B5EF4-FFF2-40B4-BE49-F238E27FC236}">
                      <a16:creationId xmlns:a16="http://schemas.microsoft.com/office/drawing/2014/main" id="{15963848-2E6A-6835-6EA6-586C8A8E70E4}"/>
                    </a:ext>
                  </a:extLst>
                </p:cNvPr>
                <p:cNvPicPr/>
                <p:nvPr/>
              </p:nvPicPr>
              <p:blipFill>
                <a:blip r:embed="rId61"/>
                <a:stretch>
                  <a:fillRect/>
                </a:stretch>
              </p:blipFill>
              <p:spPr>
                <a:xfrm>
                  <a:off x="5626669" y="6714262"/>
                  <a:ext cx="78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Freihand 49">
                  <a:extLst>
                    <a:ext uri="{FF2B5EF4-FFF2-40B4-BE49-F238E27FC236}">
                      <a16:creationId xmlns:a16="http://schemas.microsoft.com/office/drawing/2014/main" id="{FCFEFA08-3FB6-F8DF-086E-F91F06EEA769}"/>
                    </a:ext>
                  </a:extLst>
                </p14:cNvPr>
                <p14:cNvContentPartPr/>
                <p14:nvPr/>
              </p14:nvContentPartPr>
              <p14:xfrm>
                <a:off x="5622709" y="6692662"/>
                <a:ext cx="51840" cy="40680"/>
              </p14:xfrm>
            </p:contentPart>
          </mc:Choice>
          <mc:Fallback>
            <p:pic>
              <p:nvPicPr>
                <p:cNvPr id="50" name="Freihand 49">
                  <a:extLst>
                    <a:ext uri="{FF2B5EF4-FFF2-40B4-BE49-F238E27FC236}">
                      <a16:creationId xmlns:a16="http://schemas.microsoft.com/office/drawing/2014/main" id="{FCFEFA08-3FB6-F8DF-086E-F91F06EEA769}"/>
                    </a:ext>
                  </a:extLst>
                </p:cNvPr>
                <p:cNvPicPr/>
                <p:nvPr/>
              </p:nvPicPr>
              <p:blipFill>
                <a:blip r:embed="rId63"/>
                <a:stretch>
                  <a:fillRect/>
                </a:stretch>
              </p:blipFill>
              <p:spPr>
                <a:xfrm>
                  <a:off x="5613709" y="6683662"/>
                  <a:ext cx="69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D8634A22-E68E-A1C7-7FC7-96B3817D021E}"/>
                    </a:ext>
                  </a:extLst>
                </p14:cNvPr>
                <p14:cNvContentPartPr/>
                <p14:nvPr/>
              </p14:nvContentPartPr>
              <p14:xfrm>
                <a:off x="5756629" y="6372622"/>
                <a:ext cx="36000" cy="142920"/>
              </p14:xfrm>
            </p:contentPart>
          </mc:Choice>
          <mc:Fallback>
            <p:pic>
              <p:nvPicPr>
                <p:cNvPr id="52" name="Freihand 51">
                  <a:extLst>
                    <a:ext uri="{FF2B5EF4-FFF2-40B4-BE49-F238E27FC236}">
                      <a16:creationId xmlns:a16="http://schemas.microsoft.com/office/drawing/2014/main" id="{D8634A22-E68E-A1C7-7FC7-96B3817D021E}"/>
                    </a:ext>
                  </a:extLst>
                </p:cNvPr>
                <p:cNvPicPr/>
                <p:nvPr/>
              </p:nvPicPr>
              <p:blipFill>
                <a:blip r:embed="rId65"/>
                <a:stretch>
                  <a:fillRect/>
                </a:stretch>
              </p:blipFill>
              <p:spPr>
                <a:xfrm>
                  <a:off x="5747989" y="6363622"/>
                  <a:ext cx="53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Freihand 52">
                  <a:extLst>
                    <a:ext uri="{FF2B5EF4-FFF2-40B4-BE49-F238E27FC236}">
                      <a16:creationId xmlns:a16="http://schemas.microsoft.com/office/drawing/2014/main" id="{E47B9210-5C7F-0742-0264-3F092E01C0E1}"/>
                    </a:ext>
                  </a:extLst>
                </p14:cNvPr>
                <p14:cNvContentPartPr/>
                <p14:nvPr/>
              </p14:nvContentPartPr>
              <p14:xfrm>
                <a:off x="5732149" y="6549742"/>
                <a:ext cx="56160" cy="100800"/>
              </p14:xfrm>
            </p:contentPart>
          </mc:Choice>
          <mc:Fallback>
            <p:pic>
              <p:nvPicPr>
                <p:cNvPr id="53" name="Freihand 52">
                  <a:extLst>
                    <a:ext uri="{FF2B5EF4-FFF2-40B4-BE49-F238E27FC236}">
                      <a16:creationId xmlns:a16="http://schemas.microsoft.com/office/drawing/2014/main" id="{E47B9210-5C7F-0742-0264-3F092E01C0E1}"/>
                    </a:ext>
                  </a:extLst>
                </p:cNvPr>
                <p:cNvPicPr/>
                <p:nvPr/>
              </p:nvPicPr>
              <p:blipFill>
                <a:blip r:embed="rId67"/>
                <a:stretch>
                  <a:fillRect/>
                </a:stretch>
              </p:blipFill>
              <p:spPr>
                <a:xfrm>
                  <a:off x="5723149" y="6540742"/>
                  <a:ext cx="73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Freihand 53">
                  <a:extLst>
                    <a:ext uri="{FF2B5EF4-FFF2-40B4-BE49-F238E27FC236}">
                      <a16:creationId xmlns:a16="http://schemas.microsoft.com/office/drawing/2014/main" id="{5F975F30-AF4C-14A9-7671-6E1C26D77876}"/>
                    </a:ext>
                  </a:extLst>
                </p14:cNvPr>
                <p14:cNvContentPartPr/>
                <p14:nvPr/>
              </p14:nvContentPartPr>
              <p14:xfrm>
                <a:off x="5727469" y="6527062"/>
                <a:ext cx="38160" cy="34920"/>
              </p14:xfrm>
            </p:contentPart>
          </mc:Choice>
          <mc:Fallback>
            <p:pic>
              <p:nvPicPr>
                <p:cNvPr id="54" name="Freihand 53">
                  <a:extLst>
                    <a:ext uri="{FF2B5EF4-FFF2-40B4-BE49-F238E27FC236}">
                      <a16:creationId xmlns:a16="http://schemas.microsoft.com/office/drawing/2014/main" id="{5F975F30-AF4C-14A9-7671-6E1C26D77876}"/>
                    </a:ext>
                  </a:extLst>
                </p:cNvPr>
                <p:cNvPicPr/>
                <p:nvPr/>
              </p:nvPicPr>
              <p:blipFill>
                <a:blip r:embed="rId69"/>
                <a:stretch>
                  <a:fillRect/>
                </a:stretch>
              </p:blipFill>
              <p:spPr>
                <a:xfrm>
                  <a:off x="5718469" y="6518062"/>
                  <a:ext cx="55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76411580-7E4C-05D5-02DF-E5984BD97733}"/>
                    </a:ext>
                  </a:extLst>
                </p14:cNvPr>
                <p14:cNvContentPartPr/>
                <p14:nvPr/>
              </p14:nvContentPartPr>
              <p14:xfrm>
                <a:off x="5763109" y="6552982"/>
                <a:ext cx="79560" cy="152280"/>
              </p14:xfrm>
            </p:contentPart>
          </mc:Choice>
          <mc:Fallback>
            <p:pic>
              <p:nvPicPr>
                <p:cNvPr id="55" name="Freihand 54">
                  <a:extLst>
                    <a:ext uri="{FF2B5EF4-FFF2-40B4-BE49-F238E27FC236}">
                      <a16:creationId xmlns:a16="http://schemas.microsoft.com/office/drawing/2014/main" id="{76411580-7E4C-05D5-02DF-E5984BD97733}"/>
                    </a:ext>
                  </a:extLst>
                </p:cNvPr>
                <p:cNvPicPr/>
                <p:nvPr/>
              </p:nvPicPr>
              <p:blipFill>
                <a:blip r:embed="rId71"/>
                <a:stretch>
                  <a:fillRect/>
                </a:stretch>
              </p:blipFill>
              <p:spPr>
                <a:xfrm>
                  <a:off x="5754109" y="6544342"/>
                  <a:ext cx="97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8EA6EFAA-DD73-56D8-CE6C-06BE077C30BA}"/>
                    </a:ext>
                  </a:extLst>
                </p14:cNvPr>
                <p14:cNvContentPartPr/>
                <p14:nvPr/>
              </p14:nvContentPartPr>
              <p14:xfrm>
                <a:off x="5825389" y="6690502"/>
                <a:ext cx="77760" cy="91800"/>
              </p14:xfrm>
            </p:contentPart>
          </mc:Choice>
          <mc:Fallback>
            <p:pic>
              <p:nvPicPr>
                <p:cNvPr id="56" name="Freihand 55">
                  <a:extLst>
                    <a:ext uri="{FF2B5EF4-FFF2-40B4-BE49-F238E27FC236}">
                      <a16:creationId xmlns:a16="http://schemas.microsoft.com/office/drawing/2014/main" id="{8EA6EFAA-DD73-56D8-CE6C-06BE077C30BA}"/>
                    </a:ext>
                  </a:extLst>
                </p:cNvPr>
                <p:cNvPicPr/>
                <p:nvPr/>
              </p:nvPicPr>
              <p:blipFill>
                <a:blip r:embed="rId73"/>
                <a:stretch>
                  <a:fillRect/>
                </a:stretch>
              </p:blipFill>
              <p:spPr>
                <a:xfrm>
                  <a:off x="5816389" y="6681502"/>
                  <a:ext cx="95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B7848C14-5FB2-0217-8D30-DB51CAB39FD7}"/>
                    </a:ext>
                  </a:extLst>
                </p14:cNvPr>
                <p14:cNvContentPartPr/>
                <p14:nvPr/>
              </p14:nvContentPartPr>
              <p14:xfrm>
                <a:off x="5813869" y="6632902"/>
                <a:ext cx="59040" cy="52920"/>
              </p14:xfrm>
            </p:contentPart>
          </mc:Choice>
          <mc:Fallback>
            <p:pic>
              <p:nvPicPr>
                <p:cNvPr id="57" name="Freihand 56">
                  <a:extLst>
                    <a:ext uri="{FF2B5EF4-FFF2-40B4-BE49-F238E27FC236}">
                      <a16:creationId xmlns:a16="http://schemas.microsoft.com/office/drawing/2014/main" id="{B7848C14-5FB2-0217-8D30-DB51CAB39FD7}"/>
                    </a:ext>
                  </a:extLst>
                </p:cNvPr>
                <p:cNvPicPr/>
                <p:nvPr/>
              </p:nvPicPr>
              <p:blipFill>
                <a:blip r:embed="rId75"/>
                <a:stretch>
                  <a:fillRect/>
                </a:stretch>
              </p:blipFill>
              <p:spPr>
                <a:xfrm>
                  <a:off x="5805229" y="6623902"/>
                  <a:ext cx="76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Freihand 58">
                  <a:extLst>
                    <a:ext uri="{FF2B5EF4-FFF2-40B4-BE49-F238E27FC236}">
                      <a16:creationId xmlns:a16="http://schemas.microsoft.com/office/drawing/2014/main" id="{E719545E-50CF-7847-F451-5511755F93C5}"/>
                    </a:ext>
                  </a:extLst>
                </p14:cNvPr>
                <p14:cNvContentPartPr/>
                <p14:nvPr/>
              </p14:nvContentPartPr>
              <p14:xfrm>
                <a:off x="5795509" y="5551102"/>
                <a:ext cx="70560" cy="884880"/>
              </p14:xfrm>
            </p:contentPart>
          </mc:Choice>
          <mc:Fallback>
            <p:pic>
              <p:nvPicPr>
                <p:cNvPr id="59" name="Freihand 58">
                  <a:extLst>
                    <a:ext uri="{FF2B5EF4-FFF2-40B4-BE49-F238E27FC236}">
                      <a16:creationId xmlns:a16="http://schemas.microsoft.com/office/drawing/2014/main" id="{E719545E-50CF-7847-F451-5511755F93C5}"/>
                    </a:ext>
                  </a:extLst>
                </p:cNvPr>
                <p:cNvPicPr/>
                <p:nvPr/>
              </p:nvPicPr>
              <p:blipFill>
                <a:blip r:embed="rId77"/>
                <a:stretch>
                  <a:fillRect/>
                </a:stretch>
              </p:blipFill>
              <p:spPr>
                <a:xfrm>
                  <a:off x="5786869" y="5542462"/>
                  <a:ext cx="88200" cy="902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Freihand 61">
                  <a:extLst>
                    <a:ext uri="{FF2B5EF4-FFF2-40B4-BE49-F238E27FC236}">
                      <a16:creationId xmlns:a16="http://schemas.microsoft.com/office/drawing/2014/main" id="{C23D84B8-C75A-F644-3FEB-1F2F5E43C646}"/>
                    </a:ext>
                  </a:extLst>
                </p14:cNvPr>
                <p14:cNvContentPartPr/>
                <p14:nvPr/>
              </p14:nvContentPartPr>
              <p14:xfrm>
                <a:off x="4971829" y="5548222"/>
                <a:ext cx="512640" cy="38880"/>
              </p14:xfrm>
            </p:contentPart>
          </mc:Choice>
          <mc:Fallback>
            <p:pic>
              <p:nvPicPr>
                <p:cNvPr id="62" name="Freihand 61">
                  <a:extLst>
                    <a:ext uri="{FF2B5EF4-FFF2-40B4-BE49-F238E27FC236}">
                      <a16:creationId xmlns:a16="http://schemas.microsoft.com/office/drawing/2014/main" id="{C23D84B8-C75A-F644-3FEB-1F2F5E43C646}"/>
                    </a:ext>
                  </a:extLst>
                </p:cNvPr>
                <p:cNvPicPr/>
                <p:nvPr/>
              </p:nvPicPr>
              <p:blipFill>
                <a:blip r:embed="rId79"/>
                <a:stretch>
                  <a:fillRect/>
                </a:stretch>
              </p:blipFill>
              <p:spPr>
                <a:xfrm>
                  <a:off x="4963189" y="5539222"/>
                  <a:ext cx="530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3" name="Freihand 62">
                  <a:extLst>
                    <a:ext uri="{FF2B5EF4-FFF2-40B4-BE49-F238E27FC236}">
                      <a16:creationId xmlns:a16="http://schemas.microsoft.com/office/drawing/2014/main" id="{E524F008-31FD-33BE-2BD5-137972E160B0}"/>
                    </a:ext>
                  </a:extLst>
                </p14:cNvPr>
                <p14:cNvContentPartPr/>
                <p14:nvPr/>
              </p14:nvContentPartPr>
              <p14:xfrm>
                <a:off x="5655109" y="5547142"/>
                <a:ext cx="129960" cy="32400"/>
              </p14:xfrm>
            </p:contentPart>
          </mc:Choice>
          <mc:Fallback>
            <p:pic>
              <p:nvPicPr>
                <p:cNvPr id="63" name="Freihand 62">
                  <a:extLst>
                    <a:ext uri="{FF2B5EF4-FFF2-40B4-BE49-F238E27FC236}">
                      <a16:creationId xmlns:a16="http://schemas.microsoft.com/office/drawing/2014/main" id="{E524F008-31FD-33BE-2BD5-137972E160B0}"/>
                    </a:ext>
                  </a:extLst>
                </p:cNvPr>
                <p:cNvPicPr/>
                <p:nvPr/>
              </p:nvPicPr>
              <p:blipFill>
                <a:blip r:embed="rId81"/>
                <a:stretch>
                  <a:fillRect/>
                </a:stretch>
              </p:blipFill>
              <p:spPr>
                <a:xfrm>
                  <a:off x="5646109" y="5538142"/>
                  <a:ext cx="147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 name="Freihand 9">
                  <a:extLst>
                    <a:ext uri="{FF2B5EF4-FFF2-40B4-BE49-F238E27FC236}">
                      <a16:creationId xmlns:a16="http://schemas.microsoft.com/office/drawing/2014/main" id="{0D8B4033-86AA-D77E-E6FD-33860C7C9B17}"/>
                    </a:ext>
                  </a:extLst>
                </p14:cNvPr>
                <p14:cNvContentPartPr/>
                <p14:nvPr/>
              </p14:nvContentPartPr>
              <p14:xfrm>
                <a:off x="4493749" y="5284342"/>
                <a:ext cx="153720" cy="211320"/>
              </p14:xfrm>
            </p:contentPart>
          </mc:Choice>
          <mc:Fallback>
            <p:pic>
              <p:nvPicPr>
                <p:cNvPr id="10" name="Freihand 9">
                  <a:extLst>
                    <a:ext uri="{FF2B5EF4-FFF2-40B4-BE49-F238E27FC236}">
                      <a16:creationId xmlns:a16="http://schemas.microsoft.com/office/drawing/2014/main" id="{0D8B4033-86AA-D77E-E6FD-33860C7C9B17}"/>
                    </a:ext>
                  </a:extLst>
                </p:cNvPr>
                <p:cNvPicPr/>
                <p:nvPr/>
              </p:nvPicPr>
              <p:blipFill>
                <a:blip r:embed="rId83"/>
                <a:stretch>
                  <a:fillRect/>
                </a:stretch>
              </p:blipFill>
              <p:spPr>
                <a:xfrm>
                  <a:off x="4484749" y="5275702"/>
                  <a:ext cx="171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 name="Freihand 10">
                  <a:extLst>
                    <a:ext uri="{FF2B5EF4-FFF2-40B4-BE49-F238E27FC236}">
                      <a16:creationId xmlns:a16="http://schemas.microsoft.com/office/drawing/2014/main" id="{BBE42D89-5D66-FB9E-B76D-7C5E690AFB50}"/>
                    </a:ext>
                  </a:extLst>
                </p14:cNvPr>
                <p14:cNvContentPartPr/>
                <p14:nvPr/>
              </p14:nvContentPartPr>
              <p14:xfrm>
                <a:off x="4098109" y="5338702"/>
                <a:ext cx="109440" cy="236880"/>
              </p14:xfrm>
            </p:contentPart>
          </mc:Choice>
          <mc:Fallback>
            <p:pic>
              <p:nvPicPr>
                <p:cNvPr id="11" name="Freihand 10">
                  <a:extLst>
                    <a:ext uri="{FF2B5EF4-FFF2-40B4-BE49-F238E27FC236}">
                      <a16:creationId xmlns:a16="http://schemas.microsoft.com/office/drawing/2014/main" id="{BBE42D89-5D66-FB9E-B76D-7C5E690AFB50}"/>
                    </a:ext>
                  </a:extLst>
                </p:cNvPr>
                <p:cNvPicPr/>
                <p:nvPr/>
              </p:nvPicPr>
              <p:blipFill>
                <a:blip r:embed="rId85"/>
                <a:stretch>
                  <a:fillRect/>
                </a:stretch>
              </p:blipFill>
              <p:spPr>
                <a:xfrm>
                  <a:off x="4089109" y="5330062"/>
                  <a:ext cx="1270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 name="Freihand 11">
                  <a:extLst>
                    <a:ext uri="{FF2B5EF4-FFF2-40B4-BE49-F238E27FC236}">
                      <a16:creationId xmlns:a16="http://schemas.microsoft.com/office/drawing/2014/main" id="{491A8DCF-FD7C-ADFA-489F-7339C4CC8504}"/>
                    </a:ext>
                  </a:extLst>
                </p14:cNvPr>
                <p14:cNvContentPartPr/>
                <p14:nvPr/>
              </p14:nvContentPartPr>
              <p14:xfrm>
                <a:off x="4228789" y="5385502"/>
                <a:ext cx="90000" cy="198000"/>
              </p14:xfrm>
            </p:contentPart>
          </mc:Choice>
          <mc:Fallback>
            <p:pic>
              <p:nvPicPr>
                <p:cNvPr id="12" name="Freihand 11">
                  <a:extLst>
                    <a:ext uri="{FF2B5EF4-FFF2-40B4-BE49-F238E27FC236}">
                      <a16:creationId xmlns:a16="http://schemas.microsoft.com/office/drawing/2014/main" id="{491A8DCF-FD7C-ADFA-489F-7339C4CC8504}"/>
                    </a:ext>
                  </a:extLst>
                </p:cNvPr>
                <p:cNvPicPr/>
                <p:nvPr/>
              </p:nvPicPr>
              <p:blipFill>
                <a:blip r:embed="rId87"/>
                <a:stretch>
                  <a:fillRect/>
                </a:stretch>
              </p:blipFill>
              <p:spPr>
                <a:xfrm>
                  <a:off x="4220149" y="5376862"/>
                  <a:ext cx="107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36B5C270-2D47-6FDC-4375-75CDEFFBCE2F}"/>
                    </a:ext>
                  </a:extLst>
                </p14:cNvPr>
                <p14:cNvContentPartPr/>
                <p14:nvPr/>
              </p14:nvContentPartPr>
              <p14:xfrm>
                <a:off x="4611829" y="5556862"/>
                <a:ext cx="165600" cy="26280"/>
              </p14:xfrm>
            </p:contentPart>
          </mc:Choice>
          <mc:Fallback>
            <p:pic>
              <p:nvPicPr>
                <p:cNvPr id="61" name="Freihand 60">
                  <a:extLst>
                    <a:ext uri="{FF2B5EF4-FFF2-40B4-BE49-F238E27FC236}">
                      <a16:creationId xmlns:a16="http://schemas.microsoft.com/office/drawing/2014/main" id="{36B5C270-2D47-6FDC-4375-75CDEFFBCE2F}"/>
                    </a:ext>
                  </a:extLst>
                </p:cNvPr>
                <p:cNvPicPr/>
                <p:nvPr/>
              </p:nvPicPr>
              <p:blipFill>
                <a:blip r:embed="rId89"/>
                <a:stretch>
                  <a:fillRect/>
                </a:stretch>
              </p:blipFill>
              <p:spPr>
                <a:xfrm>
                  <a:off x="4602829" y="5548222"/>
                  <a:ext cx="183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Freihand 64">
                  <a:extLst>
                    <a:ext uri="{FF2B5EF4-FFF2-40B4-BE49-F238E27FC236}">
                      <a16:creationId xmlns:a16="http://schemas.microsoft.com/office/drawing/2014/main" id="{4DF5062D-2BA5-7C9C-1F66-19B16853A259}"/>
                    </a:ext>
                  </a:extLst>
                </p14:cNvPr>
                <p14:cNvContentPartPr/>
                <p14:nvPr/>
              </p14:nvContentPartPr>
              <p14:xfrm>
                <a:off x="4513549" y="5605102"/>
                <a:ext cx="119520" cy="35280"/>
              </p14:xfrm>
            </p:contentPart>
          </mc:Choice>
          <mc:Fallback>
            <p:pic>
              <p:nvPicPr>
                <p:cNvPr id="65" name="Freihand 64">
                  <a:extLst>
                    <a:ext uri="{FF2B5EF4-FFF2-40B4-BE49-F238E27FC236}">
                      <a16:creationId xmlns:a16="http://schemas.microsoft.com/office/drawing/2014/main" id="{4DF5062D-2BA5-7C9C-1F66-19B16853A259}"/>
                    </a:ext>
                  </a:extLst>
                </p:cNvPr>
                <p:cNvPicPr/>
                <p:nvPr/>
              </p:nvPicPr>
              <p:blipFill>
                <a:blip r:embed="rId91"/>
                <a:stretch>
                  <a:fillRect/>
                </a:stretch>
              </p:blipFill>
              <p:spPr>
                <a:xfrm>
                  <a:off x="4504909" y="5596102"/>
                  <a:ext cx="137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Freihand 65">
                  <a:extLst>
                    <a:ext uri="{FF2B5EF4-FFF2-40B4-BE49-F238E27FC236}">
                      <a16:creationId xmlns:a16="http://schemas.microsoft.com/office/drawing/2014/main" id="{DEB7DE96-83B4-683F-F2C7-4BFF943786E3}"/>
                    </a:ext>
                  </a:extLst>
                </p14:cNvPr>
                <p14:cNvContentPartPr/>
                <p14:nvPr/>
              </p14:nvContentPartPr>
              <p14:xfrm>
                <a:off x="3929629" y="5660542"/>
                <a:ext cx="87840" cy="151560"/>
              </p14:xfrm>
            </p:contentPart>
          </mc:Choice>
          <mc:Fallback>
            <p:pic>
              <p:nvPicPr>
                <p:cNvPr id="66" name="Freihand 65">
                  <a:extLst>
                    <a:ext uri="{FF2B5EF4-FFF2-40B4-BE49-F238E27FC236}">
                      <a16:creationId xmlns:a16="http://schemas.microsoft.com/office/drawing/2014/main" id="{DEB7DE96-83B4-683F-F2C7-4BFF943786E3}"/>
                    </a:ext>
                  </a:extLst>
                </p:cNvPr>
                <p:cNvPicPr/>
                <p:nvPr/>
              </p:nvPicPr>
              <p:blipFill>
                <a:blip r:embed="rId93"/>
                <a:stretch>
                  <a:fillRect/>
                </a:stretch>
              </p:blipFill>
              <p:spPr>
                <a:xfrm>
                  <a:off x="3920989" y="5651542"/>
                  <a:ext cx="105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Freihand 67">
                  <a:extLst>
                    <a:ext uri="{FF2B5EF4-FFF2-40B4-BE49-F238E27FC236}">
                      <a16:creationId xmlns:a16="http://schemas.microsoft.com/office/drawing/2014/main" id="{DF7883F4-18EA-490C-624D-0C1CAACB1392}"/>
                    </a:ext>
                  </a:extLst>
                </p14:cNvPr>
                <p14:cNvContentPartPr/>
                <p14:nvPr/>
              </p14:nvContentPartPr>
              <p14:xfrm>
                <a:off x="4079749" y="5655862"/>
                <a:ext cx="37800" cy="127440"/>
              </p14:xfrm>
            </p:contentPart>
          </mc:Choice>
          <mc:Fallback>
            <p:pic>
              <p:nvPicPr>
                <p:cNvPr id="68" name="Freihand 67">
                  <a:extLst>
                    <a:ext uri="{FF2B5EF4-FFF2-40B4-BE49-F238E27FC236}">
                      <a16:creationId xmlns:a16="http://schemas.microsoft.com/office/drawing/2014/main" id="{DF7883F4-18EA-490C-624D-0C1CAACB1392}"/>
                    </a:ext>
                  </a:extLst>
                </p:cNvPr>
                <p:cNvPicPr/>
                <p:nvPr/>
              </p:nvPicPr>
              <p:blipFill>
                <a:blip r:embed="rId95"/>
                <a:stretch>
                  <a:fillRect/>
                </a:stretch>
              </p:blipFill>
              <p:spPr>
                <a:xfrm>
                  <a:off x="4070749" y="5647222"/>
                  <a:ext cx="55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Freihand 68">
                  <a:extLst>
                    <a:ext uri="{FF2B5EF4-FFF2-40B4-BE49-F238E27FC236}">
                      <a16:creationId xmlns:a16="http://schemas.microsoft.com/office/drawing/2014/main" id="{52974C58-AF1F-E440-F63D-F87A05C1A76B}"/>
                    </a:ext>
                  </a:extLst>
                </p14:cNvPr>
                <p14:cNvContentPartPr/>
                <p14:nvPr/>
              </p14:nvContentPartPr>
              <p14:xfrm>
                <a:off x="4162189" y="5626342"/>
                <a:ext cx="68760" cy="131760"/>
              </p14:xfrm>
            </p:contentPart>
          </mc:Choice>
          <mc:Fallback>
            <p:pic>
              <p:nvPicPr>
                <p:cNvPr id="69" name="Freihand 68">
                  <a:extLst>
                    <a:ext uri="{FF2B5EF4-FFF2-40B4-BE49-F238E27FC236}">
                      <a16:creationId xmlns:a16="http://schemas.microsoft.com/office/drawing/2014/main" id="{52974C58-AF1F-E440-F63D-F87A05C1A76B}"/>
                    </a:ext>
                  </a:extLst>
                </p:cNvPr>
                <p:cNvPicPr/>
                <p:nvPr/>
              </p:nvPicPr>
              <p:blipFill>
                <a:blip r:embed="rId97"/>
                <a:stretch>
                  <a:fillRect/>
                </a:stretch>
              </p:blipFill>
              <p:spPr>
                <a:xfrm>
                  <a:off x="4153549" y="5617342"/>
                  <a:ext cx="86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0" name="Freihand 69">
                  <a:extLst>
                    <a:ext uri="{FF2B5EF4-FFF2-40B4-BE49-F238E27FC236}">
                      <a16:creationId xmlns:a16="http://schemas.microsoft.com/office/drawing/2014/main" id="{68AAF2B9-D41D-0B21-671A-E181E6225BB9}"/>
                    </a:ext>
                  </a:extLst>
                </p14:cNvPr>
                <p14:cNvContentPartPr/>
                <p14:nvPr/>
              </p14:nvContentPartPr>
              <p14:xfrm>
                <a:off x="4324189" y="5613382"/>
                <a:ext cx="17280" cy="132840"/>
              </p14:xfrm>
            </p:contentPart>
          </mc:Choice>
          <mc:Fallback>
            <p:pic>
              <p:nvPicPr>
                <p:cNvPr id="70" name="Freihand 69">
                  <a:extLst>
                    <a:ext uri="{FF2B5EF4-FFF2-40B4-BE49-F238E27FC236}">
                      <a16:creationId xmlns:a16="http://schemas.microsoft.com/office/drawing/2014/main" id="{68AAF2B9-D41D-0B21-671A-E181E6225BB9}"/>
                    </a:ext>
                  </a:extLst>
                </p:cNvPr>
                <p:cNvPicPr/>
                <p:nvPr/>
              </p:nvPicPr>
              <p:blipFill>
                <a:blip r:embed="rId99"/>
                <a:stretch>
                  <a:fillRect/>
                </a:stretch>
              </p:blipFill>
              <p:spPr>
                <a:xfrm>
                  <a:off x="4315549" y="5604382"/>
                  <a:ext cx="34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1" name="Freihand 70">
                  <a:extLst>
                    <a:ext uri="{FF2B5EF4-FFF2-40B4-BE49-F238E27FC236}">
                      <a16:creationId xmlns:a16="http://schemas.microsoft.com/office/drawing/2014/main" id="{EBF16E02-AE01-2157-6407-FD5ACEB3CF9C}"/>
                    </a:ext>
                  </a:extLst>
                </p14:cNvPr>
                <p14:cNvContentPartPr/>
                <p14:nvPr/>
              </p14:nvContentPartPr>
              <p14:xfrm>
                <a:off x="4254709" y="5607982"/>
                <a:ext cx="66600" cy="61560"/>
              </p14:xfrm>
            </p:contentPart>
          </mc:Choice>
          <mc:Fallback>
            <p:pic>
              <p:nvPicPr>
                <p:cNvPr id="71" name="Freihand 70">
                  <a:extLst>
                    <a:ext uri="{FF2B5EF4-FFF2-40B4-BE49-F238E27FC236}">
                      <a16:creationId xmlns:a16="http://schemas.microsoft.com/office/drawing/2014/main" id="{EBF16E02-AE01-2157-6407-FD5ACEB3CF9C}"/>
                    </a:ext>
                  </a:extLst>
                </p:cNvPr>
                <p:cNvPicPr/>
                <p:nvPr/>
              </p:nvPicPr>
              <p:blipFill>
                <a:blip r:embed="rId101"/>
                <a:stretch>
                  <a:fillRect/>
                </a:stretch>
              </p:blipFill>
              <p:spPr>
                <a:xfrm>
                  <a:off x="4245709" y="5598982"/>
                  <a:ext cx="84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 name="Freihand 71">
                  <a:extLst>
                    <a:ext uri="{FF2B5EF4-FFF2-40B4-BE49-F238E27FC236}">
                      <a16:creationId xmlns:a16="http://schemas.microsoft.com/office/drawing/2014/main" id="{8606DD45-D582-0E6A-5C89-29732947AFBD}"/>
                    </a:ext>
                  </a:extLst>
                </p14:cNvPr>
                <p14:cNvContentPartPr/>
                <p14:nvPr/>
              </p14:nvContentPartPr>
              <p14:xfrm>
                <a:off x="4366309" y="5650822"/>
                <a:ext cx="41760" cy="111600"/>
              </p14:xfrm>
            </p:contentPart>
          </mc:Choice>
          <mc:Fallback>
            <p:pic>
              <p:nvPicPr>
                <p:cNvPr id="72" name="Freihand 71">
                  <a:extLst>
                    <a:ext uri="{FF2B5EF4-FFF2-40B4-BE49-F238E27FC236}">
                      <a16:creationId xmlns:a16="http://schemas.microsoft.com/office/drawing/2014/main" id="{8606DD45-D582-0E6A-5C89-29732947AFBD}"/>
                    </a:ext>
                  </a:extLst>
                </p:cNvPr>
                <p:cNvPicPr/>
                <p:nvPr/>
              </p:nvPicPr>
              <p:blipFill>
                <a:blip r:embed="rId103"/>
                <a:stretch>
                  <a:fillRect/>
                </a:stretch>
              </p:blipFill>
              <p:spPr>
                <a:xfrm>
                  <a:off x="4357309" y="5642182"/>
                  <a:ext cx="59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Freihand 73">
                  <a:extLst>
                    <a:ext uri="{FF2B5EF4-FFF2-40B4-BE49-F238E27FC236}">
                      <a16:creationId xmlns:a16="http://schemas.microsoft.com/office/drawing/2014/main" id="{D35234A3-D3EA-7741-E4D8-0CA53B131368}"/>
                    </a:ext>
                  </a:extLst>
                </p14:cNvPr>
                <p14:cNvContentPartPr/>
                <p14:nvPr/>
              </p14:nvContentPartPr>
              <p14:xfrm>
                <a:off x="4568269" y="6439942"/>
                <a:ext cx="987120" cy="35280"/>
              </p14:xfrm>
            </p:contentPart>
          </mc:Choice>
          <mc:Fallback>
            <p:pic>
              <p:nvPicPr>
                <p:cNvPr id="74" name="Freihand 73">
                  <a:extLst>
                    <a:ext uri="{FF2B5EF4-FFF2-40B4-BE49-F238E27FC236}">
                      <a16:creationId xmlns:a16="http://schemas.microsoft.com/office/drawing/2014/main" id="{D35234A3-D3EA-7741-E4D8-0CA53B131368}"/>
                    </a:ext>
                  </a:extLst>
                </p:cNvPr>
                <p:cNvPicPr/>
                <p:nvPr/>
              </p:nvPicPr>
              <p:blipFill>
                <a:blip r:embed="rId105"/>
                <a:stretch>
                  <a:fillRect/>
                </a:stretch>
              </p:blipFill>
              <p:spPr>
                <a:xfrm>
                  <a:off x="4559629" y="6431302"/>
                  <a:ext cx="1004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Freihand 75">
                  <a:extLst>
                    <a:ext uri="{FF2B5EF4-FFF2-40B4-BE49-F238E27FC236}">
                      <a16:creationId xmlns:a16="http://schemas.microsoft.com/office/drawing/2014/main" id="{D0E94DD3-FE7D-D0F5-559E-B5E5BD9864C3}"/>
                    </a:ext>
                  </a:extLst>
                </p14:cNvPr>
                <p14:cNvContentPartPr/>
                <p14:nvPr/>
              </p14:nvContentPartPr>
              <p14:xfrm>
                <a:off x="5549269" y="5570902"/>
                <a:ext cx="339840" cy="896760"/>
              </p14:xfrm>
            </p:contentPart>
          </mc:Choice>
          <mc:Fallback>
            <p:pic>
              <p:nvPicPr>
                <p:cNvPr id="76" name="Freihand 75">
                  <a:extLst>
                    <a:ext uri="{FF2B5EF4-FFF2-40B4-BE49-F238E27FC236}">
                      <a16:creationId xmlns:a16="http://schemas.microsoft.com/office/drawing/2014/main" id="{D0E94DD3-FE7D-D0F5-559E-B5E5BD9864C3}"/>
                    </a:ext>
                  </a:extLst>
                </p:cNvPr>
                <p:cNvPicPr/>
                <p:nvPr/>
              </p:nvPicPr>
              <p:blipFill>
                <a:blip r:embed="rId107"/>
                <a:stretch>
                  <a:fillRect/>
                </a:stretch>
              </p:blipFill>
              <p:spPr>
                <a:xfrm>
                  <a:off x="5540629" y="5561902"/>
                  <a:ext cx="357480" cy="914400"/>
                </a:xfrm>
                <a:prstGeom prst="rect">
                  <a:avLst/>
                </a:prstGeom>
              </p:spPr>
            </p:pic>
          </mc:Fallback>
        </mc:AlternateContent>
      </p:grpSp>
      <p:pic>
        <p:nvPicPr>
          <p:cNvPr id="78" name="Grafik 77">
            <a:extLst>
              <a:ext uri="{FF2B5EF4-FFF2-40B4-BE49-F238E27FC236}">
                <a16:creationId xmlns:a16="http://schemas.microsoft.com/office/drawing/2014/main" id="{B5F98BAE-7601-0FCE-5474-2A37D5C37325}"/>
              </a:ext>
            </a:extLst>
          </p:cNvPr>
          <p:cNvPicPr>
            <a:picLocks noChangeAspect="1"/>
          </p:cNvPicPr>
          <p:nvPr/>
        </p:nvPicPr>
        <p:blipFill>
          <a:blip r:embed="rId108"/>
          <a:stretch>
            <a:fillRect/>
          </a:stretch>
        </p:blipFill>
        <p:spPr>
          <a:xfrm>
            <a:off x="5752145" y="698257"/>
            <a:ext cx="3218967" cy="2456901"/>
          </a:xfrm>
          <a:prstGeom prst="rect">
            <a:avLst/>
          </a:prstGeom>
        </p:spPr>
      </p:pic>
      <p:grpSp>
        <p:nvGrpSpPr>
          <p:cNvPr id="89" name="Gruppieren 88">
            <a:extLst>
              <a:ext uri="{FF2B5EF4-FFF2-40B4-BE49-F238E27FC236}">
                <a16:creationId xmlns:a16="http://schemas.microsoft.com/office/drawing/2014/main" id="{9F9BEDBD-B178-58C2-0E93-4E7091409F07}"/>
              </a:ext>
            </a:extLst>
          </p:cNvPr>
          <p:cNvGrpSpPr/>
          <p:nvPr/>
        </p:nvGrpSpPr>
        <p:grpSpPr>
          <a:xfrm>
            <a:off x="4316269" y="3466342"/>
            <a:ext cx="1432080" cy="443520"/>
            <a:chOff x="4316269" y="3466342"/>
            <a:chExt cx="1432080" cy="443520"/>
          </a:xfrm>
        </p:grpSpPr>
        <mc:AlternateContent xmlns:mc="http://schemas.openxmlformats.org/markup-compatibility/2006">
          <mc:Choice xmlns:p14="http://schemas.microsoft.com/office/powerpoint/2010/main" Requires="p14">
            <p:contentPart p14:bwMode="auto" r:id="rId109">
              <p14:nvContentPartPr>
                <p14:cNvPr id="79" name="Freihand 78">
                  <a:extLst>
                    <a:ext uri="{FF2B5EF4-FFF2-40B4-BE49-F238E27FC236}">
                      <a16:creationId xmlns:a16="http://schemas.microsoft.com/office/drawing/2014/main" id="{6223A601-B566-651C-F2C7-3AD72116CC74}"/>
                    </a:ext>
                  </a:extLst>
                </p14:cNvPr>
                <p14:cNvContentPartPr/>
                <p14:nvPr/>
              </p14:nvContentPartPr>
              <p14:xfrm>
                <a:off x="4400149" y="3575782"/>
                <a:ext cx="47160" cy="246240"/>
              </p14:xfrm>
            </p:contentPart>
          </mc:Choice>
          <mc:Fallback>
            <p:pic>
              <p:nvPicPr>
                <p:cNvPr id="79" name="Freihand 78">
                  <a:extLst>
                    <a:ext uri="{FF2B5EF4-FFF2-40B4-BE49-F238E27FC236}">
                      <a16:creationId xmlns:a16="http://schemas.microsoft.com/office/drawing/2014/main" id="{6223A601-B566-651C-F2C7-3AD72116CC74}"/>
                    </a:ext>
                  </a:extLst>
                </p:cNvPr>
                <p:cNvPicPr/>
                <p:nvPr/>
              </p:nvPicPr>
              <p:blipFill>
                <a:blip r:embed="rId110"/>
                <a:stretch>
                  <a:fillRect/>
                </a:stretch>
              </p:blipFill>
              <p:spPr>
                <a:xfrm>
                  <a:off x="4391509" y="3566782"/>
                  <a:ext cx="648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0" name="Freihand 79">
                  <a:extLst>
                    <a:ext uri="{FF2B5EF4-FFF2-40B4-BE49-F238E27FC236}">
                      <a16:creationId xmlns:a16="http://schemas.microsoft.com/office/drawing/2014/main" id="{88886179-8953-2A4A-7070-26FD39E8D384}"/>
                    </a:ext>
                  </a:extLst>
                </p14:cNvPr>
                <p14:cNvContentPartPr/>
                <p14:nvPr/>
              </p14:nvContentPartPr>
              <p14:xfrm>
                <a:off x="4342549" y="3794302"/>
                <a:ext cx="216000" cy="115560"/>
              </p14:xfrm>
            </p:contentPart>
          </mc:Choice>
          <mc:Fallback>
            <p:pic>
              <p:nvPicPr>
                <p:cNvPr id="80" name="Freihand 79">
                  <a:extLst>
                    <a:ext uri="{FF2B5EF4-FFF2-40B4-BE49-F238E27FC236}">
                      <a16:creationId xmlns:a16="http://schemas.microsoft.com/office/drawing/2014/main" id="{88886179-8953-2A4A-7070-26FD39E8D384}"/>
                    </a:ext>
                  </a:extLst>
                </p:cNvPr>
                <p:cNvPicPr/>
                <p:nvPr/>
              </p:nvPicPr>
              <p:blipFill>
                <a:blip r:embed="rId112"/>
                <a:stretch>
                  <a:fillRect/>
                </a:stretch>
              </p:blipFill>
              <p:spPr>
                <a:xfrm>
                  <a:off x="4333549" y="3785662"/>
                  <a:ext cx="233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1" name="Freihand 80">
                  <a:extLst>
                    <a:ext uri="{FF2B5EF4-FFF2-40B4-BE49-F238E27FC236}">
                      <a16:creationId xmlns:a16="http://schemas.microsoft.com/office/drawing/2014/main" id="{B8794010-6D0A-4C49-F3F8-7B3D549E3EC6}"/>
                    </a:ext>
                  </a:extLst>
                </p14:cNvPr>
                <p14:cNvContentPartPr/>
                <p14:nvPr/>
              </p14:nvContentPartPr>
              <p14:xfrm>
                <a:off x="4316269" y="3525742"/>
                <a:ext cx="131400" cy="83520"/>
              </p14:xfrm>
            </p:contentPart>
          </mc:Choice>
          <mc:Fallback>
            <p:pic>
              <p:nvPicPr>
                <p:cNvPr id="81" name="Freihand 80">
                  <a:extLst>
                    <a:ext uri="{FF2B5EF4-FFF2-40B4-BE49-F238E27FC236}">
                      <a16:creationId xmlns:a16="http://schemas.microsoft.com/office/drawing/2014/main" id="{B8794010-6D0A-4C49-F3F8-7B3D549E3EC6}"/>
                    </a:ext>
                  </a:extLst>
                </p:cNvPr>
                <p:cNvPicPr/>
                <p:nvPr/>
              </p:nvPicPr>
              <p:blipFill>
                <a:blip r:embed="rId114"/>
                <a:stretch>
                  <a:fillRect/>
                </a:stretch>
              </p:blipFill>
              <p:spPr>
                <a:xfrm>
                  <a:off x="4307269" y="3516742"/>
                  <a:ext cx="149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3" name="Freihand 82">
                  <a:extLst>
                    <a:ext uri="{FF2B5EF4-FFF2-40B4-BE49-F238E27FC236}">
                      <a16:creationId xmlns:a16="http://schemas.microsoft.com/office/drawing/2014/main" id="{9F517125-50E0-B3DC-22DA-6314DBE008DA}"/>
                    </a:ext>
                  </a:extLst>
                </p14:cNvPr>
                <p14:cNvContentPartPr/>
                <p14:nvPr/>
              </p14:nvContentPartPr>
              <p14:xfrm>
                <a:off x="4573669" y="3500182"/>
                <a:ext cx="120600" cy="333000"/>
              </p14:xfrm>
            </p:contentPart>
          </mc:Choice>
          <mc:Fallback>
            <p:pic>
              <p:nvPicPr>
                <p:cNvPr id="83" name="Freihand 82">
                  <a:extLst>
                    <a:ext uri="{FF2B5EF4-FFF2-40B4-BE49-F238E27FC236}">
                      <a16:creationId xmlns:a16="http://schemas.microsoft.com/office/drawing/2014/main" id="{9F517125-50E0-B3DC-22DA-6314DBE008DA}"/>
                    </a:ext>
                  </a:extLst>
                </p:cNvPr>
                <p:cNvPicPr/>
                <p:nvPr/>
              </p:nvPicPr>
              <p:blipFill>
                <a:blip r:embed="rId116"/>
                <a:stretch>
                  <a:fillRect/>
                </a:stretch>
              </p:blipFill>
              <p:spPr>
                <a:xfrm>
                  <a:off x="4564669" y="3491542"/>
                  <a:ext cx="1382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4" name="Freihand 83">
                  <a:extLst>
                    <a:ext uri="{FF2B5EF4-FFF2-40B4-BE49-F238E27FC236}">
                      <a16:creationId xmlns:a16="http://schemas.microsoft.com/office/drawing/2014/main" id="{7C8B20E4-9F54-A4EB-6FD5-810F8ECE21C6}"/>
                    </a:ext>
                  </a:extLst>
                </p14:cNvPr>
                <p14:cNvContentPartPr/>
                <p14:nvPr/>
              </p14:nvContentPartPr>
              <p14:xfrm>
                <a:off x="4853389" y="3562462"/>
                <a:ext cx="256320" cy="196200"/>
              </p14:xfrm>
            </p:contentPart>
          </mc:Choice>
          <mc:Fallback>
            <p:pic>
              <p:nvPicPr>
                <p:cNvPr id="84" name="Freihand 83">
                  <a:extLst>
                    <a:ext uri="{FF2B5EF4-FFF2-40B4-BE49-F238E27FC236}">
                      <a16:creationId xmlns:a16="http://schemas.microsoft.com/office/drawing/2014/main" id="{7C8B20E4-9F54-A4EB-6FD5-810F8ECE21C6}"/>
                    </a:ext>
                  </a:extLst>
                </p:cNvPr>
                <p:cNvPicPr/>
                <p:nvPr/>
              </p:nvPicPr>
              <p:blipFill>
                <a:blip r:embed="rId118"/>
                <a:stretch>
                  <a:fillRect/>
                </a:stretch>
              </p:blipFill>
              <p:spPr>
                <a:xfrm>
                  <a:off x="4844389" y="3553462"/>
                  <a:ext cx="273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5" name="Freihand 84">
                  <a:extLst>
                    <a:ext uri="{FF2B5EF4-FFF2-40B4-BE49-F238E27FC236}">
                      <a16:creationId xmlns:a16="http://schemas.microsoft.com/office/drawing/2014/main" id="{895D0CAB-228D-FC6B-E858-3E2138EAD69F}"/>
                    </a:ext>
                  </a:extLst>
                </p14:cNvPr>
                <p14:cNvContentPartPr/>
                <p14:nvPr/>
              </p14:nvContentPartPr>
              <p14:xfrm>
                <a:off x="5228509" y="3466342"/>
                <a:ext cx="162720" cy="239040"/>
              </p14:xfrm>
            </p:contentPart>
          </mc:Choice>
          <mc:Fallback>
            <p:pic>
              <p:nvPicPr>
                <p:cNvPr id="85" name="Freihand 84">
                  <a:extLst>
                    <a:ext uri="{FF2B5EF4-FFF2-40B4-BE49-F238E27FC236}">
                      <a16:creationId xmlns:a16="http://schemas.microsoft.com/office/drawing/2014/main" id="{895D0CAB-228D-FC6B-E858-3E2138EAD69F}"/>
                    </a:ext>
                  </a:extLst>
                </p:cNvPr>
                <p:cNvPicPr/>
                <p:nvPr/>
              </p:nvPicPr>
              <p:blipFill>
                <a:blip r:embed="rId120"/>
                <a:stretch>
                  <a:fillRect/>
                </a:stretch>
              </p:blipFill>
              <p:spPr>
                <a:xfrm>
                  <a:off x="5219509" y="3457342"/>
                  <a:ext cx="1803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6" name="Freihand 85">
                  <a:extLst>
                    <a:ext uri="{FF2B5EF4-FFF2-40B4-BE49-F238E27FC236}">
                      <a16:creationId xmlns:a16="http://schemas.microsoft.com/office/drawing/2014/main" id="{5774CB4F-829E-1BC9-5253-7F3491344ECF}"/>
                    </a:ext>
                  </a:extLst>
                </p14:cNvPr>
                <p14:cNvContentPartPr/>
                <p14:nvPr/>
              </p14:nvContentPartPr>
              <p14:xfrm>
                <a:off x="5454589" y="3577582"/>
                <a:ext cx="57240" cy="97920"/>
              </p14:xfrm>
            </p:contentPart>
          </mc:Choice>
          <mc:Fallback>
            <p:pic>
              <p:nvPicPr>
                <p:cNvPr id="86" name="Freihand 85">
                  <a:extLst>
                    <a:ext uri="{FF2B5EF4-FFF2-40B4-BE49-F238E27FC236}">
                      <a16:creationId xmlns:a16="http://schemas.microsoft.com/office/drawing/2014/main" id="{5774CB4F-829E-1BC9-5253-7F3491344ECF}"/>
                    </a:ext>
                  </a:extLst>
                </p:cNvPr>
                <p:cNvPicPr/>
                <p:nvPr/>
              </p:nvPicPr>
              <p:blipFill>
                <a:blip r:embed="rId122"/>
                <a:stretch>
                  <a:fillRect/>
                </a:stretch>
              </p:blipFill>
              <p:spPr>
                <a:xfrm>
                  <a:off x="5445949" y="3568582"/>
                  <a:ext cx="74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7" name="Freihand 86">
                  <a:extLst>
                    <a:ext uri="{FF2B5EF4-FFF2-40B4-BE49-F238E27FC236}">
                      <a16:creationId xmlns:a16="http://schemas.microsoft.com/office/drawing/2014/main" id="{BCAB36FE-AA13-B853-317F-E4D6F6A3AE3D}"/>
                    </a:ext>
                  </a:extLst>
                </p14:cNvPr>
                <p14:cNvContentPartPr/>
                <p14:nvPr/>
              </p14:nvContentPartPr>
              <p14:xfrm>
                <a:off x="5553949" y="3528622"/>
                <a:ext cx="194400" cy="155880"/>
              </p14:xfrm>
            </p:contentPart>
          </mc:Choice>
          <mc:Fallback>
            <p:pic>
              <p:nvPicPr>
                <p:cNvPr id="87" name="Freihand 86">
                  <a:extLst>
                    <a:ext uri="{FF2B5EF4-FFF2-40B4-BE49-F238E27FC236}">
                      <a16:creationId xmlns:a16="http://schemas.microsoft.com/office/drawing/2014/main" id="{BCAB36FE-AA13-B853-317F-E4D6F6A3AE3D}"/>
                    </a:ext>
                  </a:extLst>
                </p:cNvPr>
                <p:cNvPicPr/>
                <p:nvPr/>
              </p:nvPicPr>
              <p:blipFill>
                <a:blip r:embed="rId124"/>
                <a:stretch>
                  <a:fillRect/>
                </a:stretch>
              </p:blipFill>
              <p:spPr>
                <a:xfrm>
                  <a:off x="5545309" y="3519622"/>
                  <a:ext cx="212040" cy="173520"/>
                </a:xfrm>
                <a:prstGeom prst="rect">
                  <a:avLst/>
                </a:prstGeom>
              </p:spPr>
            </p:pic>
          </mc:Fallback>
        </mc:AlternateContent>
      </p:grpSp>
      <p:grpSp>
        <p:nvGrpSpPr>
          <p:cNvPr id="135" name="Gruppieren 134">
            <a:extLst>
              <a:ext uri="{FF2B5EF4-FFF2-40B4-BE49-F238E27FC236}">
                <a16:creationId xmlns:a16="http://schemas.microsoft.com/office/drawing/2014/main" id="{A0E03734-655A-AD9D-2740-76209F428402}"/>
              </a:ext>
            </a:extLst>
          </p:cNvPr>
          <p:cNvGrpSpPr/>
          <p:nvPr/>
        </p:nvGrpSpPr>
        <p:grpSpPr>
          <a:xfrm>
            <a:off x="4914589" y="3907702"/>
            <a:ext cx="803160" cy="253080"/>
            <a:chOff x="4914589" y="3907702"/>
            <a:chExt cx="803160" cy="253080"/>
          </a:xfrm>
        </p:grpSpPr>
        <mc:AlternateContent xmlns:mc="http://schemas.openxmlformats.org/markup-compatibility/2006">
          <mc:Choice xmlns:p14="http://schemas.microsoft.com/office/powerpoint/2010/main" Requires="p14">
            <p:contentPart p14:bwMode="auto" r:id="rId125">
              <p14:nvContentPartPr>
                <p14:cNvPr id="113" name="Freihand 112">
                  <a:extLst>
                    <a:ext uri="{FF2B5EF4-FFF2-40B4-BE49-F238E27FC236}">
                      <a16:creationId xmlns:a16="http://schemas.microsoft.com/office/drawing/2014/main" id="{C6F69939-98E9-D455-E8A1-A2DE2EC3E6CF}"/>
                    </a:ext>
                  </a:extLst>
                </p14:cNvPr>
                <p14:cNvContentPartPr/>
                <p14:nvPr/>
              </p14:nvContentPartPr>
              <p14:xfrm>
                <a:off x="4914589" y="4003822"/>
                <a:ext cx="238320" cy="156960"/>
              </p14:xfrm>
            </p:contentPart>
          </mc:Choice>
          <mc:Fallback>
            <p:pic>
              <p:nvPicPr>
                <p:cNvPr id="113" name="Freihand 112">
                  <a:extLst>
                    <a:ext uri="{FF2B5EF4-FFF2-40B4-BE49-F238E27FC236}">
                      <a16:creationId xmlns:a16="http://schemas.microsoft.com/office/drawing/2014/main" id="{C6F69939-98E9-D455-E8A1-A2DE2EC3E6CF}"/>
                    </a:ext>
                  </a:extLst>
                </p:cNvPr>
                <p:cNvPicPr/>
                <p:nvPr/>
              </p:nvPicPr>
              <p:blipFill>
                <a:blip r:embed="rId126"/>
                <a:stretch>
                  <a:fillRect/>
                </a:stretch>
              </p:blipFill>
              <p:spPr>
                <a:xfrm>
                  <a:off x="4905949" y="3994822"/>
                  <a:ext cx="255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4" name="Freihand 113">
                  <a:extLst>
                    <a:ext uri="{FF2B5EF4-FFF2-40B4-BE49-F238E27FC236}">
                      <a16:creationId xmlns:a16="http://schemas.microsoft.com/office/drawing/2014/main" id="{2C33809E-185A-7829-8C7F-137F31A75660}"/>
                    </a:ext>
                  </a:extLst>
                </p14:cNvPr>
                <p14:cNvContentPartPr/>
                <p14:nvPr/>
              </p14:nvContentPartPr>
              <p14:xfrm>
                <a:off x="5248309" y="3980422"/>
                <a:ext cx="60120" cy="131040"/>
              </p14:xfrm>
            </p:contentPart>
          </mc:Choice>
          <mc:Fallback>
            <p:pic>
              <p:nvPicPr>
                <p:cNvPr id="114" name="Freihand 113">
                  <a:extLst>
                    <a:ext uri="{FF2B5EF4-FFF2-40B4-BE49-F238E27FC236}">
                      <a16:creationId xmlns:a16="http://schemas.microsoft.com/office/drawing/2014/main" id="{2C33809E-185A-7829-8C7F-137F31A75660}"/>
                    </a:ext>
                  </a:extLst>
                </p:cNvPr>
                <p:cNvPicPr/>
                <p:nvPr/>
              </p:nvPicPr>
              <p:blipFill>
                <a:blip r:embed="rId128"/>
                <a:stretch>
                  <a:fillRect/>
                </a:stretch>
              </p:blipFill>
              <p:spPr>
                <a:xfrm>
                  <a:off x="5239669" y="3971782"/>
                  <a:ext cx="77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 name="Freihand 114">
                  <a:extLst>
                    <a:ext uri="{FF2B5EF4-FFF2-40B4-BE49-F238E27FC236}">
                      <a16:creationId xmlns:a16="http://schemas.microsoft.com/office/drawing/2014/main" id="{F6F96D3A-3406-E1C0-C6F6-59420CDC51C1}"/>
                    </a:ext>
                  </a:extLst>
                </p14:cNvPr>
                <p14:cNvContentPartPr/>
                <p14:nvPr/>
              </p14:nvContentPartPr>
              <p14:xfrm>
                <a:off x="5413549" y="3917422"/>
                <a:ext cx="137160" cy="145800"/>
              </p14:xfrm>
            </p:contentPart>
          </mc:Choice>
          <mc:Fallback>
            <p:pic>
              <p:nvPicPr>
                <p:cNvPr id="115" name="Freihand 114">
                  <a:extLst>
                    <a:ext uri="{FF2B5EF4-FFF2-40B4-BE49-F238E27FC236}">
                      <a16:creationId xmlns:a16="http://schemas.microsoft.com/office/drawing/2014/main" id="{F6F96D3A-3406-E1C0-C6F6-59420CDC51C1}"/>
                    </a:ext>
                  </a:extLst>
                </p:cNvPr>
                <p:cNvPicPr/>
                <p:nvPr/>
              </p:nvPicPr>
              <p:blipFill>
                <a:blip r:embed="rId130"/>
                <a:stretch>
                  <a:fillRect/>
                </a:stretch>
              </p:blipFill>
              <p:spPr>
                <a:xfrm>
                  <a:off x="5404909" y="3908782"/>
                  <a:ext cx="154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7" name="Freihand 116">
                  <a:extLst>
                    <a:ext uri="{FF2B5EF4-FFF2-40B4-BE49-F238E27FC236}">
                      <a16:creationId xmlns:a16="http://schemas.microsoft.com/office/drawing/2014/main" id="{F5D140A9-6175-D728-0E08-ADE8B7637773}"/>
                    </a:ext>
                  </a:extLst>
                </p14:cNvPr>
                <p14:cNvContentPartPr/>
                <p14:nvPr/>
              </p14:nvContentPartPr>
              <p14:xfrm>
                <a:off x="5621269" y="3907702"/>
                <a:ext cx="96480" cy="132480"/>
              </p14:xfrm>
            </p:contentPart>
          </mc:Choice>
          <mc:Fallback>
            <p:pic>
              <p:nvPicPr>
                <p:cNvPr id="117" name="Freihand 116">
                  <a:extLst>
                    <a:ext uri="{FF2B5EF4-FFF2-40B4-BE49-F238E27FC236}">
                      <a16:creationId xmlns:a16="http://schemas.microsoft.com/office/drawing/2014/main" id="{F5D140A9-6175-D728-0E08-ADE8B7637773}"/>
                    </a:ext>
                  </a:extLst>
                </p:cNvPr>
                <p:cNvPicPr/>
                <p:nvPr/>
              </p:nvPicPr>
              <p:blipFill>
                <a:blip r:embed="rId132"/>
                <a:stretch>
                  <a:fillRect/>
                </a:stretch>
              </p:blipFill>
              <p:spPr>
                <a:xfrm>
                  <a:off x="5612629" y="3899062"/>
                  <a:ext cx="114120" cy="150120"/>
                </a:xfrm>
                <a:prstGeom prst="rect">
                  <a:avLst/>
                </a:prstGeom>
              </p:spPr>
            </p:pic>
          </mc:Fallback>
        </mc:AlternateContent>
      </p:grpSp>
      <p:grpSp>
        <p:nvGrpSpPr>
          <p:cNvPr id="134" name="Gruppieren 133">
            <a:extLst>
              <a:ext uri="{FF2B5EF4-FFF2-40B4-BE49-F238E27FC236}">
                <a16:creationId xmlns:a16="http://schemas.microsoft.com/office/drawing/2014/main" id="{6B5A8665-6A59-B23F-5FAA-0C0DB44C0E89}"/>
              </a:ext>
            </a:extLst>
          </p:cNvPr>
          <p:cNvGrpSpPr/>
          <p:nvPr/>
        </p:nvGrpSpPr>
        <p:grpSpPr>
          <a:xfrm>
            <a:off x="6000349" y="3333142"/>
            <a:ext cx="1482480" cy="754200"/>
            <a:chOff x="6000349" y="3333142"/>
            <a:chExt cx="1482480" cy="754200"/>
          </a:xfrm>
        </p:grpSpPr>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01A25B37-74E7-99D9-13F8-088DDC4BBFB7}"/>
                    </a:ext>
                  </a:extLst>
                </p14:cNvPr>
                <p14:cNvContentPartPr/>
                <p14:nvPr/>
              </p14:nvContentPartPr>
              <p14:xfrm>
                <a:off x="6000349" y="3521782"/>
                <a:ext cx="168480" cy="132480"/>
              </p14:xfrm>
            </p:contentPart>
          </mc:Choice>
          <mc:Fallback>
            <p:pic>
              <p:nvPicPr>
                <p:cNvPr id="88" name="Freihand 87">
                  <a:extLst>
                    <a:ext uri="{FF2B5EF4-FFF2-40B4-BE49-F238E27FC236}">
                      <a16:creationId xmlns:a16="http://schemas.microsoft.com/office/drawing/2014/main" id="{01A25B37-74E7-99D9-13F8-088DDC4BBFB7}"/>
                    </a:ext>
                  </a:extLst>
                </p:cNvPr>
                <p:cNvPicPr/>
                <p:nvPr/>
              </p:nvPicPr>
              <p:blipFill>
                <a:blip r:embed="rId134"/>
                <a:stretch>
                  <a:fillRect/>
                </a:stretch>
              </p:blipFill>
              <p:spPr>
                <a:xfrm>
                  <a:off x="5991709" y="3513142"/>
                  <a:ext cx="186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47D03080-BDF4-41C5-193B-166C046A4234}"/>
                    </a:ext>
                  </a:extLst>
                </p14:cNvPr>
                <p14:cNvContentPartPr/>
                <p14:nvPr/>
              </p14:nvContentPartPr>
              <p14:xfrm>
                <a:off x="6400309" y="3495142"/>
                <a:ext cx="196920" cy="156600"/>
              </p14:xfrm>
            </p:contentPart>
          </mc:Choice>
          <mc:Fallback>
            <p:pic>
              <p:nvPicPr>
                <p:cNvPr id="90" name="Freihand 89">
                  <a:extLst>
                    <a:ext uri="{FF2B5EF4-FFF2-40B4-BE49-F238E27FC236}">
                      <a16:creationId xmlns:a16="http://schemas.microsoft.com/office/drawing/2014/main" id="{47D03080-BDF4-41C5-193B-166C046A4234}"/>
                    </a:ext>
                  </a:extLst>
                </p:cNvPr>
                <p:cNvPicPr/>
                <p:nvPr/>
              </p:nvPicPr>
              <p:blipFill>
                <a:blip r:embed="rId136"/>
                <a:stretch>
                  <a:fillRect/>
                </a:stretch>
              </p:blipFill>
              <p:spPr>
                <a:xfrm>
                  <a:off x="6391309" y="3486502"/>
                  <a:ext cx="214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70D05379-5700-EBB9-E833-9494A15379E7}"/>
                    </a:ext>
                  </a:extLst>
                </p14:cNvPr>
                <p14:cNvContentPartPr/>
                <p14:nvPr/>
              </p14:nvContentPartPr>
              <p14:xfrm>
                <a:off x="6701269" y="3454822"/>
                <a:ext cx="99360" cy="144000"/>
              </p14:xfrm>
            </p:contentPart>
          </mc:Choice>
          <mc:Fallback>
            <p:pic>
              <p:nvPicPr>
                <p:cNvPr id="91" name="Freihand 90">
                  <a:extLst>
                    <a:ext uri="{FF2B5EF4-FFF2-40B4-BE49-F238E27FC236}">
                      <a16:creationId xmlns:a16="http://schemas.microsoft.com/office/drawing/2014/main" id="{70D05379-5700-EBB9-E833-9494A15379E7}"/>
                    </a:ext>
                  </a:extLst>
                </p:cNvPr>
                <p:cNvPicPr/>
                <p:nvPr/>
              </p:nvPicPr>
              <p:blipFill>
                <a:blip r:embed="rId138"/>
                <a:stretch>
                  <a:fillRect/>
                </a:stretch>
              </p:blipFill>
              <p:spPr>
                <a:xfrm>
                  <a:off x="6692269" y="3445822"/>
                  <a:ext cx="117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477B04D9-16F7-BC59-2F28-CDE7FFBA7704}"/>
                    </a:ext>
                  </a:extLst>
                </p14:cNvPr>
                <p14:cNvContentPartPr/>
                <p14:nvPr/>
              </p14:nvContentPartPr>
              <p14:xfrm>
                <a:off x="6857869" y="3447622"/>
                <a:ext cx="100440" cy="110880"/>
              </p14:xfrm>
            </p:contentPart>
          </mc:Choice>
          <mc:Fallback>
            <p:pic>
              <p:nvPicPr>
                <p:cNvPr id="92" name="Freihand 91">
                  <a:extLst>
                    <a:ext uri="{FF2B5EF4-FFF2-40B4-BE49-F238E27FC236}">
                      <a16:creationId xmlns:a16="http://schemas.microsoft.com/office/drawing/2014/main" id="{477B04D9-16F7-BC59-2F28-CDE7FFBA7704}"/>
                    </a:ext>
                  </a:extLst>
                </p:cNvPr>
                <p:cNvPicPr/>
                <p:nvPr/>
              </p:nvPicPr>
              <p:blipFill>
                <a:blip r:embed="rId140"/>
                <a:stretch>
                  <a:fillRect/>
                </a:stretch>
              </p:blipFill>
              <p:spPr>
                <a:xfrm>
                  <a:off x="6848869" y="3438622"/>
                  <a:ext cx="118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D54DEB00-9DAE-AC0B-F656-9F5893D33509}"/>
                    </a:ext>
                  </a:extLst>
                </p14:cNvPr>
                <p14:cNvContentPartPr/>
                <p14:nvPr/>
              </p14:nvContentPartPr>
              <p14:xfrm>
                <a:off x="7052269" y="3452302"/>
                <a:ext cx="47880" cy="136080"/>
              </p14:xfrm>
            </p:contentPart>
          </mc:Choice>
          <mc:Fallback>
            <p:pic>
              <p:nvPicPr>
                <p:cNvPr id="94" name="Freihand 93">
                  <a:extLst>
                    <a:ext uri="{FF2B5EF4-FFF2-40B4-BE49-F238E27FC236}">
                      <a16:creationId xmlns:a16="http://schemas.microsoft.com/office/drawing/2014/main" id="{D54DEB00-9DAE-AC0B-F656-9F5893D33509}"/>
                    </a:ext>
                  </a:extLst>
                </p:cNvPr>
                <p:cNvPicPr/>
                <p:nvPr/>
              </p:nvPicPr>
              <p:blipFill>
                <a:blip r:embed="rId142"/>
                <a:stretch>
                  <a:fillRect/>
                </a:stretch>
              </p:blipFill>
              <p:spPr>
                <a:xfrm>
                  <a:off x="7043269" y="3443662"/>
                  <a:ext cx="65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999FBA69-67CD-CDB2-897B-B5DDD5B960E5}"/>
                    </a:ext>
                  </a:extLst>
                </p14:cNvPr>
                <p14:cNvContentPartPr/>
                <p14:nvPr/>
              </p14:nvContentPartPr>
              <p14:xfrm>
                <a:off x="7169989" y="3459142"/>
                <a:ext cx="111960" cy="226440"/>
              </p14:xfrm>
            </p:contentPart>
          </mc:Choice>
          <mc:Fallback>
            <p:pic>
              <p:nvPicPr>
                <p:cNvPr id="95" name="Freihand 94">
                  <a:extLst>
                    <a:ext uri="{FF2B5EF4-FFF2-40B4-BE49-F238E27FC236}">
                      <a16:creationId xmlns:a16="http://schemas.microsoft.com/office/drawing/2014/main" id="{999FBA69-67CD-CDB2-897B-B5DDD5B960E5}"/>
                    </a:ext>
                  </a:extLst>
                </p:cNvPr>
                <p:cNvPicPr/>
                <p:nvPr/>
              </p:nvPicPr>
              <p:blipFill>
                <a:blip r:embed="rId144"/>
                <a:stretch>
                  <a:fillRect/>
                </a:stretch>
              </p:blipFill>
              <p:spPr>
                <a:xfrm>
                  <a:off x="7160989" y="3450142"/>
                  <a:ext cx="129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B499C801-F8AF-4C4F-82AB-A273165CF319}"/>
                    </a:ext>
                  </a:extLst>
                </p14:cNvPr>
                <p14:cNvContentPartPr/>
                <p14:nvPr/>
              </p14:nvContentPartPr>
              <p14:xfrm>
                <a:off x="7307149" y="3333142"/>
                <a:ext cx="175680" cy="200160"/>
              </p14:xfrm>
            </p:contentPart>
          </mc:Choice>
          <mc:Fallback>
            <p:pic>
              <p:nvPicPr>
                <p:cNvPr id="96" name="Freihand 95">
                  <a:extLst>
                    <a:ext uri="{FF2B5EF4-FFF2-40B4-BE49-F238E27FC236}">
                      <a16:creationId xmlns:a16="http://schemas.microsoft.com/office/drawing/2014/main" id="{B499C801-F8AF-4C4F-82AB-A273165CF319}"/>
                    </a:ext>
                  </a:extLst>
                </p:cNvPr>
                <p:cNvPicPr/>
                <p:nvPr/>
              </p:nvPicPr>
              <p:blipFill>
                <a:blip r:embed="rId146"/>
                <a:stretch>
                  <a:fillRect/>
                </a:stretch>
              </p:blipFill>
              <p:spPr>
                <a:xfrm>
                  <a:off x="7298509" y="3324502"/>
                  <a:ext cx="193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8" name="Freihand 117">
                  <a:extLst>
                    <a:ext uri="{FF2B5EF4-FFF2-40B4-BE49-F238E27FC236}">
                      <a16:creationId xmlns:a16="http://schemas.microsoft.com/office/drawing/2014/main" id="{36214685-C74F-ADC2-776A-CCF02D6E9D59}"/>
                    </a:ext>
                  </a:extLst>
                </p14:cNvPr>
                <p14:cNvContentPartPr/>
                <p14:nvPr/>
              </p14:nvContentPartPr>
              <p14:xfrm>
                <a:off x="6121669" y="3919942"/>
                <a:ext cx="82440" cy="114120"/>
              </p14:xfrm>
            </p:contentPart>
          </mc:Choice>
          <mc:Fallback>
            <p:pic>
              <p:nvPicPr>
                <p:cNvPr id="118" name="Freihand 117">
                  <a:extLst>
                    <a:ext uri="{FF2B5EF4-FFF2-40B4-BE49-F238E27FC236}">
                      <a16:creationId xmlns:a16="http://schemas.microsoft.com/office/drawing/2014/main" id="{36214685-C74F-ADC2-776A-CCF02D6E9D59}"/>
                    </a:ext>
                  </a:extLst>
                </p:cNvPr>
                <p:cNvPicPr/>
                <p:nvPr/>
              </p:nvPicPr>
              <p:blipFill>
                <a:blip r:embed="rId148"/>
                <a:stretch>
                  <a:fillRect/>
                </a:stretch>
              </p:blipFill>
              <p:spPr>
                <a:xfrm>
                  <a:off x="6112669" y="3911302"/>
                  <a:ext cx="100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9" name="Freihand 118">
                  <a:extLst>
                    <a:ext uri="{FF2B5EF4-FFF2-40B4-BE49-F238E27FC236}">
                      <a16:creationId xmlns:a16="http://schemas.microsoft.com/office/drawing/2014/main" id="{20E94C12-C136-65AD-9063-C0ED8934DFB0}"/>
                    </a:ext>
                  </a:extLst>
                </p14:cNvPr>
                <p14:cNvContentPartPr/>
                <p14:nvPr/>
              </p14:nvContentPartPr>
              <p14:xfrm>
                <a:off x="6256669" y="3917062"/>
                <a:ext cx="140040" cy="104040"/>
              </p14:xfrm>
            </p:contentPart>
          </mc:Choice>
          <mc:Fallback>
            <p:pic>
              <p:nvPicPr>
                <p:cNvPr id="119" name="Freihand 118">
                  <a:extLst>
                    <a:ext uri="{FF2B5EF4-FFF2-40B4-BE49-F238E27FC236}">
                      <a16:creationId xmlns:a16="http://schemas.microsoft.com/office/drawing/2014/main" id="{20E94C12-C136-65AD-9063-C0ED8934DFB0}"/>
                    </a:ext>
                  </a:extLst>
                </p:cNvPr>
                <p:cNvPicPr/>
                <p:nvPr/>
              </p:nvPicPr>
              <p:blipFill>
                <a:blip r:embed="rId150"/>
                <a:stretch>
                  <a:fillRect/>
                </a:stretch>
              </p:blipFill>
              <p:spPr>
                <a:xfrm>
                  <a:off x="6248029" y="3908422"/>
                  <a:ext cx="157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0" name="Freihand 119">
                  <a:extLst>
                    <a:ext uri="{FF2B5EF4-FFF2-40B4-BE49-F238E27FC236}">
                      <a16:creationId xmlns:a16="http://schemas.microsoft.com/office/drawing/2014/main" id="{EDD2A270-023A-A417-8953-0CC78B5A5B86}"/>
                    </a:ext>
                  </a:extLst>
                </p14:cNvPr>
                <p14:cNvContentPartPr/>
                <p14:nvPr/>
              </p14:nvContentPartPr>
              <p14:xfrm>
                <a:off x="6418309" y="3796102"/>
                <a:ext cx="523440" cy="184680"/>
              </p14:xfrm>
            </p:contentPart>
          </mc:Choice>
          <mc:Fallback>
            <p:pic>
              <p:nvPicPr>
                <p:cNvPr id="120" name="Freihand 119">
                  <a:extLst>
                    <a:ext uri="{FF2B5EF4-FFF2-40B4-BE49-F238E27FC236}">
                      <a16:creationId xmlns:a16="http://schemas.microsoft.com/office/drawing/2014/main" id="{EDD2A270-023A-A417-8953-0CC78B5A5B86}"/>
                    </a:ext>
                  </a:extLst>
                </p:cNvPr>
                <p:cNvPicPr/>
                <p:nvPr/>
              </p:nvPicPr>
              <p:blipFill>
                <a:blip r:embed="rId152"/>
                <a:stretch>
                  <a:fillRect/>
                </a:stretch>
              </p:blipFill>
              <p:spPr>
                <a:xfrm>
                  <a:off x="6409309" y="3787102"/>
                  <a:ext cx="541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1" name="Freihand 120">
                  <a:extLst>
                    <a:ext uri="{FF2B5EF4-FFF2-40B4-BE49-F238E27FC236}">
                      <a16:creationId xmlns:a16="http://schemas.microsoft.com/office/drawing/2014/main" id="{C60AD51E-DF69-DE3F-9776-033991EF5847}"/>
                    </a:ext>
                  </a:extLst>
                </p14:cNvPr>
                <p14:cNvContentPartPr/>
                <p14:nvPr/>
              </p14:nvContentPartPr>
              <p14:xfrm>
                <a:off x="6998269" y="3746422"/>
                <a:ext cx="250560" cy="340920"/>
              </p14:xfrm>
            </p:contentPart>
          </mc:Choice>
          <mc:Fallback>
            <p:pic>
              <p:nvPicPr>
                <p:cNvPr id="121" name="Freihand 120">
                  <a:extLst>
                    <a:ext uri="{FF2B5EF4-FFF2-40B4-BE49-F238E27FC236}">
                      <a16:creationId xmlns:a16="http://schemas.microsoft.com/office/drawing/2014/main" id="{C60AD51E-DF69-DE3F-9776-033991EF5847}"/>
                    </a:ext>
                  </a:extLst>
                </p:cNvPr>
                <p:cNvPicPr/>
                <p:nvPr/>
              </p:nvPicPr>
              <p:blipFill>
                <a:blip r:embed="rId154"/>
                <a:stretch>
                  <a:fillRect/>
                </a:stretch>
              </p:blipFill>
              <p:spPr>
                <a:xfrm>
                  <a:off x="6989629" y="3737782"/>
                  <a:ext cx="26820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2" name="Freihand 121">
                  <a:extLst>
                    <a:ext uri="{FF2B5EF4-FFF2-40B4-BE49-F238E27FC236}">
                      <a16:creationId xmlns:a16="http://schemas.microsoft.com/office/drawing/2014/main" id="{4431E8E3-6636-0AEB-1949-B146CCEB4635}"/>
                    </a:ext>
                  </a:extLst>
                </p14:cNvPr>
                <p14:cNvContentPartPr/>
                <p14:nvPr/>
              </p14:nvContentPartPr>
              <p14:xfrm>
                <a:off x="6044629" y="3828862"/>
                <a:ext cx="88560" cy="90720"/>
              </p14:xfrm>
            </p:contentPart>
          </mc:Choice>
          <mc:Fallback>
            <p:pic>
              <p:nvPicPr>
                <p:cNvPr id="122" name="Freihand 121">
                  <a:extLst>
                    <a:ext uri="{FF2B5EF4-FFF2-40B4-BE49-F238E27FC236}">
                      <a16:creationId xmlns:a16="http://schemas.microsoft.com/office/drawing/2014/main" id="{4431E8E3-6636-0AEB-1949-B146CCEB4635}"/>
                    </a:ext>
                  </a:extLst>
                </p:cNvPr>
                <p:cNvPicPr/>
                <p:nvPr/>
              </p:nvPicPr>
              <p:blipFill>
                <a:blip r:embed="rId156"/>
                <a:stretch>
                  <a:fillRect/>
                </a:stretch>
              </p:blipFill>
              <p:spPr>
                <a:xfrm>
                  <a:off x="6035989" y="3820222"/>
                  <a:ext cx="106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3" name="Freihand 122">
                  <a:extLst>
                    <a:ext uri="{FF2B5EF4-FFF2-40B4-BE49-F238E27FC236}">
                      <a16:creationId xmlns:a16="http://schemas.microsoft.com/office/drawing/2014/main" id="{EEE45411-7011-A319-3FBF-B03F116F3873}"/>
                    </a:ext>
                  </a:extLst>
                </p14:cNvPr>
                <p14:cNvContentPartPr/>
                <p14:nvPr/>
              </p14:nvContentPartPr>
              <p14:xfrm>
                <a:off x="7325509" y="3652102"/>
                <a:ext cx="72360" cy="73080"/>
              </p14:xfrm>
            </p:contentPart>
          </mc:Choice>
          <mc:Fallback>
            <p:pic>
              <p:nvPicPr>
                <p:cNvPr id="123" name="Freihand 122">
                  <a:extLst>
                    <a:ext uri="{FF2B5EF4-FFF2-40B4-BE49-F238E27FC236}">
                      <a16:creationId xmlns:a16="http://schemas.microsoft.com/office/drawing/2014/main" id="{EEE45411-7011-A319-3FBF-B03F116F3873}"/>
                    </a:ext>
                  </a:extLst>
                </p:cNvPr>
                <p:cNvPicPr/>
                <p:nvPr/>
              </p:nvPicPr>
              <p:blipFill>
                <a:blip r:embed="rId158"/>
                <a:stretch>
                  <a:fillRect/>
                </a:stretch>
              </p:blipFill>
              <p:spPr>
                <a:xfrm>
                  <a:off x="7316509" y="3643102"/>
                  <a:ext cx="90000" cy="90720"/>
                </a:xfrm>
                <a:prstGeom prst="rect">
                  <a:avLst/>
                </a:prstGeom>
              </p:spPr>
            </p:pic>
          </mc:Fallback>
        </mc:AlternateContent>
      </p:grpSp>
      <p:grpSp>
        <p:nvGrpSpPr>
          <p:cNvPr id="138" name="Gruppieren 137">
            <a:extLst>
              <a:ext uri="{FF2B5EF4-FFF2-40B4-BE49-F238E27FC236}">
                <a16:creationId xmlns:a16="http://schemas.microsoft.com/office/drawing/2014/main" id="{1C056799-F73B-E462-B429-D8194595B10E}"/>
              </a:ext>
            </a:extLst>
          </p:cNvPr>
          <p:cNvGrpSpPr/>
          <p:nvPr/>
        </p:nvGrpSpPr>
        <p:grpSpPr>
          <a:xfrm>
            <a:off x="7662829" y="3191662"/>
            <a:ext cx="2480400" cy="803880"/>
            <a:chOff x="7662829" y="3191662"/>
            <a:chExt cx="2480400" cy="803880"/>
          </a:xfrm>
        </p:grpSpPr>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44386508-BDF1-7E8B-0046-3A72C4F1784F}"/>
                    </a:ext>
                  </a:extLst>
                </p14:cNvPr>
                <p14:cNvContentPartPr/>
                <p14:nvPr/>
              </p14:nvContentPartPr>
              <p14:xfrm>
                <a:off x="7662829" y="3471022"/>
                <a:ext cx="42840" cy="177840"/>
              </p14:xfrm>
            </p:contentPart>
          </mc:Choice>
          <mc:Fallback>
            <p:pic>
              <p:nvPicPr>
                <p:cNvPr id="97" name="Freihand 96">
                  <a:extLst>
                    <a:ext uri="{FF2B5EF4-FFF2-40B4-BE49-F238E27FC236}">
                      <a16:creationId xmlns:a16="http://schemas.microsoft.com/office/drawing/2014/main" id="{44386508-BDF1-7E8B-0046-3A72C4F1784F}"/>
                    </a:ext>
                  </a:extLst>
                </p:cNvPr>
                <p:cNvPicPr/>
                <p:nvPr/>
              </p:nvPicPr>
              <p:blipFill>
                <a:blip r:embed="rId160"/>
                <a:stretch>
                  <a:fillRect/>
                </a:stretch>
              </p:blipFill>
              <p:spPr>
                <a:xfrm>
                  <a:off x="7653829" y="3462022"/>
                  <a:ext cx="60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DF585B9F-4016-73E2-2E87-A02E9A2E5ABC}"/>
                    </a:ext>
                  </a:extLst>
                </p14:cNvPr>
                <p14:cNvContentPartPr/>
                <p14:nvPr/>
              </p14:nvContentPartPr>
              <p14:xfrm>
                <a:off x="7788469" y="3319822"/>
                <a:ext cx="203760" cy="236880"/>
              </p14:xfrm>
            </p:contentPart>
          </mc:Choice>
          <mc:Fallback>
            <p:pic>
              <p:nvPicPr>
                <p:cNvPr id="98" name="Freihand 97">
                  <a:extLst>
                    <a:ext uri="{FF2B5EF4-FFF2-40B4-BE49-F238E27FC236}">
                      <a16:creationId xmlns:a16="http://schemas.microsoft.com/office/drawing/2014/main" id="{DF585B9F-4016-73E2-2E87-A02E9A2E5ABC}"/>
                    </a:ext>
                  </a:extLst>
                </p:cNvPr>
                <p:cNvPicPr/>
                <p:nvPr/>
              </p:nvPicPr>
              <p:blipFill>
                <a:blip r:embed="rId162"/>
                <a:stretch>
                  <a:fillRect/>
                </a:stretch>
              </p:blipFill>
              <p:spPr>
                <a:xfrm>
                  <a:off x="7779829" y="3310822"/>
                  <a:ext cx="221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FB29B599-A531-36DC-FFFE-3E3B4451FA67}"/>
                    </a:ext>
                  </a:extLst>
                </p14:cNvPr>
                <p14:cNvContentPartPr/>
                <p14:nvPr/>
              </p14:nvContentPartPr>
              <p14:xfrm>
                <a:off x="8047669" y="3388582"/>
                <a:ext cx="117360" cy="108000"/>
              </p14:xfrm>
            </p:contentPart>
          </mc:Choice>
          <mc:Fallback>
            <p:pic>
              <p:nvPicPr>
                <p:cNvPr id="99" name="Freihand 98">
                  <a:extLst>
                    <a:ext uri="{FF2B5EF4-FFF2-40B4-BE49-F238E27FC236}">
                      <a16:creationId xmlns:a16="http://schemas.microsoft.com/office/drawing/2014/main" id="{FB29B599-A531-36DC-FFFE-3E3B4451FA67}"/>
                    </a:ext>
                  </a:extLst>
                </p:cNvPr>
                <p:cNvPicPr/>
                <p:nvPr/>
              </p:nvPicPr>
              <p:blipFill>
                <a:blip r:embed="rId164"/>
                <a:stretch>
                  <a:fillRect/>
                </a:stretch>
              </p:blipFill>
              <p:spPr>
                <a:xfrm>
                  <a:off x="8039029" y="3379942"/>
                  <a:ext cx="135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DCD0C84B-E958-6004-F0E7-CAA9287101F6}"/>
                    </a:ext>
                  </a:extLst>
                </p14:cNvPr>
                <p14:cNvContentPartPr/>
                <p14:nvPr/>
              </p14:nvContentPartPr>
              <p14:xfrm>
                <a:off x="8411989" y="3275542"/>
                <a:ext cx="88560" cy="238680"/>
              </p14:xfrm>
            </p:contentPart>
          </mc:Choice>
          <mc:Fallback>
            <p:pic>
              <p:nvPicPr>
                <p:cNvPr id="100" name="Freihand 99">
                  <a:extLst>
                    <a:ext uri="{FF2B5EF4-FFF2-40B4-BE49-F238E27FC236}">
                      <a16:creationId xmlns:a16="http://schemas.microsoft.com/office/drawing/2014/main" id="{DCD0C84B-E958-6004-F0E7-CAA9287101F6}"/>
                    </a:ext>
                  </a:extLst>
                </p:cNvPr>
                <p:cNvPicPr/>
                <p:nvPr/>
              </p:nvPicPr>
              <p:blipFill>
                <a:blip r:embed="rId166"/>
                <a:stretch>
                  <a:fillRect/>
                </a:stretch>
              </p:blipFill>
              <p:spPr>
                <a:xfrm>
                  <a:off x="8403349" y="3266542"/>
                  <a:ext cx="106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0C042E51-9EC7-023B-C007-C1B7DC48E031}"/>
                    </a:ext>
                  </a:extLst>
                </p14:cNvPr>
                <p14:cNvContentPartPr/>
                <p14:nvPr/>
              </p14:nvContentPartPr>
              <p14:xfrm>
                <a:off x="8521069" y="3346102"/>
                <a:ext cx="427320" cy="158760"/>
              </p14:xfrm>
            </p:contentPart>
          </mc:Choice>
          <mc:Fallback>
            <p:pic>
              <p:nvPicPr>
                <p:cNvPr id="101" name="Freihand 100">
                  <a:extLst>
                    <a:ext uri="{FF2B5EF4-FFF2-40B4-BE49-F238E27FC236}">
                      <a16:creationId xmlns:a16="http://schemas.microsoft.com/office/drawing/2014/main" id="{0C042E51-9EC7-023B-C007-C1B7DC48E031}"/>
                    </a:ext>
                  </a:extLst>
                </p:cNvPr>
                <p:cNvPicPr/>
                <p:nvPr/>
              </p:nvPicPr>
              <p:blipFill>
                <a:blip r:embed="rId168"/>
                <a:stretch>
                  <a:fillRect/>
                </a:stretch>
              </p:blipFill>
              <p:spPr>
                <a:xfrm>
                  <a:off x="8512069" y="3337102"/>
                  <a:ext cx="444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3202D666-B56C-D458-C79F-40DE3F6D746A}"/>
                    </a:ext>
                  </a:extLst>
                </p14:cNvPr>
                <p14:cNvContentPartPr/>
                <p14:nvPr/>
              </p14:nvContentPartPr>
              <p14:xfrm>
                <a:off x="9034429" y="3278422"/>
                <a:ext cx="92160" cy="165240"/>
              </p14:xfrm>
            </p:contentPart>
          </mc:Choice>
          <mc:Fallback>
            <p:pic>
              <p:nvPicPr>
                <p:cNvPr id="102" name="Freihand 101">
                  <a:extLst>
                    <a:ext uri="{FF2B5EF4-FFF2-40B4-BE49-F238E27FC236}">
                      <a16:creationId xmlns:a16="http://schemas.microsoft.com/office/drawing/2014/main" id="{3202D666-B56C-D458-C79F-40DE3F6D746A}"/>
                    </a:ext>
                  </a:extLst>
                </p:cNvPr>
                <p:cNvPicPr/>
                <p:nvPr/>
              </p:nvPicPr>
              <p:blipFill>
                <a:blip r:embed="rId170"/>
                <a:stretch>
                  <a:fillRect/>
                </a:stretch>
              </p:blipFill>
              <p:spPr>
                <a:xfrm>
                  <a:off x="9025429" y="3269782"/>
                  <a:ext cx="109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A98C889D-996A-8E02-411F-46FB9A8B43E2}"/>
                    </a:ext>
                  </a:extLst>
                </p14:cNvPr>
                <p14:cNvContentPartPr/>
                <p14:nvPr/>
              </p14:nvContentPartPr>
              <p14:xfrm>
                <a:off x="9018949" y="3333142"/>
                <a:ext cx="105120" cy="64800"/>
              </p14:xfrm>
            </p:contentPart>
          </mc:Choice>
          <mc:Fallback>
            <p:pic>
              <p:nvPicPr>
                <p:cNvPr id="103" name="Freihand 102">
                  <a:extLst>
                    <a:ext uri="{FF2B5EF4-FFF2-40B4-BE49-F238E27FC236}">
                      <a16:creationId xmlns:a16="http://schemas.microsoft.com/office/drawing/2014/main" id="{A98C889D-996A-8E02-411F-46FB9A8B43E2}"/>
                    </a:ext>
                  </a:extLst>
                </p:cNvPr>
                <p:cNvPicPr/>
                <p:nvPr/>
              </p:nvPicPr>
              <p:blipFill>
                <a:blip r:embed="rId172"/>
                <a:stretch>
                  <a:fillRect/>
                </a:stretch>
              </p:blipFill>
              <p:spPr>
                <a:xfrm>
                  <a:off x="9009949" y="3324502"/>
                  <a:ext cx="122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A44331CC-6FCD-9EE4-1EE6-3B57D61008CD}"/>
                    </a:ext>
                  </a:extLst>
                </p14:cNvPr>
                <p14:cNvContentPartPr/>
                <p14:nvPr/>
              </p14:nvContentPartPr>
              <p14:xfrm>
                <a:off x="9275269" y="3285262"/>
                <a:ext cx="100440" cy="34560"/>
              </p14:xfrm>
            </p:contentPart>
          </mc:Choice>
          <mc:Fallback>
            <p:pic>
              <p:nvPicPr>
                <p:cNvPr id="104" name="Freihand 103">
                  <a:extLst>
                    <a:ext uri="{FF2B5EF4-FFF2-40B4-BE49-F238E27FC236}">
                      <a16:creationId xmlns:a16="http://schemas.microsoft.com/office/drawing/2014/main" id="{A44331CC-6FCD-9EE4-1EE6-3B57D61008CD}"/>
                    </a:ext>
                  </a:extLst>
                </p:cNvPr>
                <p:cNvPicPr/>
                <p:nvPr/>
              </p:nvPicPr>
              <p:blipFill>
                <a:blip r:embed="rId174"/>
                <a:stretch>
                  <a:fillRect/>
                </a:stretch>
              </p:blipFill>
              <p:spPr>
                <a:xfrm>
                  <a:off x="9266269" y="3276262"/>
                  <a:ext cx="118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CFB5AD38-4172-70B2-B101-58A6C5D5840A}"/>
                    </a:ext>
                  </a:extLst>
                </p14:cNvPr>
                <p14:cNvContentPartPr/>
                <p14:nvPr/>
              </p14:nvContentPartPr>
              <p14:xfrm>
                <a:off x="9481189" y="3247102"/>
                <a:ext cx="108000" cy="136440"/>
              </p14:xfrm>
            </p:contentPart>
          </mc:Choice>
          <mc:Fallback>
            <p:pic>
              <p:nvPicPr>
                <p:cNvPr id="105" name="Freihand 104">
                  <a:extLst>
                    <a:ext uri="{FF2B5EF4-FFF2-40B4-BE49-F238E27FC236}">
                      <a16:creationId xmlns:a16="http://schemas.microsoft.com/office/drawing/2014/main" id="{CFB5AD38-4172-70B2-B101-58A6C5D5840A}"/>
                    </a:ext>
                  </a:extLst>
                </p:cNvPr>
                <p:cNvPicPr/>
                <p:nvPr/>
              </p:nvPicPr>
              <p:blipFill>
                <a:blip r:embed="rId176"/>
                <a:stretch>
                  <a:fillRect/>
                </a:stretch>
              </p:blipFill>
              <p:spPr>
                <a:xfrm>
                  <a:off x="9472549" y="3238462"/>
                  <a:ext cx="125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A92F69EF-7A0E-49FB-BD32-03F3B74E1998}"/>
                    </a:ext>
                  </a:extLst>
                </p14:cNvPr>
                <p14:cNvContentPartPr/>
                <p14:nvPr/>
              </p14:nvContentPartPr>
              <p14:xfrm>
                <a:off x="9606109" y="3246742"/>
                <a:ext cx="102960" cy="114120"/>
              </p14:xfrm>
            </p:contentPart>
          </mc:Choice>
          <mc:Fallback>
            <p:pic>
              <p:nvPicPr>
                <p:cNvPr id="106" name="Freihand 105">
                  <a:extLst>
                    <a:ext uri="{FF2B5EF4-FFF2-40B4-BE49-F238E27FC236}">
                      <a16:creationId xmlns:a16="http://schemas.microsoft.com/office/drawing/2014/main" id="{A92F69EF-7A0E-49FB-BD32-03F3B74E1998}"/>
                    </a:ext>
                  </a:extLst>
                </p:cNvPr>
                <p:cNvPicPr/>
                <p:nvPr/>
              </p:nvPicPr>
              <p:blipFill>
                <a:blip r:embed="rId178"/>
                <a:stretch>
                  <a:fillRect/>
                </a:stretch>
              </p:blipFill>
              <p:spPr>
                <a:xfrm>
                  <a:off x="9597109" y="3237742"/>
                  <a:ext cx="120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23EF621F-2AEA-A744-6857-88A8C6CF34D3}"/>
                    </a:ext>
                  </a:extLst>
                </p14:cNvPr>
                <p14:cNvContentPartPr/>
                <p14:nvPr/>
              </p14:nvContentPartPr>
              <p14:xfrm>
                <a:off x="9777109" y="3209302"/>
                <a:ext cx="166680" cy="194400"/>
              </p14:xfrm>
            </p:contentPart>
          </mc:Choice>
          <mc:Fallback>
            <p:pic>
              <p:nvPicPr>
                <p:cNvPr id="107" name="Freihand 106">
                  <a:extLst>
                    <a:ext uri="{FF2B5EF4-FFF2-40B4-BE49-F238E27FC236}">
                      <a16:creationId xmlns:a16="http://schemas.microsoft.com/office/drawing/2014/main" id="{23EF621F-2AEA-A744-6857-88A8C6CF34D3}"/>
                    </a:ext>
                  </a:extLst>
                </p:cNvPr>
                <p:cNvPicPr/>
                <p:nvPr/>
              </p:nvPicPr>
              <p:blipFill>
                <a:blip r:embed="rId180"/>
                <a:stretch>
                  <a:fillRect/>
                </a:stretch>
              </p:blipFill>
              <p:spPr>
                <a:xfrm>
                  <a:off x="9768109" y="3200662"/>
                  <a:ext cx="184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4EEAEAFF-1DDA-76F3-E908-C2C0F49CBF69}"/>
                    </a:ext>
                  </a:extLst>
                </p14:cNvPr>
                <p14:cNvContentPartPr/>
                <p14:nvPr/>
              </p14:nvContentPartPr>
              <p14:xfrm>
                <a:off x="9890869" y="3217942"/>
                <a:ext cx="86040" cy="178920"/>
              </p14:xfrm>
            </p:contentPart>
          </mc:Choice>
          <mc:Fallback>
            <p:pic>
              <p:nvPicPr>
                <p:cNvPr id="110" name="Freihand 109">
                  <a:extLst>
                    <a:ext uri="{FF2B5EF4-FFF2-40B4-BE49-F238E27FC236}">
                      <a16:creationId xmlns:a16="http://schemas.microsoft.com/office/drawing/2014/main" id="{4EEAEAFF-1DDA-76F3-E908-C2C0F49CBF69}"/>
                    </a:ext>
                  </a:extLst>
                </p:cNvPr>
                <p:cNvPicPr/>
                <p:nvPr/>
              </p:nvPicPr>
              <p:blipFill>
                <a:blip r:embed="rId182"/>
                <a:stretch>
                  <a:fillRect/>
                </a:stretch>
              </p:blipFill>
              <p:spPr>
                <a:xfrm>
                  <a:off x="9881869" y="3209302"/>
                  <a:ext cx="103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7D6CA49B-6112-0BA5-19E2-5891A36B1309}"/>
                    </a:ext>
                  </a:extLst>
                </p14:cNvPr>
                <p14:cNvContentPartPr/>
                <p14:nvPr/>
              </p14:nvContentPartPr>
              <p14:xfrm>
                <a:off x="10024789" y="3191662"/>
                <a:ext cx="118440" cy="158040"/>
              </p14:xfrm>
            </p:contentPart>
          </mc:Choice>
          <mc:Fallback>
            <p:pic>
              <p:nvPicPr>
                <p:cNvPr id="111" name="Freihand 110">
                  <a:extLst>
                    <a:ext uri="{FF2B5EF4-FFF2-40B4-BE49-F238E27FC236}">
                      <a16:creationId xmlns:a16="http://schemas.microsoft.com/office/drawing/2014/main" id="{7D6CA49B-6112-0BA5-19E2-5891A36B1309}"/>
                    </a:ext>
                  </a:extLst>
                </p:cNvPr>
                <p:cNvPicPr/>
                <p:nvPr/>
              </p:nvPicPr>
              <p:blipFill>
                <a:blip r:embed="rId184"/>
                <a:stretch>
                  <a:fillRect/>
                </a:stretch>
              </p:blipFill>
              <p:spPr>
                <a:xfrm>
                  <a:off x="10016149" y="3183022"/>
                  <a:ext cx="136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4" name="Freihand 123">
                  <a:extLst>
                    <a:ext uri="{FF2B5EF4-FFF2-40B4-BE49-F238E27FC236}">
                      <a16:creationId xmlns:a16="http://schemas.microsoft.com/office/drawing/2014/main" id="{FBF825E1-494F-9CED-BD88-9BE020F33E06}"/>
                    </a:ext>
                  </a:extLst>
                </p14:cNvPr>
                <p14:cNvContentPartPr/>
                <p14:nvPr/>
              </p14:nvContentPartPr>
              <p14:xfrm>
                <a:off x="7774789" y="3727342"/>
                <a:ext cx="118080" cy="203760"/>
              </p14:xfrm>
            </p:contentPart>
          </mc:Choice>
          <mc:Fallback>
            <p:pic>
              <p:nvPicPr>
                <p:cNvPr id="124" name="Freihand 123">
                  <a:extLst>
                    <a:ext uri="{FF2B5EF4-FFF2-40B4-BE49-F238E27FC236}">
                      <a16:creationId xmlns:a16="http://schemas.microsoft.com/office/drawing/2014/main" id="{FBF825E1-494F-9CED-BD88-9BE020F33E06}"/>
                    </a:ext>
                  </a:extLst>
                </p:cNvPr>
                <p:cNvPicPr/>
                <p:nvPr/>
              </p:nvPicPr>
              <p:blipFill>
                <a:blip r:embed="rId186"/>
                <a:stretch>
                  <a:fillRect/>
                </a:stretch>
              </p:blipFill>
              <p:spPr>
                <a:xfrm>
                  <a:off x="7765789" y="3718702"/>
                  <a:ext cx="1357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5" name="Freihand 124">
                  <a:extLst>
                    <a:ext uri="{FF2B5EF4-FFF2-40B4-BE49-F238E27FC236}">
                      <a16:creationId xmlns:a16="http://schemas.microsoft.com/office/drawing/2014/main" id="{FB677BB6-885F-9848-283F-E5764871DA7F}"/>
                    </a:ext>
                  </a:extLst>
                </p14:cNvPr>
                <p14:cNvContentPartPr/>
                <p14:nvPr/>
              </p14:nvContentPartPr>
              <p14:xfrm>
                <a:off x="7941469" y="3793582"/>
                <a:ext cx="63000" cy="122760"/>
              </p14:xfrm>
            </p:contentPart>
          </mc:Choice>
          <mc:Fallback>
            <p:pic>
              <p:nvPicPr>
                <p:cNvPr id="125" name="Freihand 124">
                  <a:extLst>
                    <a:ext uri="{FF2B5EF4-FFF2-40B4-BE49-F238E27FC236}">
                      <a16:creationId xmlns:a16="http://schemas.microsoft.com/office/drawing/2014/main" id="{FB677BB6-885F-9848-283F-E5764871DA7F}"/>
                    </a:ext>
                  </a:extLst>
                </p:cNvPr>
                <p:cNvPicPr/>
                <p:nvPr/>
              </p:nvPicPr>
              <p:blipFill>
                <a:blip r:embed="rId188"/>
                <a:stretch>
                  <a:fillRect/>
                </a:stretch>
              </p:blipFill>
              <p:spPr>
                <a:xfrm>
                  <a:off x="7932469" y="3784582"/>
                  <a:ext cx="80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6" name="Freihand 125">
                  <a:extLst>
                    <a:ext uri="{FF2B5EF4-FFF2-40B4-BE49-F238E27FC236}">
                      <a16:creationId xmlns:a16="http://schemas.microsoft.com/office/drawing/2014/main" id="{E7500BE8-F776-43B1-B2DB-ADE46736645A}"/>
                    </a:ext>
                  </a:extLst>
                </p14:cNvPr>
                <p14:cNvContentPartPr/>
                <p14:nvPr/>
              </p14:nvContentPartPr>
              <p14:xfrm>
                <a:off x="8265829" y="3689902"/>
                <a:ext cx="197640" cy="226800"/>
              </p14:xfrm>
            </p:contentPart>
          </mc:Choice>
          <mc:Fallback>
            <p:pic>
              <p:nvPicPr>
                <p:cNvPr id="126" name="Freihand 125">
                  <a:extLst>
                    <a:ext uri="{FF2B5EF4-FFF2-40B4-BE49-F238E27FC236}">
                      <a16:creationId xmlns:a16="http://schemas.microsoft.com/office/drawing/2014/main" id="{E7500BE8-F776-43B1-B2DB-ADE46736645A}"/>
                    </a:ext>
                  </a:extLst>
                </p:cNvPr>
                <p:cNvPicPr/>
                <p:nvPr/>
              </p:nvPicPr>
              <p:blipFill>
                <a:blip r:embed="rId190"/>
                <a:stretch>
                  <a:fillRect/>
                </a:stretch>
              </p:blipFill>
              <p:spPr>
                <a:xfrm>
                  <a:off x="8257189" y="3681262"/>
                  <a:ext cx="2152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7" name="Freihand 126">
                  <a:extLst>
                    <a:ext uri="{FF2B5EF4-FFF2-40B4-BE49-F238E27FC236}">
                      <a16:creationId xmlns:a16="http://schemas.microsoft.com/office/drawing/2014/main" id="{EED07600-B5FA-DFD9-2468-F4BEAEFC7872}"/>
                    </a:ext>
                  </a:extLst>
                </p14:cNvPr>
                <p14:cNvContentPartPr/>
                <p14:nvPr/>
              </p14:nvContentPartPr>
              <p14:xfrm>
                <a:off x="8508829" y="3720142"/>
                <a:ext cx="130320" cy="137880"/>
              </p14:xfrm>
            </p:contentPart>
          </mc:Choice>
          <mc:Fallback>
            <p:pic>
              <p:nvPicPr>
                <p:cNvPr id="127" name="Freihand 126">
                  <a:extLst>
                    <a:ext uri="{FF2B5EF4-FFF2-40B4-BE49-F238E27FC236}">
                      <a16:creationId xmlns:a16="http://schemas.microsoft.com/office/drawing/2014/main" id="{EED07600-B5FA-DFD9-2468-F4BEAEFC7872}"/>
                    </a:ext>
                  </a:extLst>
                </p:cNvPr>
                <p:cNvPicPr/>
                <p:nvPr/>
              </p:nvPicPr>
              <p:blipFill>
                <a:blip r:embed="rId192"/>
                <a:stretch>
                  <a:fillRect/>
                </a:stretch>
              </p:blipFill>
              <p:spPr>
                <a:xfrm>
                  <a:off x="8500189" y="3711502"/>
                  <a:ext cx="147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2D3497DF-93F7-ECE4-14F8-44E728E5C7B4}"/>
                    </a:ext>
                  </a:extLst>
                </p14:cNvPr>
                <p14:cNvContentPartPr/>
                <p14:nvPr/>
              </p14:nvContentPartPr>
              <p14:xfrm>
                <a:off x="8865949" y="3709702"/>
                <a:ext cx="158400" cy="135360"/>
              </p14:xfrm>
            </p:contentPart>
          </mc:Choice>
          <mc:Fallback>
            <p:pic>
              <p:nvPicPr>
                <p:cNvPr id="128" name="Freihand 127">
                  <a:extLst>
                    <a:ext uri="{FF2B5EF4-FFF2-40B4-BE49-F238E27FC236}">
                      <a16:creationId xmlns:a16="http://schemas.microsoft.com/office/drawing/2014/main" id="{2D3497DF-93F7-ECE4-14F8-44E728E5C7B4}"/>
                    </a:ext>
                  </a:extLst>
                </p:cNvPr>
                <p:cNvPicPr/>
                <p:nvPr/>
              </p:nvPicPr>
              <p:blipFill>
                <a:blip r:embed="rId194"/>
                <a:stretch>
                  <a:fillRect/>
                </a:stretch>
              </p:blipFill>
              <p:spPr>
                <a:xfrm>
                  <a:off x="8857309" y="3700702"/>
                  <a:ext cx="176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F9D9BD54-32DE-DA50-4832-0C557BFF6E41}"/>
                    </a:ext>
                  </a:extLst>
                </p14:cNvPr>
                <p14:cNvContentPartPr/>
                <p14:nvPr/>
              </p14:nvContentPartPr>
              <p14:xfrm>
                <a:off x="8959549" y="3648502"/>
                <a:ext cx="22680" cy="10800"/>
              </p14:xfrm>
            </p:contentPart>
          </mc:Choice>
          <mc:Fallback>
            <p:pic>
              <p:nvPicPr>
                <p:cNvPr id="129" name="Freihand 128">
                  <a:extLst>
                    <a:ext uri="{FF2B5EF4-FFF2-40B4-BE49-F238E27FC236}">
                      <a16:creationId xmlns:a16="http://schemas.microsoft.com/office/drawing/2014/main" id="{F9D9BD54-32DE-DA50-4832-0C557BFF6E41}"/>
                    </a:ext>
                  </a:extLst>
                </p:cNvPr>
                <p:cNvPicPr/>
                <p:nvPr/>
              </p:nvPicPr>
              <p:blipFill>
                <a:blip r:embed="rId196"/>
                <a:stretch>
                  <a:fillRect/>
                </a:stretch>
              </p:blipFill>
              <p:spPr>
                <a:xfrm>
                  <a:off x="8950549" y="3639502"/>
                  <a:ext cx="40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Freihand 129">
                  <a:extLst>
                    <a:ext uri="{FF2B5EF4-FFF2-40B4-BE49-F238E27FC236}">
                      <a16:creationId xmlns:a16="http://schemas.microsoft.com/office/drawing/2014/main" id="{EF42ACF1-56D1-F42C-757B-3513F9A47BFD}"/>
                    </a:ext>
                  </a:extLst>
                </p14:cNvPr>
                <p14:cNvContentPartPr/>
                <p14:nvPr/>
              </p14:nvContentPartPr>
              <p14:xfrm>
                <a:off x="9078349" y="3711502"/>
                <a:ext cx="111240" cy="284040"/>
              </p14:xfrm>
            </p:contentPart>
          </mc:Choice>
          <mc:Fallback>
            <p:pic>
              <p:nvPicPr>
                <p:cNvPr id="130" name="Freihand 129">
                  <a:extLst>
                    <a:ext uri="{FF2B5EF4-FFF2-40B4-BE49-F238E27FC236}">
                      <a16:creationId xmlns:a16="http://schemas.microsoft.com/office/drawing/2014/main" id="{EF42ACF1-56D1-F42C-757B-3513F9A47BFD}"/>
                    </a:ext>
                  </a:extLst>
                </p:cNvPr>
                <p:cNvPicPr/>
                <p:nvPr/>
              </p:nvPicPr>
              <p:blipFill>
                <a:blip r:embed="rId198"/>
                <a:stretch>
                  <a:fillRect/>
                </a:stretch>
              </p:blipFill>
              <p:spPr>
                <a:xfrm>
                  <a:off x="9069709" y="3702502"/>
                  <a:ext cx="1288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Freihand 130">
                  <a:extLst>
                    <a:ext uri="{FF2B5EF4-FFF2-40B4-BE49-F238E27FC236}">
                      <a16:creationId xmlns:a16="http://schemas.microsoft.com/office/drawing/2014/main" id="{6D951E5A-EA35-4EB2-B9C5-E7E5D367A656}"/>
                    </a:ext>
                  </a:extLst>
                </p14:cNvPr>
                <p14:cNvContentPartPr/>
                <p14:nvPr/>
              </p14:nvContentPartPr>
              <p14:xfrm>
                <a:off x="9219109" y="3573982"/>
                <a:ext cx="135000" cy="189360"/>
              </p14:xfrm>
            </p:contentPart>
          </mc:Choice>
          <mc:Fallback>
            <p:pic>
              <p:nvPicPr>
                <p:cNvPr id="131" name="Freihand 130">
                  <a:extLst>
                    <a:ext uri="{FF2B5EF4-FFF2-40B4-BE49-F238E27FC236}">
                      <a16:creationId xmlns:a16="http://schemas.microsoft.com/office/drawing/2014/main" id="{6D951E5A-EA35-4EB2-B9C5-E7E5D367A656}"/>
                    </a:ext>
                  </a:extLst>
                </p:cNvPr>
                <p:cNvPicPr/>
                <p:nvPr/>
              </p:nvPicPr>
              <p:blipFill>
                <a:blip r:embed="rId200"/>
                <a:stretch>
                  <a:fillRect/>
                </a:stretch>
              </p:blipFill>
              <p:spPr>
                <a:xfrm>
                  <a:off x="9210109" y="3565342"/>
                  <a:ext cx="152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 name="Freihand 131">
                  <a:extLst>
                    <a:ext uri="{FF2B5EF4-FFF2-40B4-BE49-F238E27FC236}">
                      <a16:creationId xmlns:a16="http://schemas.microsoft.com/office/drawing/2014/main" id="{AC562024-70A4-C278-2DF6-0158CDC8CC3E}"/>
                    </a:ext>
                  </a:extLst>
                </p14:cNvPr>
                <p14:cNvContentPartPr/>
                <p14:nvPr/>
              </p14:nvContentPartPr>
              <p14:xfrm>
                <a:off x="9331789" y="3504502"/>
                <a:ext cx="139320" cy="236520"/>
              </p14:xfrm>
            </p:contentPart>
          </mc:Choice>
          <mc:Fallback>
            <p:pic>
              <p:nvPicPr>
                <p:cNvPr id="132" name="Freihand 131">
                  <a:extLst>
                    <a:ext uri="{FF2B5EF4-FFF2-40B4-BE49-F238E27FC236}">
                      <a16:creationId xmlns:a16="http://schemas.microsoft.com/office/drawing/2014/main" id="{AC562024-70A4-C278-2DF6-0158CDC8CC3E}"/>
                    </a:ext>
                  </a:extLst>
                </p:cNvPr>
                <p:cNvPicPr/>
                <p:nvPr/>
              </p:nvPicPr>
              <p:blipFill>
                <a:blip r:embed="rId202"/>
                <a:stretch>
                  <a:fillRect/>
                </a:stretch>
              </p:blipFill>
              <p:spPr>
                <a:xfrm>
                  <a:off x="9323149" y="3495502"/>
                  <a:ext cx="156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6" name="Freihand 135">
                  <a:extLst>
                    <a:ext uri="{FF2B5EF4-FFF2-40B4-BE49-F238E27FC236}">
                      <a16:creationId xmlns:a16="http://schemas.microsoft.com/office/drawing/2014/main" id="{457A7F32-F563-4875-F12B-30A8EE204B03}"/>
                    </a:ext>
                  </a:extLst>
                </p14:cNvPr>
                <p14:cNvContentPartPr/>
                <p14:nvPr/>
              </p14:nvContentPartPr>
              <p14:xfrm>
                <a:off x="9589549" y="3427102"/>
                <a:ext cx="27720" cy="219600"/>
              </p14:xfrm>
            </p:contentPart>
          </mc:Choice>
          <mc:Fallback>
            <p:pic>
              <p:nvPicPr>
                <p:cNvPr id="136" name="Freihand 135">
                  <a:extLst>
                    <a:ext uri="{FF2B5EF4-FFF2-40B4-BE49-F238E27FC236}">
                      <a16:creationId xmlns:a16="http://schemas.microsoft.com/office/drawing/2014/main" id="{457A7F32-F563-4875-F12B-30A8EE204B03}"/>
                    </a:ext>
                  </a:extLst>
                </p:cNvPr>
                <p:cNvPicPr/>
                <p:nvPr/>
              </p:nvPicPr>
              <p:blipFill>
                <a:blip r:embed="rId204"/>
                <a:stretch>
                  <a:fillRect/>
                </a:stretch>
              </p:blipFill>
              <p:spPr>
                <a:xfrm>
                  <a:off x="9580549" y="3418102"/>
                  <a:ext cx="453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7" name="Freihand 136">
                  <a:extLst>
                    <a:ext uri="{FF2B5EF4-FFF2-40B4-BE49-F238E27FC236}">
                      <a16:creationId xmlns:a16="http://schemas.microsoft.com/office/drawing/2014/main" id="{BEFDE275-D0DE-7F02-D050-4954324A3CCD}"/>
                    </a:ext>
                  </a:extLst>
                </p14:cNvPr>
                <p14:cNvContentPartPr/>
                <p14:nvPr/>
              </p14:nvContentPartPr>
              <p14:xfrm>
                <a:off x="9644269" y="3738142"/>
                <a:ext cx="9000" cy="37080"/>
              </p14:xfrm>
            </p:contentPart>
          </mc:Choice>
          <mc:Fallback>
            <p:pic>
              <p:nvPicPr>
                <p:cNvPr id="137" name="Freihand 136">
                  <a:extLst>
                    <a:ext uri="{FF2B5EF4-FFF2-40B4-BE49-F238E27FC236}">
                      <a16:creationId xmlns:a16="http://schemas.microsoft.com/office/drawing/2014/main" id="{BEFDE275-D0DE-7F02-D050-4954324A3CCD}"/>
                    </a:ext>
                  </a:extLst>
                </p:cNvPr>
                <p:cNvPicPr/>
                <p:nvPr/>
              </p:nvPicPr>
              <p:blipFill>
                <a:blip r:embed="rId206"/>
                <a:stretch>
                  <a:fillRect/>
                </a:stretch>
              </p:blipFill>
              <p:spPr>
                <a:xfrm>
                  <a:off x="9635269" y="3729502"/>
                  <a:ext cx="26640" cy="54720"/>
                </a:xfrm>
                <a:prstGeom prst="rect">
                  <a:avLst/>
                </a:prstGeom>
              </p:spPr>
            </p:pic>
          </mc:Fallback>
        </mc:AlternateContent>
      </p:grpSp>
    </p:spTree>
    <p:extLst>
      <p:ext uri="{BB962C8B-B14F-4D97-AF65-F5344CB8AC3E}">
        <p14:creationId xmlns:p14="http://schemas.microsoft.com/office/powerpoint/2010/main" val="29132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extLst>
              <p:ext uri="{D42A27DB-BD31-4B8C-83A1-F6EECF244321}">
                <p14:modId xmlns:p14="http://schemas.microsoft.com/office/powerpoint/2010/main" val="1875566216"/>
              </p:ext>
            </p:extLst>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46" name="Freihand 45">
                <a:extLst>
                  <a:ext uri="{FF2B5EF4-FFF2-40B4-BE49-F238E27FC236}">
                    <a16:creationId xmlns:a16="http://schemas.microsoft.com/office/drawing/2014/main" id="{8F2E2A9E-0DEA-FF88-0147-3BF18A4C2ACE}"/>
                  </a:ext>
                </a:extLst>
              </p14:cNvPr>
              <p14:cNvContentPartPr/>
              <p14:nvPr/>
            </p14:nvContentPartPr>
            <p14:xfrm>
              <a:off x="1467589" y="3561775"/>
              <a:ext cx="139320" cy="560160"/>
            </p14:xfrm>
          </p:contentPart>
        </mc:Choice>
        <mc:Fallback>
          <p:pic>
            <p:nvPicPr>
              <p:cNvPr id="46" name="Freihand 45">
                <a:extLst>
                  <a:ext uri="{FF2B5EF4-FFF2-40B4-BE49-F238E27FC236}">
                    <a16:creationId xmlns:a16="http://schemas.microsoft.com/office/drawing/2014/main" id="{8F2E2A9E-0DEA-FF88-0147-3BF18A4C2ACE}"/>
                  </a:ext>
                </a:extLst>
              </p:cNvPr>
              <p:cNvPicPr/>
              <p:nvPr/>
            </p:nvPicPr>
            <p:blipFill>
              <a:blip r:embed="rId3"/>
              <a:stretch>
                <a:fillRect/>
              </a:stretch>
            </p:blipFill>
            <p:spPr>
              <a:xfrm>
                <a:off x="1458589" y="3553135"/>
                <a:ext cx="15696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8" name="Freihand 77">
                <a:extLst>
                  <a:ext uri="{FF2B5EF4-FFF2-40B4-BE49-F238E27FC236}">
                    <a16:creationId xmlns:a16="http://schemas.microsoft.com/office/drawing/2014/main" id="{E45551AE-873F-A86D-18F9-83D11C6A8C1C}"/>
                  </a:ext>
                </a:extLst>
              </p14:cNvPr>
              <p14:cNvContentPartPr/>
              <p14:nvPr/>
            </p14:nvContentPartPr>
            <p14:xfrm>
              <a:off x="254029" y="711295"/>
              <a:ext cx="635400" cy="735840"/>
            </p14:xfrm>
          </p:contentPart>
        </mc:Choice>
        <mc:Fallback>
          <p:pic>
            <p:nvPicPr>
              <p:cNvPr id="78" name="Freihand 77">
                <a:extLst>
                  <a:ext uri="{FF2B5EF4-FFF2-40B4-BE49-F238E27FC236}">
                    <a16:creationId xmlns:a16="http://schemas.microsoft.com/office/drawing/2014/main" id="{E45551AE-873F-A86D-18F9-83D11C6A8C1C}"/>
                  </a:ext>
                </a:extLst>
              </p:cNvPr>
              <p:cNvPicPr/>
              <p:nvPr/>
            </p:nvPicPr>
            <p:blipFill>
              <a:blip r:embed="rId5"/>
              <a:stretch>
                <a:fillRect/>
              </a:stretch>
            </p:blipFill>
            <p:spPr>
              <a:xfrm>
                <a:off x="245389" y="702295"/>
                <a:ext cx="653040" cy="75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4" name="Freihand 133">
                <a:extLst>
                  <a:ext uri="{FF2B5EF4-FFF2-40B4-BE49-F238E27FC236}">
                    <a16:creationId xmlns:a16="http://schemas.microsoft.com/office/drawing/2014/main" id="{06DA4D8C-6607-A03E-89C4-233A600D12D1}"/>
                  </a:ext>
                </a:extLst>
              </p14:cNvPr>
              <p14:cNvContentPartPr/>
              <p14:nvPr/>
            </p14:nvContentPartPr>
            <p14:xfrm>
              <a:off x="6133549" y="5384095"/>
              <a:ext cx="910080" cy="430200"/>
            </p14:xfrm>
          </p:contentPart>
        </mc:Choice>
        <mc:Fallback>
          <p:pic>
            <p:nvPicPr>
              <p:cNvPr id="134" name="Freihand 133">
                <a:extLst>
                  <a:ext uri="{FF2B5EF4-FFF2-40B4-BE49-F238E27FC236}">
                    <a16:creationId xmlns:a16="http://schemas.microsoft.com/office/drawing/2014/main" id="{06DA4D8C-6607-A03E-89C4-233A600D12D1}"/>
                  </a:ext>
                </a:extLst>
              </p:cNvPr>
              <p:cNvPicPr/>
              <p:nvPr/>
            </p:nvPicPr>
            <p:blipFill>
              <a:blip r:embed="rId7"/>
              <a:stretch>
                <a:fillRect/>
              </a:stretch>
            </p:blipFill>
            <p:spPr>
              <a:xfrm>
                <a:off x="6124549" y="5375095"/>
                <a:ext cx="92772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6" name="Freihand 135">
                <a:extLst>
                  <a:ext uri="{FF2B5EF4-FFF2-40B4-BE49-F238E27FC236}">
                    <a16:creationId xmlns:a16="http://schemas.microsoft.com/office/drawing/2014/main" id="{CE073058-32FD-21A5-B1DD-32932F49DF45}"/>
                  </a:ext>
                </a:extLst>
              </p14:cNvPr>
              <p14:cNvContentPartPr/>
              <p14:nvPr/>
            </p14:nvContentPartPr>
            <p14:xfrm>
              <a:off x="2972389" y="2776615"/>
              <a:ext cx="55440" cy="826200"/>
            </p14:xfrm>
          </p:contentPart>
        </mc:Choice>
        <mc:Fallback>
          <p:pic>
            <p:nvPicPr>
              <p:cNvPr id="136" name="Freihand 135">
                <a:extLst>
                  <a:ext uri="{FF2B5EF4-FFF2-40B4-BE49-F238E27FC236}">
                    <a16:creationId xmlns:a16="http://schemas.microsoft.com/office/drawing/2014/main" id="{CE073058-32FD-21A5-B1DD-32932F49DF45}"/>
                  </a:ext>
                </a:extLst>
              </p:cNvPr>
              <p:cNvPicPr/>
              <p:nvPr/>
            </p:nvPicPr>
            <p:blipFill>
              <a:blip r:embed="rId9"/>
              <a:stretch>
                <a:fillRect/>
              </a:stretch>
            </p:blipFill>
            <p:spPr>
              <a:xfrm>
                <a:off x="2963749" y="2767975"/>
                <a:ext cx="73080" cy="84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3" name="Freihand 142">
                <a:extLst>
                  <a:ext uri="{FF2B5EF4-FFF2-40B4-BE49-F238E27FC236}">
                    <a16:creationId xmlns:a16="http://schemas.microsoft.com/office/drawing/2014/main" id="{4D82CD06-3FB1-97BA-2C32-BC467ED3EBD2}"/>
                  </a:ext>
                </a:extLst>
              </p14:cNvPr>
              <p14:cNvContentPartPr/>
              <p14:nvPr/>
            </p14:nvContentPartPr>
            <p14:xfrm>
              <a:off x="2015869" y="3495535"/>
              <a:ext cx="282600" cy="27720"/>
            </p14:xfrm>
          </p:contentPart>
        </mc:Choice>
        <mc:Fallback>
          <p:pic>
            <p:nvPicPr>
              <p:cNvPr id="143" name="Freihand 142">
                <a:extLst>
                  <a:ext uri="{FF2B5EF4-FFF2-40B4-BE49-F238E27FC236}">
                    <a16:creationId xmlns:a16="http://schemas.microsoft.com/office/drawing/2014/main" id="{4D82CD06-3FB1-97BA-2C32-BC467ED3EBD2}"/>
                  </a:ext>
                </a:extLst>
              </p:cNvPr>
              <p:cNvPicPr/>
              <p:nvPr/>
            </p:nvPicPr>
            <p:blipFill>
              <a:blip r:embed="rId11"/>
              <a:stretch>
                <a:fillRect/>
              </a:stretch>
            </p:blipFill>
            <p:spPr>
              <a:xfrm>
                <a:off x="2006869" y="3486535"/>
                <a:ext cx="300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3" name="Freihand 192">
                <a:extLst>
                  <a:ext uri="{FF2B5EF4-FFF2-40B4-BE49-F238E27FC236}">
                    <a16:creationId xmlns:a16="http://schemas.microsoft.com/office/drawing/2014/main" id="{A4C9A0B4-4616-379A-D730-88F279F07739}"/>
                  </a:ext>
                </a:extLst>
              </p14:cNvPr>
              <p14:cNvContentPartPr/>
              <p14:nvPr/>
            </p14:nvContentPartPr>
            <p14:xfrm>
              <a:off x="7824829" y="3895855"/>
              <a:ext cx="82800" cy="96120"/>
            </p14:xfrm>
          </p:contentPart>
        </mc:Choice>
        <mc:Fallback>
          <p:pic>
            <p:nvPicPr>
              <p:cNvPr id="193" name="Freihand 192">
                <a:extLst>
                  <a:ext uri="{FF2B5EF4-FFF2-40B4-BE49-F238E27FC236}">
                    <a16:creationId xmlns:a16="http://schemas.microsoft.com/office/drawing/2014/main" id="{A4C9A0B4-4616-379A-D730-88F279F07739}"/>
                  </a:ext>
                </a:extLst>
              </p:cNvPr>
              <p:cNvPicPr/>
              <p:nvPr/>
            </p:nvPicPr>
            <p:blipFill>
              <a:blip r:embed="rId13"/>
              <a:stretch>
                <a:fillRect/>
              </a:stretch>
            </p:blipFill>
            <p:spPr>
              <a:xfrm>
                <a:off x="7815829" y="3887215"/>
                <a:ext cx="100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4" name="Freihand 193">
                <a:extLst>
                  <a:ext uri="{FF2B5EF4-FFF2-40B4-BE49-F238E27FC236}">
                    <a16:creationId xmlns:a16="http://schemas.microsoft.com/office/drawing/2014/main" id="{2C4475A9-B956-271A-9D6D-3F6346418B31}"/>
                  </a:ext>
                </a:extLst>
              </p14:cNvPr>
              <p14:cNvContentPartPr/>
              <p14:nvPr/>
            </p14:nvContentPartPr>
            <p14:xfrm>
              <a:off x="7564189" y="3977935"/>
              <a:ext cx="276480" cy="746280"/>
            </p14:xfrm>
          </p:contentPart>
        </mc:Choice>
        <mc:Fallback>
          <p:pic>
            <p:nvPicPr>
              <p:cNvPr id="194" name="Freihand 193">
                <a:extLst>
                  <a:ext uri="{FF2B5EF4-FFF2-40B4-BE49-F238E27FC236}">
                    <a16:creationId xmlns:a16="http://schemas.microsoft.com/office/drawing/2014/main" id="{2C4475A9-B956-271A-9D6D-3F6346418B31}"/>
                  </a:ext>
                </a:extLst>
              </p:cNvPr>
              <p:cNvPicPr/>
              <p:nvPr/>
            </p:nvPicPr>
            <p:blipFill>
              <a:blip r:embed="rId15"/>
              <a:stretch>
                <a:fillRect/>
              </a:stretch>
            </p:blipFill>
            <p:spPr>
              <a:xfrm>
                <a:off x="7555549" y="3969295"/>
                <a:ext cx="294120" cy="76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5" name="Freihand 194">
                <a:extLst>
                  <a:ext uri="{FF2B5EF4-FFF2-40B4-BE49-F238E27FC236}">
                    <a16:creationId xmlns:a16="http://schemas.microsoft.com/office/drawing/2014/main" id="{62407FAF-DAB5-188F-51D5-9BFC69658D4E}"/>
                  </a:ext>
                </a:extLst>
              </p14:cNvPr>
              <p14:cNvContentPartPr/>
              <p14:nvPr/>
            </p14:nvContentPartPr>
            <p14:xfrm>
              <a:off x="6139669" y="3940135"/>
              <a:ext cx="1696680" cy="1867320"/>
            </p14:xfrm>
          </p:contentPart>
        </mc:Choice>
        <mc:Fallback>
          <p:pic>
            <p:nvPicPr>
              <p:cNvPr id="195" name="Freihand 194">
                <a:extLst>
                  <a:ext uri="{FF2B5EF4-FFF2-40B4-BE49-F238E27FC236}">
                    <a16:creationId xmlns:a16="http://schemas.microsoft.com/office/drawing/2014/main" id="{62407FAF-DAB5-188F-51D5-9BFC69658D4E}"/>
                  </a:ext>
                </a:extLst>
              </p:cNvPr>
              <p:cNvPicPr/>
              <p:nvPr/>
            </p:nvPicPr>
            <p:blipFill>
              <a:blip r:embed="rId17"/>
              <a:stretch>
                <a:fillRect/>
              </a:stretch>
            </p:blipFill>
            <p:spPr>
              <a:xfrm>
                <a:off x="6130669" y="3931135"/>
                <a:ext cx="1714320" cy="1884960"/>
              </a:xfrm>
              <a:prstGeom prst="rect">
                <a:avLst/>
              </a:prstGeom>
            </p:spPr>
          </p:pic>
        </mc:Fallback>
      </mc:AlternateContent>
      <p:pic>
        <p:nvPicPr>
          <p:cNvPr id="197" name="Grafik 196">
            <a:extLst>
              <a:ext uri="{FF2B5EF4-FFF2-40B4-BE49-F238E27FC236}">
                <a16:creationId xmlns:a16="http://schemas.microsoft.com/office/drawing/2014/main" id="{46979949-5121-45D7-C767-2EE181D8ED01}"/>
              </a:ext>
            </a:extLst>
          </p:cNvPr>
          <p:cNvPicPr>
            <a:picLocks noChangeAspect="1"/>
          </p:cNvPicPr>
          <p:nvPr/>
        </p:nvPicPr>
        <p:blipFill>
          <a:blip r:embed="rId18"/>
          <a:stretch>
            <a:fillRect/>
          </a:stretch>
        </p:blipFill>
        <p:spPr>
          <a:xfrm>
            <a:off x="5668256" y="646260"/>
            <a:ext cx="2762433" cy="2286850"/>
          </a:xfrm>
          <a:prstGeom prst="rect">
            <a:avLst/>
          </a:prstGeom>
        </p:spPr>
      </p:pic>
      <p:pic>
        <p:nvPicPr>
          <p:cNvPr id="201" name="Grafik 200">
            <a:extLst>
              <a:ext uri="{FF2B5EF4-FFF2-40B4-BE49-F238E27FC236}">
                <a16:creationId xmlns:a16="http://schemas.microsoft.com/office/drawing/2014/main" id="{558510FA-20E1-9345-E4A8-3CB369AB022F}"/>
              </a:ext>
            </a:extLst>
          </p:cNvPr>
          <p:cNvPicPr>
            <a:picLocks noChangeAspect="1"/>
          </p:cNvPicPr>
          <p:nvPr/>
        </p:nvPicPr>
        <p:blipFill>
          <a:blip r:embed="rId19"/>
          <a:stretch>
            <a:fillRect/>
          </a:stretch>
        </p:blipFill>
        <p:spPr>
          <a:xfrm>
            <a:off x="8519976" y="485192"/>
            <a:ext cx="2604101" cy="2382700"/>
          </a:xfrm>
          <a:prstGeom prst="rect">
            <a:avLst/>
          </a:prstGeom>
        </p:spPr>
      </p:pic>
      <p:grpSp>
        <p:nvGrpSpPr>
          <p:cNvPr id="224" name="Gruppieren 223">
            <a:extLst>
              <a:ext uri="{FF2B5EF4-FFF2-40B4-BE49-F238E27FC236}">
                <a16:creationId xmlns:a16="http://schemas.microsoft.com/office/drawing/2014/main" id="{AB6F4A44-A597-3D56-76BD-D4C112CBEF75}"/>
              </a:ext>
            </a:extLst>
          </p:cNvPr>
          <p:cNvGrpSpPr/>
          <p:nvPr/>
        </p:nvGrpSpPr>
        <p:grpSpPr>
          <a:xfrm>
            <a:off x="9660469" y="3058495"/>
            <a:ext cx="1103040" cy="258120"/>
            <a:chOff x="9660469" y="3058495"/>
            <a:chExt cx="1103040" cy="258120"/>
          </a:xfrm>
        </p:grpSpPr>
        <mc:AlternateContent xmlns:mc="http://schemas.openxmlformats.org/markup-compatibility/2006">
          <mc:Choice xmlns:p14="http://schemas.microsoft.com/office/powerpoint/2010/main" Requires="p14">
            <p:contentPart p14:bwMode="auto" r:id="rId20">
              <p14:nvContentPartPr>
                <p14:cNvPr id="215" name="Freihand 214">
                  <a:extLst>
                    <a:ext uri="{FF2B5EF4-FFF2-40B4-BE49-F238E27FC236}">
                      <a16:creationId xmlns:a16="http://schemas.microsoft.com/office/drawing/2014/main" id="{0E06BCE0-09B2-4E9D-D22F-02A51C91CC08}"/>
                    </a:ext>
                  </a:extLst>
                </p14:cNvPr>
                <p14:cNvContentPartPr/>
                <p14:nvPr/>
              </p14:nvContentPartPr>
              <p14:xfrm>
                <a:off x="9660469" y="3058495"/>
                <a:ext cx="116640" cy="246240"/>
              </p14:xfrm>
            </p:contentPart>
          </mc:Choice>
          <mc:Fallback>
            <p:pic>
              <p:nvPicPr>
                <p:cNvPr id="215" name="Freihand 214">
                  <a:extLst>
                    <a:ext uri="{FF2B5EF4-FFF2-40B4-BE49-F238E27FC236}">
                      <a16:creationId xmlns:a16="http://schemas.microsoft.com/office/drawing/2014/main" id="{0E06BCE0-09B2-4E9D-D22F-02A51C91CC08}"/>
                    </a:ext>
                  </a:extLst>
                </p:cNvPr>
                <p:cNvPicPr/>
                <p:nvPr/>
              </p:nvPicPr>
              <p:blipFill>
                <a:blip r:embed="rId21"/>
                <a:stretch>
                  <a:fillRect/>
                </a:stretch>
              </p:blipFill>
              <p:spPr>
                <a:xfrm>
                  <a:off x="9651469" y="3049855"/>
                  <a:ext cx="1342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6" name="Freihand 215">
                  <a:extLst>
                    <a:ext uri="{FF2B5EF4-FFF2-40B4-BE49-F238E27FC236}">
                      <a16:creationId xmlns:a16="http://schemas.microsoft.com/office/drawing/2014/main" id="{A0779B5F-7864-33B1-AD6B-7997E810EC14}"/>
                    </a:ext>
                  </a:extLst>
                </p14:cNvPr>
                <p14:cNvContentPartPr/>
                <p14:nvPr/>
              </p14:nvContentPartPr>
              <p14:xfrm>
                <a:off x="9808429" y="3186655"/>
                <a:ext cx="123120" cy="129960"/>
              </p14:xfrm>
            </p:contentPart>
          </mc:Choice>
          <mc:Fallback>
            <p:pic>
              <p:nvPicPr>
                <p:cNvPr id="216" name="Freihand 215">
                  <a:extLst>
                    <a:ext uri="{FF2B5EF4-FFF2-40B4-BE49-F238E27FC236}">
                      <a16:creationId xmlns:a16="http://schemas.microsoft.com/office/drawing/2014/main" id="{A0779B5F-7864-33B1-AD6B-7997E810EC14}"/>
                    </a:ext>
                  </a:extLst>
                </p:cNvPr>
                <p:cNvPicPr/>
                <p:nvPr/>
              </p:nvPicPr>
              <p:blipFill>
                <a:blip r:embed="rId23"/>
                <a:stretch>
                  <a:fillRect/>
                </a:stretch>
              </p:blipFill>
              <p:spPr>
                <a:xfrm>
                  <a:off x="9799429" y="3178015"/>
                  <a:ext cx="140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7" name="Freihand 216">
                  <a:extLst>
                    <a:ext uri="{FF2B5EF4-FFF2-40B4-BE49-F238E27FC236}">
                      <a16:creationId xmlns:a16="http://schemas.microsoft.com/office/drawing/2014/main" id="{87A78656-4312-0139-3CB1-089ED6AF37DE}"/>
                    </a:ext>
                  </a:extLst>
                </p14:cNvPr>
                <p14:cNvContentPartPr/>
                <p14:nvPr/>
              </p14:nvContentPartPr>
              <p14:xfrm>
                <a:off x="10021189" y="3170815"/>
                <a:ext cx="297720" cy="105840"/>
              </p14:xfrm>
            </p:contentPart>
          </mc:Choice>
          <mc:Fallback>
            <p:pic>
              <p:nvPicPr>
                <p:cNvPr id="217" name="Freihand 216">
                  <a:extLst>
                    <a:ext uri="{FF2B5EF4-FFF2-40B4-BE49-F238E27FC236}">
                      <a16:creationId xmlns:a16="http://schemas.microsoft.com/office/drawing/2014/main" id="{87A78656-4312-0139-3CB1-089ED6AF37DE}"/>
                    </a:ext>
                  </a:extLst>
                </p:cNvPr>
                <p:cNvPicPr/>
                <p:nvPr/>
              </p:nvPicPr>
              <p:blipFill>
                <a:blip r:embed="rId25"/>
                <a:stretch>
                  <a:fillRect/>
                </a:stretch>
              </p:blipFill>
              <p:spPr>
                <a:xfrm>
                  <a:off x="10012549" y="3162175"/>
                  <a:ext cx="315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8" name="Freihand 217">
                  <a:extLst>
                    <a:ext uri="{FF2B5EF4-FFF2-40B4-BE49-F238E27FC236}">
                      <a16:creationId xmlns:a16="http://schemas.microsoft.com/office/drawing/2014/main" id="{B66E8874-444F-1307-1B60-EC174EB7FB11}"/>
                    </a:ext>
                  </a:extLst>
                </p14:cNvPr>
                <p14:cNvContentPartPr/>
                <p14:nvPr/>
              </p14:nvContentPartPr>
              <p14:xfrm>
                <a:off x="10403149" y="3111415"/>
                <a:ext cx="78840" cy="161640"/>
              </p14:xfrm>
            </p:contentPart>
          </mc:Choice>
          <mc:Fallback>
            <p:pic>
              <p:nvPicPr>
                <p:cNvPr id="218" name="Freihand 217">
                  <a:extLst>
                    <a:ext uri="{FF2B5EF4-FFF2-40B4-BE49-F238E27FC236}">
                      <a16:creationId xmlns:a16="http://schemas.microsoft.com/office/drawing/2014/main" id="{B66E8874-444F-1307-1B60-EC174EB7FB11}"/>
                    </a:ext>
                  </a:extLst>
                </p:cNvPr>
                <p:cNvPicPr/>
                <p:nvPr/>
              </p:nvPicPr>
              <p:blipFill>
                <a:blip r:embed="rId27"/>
                <a:stretch>
                  <a:fillRect/>
                </a:stretch>
              </p:blipFill>
              <p:spPr>
                <a:xfrm>
                  <a:off x="10394509" y="3102415"/>
                  <a:ext cx="96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9" name="Freihand 218">
                  <a:extLst>
                    <a:ext uri="{FF2B5EF4-FFF2-40B4-BE49-F238E27FC236}">
                      <a16:creationId xmlns:a16="http://schemas.microsoft.com/office/drawing/2014/main" id="{DBB2EBC4-1EA1-C37D-C063-F629EA7CA21B}"/>
                    </a:ext>
                  </a:extLst>
                </p14:cNvPr>
                <p14:cNvContentPartPr/>
                <p14:nvPr/>
              </p14:nvContentPartPr>
              <p14:xfrm>
                <a:off x="10399189" y="3165055"/>
                <a:ext cx="102600" cy="43560"/>
              </p14:xfrm>
            </p:contentPart>
          </mc:Choice>
          <mc:Fallback>
            <p:pic>
              <p:nvPicPr>
                <p:cNvPr id="219" name="Freihand 218">
                  <a:extLst>
                    <a:ext uri="{FF2B5EF4-FFF2-40B4-BE49-F238E27FC236}">
                      <a16:creationId xmlns:a16="http://schemas.microsoft.com/office/drawing/2014/main" id="{DBB2EBC4-1EA1-C37D-C063-F629EA7CA21B}"/>
                    </a:ext>
                  </a:extLst>
                </p:cNvPr>
                <p:cNvPicPr/>
                <p:nvPr/>
              </p:nvPicPr>
              <p:blipFill>
                <a:blip r:embed="rId29"/>
                <a:stretch>
                  <a:fillRect/>
                </a:stretch>
              </p:blipFill>
              <p:spPr>
                <a:xfrm>
                  <a:off x="10390189" y="3156055"/>
                  <a:ext cx="120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0" name="Freihand 219">
                  <a:extLst>
                    <a:ext uri="{FF2B5EF4-FFF2-40B4-BE49-F238E27FC236}">
                      <a16:creationId xmlns:a16="http://schemas.microsoft.com/office/drawing/2014/main" id="{7D74D50C-76C2-AF77-E8A4-5A3C69922E0F}"/>
                    </a:ext>
                  </a:extLst>
                </p14:cNvPr>
                <p14:cNvContentPartPr/>
                <p14:nvPr/>
              </p14:nvContentPartPr>
              <p14:xfrm>
                <a:off x="10629589" y="3117895"/>
                <a:ext cx="133920" cy="60120"/>
              </p14:xfrm>
            </p:contentPart>
          </mc:Choice>
          <mc:Fallback>
            <p:pic>
              <p:nvPicPr>
                <p:cNvPr id="220" name="Freihand 219">
                  <a:extLst>
                    <a:ext uri="{FF2B5EF4-FFF2-40B4-BE49-F238E27FC236}">
                      <a16:creationId xmlns:a16="http://schemas.microsoft.com/office/drawing/2014/main" id="{7D74D50C-76C2-AF77-E8A4-5A3C69922E0F}"/>
                    </a:ext>
                  </a:extLst>
                </p:cNvPr>
                <p:cNvPicPr/>
                <p:nvPr/>
              </p:nvPicPr>
              <p:blipFill>
                <a:blip r:embed="rId31"/>
                <a:stretch>
                  <a:fillRect/>
                </a:stretch>
              </p:blipFill>
              <p:spPr>
                <a:xfrm>
                  <a:off x="10620949" y="3109255"/>
                  <a:ext cx="151560" cy="77760"/>
                </a:xfrm>
                <a:prstGeom prst="rect">
                  <a:avLst/>
                </a:prstGeom>
              </p:spPr>
            </p:pic>
          </mc:Fallback>
        </mc:AlternateContent>
      </p:grpSp>
      <p:grpSp>
        <p:nvGrpSpPr>
          <p:cNvPr id="229" name="Gruppieren 228">
            <a:extLst>
              <a:ext uri="{FF2B5EF4-FFF2-40B4-BE49-F238E27FC236}">
                <a16:creationId xmlns:a16="http://schemas.microsoft.com/office/drawing/2014/main" id="{7A215B88-DE86-76E8-A918-B609E9E2E186}"/>
              </a:ext>
            </a:extLst>
          </p:cNvPr>
          <p:cNvGrpSpPr/>
          <p:nvPr/>
        </p:nvGrpSpPr>
        <p:grpSpPr>
          <a:xfrm>
            <a:off x="10894549" y="2996215"/>
            <a:ext cx="787680" cy="252360"/>
            <a:chOff x="10894549" y="2996215"/>
            <a:chExt cx="787680" cy="252360"/>
          </a:xfrm>
        </p:grpSpPr>
        <mc:AlternateContent xmlns:mc="http://schemas.openxmlformats.org/markup-compatibility/2006">
          <mc:Choice xmlns:p14="http://schemas.microsoft.com/office/powerpoint/2010/main" Requires="p14">
            <p:contentPart p14:bwMode="auto" r:id="rId32">
              <p14:nvContentPartPr>
                <p14:cNvPr id="226" name="Freihand 225">
                  <a:extLst>
                    <a:ext uri="{FF2B5EF4-FFF2-40B4-BE49-F238E27FC236}">
                      <a16:creationId xmlns:a16="http://schemas.microsoft.com/office/drawing/2014/main" id="{4AD37471-6FA1-3928-D2F8-8D0BCBA6EF54}"/>
                    </a:ext>
                  </a:extLst>
                </p14:cNvPr>
                <p14:cNvContentPartPr/>
                <p14:nvPr/>
              </p14:nvContentPartPr>
              <p14:xfrm>
                <a:off x="10894549" y="3055615"/>
                <a:ext cx="120600" cy="192960"/>
              </p14:xfrm>
            </p:contentPart>
          </mc:Choice>
          <mc:Fallback>
            <p:pic>
              <p:nvPicPr>
                <p:cNvPr id="226" name="Freihand 225">
                  <a:extLst>
                    <a:ext uri="{FF2B5EF4-FFF2-40B4-BE49-F238E27FC236}">
                      <a16:creationId xmlns:a16="http://schemas.microsoft.com/office/drawing/2014/main" id="{4AD37471-6FA1-3928-D2F8-8D0BCBA6EF54}"/>
                    </a:ext>
                  </a:extLst>
                </p:cNvPr>
                <p:cNvPicPr/>
                <p:nvPr/>
              </p:nvPicPr>
              <p:blipFill>
                <a:blip r:embed="rId33"/>
                <a:stretch>
                  <a:fillRect/>
                </a:stretch>
              </p:blipFill>
              <p:spPr>
                <a:xfrm>
                  <a:off x="10885909" y="3046975"/>
                  <a:ext cx="1382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7" name="Freihand 226">
                  <a:extLst>
                    <a:ext uri="{FF2B5EF4-FFF2-40B4-BE49-F238E27FC236}">
                      <a16:creationId xmlns:a16="http://schemas.microsoft.com/office/drawing/2014/main" id="{3A4392B8-1946-EE7C-960A-81F23FEB458C}"/>
                    </a:ext>
                  </a:extLst>
                </p14:cNvPr>
                <p14:cNvContentPartPr/>
                <p14:nvPr/>
              </p14:nvContentPartPr>
              <p14:xfrm>
                <a:off x="11083909" y="3032575"/>
                <a:ext cx="462600" cy="209160"/>
              </p14:xfrm>
            </p:contentPart>
          </mc:Choice>
          <mc:Fallback>
            <p:pic>
              <p:nvPicPr>
                <p:cNvPr id="227" name="Freihand 226">
                  <a:extLst>
                    <a:ext uri="{FF2B5EF4-FFF2-40B4-BE49-F238E27FC236}">
                      <a16:creationId xmlns:a16="http://schemas.microsoft.com/office/drawing/2014/main" id="{3A4392B8-1946-EE7C-960A-81F23FEB458C}"/>
                    </a:ext>
                  </a:extLst>
                </p:cNvPr>
                <p:cNvPicPr/>
                <p:nvPr/>
              </p:nvPicPr>
              <p:blipFill>
                <a:blip r:embed="rId35"/>
                <a:stretch>
                  <a:fillRect/>
                </a:stretch>
              </p:blipFill>
              <p:spPr>
                <a:xfrm>
                  <a:off x="11074909" y="3023935"/>
                  <a:ext cx="4802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8" name="Freihand 227">
                  <a:extLst>
                    <a:ext uri="{FF2B5EF4-FFF2-40B4-BE49-F238E27FC236}">
                      <a16:creationId xmlns:a16="http://schemas.microsoft.com/office/drawing/2014/main" id="{0CC67E18-99FC-81FC-BDD5-1534D207C28B}"/>
                    </a:ext>
                  </a:extLst>
                </p14:cNvPr>
                <p14:cNvContentPartPr/>
                <p14:nvPr/>
              </p14:nvContentPartPr>
              <p14:xfrm>
                <a:off x="11579269" y="2996215"/>
                <a:ext cx="102960" cy="203760"/>
              </p14:xfrm>
            </p:contentPart>
          </mc:Choice>
          <mc:Fallback>
            <p:pic>
              <p:nvPicPr>
                <p:cNvPr id="228" name="Freihand 227">
                  <a:extLst>
                    <a:ext uri="{FF2B5EF4-FFF2-40B4-BE49-F238E27FC236}">
                      <a16:creationId xmlns:a16="http://schemas.microsoft.com/office/drawing/2014/main" id="{0CC67E18-99FC-81FC-BDD5-1534D207C28B}"/>
                    </a:ext>
                  </a:extLst>
                </p:cNvPr>
                <p:cNvPicPr/>
                <p:nvPr/>
              </p:nvPicPr>
              <p:blipFill>
                <a:blip r:embed="rId37"/>
                <a:stretch>
                  <a:fillRect/>
                </a:stretch>
              </p:blipFill>
              <p:spPr>
                <a:xfrm>
                  <a:off x="11570269" y="2987575"/>
                  <a:ext cx="120600" cy="22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80" name="Freihand 79">
                <a:extLst>
                  <a:ext uri="{FF2B5EF4-FFF2-40B4-BE49-F238E27FC236}">
                    <a16:creationId xmlns:a16="http://schemas.microsoft.com/office/drawing/2014/main" id="{9214482C-5AA8-19EA-9604-024952EB8A91}"/>
                  </a:ext>
                </a:extLst>
              </p14:cNvPr>
              <p14:cNvContentPartPr/>
              <p14:nvPr/>
            </p14:nvContentPartPr>
            <p14:xfrm>
              <a:off x="960349" y="417175"/>
              <a:ext cx="300240" cy="202320"/>
            </p14:xfrm>
          </p:contentPart>
        </mc:Choice>
        <mc:Fallback>
          <p:pic>
            <p:nvPicPr>
              <p:cNvPr id="80" name="Freihand 79">
                <a:extLst>
                  <a:ext uri="{FF2B5EF4-FFF2-40B4-BE49-F238E27FC236}">
                    <a16:creationId xmlns:a16="http://schemas.microsoft.com/office/drawing/2014/main" id="{9214482C-5AA8-19EA-9604-024952EB8A91}"/>
                  </a:ext>
                </a:extLst>
              </p:cNvPr>
              <p:cNvPicPr/>
              <p:nvPr/>
            </p:nvPicPr>
            <p:blipFill>
              <a:blip r:embed="rId39"/>
              <a:stretch>
                <a:fillRect/>
              </a:stretch>
            </p:blipFill>
            <p:spPr>
              <a:xfrm>
                <a:off x="951709" y="408175"/>
                <a:ext cx="3178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1" name="Freihand 80">
                <a:extLst>
                  <a:ext uri="{FF2B5EF4-FFF2-40B4-BE49-F238E27FC236}">
                    <a16:creationId xmlns:a16="http://schemas.microsoft.com/office/drawing/2014/main" id="{9BC29DCA-AB76-ACBC-8214-92BCE0D016E2}"/>
                  </a:ext>
                </a:extLst>
              </p14:cNvPr>
              <p14:cNvContentPartPr/>
              <p14:nvPr/>
            </p14:nvContentPartPr>
            <p14:xfrm>
              <a:off x="1226749" y="303775"/>
              <a:ext cx="151560" cy="182160"/>
            </p14:xfrm>
          </p:contentPart>
        </mc:Choice>
        <mc:Fallback>
          <p:pic>
            <p:nvPicPr>
              <p:cNvPr id="81" name="Freihand 80">
                <a:extLst>
                  <a:ext uri="{FF2B5EF4-FFF2-40B4-BE49-F238E27FC236}">
                    <a16:creationId xmlns:a16="http://schemas.microsoft.com/office/drawing/2014/main" id="{9BC29DCA-AB76-ACBC-8214-92BCE0D016E2}"/>
                  </a:ext>
                </a:extLst>
              </p:cNvPr>
              <p:cNvPicPr/>
              <p:nvPr/>
            </p:nvPicPr>
            <p:blipFill>
              <a:blip r:embed="rId41"/>
              <a:stretch>
                <a:fillRect/>
              </a:stretch>
            </p:blipFill>
            <p:spPr>
              <a:xfrm>
                <a:off x="1218109" y="295135"/>
                <a:ext cx="169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2" name="Freihand 81">
                <a:extLst>
                  <a:ext uri="{FF2B5EF4-FFF2-40B4-BE49-F238E27FC236}">
                    <a16:creationId xmlns:a16="http://schemas.microsoft.com/office/drawing/2014/main" id="{5B33F5D5-FF3B-8C25-1530-E1E771F362CC}"/>
                  </a:ext>
                </a:extLst>
              </p14:cNvPr>
              <p14:cNvContentPartPr/>
              <p14:nvPr/>
            </p14:nvContentPartPr>
            <p14:xfrm>
              <a:off x="1523389" y="244015"/>
              <a:ext cx="118080" cy="135360"/>
            </p14:xfrm>
          </p:contentPart>
        </mc:Choice>
        <mc:Fallback>
          <p:pic>
            <p:nvPicPr>
              <p:cNvPr id="82" name="Freihand 81">
                <a:extLst>
                  <a:ext uri="{FF2B5EF4-FFF2-40B4-BE49-F238E27FC236}">
                    <a16:creationId xmlns:a16="http://schemas.microsoft.com/office/drawing/2014/main" id="{5B33F5D5-FF3B-8C25-1530-E1E771F362CC}"/>
                  </a:ext>
                </a:extLst>
              </p:cNvPr>
              <p:cNvPicPr/>
              <p:nvPr/>
            </p:nvPicPr>
            <p:blipFill>
              <a:blip r:embed="rId43"/>
              <a:stretch>
                <a:fillRect/>
              </a:stretch>
            </p:blipFill>
            <p:spPr>
              <a:xfrm>
                <a:off x="1514389" y="235015"/>
                <a:ext cx="135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3" name="Freihand 82">
                <a:extLst>
                  <a:ext uri="{FF2B5EF4-FFF2-40B4-BE49-F238E27FC236}">
                    <a16:creationId xmlns:a16="http://schemas.microsoft.com/office/drawing/2014/main" id="{5E095295-4F86-8DFB-C6D9-F4D464150350}"/>
                  </a:ext>
                </a:extLst>
              </p14:cNvPr>
              <p14:cNvContentPartPr/>
              <p14:nvPr/>
            </p14:nvContentPartPr>
            <p14:xfrm>
              <a:off x="1704469" y="215935"/>
              <a:ext cx="69480" cy="122040"/>
            </p14:xfrm>
          </p:contentPart>
        </mc:Choice>
        <mc:Fallback>
          <p:pic>
            <p:nvPicPr>
              <p:cNvPr id="83" name="Freihand 82">
                <a:extLst>
                  <a:ext uri="{FF2B5EF4-FFF2-40B4-BE49-F238E27FC236}">
                    <a16:creationId xmlns:a16="http://schemas.microsoft.com/office/drawing/2014/main" id="{5E095295-4F86-8DFB-C6D9-F4D464150350}"/>
                  </a:ext>
                </a:extLst>
              </p:cNvPr>
              <p:cNvPicPr/>
              <p:nvPr/>
            </p:nvPicPr>
            <p:blipFill>
              <a:blip r:embed="rId45"/>
              <a:stretch>
                <a:fillRect/>
              </a:stretch>
            </p:blipFill>
            <p:spPr>
              <a:xfrm>
                <a:off x="1695469" y="206935"/>
                <a:ext cx="87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4" name="Freihand 83">
                <a:extLst>
                  <a:ext uri="{FF2B5EF4-FFF2-40B4-BE49-F238E27FC236}">
                    <a16:creationId xmlns:a16="http://schemas.microsoft.com/office/drawing/2014/main" id="{3CE16C7B-29EA-B105-E970-2D357BA853CC}"/>
                  </a:ext>
                </a:extLst>
              </p14:cNvPr>
              <p14:cNvContentPartPr/>
              <p14:nvPr/>
            </p14:nvContentPartPr>
            <p14:xfrm>
              <a:off x="1842349" y="182095"/>
              <a:ext cx="43560" cy="140760"/>
            </p14:xfrm>
          </p:contentPart>
        </mc:Choice>
        <mc:Fallback>
          <p:pic>
            <p:nvPicPr>
              <p:cNvPr id="84" name="Freihand 83">
                <a:extLst>
                  <a:ext uri="{FF2B5EF4-FFF2-40B4-BE49-F238E27FC236}">
                    <a16:creationId xmlns:a16="http://schemas.microsoft.com/office/drawing/2014/main" id="{3CE16C7B-29EA-B105-E970-2D357BA853CC}"/>
                  </a:ext>
                </a:extLst>
              </p:cNvPr>
              <p:cNvPicPr/>
              <p:nvPr/>
            </p:nvPicPr>
            <p:blipFill>
              <a:blip r:embed="rId47"/>
              <a:stretch>
                <a:fillRect/>
              </a:stretch>
            </p:blipFill>
            <p:spPr>
              <a:xfrm>
                <a:off x="1833349" y="173095"/>
                <a:ext cx="61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5" name="Freihand 84">
                <a:extLst>
                  <a:ext uri="{FF2B5EF4-FFF2-40B4-BE49-F238E27FC236}">
                    <a16:creationId xmlns:a16="http://schemas.microsoft.com/office/drawing/2014/main" id="{6F2421EF-1514-A6FB-083F-B9E51DCEA6E2}"/>
                  </a:ext>
                </a:extLst>
              </p14:cNvPr>
              <p14:cNvContentPartPr/>
              <p14:nvPr/>
            </p14:nvContentPartPr>
            <p14:xfrm>
              <a:off x="1973749" y="186415"/>
              <a:ext cx="379080" cy="124560"/>
            </p14:xfrm>
          </p:contentPart>
        </mc:Choice>
        <mc:Fallback>
          <p:pic>
            <p:nvPicPr>
              <p:cNvPr id="85" name="Freihand 84">
                <a:extLst>
                  <a:ext uri="{FF2B5EF4-FFF2-40B4-BE49-F238E27FC236}">
                    <a16:creationId xmlns:a16="http://schemas.microsoft.com/office/drawing/2014/main" id="{6F2421EF-1514-A6FB-083F-B9E51DCEA6E2}"/>
                  </a:ext>
                </a:extLst>
              </p:cNvPr>
              <p:cNvPicPr/>
              <p:nvPr/>
            </p:nvPicPr>
            <p:blipFill>
              <a:blip r:embed="rId49"/>
              <a:stretch>
                <a:fillRect/>
              </a:stretch>
            </p:blipFill>
            <p:spPr>
              <a:xfrm>
                <a:off x="1965109" y="177415"/>
                <a:ext cx="396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6" name="Freihand 85">
                <a:extLst>
                  <a:ext uri="{FF2B5EF4-FFF2-40B4-BE49-F238E27FC236}">
                    <a16:creationId xmlns:a16="http://schemas.microsoft.com/office/drawing/2014/main" id="{F20E599E-9CCD-4C26-B03F-0C13EA3A9832}"/>
                  </a:ext>
                </a:extLst>
              </p14:cNvPr>
              <p14:cNvContentPartPr/>
              <p14:nvPr/>
            </p14:nvContentPartPr>
            <p14:xfrm>
              <a:off x="2424829" y="198655"/>
              <a:ext cx="125280" cy="92160"/>
            </p14:xfrm>
          </p:contentPart>
        </mc:Choice>
        <mc:Fallback>
          <p:pic>
            <p:nvPicPr>
              <p:cNvPr id="86" name="Freihand 85">
                <a:extLst>
                  <a:ext uri="{FF2B5EF4-FFF2-40B4-BE49-F238E27FC236}">
                    <a16:creationId xmlns:a16="http://schemas.microsoft.com/office/drawing/2014/main" id="{F20E599E-9CCD-4C26-B03F-0C13EA3A9832}"/>
                  </a:ext>
                </a:extLst>
              </p:cNvPr>
              <p:cNvPicPr/>
              <p:nvPr/>
            </p:nvPicPr>
            <p:blipFill>
              <a:blip r:embed="rId51"/>
              <a:stretch>
                <a:fillRect/>
              </a:stretch>
            </p:blipFill>
            <p:spPr>
              <a:xfrm>
                <a:off x="2416189" y="189655"/>
                <a:ext cx="142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7" name="Freihand 86">
                <a:extLst>
                  <a:ext uri="{FF2B5EF4-FFF2-40B4-BE49-F238E27FC236}">
                    <a16:creationId xmlns:a16="http://schemas.microsoft.com/office/drawing/2014/main" id="{752F407A-F0DA-1CF8-825E-DD2154ABBD8D}"/>
                  </a:ext>
                </a:extLst>
              </p14:cNvPr>
              <p14:cNvContentPartPr/>
              <p14:nvPr/>
            </p14:nvContentPartPr>
            <p14:xfrm>
              <a:off x="2558029" y="64015"/>
              <a:ext cx="45000" cy="221760"/>
            </p14:xfrm>
          </p:contentPart>
        </mc:Choice>
        <mc:Fallback>
          <p:pic>
            <p:nvPicPr>
              <p:cNvPr id="87" name="Freihand 86">
                <a:extLst>
                  <a:ext uri="{FF2B5EF4-FFF2-40B4-BE49-F238E27FC236}">
                    <a16:creationId xmlns:a16="http://schemas.microsoft.com/office/drawing/2014/main" id="{752F407A-F0DA-1CF8-825E-DD2154ABBD8D}"/>
                  </a:ext>
                </a:extLst>
              </p:cNvPr>
              <p:cNvPicPr/>
              <p:nvPr/>
            </p:nvPicPr>
            <p:blipFill>
              <a:blip r:embed="rId53"/>
              <a:stretch>
                <a:fillRect/>
              </a:stretch>
            </p:blipFill>
            <p:spPr>
              <a:xfrm>
                <a:off x="2549389" y="55375"/>
                <a:ext cx="62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8" name="Freihand 87">
                <a:extLst>
                  <a:ext uri="{FF2B5EF4-FFF2-40B4-BE49-F238E27FC236}">
                    <a16:creationId xmlns:a16="http://schemas.microsoft.com/office/drawing/2014/main" id="{39E8A81E-F202-B367-66A1-3CD97CAC5B9F}"/>
                  </a:ext>
                </a:extLst>
              </p14:cNvPr>
              <p14:cNvContentPartPr/>
              <p14:nvPr/>
            </p14:nvContentPartPr>
            <p14:xfrm>
              <a:off x="2669269" y="172015"/>
              <a:ext cx="60480" cy="100800"/>
            </p14:xfrm>
          </p:contentPart>
        </mc:Choice>
        <mc:Fallback>
          <p:pic>
            <p:nvPicPr>
              <p:cNvPr id="88" name="Freihand 87">
                <a:extLst>
                  <a:ext uri="{FF2B5EF4-FFF2-40B4-BE49-F238E27FC236}">
                    <a16:creationId xmlns:a16="http://schemas.microsoft.com/office/drawing/2014/main" id="{39E8A81E-F202-B367-66A1-3CD97CAC5B9F}"/>
                  </a:ext>
                </a:extLst>
              </p:cNvPr>
              <p:cNvPicPr/>
              <p:nvPr/>
            </p:nvPicPr>
            <p:blipFill>
              <a:blip r:embed="rId55"/>
              <a:stretch>
                <a:fillRect/>
              </a:stretch>
            </p:blipFill>
            <p:spPr>
              <a:xfrm>
                <a:off x="2660629" y="163015"/>
                <a:ext cx="78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0" name="Freihand 89">
                <a:extLst>
                  <a:ext uri="{FF2B5EF4-FFF2-40B4-BE49-F238E27FC236}">
                    <a16:creationId xmlns:a16="http://schemas.microsoft.com/office/drawing/2014/main" id="{0ADD88E0-2EB5-1DD9-BEC6-5832C942CB5C}"/>
                  </a:ext>
                </a:extLst>
              </p14:cNvPr>
              <p14:cNvContentPartPr/>
              <p14:nvPr/>
            </p14:nvContentPartPr>
            <p14:xfrm>
              <a:off x="2762509" y="51775"/>
              <a:ext cx="111960" cy="244080"/>
            </p14:xfrm>
          </p:contentPart>
        </mc:Choice>
        <mc:Fallback>
          <p:pic>
            <p:nvPicPr>
              <p:cNvPr id="90" name="Freihand 89">
                <a:extLst>
                  <a:ext uri="{FF2B5EF4-FFF2-40B4-BE49-F238E27FC236}">
                    <a16:creationId xmlns:a16="http://schemas.microsoft.com/office/drawing/2014/main" id="{0ADD88E0-2EB5-1DD9-BEC6-5832C942CB5C}"/>
                  </a:ext>
                </a:extLst>
              </p:cNvPr>
              <p:cNvPicPr/>
              <p:nvPr/>
            </p:nvPicPr>
            <p:blipFill>
              <a:blip r:embed="rId57"/>
              <a:stretch>
                <a:fillRect/>
              </a:stretch>
            </p:blipFill>
            <p:spPr>
              <a:xfrm>
                <a:off x="2753509" y="43135"/>
                <a:ext cx="129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1" name="Freihand 90">
                <a:extLst>
                  <a:ext uri="{FF2B5EF4-FFF2-40B4-BE49-F238E27FC236}">
                    <a16:creationId xmlns:a16="http://schemas.microsoft.com/office/drawing/2014/main" id="{E814DC2C-D234-4F46-8E9A-0DC0FEAEA2B0}"/>
                  </a:ext>
                </a:extLst>
              </p14:cNvPr>
              <p14:cNvContentPartPr/>
              <p14:nvPr/>
            </p14:nvContentPartPr>
            <p14:xfrm>
              <a:off x="2939629" y="76255"/>
              <a:ext cx="57600" cy="202320"/>
            </p14:xfrm>
          </p:contentPart>
        </mc:Choice>
        <mc:Fallback>
          <p:pic>
            <p:nvPicPr>
              <p:cNvPr id="91" name="Freihand 90">
                <a:extLst>
                  <a:ext uri="{FF2B5EF4-FFF2-40B4-BE49-F238E27FC236}">
                    <a16:creationId xmlns:a16="http://schemas.microsoft.com/office/drawing/2014/main" id="{E814DC2C-D234-4F46-8E9A-0DC0FEAEA2B0}"/>
                  </a:ext>
                </a:extLst>
              </p:cNvPr>
              <p:cNvPicPr/>
              <p:nvPr/>
            </p:nvPicPr>
            <p:blipFill>
              <a:blip r:embed="rId59"/>
              <a:stretch>
                <a:fillRect/>
              </a:stretch>
            </p:blipFill>
            <p:spPr>
              <a:xfrm>
                <a:off x="2930989" y="67255"/>
                <a:ext cx="75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3" name="Freihand 92">
                <a:extLst>
                  <a:ext uri="{FF2B5EF4-FFF2-40B4-BE49-F238E27FC236}">
                    <a16:creationId xmlns:a16="http://schemas.microsoft.com/office/drawing/2014/main" id="{12AF042D-DE47-2E37-2C21-62D889F893B6}"/>
                  </a:ext>
                </a:extLst>
              </p14:cNvPr>
              <p14:cNvContentPartPr/>
              <p14:nvPr/>
            </p14:nvContentPartPr>
            <p14:xfrm>
              <a:off x="3120709" y="130255"/>
              <a:ext cx="122760" cy="186120"/>
            </p14:xfrm>
          </p:contentPart>
        </mc:Choice>
        <mc:Fallback>
          <p:pic>
            <p:nvPicPr>
              <p:cNvPr id="93" name="Freihand 92">
                <a:extLst>
                  <a:ext uri="{FF2B5EF4-FFF2-40B4-BE49-F238E27FC236}">
                    <a16:creationId xmlns:a16="http://schemas.microsoft.com/office/drawing/2014/main" id="{12AF042D-DE47-2E37-2C21-62D889F893B6}"/>
                  </a:ext>
                </a:extLst>
              </p:cNvPr>
              <p:cNvPicPr/>
              <p:nvPr/>
            </p:nvPicPr>
            <p:blipFill>
              <a:blip r:embed="rId61"/>
              <a:stretch>
                <a:fillRect/>
              </a:stretch>
            </p:blipFill>
            <p:spPr>
              <a:xfrm>
                <a:off x="3111709" y="121255"/>
                <a:ext cx="140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4" name="Freihand 93">
                <a:extLst>
                  <a:ext uri="{FF2B5EF4-FFF2-40B4-BE49-F238E27FC236}">
                    <a16:creationId xmlns:a16="http://schemas.microsoft.com/office/drawing/2014/main" id="{60F2DDE2-96FE-9F29-283E-C7DE9E751338}"/>
                  </a:ext>
                </a:extLst>
              </p14:cNvPr>
              <p14:cNvContentPartPr/>
              <p14:nvPr/>
            </p14:nvContentPartPr>
            <p14:xfrm>
              <a:off x="3270109" y="228535"/>
              <a:ext cx="115920" cy="83880"/>
            </p14:xfrm>
          </p:contentPart>
        </mc:Choice>
        <mc:Fallback>
          <p:pic>
            <p:nvPicPr>
              <p:cNvPr id="94" name="Freihand 93">
                <a:extLst>
                  <a:ext uri="{FF2B5EF4-FFF2-40B4-BE49-F238E27FC236}">
                    <a16:creationId xmlns:a16="http://schemas.microsoft.com/office/drawing/2014/main" id="{60F2DDE2-96FE-9F29-283E-C7DE9E751338}"/>
                  </a:ext>
                </a:extLst>
              </p:cNvPr>
              <p:cNvPicPr/>
              <p:nvPr/>
            </p:nvPicPr>
            <p:blipFill>
              <a:blip r:embed="rId63"/>
              <a:stretch>
                <a:fillRect/>
              </a:stretch>
            </p:blipFill>
            <p:spPr>
              <a:xfrm>
                <a:off x="3261109" y="219535"/>
                <a:ext cx="133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5" name="Freihand 94">
                <a:extLst>
                  <a:ext uri="{FF2B5EF4-FFF2-40B4-BE49-F238E27FC236}">
                    <a16:creationId xmlns:a16="http://schemas.microsoft.com/office/drawing/2014/main" id="{D39AA001-BB07-BF56-CED3-138248A94945}"/>
                  </a:ext>
                </a:extLst>
              </p14:cNvPr>
              <p14:cNvContentPartPr/>
              <p14:nvPr/>
            </p14:nvContentPartPr>
            <p14:xfrm>
              <a:off x="3402229" y="123415"/>
              <a:ext cx="99360" cy="181440"/>
            </p14:xfrm>
          </p:contentPart>
        </mc:Choice>
        <mc:Fallback>
          <p:pic>
            <p:nvPicPr>
              <p:cNvPr id="95" name="Freihand 94">
                <a:extLst>
                  <a:ext uri="{FF2B5EF4-FFF2-40B4-BE49-F238E27FC236}">
                    <a16:creationId xmlns:a16="http://schemas.microsoft.com/office/drawing/2014/main" id="{D39AA001-BB07-BF56-CED3-138248A94945}"/>
                  </a:ext>
                </a:extLst>
              </p:cNvPr>
              <p:cNvPicPr/>
              <p:nvPr/>
            </p:nvPicPr>
            <p:blipFill>
              <a:blip r:embed="rId65"/>
              <a:stretch>
                <a:fillRect/>
              </a:stretch>
            </p:blipFill>
            <p:spPr>
              <a:xfrm>
                <a:off x="3393589" y="114775"/>
                <a:ext cx="117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6" name="Freihand 95">
                <a:extLst>
                  <a:ext uri="{FF2B5EF4-FFF2-40B4-BE49-F238E27FC236}">
                    <a16:creationId xmlns:a16="http://schemas.microsoft.com/office/drawing/2014/main" id="{C9D13135-9ED6-3AAD-F625-882C5F24CF34}"/>
                  </a:ext>
                </a:extLst>
              </p14:cNvPr>
              <p14:cNvContentPartPr/>
              <p14:nvPr/>
            </p14:nvContentPartPr>
            <p14:xfrm>
              <a:off x="3513829" y="91735"/>
              <a:ext cx="151200" cy="212400"/>
            </p14:xfrm>
          </p:contentPart>
        </mc:Choice>
        <mc:Fallback>
          <p:pic>
            <p:nvPicPr>
              <p:cNvPr id="96" name="Freihand 95">
                <a:extLst>
                  <a:ext uri="{FF2B5EF4-FFF2-40B4-BE49-F238E27FC236}">
                    <a16:creationId xmlns:a16="http://schemas.microsoft.com/office/drawing/2014/main" id="{C9D13135-9ED6-3AAD-F625-882C5F24CF34}"/>
                  </a:ext>
                </a:extLst>
              </p:cNvPr>
              <p:cNvPicPr/>
              <p:nvPr/>
            </p:nvPicPr>
            <p:blipFill>
              <a:blip r:embed="rId67"/>
              <a:stretch>
                <a:fillRect/>
              </a:stretch>
            </p:blipFill>
            <p:spPr>
              <a:xfrm>
                <a:off x="3504829" y="83095"/>
                <a:ext cx="168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7" name="Freihand 96">
                <a:extLst>
                  <a:ext uri="{FF2B5EF4-FFF2-40B4-BE49-F238E27FC236}">
                    <a16:creationId xmlns:a16="http://schemas.microsoft.com/office/drawing/2014/main" id="{89597A31-96E5-4F5D-0F2C-5F16605E5D26}"/>
                  </a:ext>
                </a:extLst>
              </p14:cNvPr>
              <p14:cNvContentPartPr/>
              <p14:nvPr/>
            </p14:nvContentPartPr>
            <p14:xfrm>
              <a:off x="3752869" y="145015"/>
              <a:ext cx="110160" cy="165600"/>
            </p14:xfrm>
          </p:contentPart>
        </mc:Choice>
        <mc:Fallback>
          <p:pic>
            <p:nvPicPr>
              <p:cNvPr id="97" name="Freihand 96">
                <a:extLst>
                  <a:ext uri="{FF2B5EF4-FFF2-40B4-BE49-F238E27FC236}">
                    <a16:creationId xmlns:a16="http://schemas.microsoft.com/office/drawing/2014/main" id="{89597A31-96E5-4F5D-0F2C-5F16605E5D26}"/>
                  </a:ext>
                </a:extLst>
              </p:cNvPr>
              <p:cNvPicPr/>
              <p:nvPr/>
            </p:nvPicPr>
            <p:blipFill>
              <a:blip r:embed="rId69"/>
              <a:stretch>
                <a:fillRect/>
              </a:stretch>
            </p:blipFill>
            <p:spPr>
              <a:xfrm>
                <a:off x="3744229" y="136375"/>
                <a:ext cx="127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8" name="Freihand 97">
                <a:extLst>
                  <a:ext uri="{FF2B5EF4-FFF2-40B4-BE49-F238E27FC236}">
                    <a16:creationId xmlns:a16="http://schemas.microsoft.com/office/drawing/2014/main" id="{67E904C8-3E1A-6FAC-A5A9-9E74607711E8}"/>
                  </a:ext>
                </a:extLst>
              </p14:cNvPr>
              <p14:cNvContentPartPr/>
              <p14:nvPr/>
            </p14:nvContentPartPr>
            <p14:xfrm>
              <a:off x="3895429" y="129535"/>
              <a:ext cx="61200" cy="180720"/>
            </p14:xfrm>
          </p:contentPart>
        </mc:Choice>
        <mc:Fallback>
          <p:pic>
            <p:nvPicPr>
              <p:cNvPr id="98" name="Freihand 97">
                <a:extLst>
                  <a:ext uri="{FF2B5EF4-FFF2-40B4-BE49-F238E27FC236}">
                    <a16:creationId xmlns:a16="http://schemas.microsoft.com/office/drawing/2014/main" id="{67E904C8-3E1A-6FAC-A5A9-9E74607711E8}"/>
                  </a:ext>
                </a:extLst>
              </p:cNvPr>
              <p:cNvPicPr/>
              <p:nvPr/>
            </p:nvPicPr>
            <p:blipFill>
              <a:blip r:embed="rId71"/>
              <a:stretch>
                <a:fillRect/>
              </a:stretch>
            </p:blipFill>
            <p:spPr>
              <a:xfrm>
                <a:off x="3886789" y="120895"/>
                <a:ext cx="78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9" name="Freihand 98">
                <a:extLst>
                  <a:ext uri="{FF2B5EF4-FFF2-40B4-BE49-F238E27FC236}">
                    <a16:creationId xmlns:a16="http://schemas.microsoft.com/office/drawing/2014/main" id="{10167802-49B9-5397-462A-E2008CFE3C20}"/>
                  </a:ext>
                </a:extLst>
              </p14:cNvPr>
              <p14:cNvContentPartPr/>
              <p14:nvPr/>
            </p14:nvContentPartPr>
            <p14:xfrm>
              <a:off x="3885709" y="94255"/>
              <a:ext cx="44280" cy="209160"/>
            </p14:xfrm>
          </p:contentPart>
        </mc:Choice>
        <mc:Fallback>
          <p:pic>
            <p:nvPicPr>
              <p:cNvPr id="99" name="Freihand 98">
                <a:extLst>
                  <a:ext uri="{FF2B5EF4-FFF2-40B4-BE49-F238E27FC236}">
                    <a16:creationId xmlns:a16="http://schemas.microsoft.com/office/drawing/2014/main" id="{10167802-49B9-5397-462A-E2008CFE3C20}"/>
                  </a:ext>
                </a:extLst>
              </p:cNvPr>
              <p:cNvPicPr/>
              <p:nvPr/>
            </p:nvPicPr>
            <p:blipFill>
              <a:blip r:embed="rId73"/>
              <a:stretch>
                <a:fillRect/>
              </a:stretch>
            </p:blipFill>
            <p:spPr>
              <a:xfrm>
                <a:off x="3877069" y="85615"/>
                <a:ext cx="61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0" name="Freihand 99">
                <a:extLst>
                  <a:ext uri="{FF2B5EF4-FFF2-40B4-BE49-F238E27FC236}">
                    <a16:creationId xmlns:a16="http://schemas.microsoft.com/office/drawing/2014/main" id="{C44B37F9-8102-E160-DFA2-32F0D9987D0B}"/>
                  </a:ext>
                </a:extLst>
              </p14:cNvPr>
              <p14:cNvContentPartPr/>
              <p14:nvPr/>
            </p14:nvContentPartPr>
            <p14:xfrm>
              <a:off x="3974989" y="114415"/>
              <a:ext cx="115560" cy="180720"/>
            </p14:xfrm>
          </p:contentPart>
        </mc:Choice>
        <mc:Fallback>
          <p:pic>
            <p:nvPicPr>
              <p:cNvPr id="100" name="Freihand 99">
                <a:extLst>
                  <a:ext uri="{FF2B5EF4-FFF2-40B4-BE49-F238E27FC236}">
                    <a16:creationId xmlns:a16="http://schemas.microsoft.com/office/drawing/2014/main" id="{C44B37F9-8102-E160-DFA2-32F0D9987D0B}"/>
                  </a:ext>
                </a:extLst>
              </p:cNvPr>
              <p:cNvPicPr/>
              <p:nvPr/>
            </p:nvPicPr>
            <p:blipFill>
              <a:blip r:embed="rId75"/>
              <a:stretch>
                <a:fillRect/>
              </a:stretch>
            </p:blipFill>
            <p:spPr>
              <a:xfrm>
                <a:off x="3966349" y="105775"/>
                <a:ext cx="133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1" name="Freihand 100">
                <a:extLst>
                  <a:ext uri="{FF2B5EF4-FFF2-40B4-BE49-F238E27FC236}">
                    <a16:creationId xmlns:a16="http://schemas.microsoft.com/office/drawing/2014/main" id="{AE450D29-41B8-77B7-7AD5-767DDBC265BC}"/>
                  </a:ext>
                </a:extLst>
              </p14:cNvPr>
              <p14:cNvContentPartPr/>
              <p14:nvPr/>
            </p14:nvContentPartPr>
            <p14:xfrm>
              <a:off x="4004869" y="196855"/>
              <a:ext cx="79200" cy="27360"/>
            </p14:xfrm>
          </p:contentPart>
        </mc:Choice>
        <mc:Fallback>
          <p:pic>
            <p:nvPicPr>
              <p:cNvPr id="101" name="Freihand 100">
                <a:extLst>
                  <a:ext uri="{FF2B5EF4-FFF2-40B4-BE49-F238E27FC236}">
                    <a16:creationId xmlns:a16="http://schemas.microsoft.com/office/drawing/2014/main" id="{AE450D29-41B8-77B7-7AD5-767DDBC265BC}"/>
                  </a:ext>
                </a:extLst>
              </p:cNvPr>
              <p:cNvPicPr/>
              <p:nvPr/>
            </p:nvPicPr>
            <p:blipFill>
              <a:blip r:embed="rId77"/>
              <a:stretch>
                <a:fillRect/>
              </a:stretch>
            </p:blipFill>
            <p:spPr>
              <a:xfrm>
                <a:off x="3996229" y="187855"/>
                <a:ext cx="96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2" name="Freihand 101">
                <a:extLst>
                  <a:ext uri="{FF2B5EF4-FFF2-40B4-BE49-F238E27FC236}">
                    <a16:creationId xmlns:a16="http://schemas.microsoft.com/office/drawing/2014/main" id="{803A069E-8B34-B53D-4315-F3B91A60FC52}"/>
                  </a:ext>
                </a:extLst>
              </p14:cNvPr>
              <p14:cNvContentPartPr/>
              <p14:nvPr/>
            </p14:nvContentPartPr>
            <p14:xfrm>
              <a:off x="4111069" y="133855"/>
              <a:ext cx="68040" cy="134280"/>
            </p14:xfrm>
          </p:contentPart>
        </mc:Choice>
        <mc:Fallback>
          <p:pic>
            <p:nvPicPr>
              <p:cNvPr id="102" name="Freihand 101">
                <a:extLst>
                  <a:ext uri="{FF2B5EF4-FFF2-40B4-BE49-F238E27FC236}">
                    <a16:creationId xmlns:a16="http://schemas.microsoft.com/office/drawing/2014/main" id="{803A069E-8B34-B53D-4315-F3B91A60FC52}"/>
                  </a:ext>
                </a:extLst>
              </p:cNvPr>
              <p:cNvPicPr/>
              <p:nvPr/>
            </p:nvPicPr>
            <p:blipFill>
              <a:blip r:embed="rId79"/>
              <a:stretch>
                <a:fillRect/>
              </a:stretch>
            </p:blipFill>
            <p:spPr>
              <a:xfrm>
                <a:off x="4102429" y="124855"/>
                <a:ext cx="85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3" name="Freihand 102">
                <a:extLst>
                  <a:ext uri="{FF2B5EF4-FFF2-40B4-BE49-F238E27FC236}">
                    <a16:creationId xmlns:a16="http://schemas.microsoft.com/office/drawing/2014/main" id="{387B1CBD-19CF-F88E-B7AA-808440D8B0A1}"/>
                  </a:ext>
                </a:extLst>
              </p14:cNvPr>
              <p14:cNvContentPartPr/>
              <p14:nvPr/>
            </p14:nvContentPartPr>
            <p14:xfrm>
              <a:off x="4288189" y="191095"/>
              <a:ext cx="124560" cy="50760"/>
            </p14:xfrm>
          </p:contentPart>
        </mc:Choice>
        <mc:Fallback>
          <p:pic>
            <p:nvPicPr>
              <p:cNvPr id="103" name="Freihand 102">
                <a:extLst>
                  <a:ext uri="{FF2B5EF4-FFF2-40B4-BE49-F238E27FC236}">
                    <a16:creationId xmlns:a16="http://schemas.microsoft.com/office/drawing/2014/main" id="{387B1CBD-19CF-F88E-B7AA-808440D8B0A1}"/>
                  </a:ext>
                </a:extLst>
              </p:cNvPr>
              <p:cNvPicPr/>
              <p:nvPr/>
            </p:nvPicPr>
            <p:blipFill>
              <a:blip r:embed="rId81"/>
              <a:stretch>
                <a:fillRect/>
              </a:stretch>
            </p:blipFill>
            <p:spPr>
              <a:xfrm>
                <a:off x="4279549" y="182095"/>
                <a:ext cx="142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Freihand 103">
                <a:extLst>
                  <a:ext uri="{FF2B5EF4-FFF2-40B4-BE49-F238E27FC236}">
                    <a16:creationId xmlns:a16="http://schemas.microsoft.com/office/drawing/2014/main" id="{539A383F-5444-A72E-869B-546E0D5F8F8B}"/>
                  </a:ext>
                </a:extLst>
              </p14:cNvPr>
              <p14:cNvContentPartPr/>
              <p14:nvPr/>
            </p14:nvContentPartPr>
            <p14:xfrm>
              <a:off x="4327429" y="293695"/>
              <a:ext cx="74520" cy="50040"/>
            </p14:xfrm>
          </p:contentPart>
        </mc:Choice>
        <mc:Fallback>
          <p:pic>
            <p:nvPicPr>
              <p:cNvPr id="104" name="Freihand 103">
                <a:extLst>
                  <a:ext uri="{FF2B5EF4-FFF2-40B4-BE49-F238E27FC236}">
                    <a16:creationId xmlns:a16="http://schemas.microsoft.com/office/drawing/2014/main" id="{539A383F-5444-A72E-869B-546E0D5F8F8B}"/>
                  </a:ext>
                </a:extLst>
              </p:cNvPr>
              <p:cNvPicPr/>
              <p:nvPr/>
            </p:nvPicPr>
            <p:blipFill>
              <a:blip r:embed="rId83"/>
              <a:stretch>
                <a:fillRect/>
              </a:stretch>
            </p:blipFill>
            <p:spPr>
              <a:xfrm>
                <a:off x="4318789" y="284695"/>
                <a:ext cx="92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5" name="Freihand 104">
                <a:extLst>
                  <a:ext uri="{FF2B5EF4-FFF2-40B4-BE49-F238E27FC236}">
                    <a16:creationId xmlns:a16="http://schemas.microsoft.com/office/drawing/2014/main" id="{F61D6474-440A-E26E-4FE8-24A572A9FC7B}"/>
                  </a:ext>
                </a:extLst>
              </p14:cNvPr>
              <p14:cNvContentPartPr/>
              <p14:nvPr/>
            </p14:nvContentPartPr>
            <p14:xfrm>
              <a:off x="4300789" y="61495"/>
              <a:ext cx="86760" cy="102960"/>
            </p14:xfrm>
          </p:contentPart>
        </mc:Choice>
        <mc:Fallback>
          <p:pic>
            <p:nvPicPr>
              <p:cNvPr id="105" name="Freihand 104">
                <a:extLst>
                  <a:ext uri="{FF2B5EF4-FFF2-40B4-BE49-F238E27FC236}">
                    <a16:creationId xmlns:a16="http://schemas.microsoft.com/office/drawing/2014/main" id="{F61D6474-440A-E26E-4FE8-24A572A9FC7B}"/>
                  </a:ext>
                </a:extLst>
              </p:cNvPr>
              <p:cNvPicPr/>
              <p:nvPr/>
            </p:nvPicPr>
            <p:blipFill>
              <a:blip r:embed="rId85"/>
              <a:stretch>
                <a:fillRect/>
              </a:stretch>
            </p:blipFill>
            <p:spPr>
              <a:xfrm>
                <a:off x="4292149" y="52855"/>
                <a:ext cx="104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7" name="Freihand 106">
                <a:extLst>
                  <a:ext uri="{FF2B5EF4-FFF2-40B4-BE49-F238E27FC236}">
                    <a16:creationId xmlns:a16="http://schemas.microsoft.com/office/drawing/2014/main" id="{F3699FEE-6209-4437-44F5-B0CE63038B89}"/>
                  </a:ext>
                </a:extLst>
              </p14:cNvPr>
              <p14:cNvContentPartPr/>
              <p14:nvPr/>
            </p14:nvContentPartPr>
            <p14:xfrm>
              <a:off x="4508149" y="122695"/>
              <a:ext cx="78840" cy="219960"/>
            </p14:xfrm>
          </p:contentPart>
        </mc:Choice>
        <mc:Fallback>
          <p:pic>
            <p:nvPicPr>
              <p:cNvPr id="107" name="Freihand 106">
                <a:extLst>
                  <a:ext uri="{FF2B5EF4-FFF2-40B4-BE49-F238E27FC236}">
                    <a16:creationId xmlns:a16="http://schemas.microsoft.com/office/drawing/2014/main" id="{F3699FEE-6209-4437-44F5-B0CE63038B89}"/>
                  </a:ext>
                </a:extLst>
              </p:cNvPr>
              <p:cNvPicPr/>
              <p:nvPr/>
            </p:nvPicPr>
            <p:blipFill>
              <a:blip r:embed="rId87"/>
              <a:stretch>
                <a:fillRect/>
              </a:stretch>
            </p:blipFill>
            <p:spPr>
              <a:xfrm>
                <a:off x="4499149" y="113695"/>
                <a:ext cx="96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8" name="Freihand 107">
                <a:extLst>
                  <a:ext uri="{FF2B5EF4-FFF2-40B4-BE49-F238E27FC236}">
                    <a16:creationId xmlns:a16="http://schemas.microsoft.com/office/drawing/2014/main" id="{D62E4DC3-2BD7-42AA-D6B5-DC454670646D}"/>
                  </a:ext>
                </a:extLst>
              </p14:cNvPr>
              <p14:cNvContentPartPr/>
              <p14:nvPr/>
            </p14:nvContentPartPr>
            <p14:xfrm>
              <a:off x="4641349" y="107575"/>
              <a:ext cx="95760" cy="213840"/>
            </p14:xfrm>
          </p:contentPart>
        </mc:Choice>
        <mc:Fallback>
          <p:pic>
            <p:nvPicPr>
              <p:cNvPr id="108" name="Freihand 107">
                <a:extLst>
                  <a:ext uri="{FF2B5EF4-FFF2-40B4-BE49-F238E27FC236}">
                    <a16:creationId xmlns:a16="http://schemas.microsoft.com/office/drawing/2014/main" id="{D62E4DC3-2BD7-42AA-D6B5-DC454670646D}"/>
                  </a:ext>
                </a:extLst>
              </p:cNvPr>
              <p:cNvPicPr/>
              <p:nvPr/>
            </p:nvPicPr>
            <p:blipFill>
              <a:blip r:embed="rId89"/>
              <a:stretch>
                <a:fillRect/>
              </a:stretch>
            </p:blipFill>
            <p:spPr>
              <a:xfrm>
                <a:off x="4632349" y="98575"/>
                <a:ext cx="113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9" name="Freihand 108">
                <a:extLst>
                  <a:ext uri="{FF2B5EF4-FFF2-40B4-BE49-F238E27FC236}">
                    <a16:creationId xmlns:a16="http://schemas.microsoft.com/office/drawing/2014/main" id="{3E536461-CD79-2DDC-F404-D36760B53B28}"/>
                  </a:ext>
                </a:extLst>
              </p14:cNvPr>
              <p14:cNvContentPartPr/>
              <p14:nvPr/>
            </p14:nvContentPartPr>
            <p14:xfrm>
              <a:off x="4670149" y="71575"/>
              <a:ext cx="107280" cy="62640"/>
            </p14:xfrm>
          </p:contentPart>
        </mc:Choice>
        <mc:Fallback>
          <p:pic>
            <p:nvPicPr>
              <p:cNvPr id="109" name="Freihand 108">
                <a:extLst>
                  <a:ext uri="{FF2B5EF4-FFF2-40B4-BE49-F238E27FC236}">
                    <a16:creationId xmlns:a16="http://schemas.microsoft.com/office/drawing/2014/main" id="{3E536461-CD79-2DDC-F404-D36760B53B28}"/>
                  </a:ext>
                </a:extLst>
              </p:cNvPr>
              <p:cNvPicPr/>
              <p:nvPr/>
            </p:nvPicPr>
            <p:blipFill>
              <a:blip r:embed="rId91"/>
              <a:stretch>
                <a:fillRect/>
              </a:stretch>
            </p:blipFill>
            <p:spPr>
              <a:xfrm>
                <a:off x="4661149" y="62575"/>
                <a:ext cx="124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0" name="Freihand 109">
                <a:extLst>
                  <a:ext uri="{FF2B5EF4-FFF2-40B4-BE49-F238E27FC236}">
                    <a16:creationId xmlns:a16="http://schemas.microsoft.com/office/drawing/2014/main" id="{80C2E716-DD0C-3E6E-2A39-32454160DC82}"/>
                  </a:ext>
                </a:extLst>
              </p14:cNvPr>
              <p14:cNvContentPartPr/>
              <p14:nvPr/>
            </p14:nvContentPartPr>
            <p14:xfrm>
              <a:off x="4782109" y="75175"/>
              <a:ext cx="76680" cy="189360"/>
            </p14:xfrm>
          </p:contentPart>
        </mc:Choice>
        <mc:Fallback>
          <p:pic>
            <p:nvPicPr>
              <p:cNvPr id="110" name="Freihand 109">
                <a:extLst>
                  <a:ext uri="{FF2B5EF4-FFF2-40B4-BE49-F238E27FC236}">
                    <a16:creationId xmlns:a16="http://schemas.microsoft.com/office/drawing/2014/main" id="{80C2E716-DD0C-3E6E-2A39-32454160DC82}"/>
                  </a:ext>
                </a:extLst>
              </p:cNvPr>
              <p:cNvPicPr/>
              <p:nvPr/>
            </p:nvPicPr>
            <p:blipFill>
              <a:blip r:embed="rId93"/>
              <a:stretch>
                <a:fillRect/>
              </a:stretch>
            </p:blipFill>
            <p:spPr>
              <a:xfrm>
                <a:off x="4773469" y="66535"/>
                <a:ext cx="94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30" name="Freihand 229">
                <a:extLst>
                  <a:ext uri="{FF2B5EF4-FFF2-40B4-BE49-F238E27FC236}">
                    <a16:creationId xmlns:a16="http://schemas.microsoft.com/office/drawing/2014/main" id="{ED97A3FD-3443-5AA4-3CB5-E4CD3987C5B6}"/>
                  </a:ext>
                </a:extLst>
              </p14:cNvPr>
              <p14:cNvContentPartPr/>
              <p14:nvPr/>
            </p14:nvContentPartPr>
            <p14:xfrm>
              <a:off x="1281829" y="541735"/>
              <a:ext cx="4555440" cy="3830040"/>
            </p14:xfrm>
          </p:contentPart>
        </mc:Choice>
        <mc:Fallback>
          <p:pic>
            <p:nvPicPr>
              <p:cNvPr id="230" name="Freihand 229">
                <a:extLst>
                  <a:ext uri="{FF2B5EF4-FFF2-40B4-BE49-F238E27FC236}">
                    <a16:creationId xmlns:a16="http://schemas.microsoft.com/office/drawing/2014/main" id="{ED97A3FD-3443-5AA4-3CB5-E4CD3987C5B6}"/>
                  </a:ext>
                </a:extLst>
              </p:cNvPr>
              <p:cNvPicPr/>
              <p:nvPr/>
            </p:nvPicPr>
            <p:blipFill>
              <a:blip r:embed="rId95"/>
              <a:stretch>
                <a:fillRect/>
              </a:stretch>
            </p:blipFill>
            <p:spPr>
              <a:xfrm>
                <a:off x="1273189" y="533095"/>
                <a:ext cx="4573080" cy="3847680"/>
              </a:xfrm>
              <a:prstGeom prst="rect">
                <a:avLst/>
              </a:prstGeom>
            </p:spPr>
          </p:pic>
        </mc:Fallback>
      </mc:AlternateContent>
      <p:grpSp>
        <p:nvGrpSpPr>
          <p:cNvPr id="257" name="Gruppieren 256">
            <a:extLst>
              <a:ext uri="{FF2B5EF4-FFF2-40B4-BE49-F238E27FC236}">
                <a16:creationId xmlns:a16="http://schemas.microsoft.com/office/drawing/2014/main" id="{0A7DDCCA-FD4B-FB35-0AC7-F7622636C647}"/>
              </a:ext>
            </a:extLst>
          </p:cNvPr>
          <p:cNvGrpSpPr/>
          <p:nvPr/>
        </p:nvGrpSpPr>
        <p:grpSpPr>
          <a:xfrm>
            <a:off x="324589" y="717055"/>
            <a:ext cx="9114840" cy="5698800"/>
            <a:chOff x="324589" y="717055"/>
            <a:chExt cx="9114840" cy="5698800"/>
          </a:xfrm>
        </p:grpSpPr>
        <mc:AlternateContent xmlns:mc="http://schemas.openxmlformats.org/markup-compatibility/2006">
          <mc:Choice xmlns:p14="http://schemas.microsoft.com/office/powerpoint/2010/main" Requires="p14">
            <p:contentPart p14:bwMode="auto" r:id="rId96">
              <p14:nvContentPartPr>
                <p14:cNvPr id="198" name="Freihand 197">
                  <a:extLst>
                    <a:ext uri="{FF2B5EF4-FFF2-40B4-BE49-F238E27FC236}">
                      <a16:creationId xmlns:a16="http://schemas.microsoft.com/office/drawing/2014/main" id="{6A37A2DA-091D-970A-6CED-12269B2B6E54}"/>
                    </a:ext>
                  </a:extLst>
                </p14:cNvPr>
                <p14:cNvContentPartPr/>
                <p14:nvPr/>
              </p14:nvContentPartPr>
              <p14:xfrm>
                <a:off x="7326949" y="3615055"/>
                <a:ext cx="93240" cy="338400"/>
              </p14:xfrm>
            </p:contentPart>
          </mc:Choice>
          <mc:Fallback>
            <p:pic>
              <p:nvPicPr>
                <p:cNvPr id="198" name="Freihand 197">
                  <a:extLst>
                    <a:ext uri="{FF2B5EF4-FFF2-40B4-BE49-F238E27FC236}">
                      <a16:creationId xmlns:a16="http://schemas.microsoft.com/office/drawing/2014/main" id="{6A37A2DA-091D-970A-6CED-12269B2B6E54}"/>
                    </a:ext>
                  </a:extLst>
                </p:cNvPr>
                <p:cNvPicPr/>
                <p:nvPr/>
              </p:nvPicPr>
              <p:blipFill>
                <a:blip r:embed="rId97"/>
                <a:stretch>
                  <a:fillRect/>
                </a:stretch>
              </p:blipFill>
              <p:spPr>
                <a:xfrm>
                  <a:off x="7317949" y="3606055"/>
                  <a:ext cx="11088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99" name="Freihand 198">
                  <a:extLst>
                    <a:ext uri="{FF2B5EF4-FFF2-40B4-BE49-F238E27FC236}">
                      <a16:creationId xmlns:a16="http://schemas.microsoft.com/office/drawing/2014/main" id="{26C7E79C-C6AE-C106-52D2-A6F6A98A3119}"/>
                    </a:ext>
                  </a:extLst>
                </p14:cNvPr>
                <p14:cNvContentPartPr/>
                <p14:nvPr/>
              </p14:nvContentPartPr>
              <p14:xfrm>
                <a:off x="7297069" y="3402655"/>
                <a:ext cx="224280" cy="275760"/>
              </p14:xfrm>
            </p:contentPart>
          </mc:Choice>
          <mc:Fallback>
            <p:pic>
              <p:nvPicPr>
                <p:cNvPr id="199" name="Freihand 198">
                  <a:extLst>
                    <a:ext uri="{FF2B5EF4-FFF2-40B4-BE49-F238E27FC236}">
                      <a16:creationId xmlns:a16="http://schemas.microsoft.com/office/drawing/2014/main" id="{26C7E79C-C6AE-C106-52D2-A6F6A98A3119}"/>
                    </a:ext>
                  </a:extLst>
                </p:cNvPr>
                <p:cNvPicPr/>
                <p:nvPr/>
              </p:nvPicPr>
              <p:blipFill>
                <a:blip r:embed="rId99"/>
                <a:stretch>
                  <a:fillRect/>
                </a:stretch>
              </p:blipFill>
              <p:spPr>
                <a:xfrm>
                  <a:off x="7288069" y="3393655"/>
                  <a:ext cx="2419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3" name="Freihand 202">
                  <a:extLst>
                    <a:ext uri="{FF2B5EF4-FFF2-40B4-BE49-F238E27FC236}">
                      <a16:creationId xmlns:a16="http://schemas.microsoft.com/office/drawing/2014/main" id="{CFCE9C38-1F6F-E48C-B189-C11485D10322}"/>
                    </a:ext>
                  </a:extLst>
                </p14:cNvPr>
                <p14:cNvContentPartPr/>
                <p14:nvPr/>
              </p14:nvContentPartPr>
              <p14:xfrm>
                <a:off x="8612509" y="3007375"/>
                <a:ext cx="415800" cy="257760"/>
              </p14:xfrm>
            </p:contentPart>
          </mc:Choice>
          <mc:Fallback>
            <p:pic>
              <p:nvPicPr>
                <p:cNvPr id="203" name="Freihand 202">
                  <a:extLst>
                    <a:ext uri="{FF2B5EF4-FFF2-40B4-BE49-F238E27FC236}">
                      <a16:creationId xmlns:a16="http://schemas.microsoft.com/office/drawing/2014/main" id="{CFCE9C38-1F6F-E48C-B189-C11485D10322}"/>
                    </a:ext>
                  </a:extLst>
                </p:cNvPr>
                <p:cNvPicPr/>
                <p:nvPr/>
              </p:nvPicPr>
              <p:blipFill>
                <a:blip r:embed="rId101"/>
                <a:stretch>
                  <a:fillRect/>
                </a:stretch>
              </p:blipFill>
              <p:spPr>
                <a:xfrm>
                  <a:off x="8603509" y="2998735"/>
                  <a:ext cx="4334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04" name="Freihand 203">
                  <a:extLst>
                    <a:ext uri="{FF2B5EF4-FFF2-40B4-BE49-F238E27FC236}">
                      <a16:creationId xmlns:a16="http://schemas.microsoft.com/office/drawing/2014/main" id="{84DC2460-EA08-C5D1-A0C9-0718C004B27D}"/>
                    </a:ext>
                  </a:extLst>
                </p14:cNvPr>
                <p14:cNvContentPartPr/>
                <p14:nvPr/>
              </p14:nvContentPartPr>
              <p14:xfrm>
                <a:off x="8953429" y="2939695"/>
                <a:ext cx="145080" cy="136080"/>
              </p14:xfrm>
            </p:contentPart>
          </mc:Choice>
          <mc:Fallback>
            <p:pic>
              <p:nvPicPr>
                <p:cNvPr id="204" name="Freihand 203">
                  <a:extLst>
                    <a:ext uri="{FF2B5EF4-FFF2-40B4-BE49-F238E27FC236}">
                      <a16:creationId xmlns:a16="http://schemas.microsoft.com/office/drawing/2014/main" id="{84DC2460-EA08-C5D1-A0C9-0718C004B27D}"/>
                    </a:ext>
                  </a:extLst>
                </p:cNvPr>
                <p:cNvPicPr/>
                <p:nvPr/>
              </p:nvPicPr>
              <p:blipFill>
                <a:blip r:embed="rId103"/>
                <a:stretch>
                  <a:fillRect/>
                </a:stretch>
              </p:blipFill>
              <p:spPr>
                <a:xfrm>
                  <a:off x="8944789" y="2930695"/>
                  <a:ext cx="162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02" name="Freihand 201">
                  <a:extLst>
                    <a:ext uri="{FF2B5EF4-FFF2-40B4-BE49-F238E27FC236}">
                      <a16:creationId xmlns:a16="http://schemas.microsoft.com/office/drawing/2014/main" id="{F70B73E2-7956-8DF8-EB5F-DD0F14CC5FCD}"/>
                    </a:ext>
                  </a:extLst>
                </p14:cNvPr>
                <p14:cNvContentPartPr/>
                <p14:nvPr/>
              </p14:nvContentPartPr>
              <p14:xfrm>
                <a:off x="8006269" y="3015295"/>
                <a:ext cx="342720" cy="176760"/>
              </p14:xfrm>
            </p:contentPart>
          </mc:Choice>
          <mc:Fallback>
            <p:pic>
              <p:nvPicPr>
                <p:cNvPr id="202" name="Freihand 201">
                  <a:extLst>
                    <a:ext uri="{FF2B5EF4-FFF2-40B4-BE49-F238E27FC236}">
                      <a16:creationId xmlns:a16="http://schemas.microsoft.com/office/drawing/2014/main" id="{F70B73E2-7956-8DF8-EB5F-DD0F14CC5FCD}"/>
                    </a:ext>
                  </a:extLst>
                </p:cNvPr>
                <p:cNvPicPr/>
                <p:nvPr/>
              </p:nvPicPr>
              <p:blipFill>
                <a:blip r:embed="rId105"/>
                <a:stretch>
                  <a:fillRect/>
                </a:stretch>
              </p:blipFill>
              <p:spPr>
                <a:xfrm>
                  <a:off x="7997269" y="3006655"/>
                  <a:ext cx="360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5" name="Freihand 204">
                  <a:extLst>
                    <a:ext uri="{FF2B5EF4-FFF2-40B4-BE49-F238E27FC236}">
                      <a16:creationId xmlns:a16="http://schemas.microsoft.com/office/drawing/2014/main" id="{9EEF38DB-C693-FFAA-1349-FF77D135828E}"/>
                    </a:ext>
                  </a:extLst>
                </p14:cNvPr>
                <p14:cNvContentPartPr/>
                <p14:nvPr/>
              </p14:nvContentPartPr>
              <p14:xfrm>
                <a:off x="7882789" y="2870935"/>
                <a:ext cx="230760" cy="213840"/>
              </p14:xfrm>
            </p:contentPart>
          </mc:Choice>
          <mc:Fallback>
            <p:pic>
              <p:nvPicPr>
                <p:cNvPr id="205" name="Freihand 204">
                  <a:extLst>
                    <a:ext uri="{FF2B5EF4-FFF2-40B4-BE49-F238E27FC236}">
                      <a16:creationId xmlns:a16="http://schemas.microsoft.com/office/drawing/2014/main" id="{9EEF38DB-C693-FFAA-1349-FF77D135828E}"/>
                    </a:ext>
                  </a:extLst>
                </p:cNvPr>
                <p:cNvPicPr/>
                <p:nvPr/>
              </p:nvPicPr>
              <p:blipFill>
                <a:blip r:embed="rId107"/>
                <a:stretch>
                  <a:fillRect/>
                </a:stretch>
              </p:blipFill>
              <p:spPr>
                <a:xfrm>
                  <a:off x="7873789" y="2861935"/>
                  <a:ext cx="248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8" name="Freihand 207">
                  <a:extLst>
                    <a:ext uri="{FF2B5EF4-FFF2-40B4-BE49-F238E27FC236}">
                      <a16:creationId xmlns:a16="http://schemas.microsoft.com/office/drawing/2014/main" id="{E632B385-9061-5AD4-6543-345747249869}"/>
                    </a:ext>
                  </a:extLst>
                </p14:cNvPr>
                <p14:cNvContentPartPr/>
                <p14:nvPr/>
              </p14:nvContentPartPr>
              <p14:xfrm>
                <a:off x="8216509" y="3464935"/>
                <a:ext cx="10080" cy="123120"/>
              </p14:xfrm>
            </p:contentPart>
          </mc:Choice>
          <mc:Fallback>
            <p:pic>
              <p:nvPicPr>
                <p:cNvPr id="208" name="Freihand 207">
                  <a:extLst>
                    <a:ext uri="{FF2B5EF4-FFF2-40B4-BE49-F238E27FC236}">
                      <a16:creationId xmlns:a16="http://schemas.microsoft.com/office/drawing/2014/main" id="{E632B385-9061-5AD4-6543-345747249869}"/>
                    </a:ext>
                  </a:extLst>
                </p:cNvPr>
                <p:cNvPicPr/>
                <p:nvPr/>
              </p:nvPicPr>
              <p:blipFill>
                <a:blip r:embed="rId109"/>
                <a:stretch>
                  <a:fillRect/>
                </a:stretch>
              </p:blipFill>
              <p:spPr>
                <a:xfrm>
                  <a:off x="8207509" y="3455935"/>
                  <a:ext cx="27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09" name="Freihand 208">
                  <a:extLst>
                    <a:ext uri="{FF2B5EF4-FFF2-40B4-BE49-F238E27FC236}">
                      <a16:creationId xmlns:a16="http://schemas.microsoft.com/office/drawing/2014/main" id="{64BE6725-216C-AD62-EEB0-D25445D510CA}"/>
                    </a:ext>
                  </a:extLst>
                </p14:cNvPr>
                <p14:cNvContentPartPr/>
                <p14:nvPr/>
              </p14:nvContentPartPr>
              <p14:xfrm>
                <a:off x="8196709" y="3326695"/>
                <a:ext cx="7560" cy="10080"/>
              </p14:xfrm>
            </p:contentPart>
          </mc:Choice>
          <mc:Fallback>
            <p:pic>
              <p:nvPicPr>
                <p:cNvPr id="209" name="Freihand 208">
                  <a:extLst>
                    <a:ext uri="{FF2B5EF4-FFF2-40B4-BE49-F238E27FC236}">
                      <a16:creationId xmlns:a16="http://schemas.microsoft.com/office/drawing/2014/main" id="{64BE6725-216C-AD62-EEB0-D25445D510CA}"/>
                    </a:ext>
                  </a:extLst>
                </p:cNvPr>
                <p:cNvPicPr/>
                <p:nvPr/>
              </p:nvPicPr>
              <p:blipFill>
                <a:blip r:embed="rId111"/>
                <a:stretch>
                  <a:fillRect/>
                </a:stretch>
              </p:blipFill>
              <p:spPr>
                <a:xfrm>
                  <a:off x="8188069" y="3317695"/>
                  <a:ext cx="25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 name="Freihand 209">
                  <a:extLst>
                    <a:ext uri="{FF2B5EF4-FFF2-40B4-BE49-F238E27FC236}">
                      <a16:creationId xmlns:a16="http://schemas.microsoft.com/office/drawing/2014/main" id="{4697B9F4-D4DE-75B5-52A7-73FF15476CD4}"/>
                    </a:ext>
                  </a:extLst>
                </p14:cNvPr>
                <p14:cNvContentPartPr/>
                <p14:nvPr/>
              </p14:nvContentPartPr>
              <p14:xfrm>
                <a:off x="8314429" y="3334615"/>
                <a:ext cx="121320" cy="249480"/>
              </p14:xfrm>
            </p:contentPart>
          </mc:Choice>
          <mc:Fallback>
            <p:pic>
              <p:nvPicPr>
                <p:cNvPr id="210" name="Freihand 209">
                  <a:extLst>
                    <a:ext uri="{FF2B5EF4-FFF2-40B4-BE49-F238E27FC236}">
                      <a16:creationId xmlns:a16="http://schemas.microsoft.com/office/drawing/2014/main" id="{4697B9F4-D4DE-75B5-52A7-73FF15476CD4}"/>
                    </a:ext>
                  </a:extLst>
                </p:cNvPr>
                <p:cNvPicPr/>
                <p:nvPr/>
              </p:nvPicPr>
              <p:blipFill>
                <a:blip r:embed="rId113"/>
                <a:stretch>
                  <a:fillRect/>
                </a:stretch>
              </p:blipFill>
              <p:spPr>
                <a:xfrm>
                  <a:off x="8305429" y="3325975"/>
                  <a:ext cx="1389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1" name="Freihand 210">
                  <a:extLst>
                    <a:ext uri="{FF2B5EF4-FFF2-40B4-BE49-F238E27FC236}">
                      <a16:creationId xmlns:a16="http://schemas.microsoft.com/office/drawing/2014/main" id="{DFFCE9C6-BA54-774B-3410-B9C3854A4850}"/>
                    </a:ext>
                  </a:extLst>
                </p14:cNvPr>
                <p14:cNvContentPartPr/>
                <p14:nvPr/>
              </p14:nvContentPartPr>
              <p14:xfrm>
                <a:off x="8510269" y="3440455"/>
                <a:ext cx="192960" cy="78120"/>
              </p14:xfrm>
            </p:contentPart>
          </mc:Choice>
          <mc:Fallback>
            <p:pic>
              <p:nvPicPr>
                <p:cNvPr id="211" name="Freihand 210">
                  <a:extLst>
                    <a:ext uri="{FF2B5EF4-FFF2-40B4-BE49-F238E27FC236}">
                      <a16:creationId xmlns:a16="http://schemas.microsoft.com/office/drawing/2014/main" id="{DFFCE9C6-BA54-774B-3410-B9C3854A4850}"/>
                    </a:ext>
                  </a:extLst>
                </p:cNvPr>
                <p:cNvPicPr/>
                <p:nvPr/>
              </p:nvPicPr>
              <p:blipFill>
                <a:blip r:embed="rId115"/>
                <a:stretch>
                  <a:fillRect/>
                </a:stretch>
              </p:blipFill>
              <p:spPr>
                <a:xfrm>
                  <a:off x="8501629" y="3431815"/>
                  <a:ext cx="210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2" name="Freihand 211">
                  <a:extLst>
                    <a:ext uri="{FF2B5EF4-FFF2-40B4-BE49-F238E27FC236}">
                      <a16:creationId xmlns:a16="http://schemas.microsoft.com/office/drawing/2014/main" id="{A28264DB-3F99-BEA2-67CC-7FC5001304AB}"/>
                    </a:ext>
                  </a:extLst>
                </p14:cNvPr>
                <p14:cNvContentPartPr/>
                <p14:nvPr/>
              </p14:nvContentPartPr>
              <p14:xfrm>
                <a:off x="8820229" y="3276295"/>
                <a:ext cx="177480" cy="197640"/>
              </p14:xfrm>
            </p:contentPart>
          </mc:Choice>
          <mc:Fallback>
            <p:pic>
              <p:nvPicPr>
                <p:cNvPr id="212" name="Freihand 211">
                  <a:extLst>
                    <a:ext uri="{FF2B5EF4-FFF2-40B4-BE49-F238E27FC236}">
                      <a16:creationId xmlns:a16="http://schemas.microsoft.com/office/drawing/2014/main" id="{A28264DB-3F99-BEA2-67CC-7FC5001304AB}"/>
                    </a:ext>
                  </a:extLst>
                </p:cNvPr>
                <p:cNvPicPr/>
                <p:nvPr/>
              </p:nvPicPr>
              <p:blipFill>
                <a:blip r:embed="rId117"/>
                <a:stretch>
                  <a:fillRect/>
                </a:stretch>
              </p:blipFill>
              <p:spPr>
                <a:xfrm>
                  <a:off x="8811229" y="3267655"/>
                  <a:ext cx="195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3" name="Freihand 212">
                  <a:extLst>
                    <a:ext uri="{FF2B5EF4-FFF2-40B4-BE49-F238E27FC236}">
                      <a16:creationId xmlns:a16="http://schemas.microsoft.com/office/drawing/2014/main" id="{C9E9D006-8B0D-3F3B-932F-25DEE9F307A2}"/>
                    </a:ext>
                  </a:extLst>
                </p14:cNvPr>
                <p14:cNvContentPartPr/>
                <p14:nvPr/>
              </p14:nvContentPartPr>
              <p14:xfrm>
                <a:off x="8952709" y="3269815"/>
                <a:ext cx="164880" cy="147960"/>
              </p14:xfrm>
            </p:contentPart>
          </mc:Choice>
          <mc:Fallback>
            <p:pic>
              <p:nvPicPr>
                <p:cNvPr id="213" name="Freihand 212">
                  <a:extLst>
                    <a:ext uri="{FF2B5EF4-FFF2-40B4-BE49-F238E27FC236}">
                      <a16:creationId xmlns:a16="http://schemas.microsoft.com/office/drawing/2014/main" id="{C9E9D006-8B0D-3F3B-932F-25DEE9F307A2}"/>
                    </a:ext>
                  </a:extLst>
                </p:cNvPr>
                <p:cNvPicPr/>
                <p:nvPr/>
              </p:nvPicPr>
              <p:blipFill>
                <a:blip r:embed="rId119"/>
                <a:stretch>
                  <a:fillRect/>
                </a:stretch>
              </p:blipFill>
              <p:spPr>
                <a:xfrm>
                  <a:off x="8944069" y="3260815"/>
                  <a:ext cx="182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4" name="Freihand 213">
                  <a:extLst>
                    <a:ext uri="{FF2B5EF4-FFF2-40B4-BE49-F238E27FC236}">
                      <a16:creationId xmlns:a16="http://schemas.microsoft.com/office/drawing/2014/main" id="{13869060-4FEE-BE91-7AA8-FA2298C8653A}"/>
                    </a:ext>
                  </a:extLst>
                </p14:cNvPr>
                <p14:cNvContentPartPr/>
                <p14:nvPr/>
              </p14:nvContentPartPr>
              <p14:xfrm>
                <a:off x="9157909" y="3109255"/>
                <a:ext cx="281520" cy="307440"/>
              </p14:xfrm>
            </p:contentPart>
          </mc:Choice>
          <mc:Fallback>
            <p:pic>
              <p:nvPicPr>
                <p:cNvPr id="214" name="Freihand 213">
                  <a:extLst>
                    <a:ext uri="{FF2B5EF4-FFF2-40B4-BE49-F238E27FC236}">
                      <a16:creationId xmlns:a16="http://schemas.microsoft.com/office/drawing/2014/main" id="{13869060-4FEE-BE91-7AA8-FA2298C8653A}"/>
                    </a:ext>
                  </a:extLst>
                </p:cNvPr>
                <p:cNvPicPr/>
                <p:nvPr/>
              </p:nvPicPr>
              <p:blipFill>
                <a:blip r:embed="rId121"/>
                <a:stretch>
                  <a:fillRect/>
                </a:stretch>
              </p:blipFill>
              <p:spPr>
                <a:xfrm>
                  <a:off x="9149269" y="3100255"/>
                  <a:ext cx="2991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6" name="Freihand 15">
                  <a:extLst>
                    <a:ext uri="{FF2B5EF4-FFF2-40B4-BE49-F238E27FC236}">
                      <a16:creationId xmlns:a16="http://schemas.microsoft.com/office/drawing/2014/main" id="{F05CC002-663A-1C7C-A409-45C1C533687E}"/>
                    </a:ext>
                  </a:extLst>
                </p14:cNvPr>
                <p14:cNvContentPartPr/>
                <p14:nvPr/>
              </p14:nvContentPartPr>
              <p14:xfrm>
                <a:off x="1368589" y="1213135"/>
                <a:ext cx="235440" cy="1549800"/>
              </p14:xfrm>
            </p:contentPart>
          </mc:Choice>
          <mc:Fallback>
            <p:pic>
              <p:nvPicPr>
                <p:cNvPr id="16" name="Freihand 15">
                  <a:extLst>
                    <a:ext uri="{FF2B5EF4-FFF2-40B4-BE49-F238E27FC236}">
                      <a16:creationId xmlns:a16="http://schemas.microsoft.com/office/drawing/2014/main" id="{F05CC002-663A-1C7C-A409-45C1C533687E}"/>
                    </a:ext>
                  </a:extLst>
                </p:cNvPr>
                <p:cNvPicPr/>
                <p:nvPr/>
              </p:nvPicPr>
              <p:blipFill>
                <a:blip r:embed="rId123"/>
                <a:stretch>
                  <a:fillRect/>
                </a:stretch>
              </p:blipFill>
              <p:spPr>
                <a:xfrm>
                  <a:off x="1359949" y="1204135"/>
                  <a:ext cx="253080" cy="1567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 name="Freihand 16">
                  <a:extLst>
                    <a:ext uri="{FF2B5EF4-FFF2-40B4-BE49-F238E27FC236}">
                      <a16:creationId xmlns:a16="http://schemas.microsoft.com/office/drawing/2014/main" id="{C787C59E-49E5-41A1-C5BF-4EEBAF5890C1}"/>
                    </a:ext>
                  </a:extLst>
                </p14:cNvPr>
                <p14:cNvContentPartPr/>
                <p14:nvPr/>
              </p14:nvContentPartPr>
              <p14:xfrm>
                <a:off x="353029" y="1730095"/>
                <a:ext cx="110520" cy="210600"/>
              </p14:xfrm>
            </p:contentPart>
          </mc:Choice>
          <mc:Fallback>
            <p:pic>
              <p:nvPicPr>
                <p:cNvPr id="17" name="Freihand 16">
                  <a:extLst>
                    <a:ext uri="{FF2B5EF4-FFF2-40B4-BE49-F238E27FC236}">
                      <a16:creationId xmlns:a16="http://schemas.microsoft.com/office/drawing/2014/main" id="{C787C59E-49E5-41A1-C5BF-4EEBAF5890C1}"/>
                    </a:ext>
                  </a:extLst>
                </p:cNvPr>
                <p:cNvPicPr/>
                <p:nvPr/>
              </p:nvPicPr>
              <p:blipFill>
                <a:blip r:embed="rId125"/>
                <a:stretch>
                  <a:fillRect/>
                </a:stretch>
              </p:blipFill>
              <p:spPr>
                <a:xfrm>
                  <a:off x="344029" y="1721095"/>
                  <a:ext cx="1281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8" name="Freihand 17">
                  <a:extLst>
                    <a:ext uri="{FF2B5EF4-FFF2-40B4-BE49-F238E27FC236}">
                      <a16:creationId xmlns:a16="http://schemas.microsoft.com/office/drawing/2014/main" id="{A3CB2216-FDF8-60F9-D38E-45BBF38F26B4}"/>
                    </a:ext>
                  </a:extLst>
                </p14:cNvPr>
                <p14:cNvContentPartPr/>
                <p14:nvPr/>
              </p14:nvContentPartPr>
              <p14:xfrm>
                <a:off x="500989" y="1605535"/>
                <a:ext cx="233280" cy="209160"/>
              </p14:xfrm>
            </p:contentPart>
          </mc:Choice>
          <mc:Fallback>
            <p:pic>
              <p:nvPicPr>
                <p:cNvPr id="18" name="Freihand 17">
                  <a:extLst>
                    <a:ext uri="{FF2B5EF4-FFF2-40B4-BE49-F238E27FC236}">
                      <a16:creationId xmlns:a16="http://schemas.microsoft.com/office/drawing/2014/main" id="{A3CB2216-FDF8-60F9-D38E-45BBF38F26B4}"/>
                    </a:ext>
                  </a:extLst>
                </p:cNvPr>
                <p:cNvPicPr/>
                <p:nvPr/>
              </p:nvPicPr>
              <p:blipFill>
                <a:blip r:embed="rId127"/>
                <a:stretch>
                  <a:fillRect/>
                </a:stretch>
              </p:blipFill>
              <p:spPr>
                <a:xfrm>
                  <a:off x="491989" y="1596535"/>
                  <a:ext cx="250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9" name="Freihand 18">
                  <a:extLst>
                    <a:ext uri="{FF2B5EF4-FFF2-40B4-BE49-F238E27FC236}">
                      <a16:creationId xmlns:a16="http://schemas.microsoft.com/office/drawing/2014/main" id="{8207E6B9-6EBB-3759-5C28-FA9D682ACDEC}"/>
                    </a:ext>
                  </a:extLst>
                </p14:cNvPr>
                <p14:cNvContentPartPr/>
                <p14:nvPr/>
              </p14:nvContentPartPr>
              <p14:xfrm>
                <a:off x="762709" y="1454335"/>
                <a:ext cx="96120" cy="141480"/>
              </p14:xfrm>
            </p:contentPart>
          </mc:Choice>
          <mc:Fallback>
            <p:pic>
              <p:nvPicPr>
                <p:cNvPr id="19" name="Freihand 18">
                  <a:extLst>
                    <a:ext uri="{FF2B5EF4-FFF2-40B4-BE49-F238E27FC236}">
                      <a16:creationId xmlns:a16="http://schemas.microsoft.com/office/drawing/2014/main" id="{8207E6B9-6EBB-3759-5C28-FA9D682ACDEC}"/>
                    </a:ext>
                  </a:extLst>
                </p:cNvPr>
                <p:cNvPicPr/>
                <p:nvPr/>
              </p:nvPicPr>
              <p:blipFill>
                <a:blip r:embed="rId129"/>
                <a:stretch>
                  <a:fillRect/>
                </a:stretch>
              </p:blipFill>
              <p:spPr>
                <a:xfrm>
                  <a:off x="754069" y="1445695"/>
                  <a:ext cx="113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0" name="Freihand 19">
                  <a:extLst>
                    <a:ext uri="{FF2B5EF4-FFF2-40B4-BE49-F238E27FC236}">
                      <a16:creationId xmlns:a16="http://schemas.microsoft.com/office/drawing/2014/main" id="{49BCAD81-E019-0DE3-A663-8C06F55818B5}"/>
                    </a:ext>
                  </a:extLst>
                </p14:cNvPr>
                <p14:cNvContentPartPr/>
                <p14:nvPr/>
              </p14:nvContentPartPr>
              <p14:xfrm>
                <a:off x="909949" y="1180735"/>
                <a:ext cx="77040" cy="159480"/>
              </p14:xfrm>
            </p:contentPart>
          </mc:Choice>
          <mc:Fallback>
            <p:pic>
              <p:nvPicPr>
                <p:cNvPr id="20" name="Freihand 19">
                  <a:extLst>
                    <a:ext uri="{FF2B5EF4-FFF2-40B4-BE49-F238E27FC236}">
                      <a16:creationId xmlns:a16="http://schemas.microsoft.com/office/drawing/2014/main" id="{49BCAD81-E019-0DE3-A663-8C06F55818B5}"/>
                    </a:ext>
                  </a:extLst>
                </p:cNvPr>
                <p:cNvPicPr/>
                <p:nvPr/>
              </p:nvPicPr>
              <p:blipFill>
                <a:blip r:embed="rId131"/>
                <a:stretch>
                  <a:fillRect/>
                </a:stretch>
              </p:blipFill>
              <p:spPr>
                <a:xfrm>
                  <a:off x="900949" y="1172095"/>
                  <a:ext cx="94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 name="Freihand 20">
                  <a:extLst>
                    <a:ext uri="{FF2B5EF4-FFF2-40B4-BE49-F238E27FC236}">
                      <a16:creationId xmlns:a16="http://schemas.microsoft.com/office/drawing/2014/main" id="{69FFDC08-EB0F-E1F1-5F58-7B4CF219FB42}"/>
                    </a:ext>
                  </a:extLst>
                </p14:cNvPr>
                <p14:cNvContentPartPr/>
                <p14:nvPr/>
              </p14:nvContentPartPr>
              <p14:xfrm>
                <a:off x="971509" y="1017655"/>
                <a:ext cx="69840" cy="170280"/>
              </p14:xfrm>
            </p:contentPart>
          </mc:Choice>
          <mc:Fallback>
            <p:pic>
              <p:nvPicPr>
                <p:cNvPr id="21" name="Freihand 20">
                  <a:extLst>
                    <a:ext uri="{FF2B5EF4-FFF2-40B4-BE49-F238E27FC236}">
                      <a16:creationId xmlns:a16="http://schemas.microsoft.com/office/drawing/2014/main" id="{69FFDC08-EB0F-E1F1-5F58-7B4CF219FB42}"/>
                    </a:ext>
                  </a:extLst>
                </p:cNvPr>
                <p:cNvPicPr/>
                <p:nvPr/>
              </p:nvPicPr>
              <p:blipFill>
                <a:blip r:embed="rId133"/>
                <a:stretch>
                  <a:fillRect/>
                </a:stretch>
              </p:blipFill>
              <p:spPr>
                <a:xfrm>
                  <a:off x="962509" y="1008655"/>
                  <a:ext cx="87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2" name="Freihand 21">
                  <a:extLst>
                    <a:ext uri="{FF2B5EF4-FFF2-40B4-BE49-F238E27FC236}">
                      <a16:creationId xmlns:a16="http://schemas.microsoft.com/office/drawing/2014/main" id="{52301761-DB82-CA9D-1061-83F3B4CE8DE1}"/>
                    </a:ext>
                  </a:extLst>
                </p14:cNvPr>
                <p14:cNvContentPartPr/>
                <p14:nvPr/>
              </p14:nvContentPartPr>
              <p14:xfrm>
                <a:off x="1079509" y="977335"/>
                <a:ext cx="108000" cy="150480"/>
              </p14:xfrm>
            </p:contentPart>
          </mc:Choice>
          <mc:Fallback>
            <p:pic>
              <p:nvPicPr>
                <p:cNvPr id="22" name="Freihand 21">
                  <a:extLst>
                    <a:ext uri="{FF2B5EF4-FFF2-40B4-BE49-F238E27FC236}">
                      <a16:creationId xmlns:a16="http://schemas.microsoft.com/office/drawing/2014/main" id="{52301761-DB82-CA9D-1061-83F3B4CE8DE1}"/>
                    </a:ext>
                  </a:extLst>
                </p:cNvPr>
                <p:cNvPicPr/>
                <p:nvPr/>
              </p:nvPicPr>
              <p:blipFill>
                <a:blip r:embed="rId135"/>
                <a:stretch>
                  <a:fillRect/>
                </a:stretch>
              </p:blipFill>
              <p:spPr>
                <a:xfrm>
                  <a:off x="1070509" y="968335"/>
                  <a:ext cx="125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3" name="Freihand 22">
                  <a:extLst>
                    <a:ext uri="{FF2B5EF4-FFF2-40B4-BE49-F238E27FC236}">
                      <a16:creationId xmlns:a16="http://schemas.microsoft.com/office/drawing/2014/main" id="{19987D01-BBA5-80A7-C2F4-E4B22C568266}"/>
                    </a:ext>
                  </a:extLst>
                </p14:cNvPr>
                <p14:cNvContentPartPr/>
                <p14:nvPr/>
              </p14:nvContentPartPr>
              <p14:xfrm>
                <a:off x="1092109" y="997855"/>
                <a:ext cx="98280" cy="86040"/>
              </p14:xfrm>
            </p:contentPart>
          </mc:Choice>
          <mc:Fallback>
            <p:pic>
              <p:nvPicPr>
                <p:cNvPr id="23" name="Freihand 22">
                  <a:extLst>
                    <a:ext uri="{FF2B5EF4-FFF2-40B4-BE49-F238E27FC236}">
                      <a16:creationId xmlns:a16="http://schemas.microsoft.com/office/drawing/2014/main" id="{19987D01-BBA5-80A7-C2F4-E4B22C568266}"/>
                    </a:ext>
                  </a:extLst>
                </p:cNvPr>
                <p:cNvPicPr/>
                <p:nvPr/>
              </p:nvPicPr>
              <p:blipFill>
                <a:blip r:embed="rId137"/>
                <a:stretch>
                  <a:fillRect/>
                </a:stretch>
              </p:blipFill>
              <p:spPr>
                <a:xfrm>
                  <a:off x="1083469" y="989215"/>
                  <a:ext cx="11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4" name="Freihand 23">
                  <a:extLst>
                    <a:ext uri="{FF2B5EF4-FFF2-40B4-BE49-F238E27FC236}">
                      <a16:creationId xmlns:a16="http://schemas.microsoft.com/office/drawing/2014/main" id="{2CC93A0C-F810-3D4B-BA7B-9178A2429553}"/>
                    </a:ext>
                  </a:extLst>
                </p14:cNvPr>
                <p14:cNvContentPartPr/>
                <p14:nvPr/>
              </p14:nvContentPartPr>
              <p14:xfrm>
                <a:off x="1236109" y="867895"/>
                <a:ext cx="105480" cy="144360"/>
              </p14:xfrm>
            </p:contentPart>
          </mc:Choice>
          <mc:Fallback>
            <p:pic>
              <p:nvPicPr>
                <p:cNvPr id="24" name="Freihand 23">
                  <a:extLst>
                    <a:ext uri="{FF2B5EF4-FFF2-40B4-BE49-F238E27FC236}">
                      <a16:creationId xmlns:a16="http://schemas.microsoft.com/office/drawing/2014/main" id="{2CC93A0C-F810-3D4B-BA7B-9178A2429553}"/>
                    </a:ext>
                  </a:extLst>
                </p:cNvPr>
                <p:cNvPicPr/>
                <p:nvPr/>
              </p:nvPicPr>
              <p:blipFill>
                <a:blip r:embed="rId139"/>
                <a:stretch>
                  <a:fillRect/>
                </a:stretch>
              </p:blipFill>
              <p:spPr>
                <a:xfrm>
                  <a:off x="1227469" y="858895"/>
                  <a:ext cx="123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5" name="Freihand 24">
                  <a:extLst>
                    <a:ext uri="{FF2B5EF4-FFF2-40B4-BE49-F238E27FC236}">
                      <a16:creationId xmlns:a16="http://schemas.microsoft.com/office/drawing/2014/main" id="{0668B193-1595-65CB-A493-661DB0E1D8F5}"/>
                    </a:ext>
                  </a:extLst>
                </p14:cNvPr>
                <p14:cNvContentPartPr/>
                <p14:nvPr/>
              </p14:nvContentPartPr>
              <p14:xfrm>
                <a:off x="606469" y="1827295"/>
                <a:ext cx="242280" cy="309960"/>
              </p14:xfrm>
            </p:contentPart>
          </mc:Choice>
          <mc:Fallback>
            <p:pic>
              <p:nvPicPr>
                <p:cNvPr id="25" name="Freihand 24">
                  <a:extLst>
                    <a:ext uri="{FF2B5EF4-FFF2-40B4-BE49-F238E27FC236}">
                      <a16:creationId xmlns:a16="http://schemas.microsoft.com/office/drawing/2014/main" id="{0668B193-1595-65CB-A493-661DB0E1D8F5}"/>
                    </a:ext>
                  </a:extLst>
                </p:cNvPr>
                <p:cNvPicPr/>
                <p:nvPr/>
              </p:nvPicPr>
              <p:blipFill>
                <a:blip r:embed="rId141"/>
                <a:stretch>
                  <a:fillRect/>
                </a:stretch>
              </p:blipFill>
              <p:spPr>
                <a:xfrm>
                  <a:off x="597829" y="1818655"/>
                  <a:ext cx="2599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6" name="Freihand 25">
                  <a:extLst>
                    <a:ext uri="{FF2B5EF4-FFF2-40B4-BE49-F238E27FC236}">
                      <a16:creationId xmlns:a16="http://schemas.microsoft.com/office/drawing/2014/main" id="{1F491E69-B0B4-0A98-3F85-D4AA33CEB42B}"/>
                    </a:ext>
                  </a:extLst>
                </p14:cNvPr>
                <p14:cNvContentPartPr/>
                <p14:nvPr/>
              </p14:nvContentPartPr>
              <p14:xfrm>
                <a:off x="821749" y="1628575"/>
                <a:ext cx="275400" cy="244080"/>
              </p14:xfrm>
            </p:contentPart>
          </mc:Choice>
          <mc:Fallback>
            <p:pic>
              <p:nvPicPr>
                <p:cNvPr id="26" name="Freihand 25">
                  <a:extLst>
                    <a:ext uri="{FF2B5EF4-FFF2-40B4-BE49-F238E27FC236}">
                      <a16:creationId xmlns:a16="http://schemas.microsoft.com/office/drawing/2014/main" id="{1F491E69-B0B4-0A98-3F85-D4AA33CEB42B}"/>
                    </a:ext>
                  </a:extLst>
                </p:cNvPr>
                <p:cNvPicPr/>
                <p:nvPr/>
              </p:nvPicPr>
              <p:blipFill>
                <a:blip r:embed="rId143"/>
                <a:stretch>
                  <a:fillRect/>
                </a:stretch>
              </p:blipFill>
              <p:spPr>
                <a:xfrm>
                  <a:off x="812749" y="1619575"/>
                  <a:ext cx="2930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7" name="Freihand 26">
                  <a:extLst>
                    <a:ext uri="{FF2B5EF4-FFF2-40B4-BE49-F238E27FC236}">
                      <a16:creationId xmlns:a16="http://schemas.microsoft.com/office/drawing/2014/main" id="{67280A17-3394-BA8C-1301-7A43B3A97901}"/>
                    </a:ext>
                  </a:extLst>
                </p14:cNvPr>
                <p14:cNvContentPartPr/>
                <p14:nvPr/>
              </p14:nvContentPartPr>
              <p14:xfrm>
                <a:off x="501709" y="2355055"/>
                <a:ext cx="107640" cy="182160"/>
              </p14:xfrm>
            </p:contentPart>
          </mc:Choice>
          <mc:Fallback>
            <p:pic>
              <p:nvPicPr>
                <p:cNvPr id="27" name="Freihand 26">
                  <a:extLst>
                    <a:ext uri="{FF2B5EF4-FFF2-40B4-BE49-F238E27FC236}">
                      <a16:creationId xmlns:a16="http://schemas.microsoft.com/office/drawing/2014/main" id="{67280A17-3394-BA8C-1301-7A43B3A97901}"/>
                    </a:ext>
                  </a:extLst>
                </p:cNvPr>
                <p:cNvPicPr/>
                <p:nvPr/>
              </p:nvPicPr>
              <p:blipFill>
                <a:blip r:embed="rId145"/>
                <a:stretch>
                  <a:fillRect/>
                </a:stretch>
              </p:blipFill>
              <p:spPr>
                <a:xfrm>
                  <a:off x="493069" y="2346055"/>
                  <a:ext cx="125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8" name="Freihand 27">
                  <a:extLst>
                    <a:ext uri="{FF2B5EF4-FFF2-40B4-BE49-F238E27FC236}">
                      <a16:creationId xmlns:a16="http://schemas.microsoft.com/office/drawing/2014/main" id="{B1509A49-31B9-764D-79AB-9F037AE89E0F}"/>
                    </a:ext>
                  </a:extLst>
                </p14:cNvPr>
                <p14:cNvContentPartPr/>
                <p14:nvPr/>
              </p14:nvContentPartPr>
              <p14:xfrm>
                <a:off x="607549" y="2299615"/>
                <a:ext cx="149040" cy="136080"/>
              </p14:xfrm>
            </p:contentPart>
          </mc:Choice>
          <mc:Fallback>
            <p:pic>
              <p:nvPicPr>
                <p:cNvPr id="28" name="Freihand 27">
                  <a:extLst>
                    <a:ext uri="{FF2B5EF4-FFF2-40B4-BE49-F238E27FC236}">
                      <a16:creationId xmlns:a16="http://schemas.microsoft.com/office/drawing/2014/main" id="{B1509A49-31B9-764D-79AB-9F037AE89E0F}"/>
                    </a:ext>
                  </a:extLst>
                </p:cNvPr>
                <p:cNvPicPr/>
                <p:nvPr/>
              </p:nvPicPr>
              <p:blipFill>
                <a:blip r:embed="rId147"/>
                <a:stretch>
                  <a:fillRect/>
                </a:stretch>
              </p:blipFill>
              <p:spPr>
                <a:xfrm>
                  <a:off x="598909" y="2290975"/>
                  <a:ext cx="166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9" name="Freihand 28">
                  <a:extLst>
                    <a:ext uri="{FF2B5EF4-FFF2-40B4-BE49-F238E27FC236}">
                      <a16:creationId xmlns:a16="http://schemas.microsoft.com/office/drawing/2014/main" id="{090EE811-E198-9C99-DEC6-EDE0E5712738}"/>
                    </a:ext>
                  </a:extLst>
                </p14:cNvPr>
                <p14:cNvContentPartPr/>
                <p14:nvPr/>
              </p14:nvContentPartPr>
              <p14:xfrm>
                <a:off x="794389" y="2190175"/>
                <a:ext cx="86040" cy="120960"/>
              </p14:xfrm>
            </p:contentPart>
          </mc:Choice>
          <mc:Fallback>
            <p:pic>
              <p:nvPicPr>
                <p:cNvPr id="29" name="Freihand 28">
                  <a:extLst>
                    <a:ext uri="{FF2B5EF4-FFF2-40B4-BE49-F238E27FC236}">
                      <a16:creationId xmlns:a16="http://schemas.microsoft.com/office/drawing/2014/main" id="{090EE811-E198-9C99-DEC6-EDE0E5712738}"/>
                    </a:ext>
                  </a:extLst>
                </p:cNvPr>
                <p:cNvPicPr/>
                <p:nvPr/>
              </p:nvPicPr>
              <p:blipFill>
                <a:blip r:embed="rId149"/>
                <a:stretch>
                  <a:fillRect/>
                </a:stretch>
              </p:blipFill>
              <p:spPr>
                <a:xfrm>
                  <a:off x="785749" y="2181175"/>
                  <a:ext cx="103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0" name="Freihand 29">
                  <a:extLst>
                    <a:ext uri="{FF2B5EF4-FFF2-40B4-BE49-F238E27FC236}">
                      <a16:creationId xmlns:a16="http://schemas.microsoft.com/office/drawing/2014/main" id="{964ACB06-1D7E-A0B4-47C6-E4E6EC0620FE}"/>
                    </a:ext>
                  </a:extLst>
                </p14:cNvPr>
                <p14:cNvContentPartPr/>
                <p14:nvPr/>
              </p14:nvContentPartPr>
              <p14:xfrm>
                <a:off x="874309" y="1990015"/>
                <a:ext cx="109080" cy="201600"/>
              </p14:xfrm>
            </p:contentPart>
          </mc:Choice>
          <mc:Fallback>
            <p:pic>
              <p:nvPicPr>
                <p:cNvPr id="30" name="Freihand 29">
                  <a:extLst>
                    <a:ext uri="{FF2B5EF4-FFF2-40B4-BE49-F238E27FC236}">
                      <a16:creationId xmlns:a16="http://schemas.microsoft.com/office/drawing/2014/main" id="{964ACB06-1D7E-A0B4-47C6-E4E6EC0620FE}"/>
                    </a:ext>
                  </a:extLst>
                </p:cNvPr>
                <p:cNvPicPr/>
                <p:nvPr/>
              </p:nvPicPr>
              <p:blipFill>
                <a:blip r:embed="rId151"/>
                <a:stretch>
                  <a:fillRect/>
                </a:stretch>
              </p:blipFill>
              <p:spPr>
                <a:xfrm>
                  <a:off x="865309" y="1981015"/>
                  <a:ext cx="1267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1" name="Freihand 30">
                  <a:extLst>
                    <a:ext uri="{FF2B5EF4-FFF2-40B4-BE49-F238E27FC236}">
                      <a16:creationId xmlns:a16="http://schemas.microsoft.com/office/drawing/2014/main" id="{84DDDE60-0114-D290-F5CF-B93A5D6A32BE}"/>
                    </a:ext>
                  </a:extLst>
                </p14:cNvPr>
                <p14:cNvContentPartPr/>
                <p14:nvPr/>
              </p14:nvContentPartPr>
              <p14:xfrm>
                <a:off x="987349" y="1878775"/>
                <a:ext cx="164520" cy="213120"/>
              </p14:xfrm>
            </p:contentPart>
          </mc:Choice>
          <mc:Fallback>
            <p:pic>
              <p:nvPicPr>
                <p:cNvPr id="31" name="Freihand 30">
                  <a:extLst>
                    <a:ext uri="{FF2B5EF4-FFF2-40B4-BE49-F238E27FC236}">
                      <a16:creationId xmlns:a16="http://schemas.microsoft.com/office/drawing/2014/main" id="{84DDDE60-0114-D290-F5CF-B93A5D6A32BE}"/>
                    </a:ext>
                  </a:extLst>
                </p:cNvPr>
                <p:cNvPicPr/>
                <p:nvPr/>
              </p:nvPicPr>
              <p:blipFill>
                <a:blip r:embed="rId153"/>
                <a:stretch>
                  <a:fillRect/>
                </a:stretch>
              </p:blipFill>
              <p:spPr>
                <a:xfrm>
                  <a:off x="978709" y="1870135"/>
                  <a:ext cx="1821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3" name="Freihand 32">
                  <a:extLst>
                    <a:ext uri="{FF2B5EF4-FFF2-40B4-BE49-F238E27FC236}">
                      <a16:creationId xmlns:a16="http://schemas.microsoft.com/office/drawing/2014/main" id="{FF1C9320-87DA-8BAC-A799-76AE3BA2882E}"/>
                    </a:ext>
                  </a:extLst>
                </p14:cNvPr>
                <p14:cNvContentPartPr/>
                <p14:nvPr/>
              </p14:nvContentPartPr>
              <p14:xfrm>
                <a:off x="1080949" y="1752775"/>
                <a:ext cx="196560" cy="201960"/>
              </p14:xfrm>
            </p:contentPart>
          </mc:Choice>
          <mc:Fallback>
            <p:pic>
              <p:nvPicPr>
                <p:cNvPr id="33" name="Freihand 32">
                  <a:extLst>
                    <a:ext uri="{FF2B5EF4-FFF2-40B4-BE49-F238E27FC236}">
                      <a16:creationId xmlns:a16="http://schemas.microsoft.com/office/drawing/2014/main" id="{FF1C9320-87DA-8BAC-A799-76AE3BA2882E}"/>
                    </a:ext>
                  </a:extLst>
                </p:cNvPr>
                <p:cNvPicPr/>
                <p:nvPr/>
              </p:nvPicPr>
              <p:blipFill>
                <a:blip r:embed="rId155"/>
                <a:stretch>
                  <a:fillRect/>
                </a:stretch>
              </p:blipFill>
              <p:spPr>
                <a:xfrm>
                  <a:off x="1071949" y="1744135"/>
                  <a:ext cx="214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4" name="Freihand 33">
                  <a:extLst>
                    <a:ext uri="{FF2B5EF4-FFF2-40B4-BE49-F238E27FC236}">
                      <a16:creationId xmlns:a16="http://schemas.microsoft.com/office/drawing/2014/main" id="{D3E4CD55-FB84-0855-EDEA-089094D9B3E1}"/>
                    </a:ext>
                  </a:extLst>
                </p14:cNvPr>
                <p14:cNvContentPartPr/>
                <p14:nvPr/>
              </p14:nvContentPartPr>
              <p14:xfrm>
                <a:off x="1194349" y="1673935"/>
                <a:ext cx="62280" cy="36000"/>
              </p14:xfrm>
            </p:contentPart>
          </mc:Choice>
          <mc:Fallback>
            <p:pic>
              <p:nvPicPr>
                <p:cNvPr id="34" name="Freihand 33">
                  <a:extLst>
                    <a:ext uri="{FF2B5EF4-FFF2-40B4-BE49-F238E27FC236}">
                      <a16:creationId xmlns:a16="http://schemas.microsoft.com/office/drawing/2014/main" id="{D3E4CD55-FB84-0855-EDEA-089094D9B3E1}"/>
                    </a:ext>
                  </a:extLst>
                </p:cNvPr>
                <p:cNvPicPr/>
                <p:nvPr/>
              </p:nvPicPr>
              <p:blipFill>
                <a:blip r:embed="rId157"/>
                <a:stretch>
                  <a:fillRect/>
                </a:stretch>
              </p:blipFill>
              <p:spPr>
                <a:xfrm>
                  <a:off x="1185709" y="1664935"/>
                  <a:ext cx="79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5" name="Freihand 34">
                  <a:extLst>
                    <a:ext uri="{FF2B5EF4-FFF2-40B4-BE49-F238E27FC236}">
                      <a16:creationId xmlns:a16="http://schemas.microsoft.com/office/drawing/2014/main" id="{C9B913EE-DEEF-7C2B-80FB-983A447FB86C}"/>
                    </a:ext>
                  </a:extLst>
                </p14:cNvPr>
                <p14:cNvContentPartPr/>
                <p14:nvPr/>
              </p14:nvContentPartPr>
              <p14:xfrm>
                <a:off x="1304869" y="1628575"/>
                <a:ext cx="81000" cy="137520"/>
              </p14:xfrm>
            </p:contentPart>
          </mc:Choice>
          <mc:Fallback>
            <p:pic>
              <p:nvPicPr>
                <p:cNvPr id="35" name="Freihand 34">
                  <a:extLst>
                    <a:ext uri="{FF2B5EF4-FFF2-40B4-BE49-F238E27FC236}">
                      <a16:creationId xmlns:a16="http://schemas.microsoft.com/office/drawing/2014/main" id="{C9B913EE-DEEF-7C2B-80FB-983A447FB86C}"/>
                    </a:ext>
                  </a:extLst>
                </p:cNvPr>
                <p:cNvPicPr/>
                <p:nvPr/>
              </p:nvPicPr>
              <p:blipFill>
                <a:blip r:embed="rId159"/>
                <a:stretch>
                  <a:fillRect/>
                </a:stretch>
              </p:blipFill>
              <p:spPr>
                <a:xfrm>
                  <a:off x="1296229" y="1619575"/>
                  <a:ext cx="98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7" name="Freihand 36">
                  <a:extLst>
                    <a:ext uri="{FF2B5EF4-FFF2-40B4-BE49-F238E27FC236}">
                      <a16:creationId xmlns:a16="http://schemas.microsoft.com/office/drawing/2014/main" id="{6B007835-89BE-9212-C558-65E5D0397C7A}"/>
                    </a:ext>
                  </a:extLst>
                </p14:cNvPr>
                <p14:cNvContentPartPr/>
                <p14:nvPr/>
              </p14:nvContentPartPr>
              <p14:xfrm>
                <a:off x="1435909" y="2724055"/>
                <a:ext cx="153720" cy="738360"/>
              </p14:xfrm>
            </p:contentPart>
          </mc:Choice>
          <mc:Fallback>
            <p:pic>
              <p:nvPicPr>
                <p:cNvPr id="37" name="Freihand 36">
                  <a:extLst>
                    <a:ext uri="{FF2B5EF4-FFF2-40B4-BE49-F238E27FC236}">
                      <a16:creationId xmlns:a16="http://schemas.microsoft.com/office/drawing/2014/main" id="{6B007835-89BE-9212-C558-65E5D0397C7A}"/>
                    </a:ext>
                  </a:extLst>
                </p:cNvPr>
                <p:cNvPicPr/>
                <p:nvPr/>
              </p:nvPicPr>
              <p:blipFill>
                <a:blip r:embed="rId161"/>
                <a:stretch>
                  <a:fillRect/>
                </a:stretch>
              </p:blipFill>
              <p:spPr>
                <a:xfrm>
                  <a:off x="1426909" y="2715415"/>
                  <a:ext cx="171360" cy="756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8" name="Freihand 37">
                  <a:extLst>
                    <a:ext uri="{FF2B5EF4-FFF2-40B4-BE49-F238E27FC236}">
                      <a16:creationId xmlns:a16="http://schemas.microsoft.com/office/drawing/2014/main" id="{1AC94188-BBD5-0247-3A8D-6DFEAAB6F1DC}"/>
                    </a:ext>
                  </a:extLst>
                </p14:cNvPr>
                <p14:cNvContentPartPr/>
                <p14:nvPr/>
              </p14:nvContentPartPr>
              <p14:xfrm>
                <a:off x="324589" y="1093975"/>
                <a:ext cx="154440" cy="185760"/>
              </p14:xfrm>
            </p:contentPart>
          </mc:Choice>
          <mc:Fallback>
            <p:pic>
              <p:nvPicPr>
                <p:cNvPr id="38" name="Freihand 37">
                  <a:extLst>
                    <a:ext uri="{FF2B5EF4-FFF2-40B4-BE49-F238E27FC236}">
                      <a16:creationId xmlns:a16="http://schemas.microsoft.com/office/drawing/2014/main" id="{1AC94188-BBD5-0247-3A8D-6DFEAAB6F1DC}"/>
                    </a:ext>
                  </a:extLst>
                </p:cNvPr>
                <p:cNvPicPr/>
                <p:nvPr/>
              </p:nvPicPr>
              <p:blipFill>
                <a:blip r:embed="rId163"/>
                <a:stretch>
                  <a:fillRect/>
                </a:stretch>
              </p:blipFill>
              <p:spPr>
                <a:xfrm>
                  <a:off x="315589" y="1084975"/>
                  <a:ext cx="172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9" name="Freihand 38">
                  <a:extLst>
                    <a:ext uri="{FF2B5EF4-FFF2-40B4-BE49-F238E27FC236}">
                      <a16:creationId xmlns:a16="http://schemas.microsoft.com/office/drawing/2014/main" id="{49466167-8674-90C3-C1D1-A39E94CAC23D}"/>
                    </a:ext>
                  </a:extLst>
                </p14:cNvPr>
                <p14:cNvContentPartPr/>
                <p14:nvPr/>
              </p14:nvContentPartPr>
              <p14:xfrm>
                <a:off x="337909" y="980935"/>
                <a:ext cx="72720" cy="81360"/>
              </p14:xfrm>
            </p:contentPart>
          </mc:Choice>
          <mc:Fallback>
            <p:pic>
              <p:nvPicPr>
                <p:cNvPr id="39" name="Freihand 38">
                  <a:extLst>
                    <a:ext uri="{FF2B5EF4-FFF2-40B4-BE49-F238E27FC236}">
                      <a16:creationId xmlns:a16="http://schemas.microsoft.com/office/drawing/2014/main" id="{49466167-8674-90C3-C1D1-A39E94CAC23D}"/>
                    </a:ext>
                  </a:extLst>
                </p:cNvPr>
                <p:cNvPicPr/>
                <p:nvPr/>
              </p:nvPicPr>
              <p:blipFill>
                <a:blip r:embed="rId165"/>
                <a:stretch>
                  <a:fillRect/>
                </a:stretch>
              </p:blipFill>
              <p:spPr>
                <a:xfrm>
                  <a:off x="328909" y="972295"/>
                  <a:ext cx="90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0" name="Freihand 39">
                  <a:extLst>
                    <a:ext uri="{FF2B5EF4-FFF2-40B4-BE49-F238E27FC236}">
                      <a16:creationId xmlns:a16="http://schemas.microsoft.com/office/drawing/2014/main" id="{B5723CC4-AE0D-3C52-1A97-ADFF41C0E81B}"/>
                    </a:ext>
                  </a:extLst>
                </p14:cNvPr>
                <p14:cNvContentPartPr/>
                <p14:nvPr/>
              </p14:nvContentPartPr>
              <p14:xfrm>
                <a:off x="575149" y="799855"/>
                <a:ext cx="141120" cy="247680"/>
              </p14:xfrm>
            </p:contentPart>
          </mc:Choice>
          <mc:Fallback>
            <p:pic>
              <p:nvPicPr>
                <p:cNvPr id="40" name="Freihand 39">
                  <a:extLst>
                    <a:ext uri="{FF2B5EF4-FFF2-40B4-BE49-F238E27FC236}">
                      <a16:creationId xmlns:a16="http://schemas.microsoft.com/office/drawing/2014/main" id="{B5723CC4-AE0D-3C52-1A97-ADFF41C0E81B}"/>
                    </a:ext>
                  </a:extLst>
                </p:cNvPr>
                <p:cNvPicPr/>
                <p:nvPr/>
              </p:nvPicPr>
              <p:blipFill>
                <a:blip r:embed="rId167"/>
                <a:stretch>
                  <a:fillRect/>
                </a:stretch>
              </p:blipFill>
              <p:spPr>
                <a:xfrm>
                  <a:off x="566509" y="790855"/>
                  <a:ext cx="158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2" name="Freihand 41">
                  <a:extLst>
                    <a:ext uri="{FF2B5EF4-FFF2-40B4-BE49-F238E27FC236}">
                      <a16:creationId xmlns:a16="http://schemas.microsoft.com/office/drawing/2014/main" id="{F8ECA3D8-13BA-D95E-92EB-405E910FA2DB}"/>
                    </a:ext>
                  </a:extLst>
                </p14:cNvPr>
                <p14:cNvContentPartPr/>
                <p14:nvPr/>
              </p14:nvContentPartPr>
              <p14:xfrm>
                <a:off x="498829" y="3055255"/>
                <a:ext cx="209520" cy="268560"/>
              </p14:xfrm>
            </p:contentPart>
          </mc:Choice>
          <mc:Fallback>
            <p:pic>
              <p:nvPicPr>
                <p:cNvPr id="42" name="Freihand 41">
                  <a:extLst>
                    <a:ext uri="{FF2B5EF4-FFF2-40B4-BE49-F238E27FC236}">
                      <a16:creationId xmlns:a16="http://schemas.microsoft.com/office/drawing/2014/main" id="{F8ECA3D8-13BA-D95E-92EB-405E910FA2DB}"/>
                    </a:ext>
                  </a:extLst>
                </p:cNvPr>
                <p:cNvPicPr/>
                <p:nvPr/>
              </p:nvPicPr>
              <p:blipFill>
                <a:blip r:embed="rId169"/>
                <a:stretch>
                  <a:fillRect/>
                </a:stretch>
              </p:blipFill>
              <p:spPr>
                <a:xfrm>
                  <a:off x="490189" y="3046615"/>
                  <a:ext cx="2271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3" name="Freihand 42">
                  <a:extLst>
                    <a:ext uri="{FF2B5EF4-FFF2-40B4-BE49-F238E27FC236}">
                      <a16:creationId xmlns:a16="http://schemas.microsoft.com/office/drawing/2014/main" id="{CC383A62-4196-24BE-2900-CD1166B3EC95}"/>
                    </a:ext>
                  </a:extLst>
                </p14:cNvPr>
                <p14:cNvContentPartPr/>
                <p14:nvPr/>
              </p14:nvContentPartPr>
              <p14:xfrm>
                <a:off x="804829" y="3033295"/>
                <a:ext cx="35280" cy="216000"/>
              </p14:xfrm>
            </p:contentPart>
          </mc:Choice>
          <mc:Fallback>
            <p:pic>
              <p:nvPicPr>
                <p:cNvPr id="43" name="Freihand 42">
                  <a:extLst>
                    <a:ext uri="{FF2B5EF4-FFF2-40B4-BE49-F238E27FC236}">
                      <a16:creationId xmlns:a16="http://schemas.microsoft.com/office/drawing/2014/main" id="{CC383A62-4196-24BE-2900-CD1166B3EC95}"/>
                    </a:ext>
                  </a:extLst>
                </p:cNvPr>
                <p:cNvPicPr/>
                <p:nvPr/>
              </p:nvPicPr>
              <p:blipFill>
                <a:blip r:embed="rId171"/>
                <a:stretch>
                  <a:fillRect/>
                </a:stretch>
              </p:blipFill>
              <p:spPr>
                <a:xfrm>
                  <a:off x="796189" y="3024655"/>
                  <a:ext cx="52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4" name="Freihand 43">
                  <a:extLst>
                    <a:ext uri="{FF2B5EF4-FFF2-40B4-BE49-F238E27FC236}">
                      <a16:creationId xmlns:a16="http://schemas.microsoft.com/office/drawing/2014/main" id="{4E81FD2F-B94A-8E6B-07A1-69A8A52E8D36}"/>
                    </a:ext>
                  </a:extLst>
                </p14:cNvPr>
                <p14:cNvContentPartPr/>
                <p14:nvPr/>
              </p14:nvContentPartPr>
              <p14:xfrm>
                <a:off x="720229" y="3096295"/>
                <a:ext cx="175680" cy="26280"/>
              </p14:xfrm>
            </p:contentPart>
          </mc:Choice>
          <mc:Fallback>
            <p:pic>
              <p:nvPicPr>
                <p:cNvPr id="44" name="Freihand 43">
                  <a:extLst>
                    <a:ext uri="{FF2B5EF4-FFF2-40B4-BE49-F238E27FC236}">
                      <a16:creationId xmlns:a16="http://schemas.microsoft.com/office/drawing/2014/main" id="{4E81FD2F-B94A-8E6B-07A1-69A8A52E8D36}"/>
                    </a:ext>
                  </a:extLst>
                </p:cNvPr>
                <p:cNvPicPr/>
                <p:nvPr/>
              </p:nvPicPr>
              <p:blipFill>
                <a:blip r:embed="rId173"/>
                <a:stretch>
                  <a:fillRect/>
                </a:stretch>
              </p:blipFill>
              <p:spPr>
                <a:xfrm>
                  <a:off x="711229" y="3087655"/>
                  <a:ext cx="193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1" name="Freihand 130">
                  <a:extLst>
                    <a:ext uri="{FF2B5EF4-FFF2-40B4-BE49-F238E27FC236}">
                      <a16:creationId xmlns:a16="http://schemas.microsoft.com/office/drawing/2014/main" id="{F8E1C0DC-482D-5913-FF37-2BA9C520178C}"/>
                    </a:ext>
                  </a:extLst>
                </p14:cNvPr>
                <p14:cNvContentPartPr/>
                <p14:nvPr/>
              </p14:nvContentPartPr>
              <p14:xfrm>
                <a:off x="3320509" y="1451815"/>
                <a:ext cx="226440" cy="55440"/>
              </p14:xfrm>
            </p:contentPart>
          </mc:Choice>
          <mc:Fallback>
            <p:pic>
              <p:nvPicPr>
                <p:cNvPr id="131" name="Freihand 130">
                  <a:extLst>
                    <a:ext uri="{FF2B5EF4-FFF2-40B4-BE49-F238E27FC236}">
                      <a16:creationId xmlns:a16="http://schemas.microsoft.com/office/drawing/2014/main" id="{F8E1C0DC-482D-5913-FF37-2BA9C520178C}"/>
                    </a:ext>
                  </a:extLst>
                </p:cNvPr>
                <p:cNvPicPr/>
                <p:nvPr/>
              </p:nvPicPr>
              <p:blipFill>
                <a:blip r:embed="rId175"/>
                <a:stretch>
                  <a:fillRect/>
                </a:stretch>
              </p:blipFill>
              <p:spPr>
                <a:xfrm>
                  <a:off x="3311869" y="1443175"/>
                  <a:ext cx="244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2" name="Freihand 131">
                  <a:extLst>
                    <a:ext uri="{FF2B5EF4-FFF2-40B4-BE49-F238E27FC236}">
                      <a16:creationId xmlns:a16="http://schemas.microsoft.com/office/drawing/2014/main" id="{EDB1DABF-BC3B-782A-E742-EF7C5AE1DE92}"/>
                    </a:ext>
                  </a:extLst>
                </p14:cNvPr>
                <p14:cNvContentPartPr/>
                <p14:nvPr/>
              </p14:nvContentPartPr>
              <p14:xfrm>
                <a:off x="3292429" y="1775095"/>
                <a:ext cx="269640" cy="54000"/>
              </p14:xfrm>
            </p:contentPart>
          </mc:Choice>
          <mc:Fallback>
            <p:pic>
              <p:nvPicPr>
                <p:cNvPr id="132" name="Freihand 131">
                  <a:extLst>
                    <a:ext uri="{FF2B5EF4-FFF2-40B4-BE49-F238E27FC236}">
                      <a16:creationId xmlns:a16="http://schemas.microsoft.com/office/drawing/2014/main" id="{EDB1DABF-BC3B-782A-E742-EF7C5AE1DE92}"/>
                    </a:ext>
                  </a:extLst>
                </p:cNvPr>
                <p:cNvPicPr/>
                <p:nvPr/>
              </p:nvPicPr>
              <p:blipFill>
                <a:blip r:embed="rId177"/>
                <a:stretch>
                  <a:fillRect/>
                </a:stretch>
              </p:blipFill>
              <p:spPr>
                <a:xfrm>
                  <a:off x="3283429" y="1766095"/>
                  <a:ext cx="287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3" name="Freihand 132">
                  <a:extLst>
                    <a:ext uri="{FF2B5EF4-FFF2-40B4-BE49-F238E27FC236}">
                      <a16:creationId xmlns:a16="http://schemas.microsoft.com/office/drawing/2014/main" id="{F20DB02D-8519-6A05-B603-599DA2D9CA11}"/>
                    </a:ext>
                  </a:extLst>
                </p14:cNvPr>
                <p14:cNvContentPartPr/>
                <p14:nvPr/>
              </p14:nvContentPartPr>
              <p14:xfrm>
                <a:off x="3284509" y="2046535"/>
                <a:ext cx="249840" cy="23400"/>
              </p14:xfrm>
            </p:contentPart>
          </mc:Choice>
          <mc:Fallback>
            <p:pic>
              <p:nvPicPr>
                <p:cNvPr id="133" name="Freihand 132">
                  <a:extLst>
                    <a:ext uri="{FF2B5EF4-FFF2-40B4-BE49-F238E27FC236}">
                      <a16:creationId xmlns:a16="http://schemas.microsoft.com/office/drawing/2014/main" id="{F20DB02D-8519-6A05-B603-599DA2D9CA11}"/>
                    </a:ext>
                  </a:extLst>
                </p:cNvPr>
                <p:cNvPicPr/>
                <p:nvPr/>
              </p:nvPicPr>
              <p:blipFill>
                <a:blip r:embed="rId179"/>
                <a:stretch>
                  <a:fillRect/>
                </a:stretch>
              </p:blipFill>
              <p:spPr>
                <a:xfrm>
                  <a:off x="3275869" y="2037535"/>
                  <a:ext cx="267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4" name="Freihand 143">
                  <a:extLst>
                    <a:ext uri="{FF2B5EF4-FFF2-40B4-BE49-F238E27FC236}">
                      <a16:creationId xmlns:a16="http://schemas.microsoft.com/office/drawing/2014/main" id="{61BFB621-9C23-5F4E-75D4-8AA026344176}"/>
                    </a:ext>
                  </a:extLst>
                </p14:cNvPr>
                <p14:cNvContentPartPr/>
                <p14:nvPr/>
              </p14:nvContentPartPr>
              <p14:xfrm>
                <a:off x="2857549" y="1283335"/>
                <a:ext cx="207000" cy="2372760"/>
              </p14:xfrm>
            </p:contentPart>
          </mc:Choice>
          <mc:Fallback>
            <p:pic>
              <p:nvPicPr>
                <p:cNvPr id="144" name="Freihand 143">
                  <a:extLst>
                    <a:ext uri="{FF2B5EF4-FFF2-40B4-BE49-F238E27FC236}">
                      <a16:creationId xmlns:a16="http://schemas.microsoft.com/office/drawing/2014/main" id="{61BFB621-9C23-5F4E-75D4-8AA026344176}"/>
                    </a:ext>
                  </a:extLst>
                </p:cNvPr>
                <p:cNvPicPr/>
                <p:nvPr/>
              </p:nvPicPr>
              <p:blipFill>
                <a:blip r:embed="rId181"/>
                <a:stretch>
                  <a:fillRect/>
                </a:stretch>
              </p:blipFill>
              <p:spPr>
                <a:xfrm>
                  <a:off x="2848909" y="1274695"/>
                  <a:ext cx="224640" cy="2390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5" name="Freihand 144">
                  <a:extLst>
                    <a:ext uri="{FF2B5EF4-FFF2-40B4-BE49-F238E27FC236}">
                      <a16:creationId xmlns:a16="http://schemas.microsoft.com/office/drawing/2014/main" id="{620D5491-F6A4-F496-B863-BB5B818FAC11}"/>
                    </a:ext>
                  </a:extLst>
                </p14:cNvPr>
                <p14:cNvContentPartPr/>
                <p14:nvPr/>
              </p14:nvContentPartPr>
              <p14:xfrm>
                <a:off x="2517709" y="2395015"/>
                <a:ext cx="84240" cy="272160"/>
              </p14:xfrm>
            </p:contentPart>
          </mc:Choice>
          <mc:Fallback>
            <p:pic>
              <p:nvPicPr>
                <p:cNvPr id="145" name="Freihand 144">
                  <a:extLst>
                    <a:ext uri="{FF2B5EF4-FFF2-40B4-BE49-F238E27FC236}">
                      <a16:creationId xmlns:a16="http://schemas.microsoft.com/office/drawing/2014/main" id="{620D5491-F6A4-F496-B863-BB5B818FAC11}"/>
                    </a:ext>
                  </a:extLst>
                </p:cNvPr>
                <p:cNvPicPr/>
                <p:nvPr/>
              </p:nvPicPr>
              <p:blipFill>
                <a:blip r:embed="rId183"/>
                <a:stretch>
                  <a:fillRect/>
                </a:stretch>
              </p:blipFill>
              <p:spPr>
                <a:xfrm>
                  <a:off x="2508709" y="2386375"/>
                  <a:ext cx="1018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6" name="Freihand 145">
                  <a:extLst>
                    <a:ext uri="{FF2B5EF4-FFF2-40B4-BE49-F238E27FC236}">
                      <a16:creationId xmlns:a16="http://schemas.microsoft.com/office/drawing/2014/main" id="{136CD409-C2EF-55EE-1F78-A0FD2F751DCA}"/>
                    </a:ext>
                  </a:extLst>
                </p14:cNvPr>
                <p14:cNvContentPartPr/>
                <p14:nvPr/>
              </p14:nvContentPartPr>
              <p14:xfrm>
                <a:off x="2602669" y="2368375"/>
                <a:ext cx="92520" cy="203400"/>
              </p14:xfrm>
            </p:contentPart>
          </mc:Choice>
          <mc:Fallback>
            <p:pic>
              <p:nvPicPr>
                <p:cNvPr id="146" name="Freihand 145">
                  <a:extLst>
                    <a:ext uri="{FF2B5EF4-FFF2-40B4-BE49-F238E27FC236}">
                      <a16:creationId xmlns:a16="http://schemas.microsoft.com/office/drawing/2014/main" id="{136CD409-C2EF-55EE-1F78-A0FD2F751DCA}"/>
                    </a:ext>
                  </a:extLst>
                </p:cNvPr>
                <p:cNvPicPr/>
                <p:nvPr/>
              </p:nvPicPr>
              <p:blipFill>
                <a:blip r:embed="rId185"/>
                <a:stretch>
                  <a:fillRect/>
                </a:stretch>
              </p:blipFill>
              <p:spPr>
                <a:xfrm>
                  <a:off x="2593669" y="2359375"/>
                  <a:ext cx="110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7" name="Freihand 146">
                  <a:extLst>
                    <a:ext uri="{FF2B5EF4-FFF2-40B4-BE49-F238E27FC236}">
                      <a16:creationId xmlns:a16="http://schemas.microsoft.com/office/drawing/2014/main" id="{7D3726B0-4DF4-4717-959E-EA929D5C0E9A}"/>
                    </a:ext>
                  </a:extLst>
                </p14:cNvPr>
                <p14:cNvContentPartPr/>
                <p14:nvPr/>
              </p14:nvContentPartPr>
              <p14:xfrm>
                <a:off x="2714629" y="2231215"/>
                <a:ext cx="38880" cy="207720"/>
              </p14:xfrm>
            </p:contentPart>
          </mc:Choice>
          <mc:Fallback>
            <p:pic>
              <p:nvPicPr>
                <p:cNvPr id="147" name="Freihand 146">
                  <a:extLst>
                    <a:ext uri="{FF2B5EF4-FFF2-40B4-BE49-F238E27FC236}">
                      <a16:creationId xmlns:a16="http://schemas.microsoft.com/office/drawing/2014/main" id="{7D3726B0-4DF4-4717-959E-EA929D5C0E9A}"/>
                    </a:ext>
                  </a:extLst>
                </p:cNvPr>
                <p:cNvPicPr/>
                <p:nvPr/>
              </p:nvPicPr>
              <p:blipFill>
                <a:blip r:embed="rId187"/>
                <a:stretch>
                  <a:fillRect/>
                </a:stretch>
              </p:blipFill>
              <p:spPr>
                <a:xfrm>
                  <a:off x="2705629" y="2222215"/>
                  <a:ext cx="56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8" name="Freihand 147">
                  <a:extLst>
                    <a:ext uri="{FF2B5EF4-FFF2-40B4-BE49-F238E27FC236}">
                      <a16:creationId xmlns:a16="http://schemas.microsoft.com/office/drawing/2014/main" id="{23EB85BB-056F-72A2-65E6-F060960E5F60}"/>
                    </a:ext>
                  </a:extLst>
                </p14:cNvPr>
                <p14:cNvContentPartPr/>
                <p14:nvPr/>
              </p14:nvContentPartPr>
              <p14:xfrm>
                <a:off x="2566309" y="2188375"/>
                <a:ext cx="276840" cy="171000"/>
              </p14:xfrm>
            </p:contentPart>
          </mc:Choice>
          <mc:Fallback>
            <p:pic>
              <p:nvPicPr>
                <p:cNvPr id="148" name="Freihand 147">
                  <a:extLst>
                    <a:ext uri="{FF2B5EF4-FFF2-40B4-BE49-F238E27FC236}">
                      <a16:creationId xmlns:a16="http://schemas.microsoft.com/office/drawing/2014/main" id="{23EB85BB-056F-72A2-65E6-F060960E5F60}"/>
                    </a:ext>
                  </a:extLst>
                </p:cNvPr>
                <p:cNvPicPr/>
                <p:nvPr/>
              </p:nvPicPr>
              <p:blipFill>
                <a:blip r:embed="rId189"/>
                <a:stretch>
                  <a:fillRect/>
                </a:stretch>
              </p:blipFill>
              <p:spPr>
                <a:xfrm>
                  <a:off x="2557669" y="2179735"/>
                  <a:ext cx="294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9" name="Freihand 148">
                  <a:extLst>
                    <a:ext uri="{FF2B5EF4-FFF2-40B4-BE49-F238E27FC236}">
                      <a16:creationId xmlns:a16="http://schemas.microsoft.com/office/drawing/2014/main" id="{4D3FC1AA-DA01-F832-543F-B03F4A394929}"/>
                    </a:ext>
                  </a:extLst>
                </p14:cNvPr>
                <p14:cNvContentPartPr/>
                <p14:nvPr/>
              </p14:nvContentPartPr>
              <p14:xfrm>
                <a:off x="2742709" y="1731175"/>
                <a:ext cx="218880" cy="326880"/>
              </p14:xfrm>
            </p:contentPart>
          </mc:Choice>
          <mc:Fallback>
            <p:pic>
              <p:nvPicPr>
                <p:cNvPr id="149" name="Freihand 148">
                  <a:extLst>
                    <a:ext uri="{FF2B5EF4-FFF2-40B4-BE49-F238E27FC236}">
                      <a16:creationId xmlns:a16="http://schemas.microsoft.com/office/drawing/2014/main" id="{4D3FC1AA-DA01-F832-543F-B03F4A394929}"/>
                    </a:ext>
                  </a:extLst>
                </p:cNvPr>
                <p:cNvPicPr/>
                <p:nvPr/>
              </p:nvPicPr>
              <p:blipFill>
                <a:blip r:embed="rId191"/>
                <a:stretch>
                  <a:fillRect/>
                </a:stretch>
              </p:blipFill>
              <p:spPr>
                <a:xfrm>
                  <a:off x="2734069" y="1722175"/>
                  <a:ext cx="23652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1" name="Freihand 150">
                  <a:extLst>
                    <a:ext uri="{FF2B5EF4-FFF2-40B4-BE49-F238E27FC236}">
                      <a16:creationId xmlns:a16="http://schemas.microsoft.com/office/drawing/2014/main" id="{AE93D1CE-F4FA-C4DE-1E09-984A6134434A}"/>
                    </a:ext>
                  </a:extLst>
                </p14:cNvPr>
                <p14:cNvContentPartPr/>
                <p14:nvPr/>
              </p14:nvContentPartPr>
              <p14:xfrm>
                <a:off x="2789869" y="1521295"/>
                <a:ext cx="253800" cy="297000"/>
              </p14:xfrm>
            </p:contentPart>
          </mc:Choice>
          <mc:Fallback>
            <p:pic>
              <p:nvPicPr>
                <p:cNvPr id="151" name="Freihand 150">
                  <a:extLst>
                    <a:ext uri="{FF2B5EF4-FFF2-40B4-BE49-F238E27FC236}">
                      <a16:creationId xmlns:a16="http://schemas.microsoft.com/office/drawing/2014/main" id="{AE93D1CE-F4FA-C4DE-1E09-984A6134434A}"/>
                    </a:ext>
                  </a:extLst>
                </p:cNvPr>
                <p:cNvPicPr/>
                <p:nvPr/>
              </p:nvPicPr>
              <p:blipFill>
                <a:blip r:embed="rId193"/>
                <a:stretch>
                  <a:fillRect/>
                </a:stretch>
              </p:blipFill>
              <p:spPr>
                <a:xfrm>
                  <a:off x="2780869" y="1512295"/>
                  <a:ext cx="27144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2" name="Freihand 151">
                  <a:extLst>
                    <a:ext uri="{FF2B5EF4-FFF2-40B4-BE49-F238E27FC236}">
                      <a16:creationId xmlns:a16="http://schemas.microsoft.com/office/drawing/2014/main" id="{9D31F690-ABB2-9962-D0EA-F6C14B9BE8AE}"/>
                    </a:ext>
                  </a:extLst>
                </p14:cNvPr>
                <p14:cNvContentPartPr/>
                <p14:nvPr/>
              </p14:nvContentPartPr>
              <p14:xfrm>
                <a:off x="3036109" y="1259575"/>
                <a:ext cx="159480" cy="185760"/>
              </p14:xfrm>
            </p:contentPart>
          </mc:Choice>
          <mc:Fallback>
            <p:pic>
              <p:nvPicPr>
                <p:cNvPr id="152" name="Freihand 151">
                  <a:extLst>
                    <a:ext uri="{FF2B5EF4-FFF2-40B4-BE49-F238E27FC236}">
                      <a16:creationId xmlns:a16="http://schemas.microsoft.com/office/drawing/2014/main" id="{9D31F690-ABB2-9962-D0EA-F6C14B9BE8AE}"/>
                    </a:ext>
                  </a:extLst>
                </p:cNvPr>
                <p:cNvPicPr/>
                <p:nvPr/>
              </p:nvPicPr>
              <p:blipFill>
                <a:blip r:embed="rId195"/>
                <a:stretch>
                  <a:fillRect/>
                </a:stretch>
              </p:blipFill>
              <p:spPr>
                <a:xfrm>
                  <a:off x="3027109" y="1250575"/>
                  <a:ext cx="177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3" name="Freihand 152">
                  <a:extLst>
                    <a:ext uri="{FF2B5EF4-FFF2-40B4-BE49-F238E27FC236}">
                      <a16:creationId xmlns:a16="http://schemas.microsoft.com/office/drawing/2014/main" id="{1FE87FD3-4A16-D303-2AF6-EE001DAC1841}"/>
                    </a:ext>
                  </a:extLst>
                </p14:cNvPr>
                <p14:cNvContentPartPr/>
                <p14:nvPr/>
              </p14:nvContentPartPr>
              <p14:xfrm>
                <a:off x="3204229" y="1085335"/>
                <a:ext cx="61920" cy="147960"/>
              </p14:xfrm>
            </p:contentPart>
          </mc:Choice>
          <mc:Fallback>
            <p:pic>
              <p:nvPicPr>
                <p:cNvPr id="153" name="Freihand 152">
                  <a:extLst>
                    <a:ext uri="{FF2B5EF4-FFF2-40B4-BE49-F238E27FC236}">
                      <a16:creationId xmlns:a16="http://schemas.microsoft.com/office/drawing/2014/main" id="{1FE87FD3-4A16-D303-2AF6-EE001DAC1841}"/>
                    </a:ext>
                  </a:extLst>
                </p:cNvPr>
                <p:cNvPicPr/>
                <p:nvPr/>
              </p:nvPicPr>
              <p:blipFill>
                <a:blip r:embed="rId197"/>
                <a:stretch>
                  <a:fillRect/>
                </a:stretch>
              </p:blipFill>
              <p:spPr>
                <a:xfrm>
                  <a:off x="3195589" y="1076335"/>
                  <a:ext cx="79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4" name="Freihand 153">
                  <a:extLst>
                    <a:ext uri="{FF2B5EF4-FFF2-40B4-BE49-F238E27FC236}">
                      <a16:creationId xmlns:a16="http://schemas.microsoft.com/office/drawing/2014/main" id="{A8DE348B-B352-2FAD-EDF2-0AEAE6D7677B}"/>
                    </a:ext>
                  </a:extLst>
                </p14:cNvPr>
                <p14:cNvContentPartPr/>
                <p14:nvPr/>
              </p14:nvContentPartPr>
              <p14:xfrm>
                <a:off x="3210349" y="885535"/>
                <a:ext cx="82080" cy="180360"/>
              </p14:xfrm>
            </p:contentPart>
          </mc:Choice>
          <mc:Fallback>
            <p:pic>
              <p:nvPicPr>
                <p:cNvPr id="154" name="Freihand 153">
                  <a:extLst>
                    <a:ext uri="{FF2B5EF4-FFF2-40B4-BE49-F238E27FC236}">
                      <a16:creationId xmlns:a16="http://schemas.microsoft.com/office/drawing/2014/main" id="{A8DE348B-B352-2FAD-EDF2-0AEAE6D7677B}"/>
                    </a:ext>
                  </a:extLst>
                </p:cNvPr>
                <p:cNvPicPr/>
                <p:nvPr/>
              </p:nvPicPr>
              <p:blipFill>
                <a:blip r:embed="rId199"/>
                <a:stretch>
                  <a:fillRect/>
                </a:stretch>
              </p:blipFill>
              <p:spPr>
                <a:xfrm>
                  <a:off x="3201709" y="876535"/>
                  <a:ext cx="99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5" name="Freihand 154">
                  <a:extLst>
                    <a:ext uri="{FF2B5EF4-FFF2-40B4-BE49-F238E27FC236}">
                      <a16:creationId xmlns:a16="http://schemas.microsoft.com/office/drawing/2014/main" id="{8887D83C-6F57-3364-7D8D-0099B11F4C07}"/>
                    </a:ext>
                  </a:extLst>
                </p14:cNvPr>
                <p14:cNvContentPartPr/>
                <p14:nvPr/>
              </p14:nvContentPartPr>
              <p14:xfrm>
                <a:off x="3299269" y="1012255"/>
                <a:ext cx="27720" cy="15480"/>
              </p14:xfrm>
            </p:contentPart>
          </mc:Choice>
          <mc:Fallback>
            <p:pic>
              <p:nvPicPr>
                <p:cNvPr id="155" name="Freihand 154">
                  <a:extLst>
                    <a:ext uri="{FF2B5EF4-FFF2-40B4-BE49-F238E27FC236}">
                      <a16:creationId xmlns:a16="http://schemas.microsoft.com/office/drawing/2014/main" id="{8887D83C-6F57-3364-7D8D-0099B11F4C07}"/>
                    </a:ext>
                  </a:extLst>
                </p:cNvPr>
                <p:cNvPicPr/>
                <p:nvPr/>
              </p:nvPicPr>
              <p:blipFill>
                <a:blip r:embed="rId201"/>
                <a:stretch>
                  <a:fillRect/>
                </a:stretch>
              </p:blipFill>
              <p:spPr>
                <a:xfrm>
                  <a:off x="3290269" y="1003615"/>
                  <a:ext cx="45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6" name="Freihand 155">
                  <a:extLst>
                    <a:ext uri="{FF2B5EF4-FFF2-40B4-BE49-F238E27FC236}">
                      <a16:creationId xmlns:a16="http://schemas.microsoft.com/office/drawing/2014/main" id="{121518B5-C68E-1642-797C-E010064BCFCC}"/>
                    </a:ext>
                  </a:extLst>
                </p14:cNvPr>
                <p14:cNvContentPartPr/>
                <p14:nvPr/>
              </p14:nvContentPartPr>
              <p14:xfrm>
                <a:off x="3325189" y="717055"/>
                <a:ext cx="142560" cy="276120"/>
              </p14:xfrm>
            </p:contentPart>
          </mc:Choice>
          <mc:Fallback>
            <p:pic>
              <p:nvPicPr>
                <p:cNvPr id="156" name="Freihand 155">
                  <a:extLst>
                    <a:ext uri="{FF2B5EF4-FFF2-40B4-BE49-F238E27FC236}">
                      <a16:creationId xmlns:a16="http://schemas.microsoft.com/office/drawing/2014/main" id="{121518B5-C68E-1642-797C-E010064BCFCC}"/>
                    </a:ext>
                  </a:extLst>
                </p:cNvPr>
                <p:cNvPicPr/>
                <p:nvPr/>
              </p:nvPicPr>
              <p:blipFill>
                <a:blip r:embed="rId203"/>
                <a:stretch>
                  <a:fillRect/>
                </a:stretch>
              </p:blipFill>
              <p:spPr>
                <a:xfrm>
                  <a:off x="3316189" y="708055"/>
                  <a:ext cx="1602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3" name="Freihand 52">
                  <a:extLst>
                    <a:ext uri="{FF2B5EF4-FFF2-40B4-BE49-F238E27FC236}">
                      <a16:creationId xmlns:a16="http://schemas.microsoft.com/office/drawing/2014/main" id="{5970A035-1320-A081-190D-AD6444B32C7D}"/>
                    </a:ext>
                  </a:extLst>
                </p14:cNvPr>
                <p14:cNvContentPartPr/>
                <p14:nvPr/>
              </p14:nvContentPartPr>
              <p14:xfrm>
                <a:off x="5823131" y="3479359"/>
                <a:ext cx="148320" cy="266040"/>
              </p14:xfrm>
            </p:contentPart>
          </mc:Choice>
          <mc:Fallback>
            <p:pic>
              <p:nvPicPr>
                <p:cNvPr id="53" name="Freihand 52">
                  <a:extLst>
                    <a:ext uri="{FF2B5EF4-FFF2-40B4-BE49-F238E27FC236}">
                      <a16:creationId xmlns:a16="http://schemas.microsoft.com/office/drawing/2014/main" id="{5970A035-1320-A081-190D-AD6444B32C7D}"/>
                    </a:ext>
                  </a:extLst>
                </p:cNvPr>
                <p:cNvPicPr/>
                <p:nvPr/>
              </p:nvPicPr>
              <p:blipFill>
                <a:blip r:embed="rId205"/>
                <a:stretch>
                  <a:fillRect/>
                </a:stretch>
              </p:blipFill>
              <p:spPr>
                <a:xfrm>
                  <a:off x="5814131" y="3470359"/>
                  <a:ext cx="1659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4" name="Freihand 53">
                  <a:extLst>
                    <a:ext uri="{FF2B5EF4-FFF2-40B4-BE49-F238E27FC236}">
                      <a16:creationId xmlns:a16="http://schemas.microsoft.com/office/drawing/2014/main" id="{4DDE9A26-039E-EF0A-63ED-465B892BA9F4}"/>
                    </a:ext>
                  </a:extLst>
                </p14:cNvPr>
                <p14:cNvContentPartPr/>
                <p14:nvPr/>
              </p14:nvContentPartPr>
              <p14:xfrm>
                <a:off x="5988731" y="3563959"/>
                <a:ext cx="58320" cy="225360"/>
              </p14:xfrm>
            </p:contentPart>
          </mc:Choice>
          <mc:Fallback>
            <p:pic>
              <p:nvPicPr>
                <p:cNvPr id="54" name="Freihand 53">
                  <a:extLst>
                    <a:ext uri="{FF2B5EF4-FFF2-40B4-BE49-F238E27FC236}">
                      <a16:creationId xmlns:a16="http://schemas.microsoft.com/office/drawing/2014/main" id="{4DDE9A26-039E-EF0A-63ED-465B892BA9F4}"/>
                    </a:ext>
                  </a:extLst>
                </p:cNvPr>
                <p:cNvPicPr/>
                <p:nvPr/>
              </p:nvPicPr>
              <p:blipFill>
                <a:blip r:embed="rId207"/>
                <a:stretch>
                  <a:fillRect/>
                </a:stretch>
              </p:blipFill>
              <p:spPr>
                <a:xfrm>
                  <a:off x="5980091" y="3555319"/>
                  <a:ext cx="75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2" name="Freihand 181">
                  <a:extLst>
                    <a:ext uri="{FF2B5EF4-FFF2-40B4-BE49-F238E27FC236}">
                      <a16:creationId xmlns:a16="http://schemas.microsoft.com/office/drawing/2014/main" id="{6A0B3D4C-24BA-BDDC-2E09-A82218F02715}"/>
                    </a:ext>
                  </a:extLst>
                </p14:cNvPr>
                <p14:cNvContentPartPr/>
                <p14:nvPr/>
              </p14:nvContentPartPr>
              <p14:xfrm>
                <a:off x="6130309" y="3702895"/>
                <a:ext cx="29520" cy="816480"/>
              </p14:xfrm>
            </p:contentPart>
          </mc:Choice>
          <mc:Fallback>
            <p:pic>
              <p:nvPicPr>
                <p:cNvPr id="182" name="Freihand 181">
                  <a:extLst>
                    <a:ext uri="{FF2B5EF4-FFF2-40B4-BE49-F238E27FC236}">
                      <a16:creationId xmlns:a16="http://schemas.microsoft.com/office/drawing/2014/main" id="{6A0B3D4C-24BA-BDDC-2E09-A82218F02715}"/>
                    </a:ext>
                  </a:extLst>
                </p:cNvPr>
                <p:cNvPicPr/>
                <p:nvPr/>
              </p:nvPicPr>
              <p:blipFill>
                <a:blip r:embed="rId209"/>
                <a:stretch>
                  <a:fillRect/>
                </a:stretch>
              </p:blipFill>
              <p:spPr>
                <a:xfrm>
                  <a:off x="6121309" y="3694255"/>
                  <a:ext cx="47160" cy="834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3" name="Freihand 182">
                  <a:extLst>
                    <a:ext uri="{FF2B5EF4-FFF2-40B4-BE49-F238E27FC236}">
                      <a16:creationId xmlns:a16="http://schemas.microsoft.com/office/drawing/2014/main" id="{C5066E7F-4EA6-9026-8EB3-246A17F02301}"/>
                    </a:ext>
                  </a:extLst>
                </p14:cNvPr>
                <p14:cNvContentPartPr/>
                <p14:nvPr/>
              </p14:nvContentPartPr>
              <p14:xfrm>
                <a:off x="6112669" y="3545215"/>
                <a:ext cx="95040" cy="167760"/>
              </p14:xfrm>
            </p:contentPart>
          </mc:Choice>
          <mc:Fallback>
            <p:pic>
              <p:nvPicPr>
                <p:cNvPr id="183" name="Freihand 182">
                  <a:extLst>
                    <a:ext uri="{FF2B5EF4-FFF2-40B4-BE49-F238E27FC236}">
                      <a16:creationId xmlns:a16="http://schemas.microsoft.com/office/drawing/2014/main" id="{C5066E7F-4EA6-9026-8EB3-246A17F02301}"/>
                    </a:ext>
                  </a:extLst>
                </p:cNvPr>
                <p:cNvPicPr/>
                <p:nvPr/>
              </p:nvPicPr>
              <p:blipFill>
                <a:blip r:embed="rId211"/>
                <a:stretch>
                  <a:fillRect/>
                </a:stretch>
              </p:blipFill>
              <p:spPr>
                <a:xfrm>
                  <a:off x="6104029" y="3536575"/>
                  <a:ext cx="112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 name="Freihand 2">
                  <a:extLst>
                    <a:ext uri="{FF2B5EF4-FFF2-40B4-BE49-F238E27FC236}">
                      <a16:creationId xmlns:a16="http://schemas.microsoft.com/office/drawing/2014/main" id="{E418CD54-4B6E-F3DD-7F1B-98E1FBA5D5AD}"/>
                    </a:ext>
                  </a:extLst>
                </p14:cNvPr>
                <p14:cNvContentPartPr/>
                <p14:nvPr/>
              </p14:nvContentPartPr>
              <p14:xfrm>
                <a:off x="1261309" y="5131015"/>
                <a:ext cx="216000" cy="42840"/>
              </p14:xfrm>
            </p:contentPart>
          </mc:Choice>
          <mc:Fallback>
            <p:pic>
              <p:nvPicPr>
                <p:cNvPr id="3" name="Freihand 2">
                  <a:extLst>
                    <a:ext uri="{FF2B5EF4-FFF2-40B4-BE49-F238E27FC236}">
                      <a16:creationId xmlns:a16="http://schemas.microsoft.com/office/drawing/2014/main" id="{E418CD54-4B6E-F3DD-7F1B-98E1FBA5D5AD}"/>
                    </a:ext>
                  </a:extLst>
                </p:cNvPr>
                <p:cNvPicPr/>
                <p:nvPr/>
              </p:nvPicPr>
              <p:blipFill>
                <a:blip r:embed="rId213"/>
                <a:stretch>
                  <a:fillRect/>
                </a:stretch>
              </p:blipFill>
              <p:spPr>
                <a:xfrm>
                  <a:off x="1252669" y="5122015"/>
                  <a:ext cx="233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 name="Freihand 5">
                  <a:extLst>
                    <a:ext uri="{FF2B5EF4-FFF2-40B4-BE49-F238E27FC236}">
                      <a16:creationId xmlns:a16="http://schemas.microsoft.com/office/drawing/2014/main" id="{F53F32AE-8142-7C96-4112-A738E622AFD3}"/>
                    </a:ext>
                  </a:extLst>
                </p14:cNvPr>
                <p14:cNvContentPartPr/>
                <p14:nvPr/>
              </p14:nvContentPartPr>
              <p14:xfrm>
                <a:off x="1440589" y="5097895"/>
                <a:ext cx="72000" cy="199440"/>
              </p14:xfrm>
            </p:contentPart>
          </mc:Choice>
          <mc:Fallback>
            <p:pic>
              <p:nvPicPr>
                <p:cNvPr id="6" name="Freihand 5">
                  <a:extLst>
                    <a:ext uri="{FF2B5EF4-FFF2-40B4-BE49-F238E27FC236}">
                      <a16:creationId xmlns:a16="http://schemas.microsoft.com/office/drawing/2014/main" id="{F53F32AE-8142-7C96-4112-A738E622AFD3}"/>
                    </a:ext>
                  </a:extLst>
                </p:cNvPr>
                <p:cNvPicPr/>
                <p:nvPr/>
              </p:nvPicPr>
              <p:blipFill>
                <a:blip r:embed="rId215"/>
                <a:stretch>
                  <a:fillRect/>
                </a:stretch>
              </p:blipFill>
              <p:spPr>
                <a:xfrm>
                  <a:off x="1431589" y="5089255"/>
                  <a:ext cx="89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 name="Freihand 9">
                  <a:extLst>
                    <a:ext uri="{FF2B5EF4-FFF2-40B4-BE49-F238E27FC236}">
                      <a16:creationId xmlns:a16="http://schemas.microsoft.com/office/drawing/2014/main" id="{619A51DF-DD16-34F5-5812-669C8F73B3B2}"/>
                    </a:ext>
                  </a:extLst>
                </p14:cNvPr>
                <p14:cNvContentPartPr/>
                <p14:nvPr/>
              </p14:nvContentPartPr>
              <p14:xfrm>
                <a:off x="1200109" y="5479135"/>
                <a:ext cx="239400" cy="35280"/>
              </p14:xfrm>
            </p:contentPart>
          </mc:Choice>
          <mc:Fallback>
            <p:pic>
              <p:nvPicPr>
                <p:cNvPr id="10" name="Freihand 9">
                  <a:extLst>
                    <a:ext uri="{FF2B5EF4-FFF2-40B4-BE49-F238E27FC236}">
                      <a16:creationId xmlns:a16="http://schemas.microsoft.com/office/drawing/2014/main" id="{619A51DF-DD16-34F5-5812-669C8F73B3B2}"/>
                    </a:ext>
                  </a:extLst>
                </p:cNvPr>
                <p:cNvPicPr/>
                <p:nvPr/>
              </p:nvPicPr>
              <p:blipFill>
                <a:blip r:embed="rId217"/>
                <a:stretch>
                  <a:fillRect/>
                </a:stretch>
              </p:blipFill>
              <p:spPr>
                <a:xfrm>
                  <a:off x="1191109" y="5470135"/>
                  <a:ext cx="257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 name="Freihand 10">
                  <a:extLst>
                    <a:ext uri="{FF2B5EF4-FFF2-40B4-BE49-F238E27FC236}">
                      <a16:creationId xmlns:a16="http://schemas.microsoft.com/office/drawing/2014/main" id="{F55F68E7-55D2-DB1C-EB84-A031FDC48849}"/>
                    </a:ext>
                  </a:extLst>
                </p14:cNvPr>
                <p14:cNvContentPartPr/>
                <p14:nvPr/>
              </p14:nvContentPartPr>
              <p14:xfrm>
                <a:off x="1408909" y="5417215"/>
                <a:ext cx="50760" cy="208800"/>
              </p14:xfrm>
            </p:contentPart>
          </mc:Choice>
          <mc:Fallback>
            <p:pic>
              <p:nvPicPr>
                <p:cNvPr id="11" name="Freihand 10">
                  <a:extLst>
                    <a:ext uri="{FF2B5EF4-FFF2-40B4-BE49-F238E27FC236}">
                      <a16:creationId xmlns:a16="http://schemas.microsoft.com/office/drawing/2014/main" id="{F55F68E7-55D2-DB1C-EB84-A031FDC48849}"/>
                    </a:ext>
                  </a:extLst>
                </p:cNvPr>
                <p:cNvPicPr/>
                <p:nvPr/>
              </p:nvPicPr>
              <p:blipFill>
                <a:blip r:embed="rId219"/>
                <a:stretch>
                  <a:fillRect/>
                </a:stretch>
              </p:blipFill>
              <p:spPr>
                <a:xfrm>
                  <a:off x="1400269" y="5408215"/>
                  <a:ext cx="68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 name="Freihand 12">
                  <a:extLst>
                    <a:ext uri="{FF2B5EF4-FFF2-40B4-BE49-F238E27FC236}">
                      <a16:creationId xmlns:a16="http://schemas.microsoft.com/office/drawing/2014/main" id="{C36F6970-874E-60AF-B41F-6774AED7C85C}"/>
                    </a:ext>
                  </a:extLst>
                </p14:cNvPr>
                <p14:cNvContentPartPr/>
                <p14:nvPr/>
              </p14:nvContentPartPr>
              <p14:xfrm>
                <a:off x="1271389" y="5773615"/>
                <a:ext cx="183960" cy="53640"/>
              </p14:xfrm>
            </p:contentPart>
          </mc:Choice>
          <mc:Fallback>
            <p:pic>
              <p:nvPicPr>
                <p:cNvPr id="13" name="Freihand 12">
                  <a:extLst>
                    <a:ext uri="{FF2B5EF4-FFF2-40B4-BE49-F238E27FC236}">
                      <a16:creationId xmlns:a16="http://schemas.microsoft.com/office/drawing/2014/main" id="{C36F6970-874E-60AF-B41F-6774AED7C85C}"/>
                    </a:ext>
                  </a:extLst>
                </p:cNvPr>
                <p:cNvPicPr/>
                <p:nvPr/>
              </p:nvPicPr>
              <p:blipFill>
                <a:blip r:embed="rId221"/>
                <a:stretch>
                  <a:fillRect/>
                </a:stretch>
              </p:blipFill>
              <p:spPr>
                <a:xfrm>
                  <a:off x="1262389" y="5764975"/>
                  <a:ext cx="201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 name="Freihand 13">
                  <a:extLst>
                    <a:ext uri="{FF2B5EF4-FFF2-40B4-BE49-F238E27FC236}">
                      <a16:creationId xmlns:a16="http://schemas.microsoft.com/office/drawing/2014/main" id="{0F41ACB3-30B7-CF2D-DA89-6A9739D1789F}"/>
                    </a:ext>
                  </a:extLst>
                </p14:cNvPr>
                <p14:cNvContentPartPr/>
                <p14:nvPr/>
              </p14:nvContentPartPr>
              <p14:xfrm>
                <a:off x="1410709" y="5734015"/>
                <a:ext cx="160560" cy="206640"/>
              </p14:xfrm>
            </p:contentPart>
          </mc:Choice>
          <mc:Fallback>
            <p:pic>
              <p:nvPicPr>
                <p:cNvPr id="14" name="Freihand 13">
                  <a:extLst>
                    <a:ext uri="{FF2B5EF4-FFF2-40B4-BE49-F238E27FC236}">
                      <a16:creationId xmlns:a16="http://schemas.microsoft.com/office/drawing/2014/main" id="{0F41ACB3-30B7-CF2D-DA89-6A9739D1789F}"/>
                    </a:ext>
                  </a:extLst>
                </p:cNvPr>
                <p:cNvPicPr/>
                <p:nvPr/>
              </p:nvPicPr>
              <p:blipFill>
                <a:blip r:embed="rId223"/>
                <a:stretch>
                  <a:fillRect/>
                </a:stretch>
              </p:blipFill>
              <p:spPr>
                <a:xfrm>
                  <a:off x="1401709" y="5725015"/>
                  <a:ext cx="178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7" name="Freihand 46">
                  <a:extLst>
                    <a:ext uri="{FF2B5EF4-FFF2-40B4-BE49-F238E27FC236}">
                      <a16:creationId xmlns:a16="http://schemas.microsoft.com/office/drawing/2014/main" id="{88190F92-3F35-727A-9682-1D75BF6FFAD1}"/>
                    </a:ext>
                  </a:extLst>
                </p14:cNvPr>
                <p14:cNvContentPartPr/>
                <p14:nvPr/>
              </p14:nvContentPartPr>
              <p14:xfrm>
                <a:off x="6096829" y="4377535"/>
                <a:ext cx="34560" cy="1290240"/>
              </p14:xfrm>
            </p:contentPart>
          </mc:Choice>
          <mc:Fallback>
            <p:pic>
              <p:nvPicPr>
                <p:cNvPr id="47" name="Freihand 46">
                  <a:extLst>
                    <a:ext uri="{FF2B5EF4-FFF2-40B4-BE49-F238E27FC236}">
                      <a16:creationId xmlns:a16="http://schemas.microsoft.com/office/drawing/2014/main" id="{88190F92-3F35-727A-9682-1D75BF6FFAD1}"/>
                    </a:ext>
                  </a:extLst>
                </p:cNvPr>
                <p:cNvPicPr/>
                <p:nvPr/>
              </p:nvPicPr>
              <p:blipFill>
                <a:blip r:embed="rId225"/>
                <a:stretch>
                  <a:fillRect/>
                </a:stretch>
              </p:blipFill>
              <p:spPr>
                <a:xfrm>
                  <a:off x="6087829" y="4368895"/>
                  <a:ext cx="52200" cy="1307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8" name="Freihand 47">
                  <a:extLst>
                    <a:ext uri="{FF2B5EF4-FFF2-40B4-BE49-F238E27FC236}">
                      <a16:creationId xmlns:a16="http://schemas.microsoft.com/office/drawing/2014/main" id="{5BCDD54D-C56A-4F1A-0E1A-F8F2BF3EFC91}"/>
                    </a:ext>
                  </a:extLst>
                </p14:cNvPr>
                <p14:cNvContentPartPr/>
                <p14:nvPr/>
              </p14:nvContentPartPr>
              <p14:xfrm>
                <a:off x="6107629" y="5573455"/>
                <a:ext cx="15480" cy="334440"/>
              </p14:xfrm>
            </p:contentPart>
          </mc:Choice>
          <mc:Fallback>
            <p:pic>
              <p:nvPicPr>
                <p:cNvPr id="48" name="Freihand 47">
                  <a:extLst>
                    <a:ext uri="{FF2B5EF4-FFF2-40B4-BE49-F238E27FC236}">
                      <a16:creationId xmlns:a16="http://schemas.microsoft.com/office/drawing/2014/main" id="{5BCDD54D-C56A-4F1A-0E1A-F8F2BF3EFC91}"/>
                    </a:ext>
                  </a:extLst>
                </p:cNvPr>
                <p:cNvPicPr/>
                <p:nvPr/>
              </p:nvPicPr>
              <p:blipFill>
                <a:blip r:embed="rId227"/>
                <a:stretch>
                  <a:fillRect/>
                </a:stretch>
              </p:blipFill>
              <p:spPr>
                <a:xfrm>
                  <a:off x="6098629" y="5564455"/>
                  <a:ext cx="3312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9" name="Freihand 48">
                  <a:extLst>
                    <a:ext uri="{FF2B5EF4-FFF2-40B4-BE49-F238E27FC236}">
                      <a16:creationId xmlns:a16="http://schemas.microsoft.com/office/drawing/2014/main" id="{64DDE243-BC61-4185-CDAD-BCAD8B1D5978}"/>
                    </a:ext>
                  </a:extLst>
                </p14:cNvPr>
                <p14:cNvContentPartPr/>
                <p14:nvPr/>
              </p14:nvContentPartPr>
              <p14:xfrm>
                <a:off x="5998189" y="5763535"/>
                <a:ext cx="2028960" cy="42480"/>
              </p14:xfrm>
            </p:contentPart>
          </mc:Choice>
          <mc:Fallback>
            <p:pic>
              <p:nvPicPr>
                <p:cNvPr id="49" name="Freihand 48">
                  <a:extLst>
                    <a:ext uri="{FF2B5EF4-FFF2-40B4-BE49-F238E27FC236}">
                      <a16:creationId xmlns:a16="http://schemas.microsoft.com/office/drawing/2014/main" id="{64DDE243-BC61-4185-CDAD-BCAD8B1D5978}"/>
                    </a:ext>
                  </a:extLst>
                </p:cNvPr>
                <p:cNvPicPr/>
                <p:nvPr/>
              </p:nvPicPr>
              <p:blipFill>
                <a:blip r:embed="rId229"/>
                <a:stretch>
                  <a:fillRect/>
                </a:stretch>
              </p:blipFill>
              <p:spPr>
                <a:xfrm>
                  <a:off x="5989549" y="5754895"/>
                  <a:ext cx="2046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0" name="Freihand 49">
                  <a:extLst>
                    <a:ext uri="{FF2B5EF4-FFF2-40B4-BE49-F238E27FC236}">
                      <a16:creationId xmlns:a16="http://schemas.microsoft.com/office/drawing/2014/main" id="{6AF8B35A-BD82-FCA9-936A-09E73DA378E3}"/>
                    </a:ext>
                  </a:extLst>
                </p14:cNvPr>
                <p14:cNvContentPartPr/>
                <p14:nvPr/>
              </p14:nvContentPartPr>
              <p14:xfrm>
                <a:off x="8025349" y="5699815"/>
                <a:ext cx="134280" cy="163800"/>
              </p14:xfrm>
            </p:contentPart>
          </mc:Choice>
          <mc:Fallback>
            <p:pic>
              <p:nvPicPr>
                <p:cNvPr id="50" name="Freihand 49">
                  <a:extLst>
                    <a:ext uri="{FF2B5EF4-FFF2-40B4-BE49-F238E27FC236}">
                      <a16:creationId xmlns:a16="http://schemas.microsoft.com/office/drawing/2014/main" id="{6AF8B35A-BD82-FCA9-936A-09E73DA378E3}"/>
                    </a:ext>
                  </a:extLst>
                </p:cNvPr>
                <p:cNvPicPr/>
                <p:nvPr/>
              </p:nvPicPr>
              <p:blipFill>
                <a:blip r:embed="rId231"/>
                <a:stretch>
                  <a:fillRect/>
                </a:stretch>
              </p:blipFill>
              <p:spPr>
                <a:xfrm>
                  <a:off x="8016709" y="5690815"/>
                  <a:ext cx="151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6" name="Freihand 55">
                  <a:extLst>
                    <a:ext uri="{FF2B5EF4-FFF2-40B4-BE49-F238E27FC236}">
                      <a16:creationId xmlns:a16="http://schemas.microsoft.com/office/drawing/2014/main" id="{AD1526F9-7282-F876-19B9-48E577A44C90}"/>
                    </a:ext>
                  </a:extLst>
                </p14:cNvPr>
                <p14:cNvContentPartPr/>
                <p14:nvPr/>
              </p14:nvContentPartPr>
              <p14:xfrm>
                <a:off x="7803949" y="5903575"/>
                <a:ext cx="122400" cy="192240"/>
              </p14:xfrm>
            </p:contentPart>
          </mc:Choice>
          <mc:Fallback>
            <p:pic>
              <p:nvPicPr>
                <p:cNvPr id="56" name="Freihand 55">
                  <a:extLst>
                    <a:ext uri="{FF2B5EF4-FFF2-40B4-BE49-F238E27FC236}">
                      <a16:creationId xmlns:a16="http://schemas.microsoft.com/office/drawing/2014/main" id="{AD1526F9-7282-F876-19B9-48E577A44C90}"/>
                    </a:ext>
                  </a:extLst>
                </p:cNvPr>
                <p:cNvPicPr/>
                <p:nvPr/>
              </p:nvPicPr>
              <p:blipFill>
                <a:blip r:embed="rId233"/>
                <a:stretch>
                  <a:fillRect/>
                </a:stretch>
              </p:blipFill>
              <p:spPr>
                <a:xfrm>
                  <a:off x="7795309" y="5894575"/>
                  <a:ext cx="140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7" name="Freihand 56">
                  <a:extLst>
                    <a:ext uri="{FF2B5EF4-FFF2-40B4-BE49-F238E27FC236}">
                      <a16:creationId xmlns:a16="http://schemas.microsoft.com/office/drawing/2014/main" id="{DFC27467-05FC-703E-C88C-438BFA63698B}"/>
                    </a:ext>
                  </a:extLst>
                </p14:cNvPr>
                <p14:cNvContentPartPr/>
                <p14:nvPr/>
              </p14:nvContentPartPr>
              <p14:xfrm>
                <a:off x="7837069" y="5918335"/>
                <a:ext cx="55440" cy="235080"/>
              </p14:xfrm>
            </p:contentPart>
          </mc:Choice>
          <mc:Fallback>
            <p:pic>
              <p:nvPicPr>
                <p:cNvPr id="57" name="Freihand 56">
                  <a:extLst>
                    <a:ext uri="{FF2B5EF4-FFF2-40B4-BE49-F238E27FC236}">
                      <a16:creationId xmlns:a16="http://schemas.microsoft.com/office/drawing/2014/main" id="{DFC27467-05FC-703E-C88C-438BFA63698B}"/>
                    </a:ext>
                  </a:extLst>
                </p:cNvPr>
                <p:cNvPicPr/>
                <p:nvPr/>
              </p:nvPicPr>
              <p:blipFill>
                <a:blip r:embed="rId235"/>
                <a:stretch>
                  <a:fillRect/>
                </a:stretch>
              </p:blipFill>
              <p:spPr>
                <a:xfrm>
                  <a:off x="7828429" y="5909335"/>
                  <a:ext cx="730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8" name="Freihand 57">
                  <a:extLst>
                    <a:ext uri="{FF2B5EF4-FFF2-40B4-BE49-F238E27FC236}">
                      <a16:creationId xmlns:a16="http://schemas.microsoft.com/office/drawing/2014/main" id="{170F7CE2-EAA0-8AB6-A8A2-90C69246699A}"/>
                    </a:ext>
                  </a:extLst>
                </p14:cNvPr>
                <p14:cNvContentPartPr/>
                <p14:nvPr/>
              </p14:nvContentPartPr>
              <p14:xfrm>
                <a:off x="7737709" y="5866135"/>
                <a:ext cx="197280" cy="80280"/>
              </p14:xfrm>
            </p:contentPart>
          </mc:Choice>
          <mc:Fallback>
            <p:pic>
              <p:nvPicPr>
                <p:cNvPr id="58" name="Freihand 57">
                  <a:extLst>
                    <a:ext uri="{FF2B5EF4-FFF2-40B4-BE49-F238E27FC236}">
                      <a16:creationId xmlns:a16="http://schemas.microsoft.com/office/drawing/2014/main" id="{170F7CE2-EAA0-8AB6-A8A2-90C69246699A}"/>
                    </a:ext>
                  </a:extLst>
                </p:cNvPr>
                <p:cNvPicPr/>
                <p:nvPr/>
              </p:nvPicPr>
              <p:blipFill>
                <a:blip r:embed="rId237"/>
                <a:stretch>
                  <a:fillRect/>
                </a:stretch>
              </p:blipFill>
              <p:spPr>
                <a:xfrm>
                  <a:off x="7728709" y="5857495"/>
                  <a:ext cx="214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9" name="Freihand 58">
                  <a:extLst>
                    <a:ext uri="{FF2B5EF4-FFF2-40B4-BE49-F238E27FC236}">
                      <a16:creationId xmlns:a16="http://schemas.microsoft.com/office/drawing/2014/main" id="{69D37DCD-A78C-BF57-1800-321A32A63B45}"/>
                    </a:ext>
                  </a:extLst>
                </p14:cNvPr>
                <p14:cNvContentPartPr/>
                <p14:nvPr/>
              </p14:nvContentPartPr>
              <p14:xfrm>
                <a:off x="7748509" y="5989975"/>
                <a:ext cx="182880" cy="74520"/>
              </p14:xfrm>
            </p:contentPart>
          </mc:Choice>
          <mc:Fallback>
            <p:pic>
              <p:nvPicPr>
                <p:cNvPr id="59" name="Freihand 58">
                  <a:extLst>
                    <a:ext uri="{FF2B5EF4-FFF2-40B4-BE49-F238E27FC236}">
                      <a16:creationId xmlns:a16="http://schemas.microsoft.com/office/drawing/2014/main" id="{69D37DCD-A78C-BF57-1800-321A32A63B45}"/>
                    </a:ext>
                  </a:extLst>
                </p:cNvPr>
                <p:cNvPicPr/>
                <p:nvPr/>
              </p:nvPicPr>
              <p:blipFill>
                <a:blip r:embed="rId239"/>
                <a:stretch>
                  <a:fillRect/>
                </a:stretch>
              </p:blipFill>
              <p:spPr>
                <a:xfrm>
                  <a:off x="7739509" y="5981335"/>
                  <a:ext cx="200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0" name="Freihand 59">
                  <a:extLst>
                    <a:ext uri="{FF2B5EF4-FFF2-40B4-BE49-F238E27FC236}">
                      <a16:creationId xmlns:a16="http://schemas.microsoft.com/office/drawing/2014/main" id="{8055BB58-B577-A324-641A-6BA19BCDB417}"/>
                    </a:ext>
                  </a:extLst>
                </p14:cNvPr>
                <p14:cNvContentPartPr/>
                <p14:nvPr/>
              </p14:nvContentPartPr>
              <p14:xfrm>
                <a:off x="8013469" y="6043975"/>
                <a:ext cx="60480" cy="119880"/>
              </p14:xfrm>
            </p:contentPart>
          </mc:Choice>
          <mc:Fallback>
            <p:pic>
              <p:nvPicPr>
                <p:cNvPr id="60" name="Freihand 59">
                  <a:extLst>
                    <a:ext uri="{FF2B5EF4-FFF2-40B4-BE49-F238E27FC236}">
                      <a16:creationId xmlns:a16="http://schemas.microsoft.com/office/drawing/2014/main" id="{8055BB58-B577-A324-641A-6BA19BCDB417}"/>
                    </a:ext>
                  </a:extLst>
                </p:cNvPr>
                <p:cNvPicPr/>
                <p:nvPr/>
              </p:nvPicPr>
              <p:blipFill>
                <a:blip r:embed="rId241"/>
                <a:stretch>
                  <a:fillRect/>
                </a:stretch>
              </p:blipFill>
              <p:spPr>
                <a:xfrm>
                  <a:off x="8004469" y="6034975"/>
                  <a:ext cx="78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1" name="Freihand 60">
                  <a:extLst>
                    <a:ext uri="{FF2B5EF4-FFF2-40B4-BE49-F238E27FC236}">
                      <a16:creationId xmlns:a16="http://schemas.microsoft.com/office/drawing/2014/main" id="{4C8C559A-55B5-DC7B-2F2C-58E1196AD627}"/>
                    </a:ext>
                  </a:extLst>
                </p14:cNvPr>
                <p14:cNvContentPartPr/>
                <p14:nvPr/>
              </p14:nvContentPartPr>
              <p14:xfrm>
                <a:off x="7978189" y="5959015"/>
                <a:ext cx="2880" cy="15840"/>
              </p14:xfrm>
            </p:contentPart>
          </mc:Choice>
          <mc:Fallback>
            <p:pic>
              <p:nvPicPr>
                <p:cNvPr id="61" name="Freihand 60">
                  <a:extLst>
                    <a:ext uri="{FF2B5EF4-FFF2-40B4-BE49-F238E27FC236}">
                      <a16:creationId xmlns:a16="http://schemas.microsoft.com/office/drawing/2014/main" id="{4C8C559A-55B5-DC7B-2F2C-58E1196AD627}"/>
                    </a:ext>
                  </a:extLst>
                </p:cNvPr>
                <p:cNvPicPr/>
                <p:nvPr/>
              </p:nvPicPr>
              <p:blipFill>
                <a:blip r:embed="rId243"/>
                <a:stretch>
                  <a:fillRect/>
                </a:stretch>
              </p:blipFill>
              <p:spPr>
                <a:xfrm>
                  <a:off x="7969189" y="5950015"/>
                  <a:ext cx="20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63" name="Freihand 62">
                  <a:extLst>
                    <a:ext uri="{FF2B5EF4-FFF2-40B4-BE49-F238E27FC236}">
                      <a16:creationId xmlns:a16="http://schemas.microsoft.com/office/drawing/2014/main" id="{DCF4D411-6AB4-C4D8-5838-A420EC7D28AA}"/>
                    </a:ext>
                  </a:extLst>
                </p14:cNvPr>
                <p14:cNvContentPartPr/>
                <p14:nvPr/>
              </p14:nvContentPartPr>
              <p14:xfrm>
                <a:off x="6329029" y="5673175"/>
                <a:ext cx="13680" cy="162720"/>
              </p14:xfrm>
            </p:contentPart>
          </mc:Choice>
          <mc:Fallback>
            <p:pic>
              <p:nvPicPr>
                <p:cNvPr id="63" name="Freihand 62">
                  <a:extLst>
                    <a:ext uri="{FF2B5EF4-FFF2-40B4-BE49-F238E27FC236}">
                      <a16:creationId xmlns:a16="http://schemas.microsoft.com/office/drawing/2014/main" id="{DCF4D411-6AB4-C4D8-5838-A420EC7D28AA}"/>
                    </a:ext>
                  </a:extLst>
                </p:cNvPr>
                <p:cNvPicPr/>
                <p:nvPr/>
              </p:nvPicPr>
              <p:blipFill>
                <a:blip r:embed="rId245"/>
                <a:stretch>
                  <a:fillRect/>
                </a:stretch>
              </p:blipFill>
              <p:spPr>
                <a:xfrm>
                  <a:off x="6320029" y="5664175"/>
                  <a:ext cx="31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64" name="Freihand 63">
                  <a:extLst>
                    <a:ext uri="{FF2B5EF4-FFF2-40B4-BE49-F238E27FC236}">
                      <a16:creationId xmlns:a16="http://schemas.microsoft.com/office/drawing/2014/main" id="{F4817B08-6030-BC75-7528-32A6E25FF796}"/>
                    </a:ext>
                  </a:extLst>
                </p14:cNvPr>
                <p14:cNvContentPartPr/>
                <p14:nvPr/>
              </p14:nvContentPartPr>
              <p14:xfrm>
                <a:off x="6230029" y="5839135"/>
                <a:ext cx="82440" cy="133200"/>
              </p14:xfrm>
            </p:contentPart>
          </mc:Choice>
          <mc:Fallback>
            <p:pic>
              <p:nvPicPr>
                <p:cNvPr id="64" name="Freihand 63">
                  <a:extLst>
                    <a:ext uri="{FF2B5EF4-FFF2-40B4-BE49-F238E27FC236}">
                      <a16:creationId xmlns:a16="http://schemas.microsoft.com/office/drawing/2014/main" id="{F4817B08-6030-BC75-7528-32A6E25FF796}"/>
                    </a:ext>
                  </a:extLst>
                </p:cNvPr>
                <p:cNvPicPr/>
                <p:nvPr/>
              </p:nvPicPr>
              <p:blipFill>
                <a:blip r:embed="rId247"/>
                <a:stretch>
                  <a:fillRect/>
                </a:stretch>
              </p:blipFill>
              <p:spPr>
                <a:xfrm>
                  <a:off x="6221029" y="5830135"/>
                  <a:ext cx="100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65" name="Freihand 64">
                  <a:extLst>
                    <a:ext uri="{FF2B5EF4-FFF2-40B4-BE49-F238E27FC236}">
                      <a16:creationId xmlns:a16="http://schemas.microsoft.com/office/drawing/2014/main" id="{43EF8F24-C299-6179-C80D-2B3496DA673A}"/>
                    </a:ext>
                  </a:extLst>
                </p14:cNvPr>
                <p14:cNvContentPartPr/>
                <p14:nvPr/>
              </p14:nvContentPartPr>
              <p14:xfrm>
                <a:off x="6337669" y="5855335"/>
                <a:ext cx="14760" cy="147600"/>
              </p14:xfrm>
            </p:contentPart>
          </mc:Choice>
          <mc:Fallback>
            <p:pic>
              <p:nvPicPr>
                <p:cNvPr id="65" name="Freihand 64">
                  <a:extLst>
                    <a:ext uri="{FF2B5EF4-FFF2-40B4-BE49-F238E27FC236}">
                      <a16:creationId xmlns:a16="http://schemas.microsoft.com/office/drawing/2014/main" id="{43EF8F24-C299-6179-C80D-2B3496DA673A}"/>
                    </a:ext>
                  </a:extLst>
                </p:cNvPr>
                <p:cNvPicPr/>
                <p:nvPr/>
              </p:nvPicPr>
              <p:blipFill>
                <a:blip r:embed="rId249"/>
                <a:stretch>
                  <a:fillRect/>
                </a:stretch>
              </p:blipFill>
              <p:spPr>
                <a:xfrm>
                  <a:off x="6329029" y="5846335"/>
                  <a:ext cx="32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66" name="Freihand 65">
                  <a:extLst>
                    <a:ext uri="{FF2B5EF4-FFF2-40B4-BE49-F238E27FC236}">
                      <a16:creationId xmlns:a16="http://schemas.microsoft.com/office/drawing/2014/main" id="{B58D12D9-E405-E1D3-D544-90450D0E2E73}"/>
                    </a:ext>
                  </a:extLst>
                </p14:cNvPr>
                <p14:cNvContentPartPr/>
                <p14:nvPr/>
              </p14:nvContentPartPr>
              <p14:xfrm>
                <a:off x="6393469" y="5967295"/>
                <a:ext cx="46440" cy="96480"/>
              </p14:xfrm>
            </p:contentPart>
          </mc:Choice>
          <mc:Fallback>
            <p:pic>
              <p:nvPicPr>
                <p:cNvPr id="66" name="Freihand 65">
                  <a:extLst>
                    <a:ext uri="{FF2B5EF4-FFF2-40B4-BE49-F238E27FC236}">
                      <a16:creationId xmlns:a16="http://schemas.microsoft.com/office/drawing/2014/main" id="{B58D12D9-E405-E1D3-D544-90450D0E2E73}"/>
                    </a:ext>
                  </a:extLst>
                </p:cNvPr>
                <p:cNvPicPr/>
                <p:nvPr/>
              </p:nvPicPr>
              <p:blipFill>
                <a:blip r:embed="rId251"/>
                <a:stretch>
                  <a:fillRect/>
                </a:stretch>
              </p:blipFill>
              <p:spPr>
                <a:xfrm>
                  <a:off x="6384469" y="5958295"/>
                  <a:ext cx="64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67" name="Freihand 66">
                  <a:extLst>
                    <a:ext uri="{FF2B5EF4-FFF2-40B4-BE49-F238E27FC236}">
                      <a16:creationId xmlns:a16="http://schemas.microsoft.com/office/drawing/2014/main" id="{046CB10D-33A4-629D-5814-6A4FB9650F57}"/>
                    </a:ext>
                  </a:extLst>
                </p14:cNvPr>
                <p14:cNvContentPartPr/>
                <p14:nvPr/>
              </p14:nvContentPartPr>
              <p14:xfrm>
                <a:off x="6393109" y="5939215"/>
                <a:ext cx="26640" cy="30960"/>
              </p14:xfrm>
            </p:contentPart>
          </mc:Choice>
          <mc:Fallback>
            <p:pic>
              <p:nvPicPr>
                <p:cNvPr id="67" name="Freihand 66">
                  <a:extLst>
                    <a:ext uri="{FF2B5EF4-FFF2-40B4-BE49-F238E27FC236}">
                      <a16:creationId xmlns:a16="http://schemas.microsoft.com/office/drawing/2014/main" id="{046CB10D-33A4-629D-5814-6A4FB9650F57}"/>
                    </a:ext>
                  </a:extLst>
                </p:cNvPr>
                <p:cNvPicPr/>
                <p:nvPr/>
              </p:nvPicPr>
              <p:blipFill>
                <a:blip r:embed="rId253"/>
                <a:stretch>
                  <a:fillRect/>
                </a:stretch>
              </p:blipFill>
              <p:spPr>
                <a:xfrm>
                  <a:off x="6384109" y="5930575"/>
                  <a:ext cx="44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68" name="Freihand 67">
                  <a:extLst>
                    <a:ext uri="{FF2B5EF4-FFF2-40B4-BE49-F238E27FC236}">
                      <a16:creationId xmlns:a16="http://schemas.microsoft.com/office/drawing/2014/main" id="{84E0F8C2-0C03-1D1E-19E5-6930DE22B25D}"/>
                    </a:ext>
                  </a:extLst>
                </p14:cNvPr>
                <p14:cNvContentPartPr/>
                <p14:nvPr/>
              </p14:nvContentPartPr>
              <p14:xfrm>
                <a:off x="6346669" y="5968735"/>
                <a:ext cx="56520" cy="149400"/>
              </p14:xfrm>
            </p:contentPart>
          </mc:Choice>
          <mc:Fallback>
            <p:pic>
              <p:nvPicPr>
                <p:cNvPr id="68" name="Freihand 67">
                  <a:extLst>
                    <a:ext uri="{FF2B5EF4-FFF2-40B4-BE49-F238E27FC236}">
                      <a16:creationId xmlns:a16="http://schemas.microsoft.com/office/drawing/2014/main" id="{84E0F8C2-0C03-1D1E-19E5-6930DE22B25D}"/>
                    </a:ext>
                  </a:extLst>
                </p:cNvPr>
                <p:cNvPicPr/>
                <p:nvPr/>
              </p:nvPicPr>
              <p:blipFill>
                <a:blip r:embed="rId255"/>
                <a:stretch>
                  <a:fillRect/>
                </a:stretch>
              </p:blipFill>
              <p:spPr>
                <a:xfrm>
                  <a:off x="6337669" y="5959735"/>
                  <a:ext cx="74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9" name="Freihand 68">
                  <a:extLst>
                    <a:ext uri="{FF2B5EF4-FFF2-40B4-BE49-F238E27FC236}">
                      <a16:creationId xmlns:a16="http://schemas.microsoft.com/office/drawing/2014/main" id="{83D2F153-832B-0019-3BE3-388284DB0C38}"/>
                    </a:ext>
                  </a:extLst>
                </p14:cNvPr>
                <p14:cNvContentPartPr/>
                <p14:nvPr/>
              </p14:nvContentPartPr>
              <p14:xfrm>
                <a:off x="6410029" y="5931295"/>
                <a:ext cx="71280" cy="164880"/>
              </p14:xfrm>
            </p:contentPart>
          </mc:Choice>
          <mc:Fallback>
            <p:pic>
              <p:nvPicPr>
                <p:cNvPr id="69" name="Freihand 68">
                  <a:extLst>
                    <a:ext uri="{FF2B5EF4-FFF2-40B4-BE49-F238E27FC236}">
                      <a16:creationId xmlns:a16="http://schemas.microsoft.com/office/drawing/2014/main" id="{83D2F153-832B-0019-3BE3-388284DB0C38}"/>
                    </a:ext>
                  </a:extLst>
                </p:cNvPr>
                <p:cNvPicPr/>
                <p:nvPr/>
              </p:nvPicPr>
              <p:blipFill>
                <a:blip r:embed="rId257"/>
                <a:stretch>
                  <a:fillRect/>
                </a:stretch>
              </p:blipFill>
              <p:spPr>
                <a:xfrm>
                  <a:off x="6401029" y="5922295"/>
                  <a:ext cx="88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0" name="Freihand 69">
                  <a:extLst>
                    <a:ext uri="{FF2B5EF4-FFF2-40B4-BE49-F238E27FC236}">
                      <a16:creationId xmlns:a16="http://schemas.microsoft.com/office/drawing/2014/main" id="{6D9B19CF-929F-A811-9108-CE9B0398560C}"/>
                    </a:ext>
                  </a:extLst>
                </p14:cNvPr>
                <p14:cNvContentPartPr/>
                <p14:nvPr/>
              </p14:nvContentPartPr>
              <p14:xfrm>
                <a:off x="6955789" y="5698015"/>
                <a:ext cx="40320" cy="157320"/>
              </p14:xfrm>
            </p:contentPart>
          </mc:Choice>
          <mc:Fallback>
            <p:pic>
              <p:nvPicPr>
                <p:cNvPr id="70" name="Freihand 69">
                  <a:extLst>
                    <a:ext uri="{FF2B5EF4-FFF2-40B4-BE49-F238E27FC236}">
                      <a16:creationId xmlns:a16="http://schemas.microsoft.com/office/drawing/2014/main" id="{6D9B19CF-929F-A811-9108-CE9B0398560C}"/>
                    </a:ext>
                  </a:extLst>
                </p:cNvPr>
                <p:cNvPicPr/>
                <p:nvPr/>
              </p:nvPicPr>
              <p:blipFill>
                <a:blip r:embed="rId259"/>
                <a:stretch>
                  <a:fillRect/>
                </a:stretch>
              </p:blipFill>
              <p:spPr>
                <a:xfrm>
                  <a:off x="6947149" y="5689015"/>
                  <a:ext cx="57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2" name="Freihand 71">
                  <a:extLst>
                    <a:ext uri="{FF2B5EF4-FFF2-40B4-BE49-F238E27FC236}">
                      <a16:creationId xmlns:a16="http://schemas.microsoft.com/office/drawing/2014/main" id="{F7CD1C4A-4AE1-FA27-8DB0-3FBE8CFEFF40}"/>
                    </a:ext>
                  </a:extLst>
                </p14:cNvPr>
                <p14:cNvContentPartPr/>
                <p14:nvPr/>
              </p14:nvContentPartPr>
              <p14:xfrm>
                <a:off x="6873349" y="5852455"/>
                <a:ext cx="90000" cy="146520"/>
              </p14:xfrm>
            </p:contentPart>
          </mc:Choice>
          <mc:Fallback>
            <p:pic>
              <p:nvPicPr>
                <p:cNvPr id="72" name="Freihand 71">
                  <a:extLst>
                    <a:ext uri="{FF2B5EF4-FFF2-40B4-BE49-F238E27FC236}">
                      <a16:creationId xmlns:a16="http://schemas.microsoft.com/office/drawing/2014/main" id="{F7CD1C4A-4AE1-FA27-8DB0-3FBE8CFEFF40}"/>
                    </a:ext>
                  </a:extLst>
                </p:cNvPr>
                <p:cNvPicPr/>
                <p:nvPr/>
              </p:nvPicPr>
              <p:blipFill>
                <a:blip r:embed="rId261"/>
                <a:stretch>
                  <a:fillRect/>
                </a:stretch>
              </p:blipFill>
              <p:spPr>
                <a:xfrm>
                  <a:off x="6864349" y="5843815"/>
                  <a:ext cx="107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3" name="Freihand 72">
                  <a:extLst>
                    <a:ext uri="{FF2B5EF4-FFF2-40B4-BE49-F238E27FC236}">
                      <a16:creationId xmlns:a16="http://schemas.microsoft.com/office/drawing/2014/main" id="{BE6737A7-FB37-F610-B011-A96432A8A827}"/>
                    </a:ext>
                  </a:extLst>
                </p14:cNvPr>
                <p14:cNvContentPartPr/>
                <p14:nvPr/>
              </p14:nvContentPartPr>
              <p14:xfrm>
                <a:off x="6868669" y="5811775"/>
                <a:ext cx="91800" cy="57600"/>
              </p14:xfrm>
            </p:contentPart>
          </mc:Choice>
          <mc:Fallback>
            <p:pic>
              <p:nvPicPr>
                <p:cNvPr id="73" name="Freihand 72">
                  <a:extLst>
                    <a:ext uri="{FF2B5EF4-FFF2-40B4-BE49-F238E27FC236}">
                      <a16:creationId xmlns:a16="http://schemas.microsoft.com/office/drawing/2014/main" id="{BE6737A7-FB37-F610-B011-A96432A8A827}"/>
                    </a:ext>
                  </a:extLst>
                </p:cNvPr>
                <p:cNvPicPr/>
                <p:nvPr/>
              </p:nvPicPr>
              <p:blipFill>
                <a:blip r:embed="rId263"/>
                <a:stretch>
                  <a:fillRect/>
                </a:stretch>
              </p:blipFill>
              <p:spPr>
                <a:xfrm>
                  <a:off x="6860029" y="5803135"/>
                  <a:ext cx="109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4" name="Freihand 73">
                  <a:extLst>
                    <a:ext uri="{FF2B5EF4-FFF2-40B4-BE49-F238E27FC236}">
                      <a16:creationId xmlns:a16="http://schemas.microsoft.com/office/drawing/2014/main" id="{D093C2F5-CA0A-74F6-55E2-D5EA04EFCF9E}"/>
                    </a:ext>
                  </a:extLst>
                </p14:cNvPr>
                <p14:cNvContentPartPr/>
                <p14:nvPr/>
              </p14:nvContentPartPr>
              <p14:xfrm>
                <a:off x="6917989" y="5889895"/>
                <a:ext cx="117720" cy="223560"/>
              </p14:xfrm>
            </p:contentPart>
          </mc:Choice>
          <mc:Fallback>
            <p:pic>
              <p:nvPicPr>
                <p:cNvPr id="74" name="Freihand 73">
                  <a:extLst>
                    <a:ext uri="{FF2B5EF4-FFF2-40B4-BE49-F238E27FC236}">
                      <a16:creationId xmlns:a16="http://schemas.microsoft.com/office/drawing/2014/main" id="{D093C2F5-CA0A-74F6-55E2-D5EA04EFCF9E}"/>
                    </a:ext>
                  </a:extLst>
                </p:cNvPr>
                <p:cNvPicPr/>
                <p:nvPr/>
              </p:nvPicPr>
              <p:blipFill>
                <a:blip r:embed="rId265"/>
                <a:stretch>
                  <a:fillRect/>
                </a:stretch>
              </p:blipFill>
              <p:spPr>
                <a:xfrm>
                  <a:off x="6909349" y="5881255"/>
                  <a:ext cx="135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5" name="Freihand 74">
                  <a:extLst>
                    <a:ext uri="{FF2B5EF4-FFF2-40B4-BE49-F238E27FC236}">
                      <a16:creationId xmlns:a16="http://schemas.microsoft.com/office/drawing/2014/main" id="{FDBD970C-E190-A8F0-A430-1ECB3B1B7674}"/>
                    </a:ext>
                  </a:extLst>
                </p14:cNvPr>
                <p14:cNvContentPartPr/>
                <p14:nvPr/>
              </p14:nvContentPartPr>
              <p14:xfrm>
                <a:off x="6999709" y="5997895"/>
                <a:ext cx="58320" cy="136080"/>
              </p14:xfrm>
            </p:contentPart>
          </mc:Choice>
          <mc:Fallback>
            <p:pic>
              <p:nvPicPr>
                <p:cNvPr id="75" name="Freihand 74">
                  <a:extLst>
                    <a:ext uri="{FF2B5EF4-FFF2-40B4-BE49-F238E27FC236}">
                      <a16:creationId xmlns:a16="http://schemas.microsoft.com/office/drawing/2014/main" id="{FDBD970C-E190-A8F0-A430-1ECB3B1B7674}"/>
                    </a:ext>
                  </a:extLst>
                </p:cNvPr>
                <p:cNvPicPr/>
                <p:nvPr/>
              </p:nvPicPr>
              <p:blipFill>
                <a:blip r:embed="rId267"/>
                <a:stretch>
                  <a:fillRect/>
                </a:stretch>
              </p:blipFill>
              <p:spPr>
                <a:xfrm>
                  <a:off x="6991069" y="5988895"/>
                  <a:ext cx="75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6" name="Freihand 75">
                  <a:extLst>
                    <a:ext uri="{FF2B5EF4-FFF2-40B4-BE49-F238E27FC236}">
                      <a16:creationId xmlns:a16="http://schemas.microsoft.com/office/drawing/2014/main" id="{8BBAA339-913C-09D8-7DAA-7E5FA79CC6FA}"/>
                    </a:ext>
                  </a:extLst>
                </p14:cNvPr>
                <p14:cNvContentPartPr/>
                <p14:nvPr/>
              </p14:nvContentPartPr>
              <p14:xfrm>
                <a:off x="7077109" y="5986375"/>
                <a:ext cx="66240" cy="101160"/>
              </p14:xfrm>
            </p:contentPart>
          </mc:Choice>
          <mc:Fallback>
            <p:pic>
              <p:nvPicPr>
                <p:cNvPr id="76" name="Freihand 75">
                  <a:extLst>
                    <a:ext uri="{FF2B5EF4-FFF2-40B4-BE49-F238E27FC236}">
                      <a16:creationId xmlns:a16="http://schemas.microsoft.com/office/drawing/2014/main" id="{8BBAA339-913C-09D8-7DAA-7E5FA79CC6FA}"/>
                    </a:ext>
                  </a:extLst>
                </p:cNvPr>
                <p:cNvPicPr/>
                <p:nvPr/>
              </p:nvPicPr>
              <p:blipFill>
                <a:blip r:embed="rId269"/>
                <a:stretch>
                  <a:fillRect/>
                </a:stretch>
              </p:blipFill>
              <p:spPr>
                <a:xfrm>
                  <a:off x="7068469" y="5977375"/>
                  <a:ext cx="83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2" name="Freihand 111">
                  <a:extLst>
                    <a:ext uri="{FF2B5EF4-FFF2-40B4-BE49-F238E27FC236}">
                      <a16:creationId xmlns:a16="http://schemas.microsoft.com/office/drawing/2014/main" id="{9A6DD2B0-D52C-9AC5-8EEF-6CA239278B68}"/>
                    </a:ext>
                  </a:extLst>
                </p14:cNvPr>
                <p14:cNvContentPartPr/>
                <p14:nvPr/>
              </p14:nvContentPartPr>
              <p14:xfrm>
                <a:off x="6024469" y="5413255"/>
                <a:ext cx="163440" cy="51840"/>
              </p14:xfrm>
            </p:contentPart>
          </mc:Choice>
          <mc:Fallback>
            <p:pic>
              <p:nvPicPr>
                <p:cNvPr id="112" name="Freihand 111">
                  <a:extLst>
                    <a:ext uri="{FF2B5EF4-FFF2-40B4-BE49-F238E27FC236}">
                      <a16:creationId xmlns:a16="http://schemas.microsoft.com/office/drawing/2014/main" id="{9A6DD2B0-D52C-9AC5-8EEF-6CA239278B68}"/>
                    </a:ext>
                  </a:extLst>
                </p:cNvPr>
                <p:cNvPicPr/>
                <p:nvPr/>
              </p:nvPicPr>
              <p:blipFill>
                <a:blip r:embed="rId271"/>
                <a:stretch>
                  <a:fillRect/>
                </a:stretch>
              </p:blipFill>
              <p:spPr>
                <a:xfrm>
                  <a:off x="6015469" y="5404255"/>
                  <a:ext cx="181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3" name="Freihand 112">
                  <a:extLst>
                    <a:ext uri="{FF2B5EF4-FFF2-40B4-BE49-F238E27FC236}">
                      <a16:creationId xmlns:a16="http://schemas.microsoft.com/office/drawing/2014/main" id="{AB71E494-4ED1-04F2-0830-A457315606EF}"/>
                    </a:ext>
                  </a:extLst>
                </p14:cNvPr>
                <p14:cNvContentPartPr/>
                <p14:nvPr/>
              </p14:nvContentPartPr>
              <p14:xfrm>
                <a:off x="5700109" y="5436295"/>
                <a:ext cx="39600" cy="164160"/>
              </p14:xfrm>
            </p:contentPart>
          </mc:Choice>
          <mc:Fallback>
            <p:pic>
              <p:nvPicPr>
                <p:cNvPr id="113" name="Freihand 112">
                  <a:extLst>
                    <a:ext uri="{FF2B5EF4-FFF2-40B4-BE49-F238E27FC236}">
                      <a16:creationId xmlns:a16="http://schemas.microsoft.com/office/drawing/2014/main" id="{AB71E494-4ED1-04F2-0830-A457315606EF}"/>
                    </a:ext>
                  </a:extLst>
                </p:cNvPr>
                <p:cNvPicPr/>
                <p:nvPr/>
              </p:nvPicPr>
              <p:blipFill>
                <a:blip r:embed="rId273"/>
                <a:stretch>
                  <a:fillRect/>
                </a:stretch>
              </p:blipFill>
              <p:spPr>
                <a:xfrm>
                  <a:off x="5691109" y="5427655"/>
                  <a:ext cx="57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4" name="Freihand 113">
                  <a:extLst>
                    <a:ext uri="{FF2B5EF4-FFF2-40B4-BE49-F238E27FC236}">
                      <a16:creationId xmlns:a16="http://schemas.microsoft.com/office/drawing/2014/main" id="{A33B58B3-90C4-4F03-F814-2F87A2717AEB}"/>
                    </a:ext>
                  </a:extLst>
                </p14:cNvPr>
                <p14:cNvContentPartPr/>
                <p14:nvPr/>
              </p14:nvContentPartPr>
              <p14:xfrm>
                <a:off x="5762389" y="5437375"/>
                <a:ext cx="104400" cy="148680"/>
              </p14:xfrm>
            </p:contentPart>
          </mc:Choice>
          <mc:Fallback>
            <p:pic>
              <p:nvPicPr>
                <p:cNvPr id="114" name="Freihand 113">
                  <a:extLst>
                    <a:ext uri="{FF2B5EF4-FFF2-40B4-BE49-F238E27FC236}">
                      <a16:creationId xmlns:a16="http://schemas.microsoft.com/office/drawing/2014/main" id="{A33B58B3-90C4-4F03-F814-2F87A2717AEB}"/>
                    </a:ext>
                  </a:extLst>
                </p:cNvPr>
                <p:cNvPicPr/>
                <p:nvPr/>
              </p:nvPicPr>
              <p:blipFill>
                <a:blip r:embed="rId275"/>
                <a:stretch>
                  <a:fillRect/>
                </a:stretch>
              </p:blipFill>
              <p:spPr>
                <a:xfrm>
                  <a:off x="5753749" y="5428735"/>
                  <a:ext cx="122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5" name="Freihand 114">
                  <a:extLst>
                    <a:ext uri="{FF2B5EF4-FFF2-40B4-BE49-F238E27FC236}">
                      <a16:creationId xmlns:a16="http://schemas.microsoft.com/office/drawing/2014/main" id="{35B56426-E79B-D489-8EF2-5CABFAECB42D}"/>
                    </a:ext>
                  </a:extLst>
                </p14:cNvPr>
                <p14:cNvContentPartPr/>
                <p14:nvPr/>
              </p14:nvContentPartPr>
              <p14:xfrm>
                <a:off x="5752669" y="5403895"/>
                <a:ext cx="94680" cy="27720"/>
              </p14:xfrm>
            </p:contentPart>
          </mc:Choice>
          <mc:Fallback>
            <p:pic>
              <p:nvPicPr>
                <p:cNvPr id="115" name="Freihand 114">
                  <a:extLst>
                    <a:ext uri="{FF2B5EF4-FFF2-40B4-BE49-F238E27FC236}">
                      <a16:creationId xmlns:a16="http://schemas.microsoft.com/office/drawing/2014/main" id="{35B56426-E79B-D489-8EF2-5CABFAECB42D}"/>
                    </a:ext>
                  </a:extLst>
                </p:cNvPr>
                <p:cNvPicPr/>
                <p:nvPr/>
              </p:nvPicPr>
              <p:blipFill>
                <a:blip r:embed="rId277"/>
                <a:stretch>
                  <a:fillRect/>
                </a:stretch>
              </p:blipFill>
              <p:spPr>
                <a:xfrm>
                  <a:off x="5743669" y="5394895"/>
                  <a:ext cx="112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16" name="Freihand 115">
                  <a:extLst>
                    <a:ext uri="{FF2B5EF4-FFF2-40B4-BE49-F238E27FC236}">
                      <a16:creationId xmlns:a16="http://schemas.microsoft.com/office/drawing/2014/main" id="{F20E864E-E4EF-3EEF-549B-E1D6A2813140}"/>
                    </a:ext>
                  </a:extLst>
                </p14:cNvPr>
                <p14:cNvContentPartPr/>
                <p14:nvPr/>
              </p14:nvContentPartPr>
              <p14:xfrm>
                <a:off x="5872189" y="5354215"/>
                <a:ext cx="60840" cy="182160"/>
              </p14:xfrm>
            </p:contentPart>
          </mc:Choice>
          <mc:Fallback>
            <p:pic>
              <p:nvPicPr>
                <p:cNvPr id="116" name="Freihand 115">
                  <a:extLst>
                    <a:ext uri="{FF2B5EF4-FFF2-40B4-BE49-F238E27FC236}">
                      <a16:creationId xmlns:a16="http://schemas.microsoft.com/office/drawing/2014/main" id="{F20E864E-E4EF-3EEF-549B-E1D6A2813140}"/>
                    </a:ext>
                  </a:extLst>
                </p:cNvPr>
                <p:cNvPicPr/>
                <p:nvPr/>
              </p:nvPicPr>
              <p:blipFill>
                <a:blip r:embed="rId279"/>
                <a:stretch>
                  <a:fillRect/>
                </a:stretch>
              </p:blipFill>
              <p:spPr>
                <a:xfrm>
                  <a:off x="5863549" y="5345215"/>
                  <a:ext cx="78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17" name="Freihand 116">
                  <a:extLst>
                    <a:ext uri="{FF2B5EF4-FFF2-40B4-BE49-F238E27FC236}">
                      <a16:creationId xmlns:a16="http://schemas.microsoft.com/office/drawing/2014/main" id="{895A012C-25F8-75C6-8BCF-A4646E482679}"/>
                    </a:ext>
                  </a:extLst>
                </p14:cNvPr>
                <p14:cNvContentPartPr/>
                <p14:nvPr/>
              </p14:nvContentPartPr>
              <p14:xfrm>
                <a:off x="5963629" y="5443495"/>
                <a:ext cx="39240" cy="91080"/>
              </p14:xfrm>
            </p:contentPart>
          </mc:Choice>
          <mc:Fallback>
            <p:pic>
              <p:nvPicPr>
                <p:cNvPr id="117" name="Freihand 116">
                  <a:extLst>
                    <a:ext uri="{FF2B5EF4-FFF2-40B4-BE49-F238E27FC236}">
                      <a16:creationId xmlns:a16="http://schemas.microsoft.com/office/drawing/2014/main" id="{895A012C-25F8-75C6-8BCF-A4646E482679}"/>
                    </a:ext>
                  </a:extLst>
                </p:cNvPr>
                <p:cNvPicPr/>
                <p:nvPr/>
              </p:nvPicPr>
              <p:blipFill>
                <a:blip r:embed="rId281"/>
                <a:stretch>
                  <a:fillRect/>
                </a:stretch>
              </p:blipFill>
              <p:spPr>
                <a:xfrm>
                  <a:off x="5954989" y="5434855"/>
                  <a:ext cx="56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20" name="Freihand 119">
                  <a:extLst>
                    <a:ext uri="{FF2B5EF4-FFF2-40B4-BE49-F238E27FC236}">
                      <a16:creationId xmlns:a16="http://schemas.microsoft.com/office/drawing/2014/main" id="{CA02831B-1887-8434-3630-FDD3BFA402CB}"/>
                    </a:ext>
                  </a:extLst>
                </p14:cNvPr>
                <p14:cNvContentPartPr/>
                <p14:nvPr/>
              </p14:nvContentPartPr>
              <p14:xfrm>
                <a:off x="6096109" y="5777215"/>
                <a:ext cx="34560" cy="75240"/>
              </p14:xfrm>
            </p:contentPart>
          </mc:Choice>
          <mc:Fallback>
            <p:pic>
              <p:nvPicPr>
                <p:cNvPr id="120" name="Freihand 119">
                  <a:extLst>
                    <a:ext uri="{FF2B5EF4-FFF2-40B4-BE49-F238E27FC236}">
                      <a16:creationId xmlns:a16="http://schemas.microsoft.com/office/drawing/2014/main" id="{CA02831B-1887-8434-3630-FDD3BFA402CB}"/>
                    </a:ext>
                  </a:extLst>
                </p:cNvPr>
                <p:cNvPicPr/>
                <p:nvPr/>
              </p:nvPicPr>
              <p:blipFill>
                <a:blip r:embed="rId283"/>
                <a:stretch>
                  <a:fillRect/>
                </a:stretch>
              </p:blipFill>
              <p:spPr>
                <a:xfrm>
                  <a:off x="6087109" y="5768575"/>
                  <a:ext cx="52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24" name="Freihand 123">
                  <a:extLst>
                    <a:ext uri="{FF2B5EF4-FFF2-40B4-BE49-F238E27FC236}">
                      <a16:creationId xmlns:a16="http://schemas.microsoft.com/office/drawing/2014/main" id="{24590D04-3B7D-51E2-4FBA-6B56955B9078}"/>
                    </a:ext>
                  </a:extLst>
                </p14:cNvPr>
                <p14:cNvContentPartPr/>
                <p14:nvPr/>
              </p14:nvContentPartPr>
              <p14:xfrm>
                <a:off x="6186109" y="6028855"/>
                <a:ext cx="637200" cy="50760"/>
              </p14:xfrm>
            </p:contentPart>
          </mc:Choice>
          <mc:Fallback>
            <p:pic>
              <p:nvPicPr>
                <p:cNvPr id="124" name="Freihand 123">
                  <a:extLst>
                    <a:ext uri="{FF2B5EF4-FFF2-40B4-BE49-F238E27FC236}">
                      <a16:creationId xmlns:a16="http://schemas.microsoft.com/office/drawing/2014/main" id="{24590D04-3B7D-51E2-4FBA-6B56955B9078}"/>
                    </a:ext>
                  </a:extLst>
                </p:cNvPr>
                <p:cNvPicPr/>
                <p:nvPr/>
              </p:nvPicPr>
              <p:blipFill>
                <a:blip r:embed="rId285"/>
                <a:stretch>
                  <a:fillRect/>
                </a:stretch>
              </p:blipFill>
              <p:spPr>
                <a:xfrm>
                  <a:off x="6177109" y="6020215"/>
                  <a:ext cx="654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25" name="Freihand 124">
                  <a:extLst>
                    <a:ext uri="{FF2B5EF4-FFF2-40B4-BE49-F238E27FC236}">
                      <a16:creationId xmlns:a16="http://schemas.microsoft.com/office/drawing/2014/main" id="{64934AC2-39DF-C133-EA0A-97BEEB8ECAB2}"/>
                    </a:ext>
                  </a:extLst>
                </p14:cNvPr>
                <p14:cNvContentPartPr/>
                <p14:nvPr/>
              </p14:nvContentPartPr>
              <p14:xfrm>
                <a:off x="6118429" y="6004015"/>
                <a:ext cx="79200" cy="133200"/>
              </p14:xfrm>
            </p:contentPart>
          </mc:Choice>
          <mc:Fallback>
            <p:pic>
              <p:nvPicPr>
                <p:cNvPr id="125" name="Freihand 124">
                  <a:extLst>
                    <a:ext uri="{FF2B5EF4-FFF2-40B4-BE49-F238E27FC236}">
                      <a16:creationId xmlns:a16="http://schemas.microsoft.com/office/drawing/2014/main" id="{64934AC2-39DF-C133-EA0A-97BEEB8ECAB2}"/>
                    </a:ext>
                  </a:extLst>
                </p:cNvPr>
                <p:cNvPicPr/>
                <p:nvPr/>
              </p:nvPicPr>
              <p:blipFill>
                <a:blip r:embed="rId287"/>
                <a:stretch>
                  <a:fillRect/>
                </a:stretch>
              </p:blipFill>
              <p:spPr>
                <a:xfrm>
                  <a:off x="6109789" y="5995015"/>
                  <a:ext cx="96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27" name="Freihand 126">
                  <a:extLst>
                    <a:ext uri="{FF2B5EF4-FFF2-40B4-BE49-F238E27FC236}">
                      <a16:creationId xmlns:a16="http://schemas.microsoft.com/office/drawing/2014/main" id="{693B1D36-414D-4ACF-1472-4A9F30468270}"/>
                    </a:ext>
                  </a:extLst>
                </p14:cNvPr>
                <p14:cNvContentPartPr/>
                <p14:nvPr/>
              </p14:nvContentPartPr>
              <p14:xfrm>
                <a:off x="6098269" y="5793055"/>
                <a:ext cx="41760" cy="69480"/>
              </p14:xfrm>
            </p:contentPart>
          </mc:Choice>
          <mc:Fallback>
            <p:pic>
              <p:nvPicPr>
                <p:cNvPr id="127" name="Freihand 126">
                  <a:extLst>
                    <a:ext uri="{FF2B5EF4-FFF2-40B4-BE49-F238E27FC236}">
                      <a16:creationId xmlns:a16="http://schemas.microsoft.com/office/drawing/2014/main" id="{693B1D36-414D-4ACF-1472-4A9F30468270}"/>
                    </a:ext>
                  </a:extLst>
                </p:cNvPr>
                <p:cNvPicPr/>
                <p:nvPr/>
              </p:nvPicPr>
              <p:blipFill>
                <a:blip r:embed="rId289"/>
                <a:stretch>
                  <a:fillRect/>
                </a:stretch>
              </p:blipFill>
              <p:spPr>
                <a:xfrm>
                  <a:off x="6089629" y="5784415"/>
                  <a:ext cx="59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9" name="Freihand 128">
                  <a:extLst>
                    <a:ext uri="{FF2B5EF4-FFF2-40B4-BE49-F238E27FC236}">
                      <a16:creationId xmlns:a16="http://schemas.microsoft.com/office/drawing/2014/main" id="{BB451DFA-F1AF-5404-0673-2878E3FF7D0D}"/>
                    </a:ext>
                  </a:extLst>
                </p14:cNvPr>
                <p14:cNvContentPartPr/>
                <p14:nvPr/>
              </p14:nvContentPartPr>
              <p14:xfrm>
                <a:off x="7014829" y="5385535"/>
                <a:ext cx="14400" cy="49320"/>
              </p14:xfrm>
            </p:contentPart>
          </mc:Choice>
          <mc:Fallback>
            <p:pic>
              <p:nvPicPr>
                <p:cNvPr id="129" name="Freihand 128">
                  <a:extLst>
                    <a:ext uri="{FF2B5EF4-FFF2-40B4-BE49-F238E27FC236}">
                      <a16:creationId xmlns:a16="http://schemas.microsoft.com/office/drawing/2014/main" id="{BB451DFA-F1AF-5404-0673-2878E3FF7D0D}"/>
                    </a:ext>
                  </a:extLst>
                </p:cNvPr>
                <p:cNvPicPr/>
                <p:nvPr/>
              </p:nvPicPr>
              <p:blipFill>
                <a:blip r:embed="rId291"/>
                <a:stretch>
                  <a:fillRect/>
                </a:stretch>
              </p:blipFill>
              <p:spPr>
                <a:xfrm>
                  <a:off x="7005829" y="5376535"/>
                  <a:ext cx="32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7" name="Freihand 136">
                  <a:extLst>
                    <a:ext uri="{FF2B5EF4-FFF2-40B4-BE49-F238E27FC236}">
                      <a16:creationId xmlns:a16="http://schemas.microsoft.com/office/drawing/2014/main" id="{F170EDB0-E43A-EA67-3296-799990AA81BC}"/>
                    </a:ext>
                  </a:extLst>
                </p14:cNvPr>
                <p14:cNvContentPartPr/>
                <p14:nvPr/>
              </p14:nvContentPartPr>
              <p14:xfrm>
                <a:off x="7453309" y="5691535"/>
                <a:ext cx="37800" cy="180360"/>
              </p14:xfrm>
            </p:contentPart>
          </mc:Choice>
          <mc:Fallback>
            <p:pic>
              <p:nvPicPr>
                <p:cNvPr id="137" name="Freihand 136">
                  <a:extLst>
                    <a:ext uri="{FF2B5EF4-FFF2-40B4-BE49-F238E27FC236}">
                      <a16:creationId xmlns:a16="http://schemas.microsoft.com/office/drawing/2014/main" id="{F170EDB0-E43A-EA67-3296-799990AA81BC}"/>
                    </a:ext>
                  </a:extLst>
                </p:cNvPr>
                <p:cNvPicPr/>
                <p:nvPr/>
              </p:nvPicPr>
              <p:blipFill>
                <a:blip r:embed="rId293"/>
                <a:stretch>
                  <a:fillRect/>
                </a:stretch>
              </p:blipFill>
              <p:spPr>
                <a:xfrm>
                  <a:off x="7444309" y="5682895"/>
                  <a:ext cx="55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8" name="Freihand 137">
                  <a:extLst>
                    <a:ext uri="{FF2B5EF4-FFF2-40B4-BE49-F238E27FC236}">
                      <a16:creationId xmlns:a16="http://schemas.microsoft.com/office/drawing/2014/main" id="{2E1F786F-9F28-BC16-43E7-FE11917A567E}"/>
                    </a:ext>
                  </a:extLst>
                </p14:cNvPr>
                <p14:cNvContentPartPr/>
                <p14:nvPr/>
              </p14:nvContentPartPr>
              <p14:xfrm>
                <a:off x="7394629" y="5897815"/>
                <a:ext cx="84960" cy="148680"/>
              </p14:xfrm>
            </p:contentPart>
          </mc:Choice>
          <mc:Fallback>
            <p:pic>
              <p:nvPicPr>
                <p:cNvPr id="138" name="Freihand 137">
                  <a:extLst>
                    <a:ext uri="{FF2B5EF4-FFF2-40B4-BE49-F238E27FC236}">
                      <a16:creationId xmlns:a16="http://schemas.microsoft.com/office/drawing/2014/main" id="{2E1F786F-9F28-BC16-43E7-FE11917A567E}"/>
                    </a:ext>
                  </a:extLst>
                </p:cNvPr>
                <p:cNvPicPr/>
                <p:nvPr/>
              </p:nvPicPr>
              <p:blipFill>
                <a:blip r:embed="rId295"/>
                <a:stretch>
                  <a:fillRect/>
                </a:stretch>
              </p:blipFill>
              <p:spPr>
                <a:xfrm>
                  <a:off x="7385629" y="5889175"/>
                  <a:ext cx="102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9" name="Freihand 138">
                  <a:extLst>
                    <a:ext uri="{FF2B5EF4-FFF2-40B4-BE49-F238E27FC236}">
                      <a16:creationId xmlns:a16="http://schemas.microsoft.com/office/drawing/2014/main" id="{D97BF256-EE0D-7BAF-CDAB-B2FFF205A276}"/>
                    </a:ext>
                  </a:extLst>
                </p14:cNvPr>
                <p14:cNvContentPartPr/>
                <p14:nvPr/>
              </p14:nvContentPartPr>
              <p14:xfrm>
                <a:off x="7433869" y="5932735"/>
                <a:ext cx="97560" cy="206280"/>
              </p14:xfrm>
            </p:contentPart>
          </mc:Choice>
          <mc:Fallback>
            <p:pic>
              <p:nvPicPr>
                <p:cNvPr id="139" name="Freihand 138">
                  <a:extLst>
                    <a:ext uri="{FF2B5EF4-FFF2-40B4-BE49-F238E27FC236}">
                      <a16:creationId xmlns:a16="http://schemas.microsoft.com/office/drawing/2014/main" id="{D97BF256-EE0D-7BAF-CDAB-B2FFF205A276}"/>
                    </a:ext>
                  </a:extLst>
                </p:cNvPr>
                <p:cNvPicPr/>
                <p:nvPr/>
              </p:nvPicPr>
              <p:blipFill>
                <a:blip r:embed="rId297"/>
                <a:stretch>
                  <a:fillRect/>
                </a:stretch>
              </p:blipFill>
              <p:spPr>
                <a:xfrm>
                  <a:off x="7425229" y="5924095"/>
                  <a:ext cx="1152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0" name="Freihand 139">
                  <a:extLst>
                    <a:ext uri="{FF2B5EF4-FFF2-40B4-BE49-F238E27FC236}">
                      <a16:creationId xmlns:a16="http://schemas.microsoft.com/office/drawing/2014/main" id="{B3B7C588-E576-530F-EC31-B4ADD6E581DE}"/>
                    </a:ext>
                  </a:extLst>
                </p14:cNvPr>
                <p14:cNvContentPartPr/>
                <p14:nvPr/>
              </p14:nvContentPartPr>
              <p14:xfrm>
                <a:off x="7509109" y="6060175"/>
                <a:ext cx="34920" cy="150120"/>
              </p14:xfrm>
            </p:contentPart>
          </mc:Choice>
          <mc:Fallback>
            <p:pic>
              <p:nvPicPr>
                <p:cNvPr id="140" name="Freihand 139">
                  <a:extLst>
                    <a:ext uri="{FF2B5EF4-FFF2-40B4-BE49-F238E27FC236}">
                      <a16:creationId xmlns:a16="http://schemas.microsoft.com/office/drawing/2014/main" id="{B3B7C588-E576-530F-EC31-B4ADD6E581DE}"/>
                    </a:ext>
                  </a:extLst>
                </p:cNvPr>
                <p:cNvPicPr/>
                <p:nvPr/>
              </p:nvPicPr>
              <p:blipFill>
                <a:blip r:embed="rId299"/>
                <a:stretch>
                  <a:fillRect/>
                </a:stretch>
              </p:blipFill>
              <p:spPr>
                <a:xfrm>
                  <a:off x="7500109" y="6051535"/>
                  <a:ext cx="52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1" name="Freihand 140">
                  <a:extLst>
                    <a:ext uri="{FF2B5EF4-FFF2-40B4-BE49-F238E27FC236}">
                      <a16:creationId xmlns:a16="http://schemas.microsoft.com/office/drawing/2014/main" id="{6239ADD0-3E7F-0398-84C6-AAF2349AF261}"/>
                    </a:ext>
                  </a:extLst>
                </p14:cNvPr>
                <p14:cNvContentPartPr/>
                <p14:nvPr/>
              </p14:nvContentPartPr>
              <p14:xfrm>
                <a:off x="7556629" y="6049375"/>
                <a:ext cx="73440" cy="121680"/>
              </p14:xfrm>
            </p:contentPart>
          </mc:Choice>
          <mc:Fallback>
            <p:pic>
              <p:nvPicPr>
                <p:cNvPr id="141" name="Freihand 140">
                  <a:extLst>
                    <a:ext uri="{FF2B5EF4-FFF2-40B4-BE49-F238E27FC236}">
                      <a16:creationId xmlns:a16="http://schemas.microsoft.com/office/drawing/2014/main" id="{6239ADD0-3E7F-0398-84C6-AAF2349AF261}"/>
                    </a:ext>
                  </a:extLst>
                </p:cNvPr>
                <p:cNvPicPr/>
                <p:nvPr/>
              </p:nvPicPr>
              <p:blipFill>
                <a:blip r:embed="rId301"/>
                <a:stretch>
                  <a:fillRect/>
                </a:stretch>
              </p:blipFill>
              <p:spPr>
                <a:xfrm>
                  <a:off x="7547629" y="6040735"/>
                  <a:ext cx="91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8" name="Freihand 157">
                  <a:extLst>
                    <a:ext uri="{FF2B5EF4-FFF2-40B4-BE49-F238E27FC236}">
                      <a16:creationId xmlns:a16="http://schemas.microsoft.com/office/drawing/2014/main" id="{F0C42BCF-4805-5B73-346C-73111081E6E4}"/>
                    </a:ext>
                  </a:extLst>
                </p14:cNvPr>
                <p14:cNvContentPartPr/>
                <p14:nvPr/>
              </p14:nvContentPartPr>
              <p14:xfrm>
                <a:off x="6054349" y="4878655"/>
                <a:ext cx="123120" cy="17640"/>
              </p14:xfrm>
            </p:contentPart>
          </mc:Choice>
          <mc:Fallback>
            <p:pic>
              <p:nvPicPr>
                <p:cNvPr id="158" name="Freihand 157">
                  <a:extLst>
                    <a:ext uri="{FF2B5EF4-FFF2-40B4-BE49-F238E27FC236}">
                      <a16:creationId xmlns:a16="http://schemas.microsoft.com/office/drawing/2014/main" id="{F0C42BCF-4805-5B73-346C-73111081E6E4}"/>
                    </a:ext>
                  </a:extLst>
                </p:cNvPr>
                <p:cNvPicPr/>
                <p:nvPr/>
              </p:nvPicPr>
              <p:blipFill>
                <a:blip r:embed="rId303"/>
                <a:stretch>
                  <a:fillRect/>
                </a:stretch>
              </p:blipFill>
              <p:spPr>
                <a:xfrm>
                  <a:off x="6045709" y="4869655"/>
                  <a:ext cx="140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9" name="Freihand 158">
                  <a:extLst>
                    <a:ext uri="{FF2B5EF4-FFF2-40B4-BE49-F238E27FC236}">
                      <a16:creationId xmlns:a16="http://schemas.microsoft.com/office/drawing/2014/main" id="{6C2262AF-39AA-F331-E6EA-AACE9C05B1B2}"/>
                    </a:ext>
                  </a:extLst>
                </p14:cNvPr>
                <p14:cNvContentPartPr/>
                <p14:nvPr/>
              </p14:nvContentPartPr>
              <p14:xfrm>
                <a:off x="5701189" y="4843375"/>
                <a:ext cx="47160" cy="159840"/>
              </p14:xfrm>
            </p:contentPart>
          </mc:Choice>
          <mc:Fallback>
            <p:pic>
              <p:nvPicPr>
                <p:cNvPr id="159" name="Freihand 158">
                  <a:extLst>
                    <a:ext uri="{FF2B5EF4-FFF2-40B4-BE49-F238E27FC236}">
                      <a16:creationId xmlns:a16="http://schemas.microsoft.com/office/drawing/2014/main" id="{6C2262AF-39AA-F331-E6EA-AACE9C05B1B2}"/>
                    </a:ext>
                  </a:extLst>
                </p:cNvPr>
                <p:cNvPicPr/>
                <p:nvPr/>
              </p:nvPicPr>
              <p:blipFill>
                <a:blip r:embed="rId305"/>
                <a:stretch>
                  <a:fillRect/>
                </a:stretch>
              </p:blipFill>
              <p:spPr>
                <a:xfrm>
                  <a:off x="5692189" y="4834735"/>
                  <a:ext cx="64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0" name="Freihand 159">
                  <a:extLst>
                    <a:ext uri="{FF2B5EF4-FFF2-40B4-BE49-F238E27FC236}">
                      <a16:creationId xmlns:a16="http://schemas.microsoft.com/office/drawing/2014/main" id="{76F93112-E856-8C4A-05E4-CA942BE1D51B}"/>
                    </a:ext>
                  </a:extLst>
                </p14:cNvPr>
                <p14:cNvContentPartPr/>
                <p14:nvPr/>
              </p14:nvContentPartPr>
              <p14:xfrm>
                <a:off x="5762389" y="4870735"/>
                <a:ext cx="71640" cy="104760"/>
              </p14:xfrm>
            </p:contentPart>
          </mc:Choice>
          <mc:Fallback>
            <p:pic>
              <p:nvPicPr>
                <p:cNvPr id="160" name="Freihand 159">
                  <a:extLst>
                    <a:ext uri="{FF2B5EF4-FFF2-40B4-BE49-F238E27FC236}">
                      <a16:creationId xmlns:a16="http://schemas.microsoft.com/office/drawing/2014/main" id="{76F93112-E856-8C4A-05E4-CA942BE1D51B}"/>
                    </a:ext>
                  </a:extLst>
                </p:cNvPr>
                <p:cNvPicPr/>
                <p:nvPr/>
              </p:nvPicPr>
              <p:blipFill>
                <a:blip r:embed="rId307"/>
                <a:stretch>
                  <a:fillRect/>
                </a:stretch>
              </p:blipFill>
              <p:spPr>
                <a:xfrm>
                  <a:off x="5753749" y="4862095"/>
                  <a:ext cx="89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1" name="Freihand 160">
                  <a:extLst>
                    <a:ext uri="{FF2B5EF4-FFF2-40B4-BE49-F238E27FC236}">
                      <a16:creationId xmlns:a16="http://schemas.microsoft.com/office/drawing/2014/main" id="{2293BFF7-2987-7E85-6D5E-638533C4F19F}"/>
                    </a:ext>
                  </a:extLst>
                </p14:cNvPr>
                <p14:cNvContentPartPr/>
                <p14:nvPr/>
              </p14:nvContentPartPr>
              <p14:xfrm>
                <a:off x="5904949" y="4847695"/>
                <a:ext cx="4320" cy="151920"/>
              </p14:xfrm>
            </p:contentPart>
          </mc:Choice>
          <mc:Fallback>
            <p:pic>
              <p:nvPicPr>
                <p:cNvPr id="161" name="Freihand 160">
                  <a:extLst>
                    <a:ext uri="{FF2B5EF4-FFF2-40B4-BE49-F238E27FC236}">
                      <a16:creationId xmlns:a16="http://schemas.microsoft.com/office/drawing/2014/main" id="{2293BFF7-2987-7E85-6D5E-638533C4F19F}"/>
                    </a:ext>
                  </a:extLst>
                </p:cNvPr>
                <p:cNvPicPr/>
                <p:nvPr/>
              </p:nvPicPr>
              <p:blipFill>
                <a:blip r:embed="rId309"/>
                <a:stretch>
                  <a:fillRect/>
                </a:stretch>
              </p:blipFill>
              <p:spPr>
                <a:xfrm>
                  <a:off x="5895949" y="4838695"/>
                  <a:ext cx="21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2" name="Freihand 161">
                  <a:extLst>
                    <a:ext uri="{FF2B5EF4-FFF2-40B4-BE49-F238E27FC236}">
                      <a16:creationId xmlns:a16="http://schemas.microsoft.com/office/drawing/2014/main" id="{3BBEBBC1-C51C-CAED-CC4A-86EF336BC6A1}"/>
                    </a:ext>
                  </a:extLst>
                </p14:cNvPr>
                <p14:cNvContentPartPr/>
                <p14:nvPr/>
              </p14:nvContentPartPr>
              <p14:xfrm>
                <a:off x="5810629" y="4807735"/>
                <a:ext cx="52920" cy="57960"/>
              </p14:xfrm>
            </p:contentPart>
          </mc:Choice>
          <mc:Fallback>
            <p:pic>
              <p:nvPicPr>
                <p:cNvPr id="162" name="Freihand 161">
                  <a:extLst>
                    <a:ext uri="{FF2B5EF4-FFF2-40B4-BE49-F238E27FC236}">
                      <a16:creationId xmlns:a16="http://schemas.microsoft.com/office/drawing/2014/main" id="{3BBEBBC1-C51C-CAED-CC4A-86EF336BC6A1}"/>
                    </a:ext>
                  </a:extLst>
                </p:cNvPr>
                <p:cNvPicPr/>
                <p:nvPr/>
              </p:nvPicPr>
              <p:blipFill>
                <a:blip r:embed="rId311"/>
                <a:stretch>
                  <a:fillRect/>
                </a:stretch>
              </p:blipFill>
              <p:spPr>
                <a:xfrm>
                  <a:off x="5801629" y="4799095"/>
                  <a:ext cx="70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3" name="Freihand 162">
                  <a:extLst>
                    <a:ext uri="{FF2B5EF4-FFF2-40B4-BE49-F238E27FC236}">
                      <a16:creationId xmlns:a16="http://schemas.microsoft.com/office/drawing/2014/main" id="{ED18CEF8-3762-AB98-1C0B-C411B6AFE746}"/>
                    </a:ext>
                  </a:extLst>
                </p14:cNvPr>
                <p14:cNvContentPartPr/>
                <p14:nvPr/>
              </p14:nvContentPartPr>
              <p14:xfrm>
                <a:off x="5937709" y="4898815"/>
                <a:ext cx="52560" cy="90720"/>
              </p14:xfrm>
            </p:contentPart>
          </mc:Choice>
          <mc:Fallback>
            <p:pic>
              <p:nvPicPr>
                <p:cNvPr id="163" name="Freihand 162">
                  <a:extLst>
                    <a:ext uri="{FF2B5EF4-FFF2-40B4-BE49-F238E27FC236}">
                      <a16:creationId xmlns:a16="http://schemas.microsoft.com/office/drawing/2014/main" id="{ED18CEF8-3762-AB98-1C0B-C411B6AFE746}"/>
                    </a:ext>
                  </a:extLst>
                </p:cNvPr>
                <p:cNvPicPr/>
                <p:nvPr/>
              </p:nvPicPr>
              <p:blipFill>
                <a:blip r:embed="rId313"/>
                <a:stretch>
                  <a:fillRect/>
                </a:stretch>
              </p:blipFill>
              <p:spPr>
                <a:xfrm>
                  <a:off x="5929069" y="4889815"/>
                  <a:ext cx="70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5" name="Freihand 164">
                  <a:extLst>
                    <a:ext uri="{FF2B5EF4-FFF2-40B4-BE49-F238E27FC236}">
                      <a16:creationId xmlns:a16="http://schemas.microsoft.com/office/drawing/2014/main" id="{74517D3E-7C2F-D2B9-6C7C-7986497229B0}"/>
                    </a:ext>
                  </a:extLst>
                </p14:cNvPr>
                <p14:cNvContentPartPr/>
                <p14:nvPr/>
              </p14:nvContentPartPr>
              <p14:xfrm>
                <a:off x="7477429" y="5685415"/>
                <a:ext cx="30960" cy="168480"/>
              </p14:xfrm>
            </p:contentPart>
          </mc:Choice>
          <mc:Fallback>
            <p:pic>
              <p:nvPicPr>
                <p:cNvPr id="165" name="Freihand 164">
                  <a:extLst>
                    <a:ext uri="{FF2B5EF4-FFF2-40B4-BE49-F238E27FC236}">
                      <a16:creationId xmlns:a16="http://schemas.microsoft.com/office/drawing/2014/main" id="{74517D3E-7C2F-D2B9-6C7C-7986497229B0}"/>
                    </a:ext>
                  </a:extLst>
                </p:cNvPr>
                <p:cNvPicPr/>
                <p:nvPr/>
              </p:nvPicPr>
              <p:blipFill>
                <a:blip r:embed="rId315"/>
                <a:stretch>
                  <a:fillRect/>
                </a:stretch>
              </p:blipFill>
              <p:spPr>
                <a:xfrm>
                  <a:off x="7468789" y="5676775"/>
                  <a:ext cx="48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19" name="Freihand 118">
                  <a:extLst>
                    <a:ext uri="{FF2B5EF4-FFF2-40B4-BE49-F238E27FC236}">
                      <a16:creationId xmlns:a16="http://schemas.microsoft.com/office/drawing/2014/main" id="{C5256631-23D5-8475-8C95-2F5F5D32B227}"/>
                    </a:ext>
                  </a:extLst>
                </p14:cNvPr>
                <p14:cNvContentPartPr/>
                <p14:nvPr/>
              </p14:nvContentPartPr>
              <p14:xfrm>
                <a:off x="6990349" y="5345575"/>
                <a:ext cx="34920" cy="62280"/>
              </p14:xfrm>
            </p:contentPart>
          </mc:Choice>
          <mc:Fallback>
            <p:pic>
              <p:nvPicPr>
                <p:cNvPr id="119" name="Freihand 118">
                  <a:extLst>
                    <a:ext uri="{FF2B5EF4-FFF2-40B4-BE49-F238E27FC236}">
                      <a16:creationId xmlns:a16="http://schemas.microsoft.com/office/drawing/2014/main" id="{C5256631-23D5-8475-8C95-2F5F5D32B227}"/>
                    </a:ext>
                  </a:extLst>
                </p:cNvPr>
                <p:cNvPicPr/>
                <p:nvPr/>
              </p:nvPicPr>
              <p:blipFill>
                <a:blip r:embed="rId317"/>
                <a:stretch>
                  <a:fillRect/>
                </a:stretch>
              </p:blipFill>
              <p:spPr>
                <a:xfrm>
                  <a:off x="6981709" y="5336575"/>
                  <a:ext cx="52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22" name="Freihand 121">
                  <a:extLst>
                    <a:ext uri="{FF2B5EF4-FFF2-40B4-BE49-F238E27FC236}">
                      <a16:creationId xmlns:a16="http://schemas.microsoft.com/office/drawing/2014/main" id="{2407066D-6183-CF7D-E590-4EA43474AB46}"/>
                    </a:ext>
                  </a:extLst>
                </p14:cNvPr>
                <p14:cNvContentPartPr/>
                <p14:nvPr/>
              </p14:nvContentPartPr>
              <p14:xfrm>
                <a:off x="6980269" y="5376175"/>
                <a:ext cx="30960" cy="33120"/>
              </p14:xfrm>
            </p:contentPart>
          </mc:Choice>
          <mc:Fallback>
            <p:pic>
              <p:nvPicPr>
                <p:cNvPr id="122" name="Freihand 121">
                  <a:extLst>
                    <a:ext uri="{FF2B5EF4-FFF2-40B4-BE49-F238E27FC236}">
                      <a16:creationId xmlns:a16="http://schemas.microsoft.com/office/drawing/2014/main" id="{2407066D-6183-CF7D-E590-4EA43474AB46}"/>
                    </a:ext>
                  </a:extLst>
                </p:cNvPr>
                <p:cNvPicPr/>
                <p:nvPr/>
              </p:nvPicPr>
              <p:blipFill>
                <a:blip r:embed="rId319"/>
                <a:stretch>
                  <a:fillRect/>
                </a:stretch>
              </p:blipFill>
              <p:spPr>
                <a:xfrm>
                  <a:off x="6971269" y="5367535"/>
                  <a:ext cx="48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7" name="Freihand 166">
                  <a:extLst>
                    <a:ext uri="{FF2B5EF4-FFF2-40B4-BE49-F238E27FC236}">
                      <a16:creationId xmlns:a16="http://schemas.microsoft.com/office/drawing/2014/main" id="{0E57C68D-DE53-0EFA-44C2-6EB444D0E3C1}"/>
                    </a:ext>
                  </a:extLst>
                </p14:cNvPr>
                <p14:cNvContentPartPr/>
                <p14:nvPr/>
              </p14:nvContentPartPr>
              <p14:xfrm>
                <a:off x="7511629" y="4757695"/>
                <a:ext cx="18720" cy="60840"/>
              </p14:xfrm>
            </p:contentPart>
          </mc:Choice>
          <mc:Fallback>
            <p:pic>
              <p:nvPicPr>
                <p:cNvPr id="167" name="Freihand 166">
                  <a:extLst>
                    <a:ext uri="{FF2B5EF4-FFF2-40B4-BE49-F238E27FC236}">
                      <a16:creationId xmlns:a16="http://schemas.microsoft.com/office/drawing/2014/main" id="{0E57C68D-DE53-0EFA-44C2-6EB444D0E3C1}"/>
                    </a:ext>
                  </a:extLst>
                </p:cNvPr>
                <p:cNvPicPr/>
                <p:nvPr/>
              </p:nvPicPr>
              <p:blipFill>
                <a:blip r:embed="rId321"/>
                <a:stretch>
                  <a:fillRect/>
                </a:stretch>
              </p:blipFill>
              <p:spPr>
                <a:xfrm>
                  <a:off x="7502989" y="4748695"/>
                  <a:ext cx="36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8" name="Freihand 167">
                  <a:extLst>
                    <a:ext uri="{FF2B5EF4-FFF2-40B4-BE49-F238E27FC236}">
                      <a16:creationId xmlns:a16="http://schemas.microsoft.com/office/drawing/2014/main" id="{EA6265AF-A044-29A2-8C88-A9407E53C9AF}"/>
                    </a:ext>
                  </a:extLst>
                </p14:cNvPr>
                <p14:cNvContentPartPr/>
                <p14:nvPr/>
              </p14:nvContentPartPr>
              <p14:xfrm>
                <a:off x="7053349" y="4845175"/>
                <a:ext cx="439560" cy="555480"/>
              </p14:xfrm>
            </p:contentPart>
          </mc:Choice>
          <mc:Fallback>
            <p:pic>
              <p:nvPicPr>
                <p:cNvPr id="168" name="Freihand 167">
                  <a:extLst>
                    <a:ext uri="{FF2B5EF4-FFF2-40B4-BE49-F238E27FC236}">
                      <a16:creationId xmlns:a16="http://schemas.microsoft.com/office/drawing/2014/main" id="{EA6265AF-A044-29A2-8C88-A9407E53C9AF}"/>
                    </a:ext>
                  </a:extLst>
                </p:cNvPr>
                <p:cNvPicPr/>
                <p:nvPr/>
              </p:nvPicPr>
              <p:blipFill>
                <a:blip r:embed="rId323"/>
                <a:stretch>
                  <a:fillRect/>
                </a:stretch>
              </p:blipFill>
              <p:spPr>
                <a:xfrm>
                  <a:off x="7044709" y="4836175"/>
                  <a:ext cx="45720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0" name="Freihand 169">
                  <a:extLst>
                    <a:ext uri="{FF2B5EF4-FFF2-40B4-BE49-F238E27FC236}">
                      <a16:creationId xmlns:a16="http://schemas.microsoft.com/office/drawing/2014/main" id="{937A48BD-C62B-EAC2-F931-3C46B391AB5C}"/>
                    </a:ext>
                  </a:extLst>
                </p14:cNvPr>
                <p14:cNvContentPartPr/>
                <p14:nvPr/>
              </p14:nvContentPartPr>
              <p14:xfrm>
                <a:off x="7020589" y="5384815"/>
                <a:ext cx="30960" cy="81000"/>
              </p14:xfrm>
            </p:contentPart>
          </mc:Choice>
          <mc:Fallback>
            <p:pic>
              <p:nvPicPr>
                <p:cNvPr id="170" name="Freihand 169">
                  <a:extLst>
                    <a:ext uri="{FF2B5EF4-FFF2-40B4-BE49-F238E27FC236}">
                      <a16:creationId xmlns:a16="http://schemas.microsoft.com/office/drawing/2014/main" id="{937A48BD-C62B-EAC2-F931-3C46B391AB5C}"/>
                    </a:ext>
                  </a:extLst>
                </p:cNvPr>
                <p:cNvPicPr/>
                <p:nvPr/>
              </p:nvPicPr>
              <p:blipFill>
                <a:blip r:embed="rId325"/>
                <a:stretch>
                  <a:fillRect/>
                </a:stretch>
              </p:blipFill>
              <p:spPr>
                <a:xfrm>
                  <a:off x="7011949" y="5375815"/>
                  <a:ext cx="48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1" name="Freihand 170">
                  <a:extLst>
                    <a:ext uri="{FF2B5EF4-FFF2-40B4-BE49-F238E27FC236}">
                      <a16:creationId xmlns:a16="http://schemas.microsoft.com/office/drawing/2014/main" id="{8BA09F03-C3E2-640B-514C-11E5814B1AF2}"/>
                    </a:ext>
                  </a:extLst>
                </p14:cNvPr>
                <p14:cNvContentPartPr/>
                <p14:nvPr/>
              </p14:nvContentPartPr>
              <p14:xfrm>
                <a:off x="7502989" y="4807735"/>
                <a:ext cx="12240" cy="49320"/>
              </p14:xfrm>
            </p:contentPart>
          </mc:Choice>
          <mc:Fallback>
            <p:pic>
              <p:nvPicPr>
                <p:cNvPr id="171" name="Freihand 170">
                  <a:extLst>
                    <a:ext uri="{FF2B5EF4-FFF2-40B4-BE49-F238E27FC236}">
                      <a16:creationId xmlns:a16="http://schemas.microsoft.com/office/drawing/2014/main" id="{8BA09F03-C3E2-640B-514C-11E5814B1AF2}"/>
                    </a:ext>
                  </a:extLst>
                </p:cNvPr>
                <p:cNvPicPr/>
                <p:nvPr/>
              </p:nvPicPr>
              <p:blipFill>
                <a:blip r:embed="rId327"/>
                <a:stretch>
                  <a:fillRect/>
                </a:stretch>
              </p:blipFill>
              <p:spPr>
                <a:xfrm>
                  <a:off x="7494349" y="4799095"/>
                  <a:ext cx="29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3" name="Freihand 172">
                  <a:extLst>
                    <a:ext uri="{FF2B5EF4-FFF2-40B4-BE49-F238E27FC236}">
                      <a16:creationId xmlns:a16="http://schemas.microsoft.com/office/drawing/2014/main" id="{263D57D3-0D47-D33F-7013-5B12B41C5AAA}"/>
                    </a:ext>
                  </a:extLst>
                </p14:cNvPr>
                <p14:cNvContentPartPr/>
                <p14:nvPr/>
              </p14:nvContentPartPr>
              <p14:xfrm>
                <a:off x="6168469" y="4898815"/>
                <a:ext cx="138240" cy="19080"/>
              </p14:xfrm>
            </p:contentPart>
          </mc:Choice>
          <mc:Fallback>
            <p:pic>
              <p:nvPicPr>
                <p:cNvPr id="173" name="Freihand 172">
                  <a:extLst>
                    <a:ext uri="{FF2B5EF4-FFF2-40B4-BE49-F238E27FC236}">
                      <a16:creationId xmlns:a16="http://schemas.microsoft.com/office/drawing/2014/main" id="{263D57D3-0D47-D33F-7013-5B12B41C5AAA}"/>
                    </a:ext>
                  </a:extLst>
                </p:cNvPr>
                <p:cNvPicPr/>
                <p:nvPr/>
              </p:nvPicPr>
              <p:blipFill>
                <a:blip r:embed="rId329"/>
                <a:stretch>
                  <a:fillRect/>
                </a:stretch>
              </p:blipFill>
              <p:spPr>
                <a:xfrm>
                  <a:off x="6159829" y="4889815"/>
                  <a:ext cx="155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4" name="Freihand 173">
                  <a:extLst>
                    <a:ext uri="{FF2B5EF4-FFF2-40B4-BE49-F238E27FC236}">
                      <a16:creationId xmlns:a16="http://schemas.microsoft.com/office/drawing/2014/main" id="{E1955F0E-E349-9CA1-2445-B4579F5BDE71}"/>
                    </a:ext>
                  </a:extLst>
                </p14:cNvPr>
                <p14:cNvContentPartPr/>
                <p14:nvPr/>
              </p14:nvContentPartPr>
              <p14:xfrm>
                <a:off x="6502909" y="4772815"/>
                <a:ext cx="551880" cy="118080"/>
              </p14:xfrm>
            </p:contentPart>
          </mc:Choice>
          <mc:Fallback>
            <p:pic>
              <p:nvPicPr>
                <p:cNvPr id="174" name="Freihand 173">
                  <a:extLst>
                    <a:ext uri="{FF2B5EF4-FFF2-40B4-BE49-F238E27FC236}">
                      <a16:creationId xmlns:a16="http://schemas.microsoft.com/office/drawing/2014/main" id="{E1955F0E-E349-9CA1-2445-B4579F5BDE71}"/>
                    </a:ext>
                  </a:extLst>
                </p:cNvPr>
                <p:cNvPicPr/>
                <p:nvPr/>
              </p:nvPicPr>
              <p:blipFill>
                <a:blip r:embed="rId331"/>
                <a:stretch>
                  <a:fillRect/>
                </a:stretch>
              </p:blipFill>
              <p:spPr>
                <a:xfrm>
                  <a:off x="6493909" y="4763815"/>
                  <a:ext cx="569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5" name="Freihand 174">
                  <a:extLst>
                    <a:ext uri="{FF2B5EF4-FFF2-40B4-BE49-F238E27FC236}">
                      <a16:creationId xmlns:a16="http://schemas.microsoft.com/office/drawing/2014/main" id="{6408C1ED-B784-EC65-2B21-994ECA1B45C6}"/>
                    </a:ext>
                  </a:extLst>
                </p14:cNvPr>
                <p14:cNvContentPartPr/>
                <p14:nvPr/>
              </p14:nvContentPartPr>
              <p14:xfrm>
                <a:off x="7238749" y="4781455"/>
                <a:ext cx="136080" cy="38880"/>
              </p14:xfrm>
            </p:contentPart>
          </mc:Choice>
          <mc:Fallback>
            <p:pic>
              <p:nvPicPr>
                <p:cNvPr id="175" name="Freihand 174">
                  <a:extLst>
                    <a:ext uri="{FF2B5EF4-FFF2-40B4-BE49-F238E27FC236}">
                      <a16:creationId xmlns:a16="http://schemas.microsoft.com/office/drawing/2014/main" id="{6408C1ED-B784-EC65-2B21-994ECA1B45C6}"/>
                    </a:ext>
                  </a:extLst>
                </p:cNvPr>
                <p:cNvPicPr/>
                <p:nvPr/>
              </p:nvPicPr>
              <p:blipFill>
                <a:blip r:embed="rId333"/>
                <a:stretch>
                  <a:fillRect/>
                </a:stretch>
              </p:blipFill>
              <p:spPr>
                <a:xfrm>
                  <a:off x="7229749" y="4772455"/>
                  <a:ext cx="153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6" name="Freihand 175">
                  <a:extLst>
                    <a:ext uri="{FF2B5EF4-FFF2-40B4-BE49-F238E27FC236}">
                      <a16:creationId xmlns:a16="http://schemas.microsoft.com/office/drawing/2014/main" id="{7FFAF57A-6E91-9632-5251-BD53AB021998}"/>
                    </a:ext>
                  </a:extLst>
                </p14:cNvPr>
                <p14:cNvContentPartPr/>
                <p14:nvPr/>
              </p14:nvContentPartPr>
              <p14:xfrm>
                <a:off x="6190789" y="5424775"/>
                <a:ext cx="167400" cy="9000"/>
              </p14:xfrm>
            </p:contentPart>
          </mc:Choice>
          <mc:Fallback>
            <p:pic>
              <p:nvPicPr>
                <p:cNvPr id="176" name="Freihand 175">
                  <a:extLst>
                    <a:ext uri="{FF2B5EF4-FFF2-40B4-BE49-F238E27FC236}">
                      <a16:creationId xmlns:a16="http://schemas.microsoft.com/office/drawing/2014/main" id="{7FFAF57A-6E91-9632-5251-BD53AB021998}"/>
                    </a:ext>
                  </a:extLst>
                </p:cNvPr>
                <p:cNvPicPr/>
                <p:nvPr/>
              </p:nvPicPr>
              <p:blipFill>
                <a:blip r:embed="rId335"/>
                <a:stretch>
                  <a:fillRect/>
                </a:stretch>
              </p:blipFill>
              <p:spPr>
                <a:xfrm>
                  <a:off x="6181789" y="5416135"/>
                  <a:ext cx="185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7" name="Freihand 176">
                  <a:extLst>
                    <a:ext uri="{FF2B5EF4-FFF2-40B4-BE49-F238E27FC236}">
                      <a16:creationId xmlns:a16="http://schemas.microsoft.com/office/drawing/2014/main" id="{D809453A-D1FD-7C5C-2B64-8803D72FDEFD}"/>
                    </a:ext>
                  </a:extLst>
                </p14:cNvPr>
                <p14:cNvContentPartPr/>
                <p14:nvPr/>
              </p14:nvContentPartPr>
              <p14:xfrm>
                <a:off x="6658789" y="5388775"/>
                <a:ext cx="315000" cy="25560"/>
              </p14:xfrm>
            </p:contentPart>
          </mc:Choice>
          <mc:Fallback>
            <p:pic>
              <p:nvPicPr>
                <p:cNvPr id="177" name="Freihand 176">
                  <a:extLst>
                    <a:ext uri="{FF2B5EF4-FFF2-40B4-BE49-F238E27FC236}">
                      <a16:creationId xmlns:a16="http://schemas.microsoft.com/office/drawing/2014/main" id="{D809453A-D1FD-7C5C-2B64-8803D72FDEFD}"/>
                    </a:ext>
                  </a:extLst>
                </p:cNvPr>
                <p:cNvPicPr/>
                <p:nvPr/>
              </p:nvPicPr>
              <p:blipFill>
                <a:blip r:embed="rId337"/>
                <a:stretch>
                  <a:fillRect/>
                </a:stretch>
              </p:blipFill>
              <p:spPr>
                <a:xfrm>
                  <a:off x="6649789" y="5380135"/>
                  <a:ext cx="332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8" name="Freihand 177">
                  <a:extLst>
                    <a:ext uri="{FF2B5EF4-FFF2-40B4-BE49-F238E27FC236}">
                      <a16:creationId xmlns:a16="http://schemas.microsoft.com/office/drawing/2014/main" id="{F5678351-ACBA-BEA0-B32A-7CB6303F7CEA}"/>
                    </a:ext>
                  </a:extLst>
                </p14:cNvPr>
                <p14:cNvContentPartPr/>
                <p14:nvPr/>
              </p14:nvContentPartPr>
              <p14:xfrm>
                <a:off x="6939949" y="5434135"/>
                <a:ext cx="84960" cy="379440"/>
              </p14:xfrm>
            </p:contentPart>
          </mc:Choice>
          <mc:Fallback>
            <p:pic>
              <p:nvPicPr>
                <p:cNvPr id="178" name="Freihand 177">
                  <a:extLst>
                    <a:ext uri="{FF2B5EF4-FFF2-40B4-BE49-F238E27FC236}">
                      <a16:creationId xmlns:a16="http://schemas.microsoft.com/office/drawing/2014/main" id="{F5678351-ACBA-BEA0-B32A-7CB6303F7CEA}"/>
                    </a:ext>
                  </a:extLst>
                </p:cNvPr>
                <p:cNvPicPr/>
                <p:nvPr/>
              </p:nvPicPr>
              <p:blipFill>
                <a:blip r:embed="rId339"/>
                <a:stretch>
                  <a:fillRect/>
                </a:stretch>
              </p:blipFill>
              <p:spPr>
                <a:xfrm>
                  <a:off x="6930949" y="5425495"/>
                  <a:ext cx="10260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9" name="Freihand 178">
                  <a:extLst>
                    <a:ext uri="{FF2B5EF4-FFF2-40B4-BE49-F238E27FC236}">
                      <a16:creationId xmlns:a16="http://schemas.microsoft.com/office/drawing/2014/main" id="{F8013EFB-C761-7763-01E6-4CEA1EC2DBD9}"/>
                    </a:ext>
                  </a:extLst>
                </p14:cNvPr>
                <p14:cNvContentPartPr/>
                <p14:nvPr/>
              </p14:nvContentPartPr>
              <p14:xfrm>
                <a:off x="7543669" y="4868215"/>
                <a:ext cx="11880" cy="263520"/>
              </p14:xfrm>
            </p:contentPart>
          </mc:Choice>
          <mc:Fallback>
            <p:pic>
              <p:nvPicPr>
                <p:cNvPr id="179" name="Freihand 178">
                  <a:extLst>
                    <a:ext uri="{FF2B5EF4-FFF2-40B4-BE49-F238E27FC236}">
                      <a16:creationId xmlns:a16="http://schemas.microsoft.com/office/drawing/2014/main" id="{F8013EFB-C761-7763-01E6-4CEA1EC2DBD9}"/>
                    </a:ext>
                  </a:extLst>
                </p:cNvPr>
                <p:cNvPicPr/>
                <p:nvPr/>
              </p:nvPicPr>
              <p:blipFill>
                <a:blip r:embed="rId341"/>
                <a:stretch>
                  <a:fillRect/>
                </a:stretch>
              </p:blipFill>
              <p:spPr>
                <a:xfrm>
                  <a:off x="7534669" y="4859215"/>
                  <a:ext cx="295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0" name="Freihand 179">
                  <a:extLst>
                    <a:ext uri="{FF2B5EF4-FFF2-40B4-BE49-F238E27FC236}">
                      <a16:creationId xmlns:a16="http://schemas.microsoft.com/office/drawing/2014/main" id="{6F97F852-AAF8-BF5B-7E76-01360C7EEE65}"/>
                    </a:ext>
                  </a:extLst>
                </p14:cNvPr>
                <p14:cNvContentPartPr/>
                <p14:nvPr/>
              </p14:nvContentPartPr>
              <p14:xfrm>
                <a:off x="7508029" y="5325415"/>
                <a:ext cx="30960" cy="430560"/>
              </p14:xfrm>
            </p:contentPart>
          </mc:Choice>
          <mc:Fallback>
            <p:pic>
              <p:nvPicPr>
                <p:cNvPr id="180" name="Freihand 179">
                  <a:extLst>
                    <a:ext uri="{FF2B5EF4-FFF2-40B4-BE49-F238E27FC236}">
                      <a16:creationId xmlns:a16="http://schemas.microsoft.com/office/drawing/2014/main" id="{6F97F852-AAF8-BF5B-7E76-01360C7EEE65}"/>
                    </a:ext>
                  </a:extLst>
                </p:cNvPr>
                <p:cNvPicPr/>
                <p:nvPr/>
              </p:nvPicPr>
              <p:blipFill>
                <a:blip r:embed="rId343"/>
                <a:stretch>
                  <a:fillRect/>
                </a:stretch>
              </p:blipFill>
              <p:spPr>
                <a:xfrm>
                  <a:off x="7499029" y="5316415"/>
                  <a:ext cx="4860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5" name="Freihand 184">
                  <a:extLst>
                    <a:ext uri="{FF2B5EF4-FFF2-40B4-BE49-F238E27FC236}">
                      <a16:creationId xmlns:a16="http://schemas.microsoft.com/office/drawing/2014/main" id="{D665E7FA-030D-F67F-6A85-3DC5765AA287}"/>
                    </a:ext>
                  </a:extLst>
                </p14:cNvPr>
                <p14:cNvContentPartPr/>
                <p14:nvPr/>
              </p14:nvContentPartPr>
              <p14:xfrm>
                <a:off x="6086029" y="3984415"/>
                <a:ext cx="109440" cy="19080"/>
              </p14:xfrm>
            </p:contentPart>
          </mc:Choice>
          <mc:Fallback>
            <p:pic>
              <p:nvPicPr>
                <p:cNvPr id="185" name="Freihand 184">
                  <a:extLst>
                    <a:ext uri="{FF2B5EF4-FFF2-40B4-BE49-F238E27FC236}">
                      <a16:creationId xmlns:a16="http://schemas.microsoft.com/office/drawing/2014/main" id="{D665E7FA-030D-F67F-6A85-3DC5765AA287}"/>
                    </a:ext>
                  </a:extLst>
                </p:cNvPr>
                <p:cNvPicPr/>
                <p:nvPr/>
              </p:nvPicPr>
              <p:blipFill>
                <a:blip r:embed="rId345"/>
                <a:stretch>
                  <a:fillRect/>
                </a:stretch>
              </p:blipFill>
              <p:spPr>
                <a:xfrm>
                  <a:off x="6077389" y="3975415"/>
                  <a:ext cx="127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6" name="Freihand 185">
                  <a:extLst>
                    <a:ext uri="{FF2B5EF4-FFF2-40B4-BE49-F238E27FC236}">
                      <a16:creationId xmlns:a16="http://schemas.microsoft.com/office/drawing/2014/main" id="{64B07FA1-DB26-6F9A-3B6D-3E67E12CC75C}"/>
                    </a:ext>
                  </a:extLst>
                </p14:cNvPr>
                <p14:cNvContentPartPr/>
                <p14:nvPr/>
              </p14:nvContentPartPr>
              <p14:xfrm>
                <a:off x="5738629" y="3952735"/>
                <a:ext cx="81000" cy="135720"/>
              </p14:xfrm>
            </p:contentPart>
          </mc:Choice>
          <mc:Fallback>
            <p:pic>
              <p:nvPicPr>
                <p:cNvPr id="186" name="Freihand 185">
                  <a:extLst>
                    <a:ext uri="{FF2B5EF4-FFF2-40B4-BE49-F238E27FC236}">
                      <a16:creationId xmlns:a16="http://schemas.microsoft.com/office/drawing/2014/main" id="{64B07FA1-DB26-6F9A-3B6D-3E67E12CC75C}"/>
                    </a:ext>
                  </a:extLst>
                </p:cNvPr>
                <p:cNvPicPr/>
                <p:nvPr/>
              </p:nvPicPr>
              <p:blipFill>
                <a:blip r:embed="rId347"/>
                <a:stretch>
                  <a:fillRect/>
                </a:stretch>
              </p:blipFill>
              <p:spPr>
                <a:xfrm>
                  <a:off x="5729989" y="3944095"/>
                  <a:ext cx="98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7" name="Freihand 186">
                  <a:extLst>
                    <a:ext uri="{FF2B5EF4-FFF2-40B4-BE49-F238E27FC236}">
                      <a16:creationId xmlns:a16="http://schemas.microsoft.com/office/drawing/2014/main" id="{2FF6B816-A242-98BD-3482-8F04E9DE52BE}"/>
                    </a:ext>
                  </a:extLst>
                </p14:cNvPr>
                <p14:cNvContentPartPr/>
                <p14:nvPr/>
              </p14:nvContentPartPr>
              <p14:xfrm>
                <a:off x="5860669" y="3961015"/>
                <a:ext cx="35640" cy="108720"/>
              </p14:xfrm>
            </p:contentPart>
          </mc:Choice>
          <mc:Fallback>
            <p:pic>
              <p:nvPicPr>
                <p:cNvPr id="187" name="Freihand 186">
                  <a:extLst>
                    <a:ext uri="{FF2B5EF4-FFF2-40B4-BE49-F238E27FC236}">
                      <a16:creationId xmlns:a16="http://schemas.microsoft.com/office/drawing/2014/main" id="{2FF6B816-A242-98BD-3482-8F04E9DE52BE}"/>
                    </a:ext>
                  </a:extLst>
                </p:cNvPr>
                <p:cNvPicPr/>
                <p:nvPr/>
              </p:nvPicPr>
              <p:blipFill>
                <a:blip r:embed="rId349"/>
                <a:stretch>
                  <a:fillRect/>
                </a:stretch>
              </p:blipFill>
              <p:spPr>
                <a:xfrm>
                  <a:off x="5852029" y="3952375"/>
                  <a:ext cx="53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8" name="Freihand 187">
                  <a:extLst>
                    <a:ext uri="{FF2B5EF4-FFF2-40B4-BE49-F238E27FC236}">
                      <a16:creationId xmlns:a16="http://schemas.microsoft.com/office/drawing/2014/main" id="{B85AD281-4849-FED4-DD55-C36564901EFA}"/>
                    </a:ext>
                  </a:extLst>
                </p14:cNvPr>
                <p14:cNvContentPartPr/>
                <p14:nvPr/>
              </p14:nvContentPartPr>
              <p14:xfrm>
                <a:off x="5922229" y="3977215"/>
                <a:ext cx="30600" cy="104400"/>
              </p14:xfrm>
            </p:contentPart>
          </mc:Choice>
          <mc:Fallback>
            <p:pic>
              <p:nvPicPr>
                <p:cNvPr id="188" name="Freihand 187">
                  <a:extLst>
                    <a:ext uri="{FF2B5EF4-FFF2-40B4-BE49-F238E27FC236}">
                      <a16:creationId xmlns:a16="http://schemas.microsoft.com/office/drawing/2014/main" id="{B85AD281-4849-FED4-DD55-C36564901EFA}"/>
                    </a:ext>
                  </a:extLst>
                </p:cNvPr>
                <p:cNvPicPr/>
                <p:nvPr/>
              </p:nvPicPr>
              <p:blipFill>
                <a:blip r:embed="rId351"/>
                <a:stretch>
                  <a:fillRect/>
                </a:stretch>
              </p:blipFill>
              <p:spPr>
                <a:xfrm>
                  <a:off x="5913589" y="3968215"/>
                  <a:ext cx="48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9" name="Freihand 188">
                  <a:extLst>
                    <a:ext uri="{FF2B5EF4-FFF2-40B4-BE49-F238E27FC236}">
                      <a16:creationId xmlns:a16="http://schemas.microsoft.com/office/drawing/2014/main" id="{EF6088CF-FC1F-6BCF-9711-D86566BDAF85}"/>
                    </a:ext>
                  </a:extLst>
                </p14:cNvPr>
                <p14:cNvContentPartPr/>
                <p14:nvPr/>
              </p14:nvContentPartPr>
              <p14:xfrm>
                <a:off x="5986309" y="3956695"/>
                <a:ext cx="12240" cy="98280"/>
              </p14:xfrm>
            </p:contentPart>
          </mc:Choice>
          <mc:Fallback>
            <p:pic>
              <p:nvPicPr>
                <p:cNvPr id="189" name="Freihand 188">
                  <a:extLst>
                    <a:ext uri="{FF2B5EF4-FFF2-40B4-BE49-F238E27FC236}">
                      <a16:creationId xmlns:a16="http://schemas.microsoft.com/office/drawing/2014/main" id="{EF6088CF-FC1F-6BCF-9711-D86566BDAF85}"/>
                    </a:ext>
                  </a:extLst>
                </p:cNvPr>
                <p:cNvPicPr/>
                <p:nvPr/>
              </p:nvPicPr>
              <p:blipFill>
                <a:blip r:embed="rId353"/>
                <a:stretch>
                  <a:fillRect/>
                </a:stretch>
              </p:blipFill>
              <p:spPr>
                <a:xfrm>
                  <a:off x="5977669" y="3947695"/>
                  <a:ext cx="29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0" name="Freihand 189">
                  <a:extLst>
                    <a:ext uri="{FF2B5EF4-FFF2-40B4-BE49-F238E27FC236}">
                      <a16:creationId xmlns:a16="http://schemas.microsoft.com/office/drawing/2014/main" id="{284DADD5-B964-0B93-5553-E0FBE893790C}"/>
                    </a:ext>
                  </a:extLst>
                </p14:cNvPr>
                <p14:cNvContentPartPr/>
                <p14:nvPr/>
              </p14:nvContentPartPr>
              <p14:xfrm>
                <a:off x="5929429" y="3921415"/>
                <a:ext cx="23400" cy="52200"/>
              </p14:xfrm>
            </p:contentPart>
          </mc:Choice>
          <mc:Fallback>
            <p:pic>
              <p:nvPicPr>
                <p:cNvPr id="190" name="Freihand 189">
                  <a:extLst>
                    <a:ext uri="{FF2B5EF4-FFF2-40B4-BE49-F238E27FC236}">
                      <a16:creationId xmlns:a16="http://schemas.microsoft.com/office/drawing/2014/main" id="{284DADD5-B964-0B93-5553-E0FBE893790C}"/>
                    </a:ext>
                  </a:extLst>
                </p:cNvPr>
                <p:cNvPicPr/>
                <p:nvPr/>
              </p:nvPicPr>
              <p:blipFill>
                <a:blip r:embed="rId355"/>
                <a:stretch>
                  <a:fillRect/>
                </a:stretch>
              </p:blipFill>
              <p:spPr>
                <a:xfrm>
                  <a:off x="5920429" y="3912775"/>
                  <a:ext cx="41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1" name="Freihand 190">
                  <a:extLst>
                    <a:ext uri="{FF2B5EF4-FFF2-40B4-BE49-F238E27FC236}">
                      <a16:creationId xmlns:a16="http://schemas.microsoft.com/office/drawing/2014/main" id="{56DD9939-FEED-8857-58C4-15056684C07C}"/>
                    </a:ext>
                  </a:extLst>
                </p14:cNvPr>
                <p14:cNvContentPartPr/>
                <p14:nvPr/>
              </p14:nvContentPartPr>
              <p14:xfrm>
                <a:off x="6027709" y="4022215"/>
                <a:ext cx="37440" cy="57240"/>
              </p14:xfrm>
            </p:contentPart>
          </mc:Choice>
          <mc:Fallback>
            <p:pic>
              <p:nvPicPr>
                <p:cNvPr id="191" name="Freihand 190">
                  <a:extLst>
                    <a:ext uri="{FF2B5EF4-FFF2-40B4-BE49-F238E27FC236}">
                      <a16:creationId xmlns:a16="http://schemas.microsoft.com/office/drawing/2014/main" id="{56DD9939-FEED-8857-58C4-15056684C07C}"/>
                    </a:ext>
                  </a:extLst>
                </p:cNvPr>
                <p:cNvPicPr/>
                <p:nvPr/>
              </p:nvPicPr>
              <p:blipFill>
                <a:blip r:embed="rId357"/>
                <a:stretch>
                  <a:fillRect/>
                </a:stretch>
              </p:blipFill>
              <p:spPr>
                <a:xfrm>
                  <a:off x="6018709" y="4013215"/>
                  <a:ext cx="55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2" name="Freihand 231">
                  <a:extLst>
                    <a:ext uri="{FF2B5EF4-FFF2-40B4-BE49-F238E27FC236}">
                      <a16:creationId xmlns:a16="http://schemas.microsoft.com/office/drawing/2014/main" id="{8F08D734-B35A-8C6C-7388-A83A147D9C7D}"/>
                    </a:ext>
                  </a:extLst>
                </p14:cNvPr>
                <p14:cNvContentPartPr/>
                <p14:nvPr/>
              </p14:nvContentPartPr>
              <p14:xfrm>
                <a:off x="1389829" y="4153615"/>
                <a:ext cx="4598280" cy="2262240"/>
              </p14:xfrm>
            </p:contentPart>
          </mc:Choice>
          <mc:Fallback>
            <p:pic>
              <p:nvPicPr>
                <p:cNvPr id="232" name="Freihand 231">
                  <a:extLst>
                    <a:ext uri="{FF2B5EF4-FFF2-40B4-BE49-F238E27FC236}">
                      <a16:creationId xmlns:a16="http://schemas.microsoft.com/office/drawing/2014/main" id="{8F08D734-B35A-8C6C-7388-A83A147D9C7D}"/>
                    </a:ext>
                  </a:extLst>
                </p:cNvPr>
                <p:cNvPicPr/>
                <p:nvPr/>
              </p:nvPicPr>
              <p:blipFill>
                <a:blip r:embed="rId359"/>
                <a:stretch>
                  <a:fillRect/>
                </a:stretch>
              </p:blipFill>
              <p:spPr>
                <a:xfrm>
                  <a:off x="1380829" y="4144615"/>
                  <a:ext cx="4615920" cy="2279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4" name="Freihand 233">
                  <a:extLst>
                    <a:ext uri="{FF2B5EF4-FFF2-40B4-BE49-F238E27FC236}">
                      <a16:creationId xmlns:a16="http://schemas.microsoft.com/office/drawing/2014/main" id="{82021AC8-D0DE-D99A-9298-3665AE1F954D}"/>
                    </a:ext>
                  </a:extLst>
                </p14:cNvPr>
                <p14:cNvContentPartPr/>
                <p14:nvPr/>
              </p14:nvContentPartPr>
              <p14:xfrm>
                <a:off x="6986749" y="3086575"/>
                <a:ext cx="463320" cy="295920"/>
              </p14:xfrm>
            </p:contentPart>
          </mc:Choice>
          <mc:Fallback>
            <p:pic>
              <p:nvPicPr>
                <p:cNvPr id="234" name="Freihand 233">
                  <a:extLst>
                    <a:ext uri="{FF2B5EF4-FFF2-40B4-BE49-F238E27FC236}">
                      <a16:creationId xmlns:a16="http://schemas.microsoft.com/office/drawing/2014/main" id="{82021AC8-D0DE-D99A-9298-3665AE1F954D}"/>
                    </a:ext>
                  </a:extLst>
                </p:cNvPr>
                <p:cNvPicPr/>
                <p:nvPr/>
              </p:nvPicPr>
              <p:blipFill>
                <a:blip r:embed="rId361"/>
                <a:stretch>
                  <a:fillRect/>
                </a:stretch>
              </p:blipFill>
              <p:spPr>
                <a:xfrm>
                  <a:off x="6978109" y="3077935"/>
                  <a:ext cx="4809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5" name="Freihand 234">
                  <a:extLst>
                    <a:ext uri="{FF2B5EF4-FFF2-40B4-BE49-F238E27FC236}">
                      <a16:creationId xmlns:a16="http://schemas.microsoft.com/office/drawing/2014/main" id="{BBA3D6D8-DC55-054E-3EC4-4B029975F9B8}"/>
                    </a:ext>
                  </a:extLst>
                </p14:cNvPr>
                <p14:cNvContentPartPr/>
                <p14:nvPr/>
              </p14:nvContentPartPr>
              <p14:xfrm>
                <a:off x="7358989" y="3016015"/>
                <a:ext cx="216000" cy="249120"/>
              </p14:xfrm>
            </p:contentPart>
          </mc:Choice>
          <mc:Fallback>
            <p:pic>
              <p:nvPicPr>
                <p:cNvPr id="235" name="Freihand 234">
                  <a:extLst>
                    <a:ext uri="{FF2B5EF4-FFF2-40B4-BE49-F238E27FC236}">
                      <a16:creationId xmlns:a16="http://schemas.microsoft.com/office/drawing/2014/main" id="{BBA3D6D8-DC55-054E-3EC4-4B029975F9B8}"/>
                    </a:ext>
                  </a:extLst>
                </p:cNvPr>
                <p:cNvPicPr/>
                <p:nvPr/>
              </p:nvPicPr>
              <p:blipFill>
                <a:blip r:embed="rId363"/>
                <a:stretch>
                  <a:fillRect/>
                </a:stretch>
              </p:blipFill>
              <p:spPr>
                <a:xfrm>
                  <a:off x="7349989" y="3007015"/>
                  <a:ext cx="2336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7" name="Freihand 236">
                  <a:extLst>
                    <a:ext uri="{FF2B5EF4-FFF2-40B4-BE49-F238E27FC236}">
                      <a16:creationId xmlns:a16="http://schemas.microsoft.com/office/drawing/2014/main" id="{CD31708D-E9D3-3AEC-43BC-6852A399E397}"/>
                    </a:ext>
                  </a:extLst>
                </p14:cNvPr>
                <p14:cNvContentPartPr/>
                <p14:nvPr/>
              </p14:nvContentPartPr>
              <p14:xfrm>
                <a:off x="6164509" y="2222935"/>
                <a:ext cx="1104120" cy="273960"/>
              </p14:xfrm>
            </p:contentPart>
          </mc:Choice>
          <mc:Fallback>
            <p:pic>
              <p:nvPicPr>
                <p:cNvPr id="237" name="Freihand 236">
                  <a:extLst>
                    <a:ext uri="{FF2B5EF4-FFF2-40B4-BE49-F238E27FC236}">
                      <a16:creationId xmlns:a16="http://schemas.microsoft.com/office/drawing/2014/main" id="{CD31708D-E9D3-3AEC-43BC-6852A399E397}"/>
                    </a:ext>
                  </a:extLst>
                </p:cNvPr>
                <p:cNvPicPr/>
                <p:nvPr/>
              </p:nvPicPr>
              <p:blipFill>
                <a:blip r:embed="rId365"/>
                <a:stretch>
                  <a:fillRect/>
                </a:stretch>
              </p:blipFill>
              <p:spPr>
                <a:xfrm>
                  <a:off x="6155509" y="2213935"/>
                  <a:ext cx="11217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8" name="Freihand 237">
                  <a:extLst>
                    <a:ext uri="{FF2B5EF4-FFF2-40B4-BE49-F238E27FC236}">
                      <a16:creationId xmlns:a16="http://schemas.microsoft.com/office/drawing/2014/main" id="{66DFD277-006E-7C6D-ED51-00A6A55C949D}"/>
                    </a:ext>
                  </a:extLst>
                </p14:cNvPr>
                <p14:cNvContentPartPr/>
                <p14:nvPr/>
              </p14:nvContentPartPr>
              <p14:xfrm>
                <a:off x="7262509" y="1484935"/>
                <a:ext cx="607680" cy="743400"/>
              </p14:xfrm>
            </p:contentPart>
          </mc:Choice>
          <mc:Fallback>
            <p:pic>
              <p:nvPicPr>
                <p:cNvPr id="238" name="Freihand 237">
                  <a:extLst>
                    <a:ext uri="{FF2B5EF4-FFF2-40B4-BE49-F238E27FC236}">
                      <a16:creationId xmlns:a16="http://schemas.microsoft.com/office/drawing/2014/main" id="{66DFD277-006E-7C6D-ED51-00A6A55C949D}"/>
                    </a:ext>
                  </a:extLst>
                </p:cNvPr>
                <p:cNvPicPr/>
                <p:nvPr/>
              </p:nvPicPr>
              <p:blipFill>
                <a:blip r:embed="rId367"/>
                <a:stretch>
                  <a:fillRect/>
                </a:stretch>
              </p:blipFill>
              <p:spPr>
                <a:xfrm>
                  <a:off x="7253509" y="1476295"/>
                  <a:ext cx="625320" cy="761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9" name="Freihand 238">
                  <a:extLst>
                    <a:ext uri="{FF2B5EF4-FFF2-40B4-BE49-F238E27FC236}">
                      <a16:creationId xmlns:a16="http://schemas.microsoft.com/office/drawing/2014/main" id="{B8031B0F-66E0-D437-B9C6-FFC20094F443}"/>
                    </a:ext>
                  </a:extLst>
                </p14:cNvPr>
                <p14:cNvContentPartPr/>
                <p14:nvPr/>
              </p14:nvContentPartPr>
              <p14:xfrm>
                <a:off x="7994029" y="859975"/>
                <a:ext cx="244080" cy="455040"/>
              </p14:xfrm>
            </p:contentPart>
          </mc:Choice>
          <mc:Fallback>
            <p:pic>
              <p:nvPicPr>
                <p:cNvPr id="239" name="Freihand 238">
                  <a:extLst>
                    <a:ext uri="{FF2B5EF4-FFF2-40B4-BE49-F238E27FC236}">
                      <a16:creationId xmlns:a16="http://schemas.microsoft.com/office/drawing/2014/main" id="{B8031B0F-66E0-D437-B9C6-FFC20094F443}"/>
                    </a:ext>
                  </a:extLst>
                </p:cNvPr>
                <p:cNvPicPr/>
                <p:nvPr/>
              </p:nvPicPr>
              <p:blipFill>
                <a:blip r:embed="rId369"/>
                <a:stretch>
                  <a:fillRect/>
                </a:stretch>
              </p:blipFill>
              <p:spPr>
                <a:xfrm>
                  <a:off x="7985389" y="851335"/>
                  <a:ext cx="2617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1" name="Freihand 240">
                  <a:extLst>
                    <a:ext uri="{FF2B5EF4-FFF2-40B4-BE49-F238E27FC236}">
                      <a16:creationId xmlns:a16="http://schemas.microsoft.com/office/drawing/2014/main" id="{580418A9-A3BE-DA67-DA86-E29B0EC79368}"/>
                    </a:ext>
                  </a:extLst>
                </p14:cNvPr>
                <p14:cNvContentPartPr/>
                <p14:nvPr/>
              </p14:nvContentPartPr>
              <p14:xfrm>
                <a:off x="6865429" y="2440735"/>
                <a:ext cx="619920" cy="385920"/>
              </p14:xfrm>
            </p:contentPart>
          </mc:Choice>
          <mc:Fallback>
            <p:pic>
              <p:nvPicPr>
                <p:cNvPr id="241" name="Freihand 240">
                  <a:extLst>
                    <a:ext uri="{FF2B5EF4-FFF2-40B4-BE49-F238E27FC236}">
                      <a16:creationId xmlns:a16="http://schemas.microsoft.com/office/drawing/2014/main" id="{580418A9-A3BE-DA67-DA86-E29B0EC79368}"/>
                    </a:ext>
                  </a:extLst>
                </p:cNvPr>
                <p:cNvPicPr/>
                <p:nvPr/>
              </p:nvPicPr>
              <p:blipFill>
                <a:blip r:embed="rId371"/>
                <a:stretch>
                  <a:fillRect/>
                </a:stretch>
              </p:blipFill>
              <p:spPr>
                <a:xfrm>
                  <a:off x="6856429" y="2432095"/>
                  <a:ext cx="63756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2" name="Freihand 241">
                  <a:extLst>
                    <a:ext uri="{FF2B5EF4-FFF2-40B4-BE49-F238E27FC236}">
                      <a16:creationId xmlns:a16="http://schemas.microsoft.com/office/drawing/2014/main" id="{B2280E3C-FDD1-521C-27E1-94C2C0BFE844}"/>
                    </a:ext>
                  </a:extLst>
                </p14:cNvPr>
                <p14:cNvContentPartPr/>
                <p14:nvPr/>
              </p14:nvContentPartPr>
              <p14:xfrm>
                <a:off x="7509109" y="1895695"/>
                <a:ext cx="120960" cy="736920"/>
              </p14:xfrm>
            </p:contentPart>
          </mc:Choice>
          <mc:Fallback>
            <p:pic>
              <p:nvPicPr>
                <p:cNvPr id="242" name="Freihand 241">
                  <a:extLst>
                    <a:ext uri="{FF2B5EF4-FFF2-40B4-BE49-F238E27FC236}">
                      <a16:creationId xmlns:a16="http://schemas.microsoft.com/office/drawing/2014/main" id="{B2280E3C-FDD1-521C-27E1-94C2C0BFE844}"/>
                    </a:ext>
                  </a:extLst>
                </p:cNvPr>
                <p:cNvPicPr/>
                <p:nvPr/>
              </p:nvPicPr>
              <p:blipFill>
                <a:blip r:embed="rId373"/>
                <a:stretch>
                  <a:fillRect/>
                </a:stretch>
              </p:blipFill>
              <p:spPr>
                <a:xfrm>
                  <a:off x="7500109" y="1887055"/>
                  <a:ext cx="138600"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3" name="Freihand 242">
                  <a:extLst>
                    <a:ext uri="{FF2B5EF4-FFF2-40B4-BE49-F238E27FC236}">
                      <a16:creationId xmlns:a16="http://schemas.microsoft.com/office/drawing/2014/main" id="{F1A24F24-C518-AAF9-3BA0-F80337AC88B7}"/>
                    </a:ext>
                  </a:extLst>
                </p14:cNvPr>
                <p14:cNvContentPartPr/>
                <p14:nvPr/>
              </p14:nvContentPartPr>
              <p14:xfrm>
                <a:off x="7688029" y="1403935"/>
                <a:ext cx="372240" cy="1109520"/>
              </p14:xfrm>
            </p:contentPart>
          </mc:Choice>
          <mc:Fallback>
            <p:pic>
              <p:nvPicPr>
                <p:cNvPr id="243" name="Freihand 242">
                  <a:extLst>
                    <a:ext uri="{FF2B5EF4-FFF2-40B4-BE49-F238E27FC236}">
                      <a16:creationId xmlns:a16="http://schemas.microsoft.com/office/drawing/2014/main" id="{F1A24F24-C518-AAF9-3BA0-F80337AC88B7}"/>
                    </a:ext>
                  </a:extLst>
                </p:cNvPr>
                <p:cNvPicPr/>
                <p:nvPr/>
              </p:nvPicPr>
              <p:blipFill>
                <a:blip r:embed="rId375"/>
                <a:stretch>
                  <a:fillRect/>
                </a:stretch>
              </p:blipFill>
              <p:spPr>
                <a:xfrm>
                  <a:off x="7679389" y="1395295"/>
                  <a:ext cx="389880" cy="1127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5" name="Freihand 244">
                  <a:extLst>
                    <a:ext uri="{FF2B5EF4-FFF2-40B4-BE49-F238E27FC236}">
                      <a16:creationId xmlns:a16="http://schemas.microsoft.com/office/drawing/2014/main" id="{3D44B08C-CDB9-C757-F4CC-7F7DBBBAFD73}"/>
                    </a:ext>
                  </a:extLst>
                </p14:cNvPr>
                <p14:cNvContentPartPr/>
                <p14:nvPr/>
              </p14:nvContentPartPr>
              <p14:xfrm>
                <a:off x="7553749" y="2597335"/>
                <a:ext cx="375840" cy="228240"/>
              </p14:xfrm>
            </p:contentPart>
          </mc:Choice>
          <mc:Fallback>
            <p:pic>
              <p:nvPicPr>
                <p:cNvPr id="245" name="Freihand 244">
                  <a:extLst>
                    <a:ext uri="{FF2B5EF4-FFF2-40B4-BE49-F238E27FC236}">
                      <a16:creationId xmlns:a16="http://schemas.microsoft.com/office/drawing/2014/main" id="{3D44B08C-CDB9-C757-F4CC-7F7DBBBAFD73}"/>
                    </a:ext>
                  </a:extLst>
                </p:cNvPr>
                <p:cNvPicPr/>
                <p:nvPr/>
              </p:nvPicPr>
              <p:blipFill>
                <a:blip r:embed="rId377"/>
                <a:stretch>
                  <a:fillRect/>
                </a:stretch>
              </p:blipFill>
              <p:spPr>
                <a:xfrm>
                  <a:off x="7545109" y="2588695"/>
                  <a:ext cx="3934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6" name="Freihand 245">
                  <a:extLst>
                    <a:ext uri="{FF2B5EF4-FFF2-40B4-BE49-F238E27FC236}">
                      <a16:creationId xmlns:a16="http://schemas.microsoft.com/office/drawing/2014/main" id="{42CEA313-812D-9B10-35F2-258EE4A39AF9}"/>
                    </a:ext>
                  </a:extLst>
                </p14:cNvPr>
                <p14:cNvContentPartPr/>
                <p14:nvPr/>
              </p14:nvContentPartPr>
              <p14:xfrm>
                <a:off x="7809349" y="2522815"/>
                <a:ext cx="7200" cy="16200"/>
              </p14:xfrm>
            </p:contentPart>
          </mc:Choice>
          <mc:Fallback>
            <p:pic>
              <p:nvPicPr>
                <p:cNvPr id="246" name="Freihand 245">
                  <a:extLst>
                    <a:ext uri="{FF2B5EF4-FFF2-40B4-BE49-F238E27FC236}">
                      <a16:creationId xmlns:a16="http://schemas.microsoft.com/office/drawing/2014/main" id="{42CEA313-812D-9B10-35F2-258EE4A39AF9}"/>
                    </a:ext>
                  </a:extLst>
                </p:cNvPr>
                <p:cNvPicPr/>
                <p:nvPr/>
              </p:nvPicPr>
              <p:blipFill>
                <a:blip r:embed="rId379"/>
                <a:stretch>
                  <a:fillRect/>
                </a:stretch>
              </p:blipFill>
              <p:spPr>
                <a:xfrm>
                  <a:off x="7800349" y="2513815"/>
                  <a:ext cx="24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7" name="Freihand 246">
                  <a:extLst>
                    <a:ext uri="{FF2B5EF4-FFF2-40B4-BE49-F238E27FC236}">
                      <a16:creationId xmlns:a16="http://schemas.microsoft.com/office/drawing/2014/main" id="{C1604778-AF74-45E6-9088-CCB30BD5BD5C}"/>
                    </a:ext>
                  </a:extLst>
                </p14:cNvPr>
                <p14:cNvContentPartPr/>
                <p14:nvPr/>
              </p14:nvContentPartPr>
              <p14:xfrm>
                <a:off x="7979989" y="2568175"/>
                <a:ext cx="188280" cy="136800"/>
              </p14:xfrm>
            </p:contentPart>
          </mc:Choice>
          <mc:Fallback>
            <p:pic>
              <p:nvPicPr>
                <p:cNvPr id="247" name="Freihand 246">
                  <a:extLst>
                    <a:ext uri="{FF2B5EF4-FFF2-40B4-BE49-F238E27FC236}">
                      <a16:creationId xmlns:a16="http://schemas.microsoft.com/office/drawing/2014/main" id="{C1604778-AF74-45E6-9088-CCB30BD5BD5C}"/>
                    </a:ext>
                  </a:extLst>
                </p:cNvPr>
                <p:cNvPicPr/>
                <p:nvPr/>
              </p:nvPicPr>
              <p:blipFill>
                <a:blip r:embed="rId381"/>
                <a:stretch>
                  <a:fillRect/>
                </a:stretch>
              </p:blipFill>
              <p:spPr>
                <a:xfrm>
                  <a:off x="7970989" y="2559175"/>
                  <a:ext cx="205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9" name="Freihand 248">
                  <a:extLst>
                    <a:ext uri="{FF2B5EF4-FFF2-40B4-BE49-F238E27FC236}">
                      <a16:creationId xmlns:a16="http://schemas.microsoft.com/office/drawing/2014/main" id="{C7AB4016-7F94-B001-011C-D3CB44CDB514}"/>
                    </a:ext>
                  </a:extLst>
                </p14:cNvPr>
                <p14:cNvContentPartPr/>
                <p14:nvPr/>
              </p14:nvContentPartPr>
              <p14:xfrm>
                <a:off x="7972069" y="2569255"/>
                <a:ext cx="47520" cy="133920"/>
              </p14:xfrm>
            </p:contentPart>
          </mc:Choice>
          <mc:Fallback>
            <p:pic>
              <p:nvPicPr>
                <p:cNvPr id="249" name="Freihand 248">
                  <a:extLst>
                    <a:ext uri="{FF2B5EF4-FFF2-40B4-BE49-F238E27FC236}">
                      <a16:creationId xmlns:a16="http://schemas.microsoft.com/office/drawing/2014/main" id="{C7AB4016-7F94-B001-011C-D3CB44CDB514}"/>
                    </a:ext>
                  </a:extLst>
                </p:cNvPr>
                <p:cNvPicPr/>
                <p:nvPr/>
              </p:nvPicPr>
              <p:blipFill>
                <a:blip r:embed="rId383"/>
                <a:stretch>
                  <a:fillRect/>
                </a:stretch>
              </p:blipFill>
              <p:spPr>
                <a:xfrm>
                  <a:off x="7963429" y="2560615"/>
                  <a:ext cx="65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0" name="Freihand 249">
                  <a:extLst>
                    <a:ext uri="{FF2B5EF4-FFF2-40B4-BE49-F238E27FC236}">
                      <a16:creationId xmlns:a16="http://schemas.microsoft.com/office/drawing/2014/main" id="{8D3D441A-E491-B503-C0AC-02A092E8179A}"/>
                    </a:ext>
                  </a:extLst>
                </p14:cNvPr>
                <p14:cNvContentPartPr/>
                <p14:nvPr/>
              </p14:nvContentPartPr>
              <p14:xfrm>
                <a:off x="7955509" y="2577535"/>
                <a:ext cx="70920" cy="141120"/>
              </p14:xfrm>
            </p:contentPart>
          </mc:Choice>
          <mc:Fallback>
            <p:pic>
              <p:nvPicPr>
                <p:cNvPr id="250" name="Freihand 249">
                  <a:extLst>
                    <a:ext uri="{FF2B5EF4-FFF2-40B4-BE49-F238E27FC236}">
                      <a16:creationId xmlns:a16="http://schemas.microsoft.com/office/drawing/2014/main" id="{8D3D441A-E491-B503-C0AC-02A092E8179A}"/>
                    </a:ext>
                  </a:extLst>
                </p:cNvPr>
                <p:cNvPicPr/>
                <p:nvPr/>
              </p:nvPicPr>
              <p:blipFill>
                <a:blip r:embed="rId385"/>
                <a:stretch>
                  <a:fillRect/>
                </a:stretch>
              </p:blipFill>
              <p:spPr>
                <a:xfrm>
                  <a:off x="7946869" y="2568895"/>
                  <a:ext cx="88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2" name="Freihand 251">
                  <a:extLst>
                    <a:ext uri="{FF2B5EF4-FFF2-40B4-BE49-F238E27FC236}">
                      <a16:creationId xmlns:a16="http://schemas.microsoft.com/office/drawing/2014/main" id="{FB21E34F-4B25-6F9F-672C-58CA4DDBF38C}"/>
                    </a:ext>
                  </a:extLst>
                </p14:cNvPr>
                <p14:cNvContentPartPr/>
                <p14:nvPr/>
              </p14:nvContentPartPr>
              <p14:xfrm>
                <a:off x="8257549" y="2432095"/>
                <a:ext cx="142560" cy="366840"/>
              </p14:xfrm>
            </p:contentPart>
          </mc:Choice>
          <mc:Fallback>
            <p:pic>
              <p:nvPicPr>
                <p:cNvPr id="252" name="Freihand 251">
                  <a:extLst>
                    <a:ext uri="{FF2B5EF4-FFF2-40B4-BE49-F238E27FC236}">
                      <a16:creationId xmlns:a16="http://schemas.microsoft.com/office/drawing/2014/main" id="{FB21E34F-4B25-6F9F-672C-58CA4DDBF38C}"/>
                    </a:ext>
                  </a:extLst>
                </p:cNvPr>
                <p:cNvPicPr/>
                <p:nvPr/>
              </p:nvPicPr>
              <p:blipFill>
                <a:blip r:embed="rId387"/>
                <a:stretch>
                  <a:fillRect/>
                </a:stretch>
              </p:blipFill>
              <p:spPr>
                <a:xfrm>
                  <a:off x="8248909" y="2423095"/>
                  <a:ext cx="1602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3" name="Freihand 252">
                  <a:extLst>
                    <a:ext uri="{FF2B5EF4-FFF2-40B4-BE49-F238E27FC236}">
                      <a16:creationId xmlns:a16="http://schemas.microsoft.com/office/drawing/2014/main" id="{C320731E-0207-D1C4-4F40-303CA8CFE2E5}"/>
                    </a:ext>
                  </a:extLst>
                </p14:cNvPr>
                <p14:cNvContentPartPr/>
                <p14:nvPr/>
              </p14:nvContentPartPr>
              <p14:xfrm>
                <a:off x="8408389" y="2279455"/>
                <a:ext cx="146160" cy="269280"/>
              </p14:xfrm>
            </p:contentPart>
          </mc:Choice>
          <mc:Fallback>
            <p:pic>
              <p:nvPicPr>
                <p:cNvPr id="253" name="Freihand 252">
                  <a:extLst>
                    <a:ext uri="{FF2B5EF4-FFF2-40B4-BE49-F238E27FC236}">
                      <a16:creationId xmlns:a16="http://schemas.microsoft.com/office/drawing/2014/main" id="{C320731E-0207-D1C4-4F40-303CA8CFE2E5}"/>
                    </a:ext>
                  </a:extLst>
                </p:cNvPr>
                <p:cNvPicPr/>
                <p:nvPr/>
              </p:nvPicPr>
              <p:blipFill>
                <a:blip r:embed="rId389"/>
                <a:stretch>
                  <a:fillRect/>
                </a:stretch>
              </p:blipFill>
              <p:spPr>
                <a:xfrm>
                  <a:off x="8399389" y="2270815"/>
                  <a:ext cx="1638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4" name="Freihand 253">
                  <a:extLst>
                    <a:ext uri="{FF2B5EF4-FFF2-40B4-BE49-F238E27FC236}">
                      <a16:creationId xmlns:a16="http://schemas.microsoft.com/office/drawing/2014/main" id="{47AA0CB1-2053-D207-A440-01C22DAC1990}"/>
                    </a:ext>
                  </a:extLst>
                </p14:cNvPr>
                <p14:cNvContentPartPr/>
                <p14:nvPr/>
              </p14:nvContentPartPr>
              <p14:xfrm>
                <a:off x="8486149" y="2195575"/>
                <a:ext cx="122760" cy="183960"/>
              </p14:xfrm>
            </p:contentPart>
          </mc:Choice>
          <mc:Fallback>
            <p:pic>
              <p:nvPicPr>
                <p:cNvPr id="254" name="Freihand 253">
                  <a:extLst>
                    <a:ext uri="{FF2B5EF4-FFF2-40B4-BE49-F238E27FC236}">
                      <a16:creationId xmlns:a16="http://schemas.microsoft.com/office/drawing/2014/main" id="{47AA0CB1-2053-D207-A440-01C22DAC1990}"/>
                    </a:ext>
                  </a:extLst>
                </p:cNvPr>
                <p:cNvPicPr/>
                <p:nvPr/>
              </p:nvPicPr>
              <p:blipFill>
                <a:blip r:embed="rId391"/>
                <a:stretch>
                  <a:fillRect/>
                </a:stretch>
              </p:blipFill>
              <p:spPr>
                <a:xfrm>
                  <a:off x="8477149" y="2186575"/>
                  <a:ext cx="140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6" name="Freihand 255">
                  <a:extLst>
                    <a:ext uri="{FF2B5EF4-FFF2-40B4-BE49-F238E27FC236}">
                      <a16:creationId xmlns:a16="http://schemas.microsoft.com/office/drawing/2014/main" id="{A6482A6B-4293-B0EC-C523-20D95A00A2A1}"/>
                    </a:ext>
                  </a:extLst>
                </p14:cNvPr>
                <p14:cNvContentPartPr/>
                <p14:nvPr/>
              </p14:nvContentPartPr>
              <p14:xfrm>
                <a:off x="7396789" y="2118535"/>
                <a:ext cx="1277640" cy="897120"/>
              </p14:xfrm>
            </p:contentPart>
          </mc:Choice>
          <mc:Fallback>
            <p:pic>
              <p:nvPicPr>
                <p:cNvPr id="256" name="Freihand 255">
                  <a:extLst>
                    <a:ext uri="{FF2B5EF4-FFF2-40B4-BE49-F238E27FC236}">
                      <a16:creationId xmlns:a16="http://schemas.microsoft.com/office/drawing/2014/main" id="{A6482A6B-4293-B0EC-C523-20D95A00A2A1}"/>
                    </a:ext>
                  </a:extLst>
                </p:cNvPr>
                <p:cNvPicPr/>
                <p:nvPr/>
              </p:nvPicPr>
              <p:blipFill>
                <a:blip r:embed="rId393"/>
                <a:stretch>
                  <a:fillRect/>
                </a:stretch>
              </p:blipFill>
              <p:spPr>
                <a:xfrm>
                  <a:off x="7388149" y="2109535"/>
                  <a:ext cx="1295280" cy="914760"/>
                </a:xfrm>
                <a:prstGeom prst="rect">
                  <a:avLst/>
                </a:prstGeom>
              </p:spPr>
            </p:pic>
          </mc:Fallback>
        </mc:AlternateContent>
      </p:grpSp>
    </p:spTree>
    <p:extLst>
      <p:ext uri="{BB962C8B-B14F-4D97-AF65-F5344CB8AC3E}">
        <p14:creationId xmlns:p14="http://schemas.microsoft.com/office/powerpoint/2010/main" val="40684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Die Lorenzkurve ist abschnittsweise linear</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8" name="Gruppieren 7">
            <a:extLst>
              <a:ext uri="{FF2B5EF4-FFF2-40B4-BE49-F238E27FC236}">
                <a16:creationId xmlns:a16="http://schemas.microsoft.com/office/drawing/2014/main" id="{FC720C75-3C07-2029-A1D9-98A40423D28A}"/>
              </a:ext>
            </a:extLst>
          </p:cNvPr>
          <p:cNvGrpSpPr/>
          <p:nvPr/>
        </p:nvGrpSpPr>
        <p:grpSpPr>
          <a:xfrm>
            <a:off x="490549" y="715222"/>
            <a:ext cx="5457240" cy="685080"/>
            <a:chOff x="490549" y="715222"/>
            <a:chExt cx="5457240" cy="68508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75D6F54D-DE08-7864-CA1D-2A6BD5E1F55C}"/>
                    </a:ext>
                  </a:extLst>
                </p14:cNvPr>
                <p14:cNvContentPartPr/>
                <p14:nvPr/>
              </p14:nvContentPartPr>
              <p14:xfrm>
                <a:off x="490549" y="1166662"/>
                <a:ext cx="5457240" cy="178200"/>
              </p14:xfrm>
            </p:contentPart>
          </mc:Choice>
          <mc:Fallback>
            <p:pic>
              <p:nvPicPr>
                <p:cNvPr id="3" name="Freihand 2">
                  <a:extLst>
                    <a:ext uri="{FF2B5EF4-FFF2-40B4-BE49-F238E27FC236}">
                      <a16:creationId xmlns:a16="http://schemas.microsoft.com/office/drawing/2014/main" id="{75D6F54D-DE08-7864-CA1D-2A6BD5E1F55C}"/>
                    </a:ext>
                  </a:extLst>
                </p:cNvPr>
                <p:cNvPicPr/>
                <p:nvPr/>
              </p:nvPicPr>
              <p:blipFill>
                <a:blip r:embed="rId3"/>
                <a:stretch>
                  <a:fillRect/>
                </a:stretch>
              </p:blipFill>
              <p:spPr>
                <a:xfrm>
                  <a:off x="481909" y="1157662"/>
                  <a:ext cx="5474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7CBFCC68-440C-4BB1-6D5A-2AC536AA92C3}"/>
                    </a:ext>
                  </a:extLst>
                </p14:cNvPr>
                <p14:cNvContentPartPr/>
                <p14:nvPr/>
              </p14:nvContentPartPr>
              <p14:xfrm>
                <a:off x="4526509" y="715222"/>
                <a:ext cx="94320" cy="41040"/>
              </p14:xfrm>
            </p:contentPart>
          </mc:Choice>
          <mc:Fallback>
            <p:pic>
              <p:nvPicPr>
                <p:cNvPr id="6" name="Freihand 5">
                  <a:extLst>
                    <a:ext uri="{FF2B5EF4-FFF2-40B4-BE49-F238E27FC236}">
                      <a16:creationId xmlns:a16="http://schemas.microsoft.com/office/drawing/2014/main" id="{7CBFCC68-440C-4BB1-6D5A-2AC536AA92C3}"/>
                    </a:ext>
                  </a:extLst>
                </p:cNvPr>
                <p:cNvPicPr/>
                <p:nvPr/>
              </p:nvPicPr>
              <p:blipFill>
                <a:blip r:embed="rId5"/>
                <a:stretch>
                  <a:fillRect/>
                </a:stretch>
              </p:blipFill>
              <p:spPr>
                <a:xfrm>
                  <a:off x="4517869" y="706222"/>
                  <a:ext cx="111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618F7A22-ADFA-8EBE-CB78-D2BDD57208A4}"/>
                    </a:ext>
                  </a:extLst>
                </p14:cNvPr>
                <p14:cNvContentPartPr/>
                <p14:nvPr/>
              </p14:nvContentPartPr>
              <p14:xfrm>
                <a:off x="2873029" y="720982"/>
                <a:ext cx="1916280" cy="679320"/>
              </p14:xfrm>
            </p:contentPart>
          </mc:Choice>
          <mc:Fallback>
            <p:pic>
              <p:nvPicPr>
                <p:cNvPr id="7" name="Freihand 6">
                  <a:extLst>
                    <a:ext uri="{FF2B5EF4-FFF2-40B4-BE49-F238E27FC236}">
                      <a16:creationId xmlns:a16="http://schemas.microsoft.com/office/drawing/2014/main" id="{618F7A22-ADFA-8EBE-CB78-D2BDD57208A4}"/>
                    </a:ext>
                  </a:extLst>
                </p:cNvPr>
                <p:cNvPicPr/>
                <p:nvPr/>
              </p:nvPicPr>
              <p:blipFill>
                <a:blip r:embed="rId7"/>
                <a:stretch>
                  <a:fillRect/>
                </a:stretch>
              </p:blipFill>
              <p:spPr>
                <a:xfrm>
                  <a:off x="2864029" y="711982"/>
                  <a:ext cx="1933920" cy="69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5D39D955-3D0A-F610-EA0B-77812E1575EE}"/>
                  </a:ext>
                </a:extLst>
              </p14:cNvPr>
              <p14:cNvContentPartPr/>
              <p14:nvPr/>
            </p14:nvContentPartPr>
            <p14:xfrm>
              <a:off x="495229" y="1817182"/>
              <a:ext cx="3014640" cy="151560"/>
            </p14:xfrm>
          </p:contentPart>
        </mc:Choice>
        <mc:Fallback>
          <p:pic>
            <p:nvPicPr>
              <p:cNvPr id="9" name="Freihand 8">
                <a:extLst>
                  <a:ext uri="{FF2B5EF4-FFF2-40B4-BE49-F238E27FC236}">
                    <a16:creationId xmlns:a16="http://schemas.microsoft.com/office/drawing/2014/main" id="{5D39D955-3D0A-F610-EA0B-77812E1575EE}"/>
                  </a:ext>
                </a:extLst>
              </p:cNvPr>
              <p:cNvPicPr/>
              <p:nvPr/>
            </p:nvPicPr>
            <p:blipFill>
              <a:blip r:embed="rId9"/>
              <a:stretch>
                <a:fillRect/>
              </a:stretch>
            </p:blipFill>
            <p:spPr>
              <a:xfrm>
                <a:off x="486589" y="1808542"/>
                <a:ext cx="3032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46632A0-8711-C5E8-12D3-EAD2C749AF88}"/>
                  </a:ext>
                </a:extLst>
              </p14:cNvPr>
              <p14:cNvContentPartPr/>
              <p14:nvPr/>
            </p14:nvContentPartPr>
            <p14:xfrm>
              <a:off x="415309" y="2313982"/>
              <a:ext cx="5008680" cy="83880"/>
            </p14:xfrm>
          </p:contentPart>
        </mc:Choice>
        <mc:Fallback>
          <p:pic>
            <p:nvPicPr>
              <p:cNvPr id="10" name="Freihand 9">
                <a:extLst>
                  <a:ext uri="{FF2B5EF4-FFF2-40B4-BE49-F238E27FC236}">
                    <a16:creationId xmlns:a16="http://schemas.microsoft.com/office/drawing/2014/main" id="{046632A0-8711-C5E8-12D3-EAD2C749AF88}"/>
                  </a:ext>
                </a:extLst>
              </p:cNvPr>
              <p:cNvPicPr/>
              <p:nvPr/>
            </p:nvPicPr>
            <p:blipFill>
              <a:blip r:embed="rId11"/>
              <a:stretch>
                <a:fillRect/>
              </a:stretch>
            </p:blipFill>
            <p:spPr>
              <a:xfrm>
                <a:off x="406309" y="2304982"/>
                <a:ext cx="5026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1" name="Freihand 80">
                <a:extLst>
                  <a:ext uri="{FF2B5EF4-FFF2-40B4-BE49-F238E27FC236}">
                    <a16:creationId xmlns:a16="http://schemas.microsoft.com/office/drawing/2014/main" id="{3B97616B-63DF-ED12-566A-69EE3851DCCF}"/>
                  </a:ext>
                </a:extLst>
              </p14:cNvPr>
              <p14:cNvContentPartPr/>
              <p14:nvPr/>
            </p14:nvContentPartPr>
            <p14:xfrm>
              <a:off x="3809029" y="3233782"/>
              <a:ext cx="1748880" cy="85320"/>
            </p14:xfrm>
          </p:contentPart>
        </mc:Choice>
        <mc:Fallback>
          <p:pic>
            <p:nvPicPr>
              <p:cNvPr id="81" name="Freihand 80">
                <a:extLst>
                  <a:ext uri="{FF2B5EF4-FFF2-40B4-BE49-F238E27FC236}">
                    <a16:creationId xmlns:a16="http://schemas.microsoft.com/office/drawing/2014/main" id="{3B97616B-63DF-ED12-566A-69EE3851DCCF}"/>
                  </a:ext>
                </a:extLst>
              </p:cNvPr>
              <p:cNvPicPr/>
              <p:nvPr/>
            </p:nvPicPr>
            <p:blipFill>
              <a:blip r:embed="rId13"/>
              <a:stretch>
                <a:fillRect/>
              </a:stretch>
            </p:blipFill>
            <p:spPr>
              <a:xfrm>
                <a:off x="3800029" y="3224782"/>
                <a:ext cx="1766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2" name="Freihand 81">
                <a:extLst>
                  <a:ext uri="{FF2B5EF4-FFF2-40B4-BE49-F238E27FC236}">
                    <a16:creationId xmlns:a16="http://schemas.microsoft.com/office/drawing/2014/main" id="{E5089440-8B77-76C9-5000-6C849F5D7DC0}"/>
                  </a:ext>
                </a:extLst>
              </p14:cNvPr>
              <p14:cNvContentPartPr/>
              <p14:nvPr/>
            </p14:nvContentPartPr>
            <p14:xfrm>
              <a:off x="339709" y="4233862"/>
              <a:ext cx="1959120" cy="103320"/>
            </p14:xfrm>
          </p:contentPart>
        </mc:Choice>
        <mc:Fallback>
          <p:pic>
            <p:nvPicPr>
              <p:cNvPr id="82" name="Freihand 81">
                <a:extLst>
                  <a:ext uri="{FF2B5EF4-FFF2-40B4-BE49-F238E27FC236}">
                    <a16:creationId xmlns:a16="http://schemas.microsoft.com/office/drawing/2014/main" id="{E5089440-8B77-76C9-5000-6C849F5D7DC0}"/>
                  </a:ext>
                </a:extLst>
              </p:cNvPr>
              <p:cNvPicPr/>
              <p:nvPr/>
            </p:nvPicPr>
            <p:blipFill>
              <a:blip r:embed="rId15"/>
              <a:stretch>
                <a:fillRect/>
              </a:stretch>
            </p:blipFill>
            <p:spPr>
              <a:xfrm>
                <a:off x="330709" y="4225222"/>
                <a:ext cx="1976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3" name="Freihand 82">
                <a:extLst>
                  <a:ext uri="{FF2B5EF4-FFF2-40B4-BE49-F238E27FC236}">
                    <a16:creationId xmlns:a16="http://schemas.microsoft.com/office/drawing/2014/main" id="{D8F18C74-F05A-081F-00C6-20BB78A40047}"/>
                  </a:ext>
                </a:extLst>
              </p14:cNvPr>
              <p14:cNvContentPartPr/>
              <p14:nvPr/>
            </p14:nvContentPartPr>
            <p14:xfrm>
              <a:off x="1254109" y="3347182"/>
              <a:ext cx="2412720" cy="613440"/>
            </p14:xfrm>
          </p:contentPart>
        </mc:Choice>
        <mc:Fallback>
          <p:pic>
            <p:nvPicPr>
              <p:cNvPr id="83" name="Freihand 82">
                <a:extLst>
                  <a:ext uri="{FF2B5EF4-FFF2-40B4-BE49-F238E27FC236}">
                    <a16:creationId xmlns:a16="http://schemas.microsoft.com/office/drawing/2014/main" id="{D8F18C74-F05A-081F-00C6-20BB78A40047}"/>
                  </a:ext>
                </a:extLst>
              </p:cNvPr>
              <p:cNvPicPr/>
              <p:nvPr/>
            </p:nvPicPr>
            <p:blipFill>
              <a:blip r:embed="rId17"/>
              <a:stretch>
                <a:fillRect/>
              </a:stretch>
            </p:blipFill>
            <p:spPr>
              <a:xfrm>
                <a:off x="1245469" y="3338182"/>
                <a:ext cx="243036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1" name="Freihand 110">
                <a:extLst>
                  <a:ext uri="{FF2B5EF4-FFF2-40B4-BE49-F238E27FC236}">
                    <a16:creationId xmlns:a16="http://schemas.microsoft.com/office/drawing/2014/main" id="{A7CAEE8C-CEFD-2BEC-BF18-88AD0BC17DD8}"/>
                  </a:ext>
                </a:extLst>
              </p14:cNvPr>
              <p14:cNvContentPartPr/>
              <p14:nvPr/>
            </p14:nvContentPartPr>
            <p14:xfrm>
              <a:off x="6512629" y="4831462"/>
              <a:ext cx="916920" cy="473040"/>
            </p14:xfrm>
          </p:contentPart>
        </mc:Choice>
        <mc:Fallback>
          <p:pic>
            <p:nvPicPr>
              <p:cNvPr id="111" name="Freihand 110">
                <a:extLst>
                  <a:ext uri="{FF2B5EF4-FFF2-40B4-BE49-F238E27FC236}">
                    <a16:creationId xmlns:a16="http://schemas.microsoft.com/office/drawing/2014/main" id="{A7CAEE8C-CEFD-2BEC-BF18-88AD0BC17DD8}"/>
                  </a:ext>
                </a:extLst>
              </p:cNvPr>
              <p:cNvPicPr/>
              <p:nvPr/>
            </p:nvPicPr>
            <p:blipFill>
              <a:blip r:embed="rId19"/>
              <a:stretch>
                <a:fillRect/>
              </a:stretch>
            </p:blipFill>
            <p:spPr>
              <a:xfrm>
                <a:off x="6503629" y="4822822"/>
                <a:ext cx="934560" cy="490680"/>
              </a:xfrm>
              <a:prstGeom prst="rect">
                <a:avLst/>
              </a:prstGeom>
            </p:spPr>
          </p:pic>
        </mc:Fallback>
      </mc:AlternateContent>
      <p:grpSp>
        <p:nvGrpSpPr>
          <p:cNvPr id="121" name="Gruppieren 120">
            <a:extLst>
              <a:ext uri="{FF2B5EF4-FFF2-40B4-BE49-F238E27FC236}">
                <a16:creationId xmlns:a16="http://schemas.microsoft.com/office/drawing/2014/main" id="{989D4DBB-75ED-49CA-0259-09EA860C807B}"/>
              </a:ext>
            </a:extLst>
          </p:cNvPr>
          <p:cNvGrpSpPr/>
          <p:nvPr/>
        </p:nvGrpSpPr>
        <p:grpSpPr>
          <a:xfrm>
            <a:off x="6800629" y="5356702"/>
            <a:ext cx="997200" cy="218880"/>
            <a:chOff x="6800629" y="5356702"/>
            <a:chExt cx="997200" cy="218880"/>
          </a:xfrm>
        </p:grpSpPr>
        <mc:AlternateContent xmlns:mc="http://schemas.openxmlformats.org/markup-compatibility/2006">
          <mc:Choice xmlns:p14="http://schemas.microsoft.com/office/powerpoint/2010/main" Requires="p14">
            <p:contentPart p14:bwMode="auto" r:id="rId20">
              <p14:nvContentPartPr>
                <p14:cNvPr id="112" name="Freihand 111">
                  <a:extLst>
                    <a:ext uri="{FF2B5EF4-FFF2-40B4-BE49-F238E27FC236}">
                      <a16:creationId xmlns:a16="http://schemas.microsoft.com/office/drawing/2014/main" id="{A573AC8B-047D-470B-6747-CA6638ED845B}"/>
                    </a:ext>
                  </a:extLst>
                </p14:cNvPr>
                <p14:cNvContentPartPr/>
                <p14:nvPr/>
              </p14:nvContentPartPr>
              <p14:xfrm>
                <a:off x="6813589" y="5370022"/>
                <a:ext cx="14400" cy="165960"/>
              </p14:xfrm>
            </p:contentPart>
          </mc:Choice>
          <mc:Fallback>
            <p:pic>
              <p:nvPicPr>
                <p:cNvPr id="112" name="Freihand 111">
                  <a:extLst>
                    <a:ext uri="{FF2B5EF4-FFF2-40B4-BE49-F238E27FC236}">
                      <a16:creationId xmlns:a16="http://schemas.microsoft.com/office/drawing/2014/main" id="{A573AC8B-047D-470B-6747-CA6638ED845B}"/>
                    </a:ext>
                  </a:extLst>
                </p:cNvPr>
                <p:cNvPicPr/>
                <p:nvPr/>
              </p:nvPicPr>
              <p:blipFill>
                <a:blip r:embed="rId21"/>
                <a:stretch>
                  <a:fillRect/>
                </a:stretch>
              </p:blipFill>
              <p:spPr>
                <a:xfrm>
                  <a:off x="6804589" y="5361382"/>
                  <a:ext cx="32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3" name="Freihand 112">
                  <a:extLst>
                    <a:ext uri="{FF2B5EF4-FFF2-40B4-BE49-F238E27FC236}">
                      <a16:creationId xmlns:a16="http://schemas.microsoft.com/office/drawing/2014/main" id="{8948B558-12F2-3F17-56BB-2EB12E169200}"/>
                    </a:ext>
                  </a:extLst>
                </p14:cNvPr>
                <p14:cNvContentPartPr/>
                <p14:nvPr/>
              </p14:nvContentPartPr>
              <p14:xfrm>
                <a:off x="6831589" y="5442742"/>
                <a:ext cx="101880" cy="62280"/>
              </p14:xfrm>
            </p:contentPart>
          </mc:Choice>
          <mc:Fallback>
            <p:pic>
              <p:nvPicPr>
                <p:cNvPr id="113" name="Freihand 112">
                  <a:extLst>
                    <a:ext uri="{FF2B5EF4-FFF2-40B4-BE49-F238E27FC236}">
                      <a16:creationId xmlns:a16="http://schemas.microsoft.com/office/drawing/2014/main" id="{8948B558-12F2-3F17-56BB-2EB12E169200}"/>
                    </a:ext>
                  </a:extLst>
                </p:cNvPr>
                <p:cNvPicPr/>
                <p:nvPr/>
              </p:nvPicPr>
              <p:blipFill>
                <a:blip r:embed="rId23"/>
                <a:stretch>
                  <a:fillRect/>
                </a:stretch>
              </p:blipFill>
              <p:spPr>
                <a:xfrm>
                  <a:off x="6822589" y="5433742"/>
                  <a:ext cx="119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4" name="Freihand 113">
                  <a:extLst>
                    <a:ext uri="{FF2B5EF4-FFF2-40B4-BE49-F238E27FC236}">
                      <a16:creationId xmlns:a16="http://schemas.microsoft.com/office/drawing/2014/main" id="{18264712-2B51-37FB-2BBC-4DBB027D4723}"/>
                    </a:ext>
                  </a:extLst>
                </p14:cNvPr>
                <p14:cNvContentPartPr/>
                <p14:nvPr/>
              </p14:nvContentPartPr>
              <p14:xfrm>
                <a:off x="6800629" y="5494942"/>
                <a:ext cx="146880" cy="64800"/>
              </p14:xfrm>
            </p:contentPart>
          </mc:Choice>
          <mc:Fallback>
            <p:pic>
              <p:nvPicPr>
                <p:cNvPr id="114" name="Freihand 113">
                  <a:extLst>
                    <a:ext uri="{FF2B5EF4-FFF2-40B4-BE49-F238E27FC236}">
                      <a16:creationId xmlns:a16="http://schemas.microsoft.com/office/drawing/2014/main" id="{18264712-2B51-37FB-2BBC-4DBB027D4723}"/>
                    </a:ext>
                  </a:extLst>
                </p:cNvPr>
                <p:cNvPicPr/>
                <p:nvPr/>
              </p:nvPicPr>
              <p:blipFill>
                <a:blip r:embed="rId25"/>
                <a:stretch>
                  <a:fillRect/>
                </a:stretch>
              </p:blipFill>
              <p:spPr>
                <a:xfrm>
                  <a:off x="6791629" y="5486302"/>
                  <a:ext cx="164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5" name="Freihand 114">
                  <a:extLst>
                    <a:ext uri="{FF2B5EF4-FFF2-40B4-BE49-F238E27FC236}">
                      <a16:creationId xmlns:a16="http://schemas.microsoft.com/office/drawing/2014/main" id="{28748C93-1048-089B-52F3-EFDBF6451872}"/>
                    </a:ext>
                  </a:extLst>
                </p14:cNvPr>
                <p14:cNvContentPartPr/>
                <p14:nvPr/>
              </p14:nvContentPartPr>
              <p14:xfrm>
                <a:off x="6907549" y="5426902"/>
                <a:ext cx="169560" cy="148680"/>
              </p14:xfrm>
            </p:contentPart>
          </mc:Choice>
          <mc:Fallback>
            <p:pic>
              <p:nvPicPr>
                <p:cNvPr id="115" name="Freihand 114">
                  <a:extLst>
                    <a:ext uri="{FF2B5EF4-FFF2-40B4-BE49-F238E27FC236}">
                      <a16:creationId xmlns:a16="http://schemas.microsoft.com/office/drawing/2014/main" id="{28748C93-1048-089B-52F3-EFDBF6451872}"/>
                    </a:ext>
                  </a:extLst>
                </p:cNvPr>
                <p:cNvPicPr/>
                <p:nvPr/>
              </p:nvPicPr>
              <p:blipFill>
                <a:blip r:embed="rId27"/>
                <a:stretch>
                  <a:fillRect/>
                </a:stretch>
              </p:blipFill>
              <p:spPr>
                <a:xfrm>
                  <a:off x="6898549" y="5417902"/>
                  <a:ext cx="187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6" name="Freihand 115">
                  <a:extLst>
                    <a:ext uri="{FF2B5EF4-FFF2-40B4-BE49-F238E27FC236}">
                      <a16:creationId xmlns:a16="http://schemas.microsoft.com/office/drawing/2014/main" id="{405CBD10-2081-9754-A0AC-C875BF5A3339}"/>
                    </a:ext>
                  </a:extLst>
                </p14:cNvPr>
                <p14:cNvContentPartPr/>
                <p14:nvPr/>
              </p14:nvContentPartPr>
              <p14:xfrm>
                <a:off x="7166749" y="5434822"/>
                <a:ext cx="119160" cy="110880"/>
              </p14:xfrm>
            </p:contentPart>
          </mc:Choice>
          <mc:Fallback>
            <p:pic>
              <p:nvPicPr>
                <p:cNvPr id="116" name="Freihand 115">
                  <a:extLst>
                    <a:ext uri="{FF2B5EF4-FFF2-40B4-BE49-F238E27FC236}">
                      <a16:creationId xmlns:a16="http://schemas.microsoft.com/office/drawing/2014/main" id="{405CBD10-2081-9754-A0AC-C875BF5A3339}"/>
                    </a:ext>
                  </a:extLst>
                </p:cNvPr>
                <p:cNvPicPr/>
                <p:nvPr/>
              </p:nvPicPr>
              <p:blipFill>
                <a:blip r:embed="rId29"/>
                <a:stretch>
                  <a:fillRect/>
                </a:stretch>
              </p:blipFill>
              <p:spPr>
                <a:xfrm>
                  <a:off x="7158109" y="5426182"/>
                  <a:ext cx="136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7" name="Freihand 116">
                  <a:extLst>
                    <a:ext uri="{FF2B5EF4-FFF2-40B4-BE49-F238E27FC236}">
                      <a16:creationId xmlns:a16="http://schemas.microsoft.com/office/drawing/2014/main" id="{33D57304-44CF-4BE5-4F8A-6B97028F0B1D}"/>
                    </a:ext>
                  </a:extLst>
                </p14:cNvPr>
                <p14:cNvContentPartPr/>
                <p14:nvPr/>
              </p14:nvContentPartPr>
              <p14:xfrm>
                <a:off x="7331989" y="5438422"/>
                <a:ext cx="171360" cy="44280"/>
              </p14:xfrm>
            </p:contentPart>
          </mc:Choice>
          <mc:Fallback>
            <p:pic>
              <p:nvPicPr>
                <p:cNvPr id="117" name="Freihand 116">
                  <a:extLst>
                    <a:ext uri="{FF2B5EF4-FFF2-40B4-BE49-F238E27FC236}">
                      <a16:creationId xmlns:a16="http://schemas.microsoft.com/office/drawing/2014/main" id="{33D57304-44CF-4BE5-4F8A-6B97028F0B1D}"/>
                    </a:ext>
                  </a:extLst>
                </p:cNvPr>
                <p:cNvPicPr/>
                <p:nvPr/>
              </p:nvPicPr>
              <p:blipFill>
                <a:blip r:embed="rId31"/>
                <a:stretch>
                  <a:fillRect/>
                </a:stretch>
              </p:blipFill>
              <p:spPr>
                <a:xfrm>
                  <a:off x="7322989" y="5429422"/>
                  <a:ext cx="189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8" name="Freihand 117">
                  <a:extLst>
                    <a:ext uri="{FF2B5EF4-FFF2-40B4-BE49-F238E27FC236}">
                      <a16:creationId xmlns:a16="http://schemas.microsoft.com/office/drawing/2014/main" id="{FD112528-55A9-9188-BD6D-D72472F92599}"/>
                    </a:ext>
                  </a:extLst>
                </p14:cNvPr>
                <p14:cNvContentPartPr/>
                <p14:nvPr/>
              </p14:nvContentPartPr>
              <p14:xfrm>
                <a:off x="7468429" y="5394142"/>
                <a:ext cx="89280" cy="117000"/>
              </p14:xfrm>
            </p:contentPart>
          </mc:Choice>
          <mc:Fallback>
            <p:pic>
              <p:nvPicPr>
                <p:cNvPr id="118" name="Freihand 117">
                  <a:extLst>
                    <a:ext uri="{FF2B5EF4-FFF2-40B4-BE49-F238E27FC236}">
                      <a16:creationId xmlns:a16="http://schemas.microsoft.com/office/drawing/2014/main" id="{FD112528-55A9-9188-BD6D-D72472F92599}"/>
                    </a:ext>
                  </a:extLst>
                </p:cNvPr>
                <p:cNvPicPr/>
                <p:nvPr/>
              </p:nvPicPr>
              <p:blipFill>
                <a:blip r:embed="rId33"/>
                <a:stretch>
                  <a:fillRect/>
                </a:stretch>
              </p:blipFill>
              <p:spPr>
                <a:xfrm>
                  <a:off x="7459429" y="5385502"/>
                  <a:ext cx="106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9" name="Freihand 118">
                  <a:extLst>
                    <a:ext uri="{FF2B5EF4-FFF2-40B4-BE49-F238E27FC236}">
                      <a16:creationId xmlns:a16="http://schemas.microsoft.com/office/drawing/2014/main" id="{383DDBB4-3F9D-3D0A-0837-A16529BD4581}"/>
                    </a:ext>
                  </a:extLst>
                </p14:cNvPr>
                <p14:cNvContentPartPr/>
                <p14:nvPr/>
              </p14:nvContentPartPr>
              <p14:xfrm>
                <a:off x="7618549" y="5389822"/>
                <a:ext cx="78840" cy="110160"/>
              </p14:xfrm>
            </p:contentPart>
          </mc:Choice>
          <mc:Fallback>
            <p:pic>
              <p:nvPicPr>
                <p:cNvPr id="119" name="Freihand 118">
                  <a:extLst>
                    <a:ext uri="{FF2B5EF4-FFF2-40B4-BE49-F238E27FC236}">
                      <a16:creationId xmlns:a16="http://schemas.microsoft.com/office/drawing/2014/main" id="{383DDBB4-3F9D-3D0A-0837-A16529BD4581}"/>
                    </a:ext>
                  </a:extLst>
                </p:cNvPr>
                <p:cNvPicPr/>
                <p:nvPr/>
              </p:nvPicPr>
              <p:blipFill>
                <a:blip r:embed="rId35"/>
                <a:stretch>
                  <a:fillRect/>
                </a:stretch>
              </p:blipFill>
              <p:spPr>
                <a:xfrm>
                  <a:off x="7609909" y="5381182"/>
                  <a:ext cx="96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0" name="Freihand 119">
                  <a:extLst>
                    <a:ext uri="{FF2B5EF4-FFF2-40B4-BE49-F238E27FC236}">
                      <a16:creationId xmlns:a16="http://schemas.microsoft.com/office/drawing/2014/main" id="{1B15C38A-8D78-3688-2FA6-F61C7983DDDF}"/>
                    </a:ext>
                  </a:extLst>
                </p14:cNvPr>
                <p14:cNvContentPartPr/>
                <p14:nvPr/>
              </p14:nvContentPartPr>
              <p14:xfrm>
                <a:off x="7697389" y="5356702"/>
                <a:ext cx="100440" cy="154440"/>
              </p14:xfrm>
            </p:contentPart>
          </mc:Choice>
          <mc:Fallback>
            <p:pic>
              <p:nvPicPr>
                <p:cNvPr id="120" name="Freihand 119">
                  <a:extLst>
                    <a:ext uri="{FF2B5EF4-FFF2-40B4-BE49-F238E27FC236}">
                      <a16:creationId xmlns:a16="http://schemas.microsoft.com/office/drawing/2014/main" id="{1B15C38A-8D78-3688-2FA6-F61C7983DDDF}"/>
                    </a:ext>
                  </a:extLst>
                </p:cNvPr>
                <p:cNvPicPr/>
                <p:nvPr/>
              </p:nvPicPr>
              <p:blipFill>
                <a:blip r:embed="rId37"/>
                <a:stretch>
                  <a:fillRect/>
                </a:stretch>
              </p:blipFill>
              <p:spPr>
                <a:xfrm>
                  <a:off x="7688389" y="5347702"/>
                  <a:ext cx="118080" cy="17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157" name="Freihand 156">
                <a:extLst>
                  <a:ext uri="{FF2B5EF4-FFF2-40B4-BE49-F238E27FC236}">
                    <a16:creationId xmlns:a16="http://schemas.microsoft.com/office/drawing/2014/main" id="{C4708EF5-0FBC-8C93-8A79-2D68E30D6CE9}"/>
                  </a:ext>
                </a:extLst>
              </p14:cNvPr>
              <p14:cNvContentPartPr/>
              <p14:nvPr/>
            </p14:nvContentPartPr>
            <p14:xfrm>
              <a:off x="11436709" y="1546462"/>
              <a:ext cx="174600" cy="182880"/>
            </p14:xfrm>
          </p:contentPart>
        </mc:Choice>
        <mc:Fallback>
          <p:pic>
            <p:nvPicPr>
              <p:cNvPr id="157" name="Freihand 156">
                <a:extLst>
                  <a:ext uri="{FF2B5EF4-FFF2-40B4-BE49-F238E27FC236}">
                    <a16:creationId xmlns:a16="http://schemas.microsoft.com/office/drawing/2014/main" id="{C4708EF5-0FBC-8C93-8A79-2D68E30D6CE9}"/>
                  </a:ext>
                </a:extLst>
              </p:cNvPr>
              <p:cNvPicPr/>
              <p:nvPr/>
            </p:nvPicPr>
            <p:blipFill>
              <a:blip r:embed="rId39"/>
              <a:stretch>
                <a:fillRect/>
              </a:stretch>
            </p:blipFill>
            <p:spPr>
              <a:xfrm>
                <a:off x="11427709" y="1537822"/>
                <a:ext cx="192240" cy="200520"/>
              </a:xfrm>
              <a:prstGeom prst="rect">
                <a:avLst/>
              </a:prstGeom>
            </p:spPr>
          </p:pic>
        </mc:Fallback>
      </mc:AlternateContent>
      <p:grpSp>
        <p:nvGrpSpPr>
          <p:cNvPr id="160" name="Gruppieren 159">
            <a:extLst>
              <a:ext uri="{FF2B5EF4-FFF2-40B4-BE49-F238E27FC236}">
                <a16:creationId xmlns:a16="http://schemas.microsoft.com/office/drawing/2014/main" id="{E78EA17A-BC3E-39A3-C918-4453D951F77D}"/>
              </a:ext>
            </a:extLst>
          </p:cNvPr>
          <p:cNvGrpSpPr/>
          <p:nvPr/>
        </p:nvGrpSpPr>
        <p:grpSpPr>
          <a:xfrm>
            <a:off x="5775349" y="785062"/>
            <a:ext cx="6156720" cy="3819600"/>
            <a:chOff x="5775349" y="785062"/>
            <a:chExt cx="6156720" cy="3819600"/>
          </a:xfrm>
        </p:grpSpPr>
        <mc:AlternateContent xmlns:mc="http://schemas.openxmlformats.org/markup-compatibility/2006">
          <mc:Choice xmlns:p14="http://schemas.microsoft.com/office/powerpoint/2010/main" Requires="p14">
            <p:contentPart p14:bwMode="auto" r:id="rId40">
              <p14:nvContentPartPr>
                <p14:cNvPr id="11" name="Freihand 10">
                  <a:extLst>
                    <a:ext uri="{FF2B5EF4-FFF2-40B4-BE49-F238E27FC236}">
                      <a16:creationId xmlns:a16="http://schemas.microsoft.com/office/drawing/2014/main" id="{93387CCD-AD70-4568-FBCD-4A7CB659009B}"/>
                    </a:ext>
                  </a:extLst>
                </p14:cNvPr>
                <p14:cNvContentPartPr/>
                <p14:nvPr/>
              </p14:nvContentPartPr>
              <p14:xfrm>
                <a:off x="5791189" y="2096542"/>
                <a:ext cx="141840" cy="167040"/>
              </p14:xfrm>
            </p:contentPart>
          </mc:Choice>
          <mc:Fallback>
            <p:pic>
              <p:nvPicPr>
                <p:cNvPr id="11" name="Freihand 10">
                  <a:extLst>
                    <a:ext uri="{FF2B5EF4-FFF2-40B4-BE49-F238E27FC236}">
                      <a16:creationId xmlns:a16="http://schemas.microsoft.com/office/drawing/2014/main" id="{93387CCD-AD70-4568-FBCD-4A7CB659009B}"/>
                    </a:ext>
                  </a:extLst>
                </p:cNvPr>
                <p:cNvPicPr/>
                <p:nvPr/>
              </p:nvPicPr>
              <p:blipFill>
                <a:blip r:embed="rId41"/>
                <a:stretch>
                  <a:fillRect/>
                </a:stretch>
              </p:blipFill>
              <p:spPr>
                <a:xfrm>
                  <a:off x="5782549" y="2087542"/>
                  <a:ext cx="159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 name="Freihand 11">
                  <a:extLst>
                    <a:ext uri="{FF2B5EF4-FFF2-40B4-BE49-F238E27FC236}">
                      <a16:creationId xmlns:a16="http://schemas.microsoft.com/office/drawing/2014/main" id="{BF45EE71-77E6-7441-76D3-DF162E1AEC23}"/>
                    </a:ext>
                  </a:extLst>
                </p14:cNvPr>
                <p14:cNvContentPartPr/>
                <p14:nvPr/>
              </p14:nvContentPartPr>
              <p14:xfrm>
                <a:off x="5775349" y="1927342"/>
                <a:ext cx="22680" cy="6480"/>
              </p14:xfrm>
            </p:contentPart>
          </mc:Choice>
          <mc:Fallback>
            <p:pic>
              <p:nvPicPr>
                <p:cNvPr id="12" name="Freihand 11">
                  <a:extLst>
                    <a:ext uri="{FF2B5EF4-FFF2-40B4-BE49-F238E27FC236}">
                      <a16:creationId xmlns:a16="http://schemas.microsoft.com/office/drawing/2014/main" id="{BF45EE71-77E6-7441-76D3-DF162E1AEC23}"/>
                    </a:ext>
                  </a:extLst>
                </p:cNvPr>
                <p:cNvPicPr/>
                <p:nvPr/>
              </p:nvPicPr>
              <p:blipFill>
                <a:blip r:embed="rId43"/>
                <a:stretch>
                  <a:fillRect/>
                </a:stretch>
              </p:blipFill>
              <p:spPr>
                <a:xfrm>
                  <a:off x="5766349" y="1918342"/>
                  <a:ext cx="4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 name="Freihand 12">
                  <a:extLst>
                    <a:ext uri="{FF2B5EF4-FFF2-40B4-BE49-F238E27FC236}">
                      <a16:creationId xmlns:a16="http://schemas.microsoft.com/office/drawing/2014/main" id="{EDF54ED6-7F61-8434-6167-944D3C7F9E27}"/>
                    </a:ext>
                  </a:extLst>
                </p14:cNvPr>
                <p14:cNvContentPartPr/>
                <p14:nvPr/>
              </p14:nvContentPartPr>
              <p14:xfrm>
                <a:off x="5877229" y="1884862"/>
                <a:ext cx="79920" cy="393120"/>
              </p14:xfrm>
            </p:contentPart>
          </mc:Choice>
          <mc:Fallback>
            <p:pic>
              <p:nvPicPr>
                <p:cNvPr id="13" name="Freihand 12">
                  <a:extLst>
                    <a:ext uri="{FF2B5EF4-FFF2-40B4-BE49-F238E27FC236}">
                      <a16:creationId xmlns:a16="http://schemas.microsoft.com/office/drawing/2014/main" id="{EDF54ED6-7F61-8434-6167-944D3C7F9E27}"/>
                    </a:ext>
                  </a:extLst>
                </p:cNvPr>
                <p:cNvPicPr/>
                <p:nvPr/>
              </p:nvPicPr>
              <p:blipFill>
                <a:blip r:embed="rId45"/>
                <a:stretch>
                  <a:fillRect/>
                </a:stretch>
              </p:blipFill>
              <p:spPr>
                <a:xfrm>
                  <a:off x="5868589" y="1875862"/>
                  <a:ext cx="9756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 name="Freihand 13">
                  <a:extLst>
                    <a:ext uri="{FF2B5EF4-FFF2-40B4-BE49-F238E27FC236}">
                      <a16:creationId xmlns:a16="http://schemas.microsoft.com/office/drawing/2014/main" id="{314C0ACC-FA8D-BFD1-D7DD-F39DF9517E37}"/>
                    </a:ext>
                  </a:extLst>
                </p14:cNvPr>
                <p14:cNvContentPartPr/>
                <p14:nvPr/>
              </p14:nvContentPartPr>
              <p14:xfrm>
                <a:off x="6171349" y="1971622"/>
                <a:ext cx="279720" cy="177120"/>
              </p14:xfrm>
            </p:contentPart>
          </mc:Choice>
          <mc:Fallback>
            <p:pic>
              <p:nvPicPr>
                <p:cNvPr id="14" name="Freihand 13">
                  <a:extLst>
                    <a:ext uri="{FF2B5EF4-FFF2-40B4-BE49-F238E27FC236}">
                      <a16:creationId xmlns:a16="http://schemas.microsoft.com/office/drawing/2014/main" id="{314C0ACC-FA8D-BFD1-D7DD-F39DF9517E37}"/>
                    </a:ext>
                  </a:extLst>
                </p:cNvPr>
                <p:cNvPicPr/>
                <p:nvPr/>
              </p:nvPicPr>
              <p:blipFill>
                <a:blip r:embed="rId47"/>
                <a:stretch>
                  <a:fillRect/>
                </a:stretch>
              </p:blipFill>
              <p:spPr>
                <a:xfrm>
                  <a:off x="6162349" y="1962622"/>
                  <a:ext cx="297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Freihand 14">
                  <a:extLst>
                    <a:ext uri="{FF2B5EF4-FFF2-40B4-BE49-F238E27FC236}">
                      <a16:creationId xmlns:a16="http://schemas.microsoft.com/office/drawing/2014/main" id="{6A4A9BBF-F18A-B8C0-1E09-EB340E1EA4EA}"/>
                    </a:ext>
                  </a:extLst>
                </p14:cNvPr>
                <p14:cNvContentPartPr/>
                <p14:nvPr/>
              </p14:nvContentPartPr>
              <p14:xfrm>
                <a:off x="6620629" y="1836982"/>
                <a:ext cx="339840" cy="223560"/>
              </p14:xfrm>
            </p:contentPart>
          </mc:Choice>
          <mc:Fallback>
            <p:pic>
              <p:nvPicPr>
                <p:cNvPr id="15" name="Freihand 14">
                  <a:extLst>
                    <a:ext uri="{FF2B5EF4-FFF2-40B4-BE49-F238E27FC236}">
                      <a16:creationId xmlns:a16="http://schemas.microsoft.com/office/drawing/2014/main" id="{6A4A9BBF-F18A-B8C0-1E09-EB340E1EA4EA}"/>
                    </a:ext>
                  </a:extLst>
                </p:cNvPr>
                <p:cNvPicPr/>
                <p:nvPr/>
              </p:nvPicPr>
              <p:blipFill>
                <a:blip r:embed="rId49"/>
                <a:stretch>
                  <a:fillRect/>
                </a:stretch>
              </p:blipFill>
              <p:spPr>
                <a:xfrm>
                  <a:off x="6611629" y="1827982"/>
                  <a:ext cx="357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DB261E14-EDBA-2EAD-0962-75C19B3FB09B}"/>
                    </a:ext>
                  </a:extLst>
                </p14:cNvPr>
                <p14:cNvContentPartPr/>
                <p14:nvPr/>
              </p14:nvContentPartPr>
              <p14:xfrm>
                <a:off x="7235149" y="1768942"/>
                <a:ext cx="72720" cy="309960"/>
              </p14:xfrm>
            </p:contentPart>
          </mc:Choice>
          <mc:Fallback>
            <p:pic>
              <p:nvPicPr>
                <p:cNvPr id="18" name="Freihand 17">
                  <a:extLst>
                    <a:ext uri="{FF2B5EF4-FFF2-40B4-BE49-F238E27FC236}">
                      <a16:creationId xmlns:a16="http://schemas.microsoft.com/office/drawing/2014/main" id="{DB261E14-EDBA-2EAD-0962-75C19B3FB09B}"/>
                    </a:ext>
                  </a:extLst>
                </p:cNvPr>
                <p:cNvPicPr/>
                <p:nvPr/>
              </p:nvPicPr>
              <p:blipFill>
                <a:blip r:embed="rId51"/>
                <a:stretch>
                  <a:fillRect/>
                </a:stretch>
              </p:blipFill>
              <p:spPr>
                <a:xfrm>
                  <a:off x="7226149" y="1760302"/>
                  <a:ext cx="903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AB3E6629-DF4B-E47A-BEDF-327EABBB6649}"/>
                    </a:ext>
                  </a:extLst>
                </p14:cNvPr>
                <p14:cNvContentPartPr/>
                <p14:nvPr/>
              </p14:nvContentPartPr>
              <p14:xfrm>
                <a:off x="7376269" y="1723222"/>
                <a:ext cx="121320" cy="114120"/>
              </p14:xfrm>
            </p:contentPart>
          </mc:Choice>
          <mc:Fallback>
            <p:pic>
              <p:nvPicPr>
                <p:cNvPr id="19" name="Freihand 18">
                  <a:extLst>
                    <a:ext uri="{FF2B5EF4-FFF2-40B4-BE49-F238E27FC236}">
                      <a16:creationId xmlns:a16="http://schemas.microsoft.com/office/drawing/2014/main" id="{AB3E6629-DF4B-E47A-BEDF-327EABBB6649}"/>
                    </a:ext>
                  </a:extLst>
                </p:cNvPr>
                <p:cNvPicPr/>
                <p:nvPr/>
              </p:nvPicPr>
              <p:blipFill>
                <a:blip r:embed="rId53"/>
                <a:stretch>
                  <a:fillRect/>
                </a:stretch>
              </p:blipFill>
              <p:spPr>
                <a:xfrm>
                  <a:off x="7367629" y="1714222"/>
                  <a:ext cx="138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 name="Freihand 19">
                  <a:extLst>
                    <a:ext uri="{FF2B5EF4-FFF2-40B4-BE49-F238E27FC236}">
                      <a16:creationId xmlns:a16="http://schemas.microsoft.com/office/drawing/2014/main" id="{CB8D4A3A-B540-4CD8-3A2E-FB20B8241C78}"/>
                    </a:ext>
                  </a:extLst>
                </p14:cNvPr>
                <p14:cNvContentPartPr/>
                <p14:nvPr/>
              </p14:nvContentPartPr>
              <p14:xfrm>
                <a:off x="7518469" y="1664182"/>
                <a:ext cx="46800" cy="138240"/>
              </p14:xfrm>
            </p:contentPart>
          </mc:Choice>
          <mc:Fallback>
            <p:pic>
              <p:nvPicPr>
                <p:cNvPr id="20" name="Freihand 19">
                  <a:extLst>
                    <a:ext uri="{FF2B5EF4-FFF2-40B4-BE49-F238E27FC236}">
                      <a16:creationId xmlns:a16="http://schemas.microsoft.com/office/drawing/2014/main" id="{CB8D4A3A-B540-4CD8-3A2E-FB20B8241C78}"/>
                    </a:ext>
                  </a:extLst>
                </p:cNvPr>
                <p:cNvPicPr/>
                <p:nvPr/>
              </p:nvPicPr>
              <p:blipFill>
                <a:blip r:embed="rId55"/>
                <a:stretch>
                  <a:fillRect/>
                </a:stretch>
              </p:blipFill>
              <p:spPr>
                <a:xfrm>
                  <a:off x="7509469" y="1655182"/>
                  <a:ext cx="64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 name="Freihand 20">
                  <a:extLst>
                    <a:ext uri="{FF2B5EF4-FFF2-40B4-BE49-F238E27FC236}">
                      <a16:creationId xmlns:a16="http://schemas.microsoft.com/office/drawing/2014/main" id="{CB2D0F40-AAFF-0AE6-6FCD-B49176F9F3E2}"/>
                    </a:ext>
                  </a:extLst>
                </p14:cNvPr>
                <p14:cNvContentPartPr/>
                <p14:nvPr/>
              </p14:nvContentPartPr>
              <p14:xfrm>
                <a:off x="7620349" y="1609102"/>
                <a:ext cx="93240" cy="297720"/>
              </p14:xfrm>
            </p:contentPart>
          </mc:Choice>
          <mc:Fallback>
            <p:pic>
              <p:nvPicPr>
                <p:cNvPr id="21" name="Freihand 20">
                  <a:extLst>
                    <a:ext uri="{FF2B5EF4-FFF2-40B4-BE49-F238E27FC236}">
                      <a16:creationId xmlns:a16="http://schemas.microsoft.com/office/drawing/2014/main" id="{CB2D0F40-AAFF-0AE6-6FCD-B49176F9F3E2}"/>
                    </a:ext>
                  </a:extLst>
                </p:cNvPr>
                <p:cNvPicPr/>
                <p:nvPr/>
              </p:nvPicPr>
              <p:blipFill>
                <a:blip r:embed="rId57"/>
                <a:stretch>
                  <a:fillRect/>
                </a:stretch>
              </p:blipFill>
              <p:spPr>
                <a:xfrm>
                  <a:off x="7611709" y="1600462"/>
                  <a:ext cx="1108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2" name="Freihand 21">
                  <a:extLst>
                    <a:ext uri="{FF2B5EF4-FFF2-40B4-BE49-F238E27FC236}">
                      <a16:creationId xmlns:a16="http://schemas.microsoft.com/office/drawing/2014/main" id="{5679C9D4-34BB-6547-35E8-DD79A42F4C70}"/>
                    </a:ext>
                  </a:extLst>
                </p14:cNvPr>
                <p14:cNvContentPartPr/>
                <p14:nvPr/>
              </p14:nvContentPartPr>
              <p14:xfrm>
                <a:off x="7741309" y="1474102"/>
                <a:ext cx="182520" cy="232560"/>
              </p14:xfrm>
            </p:contentPart>
          </mc:Choice>
          <mc:Fallback>
            <p:pic>
              <p:nvPicPr>
                <p:cNvPr id="22" name="Freihand 21">
                  <a:extLst>
                    <a:ext uri="{FF2B5EF4-FFF2-40B4-BE49-F238E27FC236}">
                      <a16:creationId xmlns:a16="http://schemas.microsoft.com/office/drawing/2014/main" id="{5679C9D4-34BB-6547-35E8-DD79A42F4C70}"/>
                    </a:ext>
                  </a:extLst>
                </p:cNvPr>
                <p:cNvPicPr/>
                <p:nvPr/>
              </p:nvPicPr>
              <p:blipFill>
                <a:blip r:embed="rId59"/>
                <a:stretch>
                  <a:fillRect/>
                </a:stretch>
              </p:blipFill>
              <p:spPr>
                <a:xfrm>
                  <a:off x="7732309" y="1465462"/>
                  <a:ext cx="200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15239658-6CE8-E6FD-01C3-9DD2CC07B3AC}"/>
                    </a:ext>
                  </a:extLst>
                </p14:cNvPr>
                <p14:cNvContentPartPr/>
                <p14:nvPr/>
              </p14:nvContentPartPr>
              <p14:xfrm>
                <a:off x="8083669" y="1459702"/>
                <a:ext cx="150120" cy="144360"/>
              </p14:xfrm>
            </p:contentPart>
          </mc:Choice>
          <mc:Fallback>
            <p:pic>
              <p:nvPicPr>
                <p:cNvPr id="24" name="Freihand 23">
                  <a:extLst>
                    <a:ext uri="{FF2B5EF4-FFF2-40B4-BE49-F238E27FC236}">
                      <a16:creationId xmlns:a16="http://schemas.microsoft.com/office/drawing/2014/main" id="{15239658-6CE8-E6FD-01C3-9DD2CC07B3AC}"/>
                    </a:ext>
                  </a:extLst>
                </p:cNvPr>
                <p:cNvPicPr/>
                <p:nvPr/>
              </p:nvPicPr>
              <p:blipFill>
                <a:blip r:embed="rId61"/>
                <a:stretch>
                  <a:fillRect/>
                </a:stretch>
              </p:blipFill>
              <p:spPr>
                <a:xfrm>
                  <a:off x="8075029" y="1451062"/>
                  <a:ext cx="167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BAB4DE61-E417-9CE6-BEEF-A4761BF698EA}"/>
                    </a:ext>
                  </a:extLst>
                </p14:cNvPr>
                <p14:cNvContentPartPr/>
                <p14:nvPr/>
              </p14:nvContentPartPr>
              <p14:xfrm>
                <a:off x="8401909" y="1263502"/>
                <a:ext cx="110520" cy="331200"/>
              </p14:xfrm>
            </p:contentPart>
          </mc:Choice>
          <mc:Fallback>
            <p:pic>
              <p:nvPicPr>
                <p:cNvPr id="25" name="Freihand 24">
                  <a:extLst>
                    <a:ext uri="{FF2B5EF4-FFF2-40B4-BE49-F238E27FC236}">
                      <a16:creationId xmlns:a16="http://schemas.microsoft.com/office/drawing/2014/main" id="{BAB4DE61-E417-9CE6-BEEF-A4761BF698EA}"/>
                    </a:ext>
                  </a:extLst>
                </p:cNvPr>
                <p:cNvPicPr/>
                <p:nvPr/>
              </p:nvPicPr>
              <p:blipFill>
                <a:blip r:embed="rId63"/>
                <a:stretch>
                  <a:fillRect/>
                </a:stretch>
              </p:blipFill>
              <p:spPr>
                <a:xfrm>
                  <a:off x="8392909" y="1254502"/>
                  <a:ext cx="1281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 name="Freihand 25">
                  <a:extLst>
                    <a:ext uri="{FF2B5EF4-FFF2-40B4-BE49-F238E27FC236}">
                      <a16:creationId xmlns:a16="http://schemas.microsoft.com/office/drawing/2014/main" id="{581AF604-B5C5-7066-33ED-42AD4B06BB01}"/>
                    </a:ext>
                  </a:extLst>
                </p14:cNvPr>
                <p14:cNvContentPartPr/>
                <p14:nvPr/>
              </p14:nvContentPartPr>
              <p14:xfrm>
                <a:off x="8544469" y="1260622"/>
                <a:ext cx="312480" cy="195840"/>
              </p14:xfrm>
            </p:contentPart>
          </mc:Choice>
          <mc:Fallback>
            <p:pic>
              <p:nvPicPr>
                <p:cNvPr id="26" name="Freihand 25">
                  <a:extLst>
                    <a:ext uri="{FF2B5EF4-FFF2-40B4-BE49-F238E27FC236}">
                      <a16:creationId xmlns:a16="http://schemas.microsoft.com/office/drawing/2014/main" id="{581AF604-B5C5-7066-33ED-42AD4B06BB01}"/>
                    </a:ext>
                  </a:extLst>
                </p:cNvPr>
                <p:cNvPicPr/>
                <p:nvPr/>
              </p:nvPicPr>
              <p:blipFill>
                <a:blip r:embed="rId65"/>
                <a:stretch>
                  <a:fillRect/>
                </a:stretch>
              </p:blipFill>
              <p:spPr>
                <a:xfrm>
                  <a:off x="8535829" y="1251622"/>
                  <a:ext cx="3301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Freihand 26">
                  <a:extLst>
                    <a:ext uri="{FF2B5EF4-FFF2-40B4-BE49-F238E27FC236}">
                      <a16:creationId xmlns:a16="http://schemas.microsoft.com/office/drawing/2014/main" id="{468236F9-F2EC-0D02-4E2F-E3E60BC149C9}"/>
                    </a:ext>
                  </a:extLst>
                </p14:cNvPr>
                <p14:cNvContentPartPr/>
                <p14:nvPr/>
              </p14:nvContentPartPr>
              <p14:xfrm>
                <a:off x="8756509" y="1147582"/>
                <a:ext cx="30240" cy="40680"/>
              </p14:xfrm>
            </p:contentPart>
          </mc:Choice>
          <mc:Fallback>
            <p:pic>
              <p:nvPicPr>
                <p:cNvPr id="27" name="Freihand 26">
                  <a:extLst>
                    <a:ext uri="{FF2B5EF4-FFF2-40B4-BE49-F238E27FC236}">
                      <a16:creationId xmlns:a16="http://schemas.microsoft.com/office/drawing/2014/main" id="{468236F9-F2EC-0D02-4E2F-E3E60BC149C9}"/>
                    </a:ext>
                  </a:extLst>
                </p:cNvPr>
                <p:cNvPicPr/>
                <p:nvPr/>
              </p:nvPicPr>
              <p:blipFill>
                <a:blip r:embed="rId67"/>
                <a:stretch>
                  <a:fillRect/>
                </a:stretch>
              </p:blipFill>
              <p:spPr>
                <a:xfrm>
                  <a:off x="8747869" y="1138582"/>
                  <a:ext cx="47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 name="Freihand 27">
                  <a:extLst>
                    <a:ext uri="{FF2B5EF4-FFF2-40B4-BE49-F238E27FC236}">
                      <a16:creationId xmlns:a16="http://schemas.microsoft.com/office/drawing/2014/main" id="{3D5BE5AC-BB91-A28D-D684-0D75A3F10B85}"/>
                    </a:ext>
                  </a:extLst>
                </p14:cNvPr>
                <p14:cNvContentPartPr/>
                <p14:nvPr/>
              </p14:nvContentPartPr>
              <p14:xfrm>
                <a:off x="8878909" y="1160182"/>
                <a:ext cx="104040" cy="143280"/>
              </p14:xfrm>
            </p:contentPart>
          </mc:Choice>
          <mc:Fallback>
            <p:pic>
              <p:nvPicPr>
                <p:cNvPr id="28" name="Freihand 27">
                  <a:extLst>
                    <a:ext uri="{FF2B5EF4-FFF2-40B4-BE49-F238E27FC236}">
                      <a16:creationId xmlns:a16="http://schemas.microsoft.com/office/drawing/2014/main" id="{3D5BE5AC-BB91-A28D-D684-0D75A3F10B85}"/>
                    </a:ext>
                  </a:extLst>
                </p:cNvPr>
                <p:cNvPicPr/>
                <p:nvPr/>
              </p:nvPicPr>
              <p:blipFill>
                <a:blip r:embed="rId69"/>
                <a:stretch>
                  <a:fillRect/>
                </a:stretch>
              </p:blipFill>
              <p:spPr>
                <a:xfrm>
                  <a:off x="8869909" y="1151542"/>
                  <a:ext cx="121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1" name="Freihand 30">
                  <a:extLst>
                    <a:ext uri="{FF2B5EF4-FFF2-40B4-BE49-F238E27FC236}">
                      <a16:creationId xmlns:a16="http://schemas.microsoft.com/office/drawing/2014/main" id="{280CD5F9-DB06-2846-21E8-16248E653C36}"/>
                    </a:ext>
                  </a:extLst>
                </p14:cNvPr>
                <p14:cNvContentPartPr/>
                <p14:nvPr/>
              </p14:nvContentPartPr>
              <p14:xfrm>
                <a:off x="9133429" y="1106182"/>
                <a:ext cx="209520" cy="132480"/>
              </p14:xfrm>
            </p:contentPart>
          </mc:Choice>
          <mc:Fallback>
            <p:pic>
              <p:nvPicPr>
                <p:cNvPr id="31" name="Freihand 30">
                  <a:extLst>
                    <a:ext uri="{FF2B5EF4-FFF2-40B4-BE49-F238E27FC236}">
                      <a16:creationId xmlns:a16="http://schemas.microsoft.com/office/drawing/2014/main" id="{280CD5F9-DB06-2846-21E8-16248E653C36}"/>
                    </a:ext>
                  </a:extLst>
                </p:cNvPr>
                <p:cNvPicPr/>
                <p:nvPr/>
              </p:nvPicPr>
              <p:blipFill>
                <a:blip r:embed="rId71"/>
                <a:stretch>
                  <a:fillRect/>
                </a:stretch>
              </p:blipFill>
              <p:spPr>
                <a:xfrm>
                  <a:off x="9124429" y="1097542"/>
                  <a:ext cx="227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2" name="Freihand 31">
                  <a:extLst>
                    <a:ext uri="{FF2B5EF4-FFF2-40B4-BE49-F238E27FC236}">
                      <a16:creationId xmlns:a16="http://schemas.microsoft.com/office/drawing/2014/main" id="{BBE4925C-7AAF-7329-4DD2-D3D5C26851D2}"/>
                    </a:ext>
                  </a:extLst>
                </p14:cNvPr>
                <p14:cNvContentPartPr/>
                <p14:nvPr/>
              </p14:nvContentPartPr>
              <p14:xfrm>
                <a:off x="9394069" y="1073422"/>
                <a:ext cx="29880" cy="83880"/>
              </p14:xfrm>
            </p:contentPart>
          </mc:Choice>
          <mc:Fallback>
            <p:pic>
              <p:nvPicPr>
                <p:cNvPr id="32" name="Freihand 31">
                  <a:extLst>
                    <a:ext uri="{FF2B5EF4-FFF2-40B4-BE49-F238E27FC236}">
                      <a16:creationId xmlns:a16="http://schemas.microsoft.com/office/drawing/2014/main" id="{BBE4925C-7AAF-7329-4DD2-D3D5C26851D2}"/>
                    </a:ext>
                  </a:extLst>
                </p:cNvPr>
                <p:cNvPicPr/>
                <p:nvPr/>
              </p:nvPicPr>
              <p:blipFill>
                <a:blip r:embed="rId73"/>
                <a:stretch>
                  <a:fillRect/>
                </a:stretch>
              </p:blipFill>
              <p:spPr>
                <a:xfrm>
                  <a:off x="9385069" y="1064422"/>
                  <a:ext cx="47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3" name="Freihand 32">
                  <a:extLst>
                    <a:ext uri="{FF2B5EF4-FFF2-40B4-BE49-F238E27FC236}">
                      <a16:creationId xmlns:a16="http://schemas.microsoft.com/office/drawing/2014/main" id="{BFE26A20-CBE0-20F9-C9BF-8C90CE502328}"/>
                    </a:ext>
                  </a:extLst>
                </p14:cNvPr>
                <p14:cNvContentPartPr/>
                <p14:nvPr/>
              </p14:nvContentPartPr>
              <p14:xfrm>
                <a:off x="9485869" y="912142"/>
                <a:ext cx="151560" cy="240480"/>
              </p14:xfrm>
            </p:contentPart>
          </mc:Choice>
          <mc:Fallback>
            <p:pic>
              <p:nvPicPr>
                <p:cNvPr id="33" name="Freihand 32">
                  <a:extLst>
                    <a:ext uri="{FF2B5EF4-FFF2-40B4-BE49-F238E27FC236}">
                      <a16:creationId xmlns:a16="http://schemas.microsoft.com/office/drawing/2014/main" id="{BFE26A20-CBE0-20F9-C9BF-8C90CE502328}"/>
                    </a:ext>
                  </a:extLst>
                </p:cNvPr>
                <p:cNvPicPr/>
                <p:nvPr/>
              </p:nvPicPr>
              <p:blipFill>
                <a:blip r:embed="rId75"/>
                <a:stretch>
                  <a:fillRect/>
                </a:stretch>
              </p:blipFill>
              <p:spPr>
                <a:xfrm>
                  <a:off x="9476869" y="903502"/>
                  <a:ext cx="1692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4" name="Freihand 33">
                  <a:extLst>
                    <a:ext uri="{FF2B5EF4-FFF2-40B4-BE49-F238E27FC236}">
                      <a16:creationId xmlns:a16="http://schemas.microsoft.com/office/drawing/2014/main" id="{1D1FED15-695A-1A5A-3ECC-24A684D4ECCA}"/>
                    </a:ext>
                  </a:extLst>
                </p14:cNvPr>
                <p14:cNvContentPartPr/>
                <p14:nvPr/>
              </p14:nvContentPartPr>
              <p14:xfrm>
                <a:off x="9374269" y="803062"/>
                <a:ext cx="720" cy="11160"/>
              </p14:xfrm>
            </p:contentPart>
          </mc:Choice>
          <mc:Fallback>
            <p:pic>
              <p:nvPicPr>
                <p:cNvPr id="34" name="Freihand 33">
                  <a:extLst>
                    <a:ext uri="{FF2B5EF4-FFF2-40B4-BE49-F238E27FC236}">
                      <a16:creationId xmlns:a16="http://schemas.microsoft.com/office/drawing/2014/main" id="{1D1FED15-695A-1A5A-3ECC-24A684D4ECCA}"/>
                    </a:ext>
                  </a:extLst>
                </p:cNvPr>
                <p:cNvPicPr/>
                <p:nvPr/>
              </p:nvPicPr>
              <p:blipFill>
                <a:blip r:embed="rId77"/>
                <a:stretch>
                  <a:fillRect/>
                </a:stretch>
              </p:blipFill>
              <p:spPr>
                <a:xfrm>
                  <a:off x="9365629" y="794062"/>
                  <a:ext cx="18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 name="Freihand 35">
                  <a:extLst>
                    <a:ext uri="{FF2B5EF4-FFF2-40B4-BE49-F238E27FC236}">
                      <a16:creationId xmlns:a16="http://schemas.microsoft.com/office/drawing/2014/main" id="{E9C40D7D-DC16-F866-1663-FFEEE17EDA70}"/>
                    </a:ext>
                  </a:extLst>
                </p14:cNvPr>
                <p14:cNvContentPartPr/>
                <p14:nvPr/>
              </p14:nvContentPartPr>
              <p14:xfrm>
                <a:off x="9810229" y="785062"/>
                <a:ext cx="221400" cy="308160"/>
              </p14:xfrm>
            </p:contentPart>
          </mc:Choice>
          <mc:Fallback>
            <p:pic>
              <p:nvPicPr>
                <p:cNvPr id="36" name="Freihand 35">
                  <a:extLst>
                    <a:ext uri="{FF2B5EF4-FFF2-40B4-BE49-F238E27FC236}">
                      <a16:creationId xmlns:a16="http://schemas.microsoft.com/office/drawing/2014/main" id="{E9C40D7D-DC16-F866-1663-FFEEE17EDA70}"/>
                    </a:ext>
                  </a:extLst>
                </p:cNvPr>
                <p:cNvPicPr/>
                <p:nvPr/>
              </p:nvPicPr>
              <p:blipFill>
                <a:blip r:embed="rId79"/>
                <a:stretch>
                  <a:fillRect/>
                </a:stretch>
              </p:blipFill>
              <p:spPr>
                <a:xfrm>
                  <a:off x="9801229" y="776422"/>
                  <a:ext cx="2390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7" name="Freihand 36">
                  <a:extLst>
                    <a:ext uri="{FF2B5EF4-FFF2-40B4-BE49-F238E27FC236}">
                      <a16:creationId xmlns:a16="http://schemas.microsoft.com/office/drawing/2014/main" id="{0146B1EF-2B05-877D-5CD1-810D6D5FECDB}"/>
                    </a:ext>
                  </a:extLst>
                </p14:cNvPr>
                <p14:cNvContentPartPr/>
                <p14:nvPr/>
              </p14:nvContentPartPr>
              <p14:xfrm>
                <a:off x="10083829" y="836182"/>
                <a:ext cx="106200" cy="142200"/>
              </p14:xfrm>
            </p:contentPart>
          </mc:Choice>
          <mc:Fallback>
            <p:pic>
              <p:nvPicPr>
                <p:cNvPr id="37" name="Freihand 36">
                  <a:extLst>
                    <a:ext uri="{FF2B5EF4-FFF2-40B4-BE49-F238E27FC236}">
                      <a16:creationId xmlns:a16="http://schemas.microsoft.com/office/drawing/2014/main" id="{0146B1EF-2B05-877D-5CD1-810D6D5FECDB}"/>
                    </a:ext>
                  </a:extLst>
                </p:cNvPr>
                <p:cNvPicPr/>
                <p:nvPr/>
              </p:nvPicPr>
              <p:blipFill>
                <a:blip r:embed="rId81"/>
                <a:stretch>
                  <a:fillRect/>
                </a:stretch>
              </p:blipFill>
              <p:spPr>
                <a:xfrm>
                  <a:off x="10074829" y="827542"/>
                  <a:ext cx="123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9" name="Freihand 38">
                  <a:extLst>
                    <a:ext uri="{FF2B5EF4-FFF2-40B4-BE49-F238E27FC236}">
                      <a16:creationId xmlns:a16="http://schemas.microsoft.com/office/drawing/2014/main" id="{1D040BE4-CDFB-6AF6-4313-2FE06314A958}"/>
                    </a:ext>
                  </a:extLst>
                </p14:cNvPr>
                <p14:cNvContentPartPr/>
                <p14:nvPr/>
              </p14:nvContentPartPr>
              <p14:xfrm>
                <a:off x="6484189" y="2399662"/>
                <a:ext cx="250560" cy="166320"/>
              </p14:xfrm>
            </p:contentPart>
          </mc:Choice>
          <mc:Fallback>
            <p:pic>
              <p:nvPicPr>
                <p:cNvPr id="39" name="Freihand 38">
                  <a:extLst>
                    <a:ext uri="{FF2B5EF4-FFF2-40B4-BE49-F238E27FC236}">
                      <a16:creationId xmlns:a16="http://schemas.microsoft.com/office/drawing/2014/main" id="{1D040BE4-CDFB-6AF6-4313-2FE06314A958}"/>
                    </a:ext>
                  </a:extLst>
                </p:cNvPr>
                <p:cNvPicPr/>
                <p:nvPr/>
              </p:nvPicPr>
              <p:blipFill>
                <a:blip r:embed="rId83"/>
                <a:stretch>
                  <a:fillRect/>
                </a:stretch>
              </p:blipFill>
              <p:spPr>
                <a:xfrm>
                  <a:off x="6475549" y="2391022"/>
                  <a:ext cx="268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0" name="Freihand 39">
                  <a:extLst>
                    <a:ext uri="{FF2B5EF4-FFF2-40B4-BE49-F238E27FC236}">
                      <a16:creationId xmlns:a16="http://schemas.microsoft.com/office/drawing/2014/main" id="{372AFB58-9C1B-0C30-77E3-9E8600B27E62}"/>
                    </a:ext>
                  </a:extLst>
                </p14:cNvPr>
                <p14:cNvContentPartPr/>
                <p14:nvPr/>
              </p14:nvContentPartPr>
              <p14:xfrm>
                <a:off x="6656629" y="2312182"/>
                <a:ext cx="230040" cy="140400"/>
              </p14:xfrm>
            </p:contentPart>
          </mc:Choice>
          <mc:Fallback>
            <p:pic>
              <p:nvPicPr>
                <p:cNvPr id="40" name="Freihand 39">
                  <a:extLst>
                    <a:ext uri="{FF2B5EF4-FFF2-40B4-BE49-F238E27FC236}">
                      <a16:creationId xmlns:a16="http://schemas.microsoft.com/office/drawing/2014/main" id="{372AFB58-9C1B-0C30-77E3-9E8600B27E62}"/>
                    </a:ext>
                  </a:extLst>
                </p:cNvPr>
                <p:cNvPicPr/>
                <p:nvPr/>
              </p:nvPicPr>
              <p:blipFill>
                <a:blip r:embed="rId85"/>
                <a:stretch>
                  <a:fillRect/>
                </a:stretch>
              </p:blipFill>
              <p:spPr>
                <a:xfrm>
                  <a:off x="6647629" y="2303182"/>
                  <a:ext cx="247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1" name="Freihand 40">
                  <a:extLst>
                    <a:ext uri="{FF2B5EF4-FFF2-40B4-BE49-F238E27FC236}">
                      <a16:creationId xmlns:a16="http://schemas.microsoft.com/office/drawing/2014/main" id="{D4F757E1-5DDE-DE11-EAA9-E8F1EC19D15B}"/>
                    </a:ext>
                  </a:extLst>
                </p14:cNvPr>
                <p14:cNvContentPartPr/>
                <p14:nvPr/>
              </p14:nvContentPartPr>
              <p14:xfrm>
                <a:off x="6941029" y="2234062"/>
                <a:ext cx="350640" cy="154800"/>
              </p14:xfrm>
            </p:contentPart>
          </mc:Choice>
          <mc:Fallback>
            <p:pic>
              <p:nvPicPr>
                <p:cNvPr id="41" name="Freihand 40">
                  <a:extLst>
                    <a:ext uri="{FF2B5EF4-FFF2-40B4-BE49-F238E27FC236}">
                      <a16:creationId xmlns:a16="http://schemas.microsoft.com/office/drawing/2014/main" id="{D4F757E1-5DDE-DE11-EAA9-E8F1EC19D15B}"/>
                    </a:ext>
                  </a:extLst>
                </p:cNvPr>
                <p:cNvPicPr/>
                <p:nvPr/>
              </p:nvPicPr>
              <p:blipFill>
                <a:blip r:embed="rId87"/>
                <a:stretch>
                  <a:fillRect/>
                </a:stretch>
              </p:blipFill>
              <p:spPr>
                <a:xfrm>
                  <a:off x="6932029" y="2225422"/>
                  <a:ext cx="368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2" name="Freihand 41">
                  <a:extLst>
                    <a:ext uri="{FF2B5EF4-FFF2-40B4-BE49-F238E27FC236}">
                      <a16:creationId xmlns:a16="http://schemas.microsoft.com/office/drawing/2014/main" id="{36B56CD8-7C15-DCF4-7541-90A34763E5AE}"/>
                    </a:ext>
                  </a:extLst>
                </p14:cNvPr>
                <p14:cNvContentPartPr/>
                <p14:nvPr/>
              </p14:nvContentPartPr>
              <p14:xfrm>
                <a:off x="7341349" y="2145142"/>
                <a:ext cx="69840" cy="135720"/>
              </p14:xfrm>
            </p:contentPart>
          </mc:Choice>
          <mc:Fallback>
            <p:pic>
              <p:nvPicPr>
                <p:cNvPr id="42" name="Freihand 41">
                  <a:extLst>
                    <a:ext uri="{FF2B5EF4-FFF2-40B4-BE49-F238E27FC236}">
                      <a16:creationId xmlns:a16="http://schemas.microsoft.com/office/drawing/2014/main" id="{36B56CD8-7C15-DCF4-7541-90A34763E5AE}"/>
                    </a:ext>
                  </a:extLst>
                </p:cNvPr>
                <p:cNvPicPr/>
                <p:nvPr/>
              </p:nvPicPr>
              <p:blipFill>
                <a:blip r:embed="rId89"/>
                <a:stretch>
                  <a:fillRect/>
                </a:stretch>
              </p:blipFill>
              <p:spPr>
                <a:xfrm>
                  <a:off x="7332349" y="2136502"/>
                  <a:ext cx="87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3" name="Freihand 42">
                  <a:extLst>
                    <a:ext uri="{FF2B5EF4-FFF2-40B4-BE49-F238E27FC236}">
                      <a16:creationId xmlns:a16="http://schemas.microsoft.com/office/drawing/2014/main" id="{54AD8B41-135A-56CA-0F41-4A52CDCD42EA}"/>
                    </a:ext>
                  </a:extLst>
                </p14:cNvPr>
                <p14:cNvContentPartPr/>
                <p14:nvPr/>
              </p14:nvContentPartPr>
              <p14:xfrm>
                <a:off x="7755349" y="2010142"/>
                <a:ext cx="226800" cy="164160"/>
              </p14:xfrm>
            </p:contentPart>
          </mc:Choice>
          <mc:Fallback>
            <p:pic>
              <p:nvPicPr>
                <p:cNvPr id="43" name="Freihand 42">
                  <a:extLst>
                    <a:ext uri="{FF2B5EF4-FFF2-40B4-BE49-F238E27FC236}">
                      <a16:creationId xmlns:a16="http://schemas.microsoft.com/office/drawing/2014/main" id="{54AD8B41-135A-56CA-0F41-4A52CDCD42EA}"/>
                    </a:ext>
                  </a:extLst>
                </p:cNvPr>
                <p:cNvPicPr/>
                <p:nvPr/>
              </p:nvPicPr>
              <p:blipFill>
                <a:blip r:embed="rId91"/>
                <a:stretch>
                  <a:fillRect/>
                </a:stretch>
              </p:blipFill>
              <p:spPr>
                <a:xfrm>
                  <a:off x="7746349" y="2001502"/>
                  <a:ext cx="244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4" name="Freihand 43">
                  <a:extLst>
                    <a:ext uri="{FF2B5EF4-FFF2-40B4-BE49-F238E27FC236}">
                      <a16:creationId xmlns:a16="http://schemas.microsoft.com/office/drawing/2014/main" id="{216346F1-9826-AEBF-9CB4-1CE51960C4C9}"/>
                    </a:ext>
                  </a:extLst>
                </p14:cNvPr>
                <p14:cNvContentPartPr/>
                <p14:nvPr/>
              </p14:nvContentPartPr>
              <p14:xfrm>
                <a:off x="8153509" y="1907182"/>
                <a:ext cx="157680" cy="133200"/>
              </p14:xfrm>
            </p:contentPart>
          </mc:Choice>
          <mc:Fallback>
            <p:pic>
              <p:nvPicPr>
                <p:cNvPr id="44" name="Freihand 43">
                  <a:extLst>
                    <a:ext uri="{FF2B5EF4-FFF2-40B4-BE49-F238E27FC236}">
                      <a16:creationId xmlns:a16="http://schemas.microsoft.com/office/drawing/2014/main" id="{216346F1-9826-AEBF-9CB4-1CE51960C4C9}"/>
                    </a:ext>
                  </a:extLst>
                </p:cNvPr>
                <p:cNvPicPr/>
                <p:nvPr/>
              </p:nvPicPr>
              <p:blipFill>
                <a:blip r:embed="rId93"/>
                <a:stretch>
                  <a:fillRect/>
                </a:stretch>
              </p:blipFill>
              <p:spPr>
                <a:xfrm>
                  <a:off x="8144509" y="1898542"/>
                  <a:ext cx="175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5" name="Freihand 44">
                  <a:extLst>
                    <a:ext uri="{FF2B5EF4-FFF2-40B4-BE49-F238E27FC236}">
                      <a16:creationId xmlns:a16="http://schemas.microsoft.com/office/drawing/2014/main" id="{D9E38692-2BD8-7759-C7ED-D26ACA738DFC}"/>
                    </a:ext>
                  </a:extLst>
                </p14:cNvPr>
                <p14:cNvContentPartPr/>
                <p14:nvPr/>
              </p14:nvContentPartPr>
              <p14:xfrm>
                <a:off x="8354749" y="1803502"/>
                <a:ext cx="122400" cy="138960"/>
              </p14:xfrm>
            </p:contentPart>
          </mc:Choice>
          <mc:Fallback>
            <p:pic>
              <p:nvPicPr>
                <p:cNvPr id="45" name="Freihand 44">
                  <a:extLst>
                    <a:ext uri="{FF2B5EF4-FFF2-40B4-BE49-F238E27FC236}">
                      <a16:creationId xmlns:a16="http://schemas.microsoft.com/office/drawing/2014/main" id="{D9E38692-2BD8-7759-C7ED-D26ACA738DFC}"/>
                    </a:ext>
                  </a:extLst>
                </p:cNvPr>
                <p:cNvPicPr/>
                <p:nvPr/>
              </p:nvPicPr>
              <p:blipFill>
                <a:blip r:embed="rId95"/>
                <a:stretch>
                  <a:fillRect/>
                </a:stretch>
              </p:blipFill>
              <p:spPr>
                <a:xfrm>
                  <a:off x="8346109" y="1794502"/>
                  <a:ext cx="140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6" name="Freihand 45">
                  <a:extLst>
                    <a:ext uri="{FF2B5EF4-FFF2-40B4-BE49-F238E27FC236}">
                      <a16:creationId xmlns:a16="http://schemas.microsoft.com/office/drawing/2014/main" id="{6A7B2F9D-E54C-E05F-25F8-ABE487DD0250}"/>
                    </a:ext>
                  </a:extLst>
                </p14:cNvPr>
                <p14:cNvContentPartPr/>
                <p14:nvPr/>
              </p14:nvContentPartPr>
              <p14:xfrm>
                <a:off x="8505229" y="1698022"/>
                <a:ext cx="142920" cy="181800"/>
              </p14:xfrm>
            </p:contentPart>
          </mc:Choice>
          <mc:Fallback>
            <p:pic>
              <p:nvPicPr>
                <p:cNvPr id="46" name="Freihand 45">
                  <a:extLst>
                    <a:ext uri="{FF2B5EF4-FFF2-40B4-BE49-F238E27FC236}">
                      <a16:creationId xmlns:a16="http://schemas.microsoft.com/office/drawing/2014/main" id="{6A7B2F9D-E54C-E05F-25F8-ABE487DD0250}"/>
                    </a:ext>
                  </a:extLst>
                </p:cNvPr>
                <p:cNvPicPr/>
                <p:nvPr/>
              </p:nvPicPr>
              <p:blipFill>
                <a:blip r:embed="rId97"/>
                <a:stretch>
                  <a:fillRect/>
                </a:stretch>
              </p:blipFill>
              <p:spPr>
                <a:xfrm>
                  <a:off x="8496589" y="1689382"/>
                  <a:ext cx="160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7" name="Freihand 46">
                  <a:extLst>
                    <a:ext uri="{FF2B5EF4-FFF2-40B4-BE49-F238E27FC236}">
                      <a16:creationId xmlns:a16="http://schemas.microsoft.com/office/drawing/2014/main" id="{44A2CC74-23A4-44B1-ADF6-7FC32A7A8C62}"/>
                    </a:ext>
                  </a:extLst>
                </p14:cNvPr>
                <p14:cNvContentPartPr/>
                <p14:nvPr/>
              </p14:nvContentPartPr>
              <p14:xfrm>
                <a:off x="8661829" y="1569502"/>
                <a:ext cx="224640" cy="288720"/>
              </p14:xfrm>
            </p:contentPart>
          </mc:Choice>
          <mc:Fallback>
            <p:pic>
              <p:nvPicPr>
                <p:cNvPr id="47" name="Freihand 46">
                  <a:extLst>
                    <a:ext uri="{FF2B5EF4-FFF2-40B4-BE49-F238E27FC236}">
                      <a16:creationId xmlns:a16="http://schemas.microsoft.com/office/drawing/2014/main" id="{44A2CC74-23A4-44B1-ADF6-7FC32A7A8C62}"/>
                    </a:ext>
                  </a:extLst>
                </p:cNvPr>
                <p:cNvPicPr/>
                <p:nvPr/>
              </p:nvPicPr>
              <p:blipFill>
                <a:blip r:embed="rId99"/>
                <a:stretch>
                  <a:fillRect/>
                </a:stretch>
              </p:blipFill>
              <p:spPr>
                <a:xfrm>
                  <a:off x="8652829" y="1560502"/>
                  <a:ext cx="2422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 name="Freihand 47">
                  <a:extLst>
                    <a:ext uri="{FF2B5EF4-FFF2-40B4-BE49-F238E27FC236}">
                      <a16:creationId xmlns:a16="http://schemas.microsoft.com/office/drawing/2014/main" id="{1394D5B3-1D88-88EB-BB54-BBA5D6A7A393}"/>
                    </a:ext>
                  </a:extLst>
                </p14:cNvPr>
                <p14:cNvContentPartPr/>
                <p14:nvPr/>
              </p14:nvContentPartPr>
              <p14:xfrm>
                <a:off x="9069349" y="1597582"/>
                <a:ext cx="110880" cy="137520"/>
              </p14:xfrm>
            </p:contentPart>
          </mc:Choice>
          <mc:Fallback>
            <p:pic>
              <p:nvPicPr>
                <p:cNvPr id="48" name="Freihand 47">
                  <a:extLst>
                    <a:ext uri="{FF2B5EF4-FFF2-40B4-BE49-F238E27FC236}">
                      <a16:creationId xmlns:a16="http://schemas.microsoft.com/office/drawing/2014/main" id="{1394D5B3-1D88-88EB-BB54-BBA5D6A7A393}"/>
                    </a:ext>
                  </a:extLst>
                </p:cNvPr>
                <p:cNvPicPr/>
                <p:nvPr/>
              </p:nvPicPr>
              <p:blipFill>
                <a:blip r:embed="rId101"/>
                <a:stretch>
                  <a:fillRect/>
                </a:stretch>
              </p:blipFill>
              <p:spPr>
                <a:xfrm>
                  <a:off x="9060349" y="1588582"/>
                  <a:ext cx="128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9" name="Freihand 48">
                  <a:extLst>
                    <a:ext uri="{FF2B5EF4-FFF2-40B4-BE49-F238E27FC236}">
                      <a16:creationId xmlns:a16="http://schemas.microsoft.com/office/drawing/2014/main" id="{07EB554A-CA0B-EBAC-D45C-F84D57B667D2}"/>
                    </a:ext>
                  </a:extLst>
                </p14:cNvPr>
                <p14:cNvContentPartPr/>
                <p14:nvPr/>
              </p14:nvContentPartPr>
              <p14:xfrm>
                <a:off x="9228109" y="1477342"/>
                <a:ext cx="59760" cy="180360"/>
              </p14:xfrm>
            </p:contentPart>
          </mc:Choice>
          <mc:Fallback>
            <p:pic>
              <p:nvPicPr>
                <p:cNvPr id="49" name="Freihand 48">
                  <a:extLst>
                    <a:ext uri="{FF2B5EF4-FFF2-40B4-BE49-F238E27FC236}">
                      <a16:creationId xmlns:a16="http://schemas.microsoft.com/office/drawing/2014/main" id="{07EB554A-CA0B-EBAC-D45C-F84D57B667D2}"/>
                    </a:ext>
                  </a:extLst>
                </p:cNvPr>
                <p:cNvPicPr/>
                <p:nvPr/>
              </p:nvPicPr>
              <p:blipFill>
                <a:blip r:embed="rId103"/>
                <a:stretch>
                  <a:fillRect/>
                </a:stretch>
              </p:blipFill>
              <p:spPr>
                <a:xfrm>
                  <a:off x="9219469" y="1468342"/>
                  <a:ext cx="77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0" name="Freihand 49">
                  <a:extLst>
                    <a:ext uri="{FF2B5EF4-FFF2-40B4-BE49-F238E27FC236}">
                      <a16:creationId xmlns:a16="http://schemas.microsoft.com/office/drawing/2014/main" id="{0607D2B4-9800-A2D6-BEBD-457A02242344}"/>
                    </a:ext>
                  </a:extLst>
                </p14:cNvPr>
                <p14:cNvContentPartPr/>
                <p14:nvPr/>
              </p14:nvContentPartPr>
              <p14:xfrm>
                <a:off x="9387229" y="1479862"/>
                <a:ext cx="127440" cy="173160"/>
              </p14:xfrm>
            </p:contentPart>
          </mc:Choice>
          <mc:Fallback>
            <p:pic>
              <p:nvPicPr>
                <p:cNvPr id="50" name="Freihand 49">
                  <a:extLst>
                    <a:ext uri="{FF2B5EF4-FFF2-40B4-BE49-F238E27FC236}">
                      <a16:creationId xmlns:a16="http://schemas.microsoft.com/office/drawing/2014/main" id="{0607D2B4-9800-A2D6-BEBD-457A02242344}"/>
                    </a:ext>
                  </a:extLst>
                </p:cNvPr>
                <p:cNvPicPr/>
                <p:nvPr/>
              </p:nvPicPr>
              <p:blipFill>
                <a:blip r:embed="rId105"/>
                <a:stretch>
                  <a:fillRect/>
                </a:stretch>
              </p:blipFill>
              <p:spPr>
                <a:xfrm>
                  <a:off x="9378229" y="1470862"/>
                  <a:ext cx="145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 name="Freihand 50">
                  <a:extLst>
                    <a:ext uri="{FF2B5EF4-FFF2-40B4-BE49-F238E27FC236}">
                      <a16:creationId xmlns:a16="http://schemas.microsoft.com/office/drawing/2014/main" id="{AF94D747-BB00-21EB-BE07-24689E053774}"/>
                    </a:ext>
                  </a:extLst>
                </p14:cNvPr>
                <p14:cNvContentPartPr/>
                <p14:nvPr/>
              </p14:nvContentPartPr>
              <p14:xfrm>
                <a:off x="9372829" y="1507582"/>
                <a:ext cx="144360" cy="87120"/>
              </p14:xfrm>
            </p:contentPart>
          </mc:Choice>
          <mc:Fallback>
            <p:pic>
              <p:nvPicPr>
                <p:cNvPr id="51" name="Freihand 50">
                  <a:extLst>
                    <a:ext uri="{FF2B5EF4-FFF2-40B4-BE49-F238E27FC236}">
                      <a16:creationId xmlns:a16="http://schemas.microsoft.com/office/drawing/2014/main" id="{AF94D747-BB00-21EB-BE07-24689E053774}"/>
                    </a:ext>
                  </a:extLst>
                </p:cNvPr>
                <p:cNvPicPr/>
                <p:nvPr/>
              </p:nvPicPr>
              <p:blipFill>
                <a:blip r:embed="rId107"/>
                <a:stretch>
                  <a:fillRect/>
                </a:stretch>
              </p:blipFill>
              <p:spPr>
                <a:xfrm>
                  <a:off x="9363829" y="1498942"/>
                  <a:ext cx="162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2" name="Freihand 51">
                  <a:extLst>
                    <a:ext uri="{FF2B5EF4-FFF2-40B4-BE49-F238E27FC236}">
                      <a16:creationId xmlns:a16="http://schemas.microsoft.com/office/drawing/2014/main" id="{ECE23B34-3CA3-C5D1-20AB-6938C84CB20F}"/>
                    </a:ext>
                  </a:extLst>
                </p14:cNvPr>
                <p14:cNvContentPartPr/>
                <p14:nvPr/>
              </p14:nvContentPartPr>
              <p14:xfrm>
                <a:off x="9565789" y="1415422"/>
                <a:ext cx="117720" cy="155160"/>
              </p14:xfrm>
            </p:contentPart>
          </mc:Choice>
          <mc:Fallback>
            <p:pic>
              <p:nvPicPr>
                <p:cNvPr id="52" name="Freihand 51">
                  <a:extLst>
                    <a:ext uri="{FF2B5EF4-FFF2-40B4-BE49-F238E27FC236}">
                      <a16:creationId xmlns:a16="http://schemas.microsoft.com/office/drawing/2014/main" id="{ECE23B34-3CA3-C5D1-20AB-6938C84CB20F}"/>
                    </a:ext>
                  </a:extLst>
                </p:cNvPr>
                <p:cNvPicPr/>
                <p:nvPr/>
              </p:nvPicPr>
              <p:blipFill>
                <a:blip r:embed="rId109"/>
                <a:stretch>
                  <a:fillRect/>
                </a:stretch>
              </p:blipFill>
              <p:spPr>
                <a:xfrm>
                  <a:off x="9556789" y="1406422"/>
                  <a:ext cx="135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5" name="Freihand 54">
                  <a:extLst>
                    <a:ext uri="{FF2B5EF4-FFF2-40B4-BE49-F238E27FC236}">
                      <a16:creationId xmlns:a16="http://schemas.microsoft.com/office/drawing/2014/main" id="{90D0BDD2-981D-6860-94AF-354088866A4F}"/>
                    </a:ext>
                  </a:extLst>
                </p14:cNvPr>
                <p14:cNvContentPartPr/>
                <p14:nvPr/>
              </p14:nvContentPartPr>
              <p14:xfrm>
                <a:off x="7522789" y="2569582"/>
                <a:ext cx="191880" cy="99000"/>
              </p14:xfrm>
            </p:contentPart>
          </mc:Choice>
          <mc:Fallback>
            <p:pic>
              <p:nvPicPr>
                <p:cNvPr id="55" name="Freihand 54">
                  <a:extLst>
                    <a:ext uri="{FF2B5EF4-FFF2-40B4-BE49-F238E27FC236}">
                      <a16:creationId xmlns:a16="http://schemas.microsoft.com/office/drawing/2014/main" id="{90D0BDD2-981D-6860-94AF-354088866A4F}"/>
                    </a:ext>
                  </a:extLst>
                </p:cNvPr>
                <p:cNvPicPr/>
                <p:nvPr/>
              </p:nvPicPr>
              <p:blipFill>
                <a:blip r:embed="rId111"/>
                <a:stretch>
                  <a:fillRect/>
                </a:stretch>
              </p:blipFill>
              <p:spPr>
                <a:xfrm>
                  <a:off x="7514149" y="2560582"/>
                  <a:ext cx="209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 name="Freihand 55">
                  <a:extLst>
                    <a:ext uri="{FF2B5EF4-FFF2-40B4-BE49-F238E27FC236}">
                      <a16:creationId xmlns:a16="http://schemas.microsoft.com/office/drawing/2014/main" id="{A8BD1173-4FFD-6EF1-089C-B3B5DAD0FE15}"/>
                    </a:ext>
                  </a:extLst>
                </p14:cNvPr>
                <p14:cNvContentPartPr/>
                <p14:nvPr/>
              </p14:nvContentPartPr>
              <p14:xfrm>
                <a:off x="7546549" y="2590822"/>
                <a:ext cx="174240" cy="113760"/>
              </p14:xfrm>
            </p:contentPart>
          </mc:Choice>
          <mc:Fallback>
            <p:pic>
              <p:nvPicPr>
                <p:cNvPr id="56" name="Freihand 55">
                  <a:extLst>
                    <a:ext uri="{FF2B5EF4-FFF2-40B4-BE49-F238E27FC236}">
                      <a16:creationId xmlns:a16="http://schemas.microsoft.com/office/drawing/2014/main" id="{A8BD1173-4FFD-6EF1-089C-B3B5DAD0FE15}"/>
                    </a:ext>
                  </a:extLst>
                </p:cNvPr>
                <p:cNvPicPr/>
                <p:nvPr/>
              </p:nvPicPr>
              <p:blipFill>
                <a:blip r:embed="rId113"/>
                <a:stretch>
                  <a:fillRect/>
                </a:stretch>
              </p:blipFill>
              <p:spPr>
                <a:xfrm>
                  <a:off x="7537909" y="2581822"/>
                  <a:ext cx="191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7" name="Freihand 56">
                  <a:extLst>
                    <a:ext uri="{FF2B5EF4-FFF2-40B4-BE49-F238E27FC236}">
                      <a16:creationId xmlns:a16="http://schemas.microsoft.com/office/drawing/2014/main" id="{9F4B622F-3900-9AB5-0339-87C466FEB834}"/>
                    </a:ext>
                  </a:extLst>
                </p14:cNvPr>
                <p14:cNvContentPartPr/>
                <p14:nvPr/>
              </p14:nvContentPartPr>
              <p14:xfrm>
                <a:off x="7748869" y="2452942"/>
                <a:ext cx="113040" cy="214200"/>
              </p14:xfrm>
            </p:contentPart>
          </mc:Choice>
          <mc:Fallback>
            <p:pic>
              <p:nvPicPr>
                <p:cNvPr id="57" name="Freihand 56">
                  <a:extLst>
                    <a:ext uri="{FF2B5EF4-FFF2-40B4-BE49-F238E27FC236}">
                      <a16:creationId xmlns:a16="http://schemas.microsoft.com/office/drawing/2014/main" id="{9F4B622F-3900-9AB5-0339-87C466FEB834}"/>
                    </a:ext>
                  </a:extLst>
                </p:cNvPr>
                <p:cNvPicPr/>
                <p:nvPr/>
              </p:nvPicPr>
              <p:blipFill>
                <a:blip r:embed="rId115"/>
                <a:stretch>
                  <a:fillRect/>
                </a:stretch>
              </p:blipFill>
              <p:spPr>
                <a:xfrm>
                  <a:off x="7740229" y="2443942"/>
                  <a:ext cx="130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9" name="Freihand 58">
                  <a:extLst>
                    <a:ext uri="{FF2B5EF4-FFF2-40B4-BE49-F238E27FC236}">
                      <a16:creationId xmlns:a16="http://schemas.microsoft.com/office/drawing/2014/main" id="{52E54C07-BC19-2DB6-F530-BCFED6EF074C}"/>
                    </a:ext>
                  </a:extLst>
                </p14:cNvPr>
                <p14:cNvContentPartPr/>
                <p14:nvPr/>
              </p14:nvContentPartPr>
              <p14:xfrm>
                <a:off x="8134789" y="2339542"/>
                <a:ext cx="217800" cy="157320"/>
              </p14:xfrm>
            </p:contentPart>
          </mc:Choice>
          <mc:Fallback>
            <p:pic>
              <p:nvPicPr>
                <p:cNvPr id="59" name="Freihand 58">
                  <a:extLst>
                    <a:ext uri="{FF2B5EF4-FFF2-40B4-BE49-F238E27FC236}">
                      <a16:creationId xmlns:a16="http://schemas.microsoft.com/office/drawing/2014/main" id="{52E54C07-BC19-2DB6-F530-BCFED6EF074C}"/>
                    </a:ext>
                  </a:extLst>
                </p:cNvPr>
                <p:cNvPicPr/>
                <p:nvPr/>
              </p:nvPicPr>
              <p:blipFill>
                <a:blip r:embed="rId117"/>
                <a:stretch>
                  <a:fillRect/>
                </a:stretch>
              </p:blipFill>
              <p:spPr>
                <a:xfrm>
                  <a:off x="8126149" y="2330542"/>
                  <a:ext cx="235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0" name="Freihand 59">
                  <a:extLst>
                    <a:ext uri="{FF2B5EF4-FFF2-40B4-BE49-F238E27FC236}">
                      <a16:creationId xmlns:a16="http://schemas.microsoft.com/office/drawing/2014/main" id="{502F2894-02B1-EFA9-B6E4-C6BB000BB5B2}"/>
                    </a:ext>
                  </a:extLst>
                </p14:cNvPr>
                <p14:cNvContentPartPr/>
                <p14:nvPr/>
              </p14:nvContentPartPr>
              <p14:xfrm>
                <a:off x="8280589" y="2234062"/>
                <a:ext cx="12240" cy="12600"/>
              </p14:xfrm>
            </p:contentPart>
          </mc:Choice>
          <mc:Fallback>
            <p:pic>
              <p:nvPicPr>
                <p:cNvPr id="60" name="Freihand 59">
                  <a:extLst>
                    <a:ext uri="{FF2B5EF4-FFF2-40B4-BE49-F238E27FC236}">
                      <a16:creationId xmlns:a16="http://schemas.microsoft.com/office/drawing/2014/main" id="{502F2894-02B1-EFA9-B6E4-C6BB000BB5B2}"/>
                    </a:ext>
                  </a:extLst>
                </p:cNvPr>
                <p:cNvPicPr/>
                <p:nvPr/>
              </p:nvPicPr>
              <p:blipFill>
                <a:blip r:embed="rId119"/>
                <a:stretch>
                  <a:fillRect/>
                </a:stretch>
              </p:blipFill>
              <p:spPr>
                <a:xfrm>
                  <a:off x="8271589" y="2225422"/>
                  <a:ext cx="29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1" name="Freihand 60">
                  <a:extLst>
                    <a:ext uri="{FF2B5EF4-FFF2-40B4-BE49-F238E27FC236}">
                      <a16:creationId xmlns:a16="http://schemas.microsoft.com/office/drawing/2014/main" id="{E9A8F3A1-DC54-DEFA-A269-C708584F70CA}"/>
                    </a:ext>
                  </a:extLst>
                </p14:cNvPr>
                <p14:cNvContentPartPr/>
                <p14:nvPr/>
              </p14:nvContentPartPr>
              <p14:xfrm>
                <a:off x="8557069" y="2137222"/>
                <a:ext cx="95760" cy="218160"/>
              </p14:xfrm>
            </p:contentPart>
          </mc:Choice>
          <mc:Fallback>
            <p:pic>
              <p:nvPicPr>
                <p:cNvPr id="61" name="Freihand 60">
                  <a:extLst>
                    <a:ext uri="{FF2B5EF4-FFF2-40B4-BE49-F238E27FC236}">
                      <a16:creationId xmlns:a16="http://schemas.microsoft.com/office/drawing/2014/main" id="{E9A8F3A1-DC54-DEFA-A269-C708584F70CA}"/>
                    </a:ext>
                  </a:extLst>
                </p:cNvPr>
                <p:cNvPicPr/>
                <p:nvPr/>
              </p:nvPicPr>
              <p:blipFill>
                <a:blip r:embed="rId121"/>
                <a:stretch>
                  <a:fillRect/>
                </a:stretch>
              </p:blipFill>
              <p:spPr>
                <a:xfrm>
                  <a:off x="8548429" y="2128222"/>
                  <a:ext cx="113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2" name="Freihand 61">
                  <a:extLst>
                    <a:ext uri="{FF2B5EF4-FFF2-40B4-BE49-F238E27FC236}">
                      <a16:creationId xmlns:a16="http://schemas.microsoft.com/office/drawing/2014/main" id="{4F7BBEE7-4414-18A5-1484-BF96082A129A}"/>
                    </a:ext>
                  </a:extLst>
                </p14:cNvPr>
                <p14:cNvContentPartPr/>
                <p14:nvPr/>
              </p14:nvContentPartPr>
              <p14:xfrm>
                <a:off x="8675509" y="2131462"/>
                <a:ext cx="84960" cy="153000"/>
              </p14:xfrm>
            </p:contentPart>
          </mc:Choice>
          <mc:Fallback>
            <p:pic>
              <p:nvPicPr>
                <p:cNvPr id="62" name="Freihand 61">
                  <a:extLst>
                    <a:ext uri="{FF2B5EF4-FFF2-40B4-BE49-F238E27FC236}">
                      <a16:creationId xmlns:a16="http://schemas.microsoft.com/office/drawing/2014/main" id="{4F7BBEE7-4414-18A5-1484-BF96082A129A}"/>
                    </a:ext>
                  </a:extLst>
                </p:cNvPr>
                <p:cNvPicPr/>
                <p:nvPr/>
              </p:nvPicPr>
              <p:blipFill>
                <a:blip r:embed="rId123"/>
                <a:stretch>
                  <a:fillRect/>
                </a:stretch>
              </p:blipFill>
              <p:spPr>
                <a:xfrm>
                  <a:off x="8666869" y="2122462"/>
                  <a:ext cx="102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3" name="Freihand 62">
                  <a:extLst>
                    <a:ext uri="{FF2B5EF4-FFF2-40B4-BE49-F238E27FC236}">
                      <a16:creationId xmlns:a16="http://schemas.microsoft.com/office/drawing/2014/main" id="{972B6AE4-F890-B3C5-989A-7C9AC81A6FB5}"/>
                    </a:ext>
                  </a:extLst>
                </p14:cNvPr>
                <p14:cNvContentPartPr/>
                <p14:nvPr/>
              </p14:nvContentPartPr>
              <p14:xfrm>
                <a:off x="8795749" y="2023822"/>
                <a:ext cx="88920" cy="224280"/>
              </p14:xfrm>
            </p:contentPart>
          </mc:Choice>
          <mc:Fallback>
            <p:pic>
              <p:nvPicPr>
                <p:cNvPr id="63" name="Freihand 62">
                  <a:extLst>
                    <a:ext uri="{FF2B5EF4-FFF2-40B4-BE49-F238E27FC236}">
                      <a16:creationId xmlns:a16="http://schemas.microsoft.com/office/drawing/2014/main" id="{972B6AE4-F890-B3C5-989A-7C9AC81A6FB5}"/>
                    </a:ext>
                  </a:extLst>
                </p:cNvPr>
                <p:cNvPicPr/>
                <p:nvPr/>
              </p:nvPicPr>
              <p:blipFill>
                <a:blip r:embed="rId125"/>
                <a:stretch>
                  <a:fillRect/>
                </a:stretch>
              </p:blipFill>
              <p:spPr>
                <a:xfrm>
                  <a:off x="8786749" y="2014822"/>
                  <a:ext cx="106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4" name="Freihand 63">
                  <a:extLst>
                    <a:ext uri="{FF2B5EF4-FFF2-40B4-BE49-F238E27FC236}">
                      <a16:creationId xmlns:a16="http://schemas.microsoft.com/office/drawing/2014/main" id="{FC047342-246A-80DB-25AB-50E5171F4036}"/>
                    </a:ext>
                  </a:extLst>
                </p14:cNvPr>
                <p14:cNvContentPartPr/>
                <p14:nvPr/>
              </p14:nvContentPartPr>
              <p14:xfrm>
                <a:off x="8931109" y="1948582"/>
                <a:ext cx="553680" cy="249120"/>
              </p14:xfrm>
            </p:contentPart>
          </mc:Choice>
          <mc:Fallback>
            <p:pic>
              <p:nvPicPr>
                <p:cNvPr id="64" name="Freihand 63">
                  <a:extLst>
                    <a:ext uri="{FF2B5EF4-FFF2-40B4-BE49-F238E27FC236}">
                      <a16:creationId xmlns:a16="http://schemas.microsoft.com/office/drawing/2014/main" id="{FC047342-246A-80DB-25AB-50E5171F4036}"/>
                    </a:ext>
                  </a:extLst>
                </p:cNvPr>
                <p:cNvPicPr/>
                <p:nvPr/>
              </p:nvPicPr>
              <p:blipFill>
                <a:blip r:embed="rId127"/>
                <a:stretch>
                  <a:fillRect/>
                </a:stretch>
              </p:blipFill>
              <p:spPr>
                <a:xfrm>
                  <a:off x="8922109" y="1939942"/>
                  <a:ext cx="5713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5" name="Freihand 64">
                  <a:extLst>
                    <a:ext uri="{FF2B5EF4-FFF2-40B4-BE49-F238E27FC236}">
                      <a16:creationId xmlns:a16="http://schemas.microsoft.com/office/drawing/2014/main" id="{67254813-65BD-E708-C277-39EA24335234}"/>
                    </a:ext>
                  </a:extLst>
                </p14:cNvPr>
                <p14:cNvContentPartPr/>
                <p14:nvPr/>
              </p14:nvContentPartPr>
              <p14:xfrm>
                <a:off x="9629149" y="1691182"/>
                <a:ext cx="250560" cy="248040"/>
              </p14:xfrm>
            </p:contentPart>
          </mc:Choice>
          <mc:Fallback>
            <p:pic>
              <p:nvPicPr>
                <p:cNvPr id="65" name="Freihand 64">
                  <a:extLst>
                    <a:ext uri="{FF2B5EF4-FFF2-40B4-BE49-F238E27FC236}">
                      <a16:creationId xmlns:a16="http://schemas.microsoft.com/office/drawing/2014/main" id="{67254813-65BD-E708-C277-39EA24335234}"/>
                    </a:ext>
                  </a:extLst>
                </p:cNvPr>
                <p:cNvPicPr/>
                <p:nvPr/>
              </p:nvPicPr>
              <p:blipFill>
                <a:blip r:embed="rId129"/>
                <a:stretch>
                  <a:fillRect/>
                </a:stretch>
              </p:blipFill>
              <p:spPr>
                <a:xfrm>
                  <a:off x="9620509" y="1682542"/>
                  <a:ext cx="2682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6" name="Freihand 65">
                  <a:extLst>
                    <a:ext uri="{FF2B5EF4-FFF2-40B4-BE49-F238E27FC236}">
                      <a16:creationId xmlns:a16="http://schemas.microsoft.com/office/drawing/2014/main" id="{F5F6D97B-F849-9DBF-7411-6FF569261802}"/>
                    </a:ext>
                  </a:extLst>
                </p14:cNvPr>
                <p14:cNvContentPartPr/>
                <p14:nvPr/>
              </p14:nvContentPartPr>
              <p14:xfrm>
                <a:off x="10038469" y="1555102"/>
                <a:ext cx="130320" cy="203040"/>
              </p14:xfrm>
            </p:contentPart>
          </mc:Choice>
          <mc:Fallback>
            <p:pic>
              <p:nvPicPr>
                <p:cNvPr id="66" name="Freihand 65">
                  <a:extLst>
                    <a:ext uri="{FF2B5EF4-FFF2-40B4-BE49-F238E27FC236}">
                      <a16:creationId xmlns:a16="http://schemas.microsoft.com/office/drawing/2014/main" id="{F5F6D97B-F849-9DBF-7411-6FF569261802}"/>
                    </a:ext>
                  </a:extLst>
                </p:cNvPr>
                <p:cNvPicPr/>
                <p:nvPr/>
              </p:nvPicPr>
              <p:blipFill>
                <a:blip r:embed="rId131"/>
                <a:stretch>
                  <a:fillRect/>
                </a:stretch>
              </p:blipFill>
              <p:spPr>
                <a:xfrm>
                  <a:off x="10029469" y="1546462"/>
                  <a:ext cx="1479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7" name="Freihand 66">
                  <a:extLst>
                    <a:ext uri="{FF2B5EF4-FFF2-40B4-BE49-F238E27FC236}">
                      <a16:creationId xmlns:a16="http://schemas.microsoft.com/office/drawing/2014/main" id="{A65D193C-DB80-E6D5-A551-FC3E9BC97490}"/>
                    </a:ext>
                  </a:extLst>
                </p14:cNvPr>
                <p14:cNvContentPartPr/>
                <p14:nvPr/>
              </p14:nvContentPartPr>
              <p14:xfrm>
                <a:off x="10150789" y="1453582"/>
                <a:ext cx="529200" cy="266040"/>
              </p14:xfrm>
            </p:contentPart>
          </mc:Choice>
          <mc:Fallback>
            <p:pic>
              <p:nvPicPr>
                <p:cNvPr id="67" name="Freihand 66">
                  <a:extLst>
                    <a:ext uri="{FF2B5EF4-FFF2-40B4-BE49-F238E27FC236}">
                      <a16:creationId xmlns:a16="http://schemas.microsoft.com/office/drawing/2014/main" id="{A65D193C-DB80-E6D5-A551-FC3E9BC97490}"/>
                    </a:ext>
                  </a:extLst>
                </p:cNvPr>
                <p:cNvPicPr/>
                <p:nvPr/>
              </p:nvPicPr>
              <p:blipFill>
                <a:blip r:embed="rId133"/>
                <a:stretch>
                  <a:fillRect/>
                </a:stretch>
              </p:blipFill>
              <p:spPr>
                <a:xfrm>
                  <a:off x="10142149" y="1444582"/>
                  <a:ext cx="5468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8" name="Freihand 67">
                  <a:extLst>
                    <a:ext uri="{FF2B5EF4-FFF2-40B4-BE49-F238E27FC236}">
                      <a16:creationId xmlns:a16="http://schemas.microsoft.com/office/drawing/2014/main" id="{71D6D6E8-AFAD-B0DA-2CF5-4C074328A6A9}"/>
                    </a:ext>
                  </a:extLst>
                </p14:cNvPr>
                <p14:cNvContentPartPr/>
                <p14:nvPr/>
              </p14:nvContentPartPr>
              <p14:xfrm>
                <a:off x="10741189" y="1345582"/>
                <a:ext cx="93240" cy="144000"/>
              </p14:xfrm>
            </p:contentPart>
          </mc:Choice>
          <mc:Fallback>
            <p:pic>
              <p:nvPicPr>
                <p:cNvPr id="68" name="Freihand 67">
                  <a:extLst>
                    <a:ext uri="{FF2B5EF4-FFF2-40B4-BE49-F238E27FC236}">
                      <a16:creationId xmlns:a16="http://schemas.microsoft.com/office/drawing/2014/main" id="{71D6D6E8-AFAD-B0DA-2CF5-4C074328A6A9}"/>
                    </a:ext>
                  </a:extLst>
                </p:cNvPr>
                <p:cNvPicPr/>
                <p:nvPr/>
              </p:nvPicPr>
              <p:blipFill>
                <a:blip r:embed="rId135"/>
                <a:stretch>
                  <a:fillRect/>
                </a:stretch>
              </p:blipFill>
              <p:spPr>
                <a:xfrm>
                  <a:off x="10732189" y="1336942"/>
                  <a:ext cx="110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 name="Freihand 68">
                  <a:extLst>
                    <a:ext uri="{FF2B5EF4-FFF2-40B4-BE49-F238E27FC236}">
                      <a16:creationId xmlns:a16="http://schemas.microsoft.com/office/drawing/2014/main" id="{DBF0797E-B0A0-3D71-8DBB-0FE0107770A0}"/>
                    </a:ext>
                  </a:extLst>
                </p14:cNvPr>
                <p14:cNvContentPartPr/>
                <p14:nvPr/>
              </p14:nvContentPartPr>
              <p14:xfrm>
                <a:off x="10728229" y="1376542"/>
                <a:ext cx="124200" cy="59760"/>
              </p14:xfrm>
            </p:contentPart>
          </mc:Choice>
          <mc:Fallback>
            <p:pic>
              <p:nvPicPr>
                <p:cNvPr id="69" name="Freihand 68">
                  <a:extLst>
                    <a:ext uri="{FF2B5EF4-FFF2-40B4-BE49-F238E27FC236}">
                      <a16:creationId xmlns:a16="http://schemas.microsoft.com/office/drawing/2014/main" id="{DBF0797E-B0A0-3D71-8DBB-0FE0107770A0}"/>
                    </a:ext>
                  </a:extLst>
                </p:cNvPr>
                <p:cNvPicPr/>
                <p:nvPr/>
              </p:nvPicPr>
              <p:blipFill>
                <a:blip r:embed="rId137"/>
                <a:stretch>
                  <a:fillRect/>
                </a:stretch>
              </p:blipFill>
              <p:spPr>
                <a:xfrm>
                  <a:off x="10719589" y="1367902"/>
                  <a:ext cx="141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0" name="Freihand 69">
                  <a:extLst>
                    <a:ext uri="{FF2B5EF4-FFF2-40B4-BE49-F238E27FC236}">
                      <a16:creationId xmlns:a16="http://schemas.microsoft.com/office/drawing/2014/main" id="{B2FD1BE6-A9F7-A040-2396-E5AC082BA3F1}"/>
                    </a:ext>
                  </a:extLst>
                </p14:cNvPr>
                <p14:cNvContentPartPr/>
                <p14:nvPr/>
              </p14:nvContentPartPr>
              <p14:xfrm>
                <a:off x="8874949" y="2480662"/>
                <a:ext cx="61200" cy="107280"/>
              </p14:xfrm>
            </p:contentPart>
          </mc:Choice>
          <mc:Fallback>
            <p:pic>
              <p:nvPicPr>
                <p:cNvPr id="70" name="Freihand 69">
                  <a:extLst>
                    <a:ext uri="{FF2B5EF4-FFF2-40B4-BE49-F238E27FC236}">
                      <a16:creationId xmlns:a16="http://schemas.microsoft.com/office/drawing/2014/main" id="{B2FD1BE6-A9F7-A040-2396-E5AC082BA3F1}"/>
                    </a:ext>
                  </a:extLst>
                </p:cNvPr>
                <p:cNvPicPr/>
                <p:nvPr/>
              </p:nvPicPr>
              <p:blipFill>
                <a:blip r:embed="rId139"/>
                <a:stretch>
                  <a:fillRect/>
                </a:stretch>
              </p:blipFill>
              <p:spPr>
                <a:xfrm>
                  <a:off x="8865949" y="2472022"/>
                  <a:ext cx="78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1" name="Freihand 70">
                  <a:extLst>
                    <a:ext uri="{FF2B5EF4-FFF2-40B4-BE49-F238E27FC236}">
                      <a16:creationId xmlns:a16="http://schemas.microsoft.com/office/drawing/2014/main" id="{ED8F6706-779E-4B3E-A259-97258468B17B}"/>
                    </a:ext>
                  </a:extLst>
                </p14:cNvPr>
                <p14:cNvContentPartPr/>
                <p14:nvPr/>
              </p14:nvContentPartPr>
              <p14:xfrm>
                <a:off x="8885029" y="2368342"/>
                <a:ext cx="2520" cy="5400"/>
              </p14:xfrm>
            </p:contentPart>
          </mc:Choice>
          <mc:Fallback>
            <p:pic>
              <p:nvPicPr>
                <p:cNvPr id="71" name="Freihand 70">
                  <a:extLst>
                    <a:ext uri="{FF2B5EF4-FFF2-40B4-BE49-F238E27FC236}">
                      <a16:creationId xmlns:a16="http://schemas.microsoft.com/office/drawing/2014/main" id="{ED8F6706-779E-4B3E-A259-97258468B17B}"/>
                    </a:ext>
                  </a:extLst>
                </p:cNvPr>
                <p:cNvPicPr/>
                <p:nvPr/>
              </p:nvPicPr>
              <p:blipFill>
                <a:blip r:embed="rId141"/>
                <a:stretch>
                  <a:fillRect/>
                </a:stretch>
              </p:blipFill>
              <p:spPr>
                <a:xfrm>
                  <a:off x="8876389" y="2359342"/>
                  <a:ext cx="20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3" name="Freihand 72">
                  <a:extLst>
                    <a:ext uri="{FF2B5EF4-FFF2-40B4-BE49-F238E27FC236}">
                      <a16:creationId xmlns:a16="http://schemas.microsoft.com/office/drawing/2014/main" id="{B3F79E5E-D41F-A4C9-BE20-98AF9CA575D1}"/>
                    </a:ext>
                  </a:extLst>
                </p14:cNvPr>
                <p14:cNvContentPartPr/>
                <p14:nvPr/>
              </p14:nvContentPartPr>
              <p14:xfrm>
                <a:off x="8957749" y="2446822"/>
                <a:ext cx="118800" cy="124560"/>
              </p14:xfrm>
            </p:contentPart>
          </mc:Choice>
          <mc:Fallback>
            <p:pic>
              <p:nvPicPr>
                <p:cNvPr id="73" name="Freihand 72">
                  <a:extLst>
                    <a:ext uri="{FF2B5EF4-FFF2-40B4-BE49-F238E27FC236}">
                      <a16:creationId xmlns:a16="http://schemas.microsoft.com/office/drawing/2014/main" id="{B3F79E5E-D41F-A4C9-BE20-98AF9CA575D1}"/>
                    </a:ext>
                  </a:extLst>
                </p:cNvPr>
                <p:cNvPicPr/>
                <p:nvPr/>
              </p:nvPicPr>
              <p:blipFill>
                <a:blip r:embed="rId143"/>
                <a:stretch>
                  <a:fillRect/>
                </a:stretch>
              </p:blipFill>
              <p:spPr>
                <a:xfrm>
                  <a:off x="8948749" y="2438182"/>
                  <a:ext cx="136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4" name="Freihand 73">
                  <a:extLst>
                    <a:ext uri="{FF2B5EF4-FFF2-40B4-BE49-F238E27FC236}">
                      <a16:creationId xmlns:a16="http://schemas.microsoft.com/office/drawing/2014/main" id="{2DFFDA80-234E-751E-D382-3EB817C85570}"/>
                    </a:ext>
                  </a:extLst>
                </p14:cNvPr>
                <p14:cNvContentPartPr/>
                <p14:nvPr/>
              </p14:nvContentPartPr>
              <p14:xfrm>
                <a:off x="9132709" y="2321542"/>
                <a:ext cx="176760" cy="189360"/>
              </p14:xfrm>
            </p:contentPart>
          </mc:Choice>
          <mc:Fallback>
            <p:pic>
              <p:nvPicPr>
                <p:cNvPr id="74" name="Freihand 73">
                  <a:extLst>
                    <a:ext uri="{FF2B5EF4-FFF2-40B4-BE49-F238E27FC236}">
                      <a16:creationId xmlns:a16="http://schemas.microsoft.com/office/drawing/2014/main" id="{2DFFDA80-234E-751E-D382-3EB817C85570}"/>
                    </a:ext>
                  </a:extLst>
                </p:cNvPr>
                <p:cNvPicPr/>
                <p:nvPr/>
              </p:nvPicPr>
              <p:blipFill>
                <a:blip r:embed="rId145"/>
                <a:stretch>
                  <a:fillRect/>
                </a:stretch>
              </p:blipFill>
              <p:spPr>
                <a:xfrm>
                  <a:off x="9124069" y="2312542"/>
                  <a:ext cx="194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5" name="Freihand 74">
                  <a:extLst>
                    <a:ext uri="{FF2B5EF4-FFF2-40B4-BE49-F238E27FC236}">
                      <a16:creationId xmlns:a16="http://schemas.microsoft.com/office/drawing/2014/main" id="{3274D5EE-CB54-8078-A274-24CCDBDC4F6F}"/>
                    </a:ext>
                  </a:extLst>
                </p14:cNvPr>
                <p14:cNvContentPartPr/>
                <p14:nvPr/>
              </p14:nvContentPartPr>
              <p14:xfrm>
                <a:off x="9197869" y="2315782"/>
                <a:ext cx="309240" cy="197640"/>
              </p14:xfrm>
            </p:contentPart>
          </mc:Choice>
          <mc:Fallback>
            <p:pic>
              <p:nvPicPr>
                <p:cNvPr id="75" name="Freihand 74">
                  <a:extLst>
                    <a:ext uri="{FF2B5EF4-FFF2-40B4-BE49-F238E27FC236}">
                      <a16:creationId xmlns:a16="http://schemas.microsoft.com/office/drawing/2014/main" id="{3274D5EE-CB54-8078-A274-24CCDBDC4F6F}"/>
                    </a:ext>
                  </a:extLst>
                </p:cNvPr>
                <p:cNvPicPr/>
                <p:nvPr/>
              </p:nvPicPr>
              <p:blipFill>
                <a:blip r:embed="rId147"/>
                <a:stretch>
                  <a:fillRect/>
                </a:stretch>
              </p:blipFill>
              <p:spPr>
                <a:xfrm>
                  <a:off x="9188869" y="2307142"/>
                  <a:ext cx="326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6" name="Freihand 75">
                  <a:extLst>
                    <a:ext uri="{FF2B5EF4-FFF2-40B4-BE49-F238E27FC236}">
                      <a16:creationId xmlns:a16="http://schemas.microsoft.com/office/drawing/2014/main" id="{ABD4D541-C5FA-CB54-5A8D-8A7408863796}"/>
                    </a:ext>
                  </a:extLst>
                </p14:cNvPr>
                <p14:cNvContentPartPr/>
                <p14:nvPr/>
              </p14:nvContentPartPr>
              <p14:xfrm>
                <a:off x="9418189" y="2236222"/>
                <a:ext cx="19080" cy="24120"/>
              </p14:xfrm>
            </p:contentPart>
          </mc:Choice>
          <mc:Fallback>
            <p:pic>
              <p:nvPicPr>
                <p:cNvPr id="76" name="Freihand 75">
                  <a:extLst>
                    <a:ext uri="{FF2B5EF4-FFF2-40B4-BE49-F238E27FC236}">
                      <a16:creationId xmlns:a16="http://schemas.microsoft.com/office/drawing/2014/main" id="{ABD4D541-C5FA-CB54-5A8D-8A7408863796}"/>
                    </a:ext>
                  </a:extLst>
                </p:cNvPr>
                <p:cNvPicPr/>
                <p:nvPr/>
              </p:nvPicPr>
              <p:blipFill>
                <a:blip r:embed="rId149"/>
                <a:stretch>
                  <a:fillRect/>
                </a:stretch>
              </p:blipFill>
              <p:spPr>
                <a:xfrm>
                  <a:off x="9409189" y="2227582"/>
                  <a:ext cx="36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7" name="Freihand 76">
                  <a:extLst>
                    <a:ext uri="{FF2B5EF4-FFF2-40B4-BE49-F238E27FC236}">
                      <a16:creationId xmlns:a16="http://schemas.microsoft.com/office/drawing/2014/main" id="{90DC20CE-8E9F-AF52-62D8-F72FEB533C8D}"/>
                    </a:ext>
                  </a:extLst>
                </p14:cNvPr>
                <p14:cNvContentPartPr/>
                <p14:nvPr/>
              </p14:nvContentPartPr>
              <p14:xfrm>
                <a:off x="9555349" y="2225062"/>
                <a:ext cx="74160" cy="111600"/>
              </p14:xfrm>
            </p:contentPart>
          </mc:Choice>
          <mc:Fallback>
            <p:pic>
              <p:nvPicPr>
                <p:cNvPr id="77" name="Freihand 76">
                  <a:extLst>
                    <a:ext uri="{FF2B5EF4-FFF2-40B4-BE49-F238E27FC236}">
                      <a16:creationId xmlns:a16="http://schemas.microsoft.com/office/drawing/2014/main" id="{90DC20CE-8E9F-AF52-62D8-F72FEB533C8D}"/>
                    </a:ext>
                  </a:extLst>
                </p:cNvPr>
                <p:cNvPicPr/>
                <p:nvPr/>
              </p:nvPicPr>
              <p:blipFill>
                <a:blip r:embed="rId151"/>
                <a:stretch>
                  <a:fillRect/>
                </a:stretch>
              </p:blipFill>
              <p:spPr>
                <a:xfrm>
                  <a:off x="9546709" y="2216422"/>
                  <a:ext cx="91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8" name="Freihand 77">
                  <a:extLst>
                    <a:ext uri="{FF2B5EF4-FFF2-40B4-BE49-F238E27FC236}">
                      <a16:creationId xmlns:a16="http://schemas.microsoft.com/office/drawing/2014/main" id="{A223FBBF-7346-6778-944E-76FD808AD165}"/>
                    </a:ext>
                  </a:extLst>
                </p14:cNvPr>
                <p14:cNvContentPartPr/>
                <p14:nvPr/>
              </p14:nvContentPartPr>
              <p14:xfrm>
                <a:off x="9652189" y="2160262"/>
                <a:ext cx="169560" cy="133200"/>
              </p14:xfrm>
            </p:contentPart>
          </mc:Choice>
          <mc:Fallback>
            <p:pic>
              <p:nvPicPr>
                <p:cNvPr id="78" name="Freihand 77">
                  <a:extLst>
                    <a:ext uri="{FF2B5EF4-FFF2-40B4-BE49-F238E27FC236}">
                      <a16:creationId xmlns:a16="http://schemas.microsoft.com/office/drawing/2014/main" id="{A223FBBF-7346-6778-944E-76FD808AD165}"/>
                    </a:ext>
                  </a:extLst>
                </p:cNvPr>
                <p:cNvPicPr/>
                <p:nvPr/>
              </p:nvPicPr>
              <p:blipFill>
                <a:blip r:embed="rId153"/>
                <a:stretch>
                  <a:fillRect/>
                </a:stretch>
              </p:blipFill>
              <p:spPr>
                <a:xfrm>
                  <a:off x="9643189" y="2151622"/>
                  <a:ext cx="187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9" name="Freihand 78">
                  <a:extLst>
                    <a:ext uri="{FF2B5EF4-FFF2-40B4-BE49-F238E27FC236}">
                      <a16:creationId xmlns:a16="http://schemas.microsoft.com/office/drawing/2014/main" id="{57320931-23CF-8B6D-064D-80D972DBCAAC}"/>
                    </a:ext>
                  </a:extLst>
                </p14:cNvPr>
                <p14:cNvContentPartPr/>
                <p14:nvPr/>
              </p14:nvContentPartPr>
              <p14:xfrm>
                <a:off x="9994909" y="1937062"/>
                <a:ext cx="50400" cy="324000"/>
              </p14:xfrm>
            </p:contentPart>
          </mc:Choice>
          <mc:Fallback>
            <p:pic>
              <p:nvPicPr>
                <p:cNvPr id="79" name="Freihand 78">
                  <a:extLst>
                    <a:ext uri="{FF2B5EF4-FFF2-40B4-BE49-F238E27FC236}">
                      <a16:creationId xmlns:a16="http://schemas.microsoft.com/office/drawing/2014/main" id="{57320931-23CF-8B6D-064D-80D972DBCAAC}"/>
                    </a:ext>
                  </a:extLst>
                </p:cNvPr>
                <p:cNvPicPr/>
                <p:nvPr/>
              </p:nvPicPr>
              <p:blipFill>
                <a:blip r:embed="rId155"/>
                <a:stretch>
                  <a:fillRect/>
                </a:stretch>
              </p:blipFill>
              <p:spPr>
                <a:xfrm>
                  <a:off x="9986269" y="1928062"/>
                  <a:ext cx="680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8" name="Freihand 87">
                  <a:extLst>
                    <a:ext uri="{FF2B5EF4-FFF2-40B4-BE49-F238E27FC236}">
                      <a16:creationId xmlns:a16="http://schemas.microsoft.com/office/drawing/2014/main" id="{04DF5A19-9DE1-F3A7-AD06-8F980B38E82C}"/>
                    </a:ext>
                  </a:extLst>
                </p14:cNvPr>
                <p14:cNvContentPartPr/>
                <p14:nvPr/>
              </p14:nvContentPartPr>
              <p14:xfrm>
                <a:off x="8174029" y="4024342"/>
                <a:ext cx="351000" cy="497520"/>
              </p14:xfrm>
            </p:contentPart>
          </mc:Choice>
          <mc:Fallback>
            <p:pic>
              <p:nvPicPr>
                <p:cNvPr id="88" name="Freihand 87">
                  <a:extLst>
                    <a:ext uri="{FF2B5EF4-FFF2-40B4-BE49-F238E27FC236}">
                      <a16:creationId xmlns:a16="http://schemas.microsoft.com/office/drawing/2014/main" id="{04DF5A19-9DE1-F3A7-AD06-8F980B38E82C}"/>
                    </a:ext>
                  </a:extLst>
                </p:cNvPr>
                <p:cNvPicPr/>
                <p:nvPr/>
              </p:nvPicPr>
              <p:blipFill>
                <a:blip r:embed="rId157"/>
                <a:stretch>
                  <a:fillRect/>
                </a:stretch>
              </p:blipFill>
              <p:spPr>
                <a:xfrm>
                  <a:off x="8165389" y="4015702"/>
                  <a:ext cx="368640" cy="515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9" name="Freihand 88">
                  <a:extLst>
                    <a:ext uri="{FF2B5EF4-FFF2-40B4-BE49-F238E27FC236}">
                      <a16:creationId xmlns:a16="http://schemas.microsoft.com/office/drawing/2014/main" id="{E1420CD4-740E-1FC1-D8CA-70F88E5F9330}"/>
                    </a:ext>
                  </a:extLst>
                </p14:cNvPr>
                <p14:cNvContentPartPr/>
                <p14:nvPr/>
              </p14:nvContentPartPr>
              <p14:xfrm>
                <a:off x="8139829" y="4247902"/>
                <a:ext cx="235800" cy="356760"/>
              </p14:xfrm>
            </p:contentPart>
          </mc:Choice>
          <mc:Fallback>
            <p:pic>
              <p:nvPicPr>
                <p:cNvPr id="89" name="Freihand 88">
                  <a:extLst>
                    <a:ext uri="{FF2B5EF4-FFF2-40B4-BE49-F238E27FC236}">
                      <a16:creationId xmlns:a16="http://schemas.microsoft.com/office/drawing/2014/main" id="{E1420CD4-740E-1FC1-D8CA-70F88E5F9330}"/>
                    </a:ext>
                  </a:extLst>
                </p:cNvPr>
                <p:cNvPicPr/>
                <p:nvPr/>
              </p:nvPicPr>
              <p:blipFill>
                <a:blip r:embed="rId159"/>
                <a:stretch>
                  <a:fillRect/>
                </a:stretch>
              </p:blipFill>
              <p:spPr>
                <a:xfrm>
                  <a:off x="8131189" y="4239262"/>
                  <a:ext cx="25344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4" name="Freihand 83">
                  <a:extLst>
                    <a:ext uri="{FF2B5EF4-FFF2-40B4-BE49-F238E27FC236}">
                      <a16:creationId xmlns:a16="http://schemas.microsoft.com/office/drawing/2014/main" id="{9E8D9D24-C80D-B498-CE26-F0CAB2871C35}"/>
                    </a:ext>
                  </a:extLst>
                </p14:cNvPr>
                <p14:cNvContentPartPr/>
                <p14:nvPr/>
              </p14:nvContentPartPr>
              <p14:xfrm>
                <a:off x="8859469" y="3542302"/>
                <a:ext cx="1867680" cy="282240"/>
              </p14:xfrm>
            </p:contentPart>
          </mc:Choice>
          <mc:Fallback>
            <p:pic>
              <p:nvPicPr>
                <p:cNvPr id="84" name="Freihand 83">
                  <a:extLst>
                    <a:ext uri="{FF2B5EF4-FFF2-40B4-BE49-F238E27FC236}">
                      <a16:creationId xmlns:a16="http://schemas.microsoft.com/office/drawing/2014/main" id="{9E8D9D24-C80D-B498-CE26-F0CAB2871C35}"/>
                    </a:ext>
                  </a:extLst>
                </p:cNvPr>
                <p:cNvPicPr/>
                <p:nvPr/>
              </p:nvPicPr>
              <p:blipFill>
                <a:blip r:embed="rId161"/>
                <a:stretch>
                  <a:fillRect/>
                </a:stretch>
              </p:blipFill>
              <p:spPr>
                <a:xfrm>
                  <a:off x="8850469" y="3533302"/>
                  <a:ext cx="18853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5" name="Freihand 84">
                  <a:extLst>
                    <a:ext uri="{FF2B5EF4-FFF2-40B4-BE49-F238E27FC236}">
                      <a16:creationId xmlns:a16="http://schemas.microsoft.com/office/drawing/2014/main" id="{443EF617-3103-A632-1A63-CD5A93356129}"/>
                    </a:ext>
                  </a:extLst>
                </p14:cNvPr>
                <p14:cNvContentPartPr/>
                <p14:nvPr/>
              </p14:nvContentPartPr>
              <p14:xfrm>
                <a:off x="8945509" y="2771542"/>
                <a:ext cx="164520" cy="1095120"/>
              </p14:xfrm>
            </p:contentPart>
          </mc:Choice>
          <mc:Fallback>
            <p:pic>
              <p:nvPicPr>
                <p:cNvPr id="85" name="Freihand 84">
                  <a:extLst>
                    <a:ext uri="{FF2B5EF4-FFF2-40B4-BE49-F238E27FC236}">
                      <a16:creationId xmlns:a16="http://schemas.microsoft.com/office/drawing/2014/main" id="{443EF617-3103-A632-1A63-CD5A93356129}"/>
                    </a:ext>
                  </a:extLst>
                </p:cNvPr>
                <p:cNvPicPr/>
                <p:nvPr/>
              </p:nvPicPr>
              <p:blipFill>
                <a:blip r:embed="rId163"/>
                <a:stretch>
                  <a:fillRect/>
                </a:stretch>
              </p:blipFill>
              <p:spPr>
                <a:xfrm>
                  <a:off x="8936869" y="2762902"/>
                  <a:ext cx="182160" cy="1112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6" name="Freihand 85">
                  <a:extLst>
                    <a:ext uri="{FF2B5EF4-FFF2-40B4-BE49-F238E27FC236}">
                      <a16:creationId xmlns:a16="http://schemas.microsoft.com/office/drawing/2014/main" id="{DB293833-1861-AF91-860A-EECEFA29BB71}"/>
                    </a:ext>
                  </a:extLst>
                </p14:cNvPr>
                <p14:cNvContentPartPr/>
                <p14:nvPr/>
              </p14:nvContentPartPr>
              <p14:xfrm>
                <a:off x="8852629" y="2684422"/>
                <a:ext cx="141480" cy="248760"/>
              </p14:xfrm>
            </p:contentPart>
          </mc:Choice>
          <mc:Fallback>
            <p:pic>
              <p:nvPicPr>
                <p:cNvPr id="86" name="Freihand 85">
                  <a:extLst>
                    <a:ext uri="{FF2B5EF4-FFF2-40B4-BE49-F238E27FC236}">
                      <a16:creationId xmlns:a16="http://schemas.microsoft.com/office/drawing/2014/main" id="{DB293833-1861-AF91-860A-EECEFA29BB71}"/>
                    </a:ext>
                  </a:extLst>
                </p:cNvPr>
                <p:cNvPicPr/>
                <p:nvPr/>
              </p:nvPicPr>
              <p:blipFill>
                <a:blip r:embed="rId165"/>
                <a:stretch>
                  <a:fillRect/>
                </a:stretch>
              </p:blipFill>
              <p:spPr>
                <a:xfrm>
                  <a:off x="8843629" y="2675422"/>
                  <a:ext cx="1591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0" name="Freihand 89">
                  <a:extLst>
                    <a:ext uri="{FF2B5EF4-FFF2-40B4-BE49-F238E27FC236}">
                      <a16:creationId xmlns:a16="http://schemas.microsoft.com/office/drawing/2014/main" id="{A7765BE9-E4D9-F665-5CE9-E6EEE1CF8C8C}"/>
                    </a:ext>
                  </a:extLst>
                </p14:cNvPr>
                <p14:cNvContentPartPr/>
                <p14:nvPr/>
              </p14:nvContentPartPr>
              <p14:xfrm>
                <a:off x="8450149" y="2699182"/>
                <a:ext cx="188280" cy="292680"/>
              </p14:xfrm>
            </p:contentPart>
          </mc:Choice>
          <mc:Fallback>
            <p:pic>
              <p:nvPicPr>
                <p:cNvPr id="90" name="Freihand 89">
                  <a:extLst>
                    <a:ext uri="{FF2B5EF4-FFF2-40B4-BE49-F238E27FC236}">
                      <a16:creationId xmlns:a16="http://schemas.microsoft.com/office/drawing/2014/main" id="{A7765BE9-E4D9-F665-5CE9-E6EEE1CF8C8C}"/>
                    </a:ext>
                  </a:extLst>
                </p:cNvPr>
                <p:cNvPicPr/>
                <p:nvPr/>
              </p:nvPicPr>
              <p:blipFill>
                <a:blip r:embed="rId167"/>
                <a:stretch>
                  <a:fillRect/>
                </a:stretch>
              </p:blipFill>
              <p:spPr>
                <a:xfrm>
                  <a:off x="8441149" y="2690182"/>
                  <a:ext cx="2059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1" name="Freihand 90">
                  <a:extLst>
                    <a:ext uri="{FF2B5EF4-FFF2-40B4-BE49-F238E27FC236}">
                      <a16:creationId xmlns:a16="http://schemas.microsoft.com/office/drawing/2014/main" id="{2887588A-6DAC-2F02-8EFD-A92613EA0071}"/>
                    </a:ext>
                  </a:extLst>
                </p14:cNvPr>
                <p14:cNvContentPartPr/>
                <p14:nvPr/>
              </p14:nvContentPartPr>
              <p14:xfrm>
                <a:off x="8657509" y="2699902"/>
                <a:ext cx="21600" cy="251640"/>
              </p14:xfrm>
            </p:contentPart>
          </mc:Choice>
          <mc:Fallback>
            <p:pic>
              <p:nvPicPr>
                <p:cNvPr id="91" name="Freihand 90">
                  <a:extLst>
                    <a:ext uri="{FF2B5EF4-FFF2-40B4-BE49-F238E27FC236}">
                      <a16:creationId xmlns:a16="http://schemas.microsoft.com/office/drawing/2014/main" id="{2887588A-6DAC-2F02-8EFD-A92613EA0071}"/>
                    </a:ext>
                  </a:extLst>
                </p:cNvPr>
                <p:cNvPicPr/>
                <p:nvPr/>
              </p:nvPicPr>
              <p:blipFill>
                <a:blip r:embed="rId169"/>
                <a:stretch>
                  <a:fillRect/>
                </a:stretch>
              </p:blipFill>
              <p:spPr>
                <a:xfrm>
                  <a:off x="8648869" y="2691262"/>
                  <a:ext cx="392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4" name="Freihand 93">
                  <a:extLst>
                    <a:ext uri="{FF2B5EF4-FFF2-40B4-BE49-F238E27FC236}">
                      <a16:creationId xmlns:a16="http://schemas.microsoft.com/office/drawing/2014/main" id="{F60BF7C0-3C08-B856-6EFC-F63A2A561E67}"/>
                    </a:ext>
                  </a:extLst>
                </p14:cNvPr>
                <p14:cNvContentPartPr/>
                <p14:nvPr/>
              </p14:nvContentPartPr>
              <p14:xfrm>
                <a:off x="10699429" y="3479302"/>
                <a:ext cx="184680" cy="216360"/>
              </p14:xfrm>
            </p:contentPart>
          </mc:Choice>
          <mc:Fallback>
            <p:pic>
              <p:nvPicPr>
                <p:cNvPr id="94" name="Freihand 93">
                  <a:extLst>
                    <a:ext uri="{FF2B5EF4-FFF2-40B4-BE49-F238E27FC236}">
                      <a16:creationId xmlns:a16="http://schemas.microsoft.com/office/drawing/2014/main" id="{F60BF7C0-3C08-B856-6EFC-F63A2A561E67}"/>
                    </a:ext>
                  </a:extLst>
                </p:cNvPr>
                <p:cNvPicPr/>
                <p:nvPr/>
              </p:nvPicPr>
              <p:blipFill>
                <a:blip r:embed="rId171"/>
                <a:stretch>
                  <a:fillRect/>
                </a:stretch>
              </p:blipFill>
              <p:spPr>
                <a:xfrm>
                  <a:off x="10690429" y="3470662"/>
                  <a:ext cx="2023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5" name="Freihand 94">
                  <a:extLst>
                    <a:ext uri="{FF2B5EF4-FFF2-40B4-BE49-F238E27FC236}">
                      <a16:creationId xmlns:a16="http://schemas.microsoft.com/office/drawing/2014/main" id="{F72A1AE7-D841-3B9D-9DD9-62FC15782628}"/>
                    </a:ext>
                  </a:extLst>
                </p14:cNvPr>
                <p14:cNvContentPartPr/>
                <p14:nvPr/>
              </p14:nvContentPartPr>
              <p14:xfrm>
                <a:off x="10771069" y="3804382"/>
                <a:ext cx="26640" cy="145440"/>
              </p14:xfrm>
            </p:contentPart>
          </mc:Choice>
          <mc:Fallback>
            <p:pic>
              <p:nvPicPr>
                <p:cNvPr id="95" name="Freihand 94">
                  <a:extLst>
                    <a:ext uri="{FF2B5EF4-FFF2-40B4-BE49-F238E27FC236}">
                      <a16:creationId xmlns:a16="http://schemas.microsoft.com/office/drawing/2014/main" id="{F72A1AE7-D841-3B9D-9DD9-62FC15782628}"/>
                    </a:ext>
                  </a:extLst>
                </p:cNvPr>
                <p:cNvPicPr/>
                <p:nvPr/>
              </p:nvPicPr>
              <p:blipFill>
                <a:blip r:embed="rId173"/>
                <a:stretch>
                  <a:fillRect/>
                </a:stretch>
              </p:blipFill>
              <p:spPr>
                <a:xfrm>
                  <a:off x="10762429" y="3795382"/>
                  <a:ext cx="44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6" name="Freihand 95">
                  <a:extLst>
                    <a:ext uri="{FF2B5EF4-FFF2-40B4-BE49-F238E27FC236}">
                      <a16:creationId xmlns:a16="http://schemas.microsoft.com/office/drawing/2014/main" id="{A01114DC-4EB0-8A76-1DD1-B0F8DC7F6941}"/>
                    </a:ext>
                  </a:extLst>
                </p14:cNvPr>
                <p14:cNvContentPartPr/>
                <p14:nvPr/>
              </p14:nvContentPartPr>
              <p14:xfrm>
                <a:off x="10660549" y="3725182"/>
                <a:ext cx="145800" cy="59040"/>
              </p14:xfrm>
            </p:contentPart>
          </mc:Choice>
          <mc:Fallback>
            <p:pic>
              <p:nvPicPr>
                <p:cNvPr id="96" name="Freihand 95">
                  <a:extLst>
                    <a:ext uri="{FF2B5EF4-FFF2-40B4-BE49-F238E27FC236}">
                      <a16:creationId xmlns:a16="http://schemas.microsoft.com/office/drawing/2014/main" id="{A01114DC-4EB0-8A76-1DD1-B0F8DC7F6941}"/>
                    </a:ext>
                  </a:extLst>
                </p:cNvPr>
                <p:cNvPicPr/>
                <p:nvPr/>
              </p:nvPicPr>
              <p:blipFill>
                <a:blip r:embed="rId175"/>
                <a:stretch>
                  <a:fillRect/>
                </a:stretch>
              </p:blipFill>
              <p:spPr>
                <a:xfrm>
                  <a:off x="10651909" y="3716542"/>
                  <a:ext cx="163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7" name="Freihand 96">
                  <a:extLst>
                    <a:ext uri="{FF2B5EF4-FFF2-40B4-BE49-F238E27FC236}">
                      <a16:creationId xmlns:a16="http://schemas.microsoft.com/office/drawing/2014/main" id="{DBCA45BF-F0AF-8B3E-B7E5-31987720615C}"/>
                    </a:ext>
                  </a:extLst>
                </p14:cNvPr>
                <p14:cNvContentPartPr/>
                <p14:nvPr/>
              </p14:nvContentPartPr>
              <p14:xfrm>
                <a:off x="10736509" y="3854422"/>
                <a:ext cx="116280" cy="66240"/>
              </p14:xfrm>
            </p:contentPart>
          </mc:Choice>
          <mc:Fallback>
            <p:pic>
              <p:nvPicPr>
                <p:cNvPr id="97" name="Freihand 96">
                  <a:extLst>
                    <a:ext uri="{FF2B5EF4-FFF2-40B4-BE49-F238E27FC236}">
                      <a16:creationId xmlns:a16="http://schemas.microsoft.com/office/drawing/2014/main" id="{DBCA45BF-F0AF-8B3E-B7E5-31987720615C}"/>
                    </a:ext>
                  </a:extLst>
                </p:cNvPr>
                <p:cNvPicPr/>
                <p:nvPr/>
              </p:nvPicPr>
              <p:blipFill>
                <a:blip r:embed="rId177"/>
                <a:stretch>
                  <a:fillRect/>
                </a:stretch>
              </p:blipFill>
              <p:spPr>
                <a:xfrm>
                  <a:off x="10727509" y="3845422"/>
                  <a:ext cx="133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8" name="Freihand 97">
                  <a:extLst>
                    <a:ext uri="{FF2B5EF4-FFF2-40B4-BE49-F238E27FC236}">
                      <a16:creationId xmlns:a16="http://schemas.microsoft.com/office/drawing/2014/main" id="{5171B2AC-1EED-6F6D-860D-183DA8F3D2F9}"/>
                    </a:ext>
                  </a:extLst>
                </p14:cNvPr>
                <p14:cNvContentPartPr/>
                <p14:nvPr/>
              </p14:nvContentPartPr>
              <p14:xfrm>
                <a:off x="10922269" y="3767662"/>
                <a:ext cx="38160" cy="175680"/>
              </p14:xfrm>
            </p:contentPart>
          </mc:Choice>
          <mc:Fallback>
            <p:pic>
              <p:nvPicPr>
                <p:cNvPr id="98" name="Freihand 97">
                  <a:extLst>
                    <a:ext uri="{FF2B5EF4-FFF2-40B4-BE49-F238E27FC236}">
                      <a16:creationId xmlns:a16="http://schemas.microsoft.com/office/drawing/2014/main" id="{5171B2AC-1EED-6F6D-860D-183DA8F3D2F9}"/>
                    </a:ext>
                  </a:extLst>
                </p:cNvPr>
                <p:cNvPicPr/>
                <p:nvPr/>
              </p:nvPicPr>
              <p:blipFill>
                <a:blip r:embed="rId179"/>
                <a:stretch>
                  <a:fillRect/>
                </a:stretch>
              </p:blipFill>
              <p:spPr>
                <a:xfrm>
                  <a:off x="10913269" y="3758662"/>
                  <a:ext cx="55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9" name="Freihand 98">
                  <a:extLst>
                    <a:ext uri="{FF2B5EF4-FFF2-40B4-BE49-F238E27FC236}">
                      <a16:creationId xmlns:a16="http://schemas.microsoft.com/office/drawing/2014/main" id="{58C8B9F0-D9FF-57ED-2FBA-46EE275D42EC}"/>
                    </a:ext>
                  </a:extLst>
                </p14:cNvPr>
                <p14:cNvContentPartPr/>
                <p14:nvPr/>
              </p14:nvContentPartPr>
              <p14:xfrm>
                <a:off x="9144229" y="3671182"/>
                <a:ext cx="1126800" cy="168120"/>
              </p14:xfrm>
            </p:contentPart>
          </mc:Choice>
          <mc:Fallback>
            <p:pic>
              <p:nvPicPr>
                <p:cNvPr id="99" name="Freihand 98">
                  <a:extLst>
                    <a:ext uri="{FF2B5EF4-FFF2-40B4-BE49-F238E27FC236}">
                      <a16:creationId xmlns:a16="http://schemas.microsoft.com/office/drawing/2014/main" id="{58C8B9F0-D9FF-57ED-2FBA-46EE275D42EC}"/>
                    </a:ext>
                  </a:extLst>
                </p:cNvPr>
                <p:cNvPicPr/>
                <p:nvPr/>
              </p:nvPicPr>
              <p:blipFill>
                <a:blip r:embed="rId181"/>
                <a:stretch>
                  <a:fillRect/>
                </a:stretch>
              </p:blipFill>
              <p:spPr>
                <a:xfrm>
                  <a:off x="9135229" y="3662542"/>
                  <a:ext cx="1144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A95BE9A0-E564-ADC7-B0E3-DFAFEBA69625}"/>
                    </a:ext>
                  </a:extLst>
                </p14:cNvPr>
                <p14:cNvContentPartPr/>
                <p14:nvPr/>
              </p14:nvContentPartPr>
              <p14:xfrm>
                <a:off x="10285069" y="2727982"/>
                <a:ext cx="168120" cy="918000"/>
              </p14:xfrm>
            </p:contentPart>
          </mc:Choice>
          <mc:Fallback>
            <p:pic>
              <p:nvPicPr>
                <p:cNvPr id="101" name="Freihand 100">
                  <a:extLst>
                    <a:ext uri="{FF2B5EF4-FFF2-40B4-BE49-F238E27FC236}">
                      <a16:creationId xmlns:a16="http://schemas.microsoft.com/office/drawing/2014/main" id="{A95BE9A0-E564-ADC7-B0E3-DFAFEBA69625}"/>
                    </a:ext>
                  </a:extLst>
                </p:cNvPr>
                <p:cNvPicPr/>
                <p:nvPr/>
              </p:nvPicPr>
              <p:blipFill>
                <a:blip r:embed="rId183"/>
                <a:stretch>
                  <a:fillRect/>
                </a:stretch>
              </p:blipFill>
              <p:spPr>
                <a:xfrm>
                  <a:off x="10276069" y="2718982"/>
                  <a:ext cx="185760" cy="935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6E7DCD4F-0F4F-02C8-E395-287E7A2DAC45}"/>
                    </a:ext>
                  </a:extLst>
                </p14:cNvPr>
                <p14:cNvContentPartPr/>
                <p14:nvPr/>
              </p14:nvContentPartPr>
              <p14:xfrm>
                <a:off x="9038389" y="3019942"/>
                <a:ext cx="133560" cy="33480"/>
              </p14:xfrm>
            </p:contentPart>
          </mc:Choice>
          <mc:Fallback>
            <p:pic>
              <p:nvPicPr>
                <p:cNvPr id="102" name="Freihand 101">
                  <a:extLst>
                    <a:ext uri="{FF2B5EF4-FFF2-40B4-BE49-F238E27FC236}">
                      <a16:creationId xmlns:a16="http://schemas.microsoft.com/office/drawing/2014/main" id="{6E7DCD4F-0F4F-02C8-E395-287E7A2DAC45}"/>
                    </a:ext>
                  </a:extLst>
                </p:cNvPr>
                <p:cNvPicPr/>
                <p:nvPr/>
              </p:nvPicPr>
              <p:blipFill>
                <a:blip r:embed="rId185"/>
                <a:stretch>
                  <a:fillRect/>
                </a:stretch>
              </p:blipFill>
              <p:spPr>
                <a:xfrm>
                  <a:off x="9029749" y="3011302"/>
                  <a:ext cx="151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F3A29529-8CBE-666F-1F69-C5B7AD710EEE}"/>
                    </a:ext>
                  </a:extLst>
                </p14:cNvPr>
                <p14:cNvContentPartPr/>
                <p14:nvPr/>
              </p14:nvContentPartPr>
              <p14:xfrm>
                <a:off x="9481189" y="2889982"/>
                <a:ext cx="253080" cy="41760"/>
              </p14:xfrm>
            </p:contentPart>
          </mc:Choice>
          <mc:Fallback>
            <p:pic>
              <p:nvPicPr>
                <p:cNvPr id="103" name="Freihand 102">
                  <a:extLst>
                    <a:ext uri="{FF2B5EF4-FFF2-40B4-BE49-F238E27FC236}">
                      <a16:creationId xmlns:a16="http://schemas.microsoft.com/office/drawing/2014/main" id="{F3A29529-8CBE-666F-1F69-C5B7AD710EEE}"/>
                    </a:ext>
                  </a:extLst>
                </p:cNvPr>
                <p:cNvPicPr/>
                <p:nvPr/>
              </p:nvPicPr>
              <p:blipFill>
                <a:blip r:embed="rId187"/>
                <a:stretch>
                  <a:fillRect/>
                </a:stretch>
              </p:blipFill>
              <p:spPr>
                <a:xfrm>
                  <a:off x="9472189" y="2880982"/>
                  <a:ext cx="270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4" name="Freihand 103">
                  <a:extLst>
                    <a:ext uri="{FF2B5EF4-FFF2-40B4-BE49-F238E27FC236}">
                      <a16:creationId xmlns:a16="http://schemas.microsoft.com/office/drawing/2014/main" id="{7EF388F3-053D-72A1-6848-06CEB46C42D4}"/>
                    </a:ext>
                  </a:extLst>
                </p14:cNvPr>
                <p14:cNvContentPartPr/>
                <p14:nvPr/>
              </p14:nvContentPartPr>
              <p14:xfrm>
                <a:off x="9868189" y="2780542"/>
                <a:ext cx="487440" cy="92160"/>
              </p14:xfrm>
            </p:contentPart>
          </mc:Choice>
          <mc:Fallback>
            <p:pic>
              <p:nvPicPr>
                <p:cNvPr id="104" name="Freihand 103">
                  <a:extLst>
                    <a:ext uri="{FF2B5EF4-FFF2-40B4-BE49-F238E27FC236}">
                      <a16:creationId xmlns:a16="http://schemas.microsoft.com/office/drawing/2014/main" id="{7EF388F3-053D-72A1-6848-06CEB46C42D4}"/>
                    </a:ext>
                  </a:extLst>
                </p:cNvPr>
                <p:cNvPicPr/>
                <p:nvPr/>
              </p:nvPicPr>
              <p:blipFill>
                <a:blip r:embed="rId189"/>
                <a:stretch>
                  <a:fillRect/>
                </a:stretch>
              </p:blipFill>
              <p:spPr>
                <a:xfrm>
                  <a:off x="9859189" y="2771902"/>
                  <a:ext cx="505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5" name="Freihand 104">
                  <a:extLst>
                    <a:ext uri="{FF2B5EF4-FFF2-40B4-BE49-F238E27FC236}">
                      <a16:creationId xmlns:a16="http://schemas.microsoft.com/office/drawing/2014/main" id="{878CC0DC-A21F-4AB8-6BEE-78DF569EBECD}"/>
                    </a:ext>
                  </a:extLst>
                </p14:cNvPr>
                <p14:cNvContentPartPr/>
                <p14:nvPr/>
              </p14:nvContentPartPr>
              <p14:xfrm>
                <a:off x="10450309" y="2787742"/>
                <a:ext cx="38520" cy="274320"/>
              </p14:xfrm>
            </p:contentPart>
          </mc:Choice>
          <mc:Fallback>
            <p:pic>
              <p:nvPicPr>
                <p:cNvPr id="105" name="Freihand 104">
                  <a:extLst>
                    <a:ext uri="{FF2B5EF4-FFF2-40B4-BE49-F238E27FC236}">
                      <a16:creationId xmlns:a16="http://schemas.microsoft.com/office/drawing/2014/main" id="{878CC0DC-A21F-4AB8-6BEE-78DF569EBECD}"/>
                    </a:ext>
                  </a:extLst>
                </p:cNvPr>
                <p:cNvPicPr/>
                <p:nvPr/>
              </p:nvPicPr>
              <p:blipFill>
                <a:blip r:embed="rId191"/>
                <a:stretch>
                  <a:fillRect/>
                </a:stretch>
              </p:blipFill>
              <p:spPr>
                <a:xfrm>
                  <a:off x="10441309" y="2779102"/>
                  <a:ext cx="561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6" name="Freihand 105">
                  <a:extLst>
                    <a:ext uri="{FF2B5EF4-FFF2-40B4-BE49-F238E27FC236}">
                      <a16:creationId xmlns:a16="http://schemas.microsoft.com/office/drawing/2014/main" id="{BF287A4C-93FC-B448-F362-F43C2A7133BB}"/>
                    </a:ext>
                  </a:extLst>
                </p14:cNvPr>
                <p14:cNvContentPartPr/>
                <p14:nvPr/>
              </p14:nvContentPartPr>
              <p14:xfrm>
                <a:off x="10499269" y="3321982"/>
                <a:ext cx="47160" cy="362520"/>
              </p14:xfrm>
            </p:contentPart>
          </mc:Choice>
          <mc:Fallback>
            <p:pic>
              <p:nvPicPr>
                <p:cNvPr id="106" name="Freihand 105">
                  <a:extLst>
                    <a:ext uri="{FF2B5EF4-FFF2-40B4-BE49-F238E27FC236}">
                      <a16:creationId xmlns:a16="http://schemas.microsoft.com/office/drawing/2014/main" id="{BF287A4C-93FC-B448-F362-F43C2A7133BB}"/>
                    </a:ext>
                  </a:extLst>
                </p:cNvPr>
                <p:cNvPicPr/>
                <p:nvPr/>
              </p:nvPicPr>
              <p:blipFill>
                <a:blip r:embed="rId193"/>
                <a:stretch>
                  <a:fillRect/>
                </a:stretch>
              </p:blipFill>
              <p:spPr>
                <a:xfrm>
                  <a:off x="10490269" y="3312982"/>
                  <a:ext cx="6480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8" name="Freihand 107">
                  <a:extLst>
                    <a:ext uri="{FF2B5EF4-FFF2-40B4-BE49-F238E27FC236}">
                      <a16:creationId xmlns:a16="http://schemas.microsoft.com/office/drawing/2014/main" id="{378D7E11-99B3-E565-BE38-CFA5EE20193B}"/>
                    </a:ext>
                  </a:extLst>
                </p14:cNvPr>
                <p14:cNvContentPartPr/>
                <p14:nvPr/>
              </p14:nvContentPartPr>
              <p14:xfrm>
                <a:off x="10051429" y="2419822"/>
                <a:ext cx="221400" cy="253440"/>
              </p14:xfrm>
            </p:contentPart>
          </mc:Choice>
          <mc:Fallback>
            <p:pic>
              <p:nvPicPr>
                <p:cNvPr id="108" name="Freihand 107">
                  <a:extLst>
                    <a:ext uri="{FF2B5EF4-FFF2-40B4-BE49-F238E27FC236}">
                      <a16:creationId xmlns:a16="http://schemas.microsoft.com/office/drawing/2014/main" id="{378D7E11-99B3-E565-BE38-CFA5EE20193B}"/>
                    </a:ext>
                  </a:extLst>
                </p:cNvPr>
                <p:cNvPicPr/>
                <p:nvPr/>
              </p:nvPicPr>
              <p:blipFill>
                <a:blip r:embed="rId195"/>
                <a:stretch>
                  <a:fillRect/>
                </a:stretch>
              </p:blipFill>
              <p:spPr>
                <a:xfrm>
                  <a:off x="10042789" y="2410822"/>
                  <a:ext cx="2390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9" name="Freihand 108">
                  <a:extLst>
                    <a:ext uri="{FF2B5EF4-FFF2-40B4-BE49-F238E27FC236}">
                      <a16:creationId xmlns:a16="http://schemas.microsoft.com/office/drawing/2014/main" id="{67DE2F63-221D-4D91-6A81-108BBC05D4D4}"/>
                    </a:ext>
                  </a:extLst>
                </p14:cNvPr>
                <p14:cNvContentPartPr/>
                <p14:nvPr/>
              </p14:nvContentPartPr>
              <p14:xfrm>
                <a:off x="10247269" y="2330182"/>
                <a:ext cx="146160" cy="206280"/>
              </p14:xfrm>
            </p:contentPart>
          </mc:Choice>
          <mc:Fallback>
            <p:pic>
              <p:nvPicPr>
                <p:cNvPr id="109" name="Freihand 108">
                  <a:extLst>
                    <a:ext uri="{FF2B5EF4-FFF2-40B4-BE49-F238E27FC236}">
                      <a16:creationId xmlns:a16="http://schemas.microsoft.com/office/drawing/2014/main" id="{67DE2F63-221D-4D91-6A81-108BBC05D4D4}"/>
                    </a:ext>
                  </a:extLst>
                </p:cNvPr>
                <p:cNvPicPr/>
                <p:nvPr/>
              </p:nvPicPr>
              <p:blipFill>
                <a:blip r:embed="rId197"/>
                <a:stretch>
                  <a:fillRect/>
                </a:stretch>
              </p:blipFill>
              <p:spPr>
                <a:xfrm>
                  <a:off x="10238629" y="2321182"/>
                  <a:ext cx="163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2" name="Freihand 121">
                  <a:extLst>
                    <a:ext uri="{FF2B5EF4-FFF2-40B4-BE49-F238E27FC236}">
                      <a16:creationId xmlns:a16="http://schemas.microsoft.com/office/drawing/2014/main" id="{2A80AA05-6D29-9238-CBE9-DD118BBB71BC}"/>
                    </a:ext>
                  </a:extLst>
                </p14:cNvPr>
                <p14:cNvContentPartPr/>
                <p14:nvPr/>
              </p14:nvContentPartPr>
              <p14:xfrm>
                <a:off x="10761709" y="2098342"/>
                <a:ext cx="196560" cy="868680"/>
              </p14:xfrm>
            </p:contentPart>
          </mc:Choice>
          <mc:Fallback>
            <p:pic>
              <p:nvPicPr>
                <p:cNvPr id="122" name="Freihand 121">
                  <a:extLst>
                    <a:ext uri="{FF2B5EF4-FFF2-40B4-BE49-F238E27FC236}">
                      <a16:creationId xmlns:a16="http://schemas.microsoft.com/office/drawing/2014/main" id="{2A80AA05-6D29-9238-CBE9-DD118BBB71BC}"/>
                    </a:ext>
                  </a:extLst>
                </p:cNvPr>
                <p:cNvPicPr/>
                <p:nvPr/>
              </p:nvPicPr>
              <p:blipFill>
                <a:blip r:embed="rId199"/>
                <a:stretch>
                  <a:fillRect/>
                </a:stretch>
              </p:blipFill>
              <p:spPr>
                <a:xfrm>
                  <a:off x="10753069" y="2089702"/>
                  <a:ext cx="214200" cy="886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Freihand 122">
                  <a:extLst>
                    <a:ext uri="{FF2B5EF4-FFF2-40B4-BE49-F238E27FC236}">
                      <a16:creationId xmlns:a16="http://schemas.microsoft.com/office/drawing/2014/main" id="{0114E933-07F4-0EA1-D16F-E7C4EF29A86C}"/>
                    </a:ext>
                  </a:extLst>
                </p14:cNvPr>
                <p14:cNvContentPartPr/>
                <p14:nvPr/>
              </p14:nvContentPartPr>
              <p14:xfrm>
                <a:off x="10889869" y="2559502"/>
                <a:ext cx="939960" cy="411120"/>
              </p14:xfrm>
            </p:contentPart>
          </mc:Choice>
          <mc:Fallback>
            <p:pic>
              <p:nvPicPr>
                <p:cNvPr id="123" name="Freihand 122">
                  <a:extLst>
                    <a:ext uri="{FF2B5EF4-FFF2-40B4-BE49-F238E27FC236}">
                      <a16:creationId xmlns:a16="http://schemas.microsoft.com/office/drawing/2014/main" id="{0114E933-07F4-0EA1-D16F-E7C4EF29A86C}"/>
                    </a:ext>
                  </a:extLst>
                </p:cNvPr>
                <p:cNvPicPr/>
                <p:nvPr/>
              </p:nvPicPr>
              <p:blipFill>
                <a:blip r:embed="rId201"/>
                <a:stretch>
                  <a:fillRect/>
                </a:stretch>
              </p:blipFill>
              <p:spPr>
                <a:xfrm>
                  <a:off x="10880869" y="2550502"/>
                  <a:ext cx="9576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Freihand 123">
                  <a:extLst>
                    <a:ext uri="{FF2B5EF4-FFF2-40B4-BE49-F238E27FC236}">
                      <a16:creationId xmlns:a16="http://schemas.microsoft.com/office/drawing/2014/main" id="{1E726C1D-AF16-3917-C15A-DBE7D1D8A05F}"/>
                    </a:ext>
                  </a:extLst>
                </p14:cNvPr>
                <p14:cNvContentPartPr/>
                <p14:nvPr/>
              </p14:nvContentPartPr>
              <p14:xfrm>
                <a:off x="11837389" y="2469142"/>
                <a:ext cx="94680" cy="167400"/>
              </p14:xfrm>
            </p:contentPart>
          </mc:Choice>
          <mc:Fallback>
            <p:pic>
              <p:nvPicPr>
                <p:cNvPr id="124" name="Freihand 123">
                  <a:extLst>
                    <a:ext uri="{FF2B5EF4-FFF2-40B4-BE49-F238E27FC236}">
                      <a16:creationId xmlns:a16="http://schemas.microsoft.com/office/drawing/2014/main" id="{1E726C1D-AF16-3917-C15A-DBE7D1D8A05F}"/>
                    </a:ext>
                  </a:extLst>
                </p:cNvPr>
                <p:cNvPicPr/>
                <p:nvPr/>
              </p:nvPicPr>
              <p:blipFill>
                <a:blip r:embed="rId203"/>
                <a:stretch>
                  <a:fillRect/>
                </a:stretch>
              </p:blipFill>
              <p:spPr>
                <a:xfrm>
                  <a:off x="11828389" y="2460142"/>
                  <a:ext cx="112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5" name="Freihand 124">
                  <a:extLst>
                    <a:ext uri="{FF2B5EF4-FFF2-40B4-BE49-F238E27FC236}">
                      <a16:creationId xmlns:a16="http://schemas.microsoft.com/office/drawing/2014/main" id="{C76DEDB6-D08A-AE88-DAB2-208C4FB2E220}"/>
                    </a:ext>
                  </a:extLst>
                </p14:cNvPr>
                <p14:cNvContentPartPr/>
                <p14:nvPr/>
              </p14:nvContentPartPr>
              <p14:xfrm>
                <a:off x="10622029" y="1916902"/>
                <a:ext cx="266760" cy="297360"/>
              </p14:xfrm>
            </p:contentPart>
          </mc:Choice>
          <mc:Fallback>
            <p:pic>
              <p:nvPicPr>
                <p:cNvPr id="125" name="Freihand 124">
                  <a:extLst>
                    <a:ext uri="{FF2B5EF4-FFF2-40B4-BE49-F238E27FC236}">
                      <a16:creationId xmlns:a16="http://schemas.microsoft.com/office/drawing/2014/main" id="{C76DEDB6-D08A-AE88-DAB2-208C4FB2E220}"/>
                    </a:ext>
                  </a:extLst>
                </p:cNvPr>
                <p:cNvPicPr/>
                <p:nvPr/>
              </p:nvPicPr>
              <p:blipFill>
                <a:blip r:embed="rId205"/>
                <a:stretch>
                  <a:fillRect/>
                </a:stretch>
              </p:blipFill>
              <p:spPr>
                <a:xfrm>
                  <a:off x="10613029" y="1907902"/>
                  <a:ext cx="2844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2705C73D-702A-3603-5C8E-BE0FF4BCE523}"/>
                    </a:ext>
                  </a:extLst>
                </p14:cNvPr>
                <p14:cNvContentPartPr/>
                <p14:nvPr/>
              </p14:nvContentPartPr>
              <p14:xfrm>
                <a:off x="10273909" y="1912942"/>
                <a:ext cx="135720" cy="217440"/>
              </p14:xfrm>
            </p:contentPart>
          </mc:Choice>
          <mc:Fallback>
            <p:pic>
              <p:nvPicPr>
                <p:cNvPr id="127" name="Freihand 126">
                  <a:extLst>
                    <a:ext uri="{FF2B5EF4-FFF2-40B4-BE49-F238E27FC236}">
                      <a16:creationId xmlns:a16="http://schemas.microsoft.com/office/drawing/2014/main" id="{2705C73D-702A-3603-5C8E-BE0FF4BCE523}"/>
                    </a:ext>
                  </a:extLst>
                </p:cNvPr>
                <p:cNvPicPr/>
                <p:nvPr/>
              </p:nvPicPr>
              <p:blipFill>
                <a:blip r:embed="rId207"/>
                <a:stretch>
                  <a:fillRect/>
                </a:stretch>
              </p:blipFill>
              <p:spPr>
                <a:xfrm>
                  <a:off x="10265269" y="1903942"/>
                  <a:ext cx="153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Freihand 127">
                  <a:extLst>
                    <a:ext uri="{FF2B5EF4-FFF2-40B4-BE49-F238E27FC236}">
                      <a16:creationId xmlns:a16="http://schemas.microsoft.com/office/drawing/2014/main" id="{93BF8A1B-FFE6-7D6B-C619-EF69AFE30A54}"/>
                    </a:ext>
                  </a:extLst>
                </p14:cNvPr>
                <p14:cNvContentPartPr/>
                <p14:nvPr/>
              </p14:nvContentPartPr>
              <p14:xfrm>
                <a:off x="10466509" y="2020582"/>
                <a:ext cx="35280" cy="98640"/>
              </p14:xfrm>
            </p:contentPart>
          </mc:Choice>
          <mc:Fallback>
            <p:pic>
              <p:nvPicPr>
                <p:cNvPr id="128" name="Freihand 127">
                  <a:extLst>
                    <a:ext uri="{FF2B5EF4-FFF2-40B4-BE49-F238E27FC236}">
                      <a16:creationId xmlns:a16="http://schemas.microsoft.com/office/drawing/2014/main" id="{93BF8A1B-FFE6-7D6B-C619-EF69AFE30A54}"/>
                    </a:ext>
                  </a:extLst>
                </p:cNvPr>
                <p:cNvPicPr/>
                <p:nvPr/>
              </p:nvPicPr>
              <p:blipFill>
                <a:blip r:embed="rId209"/>
                <a:stretch>
                  <a:fillRect/>
                </a:stretch>
              </p:blipFill>
              <p:spPr>
                <a:xfrm>
                  <a:off x="10457509" y="2011582"/>
                  <a:ext cx="52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Freihand 128">
                  <a:extLst>
                    <a:ext uri="{FF2B5EF4-FFF2-40B4-BE49-F238E27FC236}">
                      <a16:creationId xmlns:a16="http://schemas.microsoft.com/office/drawing/2014/main" id="{50A24664-4F30-8063-9764-6386CFF6C255}"/>
                    </a:ext>
                  </a:extLst>
                </p14:cNvPr>
                <p14:cNvContentPartPr/>
                <p14:nvPr/>
              </p14:nvContentPartPr>
              <p14:xfrm>
                <a:off x="10479469" y="1920502"/>
                <a:ext cx="9720" cy="6480"/>
              </p14:xfrm>
            </p:contentPart>
          </mc:Choice>
          <mc:Fallback>
            <p:pic>
              <p:nvPicPr>
                <p:cNvPr id="129" name="Freihand 128">
                  <a:extLst>
                    <a:ext uri="{FF2B5EF4-FFF2-40B4-BE49-F238E27FC236}">
                      <a16:creationId xmlns:a16="http://schemas.microsoft.com/office/drawing/2014/main" id="{50A24664-4F30-8063-9764-6386CFF6C255}"/>
                    </a:ext>
                  </a:extLst>
                </p:cNvPr>
                <p:cNvPicPr/>
                <p:nvPr/>
              </p:nvPicPr>
              <p:blipFill>
                <a:blip r:embed="rId211"/>
                <a:stretch>
                  <a:fillRect/>
                </a:stretch>
              </p:blipFill>
              <p:spPr>
                <a:xfrm>
                  <a:off x="10470829" y="1911502"/>
                  <a:ext cx="27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Freihand 130">
                  <a:extLst>
                    <a:ext uri="{FF2B5EF4-FFF2-40B4-BE49-F238E27FC236}">
                      <a16:creationId xmlns:a16="http://schemas.microsoft.com/office/drawing/2014/main" id="{BDC20807-5944-123F-8A1E-FA3AA9F6E095}"/>
                    </a:ext>
                  </a:extLst>
                </p14:cNvPr>
                <p14:cNvContentPartPr/>
                <p14:nvPr/>
              </p14:nvContentPartPr>
              <p14:xfrm>
                <a:off x="11708509" y="2793502"/>
                <a:ext cx="38520" cy="130320"/>
              </p14:xfrm>
            </p:contentPart>
          </mc:Choice>
          <mc:Fallback>
            <p:pic>
              <p:nvPicPr>
                <p:cNvPr id="131" name="Freihand 130">
                  <a:extLst>
                    <a:ext uri="{FF2B5EF4-FFF2-40B4-BE49-F238E27FC236}">
                      <a16:creationId xmlns:a16="http://schemas.microsoft.com/office/drawing/2014/main" id="{BDC20807-5944-123F-8A1E-FA3AA9F6E095}"/>
                    </a:ext>
                  </a:extLst>
                </p:cNvPr>
                <p:cNvPicPr/>
                <p:nvPr/>
              </p:nvPicPr>
              <p:blipFill>
                <a:blip r:embed="rId213"/>
                <a:stretch>
                  <a:fillRect/>
                </a:stretch>
              </p:blipFill>
              <p:spPr>
                <a:xfrm>
                  <a:off x="11699869" y="2784502"/>
                  <a:ext cx="56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Freihand 131">
                  <a:extLst>
                    <a:ext uri="{FF2B5EF4-FFF2-40B4-BE49-F238E27FC236}">
                      <a16:creationId xmlns:a16="http://schemas.microsoft.com/office/drawing/2014/main" id="{BE15A3DE-1AD6-8469-FECF-1621B5E46856}"/>
                    </a:ext>
                  </a:extLst>
                </p14:cNvPr>
                <p14:cNvContentPartPr/>
                <p14:nvPr/>
              </p14:nvContentPartPr>
              <p14:xfrm>
                <a:off x="11601229" y="2757862"/>
                <a:ext cx="160920" cy="61920"/>
              </p14:xfrm>
            </p:contentPart>
          </mc:Choice>
          <mc:Fallback>
            <p:pic>
              <p:nvPicPr>
                <p:cNvPr id="132" name="Freihand 131">
                  <a:extLst>
                    <a:ext uri="{FF2B5EF4-FFF2-40B4-BE49-F238E27FC236}">
                      <a16:creationId xmlns:a16="http://schemas.microsoft.com/office/drawing/2014/main" id="{BE15A3DE-1AD6-8469-FECF-1621B5E46856}"/>
                    </a:ext>
                  </a:extLst>
                </p:cNvPr>
                <p:cNvPicPr/>
                <p:nvPr/>
              </p:nvPicPr>
              <p:blipFill>
                <a:blip r:embed="rId215"/>
                <a:stretch>
                  <a:fillRect/>
                </a:stretch>
              </p:blipFill>
              <p:spPr>
                <a:xfrm>
                  <a:off x="11592589" y="2749222"/>
                  <a:ext cx="178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Freihand 132">
                  <a:extLst>
                    <a:ext uri="{FF2B5EF4-FFF2-40B4-BE49-F238E27FC236}">
                      <a16:creationId xmlns:a16="http://schemas.microsoft.com/office/drawing/2014/main" id="{E8E9D05F-CDCB-987A-F992-9C708A93CA67}"/>
                    </a:ext>
                  </a:extLst>
                </p14:cNvPr>
                <p14:cNvContentPartPr/>
                <p14:nvPr/>
              </p14:nvContentPartPr>
              <p14:xfrm>
                <a:off x="11632909" y="2849302"/>
                <a:ext cx="157320" cy="84960"/>
              </p14:xfrm>
            </p:contentPart>
          </mc:Choice>
          <mc:Fallback>
            <p:pic>
              <p:nvPicPr>
                <p:cNvPr id="133" name="Freihand 132">
                  <a:extLst>
                    <a:ext uri="{FF2B5EF4-FFF2-40B4-BE49-F238E27FC236}">
                      <a16:creationId xmlns:a16="http://schemas.microsoft.com/office/drawing/2014/main" id="{E8E9D05F-CDCB-987A-F992-9C708A93CA67}"/>
                    </a:ext>
                  </a:extLst>
                </p:cNvPr>
                <p:cNvPicPr/>
                <p:nvPr/>
              </p:nvPicPr>
              <p:blipFill>
                <a:blip r:embed="rId217"/>
                <a:stretch>
                  <a:fillRect/>
                </a:stretch>
              </p:blipFill>
              <p:spPr>
                <a:xfrm>
                  <a:off x="11623909" y="2840302"/>
                  <a:ext cx="174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79FC6354-DE1B-CF50-2644-239A6DAAA007}"/>
                    </a:ext>
                  </a:extLst>
                </p14:cNvPr>
                <p14:cNvContentPartPr/>
                <p14:nvPr/>
              </p14:nvContentPartPr>
              <p14:xfrm>
                <a:off x="11819029" y="2838502"/>
                <a:ext cx="66240" cy="157680"/>
              </p14:xfrm>
            </p:contentPart>
          </mc:Choice>
          <mc:Fallback>
            <p:pic>
              <p:nvPicPr>
                <p:cNvPr id="134" name="Freihand 133">
                  <a:extLst>
                    <a:ext uri="{FF2B5EF4-FFF2-40B4-BE49-F238E27FC236}">
                      <a16:creationId xmlns:a16="http://schemas.microsoft.com/office/drawing/2014/main" id="{79FC6354-DE1B-CF50-2644-239A6DAAA007}"/>
                    </a:ext>
                  </a:extLst>
                </p:cNvPr>
                <p:cNvPicPr/>
                <p:nvPr/>
              </p:nvPicPr>
              <p:blipFill>
                <a:blip r:embed="rId219"/>
                <a:stretch>
                  <a:fillRect/>
                </a:stretch>
              </p:blipFill>
              <p:spPr>
                <a:xfrm>
                  <a:off x="11810389" y="2829502"/>
                  <a:ext cx="83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Freihand 134">
                  <a:extLst>
                    <a:ext uri="{FF2B5EF4-FFF2-40B4-BE49-F238E27FC236}">
                      <a16:creationId xmlns:a16="http://schemas.microsoft.com/office/drawing/2014/main" id="{214F0726-AE97-22A0-F361-6BF2E39F2243}"/>
                    </a:ext>
                  </a:extLst>
                </p14:cNvPr>
                <p14:cNvContentPartPr/>
                <p14:nvPr/>
              </p14:nvContentPartPr>
              <p14:xfrm>
                <a:off x="10974109" y="2625382"/>
                <a:ext cx="664560" cy="331200"/>
              </p14:xfrm>
            </p:contentPart>
          </mc:Choice>
          <mc:Fallback>
            <p:pic>
              <p:nvPicPr>
                <p:cNvPr id="135" name="Freihand 134">
                  <a:extLst>
                    <a:ext uri="{FF2B5EF4-FFF2-40B4-BE49-F238E27FC236}">
                      <a16:creationId xmlns:a16="http://schemas.microsoft.com/office/drawing/2014/main" id="{214F0726-AE97-22A0-F361-6BF2E39F2243}"/>
                    </a:ext>
                  </a:extLst>
                </p:cNvPr>
                <p:cNvPicPr/>
                <p:nvPr/>
              </p:nvPicPr>
              <p:blipFill>
                <a:blip r:embed="rId221"/>
                <a:stretch>
                  <a:fillRect/>
                </a:stretch>
              </p:blipFill>
              <p:spPr>
                <a:xfrm>
                  <a:off x="10965469" y="2616382"/>
                  <a:ext cx="6822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Freihand 135">
                  <a:extLst>
                    <a:ext uri="{FF2B5EF4-FFF2-40B4-BE49-F238E27FC236}">
                      <a16:creationId xmlns:a16="http://schemas.microsoft.com/office/drawing/2014/main" id="{12769A3C-91AE-7FCF-0A19-D6CF45C9CE3C}"/>
                    </a:ext>
                  </a:extLst>
                </p14:cNvPr>
                <p14:cNvContentPartPr/>
                <p14:nvPr/>
              </p14:nvContentPartPr>
              <p14:xfrm>
                <a:off x="11635429" y="2573182"/>
                <a:ext cx="51840" cy="152280"/>
              </p14:xfrm>
            </p:contentPart>
          </mc:Choice>
          <mc:Fallback>
            <p:pic>
              <p:nvPicPr>
                <p:cNvPr id="136" name="Freihand 135">
                  <a:extLst>
                    <a:ext uri="{FF2B5EF4-FFF2-40B4-BE49-F238E27FC236}">
                      <a16:creationId xmlns:a16="http://schemas.microsoft.com/office/drawing/2014/main" id="{12769A3C-91AE-7FCF-0A19-D6CF45C9CE3C}"/>
                    </a:ext>
                  </a:extLst>
                </p:cNvPr>
                <p:cNvPicPr/>
                <p:nvPr/>
              </p:nvPicPr>
              <p:blipFill>
                <a:blip r:embed="rId223"/>
                <a:stretch>
                  <a:fillRect/>
                </a:stretch>
              </p:blipFill>
              <p:spPr>
                <a:xfrm>
                  <a:off x="11626789" y="2564182"/>
                  <a:ext cx="69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7" name="Freihand 136">
                  <a:extLst>
                    <a:ext uri="{FF2B5EF4-FFF2-40B4-BE49-F238E27FC236}">
                      <a16:creationId xmlns:a16="http://schemas.microsoft.com/office/drawing/2014/main" id="{67A879E1-1DD4-2B36-5D3E-8DE99F61554F}"/>
                    </a:ext>
                  </a:extLst>
                </p14:cNvPr>
                <p14:cNvContentPartPr/>
                <p14:nvPr/>
              </p14:nvContentPartPr>
              <p14:xfrm>
                <a:off x="11715349" y="2652022"/>
                <a:ext cx="75240" cy="125280"/>
              </p14:xfrm>
            </p:contentPart>
          </mc:Choice>
          <mc:Fallback>
            <p:pic>
              <p:nvPicPr>
                <p:cNvPr id="137" name="Freihand 136">
                  <a:extLst>
                    <a:ext uri="{FF2B5EF4-FFF2-40B4-BE49-F238E27FC236}">
                      <a16:creationId xmlns:a16="http://schemas.microsoft.com/office/drawing/2014/main" id="{67A879E1-1DD4-2B36-5D3E-8DE99F61554F}"/>
                    </a:ext>
                  </a:extLst>
                </p:cNvPr>
                <p:cNvPicPr/>
                <p:nvPr/>
              </p:nvPicPr>
              <p:blipFill>
                <a:blip r:embed="rId225"/>
                <a:stretch>
                  <a:fillRect/>
                </a:stretch>
              </p:blipFill>
              <p:spPr>
                <a:xfrm>
                  <a:off x="11706349" y="2643382"/>
                  <a:ext cx="92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2DF6586A-CE3F-B29F-FEA8-8608FD3DE254}"/>
                    </a:ext>
                  </a:extLst>
                </p14:cNvPr>
                <p14:cNvContentPartPr/>
                <p14:nvPr/>
              </p14:nvContentPartPr>
              <p14:xfrm>
                <a:off x="10670629" y="2234062"/>
                <a:ext cx="277920" cy="151200"/>
              </p14:xfrm>
            </p:contentPart>
          </mc:Choice>
          <mc:Fallback>
            <p:pic>
              <p:nvPicPr>
                <p:cNvPr id="138" name="Freihand 137">
                  <a:extLst>
                    <a:ext uri="{FF2B5EF4-FFF2-40B4-BE49-F238E27FC236}">
                      <a16:creationId xmlns:a16="http://schemas.microsoft.com/office/drawing/2014/main" id="{2DF6586A-CE3F-B29F-FEA8-8608FD3DE254}"/>
                    </a:ext>
                  </a:extLst>
                </p:cNvPr>
                <p:cNvPicPr/>
                <p:nvPr/>
              </p:nvPicPr>
              <p:blipFill>
                <a:blip r:embed="rId227"/>
                <a:stretch>
                  <a:fillRect/>
                </a:stretch>
              </p:blipFill>
              <p:spPr>
                <a:xfrm>
                  <a:off x="10661629" y="2225422"/>
                  <a:ext cx="295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46B7F7CF-202E-6543-A925-03E98ED46864}"/>
                    </a:ext>
                  </a:extLst>
                </p14:cNvPr>
                <p14:cNvContentPartPr/>
                <p14:nvPr/>
              </p14:nvContentPartPr>
              <p14:xfrm>
                <a:off x="11471629" y="2042902"/>
                <a:ext cx="39960" cy="55080"/>
              </p14:xfrm>
            </p:contentPart>
          </mc:Choice>
          <mc:Fallback>
            <p:pic>
              <p:nvPicPr>
                <p:cNvPr id="139" name="Freihand 138">
                  <a:extLst>
                    <a:ext uri="{FF2B5EF4-FFF2-40B4-BE49-F238E27FC236}">
                      <a16:creationId xmlns:a16="http://schemas.microsoft.com/office/drawing/2014/main" id="{46B7F7CF-202E-6543-A925-03E98ED46864}"/>
                    </a:ext>
                  </a:extLst>
                </p:cNvPr>
                <p:cNvPicPr/>
                <p:nvPr/>
              </p:nvPicPr>
              <p:blipFill>
                <a:blip r:embed="rId229"/>
                <a:stretch>
                  <a:fillRect/>
                </a:stretch>
              </p:blipFill>
              <p:spPr>
                <a:xfrm>
                  <a:off x="11462629" y="2034262"/>
                  <a:ext cx="57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 name="Freihand 140">
                  <a:extLst>
                    <a:ext uri="{FF2B5EF4-FFF2-40B4-BE49-F238E27FC236}">
                      <a16:creationId xmlns:a16="http://schemas.microsoft.com/office/drawing/2014/main" id="{A1DC0638-4DC2-8758-D502-E5FED3BE41A7}"/>
                    </a:ext>
                  </a:extLst>
                </p14:cNvPr>
                <p14:cNvContentPartPr/>
                <p14:nvPr/>
              </p14:nvContentPartPr>
              <p14:xfrm>
                <a:off x="10497109" y="2364382"/>
                <a:ext cx="168480" cy="213840"/>
              </p14:xfrm>
            </p:contentPart>
          </mc:Choice>
          <mc:Fallback>
            <p:pic>
              <p:nvPicPr>
                <p:cNvPr id="141" name="Freihand 140">
                  <a:extLst>
                    <a:ext uri="{FF2B5EF4-FFF2-40B4-BE49-F238E27FC236}">
                      <a16:creationId xmlns:a16="http://schemas.microsoft.com/office/drawing/2014/main" id="{A1DC0638-4DC2-8758-D502-E5FED3BE41A7}"/>
                    </a:ext>
                  </a:extLst>
                </p:cNvPr>
                <p:cNvPicPr/>
                <p:nvPr/>
              </p:nvPicPr>
              <p:blipFill>
                <a:blip r:embed="rId231"/>
                <a:stretch>
                  <a:fillRect/>
                </a:stretch>
              </p:blipFill>
              <p:spPr>
                <a:xfrm>
                  <a:off x="10488109" y="2355742"/>
                  <a:ext cx="1861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 name="Freihand 142">
                  <a:extLst>
                    <a:ext uri="{FF2B5EF4-FFF2-40B4-BE49-F238E27FC236}">
                      <a16:creationId xmlns:a16="http://schemas.microsoft.com/office/drawing/2014/main" id="{F76DEA2F-F3E7-69FA-D3E8-8712E2273162}"/>
                    </a:ext>
                  </a:extLst>
                </p14:cNvPr>
                <p14:cNvContentPartPr/>
                <p14:nvPr/>
              </p14:nvContentPartPr>
              <p14:xfrm>
                <a:off x="10970869" y="2613142"/>
                <a:ext cx="688680" cy="358560"/>
              </p14:xfrm>
            </p:contentPart>
          </mc:Choice>
          <mc:Fallback>
            <p:pic>
              <p:nvPicPr>
                <p:cNvPr id="143" name="Freihand 142">
                  <a:extLst>
                    <a:ext uri="{FF2B5EF4-FFF2-40B4-BE49-F238E27FC236}">
                      <a16:creationId xmlns:a16="http://schemas.microsoft.com/office/drawing/2014/main" id="{F76DEA2F-F3E7-69FA-D3E8-8712E2273162}"/>
                    </a:ext>
                  </a:extLst>
                </p:cNvPr>
                <p:cNvPicPr/>
                <p:nvPr/>
              </p:nvPicPr>
              <p:blipFill>
                <a:blip r:embed="rId233"/>
                <a:stretch>
                  <a:fillRect/>
                </a:stretch>
              </p:blipFill>
              <p:spPr>
                <a:xfrm>
                  <a:off x="10961869" y="2604502"/>
                  <a:ext cx="70632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4" name="Freihand 143">
                  <a:extLst>
                    <a:ext uri="{FF2B5EF4-FFF2-40B4-BE49-F238E27FC236}">
                      <a16:creationId xmlns:a16="http://schemas.microsoft.com/office/drawing/2014/main" id="{E010565E-D120-6289-2440-143C831311AC}"/>
                    </a:ext>
                  </a:extLst>
                </p14:cNvPr>
                <p14:cNvContentPartPr/>
                <p14:nvPr/>
              </p14:nvContentPartPr>
              <p14:xfrm>
                <a:off x="11503309" y="2089702"/>
                <a:ext cx="138960" cy="597240"/>
              </p14:xfrm>
            </p:contentPart>
          </mc:Choice>
          <mc:Fallback>
            <p:pic>
              <p:nvPicPr>
                <p:cNvPr id="144" name="Freihand 143">
                  <a:extLst>
                    <a:ext uri="{FF2B5EF4-FFF2-40B4-BE49-F238E27FC236}">
                      <a16:creationId xmlns:a16="http://schemas.microsoft.com/office/drawing/2014/main" id="{E010565E-D120-6289-2440-143C831311AC}"/>
                    </a:ext>
                  </a:extLst>
                </p:cNvPr>
                <p:cNvPicPr/>
                <p:nvPr/>
              </p:nvPicPr>
              <p:blipFill>
                <a:blip r:embed="rId235"/>
                <a:stretch>
                  <a:fillRect/>
                </a:stretch>
              </p:blipFill>
              <p:spPr>
                <a:xfrm>
                  <a:off x="11494669" y="2081062"/>
                  <a:ext cx="15660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Freihand 145">
                  <a:extLst>
                    <a:ext uri="{FF2B5EF4-FFF2-40B4-BE49-F238E27FC236}">
                      <a16:creationId xmlns:a16="http://schemas.microsoft.com/office/drawing/2014/main" id="{5F02991F-E7D5-5C66-BBFC-BD6CC7CDCC2B}"/>
                    </a:ext>
                  </a:extLst>
                </p14:cNvPr>
                <p14:cNvContentPartPr/>
                <p14:nvPr/>
              </p14:nvContentPartPr>
              <p14:xfrm>
                <a:off x="9106789" y="2787742"/>
                <a:ext cx="1301400" cy="1018800"/>
              </p14:xfrm>
            </p:contentPart>
          </mc:Choice>
          <mc:Fallback>
            <p:pic>
              <p:nvPicPr>
                <p:cNvPr id="146" name="Freihand 145">
                  <a:extLst>
                    <a:ext uri="{FF2B5EF4-FFF2-40B4-BE49-F238E27FC236}">
                      <a16:creationId xmlns:a16="http://schemas.microsoft.com/office/drawing/2014/main" id="{5F02991F-E7D5-5C66-BBFC-BD6CC7CDCC2B}"/>
                    </a:ext>
                  </a:extLst>
                </p:cNvPr>
                <p:cNvPicPr/>
                <p:nvPr/>
              </p:nvPicPr>
              <p:blipFill>
                <a:blip r:embed="rId237"/>
                <a:stretch>
                  <a:fillRect/>
                </a:stretch>
              </p:blipFill>
              <p:spPr>
                <a:xfrm>
                  <a:off x="9097789" y="2779102"/>
                  <a:ext cx="1319040" cy="1036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Freihand 146">
                  <a:extLst>
                    <a:ext uri="{FF2B5EF4-FFF2-40B4-BE49-F238E27FC236}">
                      <a16:creationId xmlns:a16="http://schemas.microsoft.com/office/drawing/2014/main" id="{347E76A3-CA41-556B-7E64-44CA96B4D756}"/>
                    </a:ext>
                  </a:extLst>
                </p14:cNvPr>
                <p14:cNvContentPartPr/>
                <p14:nvPr/>
              </p14:nvContentPartPr>
              <p14:xfrm>
                <a:off x="10944589" y="2105182"/>
                <a:ext cx="516960" cy="873720"/>
              </p14:xfrm>
            </p:contentPart>
          </mc:Choice>
          <mc:Fallback>
            <p:pic>
              <p:nvPicPr>
                <p:cNvPr id="147" name="Freihand 146">
                  <a:extLst>
                    <a:ext uri="{FF2B5EF4-FFF2-40B4-BE49-F238E27FC236}">
                      <a16:creationId xmlns:a16="http://schemas.microsoft.com/office/drawing/2014/main" id="{347E76A3-CA41-556B-7E64-44CA96B4D756}"/>
                    </a:ext>
                  </a:extLst>
                </p:cNvPr>
                <p:cNvPicPr/>
                <p:nvPr/>
              </p:nvPicPr>
              <p:blipFill>
                <a:blip r:embed="rId239"/>
                <a:stretch>
                  <a:fillRect/>
                </a:stretch>
              </p:blipFill>
              <p:spPr>
                <a:xfrm>
                  <a:off x="10935589" y="2096182"/>
                  <a:ext cx="534600" cy="891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Freihand 147">
                  <a:extLst>
                    <a:ext uri="{FF2B5EF4-FFF2-40B4-BE49-F238E27FC236}">
                      <a16:creationId xmlns:a16="http://schemas.microsoft.com/office/drawing/2014/main" id="{1C8BA7E4-02F2-534B-FC88-1B7870773BF7}"/>
                    </a:ext>
                  </a:extLst>
                </p14:cNvPr>
                <p14:cNvContentPartPr/>
                <p14:nvPr/>
              </p14:nvContentPartPr>
              <p14:xfrm>
                <a:off x="11639749" y="2590102"/>
                <a:ext cx="28080" cy="68040"/>
              </p14:xfrm>
            </p:contentPart>
          </mc:Choice>
          <mc:Fallback>
            <p:pic>
              <p:nvPicPr>
                <p:cNvPr id="148" name="Freihand 147">
                  <a:extLst>
                    <a:ext uri="{FF2B5EF4-FFF2-40B4-BE49-F238E27FC236}">
                      <a16:creationId xmlns:a16="http://schemas.microsoft.com/office/drawing/2014/main" id="{1C8BA7E4-02F2-534B-FC88-1B7870773BF7}"/>
                    </a:ext>
                  </a:extLst>
                </p:cNvPr>
                <p:cNvPicPr/>
                <p:nvPr/>
              </p:nvPicPr>
              <p:blipFill>
                <a:blip r:embed="rId241"/>
                <a:stretch>
                  <a:fillRect/>
                </a:stretch>
              </p:blipFill>
              <p:spPr>
                <a:xfrm>
                  <a:off x="11631109" y="2581102"/>
                  <a:ext cx="45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Freihand 148">
                  <a:extLst>
                    <a:ext uri="{FF2B5EF4-FFF2-40B4-BE49-F238E27FC236}">
                      <a16:creationId xmlns:a16="http://schemas.microsoft.com/office/drawing/2014/main" id="{15753EB1-83A7-B4B3-0608-3C0764F3ADD5}"/>
                    </a:ext>
                  </a:extLst>
                </p14:cNvPr>
                <p14:cNvContentPartPr/>
                <p14:nvPr/>
              </p14:nvContentPartPr>
              <p14:xfrm>
                <a:off x="11492869" y="2070622"/>
                <a:ext cx="5040" cy="24120"/>
              </p14:xfrm>
            </p:contentPart>
          </mc:Choice>
          <mc:Fallback>
            <p:pic>
              <p:nvPicPr>
                <p:cNvPr id="149" name="Freihand 148">
                  <a:extLst>
                    <a:ext uri="{FF2B5EF4-FFF2-40B4-BE49-F238E27FC236}">
                      <a16:creationId xmlns:a16="http://schemas.microsoft.com/office/drawing/2014/main" id="{15753EB1-83A7-B4B3-0608-3C0764F3ADD5}"/>
                    </a:ext>
                  </a:extLst>
                </p:cNvPr>
                <p:cNvPicPr/>
                <p:nvPr/>
              </p:nvPicPr>
              <p:blipFill>
                <a:blip r:embed="rId243"/>
                <a:stretch>
                  <a:fillRect/>
                </a:stretch>
              </p:blipFill>
              <p:spPr>
                <a:xfrm>
                  <a:off x="11484229" y="2061622"/>
                  <a:ext cx="22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1" name="Freihand 150">
                  <a:extLst>
                    <a:ext uri="{FF2B5EF4-FFF2-40B4-BE49-F238E27FC236}">
                      <a16:creationId xmlns:a16="http://schemas.microsoft.com/office/drawing/2014/main" id="{AC15E4E2-4579-5753-9939-12337185BA9A}"/>
                    </a:ext>
                  </a:extLst>
                </p14:cNvPr>
                <p14:cNvContentPartPr/>
                <p14:nvPr/>
              </p14:nvContentPartPr>
              <p14:xfrm>
                <a:off x="10964749" y="1840942"/>
                <a:ext cx="157320" cy="100080"/>
              </p14:xfrm>
            </p:contentPart>
          </mc:Choice>
          <mc:Fallback>
            <p:pic>
              <p:nvPicPr>
                <p:cNvPr id="151" name="Freihand 150">
                  <a:extLst>
                    <a:ext uri="{FF2B5EF4-FFF2-40B4-BE49-F238E27FC236}">
                      <a16:creationId xmlns:a16="http://schemas.microsoft.com/office/drawing/2014/main" id="{AC15E4E2-4579-5753-9939-12337185BA9A}"/>
                    </a:ext>
                  </a:extLst>
                </p:cNvPr>
                <p:cNvPicPr/>
                <p:nvPr/>
              </p:nvPicPr>
              <p:blipFill>
                <a:blip r:embed="rId245"/>
                <a:stretch>
                  <a:fillRect/>
                </a:stretch>
              </p:blipFill>
              <p:spPr>
                <a:xfrm>
                  <a:off x="10955749" y="1832302"/>
                  <a:ext cx="174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2" name="Freihand 151">
                  <a:extLst>
                    <a:ext uri="{FF2B5EF4-FFF2-40B4-BE49-F238E27FC236}">
                      <a16:creationId xmlns:a16="http://schemas.microsoft.com/office/drawing/2014/main" id="{71E306EE-D58F-BB68-7C82-E23B74EBBD85}"/>
                    </a:ext>
                  </a:extLst>
                </p14:cNvPr>
                <p14:cNvContentPartPr/>
                <p14:nvPr/>
              </p14:nvContentPartPr>
              <p14:xfrm>
                <a:off x="11188669" y="1719262"/>
                <a:ext cx="135000" cy="66240"/>
              </p14:xfrm>
            </p:contentPart>
          </mc:Choice>
          <mc:Fallback>
            <p:pic>
              <p:nvPicPr>
                <p:cNvPr id="152" name="Freihand 151">
                  <a:extLst>
                    <a:ext uri="{FF2B5EF4-FFF2-40B4-BE49-F238E27FC236}">
                      <a16:creationId xmlns:a16="http://schemas.microsoft.com/office/drawing/2014/main" id="{71E306EE-D58F-BB68-7C82-E23B74EBBD85}"/>
                    </a:ext>
                  </a:extLst>
                </p:cNvPr>
                <p:cNvPicPr/>
                <p:nvPr/>
              </p:nvPicPr>
              <p:blipFill>
                <a:blip r:embed="rId247"/>
                <a:stretch>
                  <a:fillRect/>
                </a:stretch>
              </p:blipFill>
              <p:spPr>
                <a:xfrm>
                  <a:off x="11179669" y="1710262"/>
                  <a:ext cx="152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3" name="Freihand 152">
                  <a:extLst>
                    <a:ext uri="{FF2B5EF4-FFF2-40B4-BE49-F238E27FC236}">
                      <a16:creationId xmlns:a16="http://schemas.microsoft.com/office/drawing/2014/main" id="{08D16E57-2E74-CD46-84D6-4C9D5396C672}"/>
                    </a:ext>
                  </a:extLst>
                </p14:cNvPr>
                <p14:cNvContentPartPr/>
                <p14:nvPr/>
              </p14:nvContentPartPr>
              <p14:xfrm>
                <a:off x="11311429" y="1662742"/>
                <a:ext cx="65160" cy="169200"/>
              </p14:xfrm>
            </p:contentPart>
          </mc:Choice>
          <mc:Fallback>
            <p:pic>
              <p:nvPicPr>
                <p:cNvPr id="153" name="Freihand 152">
                  <a:extLst>
                    <a:ext uri="{FF2B5EF4-FFF2-40B4-BE49-F238E27FC236}">
                      <a16:creationId xmlns:a16="http://schemas.microsoft.com/office/drawing/2014/main" id="{08D16E57-2E74-CD46-84D6-4C9D5396C672}"/>
                    </a:ext>
                  </a:extLst>
                </p:cNvPr>
                <p:cNvPicPr/>
                <p:nvPr/>
              </p:nvPicPr>
              <p:blipFill>
                <a:blip r:embed="rId249"/>
                <a:stretch>
                  <a:fillRect/>
                </a:stretch>
              </p:blipFill>
              <p:spPr>
                <a:xfrm>
                  <a:off x="11302429" y="1653742"/>
                  <a:ext cx="82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9" name="Freihand 158">
                  <a:extLst>
                    <a:ext uri="{FF2B5EF4-FFF2-40B4-BE49-F238E27FC236}">
                      <a16:creationId xmlns:a16="http://schemas.microsoft.com/office/drawing/2014/main" id="{A8FD1CE7-1B46-CCCD-966E-E200DF3CE779}"/>
                    </a:ext>
                  </a:extLst>
                </p14:cNvPr>
                <p14:cNvContentPartPr/>
                <p14:nvPr/>
              </p14:nvContentPartPr>
              <p14:xfrm>
                <a:off x="11020189" y="1722502"/>
                <a:ext cx="677880" cy="378360"/>
              </p14:xfrm>
            </p:contentPart>
          </mc:Choice>
          <mc:Fallback>
            <p:pic>
              <p:nvPicPr>
                <p:cNvPr id="159" name="Freihand 158">
                  <a:extLst>
                    <a:ext uri="{FF2B5EF4-FFF2-40B4-BE49-F238E27FC236}">
                      <a16:creationId xmlns:a16="http://schemas.microsoft.com/office/drawing/2014/main" id="{A8FD1CE7-1B46-CCCD-966E-E200DF3CE779}"/>
                    </a:ext>
                  </a:extLst>
                </p:cNvPr>
                <p:cNvPicPr/>
                <p:nvPr/>
              </p:nvPicPr>
              <p:blipFill>
                <a:blip r:embed="rId251"/>
                <a:stretch>
                  <a:fillRect/>
                </a:stretch>
              </p:blipFill>
              <p:spPr>
                <a:xfrm>
                  <a:off x="11011549" y="1713862"/>
                  <a:ext cx="695520" cy="39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52A809AF-9CD9-A82D-6910-173E951BC3C7}"/>
                  </a:ext>
                </a:extLst>
              </p14:cNvPr>
              <p14:cNvContentPartPr/>
              <p14:nvPr/>
            </p14:nvContentPartPr>
            <p14:xfrm>
              <a:off x="3302149" y="6005062"/>
              <a:ext cx="4944240" cy="71640"/>
            </p14:xfrm>
          </p:contentPart>
        </mc:Choice>
        <mc:Fallback>
          <p:pic>
            <p:nvPicPr>
              <p:cNvPr id="161" name="Freihand 160">
                <a:extLst>
                  <a:ext uri="{FF2B5EF4-FFF2-40B4-BE49-F238E27FC236}">
                    <a16:creationId xmlns:a16="http://schemas.microsoft.com/office/drawing/2014/main" id="{52A809AF-9CD9-A82D-6910-173E951BC3C7}"/>
                  </a:ext>
                </a:extLst>
              </p:cNvPr>
              <p:cNvPicPr/>
              <p:nvPr/>
            </p:nvPicPr>
            <p:blipFill>
              <a:blip r:embed="rId253"/>
              <a:stretch>
                <a:fillRect/>
              </a:stretch>
            </p:blipFill>
            <p:spPr>
              <a:xfrm>
                <a:off x="3293509" y="5996062"/>
                <a:ext cx="4961880" cy="89280"/>
              </a:xfrm>
              <a:prstGeom prst="rect">
                <a:avLst/>
              </a:prstGeom>
            </p:spPr>
          </p:pic>
        </mc:Fallback>
      </mc:AlternateContent>
    </p:spTree>
    <p:extLst>
      <p:ext uri="{BB962C8B-B14F-4D97-AF65-F5344CB8AC3E}">
        <p14:creationId xmlns:p14="http://schemas.microsoft.com/office/powerpoint/2010/main" val="16293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77701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a:t>Bill-Gates</a:t>
            </a:r>
            <a:endParaRPr lang="de-DE" sz="2200" b="1" dirty="0"/>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grpSp>
        <p:nvGrpSpPr>
          <p:cNvPr id="19" name="Gruppieren 18">
            <a:extLst>
              <a:ext uri="{FF2B5EF4-FFF2-40B4-BE49-F238E27FC236}">
                <a16:creationId xmlns:a16="http://schemas.microsoft.com/office/drawing/2014/main" id="{A5F3DC79-049C-A9ED-F68A-C4E70594683D}"/>
              </a:ext>
            </a:extLst>
          </p:cNvPr>
          <p:cNvGrpSpPr/>
          <p:nvPr/>
        </p:nvGrpSpPr>
        <p:grpSpPr>
          <a:xfrm>
            <a:off x="134869" y="1987069"/>
            <a:ext cx="5665320" cy="3920760"/>
            <a:chOff x="134869" y="1987069"/>
            <a:chExt cx="5665320" cy="392076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2209AF1-D483-0E6C-A35F-263F2CA73BEC}"/>
                    </a:ext>
                  </a:extLst>
                </p14:cNvPr>
                <p14:cNvContentPartPr/>
                <p14:nvPr/>
              </p14:nvContentPartPr>
              <p14:xfrm>
                <a:off x="134869" y="2030629"/>
                <a:ext cx="2659680" cy="2395080"/>
              </p14:xfrm>
            </p:contentPart>
          </mc:Choice>
          <mc:Fallback>
            <p:pic>
              <p:nvPicPr>
                <p:cNvPr id="3" name="Freihand 2">
                  <a:extLst>
                    <a:ext uri="{FF2B5EF4-FFF2-40B4-BE49-F238E27FC236}">
                      <a16:creationId xmlns:a16="http://schemas.microsoft.com/office/drawing/2014/main" id="{02209AF1-D483-0E6C-A35F-263F2CA73BEC}"/>
                    </a:ext>
                  </a:extLst>
                </p:cNvPr>
                <p:cNvPicPr/>
                <p:nvPr/>
              </p:nvPicPr>
              <p:blipFill>
                <a:blip r:embed="rId4"/>
                <a:stretch>
                  <a:fillRect/>
                </a:stretch>
              </p:blipFill>
              <p:spPr>
                <a:xfrm>
                  <a:off x="125869" y="2021989"/>
                  <a:ext cx="2677320" cy="2412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C5F0E5CA-A61E-F2DC-C76C-30BC333FCD35}"/>
                    </a:ext>
                  </a:extLst>
                </p14:cNvPr>
                <p14:cNvContentPartPr/>
                <p14:nvPr/>
              </p14:nvContentPartPr>
              <p14:xfrm>
                <a:off x="1050349" y="4544149"/>
                <a:ext cx="1517760" cy="1363680"/>
              </p14:xfrm>
            </p:contentPart>
          </mc:Choice>
          <mc:Fallback>
            <p:pic>
              <p:nvPicPr>
                <p:cNvPr id="7" name="Freihand 6">
                  <a:extLst>
                    <a:ext uri="{FF2B5EF4-FFF2-40B4-BE49-F238E27FC236}">
                      <a16:creationId xmlns:a16="http://schemas.microsoft.com/office/drawing/2014/main" id="{C5F0E5CA-A61E-F2DC-C76C-30BC333FCD35}"/>
                    </a:ext>
                  </a:extLst>
                </p:cNvPr>
                <p:cNvPicPr/>
                <p:nvPr/>
              </p:nvPicPr>
              <p:blipFill>
                <a:blip r:embed="rId6"/>
                <a:stretch>
                  <a:fillRect/>
                </a:stretch>
              </p:blipFill>
              <p:spPr>
                <a:xfrm>
                  <a:off x="1041709" y="4535149"/>
                  <a:ext cx="1535400" cy="1381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5917D38E-9C64-977F-1727-BA933E044051}"/>
                    </a:ext>
                  </a:extLst>
                </p14:cNvPr>
                <p14:cNvContentPartPr/>
                <p14:nvPr/>
              </p14:nvContentPartPr>
              <p14:xfrm>
                <a:off x="4758349" y="2006149"/>
                <a:ext cx="297720" cy="34920"/>
              </p14:xfrm>
            </p:contentPart>
          </mc:Choice>
          <mc:Fallback>
            <p:pic>
              <p:nvPicPr>
                <p:cNvPr id="17" name="Freihand 16">
                  <a:extLst>
                    <a:ext uri="{FF2B5EF4-FFF2-40B4-BE49-F238E27FC236}">
                      <a16:creationId xmlns:a16="http://schemas.microsoft.com/office/drawing/2014/main" id="{5917D38E-9C64-977F-1727-BA933E044051}"/>
                    </a:ext>
                  </a:extLst>
                </p:cNvPr>
                <p:cNvPicPr/>
                <p:nvPr/>
              </p:nvPicPr>
              <p:blipFill>
                <a:blip r:embed="rId8"/>
                <a:stretch>
                  <a:fillRect/>
                </a:stretch>
              </p:blipFill>
              <p:spPr>
                <a:xfrm>
                  <a:off x="4749349" y="1997149"/>
                  <a:ext cx="315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9659B7D0-1069-3B0A-76C1-BDAEF682B344}"/>
                    </a:ext>
                  </a:extLst>
                </p14:cNvPr>
                <p14:cNvContentPartPr/>
                <p14:nvPr/>
              </p14:nvContentPartPr>
              <p14:xfrm>
                <a:off x="3092629" y="1987069"/>
                <a:ext cx="2707560" cy="2363760"/>
              </p14:xfrm>
            </p:contentPart>
          </mc:Choice>
          <mc:Fallback>
            <p:pic>
              <p:nvPicPr>
                <p:cNvPr id="18" name="Freihand 17">
                  <a:extLst>
                    <a:ext uri="{FF2B5EF4-FFF2-40B4-BE49-F238E27FC236}">
                      <a16:creationId xmlns:a16="http://schemas.microsoft.com/office/drawing/2014/main" id="{9659B7D0-1069-3B0A-76C1-BDAEF682B344}"/>
                    </a:ext>
                  </a:extLst>
                </p:cNvPr>
                <p:cNvPicPr/>
                <p:nvPr/>
              </p:nvPicPr>
              <p:blipFill>
                <a:blip r:embed="rId10"/>
                <a:stretch>
                  <a:fillRect/>
                </a:stretch>
              </p:blipFill>
              <p:spPr>
                <a:xfrm>
                  <a:off x="3083629" y="1978429"/>
                  <a:ext cx="2725200" cy="2381400"/>
                </a:xfrm>
                <a:prstGeom prst="rect">
                  <a:avLst/>
                </a:prstGeom>
              </p:spPr>
            </p:pic>
          </mc:Fallback>
        </mc:AlternateContent>
      </p:grpSp>
      <p:grpSp>
        <p:nvGrpSpPr>
          <p:cNvPr id="24" name="Gruppieren 23">
            <a:extLst>
              <a:ext uri="{FF2B5EF4-FFF2-40B4-BE49-F238E27FC236}">
                <a16:creationId xmlns:a16="http://schemas.microsoft.com/office/drawing/2014/main" id="{9ADA4A1D-9C90-513D-00BF-A0300957FA03}"/>
              </a:ext>
            </a:extLst>
          </p:cNvPr>
          <p:cNvGrpSpPr/>
          <p:nvPr/>
        </p:nvGrpSpPr>
        <p:grpSpPr>
          <a:xfrm>
            <a:off x="3417709" y="2757829"/>
            <a:ext cx="2032560" cy="510840"/>
            <a:chOff x="3417709" y="2757829"/>
            <a:chExt cx="2032560" cy="510840"/>
          </a:xfrm>
        </p:grpSpPr>
        <mc:AlternateContent xmlns:mc="http://schemas.openxmlformats.org/markup-compatibility/2006">
          <mc:Choice xmlns:p14="http://schemas.microsoft.com/office/powerpoint/2010/main" Requires="p14">
            <p:contentPart p14:bwMode="auto" r:id="rId11">
              <p14:nvContentPartPr>
                <p14:cNvPr id="20" name="Freihand 19">
                  <a:extLst>
                    <a:ext uri="{FF2B5EF4-FFF2-40B4-BE49-F238E27FC236}">
                      <a16:creationId xmlns:a16="http://schemas.microsoft.com/office/drawing/2014/main" id="{BFC63635-6665-6F14-8CAB-1CF6FB5AA0FB}"/>
                    </a:ext>
                  </a:extLst>
                </p14:cNvPr>
                <p14:cNvContentPartPr/>
                <p14:nvPr/>
              </p14:nvContentPartPr>
              <p14:xfrm>
                <a:off x="4771669" y="2803909"/>
                <a:ext cx="578880" cy="446760"/>
              </p14:xfrm>
            </p:contentPart>
          </mc:Choice>
          <mc:Fallback>
            <p:pic>
              <p:nvPicPr>
                <p:cNvPr id="20" name="Freihand 19">
                  <a:extLst>
                    <a:ext uri="{FF2B5EF4-FFF2-40B4-BE49-F238E27FC236}">
                      <a16:creationId xmlns:a16="http://schemas.microsoft.com/office/drawing/2014/main" id="{BFC63635-6665-6F14-8CAB-1CF6FB5AA0FB}"/>
                    </a:ext>
                  </a:extLst>
                </p:cNvPr>
                <p:cNvPicPr/>
                <p:nvPr/>
              </p:nvPicPr>
              <p:blipFill>
                <a:blip r:embed="rId12"/>
                <a:stretch>
                  <a:fillRect/>
                </a:stretch>
              </p:blipFill>
              <p:spPr>
                <a:xfrm>
                  <a:off x="4763029" y="2794909"/>
                  <a:ext cx="59652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a:extLst>
                    <a:ext uri="{FF2B5EF4-FFF2-40B4-BE49-F238E27FC236}">
                      <a16:creationId xmlns:a16="http://schemas.microsoft.com/office/drawing/2014/main" id="{607648BC-5AC6-304D-C4D8-23BF990380B6}"/>
                    </a:ext>
                  </a:extLst>
                </p14:cNvPr>
                <p14:cNvContentPartPr/>
                <p14:nvPr/>
              </p14:nvContentPartPr>
              <p14:xfrm>
                <a:off x="3417709" y="2765029"/>
                <a:ext cx="758520" cy="486360"/>
              </p14:xfrm>
            </p:contentPart>
          </mc:Choice>
          <mc:Fallback>
            <p:pic>
              <p:nvPicPr>
                <p:cNvPr id="21" name="Freihand 20">
                  <a:extLst>
                    <a:ext uri="{FF2B5EF4-FFF2-40B4-BE49-F238E27FC236}">
                      <a16:creationId xmlns:a16="http://schemas.microsoft.com/office/drawing/2014/main" id="{607648BC-5AC6-304D-C4D8-23BF990380B6}"/>
                    </a:ext>
                  </a:extLst>
                </p:cNvPr>
                <p:cNvPicPr/>
                <p:nvPr/>
              </p:nvPicPr>
              <p:blipFill>
                <a:blip r:embed="rId14"/>
                <a:stretch>
                  <a:fillRect/>
                </a:stretch>
              </p:blipFill>
              <p:spPr>
                <a:xfrm>
                  <a:off x="3409069" y="2756389"/>
                  <a:ext cx="77616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6FF196CC-C514-5549-301B-451355ADAE3D}"/>
                    </a:ext>
                  </a:extLst>
                </p14:cNvPr>
                <p14:cNvContentPartPr/>
                <p14:nvPr/>
              </p14:nvContentPartPr>
              <p14:xfrm>
                <a:off x="4770229" y="2757829"/>
                <a:ext cx="680040" cy="510840"/>
              </p14:xfrm>
            </p:contentPart>
          </mc:Choice>
          <mc:Fallback>
            <p:pic>
              <p:nvPicPr>
                <p:cNvPr id="23" name="Freihand 22">
                  <a:extLst>
                    <a:ext uri="{FF2B5EF4-FFF2-40B4-BE49-F238E27FC236}">
                      <a16:creationId xmlns:a16="http://schemas.microsoft.com/office/drawing/2014/main" id="{6FF196CC-C514-5549-301B-451355ADAE3D}"/>
                    </a:ext>
                  </a:extLst>
                </p:cNvPr>
                <p:cNvPicPr/>
                <p:nvPr/>
              </p:nvPicPr>
              <p:blipFill>
                <a:blip r:embed="rId16"/>
                <a:stretch>
                  <a:fillRect/>
                </a:stretch>
              </p:blipFill>
              <p:spPr>
                <a:xfrm>
                  <a:off x="4761229" y="2748829"/>
                  <a:ext cx="697680" cy="528480"/>
                </a:xfrm>
                <a:prstGeom prst="rect">
                  <a:avLst/>
                </a:prstGeom>
              </p:spPr>
            </p:pic>
          </mc:Fallback>
        </mc:AlternateContent>
      </p:grpSp>
      <p:grpSp>
        <p:nvGrpSpPr>
          <p:cNvPr id="27" name="Gruppieren 26">
            <a:extLst>
              <a:ext uri="{FF2B5EF4-FFF2-40B4-BE49-F238E27FC236}">
                <a16:creationId xmlns:a16="http://schemas.microsoft.com/office/drawing/2014/main" id="{C355D3AE-6C63-DC85-B47B-B611749DDAB2}"/>
              </a:ext>
            </a:extLst>
          </p:cNvPr>
          <p:cNvGrpSpPr/>
          <p:nvPr/>
        </p:nvGrpSpPr>
        <p:grpSpPr>
          <a:xfrm>
            <a:off x="4585909" y="5216989"/>
            <a:ext cx="145080" cy="222840"/>
            <a:chOff x="4585909" y="5216989"/>
            <a:chExt cx="145080" cy="222840"/>
          </a:xfrm>
        </p:grpSpPr>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DE0DE119-68C5-5A9D-E681-AB5A2CFE8522}"/>
                    </a:ext>
                  </a:extLst>
                </p14:cNvPr>
                <p14:cNvContentPartPr/>
                <p14:nvPr/>
              </p14:nvContentPartPr>
              <p14:xfrm>
                <a:off x="4585909" y="5216989"/>
                <a:ext cx="82440" cy="135000"/>
              </p14:xfrm>
            </p:contentPart>
          </mc:Choice>
          <mc:Fallback>
            <p:pic>
              <p:nvPicPr>
                <p:cNvPr id="25" name="Freihand 24">
                  <a:extLst>
                    <a:ext uri="{FF2B5EF4-FFF2-40B4-BE49-F238E27FC236}">
                      <a16:creationId xmlns:a16="http://schemas.microsoft.com/office/drawing/2014/main" id="{DE0DE119-68C5-5A9D-E681-AB5A2CFE8522}"/>
                    </a:ext>
                  </a:extLst>
                </p:cNvPr>
                <p:cNvPicPr/>
                <p:nvPr/>
              </p:nvPicPr>
              <p:blipFill>
                <a:blip r:embed="rId18"/>
                <a:stretch>
                  <a:fillRect/>
                </a:stretch>
              </p:blipFill>
              <p:spPr>
                <a:xfrm>
                  <a:off x="4577269" y="5207989"/>
                  <a:ext cx="100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DA6EE0CB-4533-1AF4-F54A-9B62D64EFBC6}"/>
                    </a:ext>
                  </a:extLst>
                </p14:cNvPr>
                <p14:cNvContentPartPr/>
                <p14:nvPr/>
              </p14:nvContentPartPr>
              <p14:xfrm>
                <a:off x="4588069" y="5256589"/>
                <a:ext cx="142920" cy="183240"/>
              </p14:xfrm>
            </p:contentPart>
          </mc:Choice>
          <mc:Fallback>
            <p:pic>
              <p:nvPicPr>
                <p:cNvPr id="26" name="Freihand 25">
                  <a:extLst>
                    <a:ext uri="{FF2B5EF4-FFF2-40B4-BE49-F238E27FC236}">
                      <a16:creationId xmlns:a16="http://schemas.microsoft.com/office/drawing/2014/main" id="{DA6EE0CB-4533-1AF4-F54A-9B62D64EFBC6}"/>
                    </a:ext>
                  </a:extLst>
                </p:cNvPr>
                <p:cNvPicPr/>
                <p:nvPr/>
              </p:nvPicPr>
              <p:blipFill>
                <a:blip r:embed="rId20"/>
                <a:stretch>
                  <a:fillRect/>
                </a:stretch>
              </p:blipFill>
              <p:spPr>
                <a:xfrm>
                  <a:off x="4579069" y="5247949"/>
                  <a:ext cx="160560" cy="20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03AC2CA6-E6C3-ADAC-8D2A-DB288FA34336}"/>
                  </a:ext>
                </a:extLst>
              </p14:cNvPr>
              <p14:cNvContentPartPr/>
              <p14:nvPr/>
            </p14:nvContentPartPr>
            <p14:xfrm>
              <a:off x="6103309" y="2065189"/>
              <a:ext cx="2419920" cy="2329920"/>
            </p14:xfrm>
          </p:contentPart>
        </mc:Choice>
        <mc:Fallback>
          <p:pic>
            <p:nvPicPr>
              <p:cNvPr id="28" name="Freihand 27">
                <a:extLst>
                  <a:ext uri="{FF2B5EF4-FFF2-40B4-BE49-F238E27FC236}">
                    <a16:creationId xmlns:a16="http://schemas.microsoft.com/office/drawing/2014/main" id="{03AC2CA6-E6C3-ADAC-8D2A-DB288FA34336}"/>
                  </a:ext>
                </a:extLst>
              </p:cNvPr>
              <p:cNvPicPr/>
              <p:nvPr/>
            </p:nvPicPr>
            <p:blipFill>
              <a:blip r:embed="rId22"/>
              <a:stretch>
                <a:fillRect/>
              </a:stretch>
            </p:blipFill>
            <p:spPr>
              <a:xfrm>
                <a:off x="6094309" y="2056549"/>
                <a:ext cx="2437560" cy="234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9B1AC6E8-734F-CF84-7AF3-9C7BECAA4300}"/>
                  </a:ext>
                </a:extLst>
              </p14:cNvPr>
              <p14:cNvContentPartPr/>
              <p14:nvPr/>
            </p14:nvContentPartPr>
            <p14:xfrm>
              <a:off x="7583989" y="3908029"/>
              <a:ext cx="674280" cy="505080"/>
            </p14:xfrm>
          </p:contentPart>
        </mc:Choice>
        <mc:Fallback>
          <p:pic>
            <p:nvPicPr>
              <p:cNvPr id="29" name="Freihand 28">
                <a:extLst>
                  <a:ext uri="{FF2B5EF4-FFF2-40B4-BE49-F238E27FC236}">
                    <a16:creationId xmlns:a16="http://schemas.microsoft.com/office/drawing/2014/main" id="{9B1AC6E8-734F-CF84-7AF3-9C7BECAA4300}"/>
                  </a:ext>
                </a:extLst>
              </p:cNvPr>
              <p:cNvPicPr/>
              <p:nvPr/>
            </p:nvPicPr>
            <p:blipFill>
              <a:blip r:embed="rId24"/>
              <a:stretch>
                <a:fillRect/>
              </a:stretch>
            </p:blipFill>
            <p:spPr>
              <a:xfrm>
                <a:off x="7574989" y="3899029"/>
                <a:ext cx="691920" cy="522720"/>
              </a:xfrm>
              <a:prstGeom prst="rect">
                <a:avLst/>
              </a:prstGeom>
            </p:spPr>
          </p:pic>
        </mc:Fallback>
      </mc:AlternateContent>
      <p:grpSp>
        <p:nvGrpSpPr>
          <p:cNvPr id="32" name="Gruppieren 31">
            <a:extLst>
              <a:ext uri="{FF2B5EF4-FFF2-40B4-BE49-F238E27FC236}">
                <a16:creationId xmlns:a16="http://schemas.microsoft.com/office/drawing/2014/main" id="{AB4F243C-7364-B8B0-3020-A0BFA1217479}"/>
              </a:ext>
            </a:extLst>
          </p:cNvPr>
          <p:cNvGrpSpPr/>
          <p:nvPr/>
        </p:nvGrpSpPr>
        <p:grpSpPr>
          <a:xfrm>
            <a:off x="7377709" y="5097829"/>
            <a:ext cx="389880" cy="567000"/>
            <a:chOff x="7377709" y="5097829"/>
            <a:chExt cx="389880" cy="567000"/>
          </a:xfrm>
        </p:grpSpPr>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F9427FD0-95CB-EFE0-EC1E-17D502D12D8E}"/>
                    </a:ext>
                  </a:extLst>
                </p14:cNvPr>
                <p14:cNvContentPartPr/>
                <p14:nvPr/>
              </p14:nvContentPartPr>
              <p14:xfrm>
                <a:off x="7377709" y="5097829"/>
                <a:ext cx="282240" cy="414720"/>
              </p14:xfrm>
            </p:contentPart>
          </mc:Choice>
          <mc:Fallback>
            <p:pic>
              <p:nvPicPr>
                <p:cNvPr id="30" name="Freihand 29">
                  <a:extLst>
                    <a:ext uri="{FF2B5EF4-FFF2-40B4-BE49-F238E27FC236}">
                      <a16:creationId xmlns:a16="http://schemas.microsoft.com/office/drawing/2014/main" id="{F9427FD0-95CB-EFE0-EC1E-17D502D12D8E}"/>
                    </a:ext>
                  </a:extLst>
                </p:cNvPr>
                <p:cNvPicPr/>
                <p:nvPr/>
              </p:nvPicPr>
              <p:blipFill>
                <a:blip r:embed="rId26"/>
                <a:stretch>
                  <a:fillRect/>
                </a:stretch>
              </p:blipFill>
              <p:spPr>
                <a:xfrm>
                  <a:off x="7368709" y="5089189"/>
                  <a:ext cx="29988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AE3DEC60-FE86-7608-6056-CCA77FA023F8}"/>
                    </a:ext>
                  </a:extLst>
                </p14:cNvPr>
                <p14:cNvContentPartPr/>
                <p14:nvPr/>
              </p14:nvContentPartPr>
              <p14:xfrm>
                <a:off x="7536469" y="5413909"/>
                <a:ext cx="231120" cy="250920"/>
              </p14:xfrm>
            </p:contentPart>
          </mc:Choice>
          <mc:Fallback>
            <p:pic>
              <p:nvPicPr>
                <p:cNvPr id="31" name="Freihand 30">
                  <a:extLst>
                    <a:ext uri="{FF2B5EF4-FFF2-40B4-BE49-F238E27FC236}">
                      <a16:creationId xmlns:a16="http://schemas.microsoft.com/office/drawing/2014/main" id="{AE3DEC60-FE86-7608-6056-CCA77FA023F8}"/>
                    </a:ext>
                  </a:extLst>
                </p:cNvPr>
                <p:cNvPicPr/>
                <p:nvPr/>
              </p:nvPicPr>
              <p:blipFill>
                <a:blip r:embed="rId28"/>
                <a:stretch>
                  <a:fillRect/>
                </a:stretch>
              </p:blipFill>
              <p:spPr>
                <a:xfrm>
                  <a:off x="7527469" y="5405269"/>
                  <a:ext cx="248760" cy="268560"/>
                </a:xfrm>
                <a:prstGeom prst="rect">
                  <a:avLst/>
                </a:prstGeom>
              </p:spPr>
            </p:pic>
          </mc:Fallback>
        </mc:AlternateContent>
      </p:grpSp>
    </p:spTree>
    <p:extLst>
      <p:ext uri="{BB962C8B-B14F-4D97-AF65-F5344CB8AC3E}">
        <p14:creationId xmlns:p14="http://schemas.microsoft.com/office/powerpoint/2010/main" val="358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470669" cy="5976664"/>
              </a:xfrm>
              <a:prstGeom prst="rect">
                <a:avLst/>
              </a:prstGeom>
              <a:noFill/>
            </p:spPr>
            <p:txBody>
              <a:bodyPr wrap="square" rtlCol="0">
                <a:noAutofit/>
              </a:bodyPr>
              <a:lstStyle/>
              <a:p>
                <a:r>
                  <a:rPr lang="de-DE" sz="2400"/>
                  <a:t>The Gini coefficient measures the inequality of the income distribution.</a:t>
                </a:r>
              </a:p>
              <a:p>
                <a:r>
                  <a:rPr lang="de-DE" sz="2400"/>
                  <a:t>The Gini coefficient (GC) is defined via the Lorenz-curve:</a:t>
                </a:r>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a:p>
              <a:p>
                <a:r>
                  <a:rPr lang="de-DE" sz="2000"/>
                  <a:t>Since the area between the 45°-Line and the horizontal axes equals ½ we abtain also</a:t>
                </a:r>
              </a:p>
              <a:p>
                <a:endParaRPr lang="de-DE" sz="2000"/>
              </a:p>
              <a:p>
                <a:endParaRPr lang="de-DE" sz="24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470669" cy="5976664"/>
              </a:xfrm>
              <a:prstGeom prst="rect">
                <a:avLst/>
              </a:prstGeom>
              <a:blipFill>
                <a:blip r:embed="rId2"/>
                <a:stretch>
                  <a:fillRect l="-1079"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3C0B095-E784-02F7-6612-EBB569815141}"/>
                  </a:ext>
                </a:extLst>
              </p14:cNvPr>
              <p14:cNvContentPartPr/>
              <p14:nvPr/>
            </p14:nvContentPartPr>
            <p14:xfrm>
              <a:off x="4621909" y="435764"/>
              <a:ext cx="2938680" cy="66240"/>
            </p14:xfrm>
          </p:contentPart>
        </mc:Choice>
        <mc:Fallback>
          <p:pic>
            <p:nvPicPr>
              <p:cNvPr id="3" name="Freihand 2">
                <a:extLst>
                  <a:ext uri="{FF2B5EF4-FFF2-40B4-BE49-F238E27FC236}">
                    <a16:creationId xmlns:a16="http://schemas.microsoft.com/office/drawing/2014/main" id="{73C0B095-E784-02F7-6612-EBB569815141}"/>
                  </a:ext>
                </a:extLst>
              </p:cNvPr>
              <p:cNvPicPr/>
              <p:nvPr/>
            </p:nvPicPr>
            <p:blipFill>
              <a:blip r:embed="rId4"/>
              <a:stretch>
                <a:fillRect/>
              </a:stretch>
            </p:blipFill>
            <p:spPr>
              <a:xfrm>
                <a:off x="4612909" y="427124"/>
                <a:ext cx="2956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8" name="Freihand 37">
                <a:extLst>
                  <a:ext uri="{FF2B5EF4-FFF2-40B4-BE49-F238E27FC236}">
                    <a16:creationId xmlns:a16="http://schemas.microsoft.com/office/drawing/2014/main" id="{160D26AD-CFA7-D951-B3B3-169C277FC35B}"/>
                  </a:ext>
                </a:extLst>
              </p14:cNvPr>
              <p14:cNvContentPartPr/>
              <p14:nvPr/>
            </p14:nvContentPartPr>
            <p14:xfrm>
              <a:off x="8900149" y="674804"/>
              <a:ext cx="2241720" cy="1853280"/>
            </p14:xfrm>
          </p:contentPart>
        </mc:Choice>
        <mc:Fallback>
          <p:pic>
            <p:nvPicPr>
              <p:cNvPr id="38" name="Freihand 37">
                <a:extLst>
                  <a:ext uri="{FF2B5EF4-FFF2-40B4-BE49-F238E27FC236}">
                    <a16:creationId xmlns:a16="http://schemas.microsoft.com/office/drawing/2014/main" id="{160D26AD-CFA7-D951-B3B3-169C277FC35B}"/>
                  </a:ext>
                </a:extLst>
              </p:cNvPr>
              <p:cNvPicPr/>
              <p:nvPr/>
            </p:nvPicPr>
            <p:blipFill>
              <a:blip r:embed="rId6"/>
              <a:stretch>
                <a:fillRect/>
              </a:stretch>
            </p:blipFill>
            <p:spPr>
              <a:xfrm>
                <a:off x="8891509" y="665804"/>
                <a:ext cx="2259360" cy="1870920"/>
              </a:xfrm>
              <a:prstGeom prst="rect">
                <a:avLst/>
              </a:prstGeom>
            </p:spPr>
          </p:pic>
        </mc:Fallback>
      </mc:AlternateContent>
      <p:grpSp>
        <p:nvGrpSpPr>
          <p:cNvPr id="51" name="Gruppieren 50">
            <a:extLst>
              <a:ext uri="{FF2B5EF4-FFF2-40B4-BE49-F238E27FC236}">
                <a16:creationId xmlns:a16="http://schemas.microsoft.com/office/drawing/2014/main" id="{E7651BE6-35E1-E0F5-1B2E-B7BF23C8601F}"/>
              </a:ext>
            </a:extLst>
          </p:cNvPr>
          <p:cNvGrpSpPr/>
          <p:nvPr/>
        </p:nvGrpSpPr>
        <p:grpSpPr>
          <a:xfrm>
            <a:off x="9377869" y="805124"/>
            <a:ext cx="1686600" cy="1585080"/>
            <a:chOff x="9377869" y="805124"/>
            <a:chExt cx="1686600" cy="1585080"/>
          </a:xfrm>
        </p:grpSpPr>
        <mc:AlternateContent xmlns:mc="http://schemas.openxmlformats.org/markup-compatibility/2006">
          <mc:Choice xmlns:p14="http://schemas.microsoft.com/office/powerpoint/2010/main" Requires="p14">
            <p:contentPart p14:bwMode="auto" r:id="rId7">
              <p14:nvContentPartPr>
                <p14:cNvPr id="39" name="Freihand 38">
                  <a:extLst>
                    <a:ext uri="{FF2B5EF4-FFF2-40B4-BE49-F238E27FC236}">
                      <a16:creationId xmlns:a16="http://schemas.microsoft.com/office/drawing/2014/main" id="{B097191D-8C8E-E48E-061C-2AC7F4D99EE6}"/>
                    </a:ext>
                  </a:extLst>
                </p14:cNvPr>
                <p14:cNvContentPartPr/>
                <p14:nvPr/>
              </p14:nvContentPartPr>
              <p14:xfrm>
                <a:off x="9377869" y="2092484"/>
                <a:ext cx="18720" cy="297720"/>
              </p14:xfrm>
            </p:contentPart>
          </mc:Choice>
          <mc:Fallback>
            <p:pic>
              <p:nvPicPr>
                <p:cNvPr id="39" name="Freihand 38">
                  <a:extLst>
                    <a:ext uri="{FF2B5EF4-FFF2-40B4-BE49-F238E27FC236}">
                      <a16:creationId xmlns:a16="http://schemas.microsoft.com/office/drawing/2014/main" id="{B097191D-8C8E-E48E-061C-2AC7F4D99EE6}"/>
                    </a:ext>
                  </a:extLst>
                </p:cNvPr>
                <p:cNvPicPr/>
                <p:nvPr/>
              </p:nvPicPr>
              <p:blipFill>
                <a:blip r:embed="rId8"/>
                <a:stretch>
                  <a:fillRect/>
                </a:stretch>
              </p:blipFill>
              <p:spPr>
                <a:xfrm>
                  <a:off x="9368869" y="2083844"/>
                  <a:ext cx="363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0" name="Freihand 39">
                  <a:extLst>
                    <a:ext uri="{FF2B5EF4-FFF2-40B4-BE49-F238E27FC236}">
                      <a16:creationId xmlns:a16="http://schemas.microsoft.com/office/drawing/2014/main" id="{06E0AAA3-BD5E-A117-EEFB-2F961F20C808}"/>
                    </a:ext>
                  </a:extLst>
                </p14:cNvPr>
                <p14:cNvContentPartPr/>
                <p14:nvPr/>
              </p14:nvContentPartPr>
              <p14:xfrm>
                <a:off x="9542389" y="2032364"/>
                <a:ext cx="21960" cy="261000"/>
              </p14:xfrm>
            </p:contentPart>
          </mc:Choice>
          <mc:Fallback>
            <p:pic>
              <p:nvPicPr>
                <p:cNvPr id="40" name="Freihand 39">
                  <a:extLst>
                    <a:ext uri="{FF2B5EF4-FFF2-40B4-BE49-F238E27FC236}">
                      <a16:creationId xmlns:a16="http://schemas.microsoft.com/office/drawing/2014/main" id="{06E0AAA3-BD5E-A117-EEFB-2F961F20C808}"/>
                    </a:ext>
                  </a:extLst>
                </p:cNvPr>
                <p:cNvPicPr/>
                <p:nvPr/>
              </p:nvPicPr>
              <p:blipFill>
                <a:blip r:embed="rId10"/>
                <a:stretch>
                  <a:fillRect/>
                </a:stretch>
              </p:blipFill>
              <p:spPr>
                <a:xfrm>
                  <a:off x="9533749" y="2023364"/>
                  <a:ext cx="396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Freihand 40">
                  <a:extLst>
                    <a:ext uri="{FF2B5EF4-FFF2-40B4-BE49-F238E27FC236}">
                      <a16:creationId xmlns:a16="http://schemas.microsoft.com/office/drawing/2014/main" id="{4C345C39-9025-1E00-B13F-0BB3D223DBA0}"/>
                    </a:ext>
                  </a:extLst>
                </p14:cNvPr>
                <p14:cNvContentPartPr/>
                <p14:nvPr/>
              </p14:nvContentPartPr>
              <p14:xfrm>
                <a:off x="9639589" y="1929404"/>
                <a:ext cx="43560" cy="334080"/>
              </p14:xfrm>
            </p:contentPart>
          </mc:Choice>
          <mc:Fallback>
            <p:pic>
              <p:nvPicPr>
                <p:cNvPr id="41" name="Freihand 40">
                  <a:extLst>
                    <a:ext uri="{FF2B5EF4-FFF2-40B4-BE49-F238E27FC236}">
                      <a16:creationId xmlns:a16="http://schemas.microsoft.com/office/drawing/2014/main" id="{4C345C39-9025-1E00-B13F-0BB3D223DBA0}"/>
                    </a:ext>
                  </a:extLst>
                </p:cNvPr>
                <p:cNvPicPr/>
                <p:nvPr/>
              </p:nvPicPr>
              <p:blipFill>
                <a:blip r:embed="rId12"/>
                <a:stretch>
                  <a:fillRect/>
                </a:stretch>
              </p:blipFill>
              <p:spPr>
                <a:xfrm>
                  <a:off x="9630589" y="1920764"/>
                  <a:ext cx="612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Freihand 41">
                  <a:extLst>
                    <a:ext uri="{FF2B5EF4-FFF2-40B4-BE49-F238E27FC236}">
                      <a16:creationId xmlns:a16="http://schemas.microsoft.com/office/drawing/2014/main" id="{7A539054-D7C0-8F22-6863-0CF7A4FB8DF9}"/>
                    </a:ext>
                  </a:extLst>
                </p14:cNvPr>
                <p14:cNvContentPartPr/>
                <p14:nvPr/>
              </p14:nvContentPartPr>
              <p14:xfrm>
                <a:off x="9767389" y="1707644"/>
                <a:ext cx="186120" cy="463320"/>
              </p14:xfrm>
            </p:contentPart>
          </mc:Choice>
          <mc:Fallback>
            <p:pic>
              <p:nvPicPr>
                <p:cNvPr id="42" name="Freihand 41">
                  <a:extLst>
                    <a:ext uri="{FF2B5EF4-FFF2-40B4-BE49-F238E27FC236}">
                      <a16:creationId xmlns:a16="http://schemas.microsoft.com/office/drawing/2014/main" id="{7A539054-D7C0-8F22-6863-0CF7A4FB8DF9}"/>
                    </a:ext>
                  </a:extLst>
                </p:cNvPr>
                <p:cNvPicPr/>
                <p:nvPr/>
              </p:nvPicPr>
              <p:blipFill>
                <a:blip r:embed="rId14"/>
                <a:stretch>
                  <a:fillRect/>
                </a:stretch>
              </p:blipFill>
              <p:spPr>
                <a:xfrm>
                  <a:off x="9758749" y="1699004"/>
                  <a:ext cx="20376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Freihand 42">
                  <a:extLst>
                    <a:ext uri="{FF2B5EF4-FFF2-40B4-BE49-F238E27FC236}">
                      <a16:creationId xmlns:a16="http://schemas.microsoft.com/office/drawing/2014/main" id="{8CE55BC7-8D1A-6143-E28F-EB0FC9478F71}"/>
                    </a:ext>
                  </a:extLst>
                </p14:cNvPr>
                <p14:cNvContentPartPr/>
                <p14:nvPr/>
              </p14:nvContentPartPr>
              <p14:xfrm>
                <a:off x="10000309" y="1682444"/>
                <a:ext cx="46800" cy="396720"/>
              </p14:xfrm>
            </p:contentPart>
          </mc:Choice>
          <mc:Fallback>
            <p:pic>
              <p:nvPicPr>
                <p:cNvPr id="43" name="Freihand 42">
                  <a:extLst>
                    <a:ext uri="{FF2B5EF4-FFF2-40B4-BE49-F238E27FC236}">
                      <a16:creationId xmlns:a16="http://schemas.microsoft.com/office/drawing/2014/main" id="{8CE55BC7-8D1A-6143-E28F-EB0FC9478F71}"/>
                    </a:ext>
                  </a:extLst>
                </p:cNvPr>
                <p:cNvPicPr/>
                <p:nvPr/>
              </p:nvPicPr>
              <p:blipFill>
                <a:blip r:embed="rId16"/>
                <a:stretch>
                  <a:fillRect/>
                </a:stretch>
              </p:blipFill>
              <p:spPr>
                <a:xfrm>
                  <a:off x="9991309" y="1673444"/>
                  <a:ext cx="6444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4" name="Freihand 43">
                  <a:extLst>
                    <a:ext uri="{FF2B5EF4-FFF2-40B4-BE49-F238E27FC236}">
                      <a16:creationId xmlns:a16="http://schemas.microsoft.com/office/drawing/2014/main" id="{0FA5EB29-A1B2-130E-B147-3929E3737E0D}"/>
                    </a:ext>
                  </a:extLst>
                </p14:cNvPr>
                <p14:cNvContentPartPr/>
                <p14:nvPr/>
              </p14:nvContentPartPr>
              <p14:xfrm>
                <a:off x="10167349" y="1433684"/>
                <a:ext cx="63360" cy="512640"/>
              </p14:xfrm>
            </p:contentPart>
          </mc:Choice>
          <mc:Fallback>
            <p:pic>
              <p:nvPicPr>
                <p:cNvPr id="44" name="Freihand 43">
                  <a:extLst>
                    <a:ext uri="{FF2B5EF4-FFF2-40B4-BE49-F238E27FC236}">
                      <a16:creationId xmlns:a16="http://schemas.microsoft.com/office/drawing/2014/main" id="{0FA5EB29-A1B2-130E-B147-3929E3737E0D}"/>
                    </a:ext>
                  </a:extLst>
                </p:cNvPr>
                <p:cNvPicPr/>
                <p:nvPr/>
              </p:nvPicPr>
              <p:blipFill>
                <a:blip r:embed="rId18"/>
                <a:stretch>
                  <a:fillRect/>
                </a:stretch>
              </p:blipFill>
              <p:spPr>
                <a:xfrm>
                  <a:off x="10158349" y="1425044"/>
                  <a:ext cx="8100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526884DE-B087-E19F-2284-B88B5E83FDF5}"/>
                    </a:ext>
                  </a:extLst>
                </p14:cNvPr>
                <p14:cNvContentPartPr/>
                <p14:nvPr/>
              </p14:nvContentPartPr>
              <p14:xfrm>
                <a:off x="10287229" y="1394444"/>
                <a:ext cx="84960" cy="489960"/>
              </p14:xfrm>
            </p:contentPart>
          </mc:Choice>
          <mc:Fallback>
            <p:pic>
              <p:nvPicPr>
                <p:cNvPr id="45" name="Freihand 44">
                  <a:extLst>
                    <a:ext uri="{FF2B5EF4-FFF2-40B4-BE49-F238E27FC236}">
                      <a16:creationId xmlns:a16="http://schemas.microsoft.com/office/drawing/2014/main" id="{526884DE-B087-E19F-2284-B88B5E83FDF5}"/>
                    </a:ext>
                  </a:extLst>
                </p:cNvPr>
                <p:cNvPicPr/>
                <p:nvPr/>
              </p:nvPicPr>
              <p:blipFill>
                <a:blip r:embed="rId20"/>
                <a:stretch>
                  <a:fillRect/>
                </a:stretch>
              </p:blipFill>
              <p:spPr>
                <a:xfrm>
                  <a:off x="10278229" y="1385804"/>
                  <a:ext cx="10260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5FABEC61-1FC1-5D8F-67E7-0E3DC5E5076F}"/>
                    </a:ext>
                  </a:extLst>
                </p14:cNvPr>
                <p14:cNvContentPartPr/>
                <p14:nvPr/>
              </p14:nvContentPartPr>
              <p14:xfrm>
                <a:off x="10377229" y="1318124"/>
                <a:ext cx="77400" cy="525960"/>
              </p14:xfrm>
            </p:contentPart>
          </mc:Choice>
          <mc:Fallback>
            <p:pic>
              <p:nvPicPr>
                <p:cNvPr id="46" name="Freihand 45">
                  <a:extLst>
                    <a:ext uri="{FF2B5EF4-FFF2-40B4-BE49-F238E27FC236}">
                      <a16:creationId xmlns:a16="http://schemas.microsoft.com/office/drawing/2014/main" id="{5FABEC61-1FC1-5D8F-67E7-0E3DC5E5076F}"/>
                    </a:ext>
                  </a:extLst>
                </p:cNvPr>
                <p:cNvPicPr/>
                <p:nvPr/>
              </p:nvPicPr>
              <p:blipFill>
                <a:blip r:embed="rId22"/>
                <a:stretch>
                  <a:fillRect/>
                </a:stretch>
              </p:blipFill>
              <p:spPr>
                <a:xfrm>
                  <a:off x="10368589" y="1309484"/>
                  <a:ext cx="9504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 name="Freihand 46">
                  <a:extLst>
                    <a:ext uri="{FF2B5EF4-FFF2-40B4-BE49-F238E27FC236}">
                      <a16:creationId xmlns:a16="http://schemas.microsoft.com/office/drawing/2014/main" id="{9CE9C3CA-EE33-B383-EDCC-BD432B96AB26}"/>
                    </a:ext>
                  </a:extLst>
                </p14:cNvPr>
                <p14:cNvContentPartPr/>
                <p14:nvPr/>
              </p14:nvContentPartPr>
              <p14:xfrm>
                <a:off x="10479109" y="1171604"/>
                <a:ext cx="189360" cy="563760"/>
              </p14:xfrm>
            </p:contentPart>
          </mc:Choice>
          <mc:Fallback>
            <p:pic>
              <p:nvPicPr>
                <p:cNvPr id="47" name="Freihand 46">
                  <a:extLst>
                    <a:ext uri="{FF2B5EF4-FFF2-40B4-BE49-F238E27FC236}">
                      <a16:creationId xmlns:a16="http://schemas.microsoft.com/office/drawing/2014/main" id="{9CE9C3CA-EE33-B383-EDCC-BD432B96AB26}"/>
                    </a:ext>
                  </a:extLst>
                </p:cNvPr>
                <p:cNvPicPr/>
                <p:nvPr/>
              </p:nvPicPr>
              <p:blipFill>
                <a:blip r:embed="rId24"/>
                <a:stretch>
                  <a:fillRect/>
                </a:stretch>
              </p:blipFill>
              <p:spPr>
                <a:xfrm>
                  <a:off x="10470109" y="1162964"/>
                  <a:ext cx="20700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8" name="Freihand 47">
                  <a:extLst>
                    <a:ext uri="{FF2B5EF4-FFF2-40B4-BE49-F238E27FC236}">
                      <a16:creationId xmlns:a16="http://schemas.microsoft.com/office/drawing/2014/main" id="{E8BEAAFF-FF9B-976F-170A-4F83F87AFBC9}"/>
                    </a:ext>
                  </a:extLst>
                </p14:cNvPr>
                <p14:cNvContentPartPr/>
                <p14:nvPr/>
              </p14:nvContentPartPr>
              <p14:xfrm>
                <a:off x="10691509" y="1055684"/>
                <a:ext cx="170640" cy="424440"/>
              </p14:xfrm>
            </p:contentPart>
          </mc:Choice>
          <mc:Fallback>
            <p:pic>
              <p:nvPicPr>
                <p:cNvPr id="48" name="Freihand 47">
                  <a:extLst>
                    <a:ext uri="{FF2B5EF4-FFF2-40B4-BE49-F238E27FC236}">
                      <a16:creationId xmlns:a16="http://schemas.microsoft.com/office/drawing/2014/main" id="{E8BEAAFF-FF9B-976F-170A-4F83F87AFBC9}"/>
                    </a:ext>
                  </a:extLst>
                </p:cNvPr>
                <p:cNvPicPr/>
                <p:nvPr/>
              </p:nvPicPr>
              <p:blipFill>
                <a:blip r:embed="rId26"/>
                <a:stretch>
                  <a:fillRect/>
                </a:stretch>
              </p:blipFill>
              <p:spPr>
                <a:xfrm>
                  <a:off x="10682869" y="1046684"/>
                  <a:ext cx="18828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 name="Freihand 48">
                  <a:extLst>
                    <a:ext uri="{FF2B5EF4-FFF2-40B4-BE49-F238E27FC236}">
                      <a16:creationId xmlns:a16="http://schemas.microsoft.com/office/drawing/2014/main" id="{29E5D9E6-49E9-D1BF-2239-6DF0A0648F2D}"/>
                    </a:ext>
                  </a:extLst>
                </p14:cNvPr>
                <p14:cNvContentPartPr/>
                <p14:nvPr/>
              </p14:nvContentPartPr>
              <p14:xfrm>
                <a:off x="10877269" y="919244"/>
                <a:ext cx="98280" cy="286200"/>
              </p14:xfrm>
            </p:contentPart>
          </mc:Choice>
          <mc:Fallback>
            <p:pic>
              <p:nvPicPr>
                <p:cNvPr id="49" name="Freihand 48">
                  <a:extLst>
                    <a:ext uri="{FF2B5EF4-FFF2-40B4-BE49-F238E27FC236}">
                      <a16:creationId xmlns:a16="http://schemas.microsoft.com/office/drawing/2014/main" id="{29E5D9E6-49E9-D1BF-2239-6DF0A0648F2D}"/>
                    </a:ext>
                  </a:extLst>
                </p:cNvPr>
                <p:cNvPicPr/>
                <p:nvPr/>
              </p:nvPicPr>
              <p:blipFill>
                <a:blip r:embed="rId28"/>
                <a:stretch>
                  <a:fillRect/>
                </a:stretch>
              </p:blipFill>
              <p:spPr>
                <a:xfrm>
                  <a:off x="10868629" y="910604"/>
                  <a:ext cx="1159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0" name="Freihand 49">
                  <a:extLst>
                    <a:ext uri="{FF2B5EF4-FFF2-40B4-BE49-F238E27FC236}">
                      <a16:creationId xmlns:a16="http://schemas.microsoft.com/office/drawing/2014/main" id="{DF445E33-CEFF-C91D-09DE-D543E2FC552F}"/>
                    </a:ext>
                  </a:extLst>
                </p14:cNvPr>
                <p14:cNvContentPartPr/>
                <p14:nvPr/>
              </p14:nvContentPartPr>
              <p14:xfrm>
                <a:off x="10976269" y="805124"/>
                <a:ext cx="88200" cy="184680"/>
              </p14:xfrm>
            </p:contentPart>
          </mc:Choice>
          <mc:Fallback>
            <p:pic>
              <p:nvPicPr>
                <p:cNvPr id="50" name="Freihand 49">
                  <a:extLst>
                    <a:ext uri="{FF2B5EF4-FFF2-40B4-BE49-F238E27FC236}">
                      <a16:creationId xmlns:a16="http://schemas.microsoft.com/office/drawing/2014/main" id="{DF445E33-CEFF-C91D-09DE-D543E2FC552F}"/>
                    </a:ext>
                  </a:extLst>
                </p:cNvPr>
                <p:cNvPicPr/>
                <p:nvPr/>
              </p:nvPicPr>
              <p:blipFill>
                <a:blip r:embed="rId30"/>
                <a:stretch>
                  <a:fillRect/>
                </a:stretch>
              </p:blipFill>
              <p:spPr>
                <a:xfrm>
                  <a:off x="10967629" y="796484"/>
                  <a:ext cx="105840" cy="202320"/>
                </a:xfrm>
                <a:prstGeom prst="rect">
                  <a:avLst/>
                </a:prstGeom>
              </p:spPr>
            </p:pic>
          </mc:Fallback>
        </mc:AlternateContent>
      </p:grpSp>
      <p:grpSp>
        <p:nvGrpSpPr>
          <p:cNvPr id="68" name="Gruppieren 67">
            <a:extLst>
              <a:ext uri="{FF2B5EF4-FFF2-40B4-BE49-F238E27FC236}">
                <a16:creationId xmlns:a16="http://schemas.microsoft.com/office/drawing/2014/main" id="{BE534129-7455-EC7B-8900-7EEBC5E3FB0C}"/>
              </a:ext>
            </a:extLst>
          </p:cNvPr>
          <p:cNvGrpSpPr/>
          <p:nvPr/>
        </p:nvGrpSpPr>
        <p:grpSpPr>
          <a:xfrm>
            <a:off x="8977909" y="697484"/>
            <a:ext cx="2152080" cy="1839600"/>
            <a:chOff x="8977909" y="697484"/>
            <a:chExt cx="2152080" cy="1839600"/>
          </a:xfrm>
        </p:grpSpPr>
        <mc:AlternateContent xmlns:mc="http://schemas.openxmlformats.org/markup-compatibility/2006">
          <mc:Choice xmlns:p14="http://schemas.microsoft.com/office/powerpoint/2010/main" Requires="p14">
            <p:contentPart p14:bwMode="auto" r:id="rId31">
              <p14:nvContentPartPr>
                <p14:cNvPr id="52" name="Freihand 51">
                  <a:extLst>
                    <a:ext uri="{FF2B5EF4-FFF2-40B4-BE49-F238E27FC236}">
                      <a16:creationId xmlns:a16="http://schemas.microsoft.com/office/drawing/2014/main" id="{8ABF7540-BA2C-D19D-64EF-78A7F110F344}"/>
                    </a:ext>
                  </a:extLst>
                </p14:cNvPr>
                <p14:cNvContentPartPr/>
                <p14:nvPr/>
              </p14:nvContentPartPr>
              <p14:xfrm>
                <a:off x="8977909" y="2458964"/>
                <a:ext cx="448920" cy="78120"/>
              </p14:xfrm>
            </p:contentPart>
          </mc:Choice>
          <mc:Fallback>
            <p:pic>
              <p:nvPicPr>
                <p:cNvPr id="52" name="Freihand 51">
                  <a:extLst>
                    <a:ext uri="{FF2B5EF4-FFF2-40B4-BE49-F238E27FC236}">
                      <a16:creationId xmlns:a16="http://schemas.microsoft.com/office/drawing/2014/main" id="{8ABF7540-BA2C-D19D-64EF-78A7F110F344}"/>
                    </a:ext>
                  </a:extLst>
                </p:cNvPr>
                <p:cNvPicPr/>
                <p:nvPr/>
              </p:nvPicPr>
              <p:blipFill>
                <a:blip r:embed="rId32"/>
                <a:stretch>
                  <a:fillRect/>
                </a:stretch>
              </p:blipFill>
              <p:spPr>
                <a:xfrm>
                  <a:off x="8969269" y="2449964"/>
                  <a:ext cx="466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3" name="Freihand 52">
                  <a:extLst>
                    <a:ext uri="{FF2B5EF4-FFF2-40B4-BE49-F238E27FC236}">
                      <a16:creationId xmlns:a16="http://schemas.microsoft.com/office/drawing/2014/main" id="{CD4E515C-384C-1ED7-F71C-57516760FD21}"/>
                    </a:ext>
                  </a:extLst>
                </p14:cNvPr>
                <p14:cNvContentPartPr/>
                <p14:nvPr/>
              </p14:nvContentPartPr>
              <p14:xfrm>
                <a:off x="9769189" y="2374724"/>
                <a:ext cx="42120" cy="5040"/>
              </p14:xfrm>
            </p:contentPart>
          </mc:Choice>
          <mc:Fallback>
            <p:pic>
              <p:nvPicPr>
                <p:cNvPr id="53" name="Freihand 52">
                  <a:extLst>
                    <a:ext uri="{FF2B5EF4-FFF2-40B4-BE49-F238E27FC236}">
                      <a16:creationId xmlns:a16="http://schemas.microsoft.com/office/drawing/2014/main" id="{CD4E515C-384C-1ED7-F71C-57516760FD21}"/>
                    </a:ext>
                  </a:extLst>
                </p:cNvPr>
                <p:cNvPicPr/>
                <p:nvPr/>
              </p:nvPicPr>
              <p:blipFill>
                <a:blip r:embed="rId34"/>
                <a:stretch>
                  <a:fillRect/>
                </a:stretch>
              </p:blipFill>
              <p:spPr>
                <a:xfrm>
                  <a:off x="9760189" y="2366084"/>
                  <a:ext cx="59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 name="Freihand 53">
                  <a:extLst>
                    <a:ext uri="{FF2B5EF4-FFF2-40B4-BE49-F238E27FC236}">
                      <a16:creationId xmlns:a16="http://schemas.microsoft.com/office/drawing/2014/main" id="{9EF8B526-DF8B-A69A-1AF7-AB6DCA08ABAF}"/>
                    </a:ext>
                  </a:extLst>
                </p14:cNvPr>
                <p14:cNvContentPartPr/>
                <p14:nvPr/>
              </p14:nvContentPartPr>
              <p14:xfrm>
                <a:off x="9993829" y="2314964"/>
                <a:ext cx="468360" cy="36000"/>
              </p14:xfrm>
            </p:contentPart>
          </mc:Choice>
          <mc:Fallback>
            <p:pic>
              <p:nvPicPr>
                <p:cNvPr id="54" name="Freihand 53">
                  <a:extLst>
                    <a:ext uri="{FF2B5EF4-FFF2-40B4-BE49-F238E27FC236}">
                      <a16:creationId xmlns:a16="http://schemas.microsoft.com/office/drawing/2014/main" id="{9EF8B526-DF8B-A69A-1AF7-AB6DCA08ABAF}"/>
                    </a:ext>
                  </a:extLst>
                </p:cNvPr>
                <p:cNvPicPr/>
                <p:nvPr/>
              </p:nvPicPr>
              <p:blipFill>
                <a:blip r:embed="rId36"/>
                <a:stretch>
                  <a:fillRect/>
                </a:stretch>
              </p:blipFill>
              <p:spPr>
                <a:xfrm>
                  <a:off x="9985189" y="2306324"/>
                  <a:ext cx="486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5" name="Freihand 54">
                  <a:extLst>
                    <a:ext uri="{FF2B5EF4-FFF2-40B4-BE49-F238E27FC236}">
                      <a16:creationId xmlns:a16="http://schemas.microsoft.com/office/drawing/2014/main" id="{86E943C2-5737-F7BA-6C7B-A6E3371E856E}"/>
                    </a:ext>
                  </a:extLst>
                </p14:cNvPr>
                <p14:cNvContentPartPr/>
                <p14:nvPr/>
              </p14:nvContentPartPr>
              <p14:xfrm>
                <a:off x="10741189" y="2279324"/>
                <a:ext cx="6480" cy="720"/>
              </p14:xfrm>
            </p:contentPart>
          </mc:Choice>
          <mc:Fallback>
            <p:pic>
              <p:nvPicPr>
                <p:cNvPr id="55" name="Freihand 54">
                  <a:extLst>
                    <a:ext uri="{FF2B5EF4-FFF2-40B4-BE49-F238E27FC236}">
                      <a16:creationId xmlns:a16="http://schemas.microsoft.com/office/drawing/2014/main" id="{86E943C2-5737-F7BA-6C7B-A6E3371E856E}"/>
                    </a:ext>
                  </a:extLst>
                </p:cNvPr>
                <p:cNvPicPr/>
                <p:nvPr/>
              </p:nvPicPr>
              <p:blipFill>
                <a:blip r:embed="rId38"/>
                <a:stretch>
                  <a:fillRect/>
                </a:stretch>
              </p:blipFill>
              <p:spPr>
                <a:xfrm>
                  <a:off x="10732189" y="2270684"/>
                  <a:ext cx="24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7" name="Freihand 56">
                  <a:extLst>
                    <a:ext uri="{FF2B5EF4-FFF2-40B4-BE49-F238E27FC236}">
                      <a16:creationId xmlns:a16="http://schemas.microsoft.com/office/drawing/2014/main" id="{C0C18CD9-8314-C456-B901-DD781FE105DF}"/>
                    </a:ext>
                  </a:extLst>
                </p14:cNvPr>
                <p14:cNvContentPartPr/>
                <p14:nvPr/>
              </p14:nvContentPartPr>
              <p14:xfrm>
                <a:off x="9005989" y="2256644"/>
                <a:ext cx="1715400" cy="274680"/>
              </p14:xfrm>
            </p:contentPart>
          </mc:Choice>
          <mc:Fallback>
            <p:pic>
              <p:nvPicPr>
                <p:cNvPr id="57" name="Freihand 56">
                  <a:extLst>
                    <a:ext uri="{FF2B5EF4-FFF2-40B4-BE49-F238E27FC236}">
                      <a16:creationId xmlns:a16="http://schemas.microsoft.com/office/drawing/2014/main" id="{C0C18CD9-8314-C456-B901-DD781FE105DF}"/>
                    </a:ext>
                  </a:extLst>
                </p:cNvPr>
                <p:cNvPicPr/>
                <p:nvPr/>
              </p:nvPicPr>
              <p:blipFill>
                <a:blip r:embed="rId40"/>
                <a:stretch>
                  <a:fillRect/>
                </a:stretch>
              </p:blipFill>
              <p:spPr>
                <a:xfrm>
                  <a:off x="8996989" y="2248004"/>
                  <a:ext cx="17330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8" name="Freihand 57">
                  <a:extLst>
                    <a:ext uri="{FF2B5EF4-FFF2-40B4-BE49-F238E27FC236}">
                      <a16:creationId xmlns:a16="http://schemas.microsoft.com/office/drawing/2014/main" id="{970A720E-2720-0C29-1F58-2BDC8136DCF0}"/>
                    </a:ext>
                  </a:extLst>
                </p14:cNvPr>
                <p14:cNvContentPartPr/>
                <p14:nvPr/>
              </p14:nvContentPartPr>
              <p14:xfrm>
                <a:off x="10780789" y="697484"/>
                <a:ext cx="349200" cy="1494720"/>
              </p14:xfrm>
            </p:contentPart>
          </mc:Choice>
          <mc:Fallback>
            <p:pic>
              <p:nvPicPr>
                <p:cNvPr id="58" name="Freihand 57">
                  <a:extLst>
                    <a:ext uri="{FF2B5EF4-FFF2-40B4-BE49-F238E27FC236}">
                      <a16:creationId xmlns:a16="http://schemas.microsoft.com/office/drawing/2014/main" id="{970A720E-2720-0C29-1F58-2BDC8136DCF0}"/>
                    </a:ext>
                  </a:extLst>
                </p:cNvPr>
                <p:cNvPicPr/>
                <p:nvPr/>
              </p:nvPicPr>
              <p:blipFill>
                <a:blip r:embed="rId42"/>
                <a:stretch>
                  <a:fillRect/>
                </a:stretch>
              </p:blipFill>
              <p:spPr>
                <a:xfrm>
                  <a:off x="10772149" y="688484"/>
                  <a:ext cx="366840" cy="1512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0" name="Freihand 59">
                  <a:extLst>
                    <a:ext uri="{FF2B5EF4-FFF2-40B4-BE49-F238E27FC236}">
                      <a16:creationId xmlns:a16="http://schemas.microsoft.com/office/drawing/2014/main" id="{439952B0-6C9F-24E3-27A1-17EE4FDAF29D}"/>
                    </a:ext>
                  </a:extLst>
                </p14:cNvPr>
                <p14:cNvContentPartPr/>
                <p14:nvPr/>
              </p14:nvContentPartPr>
              <p14:xfrm>
                <a:off x="9315949" y="2123444"/>
                <a:ext cx="93600" cy="290880"/>
              </p14:xfrm>
            </p:contentPart>
          </mc:Choice>
          <mc:Fallback>
            <p:pic>
              <p:nvPicPr>
                <p:cNvPr id="60" name="Freihand 59">
                  <a:extLst>
                    <a:ext uri="{FF2B5EF4-FFF2-40B4-BE49-F238E27FC236}">
                      <a16:creationId xmlns:a16="http://schemas.microsoft.com/office/drawing/2014/main" id="{439952B0-6C9F-24E3-27A1-17EE4FDAF29D}"/>
                    </a:ext>
                  </a:extLst>
                </p:cNvPr>
                <p:cNvPicPr/>
                <p:nvPr/>
              </p:nvPicPr>
              <p:blipFill>
                <a:blip r:embed="rId44"/>
                <a:stretch>
                  <a:fillRect/>
                </a:stretch>
              </p:blipFill>
              <p:spPr>
                <a:xfrm>
                  <a:off x="9307309" y="2114804"/>
                  <a:ext cx="1112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1" name="Freihand 60">
                  <a:extLst>
                    <a:ext uri="{FF2B5EF4-FFF2-40B4-BE49-F238E27FC236}">
                      <a16:creationId xmlns:a16="http://schemas.microsoft.com/office/drawing/2014/main" id="{AFEA53C0-801C-7EE2-D9CB-83CB19F51A7B}"/>
                    </a:ext>
                  </a:extLst>
                </p14:cNvPr>
                <p14:cNvContentPartPr/>
                <p14:nvPr/>
              </p14:nvContentPartPr>
              <p14:xfrm>
                <a:off x="9524029" y="1953164"/>
                <a:ext cx="76680" cy="433800"/>
              </p14:xfrm>
            </p:contentPart>
          </mc:Choice>
          <mc:Fallback>
            <p:pic>
              <p:nvPicPr>
                <p:cNvPr id="61" name="Freihand 60">
                  <a:extLst>
                    <a:ext uri="{FF2B5EF4-FFF2-40B4-BE49-F238E27FC236}">
                      <a16:creationId xmlns:a16="http://schemas.microsoft.com/office/drawing/2014/main" id="{AFEA53C0-801C-7EE2-D9CB-83CB19F51A7B}"/>
                    </a:ext>
                  </a:extLst>
                </p:cNvPr>
                <p:cNvPicPr/>
                <p:nvPr/>
              </p:nvPicPr>
              <p:blipFill>
                <a:blip r:embed="rId46"/>
                <a:stretch>
                  <a:fillRect/>
                </a:stretch>
              </p:blipFill>
              <p:spPr>
                <a:xfrm>
                  <a:off x="9515389" y="1944524"/>
                  <a:ext cx="9432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2" name="Freihand 61">
                  <a:extLst>
                    <a:ext uri="{FF2B5EF4-FFF2-40B4-BE49-F238E27FC236}">
                      <a16:creationId xmlns:a16="http://schemas.microsoft.com/office/drawing/2014/main" id="{FCEAD210-4463-21DC-FF0B-77430158AF52}"/>
                    </a:ext>
                  </a:extLst>
                </p14:cNvPr>
                <p14:cNvContentPartPr/>
                <p14:nvPr/>
              </p14:nvContentPartPr>
              <p14:xfrm>
                <a:off x="9670909" y="1896644"/>
                <a:ext cx="105120" cy="507600"/>
              </p14:xfrm>
            </p:contentPart>
          </mc:Choice>
          <mc:Fallback>
            <p:pic>
              <p:nvPicPr>
                <p:cNvPr id="62" name="Freihand 61">
                  <a:extLst>
                    <a:ext uri="{FF2B5EF4-FFF2-40B4-BE49-F238E27FC236}">
                      <a16:creationId xmlns:a16="http://schemas.microsoft.com/office/drawing/2014/main" id="{FCEAD210-4463-21DC-FF0B-77430158AF52}"/>
                    </a:ext>
                  </a:extLst>
                </p:cNvPr>
                <p:cNvPicPr/>
                <p:nvPr/>
              </p:nvPicPr>
              <p:blipFill>
                <a:blip r:embed="rId48"/>
                <a:stretch>
                  <a:fillRect/>
                </a:stretch>
              </p:blipFill>
              <p:spPr>
                <a:xfrm>
                  <a:off x="9662269" y="1887644"/>
                  <a:ext cx="12276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3" name="Freihand 62">
                  <a:extLst>
                    <a:ext uri="{FF2B5EF4-FFF2-40B4-BE49-F238E27FC236}">
                      <a16:creationId xmlns:a16="http://schemas.microsoft.com/office/drawing/2014/main" id="{55B84FDC-35FC-55B6-18A7-58505ABC6DC0}"/>
                    </a:ext>
                  </a:extLst>
                </p14:cNvPr>
                <p14:cNvContentPartPr/>
                <p14:nvPr/>
              </p14:nvContentPartPr>
              <p14:xfrm>
                <a:off x="9959989" y="1594604"/>
                <a:ext cx="112320" cy="725040"/>
              </p14:xfrm>
            </p:contentPart>
          </mc:Choice>
          <mc:Fallback>
            <p:pic>
              <p:nvPicPr>
                <p:cNvPr id="63" name="Freihand 62">
                  <a:extLst>
                    <a:ext uri="{FF2B5EF4-FFF2-40B4-BE49-F238E27FC236}">
                      <a16:creationId xmlns:a16="http://schemas.microsoft.com/office/drawing/2014/main" id="{55B84FDC-35FC-55B6-18A7-58505ABC6DC0}"/>
                    </a:ext>
                  </a:extLst>
                </p:cNvPr>
                <p:cNvPicPr/>
                <p:nvPr/>
              </p:nvPicPr>
              <p:blipFill>
                <a:blip r:embed="rId50"/>
                <a:stretch>
                  <a:fillRect/>
                </a:stretch>
              </p:blipFill>
              <p:spPr>
                <a:xfrm>
                  <a:off x="9951349" y="1585604"/>
                  <a:ext cx="129960" cy="742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4" name="Freihand 63">
                  <a:extLst>
                    <a:ext uri="{FF2B5EF4-FFF2-40B4-BE49-F238E27FC236}">
                      <a16:creationId xmlns:a16="http://schemas.microsoft.com/office/drawing/2014/main" id="{36613109-58E1-A199-3313-BE394BFB26D3}"/>
                    </a:ext>
                  </a:extLst>
                </p14:cNvPr>
                <p14:cNvContentPartPr/>
                <p14:nvPr/>
              </p14:nvContentPartPr>
              <p14:xfrm>
                <a:off x="10197229" y="1201124"/>
                <a:ext cx="459000" cy="1143360"/>
              </p14:xfrm>
            </p:contentPart>
          </mc:Choice>
          <mc:Fallback>
            <p:pic>
              <p:nvPicPr>
                <p:cNvPr id="64" name="Freihand 63">
                  <a:extLst>
                    <a:ext uri="{FF2B5EF4-FFF2-40B4-BE49-F238E27FC236}">
                      <a16:creationId xmlns:a16="http://schemas.microsoft.com/office/drawing/2014/main" id="{36613109-58E1-A199-3313-BE394BFB26D3}"/>
                    </a:ext>
                  </a:extLst>
                </p:cNvPr>
                <p:cNvPicPr/>
                <p:nvPr/>
              </p:nvPicPr>
              <p:blipFill>
                <a:blip r:embed="rId52"/>
                <a:stretch>
                  <a:fillRect/>
                </a:stretch>
              </p:blipFill>
              <p:spPr>
                <a:xfrm>
                  <a:off x="10188589" y="1192124"/>
                  <a:ext cx="476640" cy="1161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5" name="Freihand 64">
                  <a:extLst>
                    <a:ext uri="{FF2B5EF4-FFF2-40B4-BE49-F238E27FC236}">
                      <a16:creationId xmlns:a16="http://schemas.microsoft.com/office/drawing/2014/main" id="{7E95009E-D9B7-3EDF-53E0-9DD239A69663}"/>
                    </a:ext>
                  </a:extLst>
                </p14:cNvPr>
                <p14:cNvContentPartPr/>
                <p14:nvPr/>
              </p14:nvContentPartPr>
              <p14:xfrm>
                <a:off x="10607989" y="1010684"/>
                <a:ext cx="164520" cy="1103400"/>
              </p14:xfrm>
            </p:contentPart>
          </mc:Choice>
          <mc:Fallback>
            <p:pic>
              <p:nvPicPr>
                <p:cNvPr id="65" name="Freihand 64">
                  <a:extLst>
                    <a:ext uri="{FF2B5EF4-FFF2-40B4-BE49-F238E27FC236}">
                      <a16:creationId xmlns:a16="http://schemas.microsoft.com/office/drawing/2014/main" id="{7E95009E-D9B7-3EDF-53E0-9DD239A69663}"/>
                    </a:ext>
                  </a:extLst>
                </p:cNvPr>
                <p:cNvPicPr/>
                <p:nvPr/>
              </p:nvPicPr>
              <p:blipFill>
                <a:blip r:embed="rId54"/>
                <a:stretch>
                  <a:fillRect/>
                </a:stretch>
              </p:blipFill>
              <p:spPr>
                <a:xfrm>
                  <a:off x="10599349" y="1001684"/>
                  <a:ext cx="182160" cy="1121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6" name="Freihand 65">
                  <a:extLst>
                    <a:ext uri="{FF2B5EF4-FFF2-40B4-BE49-F238E27FC236}">
                      <a16:creationId xmlns:a16="http://schemas.microsoft.com/office/drawing/2014/main" id="{0587FC83-E248-52AB-B4D7-7706C60FE84B}"/>
                    </a:ext>
                  </a:extLst>
                </p14:cNvPr>
                <p14:cNvContentPartPr/>
                <p14:nvPr/>
              </p14:nvContentPartPr>
              <p14:xfrm>
                <a:off x="10808149" y="862004"/>
                <a:ext cx="201960" cy="864000"/>
              </p14:xfrm>
            </p:contentPart>
          </mc:Choice>
          <mc:Fallback>
            <p:pic>
              <p:nvPicPr>
                <p:cNvPr id="66" name="Freihand 65">
                  <a:extLst>
                    <a:ext uri="{FF2B5EF4-FFF2-40B4-BE49-F238E27FC236}">
                      <a16:creationId xmlns:a16="http://schemas.microsoft.com/office/drawing/2014/main" id="{0587FC83-E248-52AB-B4D7-7706C60FE84B}"/>
                    </a:ext>
                  </a:extLst>
                </p:cNvPr>
                <p:cNvPicPr/>
                <p:nvPr/>
              </p:nvPicPr>
              <p:blipFill>
                <a:blip r:embed="rId56"/>
                <a:stretch>
                  <a:fillRect/>
                </a:stretch>
              </p:blipFill>
              <p:spPr>
                <a:xfrm>
                  <a:off x="10799509" y="853364"/>
                  <a:ext cx="219600" cy="881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7" name="Freihand 66">
                  <a:extLst>
                    <a:ext uri="{FF2B5EF4-FFF2-40B4-BE49-F238E27FC236}">
                      <a16:creationId xmlns:a16="http://schemas.microsoft.com/office/drawing/2014/main" id="{8BA6B229-9F1A-D306-E2A1-4E714266A629}"/>
                    </a:ext>
                  </a:extLst>
                </p14:cNvPr>
                <p14:cNvContentPartPr/>
                <p14:nvPr/>
              </p14:nvContentPartPr>
              <p14:xfrm>
                <a:off x="11000029" y="880724"/>
                <a:ext cx="55440" cy="355320"/>
              </p14:xfrm>
            </p:contentPart>
          </mc:Choice>
          <mc:Fallback>
            <p:pic>
              <p:nvPicPr>
                <p:cNvPr id="67" name="Freihand 66">
                  <a:extLst>
                    <a:ext uri="{FF2B5EF4-FFF2-40B4-BE49-F238E27FC236}">
                      <a16:creationId xmlns:a16="http://schemas.microsoft.com/office/drawing/2014/main" id="{8BA6B229-9F1A-D306-E2A1-4E714266A629}"/>
                    </a:ext>
                  </a:extLst>
                </p:cNvPr>
                <p:cNvPicPr/>
                <p:nvPr/>
              </p:nvPicPr>
              <p:blipFill>
                <a:blip r:embed="rId58"/>
                <a:stretch>
                  <a:fillRect/>
                </a:stretch>
              </p:blipFill>
              <p:spPr>
                <a:xfrm>
                  <a:off x="10991389" y="871724"/>
                  <a:ext cx="73080" cy="37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73" name="Freihand 72">
                <a:extLst>
                  <a:ext uri="{FF2B5EF4-FFF2-40B4-BE49-F238E27FC236}">
                    <a16:creationId xmlns:a16="http://schemas.microsoft.com/office/drawing/2014/main" id="{4D6E8EAE-7AD3-CA9B-F16C-9478E1AF7523}"/>
                  </a:ext>
                </a:extLst>
              </p14:cNvPr>
              <p14:cNvContentPartPr/>
              <p14:nvPr/>
            </p14:nvContentPartPr>
            <p14:xfrm>
              <a:off x="8905189" y="746804"/>
              <a:ext cx="2232000" cy="1788480"/>
            </p14:xfrm>
          </p:contentPart>
        </mc:Choice>
        <mc:Fallback>
          <p:pic>
            <p:nvPicPr>
              <p:cNvPr id="73" name="Freihand 72">
                <a:extLst>
                  <a:ext uri="{FF2B5EF4-FFF2-40B4-BE49-F238E27FC236}">
                    <a16:creationId xmlns:a16="http://schemas.microsoft.com/office/drawing/2014/main" id="{4D6E8EAE-7AD3-CA9B-F16C-9478E1AF7523}"/>
                  </a:ext>
                </a:extLst>
              </p:cNvPr>
              <p:cNvPicPr/>
              <p:nvPr/>
            </p:nvPicPr>
            <p:blipFill>
              <a:blip r:embed="rId60"/>
              <a:stretch>
                <a:fillRect/>
              </a:stretch>
            </p:blipFill>
            <p:spPr>
              <a:xfrm>
                <a:off x="8896549" y="738164"/>
                <a:ext cx="2249640" cy="1806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9" name="Freihand 78">
                <a:extLst>
                  <a:ext uri="{FF2B5EF4-FFF2-40B4-BE49-F238E27FC236}">
                    <a16:creationId xmlns:a16="http://schemas.microsoft.com/office/drawing/2014/main" id="{72F631A9-D947-AFC5-1D7F-D1007BF3B499}"/>
                  </a:ext>
                </a:extLst>
              </p14:cNvPr>
              <p14:cNvContentPartPr/>
              <p14:nvPr/>
            </p14:nvContentPartPr>
            <p14:xfrm>
              <a:off x="8939749" y="734924"/>
              <a:ext cx="2160720" cy="1765080"/>
            </p14:xfrm>
          </p:contentPart>
        </mc:Choice>
        <mc:Fallback>
          <p:pic>
            <p:nvPicPr>
              <p:cNvPr id="79" name="Freihand 78">
                <a:extLst>
                  <a:ext uri="{FF2B5EF4-FFF2-40B4-BE49-F238E27FC236}">
                    <a16:creationId xmlns:a16="http://schemas.microsoft.com/office/drawing/2014/main" id="{72F631A9-D947-AFC5-1D7F-D1007BF3B499}"/>
                  </a:ext>
                </a:extLst>
              </p:cNvPr>
              <p:cNvPicPr/>
              <p:nvPr/>
            </p:nvPicPr>
            <p:blipFill>
              <a:blip r:embed="rId62"/>
              <a:stretch>
                <a:fillRect/>
              </a:stretch>
            </p:blipFill>
            <p:spPr>
              <a:xfrm>
                <a:off x="8931109" y="726284"/>
                <a:ext cx="2178360" cy="1782720"/>
              </a:xfrm>
              <a:prstGeom prst="rect">
                <a:avLst/>
              </a:prstGeom>
            </p:spPr>
          </p:pic>
        </mc:Fallback>
      </mc:AlternateContent>
      <p:grpSp>
        <p:nvGrpSpPr>
          <p:cNvPr id="97" name="Gruppieren 96">
            <a:extLst>
              <a:ext uri="{FF2B5EF4-FFF2-40B4-BE49-F238E27FC236}">
                <a16:creationId xmlns:a16="http://schemas.microsoft.com/office/drawing/2014/main" id="{1CA0A046-9536-4B17-EE79-D2BFCBCBE8A3}"/>
              </a:ext>
            </a:extLst>
          </p:cNvPr>
          <p:cNvGrpSpPr/>
          <p:nvPr/>
        </p:nvGrpSpPr>
        <p:grpSpPr>
          <a:xfrm>
            <a:off x="8220469" y="157124"/>
            <a:ext cx="3705480" cy="2950920"/>
            <a:chOff x="8220469" y="157124"/>
            <a:chExt cx="3705480" cy="2950920"/>
          </a:xfrm>
        </p:grpSpPr>
        <mc:AlternateContent xmlns:mc="http://schemas.openxmlformats.org/markup-compatibility/2006">
          <mc:Choice xmlns:p14="http://schemas.microsoft.com/office/powerpoint/2010/main" Requires="p14">
            <p:contentPart p14:bwMode="auto" r:id="rId63">
              <p14:nvContentPartPr>
                <p14:cNvPr id="6" name="Freihand 5">
                  <a:extLst>
                    <a:ext uri="{FF2B5EF4-FFF2-40B4-BE49-F238E27FC236}">
                      <a16:creationId xmlns:a16="http://schemas.microsoft.com/office/drawing/2014/main" id="{9EEA8D62-C69F-F10A-16E6-15845B5BD644}"/>
                    </a:ext>
                  </a:extLst>
                </p14:cNvPr>
                <p14:cNvContentPartPr/>
                <p14:nvPr/>
              </p14:nvContentPartPr>
              <p14:xfrm>
                <a:off x="8803309" y="385364"/>
                <a:ext cx="100800" cy="2150640"/>
              </p14:xfrm>
            </p:contentPart>
          </mc:Choice>
          <mc:Fallback>
            <p:pic>
              <p:nvPicPr>
                <p:cNvPr id="6" name="Freihand 5">
                  <a:extLst>
                    <a:ext uri="{FF2B5EF4-FFF2-40B4-BE49-F238E27FC236}">
                      <a16:creationId xmlns:a16="http://schemas.microsoft.com/office/drawing/2014/main" id="{9EEA8D62-C69F-F10A-16E6-15845B5BD644}"/>
                    </a:ext>
                  </a:extLst>
                </p:cNvPr>
                <p:cNvPicPr/>
                <p:nvPr/>
              </p:nvPicPr>
              <p:blipFill>
                <a:blip r:embed="rId64"/>
                <a:stretch>
                  <a:fillRect/>
                </a:stretch>
              </p:blipFill>
              <p:spPr>
                <a:xfrm>
                  <a:off x="8794309" y="376724"/>
                  <a:ext cx="118440" cy="2168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 name="Freihand 6">
                  <a:extLst>
                    <a:ext uri="{FF2B5EF4-FFF2-40B4-BE49-F238E27FC236}">
                      <a16:creationId xmlns:a16="http://schemas.microsoft.com/office/drawing/2014/main" id="{439E6C74-24DA-7717-E8B5-B9823A3AAC3F}"/>
                    </a:ext>
                  </a:extLst>
                </p14:cNvPr>
                <p14:cNvContentPartPr/>
                <p14:nvPr/>
              </p14:nvContentPartPr>
              <p14:xfrm>
                <a:off x="8727709" y="2383724"/>
                <a:ext cx="2883960" cy="133560"/>
              </p14:xfrm>
            </p:contentPart>
          </mc:Choice>
          <mc:Fallback>
            <p:pic>
              <p:nvPicPr>
                <p:cNvPr id="7" name="Freihand 6">
                  <a:extLst>
                    <a:ext uri="{FF2B5EF4-FFF2-40B4-BE49-F238E27FC236}">
                      <a16:creationId xmlns:a16="http://schemas.microsoft.com/office/drawing/2014/main" id="{439E6C74-24DA-7717-E8B5-B9823A3AAC3F}"/>
                    </a:ext>
                  </a:extLst>
                </p:cNvPr>
                <p:cNvPicPr/>
                <p:nvPr/>
              </p:nvPicPr>
              <p:blipFill>
                <a:blip r:embed="rId66"/>
                <a:stretch>
                  <a:fillRect/>
                </a:stretch>
              </p:blipFill>
              <p:spPr>
                <a:xfrm>
                  <a:off x="8719069" y="2374724"/>
                  <a:ext cx="2901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 name="Freihand 7">
                  <a:extLst>
                    <a:ext uri="{FF2B5EF4-FFF2-40B4-BE49-F238E27FC236}">
                      <a16:creationId xmlns:a16="http://schemas.microsoft.com/office/drawing/2014/main" id="{36AEDE38-844C-FDC9-435A-D19A58D4E976}"/>
                    </a:ext>
                  </a:extLst>
                </p14:cNvPr>
                <p14:cNvContentPartPr/>
                <p14:nvPr/>
              </p14:nvContentPartPr>
              <p14:xfrm>
                <a:off x="11576029" y="2401724"/>
                <a:ext cx="204120" cy="291600"/>
              </p14:xfrm>
            </p:contentPart>
          </mc:Choice>
          <mc:Fallback>
            <p:pic>
              <p:nvPicPr>
                <p:cNvPr id="8" name="Freihand 7">
                  <a:extLst>
                    <a:ext uri="{FF2B5EF4-FFF2-40B4-BE49-F238E27FC236}">
                      <a16:creationId xmlns:a16="http://schemas.microsoft.com/office/drawing/2014/main" id="{36AEDE38-844C-FDC9-435A-D19A58D4E976}"/>
                    </a:ext>
                  </a:extLst>
                </p:cNvPr>
                <p:cNvPicPr/>
                <p:nvPr/>
              </p:nvPicPr>
              <p:blipFill>
                <a:blip r:embed="rId68"/>
                <a:stretch>
                  <a:fillRect/>
                </a:stretch>
              </p:blipFill>
              <p:spPr>
                <a:xfrm>
                  <a:off x="11567029" y="2392724"/>
                  <a:ext cx="2217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 name="Freihand 9">
                  <a:extLst>
                    <a:ext uri="{FF2B5EF4-FFF2-40B4-BE49-F238E27FC236}">
                      <a16:creationId xmlns:a16="http://schemas.microsoft.com/office/drawing/2014/main" id="{784AFED8-D90A-D975-B65F-C1EE85CB124B}"/>
                    </a:ext>
                  </a:extLst>
                </p14:cNvPr>
                <p14:cNvContentPartPr/>
                <p14:nvPr/>
              </p14:nvContentPartPr>
              <p14:xfrm>
                <a:off x="8671549" y="194564"/>
                <a:ext cx="216360" cy="266040"/>
              </p14:xfrm>
            </p:contentPart>
          </mc:Choice>
          <mc:Fallback>
            <p:pic>
              <p:nvPicPr>
                <p:cNvPr id="10" name="Freihand 9">
                  <a:extLst>
                    <a:ext uri="{FF2B5EF4-FFF2-40B4-BE49-F238E27FC236}">
                      <a16:creationId xmlns:a16="http://schemas.microsoft.com/office/drawing/2014/main" id="{784AFED8-D90A-D975-B65F-C1EE85CB124B}"/>
                    </a:ext>
                  </a:extLst>
                </p:cNvPr>
                <p:cNvPicPr/>
                <p:nvPr/>
              </p:nvPicPr>
              <p:blipFill>
                <a:blip r:embed="rId70"/>
                <a:stretch>
                  <a:fillRect/>
                </a:stretch>
              </p:blipFill>
              <p:spPr>
                <a:xfrm>
                  <a:off x="8662909" y="185924"/>
                  <a:ext cx="2340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 name="Freihand 10">
                  <a:extLst>
                    <a:ext uri="{FF2B5EF4-FFF2-40B4-BE49-F238E27FC236}">
                      <a16:creationId xmlns:a16="http://schemas.microsoft.com/office/drawing/2014/main" id="{E34B2ACF-ABA7-5368-0C4D-285D42A2AF56}"/>
                    </a:ext>
                  </a:extLst>
                </p14:cNvPr>
                <p14:cNvContentPartPr/>
                <p14:nvPr/>
              </p14:nvContentPartPr>
              <p14:xfrm>
                <a:off x="8220469" y="157124"/>
                <a:ext cx="182520" cy="304920"/>
              </p14:xfrm>
            </p:contentPart>
          </mc:Choice>
          <mc:Fallback>
            <p:pic>
              <p:nvPicPr>
                <p:cNvPr id="11" name="Freihand 10">
                  <a:extLst>
                    <a:ext uri="{FF2B5EF4-FFF2-40B4-BE49-F238E27FC236}">
                      <a16:creationId xmlns:a16="http://schemas.microsoft.com/office/drawing/2014/main" id="{E34B2ACF-ABA7-5368-0C4D-285D42A2AF56}"/>
                    </a:ext>
                  </a:extLst>
                </p:cNvPr>
                <p:cNvPicPr/>
                <p:nvPr/>
              </p:nvPicPr>
              <p:blipFill>
                <a:blip r:embed="rId72"/>
                <a:stretch>
                  <a:fillRect/>
                </a:stretch>
              </p:blipFill>
              <p:spPr>
                <a:xfrm>
                  <a:off x="8211829" y="148484"/>
                  <a:ext cx="2001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 name="Freihand 11">
                  <a:extLst>
                    <a:ext uri="{FF2B5EF4-FFF2-40B4-BE49-F238E27FC236}">
                      <a16:creationId xmlns:a16="http://schemas.microsoft.com/office/drawing/2014/main" id="{FD055F17-6DB7-AB60-FE6E-A4E4CEA4350A}"/>
                    </a:ext>
                  </a:extLst>
                </p14:cNvPr>
                <p14:cNvContentPartPr/>
                <p14:nvPr/>
              </p14:nvContentPartPr>
              <p14:xfrm>
                <a:off x="8471389" y="383924"/>
                <a:ext cx="70200" cy="106920"/>
              </p14:xfrm>
            </p:contentPart>
          </mc:Choice>
          <mc:Fallback>
            <p:pic>
              <p:nvPicPr>
                <p:cNvPr id="12" name="Freihand 11">
                  <a:extLst>
                    <a:ext uri="{FF2B5EF4-FFF2-40B4-BE49-F238E27FC236}">
                      <a16:creationId xmlns:a16="http://schemas.microsoft.com/office/drawing/2014/main" id="{FD055F17-6DB7-AB60-FE6E-A4E4CEA4350A}"/>
                    </a:ext>
                  </a:extLst>
                </p:cNvPr>
                <p:cNvPicPr/>
                <p:nvPr/>
              </p:nvPicPr>
              <p:blipFill>
                <a:blip r:embed="rId74"/>
                <a:stretch>
                  <a:fillRect/>
                </a:stretch>
              </p:blipFill>
              <p:spPr>
                <a:xfrm>
                  <a:off x="8462389" y="374924"/>
                  <a:ext cx="87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 name="Freihand 12">
                  <a:extLst>
                    <a:ext uri="{FF2B5EF4-FFF2-40B4-BE49-F238E27FC236}">
                      <a16:creationId xmlns:a16="http://schemas.microsoft.com/office/drawing/2014/main" id="{33598BC9-9C12-2A01-286C-40D071944BA5}"/>
                    </a:ext>
                  </a:extLst>
                </p14:cNvPr>
                <p14:cNvContentPartPr/>
                <p14:nvPr/>
              </p14:nvContentPartPr>
              <p14:xfrm>
                <a:off x="8476069" y="241724"/>
                <a:ext cx="17280" cy="10800"/>
              </p14:xfrm>
            </p:contentPart>
          </mc:Choice>
          <mc:Fallback>
            <p:pic>
              <p:nvPicPr>
                <p:cNvPr id="13" name="Freihand 12">
                  <a:extLst>
                    <a:ext uri="{FF2B5EF4-FFF2-40B4-BE49-F238E27FC236}">
                      <a16:creationId xmlns:a16="http://schemas.microsoft.com/office/drawing/2014/main" id="{33598BC9-9C12-2A01-286C-40D071944BA5}"/>
                    </a:ext>
                  </a:extLst>
                </p:cNvPr>
                <p:cNvPicPr/>
                <p:nvPr/>
              </p:nvPicPr>
              <p:blipFill>
                <a:blip r:embed="rId76"/>
                <a:stretch>
                  <a:fillRect/>
                </a:stretch>
              </p:blipFill>
              <p:spPr>
                <a:xfrm>
                  <a:off x="8467069" y="233084"/>
                  <a:ext cx="34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0" name="Freihand 19">
                  <a:extLst>
                    <a:ext uri="{FF2B5EF4-FFF2-40B4-BE49-F238E27FC236}">
                      <a16:creationId xmlns:a16="http://schemas.microsoft.com/office/drawing/2014/main" id="{FEBA7003-C258-5A75-1010-DEE20A75F3DA}"/>
                    </a:ext>
                  </a:extLst>
                </p14:cNvPr>
                <p14:cNvContentPartPr/>
                <p14:nvPr/>
              </p14:nvContentPartPr>
              <p14:xfrm>
                <a:off x="8914189" y="649964"/>
                <a:ext cx="2233440" cy="1798200"/>
              </p14:xfrm>
            </p:contentPart>
          </mc:Choice>
          <mc:Fallback>
            <p:pic>
              <p:nvPicPr>
                <p:cNvPr id="20" name="Freihand 19">
                  <a:extLst>
                    <a:ext uri="{FF2B5EF4-FFF2-40B4-BE49-F238E27FC236}">
                      <a16:creationId xmlns:a16="http://schemas.microsoft.com/office/drawing/2014/main" id="{FEBA7003-C258-5A75-1010-DEE20A75F3DA}"/>
                    </a:ext>
                  </a:extLst>
                </p:cNvPr>
                <p:cNvPicPr/>
                <p:nvPr/>
              </p:nvPicPr>
              <p:blipFill>
                <a:blip r:embed="rId78"/>
                <a:stretch>
                  <a:fillRect/>
                </a:stretch>
              </p:blipFill>
              <p:spPr>
                <a:xfrm>
                  <a:off x="8905189" y="641324"/>
                  <a:ext cx="2251080" cy="1815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2" name="Freihand 21">
                  <a:extLst>
                    <a:ext uri="{FF2B5EF4-FFF2-40B4-BE49-F238E27FC236}">
                      <a16:creationId xmlns:a16="http://schemas.microsoft.com/office/drawing/2014/main" id="{F1B0B722-6CA7-B507-4423-DB49158C8E0B}"/>
                    </a:ext>
                  </a:extLst>
                </p14:cNvPr>
                <p14:cNvContentPartPr/>
                <p14:nvPr/>
              </p14:nvContentPartPr>
              <p14:xfrm>
                <a:off x="8878909" y="690644"/>
                <a:ext cx="74520" cy="11160"/>
              </p14:xfrm>
            </p:contentPart>
          </mc:Choice>
          <mc:Fallback>
            <p:pic>
              <p:nvPicPr>
                <p:cNvPr id="22" name="Freihand 21">
                  <a:extLst>
                    <a:ext uri="{FF2B5EF4-FFF2-40B4-BE49-F238E27FC236}">
                      <a16:creationId xmlns:a16="http://schemas.microsoft.com/office/drawing/2014/main" id="{F1B0B722-6CA7-B507-4423-DB49158C8E0B}"/>
                    </a:ext>
                  </a:extLst>
                </p:cNvPr>
                <p:cNvPicPr/>
                <p:nvPr/>
              </p:nvPicPr>
              <p:blipFill>
                <a:blip r:embed="rId80"/>
                <a:stretch>
                  <a:fillRect/>
                </a:stretch>
              </p:blipFill>
              <p:spPr>
                <a:xfrm>
                  <a:off x="8870269" y="682004"/>
                  <a:ext cx="92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3" name="Freihand 22">
                  <a:extLst>
                    <a:ext uri="{FF2B5EF4-FFF2-40B4-BE49-F238E27FC236}">
                      <a16:creationId xmlns:a16="http://schemas.microsoft.com/office/drawing/2014/main" id="{FF6A5F35-0446-9B69-0B3C-C191C2D4641F}"/>
                    </a:ext>
                  </a:extLst>
                </p14:cNvPr>
                <p14:cNvContentPartPr/>
                <p14:nvPr/>
              </p14:nvContentPartPr>
              <p14:xfrm>
                <a:off x="9268429" y="641324"/>
                <a:ext cx="630360" cy="24120"/>
              </p14:xfrm>
            </p:contentPart>
          </mc:Choice>
          <mc:Fallback>
            <p:pic>
              <p:nvPicPr>
                <p:cNvPr id="23" name="Freihand 22">
                  <a:extLst>
                    <a:ext uri="{FF2B5EF4-FFF2-40B4-BE49-F238E27FC236}">
                      <a16:creationId xmlns:a16="http://schemas.microsoft.com/office/drawing/2014/main" id="{FF6A5F35-0446-9B69-0B3C-C191C2D4641F}"/>
                    </a:ext>
                  </a:extLst>
                </p:cNvPr>
                <p:cNvPicPr/>
                <p:nvPr/>
              </p:nvPicPr>
              <p:blipFill>
                <a:blip r:embed="rId82"/>
                <a:stretch>
                  <a:fillRect/>
                </a:stretch>
              </p:blipFill>
              <p:spPr>
                <a:xfrm>
                  <a:off x="9259789" y="632324"/>
                  <a:ext cx="648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 name="Freihand 23">
                  <a:extLst>
                    <a:ext uri="{FF2B5EF4-FFF2-40B4-BE49-F238E27FC236}">
                      <a16:creationId xmlns:a16="http://schemas.microsoft.com/office/drawing/2014/main" id="{58928BA0-2BD7-96D9-9A6E-955AA2C827BA}"/>
                    </a:ext>
                  </a:extLst>
                </p14:cNvPr>
                <p14:cNvContentPartPr/>
                <p14:nvPr/>
              </p14:nvContentPartPr>
              <p14:xfrm>
                <a:off x="10452829" y="622604"/>
                <a:ext cx="665640" cy="36360"/>
              </p14:xfrm>
            </p:contentPart>
          </mc:Choice>
          <mc:Fallback>
            <p:pic>
              <p:nvPicPr>
                <p:cNvPr id="24" name="Freihand 23">
                  <a:extLst>
                    <a:ext uri="{FF2B5EF4-FFF2-40B4-BE49-F238E27FC236}">
                      <a16:creationId xmlns:a16="http://schemas.microsoft.com/office/drawing/2014/main" id="{58928BA0-2BD7-96D9-9A6E-955AA2C827BA}"/>
                    </a:ext>
                  </a:extLst>
                </p:cNvPr>
                <p:cNvPicPr/>
                <p:nvPr/>
              </p:nvPicPr>
              <p:blipFill>
                <a:blip r:embed="rId84"/>
                <a:stretch>
                  <a:fillRect/>
                </a:stretch>
              </p:blipFill>
              <p:spPr>
                <a:xfrm>
                  <a:off x="10443829" y="613964"/>
                  <a:ext cx="683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6" name="Freihand 25">
                  <a:extLst>
                    <a:ext uri="{FF2B5EF4-FFF2-40B4-BE49-F238E27FC236}">
                      <a16:creationId xmlns:a16="http://schemas.microsoft.com/office/drawing/2014/main" id="{8A9180CB-8529-ABDE-31DB-84858694B61B}"/>
                    </a:ext>
                  </a:extLst>
                </p14:cNvPr>
                <p14:cNvContentPartPr/>
                <p14:nvPr/>
              </p14:nvContentPartPr>
              <p14:xfrm>
                <a:off x="8718709" y="710444"/>
                <a:ext cx="224280" cy="42480"/>
              </p14:xfrm>
            </p:contentPart>
          </mc:Choice>
          <mc:Fallback>
            <p:pic>
              <p:nvPicPr>
                <p:cNvPr id="26" name="Freihand 25">
                  <a:extLst>
                    <a:ext uri="{FF2B5EF4-FFF2-40B4-BE49-F238E27FC236}">
                      <a16:creationId xmlns:a16="http://schemas.microsoft.com/office/drawing/2014/main" id="{8A9180CB-8529-ABDE-31DB-84858694B61B}"/>
                    </a:ext>
                  </a:extLst>
                </p:cNvPr>
                <p:cNvPicPr/>
                <p:nvPr/>
              </p:nvPicPr>
              <p:blipFill>
                <a:blip r:embed="rId86"/>
                <a:stretch>
                  <a:fillRect/>
                </a:stretch>
              </p:blipFill>
              <p:spPr>
                <a:xfrm>
                  <a:off x="8710069" y="701444"/>
                  <a:ext cx="241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7" name="Freihand 26">
                  <a:extLst>
                    <a:ext uri="{FF2B5EF4-FFF2-40B4-BE49-F238E27FC236}">
                      <a16:creationId xmlns:a16="http://schemas.microsoft.com/office/drawing/2014/main" id="{C1414BED-E41B-CC61-B073-850BA5D6C286}"/>
                    </a:ext>
                  </a:extLst>
                </p14:cNvPr>
                <p14:cNvContentPartPr/>
                <p14:nvPr/>
              </p14:nvContentPartPr>
              <p14:xfrm>
                <a:off x="8387869" y="699644"/>
                <a:ext cx="102240" cy="170640"/>
              </p14:xfrm>
            </p:contentPart>
          </mc:Choice>
          <mc:Fallback>
            <p:pic>
              <p:nvPicPr>
                <p:cNvPr id="27" name="Freihand 26">
                  <a:extLst>
                    <a:ext uri="{FF2B5EF4-FFF2-40B4-BE49-F238E27FC236}">
                      <a16:creationId xmlns:a16="http://schemas.microsoft.com/office/drawing/2014/main" id="{C1414BED-E41B-CC61-B073-850BA5D6C286}"/>
                    </a:ext>
                  </a:extLst>
                </p:cNvPr>
                <p:cNvPicPr/>
                <p:nvPr/>
              </p:nvPicPr>
              <p:blipFill>
                <a:blip r:embed="rId88"/>
                <a:stretch>
                  <a:fillRect/>
                </a:stretch>
              </p:blipFill>
              <p:spPr>
                <a:xfrm>
                  <a:off x="8379229" y="691004"/>
                  <a:ext cx="119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 name="Freihand 28">
                  <a:extLst>
                    <a:ext uri="{FF2B5EF4-FFF2-40B4-BE49-F238E27FC236}">
                      <a16:creationId xmlns:a16="http://schemas.microsoft.com/office/drawing/2014/main" id="{AA5DC371-098F-8DBD-72E9-DC0542E60704}"/>
                    </a:ext>
                  </a:extLst>
                </p14:cNvPr>
                <p14:cNvContentPartPr/>
                <p14:nvPr/>
              </p14:nvContentPartPr>
              <p14:xfrm>
                <a:off x="11136469" y="727364"/>
                <a:ext cx="6480" cy="168120"/>
              </p14:xfrm>
            </p:contentPart>
          </mc:Choice>
          <mc:Fallback>
            <p:pic>
              <p:nvPicPr>
                <p:cNvPr id="29" name="Freihand 28">
                  <a:extLst>
                    <a:ext uri="{FF2B5EF4-FFF2-40B4-BE49-F238E27FC236}">
                      <a16:creationId xmlns:a16="http://schemas.microsoft.com/office/drawing/2014/main" id="{AA5DC371-098F-8DBD-72E9-DC0542E60704}"/>
                    </a:ext>
                  </a:extLst>
                </p:cNvPr>
                <p:cNvPicPr/>
                <p:nvPr/>
              </p:nvPicPr>
              <p:blipFill>
                <a:blip r:embed="rId90"/>
                <a:stretch>
                  <a:fillRect/>
                </a:stretch>
              </p:blipFill>
              <p:spPr>
                <a:xfrm>
                  <a:off x="11127469" y="718724"/>
                  <a:ext cx="24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0" name="Freihand 29">
                  <a:extLst>
                    <a:ext uri="{FF2B5EF4-FFF2-40B4-BE49-F238E27FC236}">
                      <a16:creationId xmlns:a16="http://schemas.microsoft.com/office/drawing/2014/main" id="{E48D3857-3EE7-9D0D-0846-12823EBF9A73}"/>
                    </a:ext>
                  </a:extLst>
                </p14:cNvPr>
                <p14:cNvContentPartPr/>
                <p14:nvPr/>
              </p14:nvContentPartPr>
              <p14:xfrm>
                <a:off x="11127469" y="1164764"/>
                <a:ext cx="3960" cy="204840"/>
              </p14:xfrm>
            </p:contentPart>
          </mc:Choice>
          <mc:Fallback>
            <p:pic>
              <p:nvPicPr>
                <p:cNvPr id="30" name="Freihand 29">
                  <a:extLst>
                    <a:ext uri="{FF2B5EF4-FFF2-40B4-BE49-F238E27FC236}">
                      <a16:creationId xmlns:a16="http://schemas.microsoft.com/office/drawing/2014/main" id="{E48D3857-3EE7-9D0D-0846-12823EBF9A73}"/>
                    </a:ext>
                  </a:extLst>
                </p:cNvPr>
                <p:cNvPicPr/>
                <p:nvPr/>
              </p:nvPicPr>
              <p:blipFill>
                <a:blip r:embed="rId92"/>
                <a:stretch>
                  <a:fillRect/>
                </a:stretch>
              </p:blipFill>
              <p:spPr>
                <a:xfrm>
                  <a:off x="11118829" y="1156124"/>
                  <a:ext cx="216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1" name="Freihand 30">
                  <a:extLst>
                    <a:ext uri="{FF2B5EF4-FFF2-40B4-BE49-F238E27FC236}">
                      <a16:creationId xmlns:a16="http://schemas.microsoft.com/office/drawing/2014/main" id="{F797E202-47DC-EDF1-DB9D-8D57AD254500}"/>
                    </a:ext>
                  </a:extLst>
                </p14:cNvPr>
                <p14:cNvContentPartPr/>
                <p14:nvPr/>
              </p14:nvContentPartPr>
              <p14:xfrm>
                <a:off x="11102989" y="2370764"/>
                <a:ext cx="18360" cy="128160"/>
              </p14:xfrm>
            </p:contentPart>
          </mc:Choice>
          <mc:Fallback>
            <p:pic>
              <p:nvPicPr>
                <p:cNvPr id="31" name="Freihand 30">
                  <a:extLst>
                    <a:ext uri="{FF2B5EF4-FFF2-40B4-BE49-F238E27FC236}">
                      <a16:creationId xmlns:a16="http://schemas.microsoft.com/office/drawing/2014/main" id="{F797E202-47DC-EDF1-DB9D-8D57AD254500}"/>
                    </a:ext>
                  </a:extLst>
                </p:cNvPr>
                <p:cNvPicPr/>
                <p:nvPr/>
              </p:nvPicPr>
              <p:blipFill>
                <a:blip r:embed="rId94"/>
                <a:stretch>
                  <a:fillRect/>
                </a:stretch>
              </p:blipFill>
              <p:spPr>
                <a:xfrm>
                  <a:off x="11093989" y="2361764"/>
                  <a:ext cx="36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2" name="Freihand 31">
                  <a:extLst>
                    <a:ext uri="{FF2B5EF4-FFF2-40B4-BE49-F238E27FC236}">
                      <a16:creationId xmlns:a16="http://schemas.microsoft.com/office/drawing/2014/main" id="{90577C46-81EA-766C-FC94-AC746A44230F}"/>
                    </a:ext>
                  </a:extLst>
                </p14:cNvPr>
                <p14:cNvContentPartPr/>
                <p14:nvPr/>
              </p14:nvContentPartPr>
              <p14:xfrm>
                <a:off x="11114149" y="1579124"/>
                <a:ext cx="12600" cy="123120"/>
              </p14:xfrm>
            </p:contentPart>
          </mc:Choice>
          <mc:Fallback>
            <p:pic>
              <p:nvPicPr>
                <p:cNvPr id="32" name="Freihand 31">
                  <a:extLst>
                    <a:ext uri="{FF2B5EF4-FFF2-40B4-BE49-F238E27FC236}">
                      <a16:creationId xmlns:a16="http://schemas.microsoft.com/office/drawing/2014/main" id="{90577C46-81EA-766C-FC94-AC746A44230F}"/>
                    </a:ext>
                  </a:extLst>
                </p:cNvPr>
                <p:cNvPicPr/>
                <p:nvPr/>
              </p:nvPicPr>
              <p:blipFill>
                <a:blip r:embed="rId96"/>
                <a:stretch>
                  <a:fillRect/>
                </a:stretch>
              </p:blipFill>
              <p:spPr>
                <a:xfrm>
                  <a:off x="11105509" y="1570484"/>
                  <a:ext cx="30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3" name="Freihand 32">
                  <a:extLst>
                    <a:ext uri="{FF2B5EF4-FFF2-40B4-BE49-F238E27FC236}">
                      <a16:creationId xmlns:a16="http://schemas.microsoft.com/office/drawing/2014/main" id="{51982BAF-4F05-B425-431E-7DC8DE8335A6}"/>
                    </a:ext>
                  </a:extLst>
                </p14:cNvPr>
                <p14:cNvContentPartPr/>
                <p14:nvPr/>
              </p14:nvContentPartPr>
              <p14:xfrm>
                <a:off x="11122429" y="1782164"/>
                <a:ext cx="13320" cy="330120"/>
              </p14:xfrm>
            </p:contentPart>
          </mc:Choice>
          <mc:Fallback>
            <p:pic>
              <p:nvPicPr>
                <p:cNvPr id="33" name="Freihand 32">
                  <a:extLst>
                    <a:ext uri="{FF2B5EF4-FFF2-40B4-BE49-F238E27FC236}">
                      <a16:creationId xmlns:a16="http://schemas.microsoft.com/office/drawing/2014/main" id="{51982BAF-4F05-B425-431E-7DC8DE8335A6}"/>
                    </a:ext>
                  </a:extLst>
                </p:cNvPr>
                <p:cNvPicPr/>
                <p:nvPr/>
              </p:nvPicPr>
              <p:blipFill>
                <a:blip r:embed="rId98"/>
                <a:stretch>
                  <a:fillRect/>
                </a:stretch>
              </p:blipFill>
              <p:spPr>
                <a:xfrm>
                  <a:off x="11113789" y="1773164"/>
                  <a:ext cx="309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 name="Freihand 13">
                  <a:extLst>
                    <a:ext uri="{FF2B5EF4-FFF2-40B4-BE49-F238E27FC236}">
                      <a16:creationId xmlns:a16="http://schemas.microsoft.com/office/drawing/2014/main" id="{5D3B4A70-7736-B593-1EC6-8A3E442DA600}"/>
                    </a:ext>
                  </a:extLst>
                </p14:cNvPr>
                <p14:cNvContentPartPr/>
                <p14:nvPr/>
              </p14:nvContentPartPr>
              <p14:xfrm>
                <a:off x="11396029" y="2788724"/>
                <a:ext cx="25560" cy="226800"/>
              </p14:xfrm>
            </p:contentPart>
          </mc:Choice>
          <mc:Fallback>
            <p:pic>
              <p:nvPicPr>
                <p:cNvPr id="14" name="Freihand 13">
                  <a:extLst>
                    <a:ext uri="{FF2B5EF4-FFF2-40B4-BE49-F238E27FC236}">
                      <a16:creationId xmlns:a16="http://schemas.microsoft.com/office/drawing/2014/main" id="{5D3B4A70-7736-B593-1EC6-8A3E442DA600}"/>
                    </a:ext>
                  </a:extLst>
                </p:cNvPr>
                <p:cNvPicPr/>
                <p:nvPr/>
              </p:nvPicPr>
              <p:blipFill>
                <a:blip r:embed="rId100"/>
                <a:stretch>
                  <a:fillRect/>
                </a:stretch>
              </p:blipFill>
              <p:spPr>
                <a:xfrm>
                  <a:off x="11387029" y="2779724"/>
                  <a:ext cx="43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5" name="Freihand 14">
                  <a:extLst>
                    <a:ext uri="{FF2B5EF4-FFF2-40B4-BE49-F238E27FC236}">
                      <a16:creationId xmlns:a16="http://schemas.microsoft.com/office/drawing/2014/main" id="{19163AA8-4AE5-0B69-2579-536D72E20187}"/>
                    </a:ext>
                  </a:extLst>
                </p14:cNvPr>
                <p14:cNvContentPartPr/>
                <p14:nvPr/>
              </p14:nvContentPartPr>
              <p14:xfrm>
                <a:off x="11322229" y="2809244"/>
                <a:ext cx="149760" cy="5760"/>
              </p14:xfrm>
            </p:contentPart>
          </mc:Choice>
          <mc:Fallback>
            <p:pic>
              <p:nvPicPr>
                <p:cNvPr id="15" name="Freihand 14">
                  <a:extLst>
                    <a:ext uri="{FF2B5EF4-FFF2-40B4-BE49-F238E27FC236}">
                      <a16:creationId xmlns:a16="http://schemas.microsoft.com/office/drawing/2014/main" id="{19163AA8-4AE5-0B69-2579-536D72E20187}"/>
                    </a:ext>
                  </a:extLst>
                </p:cNvPr>
                <p:cNvPicPr/>
                <p:nvPr/>
              </p:nvPicPr>
              <p:blipFill>
                <a:blip r:embed="rId102"/>
                <a:stretch>
                  <a:fillRect/>
                </a:stretch>
              </p:blipFill>
              <p:spPr>
                <a:xfrm>
                  <a:off x="11313229" y="2800244"/>
                  <a:ext cx="167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 name="Freihand 15">
                  <a:extLst>
                    <a:ext uri="{FF2B5EF4-FFF2-40B4-BE49-F238E27FC236}">
                      <a16:creationId xmlns:a16="http://schemas.microsoft.com/office/drawing/2014/main" id="{56FC3955-CE48-0C15-DAB6-104F57462D4B}"/>
                    </a:ext>
                  </a:extLst>
                </p14:cNvPr>
                <p14:cNvContentPartPr/>
                <p14:nvPr/>
              </p14:nvContentPartPr>
              <p14:xfrm>
                <a:off x="11304949" y="2919044"/>
                <a:ext cx="309600" cy="189000"/>
              </p14:xfrm>
            </p:contentPart>
          </mc:Choice>
          <mc:Fallback>
            <p:pic>
              <p:nvPicPr>
                <p:cNvPr id="16" name="Freihand 15">
                  <a:extLst>
                    <a:ext uri="{FF2B5EF4-FFF2-40B4-BE49-F238E27FC236}">
                      <a16:creationId xmlns:a16="http://schemas.microsoft.com/office/drawing/2014/main" id="{56FC3955-CE48-0C15-DAB6-104F57462D4B}"/>
                    </a:ext>
                  </a:extLst>
                </p:cNvPr>
                <p:cNvPicPr/>
                <p:nvPr/>
              </p:nvPicPr>
              <p:blipFill>
                <a:blip r:embed="rId104"/>
                <a:stretch>
                  <a:fillRect/>
                </a:stretch>
              </p:blipFill>
              <p:spPr>
                <a:xfrm>
                  <a:off x="11296309" y="2910404"/>
                  <a:ext cx="327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 name="Freihand 16">
                  <a:extLst>
                    <a:ext uri="{FF2B5EF4-FFF2-40B4-BE49-F238E27FC236}">
                      <a16:creationId xmlns:a16="http://schemas.microsoft.com/office/drawing/2014/main" id="{55B01173-7942-93EA-27DC-C4EF81E91FCA}"/>
                    </a:ext>
                  </a:extLst>
                </p14:cNvPr>
                <p14:cNvContentPartPr/>
                <p14:nvPr/>
              </p14:nvContentPartPr>
              <p14:xfrm>
                <a:off x="11584309" y="2856404"/>
                <a:ext cx="8640" cy="15840"/>
              </p14:xfrm>
            </p:contentPart>
          </mc:Choice>
          <mc:Fallback>
            <p:pic>
              <p:nvPicPr>
                <p:cNvPr id="17" name="Freihand 16">
                  <a:extLst>
                    <a:ext uri="{FF2B5EF4-FFF2-40B4-BE49-F238E27FC236}">
                      <a16:creationId xmlns:a16="http://schemas.microsoft.com/office/drawing/2014/main" id="{55B01173-7942-93EA-27DC-C4EF81E91FCA}"/>
                    </a:ext>
                  </a:extLst>
                </p:cNvPr>
                <p:cNvPicPr/>
                <p:nvPr/>
              </p:nvPicPr>
              <p:blipFill>
                <a:blip r:embed="rId106"/>
                <a:stretch>
                  <a:fillRect/>
                </a:stretch>
              </p:blipFill>
              <p:spPr>
                <a:xfrm>
                  <a:off x="11575309" y="2847404"/>
                  <a:ext cx="26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6" name="Freihand 35">
                  <a:extLst>
                    <a:ext uri="{FF2B5EF4-FFF2-40B4-BE49-F238E27FC236}">
                      <a16:creationId xmlns:a16="http://schemas.microsoft.com/office/drawing/2014/main" id="{631E4A2D-FBD6-44E8-8872-8E223B7BA0EE}"/>
                    </a:ext>
                  </a:extLst>
                </p14:cNvPr>
                <p14:cNvContentPartPr/>
                <p14:nvPr/>
              </p14:nvContentPartPr>
              <p14:xfrm>
                <a:off x="10961149" y="2736164"/>
                <a:ext cx="164160" cy="243720"/>
              </p14:xfrm>
            </p:contentPart>
          </mc:Choice>
          <mc:Fallback>
            <p:pic>
              <p:nvPicPr>
                <p:cNvPr id="36" name="Freihand 35">
                  <a:extLst>
                    <a:ext uri="{FF2B5EF4-FFF2-40B4-BE49-F238E27FC236}">
                      <a16:creationId xmlns:a16="http://schemas.microsoft.com/office/drawing/2014/main" id="{631E4A2D-FBD6-44E8-8872-8E223B7BA0EE}"/>
                    </a:ext>
                  </a:extLst>
                </p:cNvPr>
                <p:cNvPicPr/>
                <p:nvPr/>
              </p:nvPicPr>
              <p:blipFill>
                <a:blip r:embed="rId108"/>
                <a:stretch>
                  <a:fillRect/>
                </a:stretch>
              </p:blipFill>
              <p:spPr>
                <a:xfrm>
                  <a:off x="10952149" y="2727164"/>
                  <a:ext cx="181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0D8F2BB6-7130-E157-468E-331382D5C0AA}"/>
                    </a:ext>
                  </a:extLst>
                </p14:cNvPr>
                <p14:cNvContentPartPr/>
                <p14:nvPr/>
              </p14:nvContentPartPr>
              <p14:xfrm>
                <a:off x="8222269" y="1776404"/>
                <a:ext cx="5040" cy="24480"/>
              </p14:xfrm>
            </p:contentPart>
          </mc:Choice>
          <mc:Fallback>
            <p:pic>
              <p:nvPicPr>
                <p:cNvPr id="69" name="Freihand 68">
                  <a:extLst>
                    <a:ext uri="{FF2B5EF4-FFF2-40B4-BE49-F238E27FC236}">
                      <a16:creationId xmlns:a16="http://schemas.microsoft.com/office/drawing/2014/main" id="{0D8F2BB6-7130-E157-468E-331382D5C0AA}"/>
                    </a:ext>
                  </a:extLst>
                </p:cNvPr>
                <p:cNvPicPr/>
                <p:nvPr/>
              </p:nvPicPr>
              <p:blipFill>
                <a:blip r:embed="rId110"/>
                <a:stretch>
                  <a:fillRect/>
                </a:stretch>
              </p:blipFill>
              <p:spPr>
                <a:xfrm>
                  <a:off x="8213269" y="1767404"/>
                  <a:ext cx="22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3BAE1EEB-5544-6C79-B9A1-A52DD868352D}"/>
                    </a:ext>
                  </a:extLst>
                </p14:cNvPr>
                <p14:cNvContentPartPr/>
                <p14:nvPr/>
              </p14:nvContentPartPr>
              <p14:xfrm>
                <a:off x="10450309" y="628004"/>
                <a:ext cx="734760" cy="249120"/>
              </p14:xfrm>
            </p:contentPart>
          </mc:Choice>
          <mc:Fallback>
            <p:pic>
              <p:nvPicPr>
                <p:cNvPr id="70" name="Freihand 69">
                  <a:extLst>
                    <a:ext uri="{FF2B5EF4-FFF2-40B4-BE49-F238E27FC236}">
                      <a16:creationId xmlns:a16="http://schemas.microsoft.com/office/drawing/2014/main" id="{3BAE1EEB-5544-6C79-B9A1-A52DD868352D}"/>
                    </a:ext>
                  </a:extLst>
                </p:cNvPr>
                <p:cNvPicPr/>
                <p:nvPr/>
              </p:nvPicPr>
              <p:blipFill>
                <a:blip r:embed="rId112"/>
                <a:stretch>
                  <a:fillRect/>
                </a:stretch>
              </p:blipFill>
              <p:spPr>
                <a:xfrm>
                  <a:off x="10441309" y="619364"/>
                  <a:ext cx="7524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9DFE169F-4248-25B0-63C8-67BF08E6ACFD}"/>
                    </a:ext>
                  </a:extLst>
                </p14:cNvPr>
                <p14:cNvContentPartPr/>
                <p14:nvPr/>
              </p14:nvContentPartPr>
              <p14:xfrm>
                <a:off x="8856949" y="441884"/>
                <a:ext cx="2569680" cy="2050200"/>
              </p14:xfrm>
            </p:contentPart>
          </mc:Choice>
          <mc:Fallback>
            <p:pic>
              <p:nvPicPr>
                <p:cNvPr id="71" name="Freihand 70">
                  <a:extLst>
                    <a:ext uri="{FF2B5EF4-FFF2-40B4-BE49-F238E27FC236}">
                      <a16:creationId xmlns:a16="http://schemas.microsoft.com/office/drawing/2014/main" id="{9DFE169F-4248-25B0-63C8-67BF08E6ACFD}"/>
                    </a:ext>
                  </a:extLst>
                </p:cNvPr>
                <p:cNvPicPr/>
                <p:nvPr/>
              </p:nvPicPr>
              <p:blipFill>
                <a:blip r:embed="rId114"/>
                <a:stretch>
                  <a:fillRect/>
                </a:stretch>
              </p:blipFill>
              <p:spPr>
                <a:xfrm>
                  <a:off x="8848309" y="433244"/>
                  <a:ext cx="2587320" cy="2067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5C76B129-0D8C-62D4-9A1E-C2840FF9B20C}"/>
                    </a:ext>
                  </a:extLst>
                </p14:cNvPr>
                <p14:cNvContentPartPr/>
                <p14:nvPr/>
              </p14:nvContentPartPr>
              <p14:xfrm>
                <a:off x="8996989" y="736364"/>
                <a:ext cx="2105280" cy="1809000"/>
              </p14:xfrm>
            </p:contentPart>
          </mc:Choice>
          <mc:Fallback>
            <p:pic>
              <p:nvPicPr>
                <p:cNvPr id="75" name="Freihand 74">
                  <a:extLst>
                    <a:ext uri="{FF2B5EF4-FFF2-40B4-BE49-F238E27FC236}">
                      <a16:creationId xmlns:a16="http://schemas.microsoft.com/office/drawing/2014/main" id="{5C76B129-0D8C-62D4-9A1E-C2840FF9B20C}"/>
                    </a:ext>
                  </a:extLst>
                </p:cNvPr>
                <p:cNvPicPr/>
                <p:nvPr/>
              </p:nvPicPr>
              <p:blipFill>
                <a:blip r:embed="rId116"/>
                <a:stretch>
                  <a:fillRect/>
                </a:stretch>
              </p:blipFill>
              <p:spPr>
                <a:xfrm>
                  <a:off x="8987989" y="727724"/>
                  <a:ext cx="2122920" cy="1826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DFE7A671-0AD1-A2F4-5F30-53B2CB4F99E1}"/>
                    </a:ext>
                  </a:extLst>
                </p14:cNvPr>
                <p14:cNvContentPartPr/>
                <p14:nvPr/>
              </p14:nvContentPartPr>
              <p14:xfrm>
                <a:off x="10441309" y="660764"/>
                <a:ext cx="815040" cy="219240"/>
              </p14:xfrm>
            </p:contentPart>
          </mc:Choice>
          <mc:Fallback>
            <p:pic>
              <p:nvPicPr>
                <p:cNvPr id="76" name="Freihand 75">
                  <a:extLst>
                    <a:ext uri="{FF2B5EF4-FFF2-40B4-BE49-F238E27FC236}">
                      <a16:creationId xmlns:a16="http://schemas.microsoft.com/office/drawing/2014/main" id="{DFE7A671-0AD1-A2F4-5F30-53B2CB4F99E1}"/>
                    </a:ext>
                  </a:extLst>
                </p:cNvPr>
                <p:cNvPicPr/>
                <p:nvPr/>
              </p:nvPicPr>
              <p:blipFill>
                <a:blip r:embed="rId118"/>
                <a:stretch>
                  <a:fillRect/>
                </a:stretch>
              </p:blipFill>
              <p:spPr>
                <a:xfrm>
                  <a:off x="10432669" y="652124"/>
                  <a:ext cx="832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64C596BD-945B-D460-BDC6-27C66E34201A}"/>
                    </a:ext>
                  </a:extLst>
                </p14:cNvPr>
                <p14:cNvContentPartPr/>
                <p14:nvPr/>
              </p14:nvContentPartPr>
              <p14:xfrm>
                <a:off x="8755429" y="706844"/>
                <a:ext cx="2808000" cy="2286720"/>
              </p14:xfrm>
            </p:contentPart>
          </mc:Choice>
          <mc:Fallback>
            <p:pic>
              <p:nvPicPr>
                <p:cNvPr id="77" name="Freihand 76">
                  <a:extLst>
                    <a:ext uri="{FF2B5EF4-FFF2-40B4-BE49-F238E27FC236}">
                      <a16:creationId xmlns:a16="http://schemas.microsoft.com/office/drawing/2014/main" id="{64C596BD-945B-D460-BDC6-27C66E34201A}"/>
                    </a:ext>
                  </a:extLst>
                </p:cNvPr>
                <p:cNvPicPr/>
                <p:nvPr/>
              </p:nvPicPr>
              <p:blipFill>
                <a:blip r:embed="rId120"/>
                <a:stretch>
                  <a:fillRect/>
                </a:stretch>
              </p:blipFill>
              <p:spPr>
                <a:xfrm>
                  <a:off x="8746429" y="697844"/>
                  <a:ext cx="2825640" cy="2304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1" name="Freihand 80">
                  <a:extLst>
                    <a:ext uri="{FF2B5EF4-FFF2-40B4-BE49-F238E27FC236}">
                      <a16:creationId xmlns:a16="http://schemas.microsoft.com/office/drawing/2014/main" id="{D433580F-D26D-7309-A09D-626E3F49817D}"/>
                    </a:ext>
                  </a:extLst>
                </p14:cNvPr>
                <p14:cNvContentPartPr/>
                <p14:nvPr/>
              </p14:nvContentPartPr>
              <p14:xfrm>
                <a:off x="8927509" y="716924"/>
                <a:ext cx="2009520" cy="1005120"/>
              </p14:xfrm>
            </p:contentPart>
          </mc:Choice>
          <mc:Fallback>
            <p:pic>
              <p:nvPicPr>
                <p:cNvPr id="81" name="Freihand 80">
                  <a:extLst>
                    <a:ext uri="{FF2B5EF4-FFF2-40B4-BE49-F238E27FC236}">
                      <a16:creationId xmlns:a16="http://schemas.microsoft.com/office/drawing/2014/main" id="{D433580F-D26D-7309-A09D-626E3F49817D}"/>
                    </a:ext>
                  </a:extLst>
                </p:cNvPr>
                <p:cNvPicPr/>
                <p:nvPr/>
              </p:nvPicPr>
              <p:blipFill>
                <a:blip r:embed="rId122"/>
                <a:stretch>
                  <a:fillRect/>
                </a:stretch>
              </p:blipFill>
              <p:spPr>
                <a:xfrm>
                  <a:off x="8918509" y="708284"/>
                  <a:ext cx="2027160" cy="1022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 name="Freihand 81">
                  <a:extLst>
                    <a:ext uri="{FF2B5EF4-FFF2-40B4-BE49-F238E27FC236}">
                      <a16:creationId xmlns:a16="http://schemas.microsoft.com/office/drawing/2014/main" id="{DAAD2FF1-BF0A-BDBC-40FB-93CFE57ABA91}"/>
                    </a:ext>
                  </a:extLst>
                </p14:cNvPr>
                <p14:cNvContentPartPr/>
                <p14:nvPr/>
              </p14:nvContentPartPr>
              <p14:xfrm>
                <a:off x="8702509" y="676244"/>
                <a:ext cx="2734920" cy="2031840"/>
              </p14:xfrm>
            </p:contentPart>
          </mc:Choice>
          <mc:Fallback>
            <p:pic>
              <p:nvPicPr>
                <p:cNvPr id="82" name="Freihand 81">
                  <a:extLst>
                    <a:ext uri="{FF2B5EF4-FFF2-40B4-BE49-F238E27FC236}">
                      <a16:creationId xmlns:a16="http://schemas.microsoft.com/office/drawing/2014/main" id="{DAAD2FF1-BF0A-BDBC-40FB-93CFE57ABA91}"/>
                    </a:ext>
                  </a:extLst>
                </p:cNvPr>
                <p:cNvPicPr/>
                <p:nvPr/>
              </p:nvPicPr>
              <p:blipFill>
                <a:blip r:embed="rId124"/>
                <a:stretch>
                  <a:fillRect/>
                </a:stretch>
              </p:blipFill>
              <p:spPr>
                <a:xfrm>
                  <a:off x="8693869" y="667604"/>
                  <a:ext cx="2752560" cy="2049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6067A1B7-EE69-05A4-3F87-5FD1BB07AA86}"/>
                    </a:ext>
                  </a:extLst>
                </p14:cNvPr>
                <p14:cNvContentPartPr/>
                <p14:nvPr/>
              </p14:nvContentPartPr>
              <p14:xfrm>
                <a:off x="8950909" y="742484"/>
                <a:ext cx="2188440" cy="1818360"/>
              </p14:xfrm>
            </p:contentPart>
          </mc:Choice>
          <mc:Fallback>
            <p:pic>
              <p:nvPicPr>
                <p:cNvPr id="84" name="Freihand 83">
                  <a:extLst>
                    <a:ext uri="{FF2B5EF4-FFF2-40B4-BE49-F238E27FC236}">
                      <a16:creationId xmlns:a16="http://schemas.microsoft.com/office/drawing/2014/main" id="{6067A1B7-EE69-05A4-3F87-5FD1BB07AA86}"/>
                    </a:ext>
                  </a:extLst>
                </p:cNvPr>
                <p:cNvPicPr/>
                <p:nvPr/>
              </p:nvPicPr>
              <p:blipFill>
                <a:blip r:embed="rId126"/>
                <a:stretch>
                  <a:fillRect/>
                </a:stretch>
              </p:blipFill>
              <p:spPr>
                <a:xfrm>
                  <a:off x="8941909" y="733484"/>
                  <a:ext cx="2206080" cy="183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60FF627A-46A6-6A2A-397C-E5930B528CE7}"/>
                    </a:ext>
                  </a:extLst>
                </p14:cNvPr>
                <p14:cNvContentPartPr/>
                <p14:nvPr/>
              </p14:nvContentPartPr>
              <p14:xfrm>
                <a:off x="8917789" y="2442044"/>
                <a:ext cx="2224080" cy="108360"/>
              </p14:xfrm>
            </p:contentPart>
          </mc:Choice>
          <mc:Fallback>
            <p:pic>
              <p:nvPicPr>
                <p:cNvPr id="85" name="Freihand 84">
                  <a:extLst>
                    <a:ext uri="{FF2B5EF4-FFF2-40B4-BE49-F238E27FC236}">
                      <a16:creationId xmlns:a16="http://schemas.microsoft.com/office/drawing/2014/main" id="{60FF627A-46A6-6A2A-397C-E5930B528CE7}"/>
                    </a:ext>
                  </a:extLst>
                </p:cNvPr>
                <p:cNvPicPr/>
                <p:nvPr/>
              </p:nvPicPr>
              <p:blipFill>
                <a:blip r:embed="rId128"/>
                <a:stretch>
                  <a:fillRect/>
                </a:stretch>
              </p:blipFill>
              <p:spPr>
                <a:xfrm>
                  <a:off x="8908789" y="2433044"/>
                  <a:ext cx="2241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F2EC748A-0926-5B86-BFF1-6D7C97C74640}"/>
                    </a:ext>
                  </a:extLst>
                </p14:cNvPr>
                <p14:cNvContentPartPr/>
                <p14:nvPr/>
              </p14:nvContentPartPr>
              <p14:xfrm>
                <a:off x="9067189" y="711524"/>
                <a:ext cx="2100240" cy="1841400"/>
              </p14:xfrm>
            </p:contentPart>
          </mc:Choice>
          <mc:Fallback>
            <p:pic>
              <p:nvPicPr>
                <p:cNvPr id="87" name="Freihand 86">
                  <a:extLst>
                    <a:ext uri="{FF2B5EF4-FFF2-40B4-BE49-F238E27FC236}">
                      <a16:creationId xmlns:a16="http://schemas.microsoft.com/office/drawing/2014/main" id="{F2EC748A-0926-5B86-BFF1-6D7C97C74640}"/>
                    </a:ext>
                  </a:extLst>
                </p:cNvPr>
                <p:cNvPicPr/>
                <p:nvPr/>
              </p:nvPicPr>
              <p:blipFill>
                <a:blip r:embed="rId130"/>
                <a:stretch>
                  <a:fillRect/>
                </a:stretch>
              </p:blipFill>
              <p:spPr>
                <a:xfrm>
                  <a:off x="9058549" y="702524"/>
                  <a:ext cx="2117880" cy="1859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9" name="Freihand 88">
                  <a:extLst>
                    <a:ext uri="{FF2B5EF4-FFF2-40B4-BE49-F238E27FC236}">
                      <a16:creationId xmlns:a16="http://schemas.microsoft.com/office/drawing/2014/main" id="{90CDE7ED-2515-7E09-EAC7-D84902FB606D}"/>
                    </a:ext>
                  </a:extLst>
                </p14:cNvPr>
                <p14:cNvContentPartPr/>
                <p14:nvPr/>
              </p14:nvContentPartPr>
              <p14:xfrm>
                <a:off x="10792309" y="2148284"/>
                <a:ext cx="324360" cy="335880"/>
              </p14:xfrm>
            </p:contentPart>
          </mc:Choice>
          <mc:Fallback>
            <p:pic>
              <p:nvPicPr>
                <p:cNvPr id="89" name="Freihand 88">
                  <a:extLst>
                    <a:ext uri="{FF2B5EF4-FFF2-40B4-BE49-F238E27FC236}">
                      <a16:creationId xmlns:a16="http://schemas.microsoft.com/office/drawing/2014/main" id="{90CDE7ED-2515-7E09-EAC7-D84902FB606D}"/>
                    </a:ext>
                  </a:extLst>
                </p:cNvPr>
                <p:cNvPicPr/>
                <p:nvPr/>
              </p:nvPicPr>
              <p:blipFill>
                <a:blip r:embed="rId132"/>
                <a:stretch>
                  <a:fillRect/>
                </a:stretch>
              </p:blipFill>
              <p:spPr>
                <a:xfrm>
                  <a:off x="10783309" y="2139644"/>
                  <a:ext cx="3420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1" name="Freihand 90">
                  <a:extLst>
                    <a:ext uri="{FF2B5EF4-FFF2-40B4-BE49-F238E27FC236}">
                      <a16:creationId xmlns:a16="http://schemas.microsoft.com/office/drawing/2014/main" id="{FA5E00D5-1EF5-86BA-5172-B89E904FA94F}"/>
                    </a:ext>
                  </a:extLst>
                </p14:cNvPr>
                <p14:cNvContentPartPr/>
                <p14:nvPr/>
              </p14:nvContentPartPr>
              <p14:xfrm>
                <a:off x="11011189" y="2068364"/>
                <a:ext cx="388800" cy="255600"/>
              </p14:xfrm>
            </p:contentPart>
          </mc:Choice>
          <mc:Fallback>
            <p:pic>
              <p:nvPicPr>
                <p:cNvPr id="91" name="Freihand 90">
                  <a:extLst>
                    <a:ext uri="{FF2B5EF4-FFF2-40B4-BE49-F238E27FC236}">
                      <a16:creationId xmlns:a16="http://schemas.microsoft.com/office/drawing/2014/main" id="{FA5E00D5-1EF5-86BA-5172-B89E904FA94F}"/>
                    </a:ext>
                  </a:extLst>
                </p:cNvPr>
                <p:cNvPicPr/>
                <p:nvPr/>
              </p:nvPicPr>
              <p:blipFill>
                <a:blip r:embed="rId134"/>
                <a:stretch>
                  <a:fillRect/>
                </a:stretch>
              </p:blipFill>
              <p:spPr>
                <a:xfrm>
                  <a:off x="11002189" y="2059724"/>
                  <a:ext cx="406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3" name="Freihand 92">
                  <a:extLst>
                    <a:ext uri="{FF2B5EF4-FFF2-40B4-BE49-F238E27FC236}">
                      <a16:creationId xmlns:a16="http://schemas.microsoft.com/office/drawing/2014/main" id="{06618DD4-82E8-42E3-F695-6C138BA341A3}"/>
                    </a:ext>
                  </a:extLst>
                </p14:cNvPr>
                <p14:cNvContentPartPr/>
                <p14:nvPr/>
              </p14:nvContentPartPr>
              <p14:xfrm>
                <a:off x="11508709" y="1927244"/>
                <a:ext cx="115200" cy="205560"/>
              </p14:xfrm>
            </p:contentPart>
          </mc:Choice>
          <mc:Fallback>
            <p:pic>
              <p:nvPicPr>
                <p:cNvPr id="93" name="Freihand 92">
                  <a:extLst>
                    <a:ext uri="{FF2B5EF4-FFF2-40B4-BE49-F238E27FC236}">
                      <a16:creationId xmlns:a16="http://schemas.microsoft.com/office/drawing/2014/main" id="{06618DD4-82E8-42E3-F695-6C138BA341A3}"/>
                    </a:ext>
                  </a:extLst>
                </p:cNvPr>
                <p:cNvPicPr/>
                <p:nvPr/>
              </p:nvPicPr>
              <p:blipFill>
                <a:blip r:embed="rId136"/>
                <a:stretch>
                  <a:fillRect/>
                </a:stretch>
              </p:blipFill>
              <p:spPr>
                <a:xfrm>
                  <a:off x="11500069" y="1918604"/>
                  <a:ext cx="132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4" name="Freihand 93">
                  <a:extLst>
                    <a:ext uri="{FF2B5EF4-FFF2-40B4-BE49-F238E27FC236}">
                      <a16:creationId xmlns:a16="http://schemas.microsoft.com/office/drawing/2014/main" id="{1653218E-051C-EFE4-B186-E325A51438A8}"/>
                    </a:ext>
                  </a:extLst>
                </p14:cNvPr>
                <p14:cNvContentPartPr/>
                <p14:nvPr/>
              </p14:nvContentPartPr>
              <p14:xfrm>
                <a:off x="11689069" y="1906364"/>
                <a:ext cx="100440" cy="166680"/>
              </p14:xfrm>
            </p:contentPart>
          </mc:Choice>
          <mc:Fallback>
            <p:pic>
              <p:nvPicPr>
                <p:cNvPr id="94" name="Freihand 93">
                  <a:extLst>
                    <a:ext uri="{FF2B5EF4-FFF2-40B4-BE49-F238E27FC236}">
                      <a16:creationId xmlns:a16="http://schemas.microsoft.com/office/drawing/2014/main" id="{1653218E-051C-EFE4-B186-E325A51438A8}"/>
                    </a:ext>
                  </a:extLst>
                </p:cNvPr>
                <p:cNvPicPr/>
                <p:nvPr/>
              </p:nvPicPr>
              <p:blipFill>
                <a:blip r:embed="rId138"/>
                <a:stretch>
                  <a:fillRect/>
                </a:stretch>
              </p:blipFill>
              <p:spPr>
                <a:xfrm>
                  <a:off x="11680429" y="1897364"/>
                  <a:ext cx="118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5" name="Freihand 94">
                  <a:extLst>
                    <a:ext uri="{FF2B5EF4-FFF2-40B4-BE49-F238E27FC236}">
                      <a16:creationId xmlns:a16="http://schemas.microsoft.com/office/drawing/2014/main" id="{57373B6D-4ED9-7102-1C26-04B1E23FC11B}"/>
                    </a:ext>
                  </a:extLst>
                </p14:cNvPr>
                <p14:cNvContentPartPr/>
                <p14:nvPr/>
              </p14:nvContentPartPr>
              <p14:xfrm>
                <a:off x="11819389" y="1880444"/>
                <a:ext cx="64440" cy="187560"/>
              </p14:xfrm>
            </p:contentPart>
          </mc:Choice>
          <mc:Fallback>
            <p:pic>
              <p:nvPicPr>
                <p:cNvPr id="95" name="Freihand 94">
                  <a:extLst>
                    <a:ext uri="{FF2B5EF4-FFF2-40B4-BE49-F238E27FC236}">
                      <a16:creationId xmlns:a16="http://schemas.microsoft.com/office/drawing/2014/main" id="{57373B6D-4ED9-7102-1C26-04B1E23FC11B}"/>
                    </a:ext>
                  </a:extLst>
                </p:cNvPr>
                <p:cNvPicPr/>
                <p:nvPr/>
              </p:nvPicPr>
              <p:blipFill>
                <a:blip r:embed="rId140"/>
                <a:stretch>
                  <a:fillRect/>
                </a:stretch>
              </p:blipFill>
              <p:spPr>
                <a:xfrm>
                  <a:off x="11810749" y="1871804"/>
                  <a:ext cx="82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6" name="Freihand 95">
                  <a:extLst>
                    <a:ext uri="{FF2B5EF4-FFF2-40B4-BE49-F238E27FC236}">
                      <a16:creationId xmlns:a16="http://schemas.microsoft.com/office/drawing/2014/main" id="{32B9A0F9-C9CE-D55C-1636-DB8B5A4BAD09}"/>
                    </a:ext>
                  </a:extLst>
                </p14:cNvPr>
                <p14:cNvContentPartPr/>
                <p14:nvPr/>
              </p14:nvContentPartPr>
              <p14:xfrm>
                <a:off x="11821549" y="1830404"/>
                <a:ext cx="104400" cy="102240"/>
              </p14:xfrm>
            </p:contentPart>
          </mc:Choice>
          <mc:Fallback>
            <p:pic>
              <p:nvPicPr>
                <p:cNvPr id="96" name="Freihand 95">
                  <a:extLst>
                    <a:ext uri="{FF2B5EF4-FFF2-40B4-BE49-F238E27FC236}">
                      <a16:creationId xmlns:a16="http://schemas.microsoft.com/office/drawing/2014/main" id="{32B9A0F9-C9CE-D55C-1636-DB8B5A4BAD09}"/>
                    </a:ext>
                  </a:extLst>
                </p:cNvPr>
                <p:cNvPicPr/>
                <p:nvPr/>
              </p:nvPicPr>
              <p:blipFill>
                <a:blip r:embed="rId142"/>
                <a:stretch>
                  <a:fillRect/>
                </a:stretch>
              </p:blipFill>
              <p:spPr>
                <a:xfrm>
                  <a:off x="11812549" y="1821764"/>
                  <a:ext cx="122040" cy="11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77FEB2EC-F484-98A5-2498-BBB76397E75F}"/>
                  </a:ext>
                </a:extLst>
              </p14:cNvPr>
              <p14:cNvContentPartPr/>
              <p14:nvPr/>
            </p14:nvContentPartPr>
            <p14:xfrm>
              <a:off x="3460189" y="1950284"/>
              <a:ext cx="153360" cy="256680"/>
            </p14:xfrm>
          </p:contentPart>
        </mc:Choice>
        <mc:Fallback>
          <p:pic>
            <p:nvPicPr>
              <p:cNvPr id="98" name="Freihand 97">
                <a:extLst>
                  <a:ext uri="{FF2B5EF4-FFF2-40B4-BE49-F238E27FC236}">
                    <a16:creationId xmlns:a16="http://schemas.microsoft.com/office/drawing/2014/main" id="{77FEB2EC-F484-98A5-2498-BBB76397E75F}"/>
                  </a:ext>
                </a:extLst>
              </p:cNvPr>
              <p:cNvPicPr/>
              <p:nvPr/>
            </p:nvPicPr>
            <p:blipFill>
              <a:blip r:embed="rId144"/>
              <a:stretch>
                <a:fillRect/>
              </a:stretch>
            </p:blipFill>
            <p:spPr>
              <a:xfrm>
                <a:off x="3451189" y="1941284"/>
                <a:ext cx="1710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9" name="Freihand 98">
                <a:extLst>
                  <a:ext uri="{FF2B5EF4-FFF2-40B4-BE49-F238E27FC236}">
                    <a16:creationId xmlns:a16="http://schemas.microsoft.com/office/drawing/2014/main" id="{F7494017-C462-DE3B-67C7-1DD404F87F86}"/>
                  </a:ext>
                </a:extLst>
              </p14:cNvPr>
              <p14:cNvContentPartPr/>
              <p14:nvPr/>
            </p14:nvContentPartPr>
            <p14:xfrm>
              <a:off x="4091269" y="1649324"/>
              <a:ext cx="284760" cy="412200"/>
            </p14:xfrm>
          </p:contentPart>
        </mc:Choice>
        <mc:Fallback>
          <p:pic>
            <p:nvPicPr>
              <p:cNvPr id="99" name="Freihand 98">
                <a:extLst>
                  <a:ext uri="{FF2B5EF4-FFF2-40B4-BE49-F238E27FC236}">
                    <a16:creationId xmlns:a16="http://schemas.microsoft.com/office/drawing/2014/main" id="{F7494017-C462-DE3B-67C7-1DD404F87F86}"/>
                  </a:ext>
                </a:extLst>
              </p:cNvPr>
              <p:cNvPicPr/>
              <p:nvPr/>
            </p:nvPicPr>
            <p:blipFill>
              <a:blip r:embed="rId146"/>
              <a:stretch>
                <a:fillRect/>
              </a:stretch>
            </p:blipFill>
            <p:spPr>
              <a:xfrm>
                <a:off x="4082269" y="1640684"/>
                <a:ext cx="302400" cy="429840"/>
              </a:xfrm>
              <a:prstGeom prst="rect">
                <a:avLst/>
              </a:prstGeom>
            </p:spPr>
          </p:pic>
        </mc:Fallback>
      </mc:AlternateContent>
    </p:spTree>
    <p:extLst>
      <p:ext uri="{BB962C8B-B14F-4D97-AF65-F5344CB8AC3E}">
        <p14:creationId xmlns:p14="http://schemas.microsoft.com/office/powerpoint/2010/main" val="280435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Inequlity Metrics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386080" y="379686"/>
            <a:ext cx="9144000" cy="5976664"/>
          </a:xfrm>
          <a:prstGeom prst="rect">
            <a:avLst/>
          </a:prstGeom>
          <a:noFill/>
        </p:spPr>
        <p:txBody>
          <a:bodyPr wrap="square" rtlCol="0">
            <a:noAutofit/>
          </a:bodyPr>
          <a:lstStyle/>
          <a:p>
            <a:r>
              <a:rPr lang="de-DE" sz="2400" b="1" u="sng" dirty="0"/>
              <a:t>Definition:</a:t>
            </a:r>
          </a:p>
          <a:p>
            <a:r>
              <a:rPr lang="de-DE" sz="2400"/>
              <a:t>Within a random sample, it is possible, that we have an unequal distribution.</a:t>
            </a:r>
          </a:p>
          <a:p>
            <a:endParaRPr lang="de-DE" sz="2400"/>
          </a:p>
          <a:p>
            <a:r>
              <a:rPr lang="de-DE" sz="2400"/>
              <a:t>This inequality can be measured in an absolute or relative way:</a:t>
            </a:r>
            <a:endParaRPr lang="de-DE" sz="2400" dirty="0"/>
          </a:p>
          <a:p>
            <a:endParaRPr lang="de-DE" sz="2400" b="1" u="sng"/>
          </a:p>
          <a:p>
            <a:r>
              <a:rPr lang="de-DE" sz="2400" b="1" u="sng"/>
              <a:t>Examples:</a:t>
            </a:r>
            <a:endParaRPr lang="de-DE" sz="2400" b="1" u="sng" dirty="0"/>
          </a:p>
          <a:p>
            <a:endParaRPr lang="de-DE" sz="2400" b="1" u="sng" dirty="0"/>
          </a:p>
          <a:p>
            <a:pPr marL="342900" indent="-342900">
              <a:buFont typeface="Arial" panose="020B0604020202020204" pitchFamily="34" charset="0"/>
              <a:buChar char="•"/>
            </a:pPr>
            <a:r>
              <a:rPr lang="de-DE" sz="2400"/>
              <a:t>Income distribution or distribution of wealth</a:t>
            </a:r>
            <a:endParaRPr lang="de-DE" sz="2400" dirty="0"/>
          </a:p>
          <a:p>
            <a:pPr marL="800100" lvl="1" indent="-342900">
              <a:buFont typeface="Wingdings" panose="05000000000000000000" pitchFamily="2" charset="2"/>
              <a:buChar char="Ø"/>
            </a:pPr>
            <a:r>
              <a:rPr lang="de-DE" sz="2400"/>
              <a:t>The poorest </a:t>
            </a:r>
            <a:r>
              <a:rPr lang="de-DE" sz="2400" dirty="0"/>
              <a:t>10</a:t>
            </a:r>
            <a:r>
              <a:rPr lang="de-DE" sz="2400"/>
              <a:t>% of the population receive </a:t>
            </a:r>
            <a:r>
              <a:rPr lang="de-DE" sz="2400" dirty="0"/>
              <a:t>1</a:t>
            </a:r>
            <a:r>
              <a:rPr lang="de-DE" sz="2400"/>
              <a:t>% of national income</a:t>
            </a:r>
          </a:p>
          <a:p>
            <a:pPr lvl="1"/>
            <a:endParaRPr lang="de-DE" sz="2400" dirty="0"/>
          </a:p>
          <a:p>
            <a:pPr marL="800100" lvl="1" indent="-342900">
              <a:buFont typeface="Wingdings" panose="05000000000000000000" pitchFamily="2" charset="2"/>
              <a:buChar char="Ø"/>
            </a:pPr>
            <a:r>
              <a:rPr lang="de-DE" sz="2400"/>
              <a:t>The richest </a:t>
            </a:r>
            <a:r>
              <a:rPr lang="de-DE" sz="2400" dirty="0"/>
              <a:t>10</a:t>
            </a:r>
            <a:r>
              <a:rPr lang="de-DE" sz="2400"/>
              <a:t>% of the population receive </a:t>
            </a:r>
            <a:r>
              <a:rPr lang="de-DE" sz="2400" dirty="0"/>
              <a:t>25</a:t>
            </a:r>
            <a:r>
              <a:rPr lang="de-DE" sz="2400"/>
              <a:t>% of national income</a:t>
            </a:r>
            <a:endParaRPr lang="de-DE" sz="2400" dirty="0"/>
          </a:p>
          <a:p>
            <a:endParaRPr lang="de-DE" sz="2400" dirty="0"/>
          </a:p>
          <a:p>
            <a:pPr marL="342900" indent="-342900">
              <a:buFont typeface="Arial" panose="020B0604020202020204" pitchFamily="34" charset="0"/>
              <a:buChar char="•"/>
            </a:pPr>
            <a:r>
              <a:rPr lang="de-DE" sz="2400"/>
              <a:t>Market structure </a:t>
            </a:r>
            <a:r>
              <a:rPr lang="de-DE" sz="2400" dirty="0"/>
              <a:t>(Polypol – Oligopol – Monopol)</a:t>
            </a:r>
          </a:p>
          <a:p>
            <a:pPr marL="800100" lvl="1" indent="-342900">
              <a:buFont typeface="Wingdings" panose="05000000000000000000" pitchFamily="2" charset="2"/>
              <a:buChar char="Ø"/>
            </a:pPr>
            <a:r>
              <a:rPr lang="de-DE" sz="2400"/>
              <a:t>Number of suppliers</a:t>
            </a:r>
            <a:endParaRPr lang="de-DE" sz="2400" dirty="0"/>
          </a:p>
          <a:p>
            <a:pPr marL="800100" lvl="1" indent="-342900">
              <a:buFont typeface="Wingdings" panose="05000000000000000000" pitchFamily="2" charset="2"/>
              <a:buChar char="Ø"/>
            </a:pPr>
            <a:r>
              <a:rPr lang="de-DE" sz="2400"/>
              <a:t>Market share</a:t>
            </a:r>
            <a:endParaRPr lang="de-DE" sz="2400" dirty="0"/>
          </a:p>
          <a:p>
            <a:endParaRPr lang="de-DE" sz="2400" dirty="0"/>
          </a:p>
        </p:txBody>
      </p:sp>
      <p:sp>
        <p:nvSpPr>
          <p:cNvPr id="2" name="Rechteck 1">
            <a:extLst>
              <a:ext uri="{FF2B5EF4-FFF2-40B4-BE49-F238E27FC236}">
                <a16:creationId xmlns:a16="http://schemas.microsoft.com/office/drawing/2014/main" id="{0409A15A-1F0D-9C30-F855-8386C24F9095}"/>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07607163-1234-EC1C-F052-1FE7B93168C8}"/>
                  </a:ext>
                </a:extLst>
              </p14:cNvPr>
              <p14:cNvContentPartPr/>
              <p14:nvPr/>
            </p14:nvContentPartPr>
            <p14:xfrm>
              <a:off x="10760629" y="2325862"/>
              <a:ext cx="44280" cy="26640"/>
            </p14:xfrm>
          </p:contentPart>
        </mc:Choice>
        <mc:Fallback xmlns="">
          <p:pic>
            <p:nvPicPr>
              <p:cNvPr id="6" name="Freihand 5">
                <a:extLst>
                  <a:ext uri="{FF2B5EF4-FFF2-40B4-BE49-F238E27FC236}">
                    <a16:creationId xmlns:a16="http://schemas.microsoft.com/office/drawing/2014/main" id="{07607163-1234-EC1C-F052-1FE7B93168C8}"/>
                  </a:ext>
                </a:extLst>
              </p:cNvPr>
              <p:cNvPicPr/>
              <p:nvPr/>
            </p:nvPicPr>
            <p:blipFill>
              <a:blip r:embed="rId3"/>
              <a:stretch>
                <a:fillRect/>
              </a:stretch>
            </p:blipFill>
            <p:spPr>
              <a:xfrm>
                <a:off x="10751989" y="2317222"/>
                <a:ext cx="61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E794DE38-FAB9-7239-5528-8C6BA627A2AB}"/>
                  </a:ext>
                </a:extLst>
              </p14:cNvPr>
              <p14:cNvContentPartPr/>
              <p14:nvPr/>
            </p14:nvContentPartPr>
            <p14:xfrm>
              <a:off x="4676629" y="650062"/>
              <a:ext cx="3353400" cy="99360"/>
            </p14:xfrm>
          </p:contentPart>
        </mc:Choice>
        <mc:Fallback xmlns="">
          <p:pic>
            <p:nvPicPr>
              <p:cNvPr id="7" name="Freihand 6">
                <a:extLst>
                  <a:ext uri="{FF2B5EF4-FFF2-40B4-BE49-F238E27FC236}">
                    <a16:creationId xmlns:a16="http://schemas.microsoft.com/office/drawing/2014/main" id="{E794DE38-FAB9-7239-5528-8C6BA627A2AB}"/>
                  </a:ext>
                </a:extLst>
              </p:cNvPr>
              <p:cNvPicPr/>
              <p:nvPr/>
            </p:nvPicPr>
            <p:blipFill>
              <a:blip r:embed="rId5"/>
              <a:stretch>
                <a:fillRect/>
              </a:stretch>
            </p:blipFill>
            <p:spPr>
              <a:xfrm>
                <a:off x="4667989" y="641422"/>
                <a:ext cx="3371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Freihand 22">
                <a:extLst>
                  <a:ext uri="{FF2B5EF4-FFF2-40B4-BE49-F238E27FC236}">
                    <a16:creationId xmlns:a16="http://schemas.microsoft.com/office/drawing/2014/main" id="{C680322E-2875-C954-7482-17489108CA91}"/>
                  </a:ext>
                </a:extLst>
              </p14:cNvPr>
              <p14:cNvContentPartPr/>
              <p14:nvPr/>
            </p14:nvContentPartPr>
            <p14:xfrm>
              <a:off x="9795469" y="1888102"/>
              <a:ext cx="16920" cy="16200"/>
            </p14:xfrm>
          </p:contentPart>
        </mc:Choice>
        <mc:Fallback xmlns="">
          <p:pic>
            <p:nvPicPr>
              <p:cNvPr id="23" name="Freihand 22">
                <a:extLst>
                  <a:ext uri="{FF2B5EF4-FFF2-40B4-BE49-F238E27FC236}">
                    <a16:creationId xmlns:a16="http://schemas.microsoft.com/office/drawing/2014/main" id="{C680322E-2875-C954-7482-17489108CA91}"/>
                  </a:ext>
                </a:extLst>
              </p:cNvPr>
              <p:cNvPicPr/>
              <p:nvPr/>
            </p:nvPicPr>
            <p:blipFill>
              <a:blip r:embed="rId7"/>
              <a:stretch>
                <a:fillRect/>
              </a:stretch>
            </p:blipFill>
            <p:spPr>
              <a:xfrm>
                <a:off x="9786469" y="1879102"/>
                <a:ext cx="34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AB36B180-82DC-B56D-2696-E653EE5A5A97}"/>
                  </a:ext>
                </a:extLst>
              </p14:cNvPr>
              <p14:cNvContentPartPr/>
              <p14:nvPr/>
            </p14:nvContentPartPr>
            <p14:xfrm>
              <a:off x="9550669" y="1035622"/>
              <a:ext cx="2400840" cy="928800"/>
            </p14:xfrm>
          </p:contentPart>
        </mc:Choice>
        <mc:Fallback xmlns="">
          <p:pic>
            <p:nvPicPr>
              <p:cNvPr id="24" name="Freihand 23">
                <a:extLst>
                  <a:ext uri="{FF2B5EF4-FFF2-40B4-BE49-F238E27FC236}">
                    <a16:creationId xmlns:a16="http://schemas.microsoft.com/office/drawing/2014/main" id="{AB36B180-82DC-B56D-2696-E653EE5A5A97}"/>
                  </a:ext>
                </a:extLst>
              </p:cNvPr>
              <p:cNvPicPr/>
              <p:nvPr/>
            </p:nvPicPr>
            <p:blipFill>
              <a:blip r:embed="rId9"/>
              <a:stretch>
                <a:fillRect/>
              </a:stretch>
            </p:blipFill>
            <p:spPr>
              <a:xfrm>
                <a:off x="9542029" y="1026622"/>
                <a:ext cx="2418480" cy="946440"/>
              </a:xfrm>
              <a:prstGeom prst="rect">
                <a:avLst/>
              </a:prstGeom>
            </p:spPr>
          </p:pic>
        </mc:Fallback>
      </mc:AlternateContent>
      <p:grpSp>
        <p:nvGrpSpPr>
          <p:cNvPr id="66" name="Gruppieren 65">
            <a:extLst>
              <a:ext uri="{FF2B5EF4-FFF2-40B4-BE49-F238E27FC236}">
                <a16:creationId xmlns:a16="http://schemas.microsoft.com/office/drawing/2014/main" id="{3E3E0E3C-D371-05EC-9424-B2F9C8948B61}"/>
              </a:ext>
            </a:extLst>
          </p:cNvPr>
          <p:cNvGrpSpPr/>
          <p:nvPr/>
        </p:nvGrpSpPr>
        <p:grpSpPr>
          <a:xfrm>
            <a:off x="8852629" y="105022"/>
            <a:ext cx="3180960" cy="3341160"/>
            <a:chOff x="8852629" y="105022"/>
            <a:chExt cx="3180960" cy="334116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6BA0DAF-9435-3327-71BB-63E0E2E41915}"/>
                    </a:ext>
                  </a:extLst>
                </p14:cNvPr>
                <p14:cNvContentPartPr/>
                <p14:nvPr/>
              </p14:nvContentPartPr>
              <p14:xfrm>
                <a:off x="9635269" y="236062"/>
                <a:ext cx="57960" cy="869040"/>
              </p14:xfrm>
            </p:contentPart>
          </mc:Choice>
          <mc:Fallback xmlns="">
            <p:pic>
              <p:nvPicPr>
                <p:cNvPr id="8" name="Freihand 7">
                  <a:extLst>
                    <a:ext uri="{FF2B5EF4-FFF2-40B4-BE49-F238E27FC236}">
                      <a16:creationId xmlns:a16="http://schemas.microsoft.com/office/drawing/2014/main" id="{06BA0DAF-9435-3327-71BB-63E0E2E41915}"/>
                    </a:ext>
                  </a:extLst>
                </p:cNvPr>
                <p:cNvPicPr/>
                <p:nvPr/>
              </p:nvPicPr>
              <p:blipFill>
                <a:blip r:embed="rId11"/>
                <a:stretch>
                  <a:fillRect/>
                </a:stretch>
              </p:blipFill>
              <p:spPr>
                <a:xfrm>
                  <a:off x="9626629" y="227422"/>
                  <a:ext cx="7560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E84E069-B762-082E-4A3E-560D1E7A5180}"/>
                    </a:ext>
                  </a:extLst>
                </p14:cNvPr>
                <p14:cNvContentPartPr/>
                <p14:nvPr/>
              </p14:nvContentPartPr>
              <p14:xfrm>
                <a:off x="9073309" y="883342"/>
                <a:ext cx="2287440" cy="194760"/>
              </p14:xfrm>
            </p:contentPart>
          </mc:Choice>
          <mc:Fallback xmlns="">
            <p:pic>
              <p:nvPicPr>
                <p:cNvPr id="9" name="Freihand 8">
                  <a:extLst>
                    <a:ext uri="{FF2B5EF4-FFF2-40B4-BE49-F238E27FC236}">
                      <a16:creationId xmlns:a16="http://schemas.microsoft.com/office/drawing/2014/main" id="{DE84E069-B762-082E-4A3E-560D1E7A5180}"/>
                    </a:ext>
                  </a:extLst>
                </p:cNvPr>
                <p:cNvPicPr/>
                <p:nvPr/>
              </p:nvPicPr>
              <p:blipFill>
                <a:blip r:embed="rId13"/>
                <a:stretch>
                  <a:fillRect/>
                </a:stretch>
              </p:blipFill>
              <p:spPr>
                <a:xfrm>
                  <a:off x="9064669" y="874702"/>
                  <a:ext cx="2305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2247415-B7A6-3ED0-49B2-6E2DB190881F}"/>
                    </a:ext>
                  </a:extLst>
                </p14:cNvPr>
                <p14:cNvContentPartPr/>
                <p14:nvPr/>
              </p14:nvContentPartPr>
              <p14:xfrm>
                <a:off x="11330869" y="753382"/>
                <a:ext cx="185040" cy="252000"/>
              </p14:xfrm>
            </p:contentPart>
          </mc:Choice>
          <mc:Fallback xmlns="">
            <p:pic>
              <p:nvPicPr>
                <p:cNvPr id="10" name="Freihand 9">
                  <a:extLst>
                    <a:ext uri="{FF2B5EF4-FFF2-40B4-BE49-F238E27FC236}">
                      <a16:creationId xmlns:a16="http://schemas.microsoft.com/office/drawing/2014/main" id="{F2247415-B7A6-3ED0-49B2-6E2DB190881F}"/>
                    </a:ext>
                  </a:extLst>
                </p:cNvPr>
                <p:cNvPicPr/>
                <p:nvPr/>
              </p:nvPicPr>
              <p:blipFill>
                <a:blip r:embed="rId15"/>
                <a:stretch>
                  <a:fillRect/>
                </a:stretch>
              </p:blipFill>
              <p:spPr>
                <a:xfrm>
                  <a:off x="11322229" y="744742"/>
                  <a:ext cx="2026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E578BDD9-F17F-762D-E6EC-62F04FBF4DD3}"/>
                    </a:ext>
                  </a:extLst>
                </p14:cNvPr>
                <p14:cNvContentPartPr/>
                <p14:nvPr/>
              </p14:nvContentPartPr>
              <p14:xfrm>
                <a:off x="9478309" y="105022"/>
                <a:ext cx="348480" cy="194760"/>
              </p14:xfrm>
            </p:contentPart>
          </mc:Choice>
          <mc:Fallback xmlns="">
            <p:pic>
              <p:nvPicPr>
                <p:cNvPr id="11" name="Freihand 10">
                  <a:extLst>
                    <a:ext uri="{FF2B5EF4-FFF2-40B4-BE49-F238E27FC236}">
                      <a16:creationId xmlns:a16="http://schemas.microsoft.com/office/drawing/2014/main" id="{E578BDD9-F17F-762D-E6EC-62F04FBF4DD3}"/>
                    </a:ext>
                  </a:extLst>
                </p:cNvPr>
                <p:cNvPicPr/>
                <p:nvPr/>
              </p:nvPicPr>
              <p:blipFill>
                <a:blip r:embed="rId17"/>
                <a:stretch>
                  <a:fillRect/>
                </a:stretch>
              </p:blipFill>
              <p:spPr>
                <a:xfrm>
                  <a:off x="9469309" y="96022"/>
                  <a:ext cx="366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7AFB521-1EAE-C1B2-2DC1-203311451F8B}"/>
                    </a:ext>
                  </a:extLst>
                </p14:cNvPr>
                <p14:cNvContentPartPr/>
                <p14:nvPr/>
              </p14:nvContentPartPr>
              <p14:xfrm>
                <a:off x="8852629" y="258022"/>
                <a:ext cx="2507040" cy="775440"/>
              </p14:xfrm>
            </p:contentPart>
          </mc:Choice>
          <mc:Fallback xmlns="">
            <p:pic>
              <p:nvPicPr>
                <p:cNvPr id="12" name="Freihand 11">
                  <a:extLst>
                    <a:ext uri="{FF2B5EF4-FFF2-40B4-BE49-F238E27FC236}">
                      <a16:creationId xmlns:a16="http://schemas.microsoft.com/office/drawing/2014/main" id="{77AFB521-1EAE-C1B2-2DC1-203311451F8B}"/>
                    </a:ext>
                  </a:extLst>
                </p:cNvPr>
                <p:cNvPicPr/>
                <p:nvPr/>
              </p:nvPicPr>
              <p:blipFill>
                <a:blip r:embed="rId19"/>
                <a:stretch>
                  <a:fillRect/>
                </a:stretch>
              </p:blipFill>
              <p:spPr>
                <a:xfrm>
                  <a:off x="8843989" y="249382"/>
                  <a:ext cx="252468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EDCB14E-70C8-F6B7-FBED-2D49F5C907D5}"/>
                    </a:ext>
                  </a:extLst>
                </p14:cNvPr>
                <p14:cNvContentPartPr/>
                <p14:nvPr/>
              </p14:nvContentPartPr>
              <p14:xfrm>
                <a:off x="9828229" y="177382"/>
                <a:ext cx="15840" cy="304200"/>
              </p14:xfrm>
            </p:contentPart>
          </mc:Choice>
          <mc:Fallback xmlns="">
            <p:pic>
              <p:nvPicPr>
                <p:cNvPr id="14" name="Freihand 13">
                  <a:extLst>
                    <a:ext uri="{FF2B5EF4-FFF2-40B4-BE49-F238E27FC236}">
                      <a16:creationId xmlns:a16="http://schemas.microsoft.com/office/drawing/2014/main" id="{5EDCB14E-70C8-F6B7-FBED-2D49F5C907D5}"/>
                    </a:ext>
                  </a:extLst>
                </p:cNvPr>
                <p:cNvPicPr/>
                <p:nvPr/>
              </p:nvPicPr>
              <p:blipFill>
                <a:blip r:embed="rId21"/>
                <a:stretch>
                  <a:fillRect/>
                </a:stretch>
              </p:blipFill>
              <p:spPr>
                <a:xfrm>
                  <a:off x="9819589" y="168742"/>
                  <a:ext cx="33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AA776BEA-3F43-2461-BC02-C69D587A8126}"/>
                    </a:ext>
                  </a:extLst>
                </p14:cNvPr>
                <p14:cNvContentPartPr/>
                <p14:nvPr/>
              </p14:nvContentPartPr>
              <p14:xfrm>
                <a:off x="9837229" y="953182"/>
                <a:ext cx="34920" cy="365760"/>
              </p14:xfrm>
            </p:contentPart>
          </mc:Choice>
          <mc:Fallback xmlns="">
            <p:pic>
              <p:nvPicPr>
                <p:cNvPr id="15" name="Freihand 14">
                  <a:extLst>
                    <a:ext uri="{FF2B5EF4-FFF2-40B4-BE49-F238E27FC236}">
                      <a16:creationId xmlns:a16="http://schemas.microsoft.com/office/drawing/2014/main" id="{AA776BEA-3F43-2461-BC02-C69D587A8126}"/>
                    </a:ext>
                  </a:extLst>
                </p:cNvPr>
                <p:cNvPicPr/>
                <p:nvPr/>
              </p:nvPicPr>
              <p:blipFill>
                <a:blip r:embed="rId23"/>
                <a:stretch>
                  <a:fillRect/>
                </a:stretch>
              </p:blipFill>
              <p:spPr>
                <a:xfrm>
                  <a:off x="9828229" y="944182"/>
                  <a:ext cx="525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301844C7-9C02-D805-7892-2C36CEA936CD}"/>
                    </a:ext>
                  </a:extLst>
                </p14:cNvPr>
                <p14:cNvContentPartPr/>
                <p14:nvPr/>
              </p14:nvContentPartPr>
              <p14:xfrm>
                <a:off x="10008589" y="1237222"/>
                <a:ext cx="29880" cy="843480"/>
              </p14:xfrm>
            </p:contentPart>
          </mc:Choice>
          <mc:Fallback xmlns="">
            <p:pic>
              <p:nvPicPr>
                <p:cNvPr id="17" name="Freihand 16">
                  <a:extLst>
                    <a:ext uri="{FF2B5EF4-FFF2-40B4-BE49-F238E27FC236}">
                      <a16:creationId xmlns:a16="http://schemas.microsoft.com/office/drawing/2014/main" id="{301844C7-9C02-D805-7892-2C36CEA936CD}"/>
                    </a:ext>
                  </a:extLst>
                </p:cNvPr>
                <p:cNvPicPr/>
                <p:nvPr/>
              </p:nvPicPr>
              <p:blipFill>
                <a:blip r:embed="rId25"/>
                <a:stretch>
                  <a:fillRect/>
                </a:stretch>
              </p:blipFill>
              <p:spPr>
                <a:xfrm>
                  <a:off x="9999949" y="1228582"/>
                  <a:ext cx="4752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CEE22F0-4277-52D7-4627-F21A80EFCB3E}"/>
                    </a:ext>
                  </a:extLst>
                </p14:cNvPr>
                <p14:cNvContentPartPr/>
                <p14:nvPr/>
              </p14:nvContentPartPr>
              <p14:xfrm>
                <a:off x="9682789" y="1682542"/>
                <a:ext cx="1883160" cy="321120"/>
              </p14:xfrm>
            </p:contentPart>
          </mc:Choice>
          <mc:Fallback xmlns="">
            <p:pic>
              <p:nvPicPr>
                <p:cNvPr id="18" name="Freihand 17">
                  <a:extLst>
                    <a:ext uri="{FF2B5EF4-FFF2-40B4-BE49-F238E27FC236}">
                      <a16:creationId xmlns:a16="http://schemas.microsoft.com/office/drawing/2014/main" id="{8CEE22F0-4277-52D7-4627-F21A80EFCB3E}"/>
                    </a:ext>
                  </a:extLst>
                </p:cNvPr>
                <p:cNvPicPr/>
                <p:nvPr/>
              </p:nvPicPr>
              <p:blipFill>
                <a:blip r:embed="rId27"/>
                <a:stretch>
                  <a:fillRect/>
                </a:stretch>
              </p:blipFill>
              <p:spPr>
                <a:xfrm>
                  <a:off x="9674149" y="1673902"/>
                  <a:ext cx="19008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CA56925-0B11-7499-C9BD-F0D90CD7659A}"/>
                    </a:ext>
                  </a:extLst>
                </p14:cNvPr>
                <p14:cNvContentPartPr/>
                <p14:nvPr/>
              </p14:nvContentPartPr>
              <p14:xfrm>
                <a:off x="11587909" y="1609102"/>
                <a:ext cx="164160" cy="284040"/>
              </p14:xfrm>
            </p:contentPart>
          </mc:Choice>
          <mc:Fallback xmlns="">
            <p:pic>
              <p:nvPicPr>
                <p:cNvPr id="19" name="Freihand 18">
                  <a:extLst>
                    <a:ext uri="{FF2B5EF4-FFF2-40B4-BE49-F238E27FC236}">
                      <a16:creationId xmlns:a16="http://schemas.microsoft.com/office/drawing/2014/main" id="{0CA56925-0B11-7499-C9BD-F0D90CD7659A}"/>
                    </a:ext>
                  </a:extLst>
                </p:cNvPr>
                <p:cNvPicPr/>
                <p:nvPr/>
              </p:nvPicPr>
              <p:blipFill>
                <a:blip r:embed="rId29"/>
                <a:stretch>
                  <a:fillRect/>
                </a:stretch>
              </p:blipFill>
              <p:spPr>
                <a:xfrm>
                  <a:off x="11578909" y="1600102"/>
                  <a:ext cx="181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42DFBE36-66E8-45D2-6C4B-6737B67B2163}"/>
                    </a:ext>
                  </a:extLst>
                </p14:cNvPr>
                <p14:cNvContentPartPr/>
                <p14:nvPr/>
              </p14:nvContentPartPr>
              <p14:xfrm>
                <a:off x="9885469" y="1024822"/>
                <a:ext cx="264600" cy="356040"/>
              </p14:xfrm>
            </p:contentPart>
          </mc:Choice>
          <mc:Fallback xmlns="">
            <p:pic>
              <p:nvPicPr>
                <p:cNvPr id="20" name="Freihand 19">
                  <a:extLst>
                    <a:ext uri="{FF2B5EF4-FFF2-40B4-BE49-F238E27FC236}">
                      <a16:creationId xmlns:a16="http://schemas.microsoft.com/office/drawing/2014/main" id="{42DFBE36-66E8-45D2-6C4B-6737B67B2163}"/>
                    </a:ext>
                  </a:extLst>
                </p:cNvPr>
                <p:cNvPicPr/>
                <p:nvPr/>
              </p:nvPicPr>
              <p:blipFill>
                <a:blip r:embed="rId31"/>
                <a:stretch>
                  <a:fillRect/>
                </a:stretch>
              </p:blipFill>
              <p:spPr>
                <a:xfrm>
                  <a:off x="9876829" y="1016182"/>
                  <a:ext cx="2822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B8948C5D-31F4-ADE4-51DA-74F174CD6AD1}"/>
                    </a:ext>
                  </a:extLst>
                </p14:cNvPr>
                <p14:cNvContentPartPr/>
                <p14:nvPr/>
              </p14:nvContentPartPr>
              <p14:xfrm>
                <a:off x="11010469" y="1516582"/>
                <a:ext cx="18000" cy="552960"/>
              </p14:xfrm>
            </p:contentPart>
          </mc:Choice>
          <mc:Fallback xmlns="">
            <p:pic>
              <p:nvPicPr>
                <p:cNvPr id="27" name="Freihand 26">
                  <a:extLst>
                    <a:ext uri="{FF2B5EF4-FFF2-40B4-BE49-F238E27FC236}">
                      <a16:creationId xmlns:a16="http://schemas.microsoft.com/office/drawing/2014/main" id="{B8948C5D-31F4-ADE4-51DA-74F174CD6AD1}"/>
                    </a:ext>
                  </a:extLst>
                </p:cNvPr>
                <p:cNvPicPr/>
                <p:nvPr/>
              </p:nvPicPr>
              <p:blipFill>
                <a:blip r:embed="rId33"/>
                <a:stretch>
                  <a:fillRect/>
                </a:stretch>
              </p:blipFill>
              <p:spPr>
                <a:xfrm>
                  <a:off x="11001829" y="1507582"/>
                  <a:ext cx="3564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BDC3DC94-5DB0-A2D7-D06A-4A75A602E46B}"/>
                    </a:ext>
                  </a:extLst>
                </p14:cNvPr>
                <p14:cNvContentPartPr/>
                <p14:nvPr/>
              </p14:nvContentPartPr>
              <p14:xfrm>
                <a:off x="10898149" y="1308502"/>
                <a:ext cx="210960" cy="272880"/>
              </p14:xfrm>
            </p:contentPart>
          </mc:Choice>
          <mc:Fallback xmlns="">
            <p:pic>
              <p:nvPicPr>
                <p:cNvPr id="28" name="Freihand 27">
                  <a:extLst>
                    <a:ext uri="{FF2B5EF4-FFF2-40B4-BE49-F238E27FC236}">
                      <a16:creationId xmlns:a16="http://schemas.microsoft.com/office/drawing/2014/main" id="{BDC3DC94-5DB0-A2D7-D06A-4A75A602E46B}"/>
                    </a:ext>
                  </a:extLst>
                </p:cNvPr>
                <p:cNvPicPr/>
                <p:nvPr/>
              </p:nvPicPr>
              <p:blipFill>
                <a:blip r:embed="rId35"/>
                <a:stretch>
                  <a:fillRect/>
                </a:stretch>
              </p:blipFill>
              <p:spPr>
                <a:xfrm>
                  <a:off x="10889149" y="1299502"/>
                  <a:ext cx="2286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996CDA4E-2F50-9FFB-D4E4-76B9B560E99A}"/>
                    </a:ext>
                  </a:extLst>
                </p14:cNvPr>
                <p14:cNvContentPartPr/>
                <p14:nvPr/>
              </p14:nvContentPartPr>
              <p14:xfrm>
                <a:off x="10339069" y="2288782"/>
                <a:ext cx="277560" cy="135720"/>
              </p14:xfrm>
            </p:contentPart>
          </mc:Choice>
          <mc:Fallback xmlns="">
            <p:pic>
              <p:nvPicPr>
                <p:cNvPr id="29" name="Freihand 28">
                  <a:extLst>
                    <a:ext uri="{FF2B5EF4-FFF2-40B4-BE49-F238E27FC236}">
                      <a16:creationId xmlns:a16="http://schemas.microsoft.com/office/drawing/2014/main" id="{996CDA4E-2F50-9FFB-D4E4-76B9B560E99A}"/>
                    </a:ext>
                  </a:extLst>
                </p:cNvPr>
                <p:cNvPicPr/>
                <p:nvPr/>
              </p:nvPicPr>
              <p:blipFill>
                <a:blip r:embed="rId37"/>
                <a:stretch>
                  <a:fillRect/>
                </a:stretch>
              </p:blipFill>
              <p:spPr>
                <a:xfrm>
                  <a:off x="10330069" y="2280142"/>
                  <a:ext cx="295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0A4ED5CF-4020-69E0-87B7-C36C2AEF27CE}"/>
                    </a:ext>
                  </a:extLst>
                </p14:cNvPr>
                <p14:cNvContentPartPr/>
                <p14:nvPr/>
              </p14:nvContentPartPr>
              <p14:xfrm>
                <a:off x="10673509" y="2225782"/>
                <a:ext cx="96120" cy="145440"/>
              </p14:xfrm>
            </p:contentPart>
          </mc:Choice>
          <mc:Fallback xmlns="">
            <p:pic>
              <p:nvPicPr>
                <p:cNvPr id="30" name="Freihand 29">
                  <a:extLst>
                    <a:ext uri="{FF2B5EF4-FFF2-40B4-BE49-F238E27FC236}">
                      <a16:creationId xmlns:a16="http://schemas.microsoft.com/office/drawing/2014/main" id="{0A4ED5CF-4020-69E0-87B7-C36C2AEF27CE}"/>
                    </a:ext>
                  </a:extLst>
                </p:cNvPr>
                <p:cNvPicPr/>
                <p:nvPr/>
              </p:nvPicPr>
              <p:blipFill>
                <a:blip r:embed="rId39"/>
                <a:stretch>
                  <a:fillRect/>
                </a:stretch>
              </p:blipFill>
              <p:spPr>
                <a:xfrm>
                  <a:off x="10664509" y="2217142"/>
                  <a:ext cx="11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3125A1C8-EC56-3973-251C-68A0D6769E1A}"/>
                    </a:ext>
                  </a:extLst>
                </p14:cNvPr>
                <p14:cNvContentPartPr/>
                <p14:nvPr/>
              </p14:nvContentPartPr>
              <p14:xfrm>
                <a:off x="10782949" y="2248462"/>
                <a:ext cx="463680" cy="374040"/>
              </p14:xfrm>
            </p:contentPart>
          </mc:Choice>
          <mc:Fallback xmlns="">
            <p:pic>
              <p:nvPicPr>
                <p:cNvPr id="31" name="Freihand 30">
                  <a:extLst>
                    <a:ext uri="{FF2B5EF4-FFF2-40B4-BE49-F238E27FC236}">
                      <a16:creationId xmlns:a16="http://schemas.microsoft.com/office/drawing/2014/main" id="{3125A1C8-EC56-3973-251C-68A0D6769E1A}"/>
                    </a:ext>
                  </a:extLst>
                </p:cNvPr>
                <p:cNvPicPr/>
                <p:nvPr/>
              </p:nvPicPr>
              <p:blipFill>
                <a:blip r:embed="rId41"/>
                <a:stretch>
                  <a:fillRect/>
                </a:stretch>
              </p:blipFill>
              <p:spPr>
                <a:xfrm>
                  <a:off x="10774309" y="2239822"/>
                  <a:ext cx="4813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3C727254-6B91-D947-C97D-9415E5949D82}"/>
                    </a:ext>
                  </a:extLst>
                </p14:cNvPr>
                <p14:cNvContentPartPr/>
                <p14:nvPr/>
              </p14:nvContentPartPr>
              <p14:xfrm>
                <a:off x="11355709" y="2172142"/>
                <a:ext cx="209160" cy="119520"/>
              </p14:xfrm>
            </p:contentPart>
          </mc:Choice>
          <mc:Fallback xmlns="">
            <p:pic>
              <p:nvPicPr>
                <p:cNvPr id="32" name="Freihand 31">
                  <a:extLst>
                    <a:ext uri="{FF2B5EF4-FFF2-40B4-BE49-F238E27FC236}">
                      <a16:creationId xmlns:a16="http://schemas.microsoft.com/office/drawing/2014/main" id="{3C727254-6B91-D947-C97D-9415E5949D82}"/>
                    </a:ext>
                  </a:extLst>
                </p:cNvPr>
                <p:cNvPicPr/>
                <p:nvPr/>
              </p:nvPicPr>
              <p:blipFill>
                <a:blip r:embed="rId43"/>
                <a:stretch>
                  <a:fillRect/>
                </a:stretch>
              </p:blipFill>
              <p:spPr>
                <a:xfrm>
                  <a:off x="11346709" y="2163142"/>
                  <a:ext cx="226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D324489C-27A3-FE2F-2AE4-FD499B9E9B34}"/>
                    </a:ext>
                  </a:extLst>
                </p14:cNvPr>
                <p14:cNvContentPartPr/>
                <p14:nvPr/>
              </p14:nvContentPartPr>
              <p14:xfrm>
                <a:off x="11591869" y="2124622"/>
                <a:ext cx="97920" cy="166680"/>
              </p14:xfrm>
            </p:contentPart>
          </mc:Choice>
          <mc:Fallback xmlns="">
            <p:pic>
              <p:nvPicPr>
                <p:cNvPr id="33" name="Freihand 32">
                  <a:extLst>
                    <a:ext uri="{FF2B5EF4-FFF2-40B4-BE49-F238E27FC236}">
                      <a16:creationId xmlns:a16="http://schemas.microsoft.com/office/drawing/2014/main" id="{D324489C-27A3-FE2F-2AE4-FD499B9E9B34}"/>
                    </a:ext>
                  </a:extLst>
                </p:cNvPr>
                <p:cNvPicPr/>
                <p:nvPr/>
              </p:nvPicPr>
              <p:blipFill>
                <a:blip r:embed="rId45"/>
                <a:stretch>
                  <a:fillRect/>
                </a:stretch>
              </p:blipFill>
              <p:spPr>
                <a:xfrm>
                  <a:off x="11583229" y="2115622"/>
                  <a:ext cx="115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C8FBC6D0-8E4B-3604-A4DC-936173B2B5B2}"/>
                    </a:ext>
                  </a:extLst>
                </p14:cNvPr>
                <p14:cNvContentPartPr/>
                <p14:nvPr/>
              </p14:nvContentPartPr>
              <p14:xfrm>
                <a:off x="11705629" y="2006542"/>
                <a:ext cx="162000" cy="232560"/>
              </p14:xfrm>
            </p:contentPart>
          </mc:Choice>
          <mc:Fallback xmlns="">
            <p:pic>
              <p:nvPicPr>
                <p:cNvPr id="34" name="Freihand 33">
                  <a:extLst>
                    <a:ext uri="{FF2B5EF4-FFF2-40B4-BE49-F238E27FC236}">
                      <a16:creationId xmlns:a16="http://schemas.microsoft.com/office/drawing/2014/main" id="{C8FBC6D0-8E4B-3604-A4DC-936173B2B5B2}"/>
                    </a:ext>
                  </a:extLst>
                </p:cNvPr>
                <p:cNvPicPr/>
                <p:nvPr/>
              </p:nvPicPr>
              <p:blipFill>
                <a:blip r:embed="rId47"/>
                <a:stretch>
                  <a:fillRect/>
                </a:stretch>
              </p:blipFill>
              <p:spPr>
                <a:xfrm>
                  <a:off x="11696989" y="1997902"/>
                  <a:ext cx="179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144938B6-9CFA-D776-40D8-8F5282BEB162}"/>
                    </a:ext>
                  </a:extLst>
                </p14:cNvPr>
                <p14:cNvContentPartPr/>
                <p14:nvPr/>
              </p14:nvContentPartPr>
              <p14:xfrm>
                <a:off x="11603749" y="1960822"/>
                <a:ext cx="220680" cy="150120"/>
              </p14:xfrm>
            </p:contentPart>
          </mc:Choice>
          <mc:Fallback xmlns="">
            <p:pic>
              <p:nvPicPr>
                <p:cNvPr id="35" name="Freihand 34">
                  <a:extLst>
                    <a:ext uri="{FF2B5EF4-FFF2-40B4-BE49-F238E27FC236}">
                      <a16:creationId xmlns:a16="http://schemas.microsoft.com/office/drawing/2014/main" id="{144938B6-9CFA-D776-40D8-8F5282BEB162}"/>
                    </a:ext>
                  </a:extLst>
                </p:cNvPr>
                <p:cNvPicPr/>
                <p:nvPr/>
              </p:nvPicPr>
              <p:blipFill>
                <a:blip r:embed="rId49"/>
                <a:stretch>
                  <a:fillRect/>
                </a:stretch>
              </p:blipFill>
              <p:spPr>
                <a:xfrm>
                  <a:off x="11595109" y="1951822"/>
                  <a:ext cx="238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A441D8E3-28DC-FB2C-7423-C72EA7146453}"/>
                    </a:ext>
                  </a:extLst>
                </p14:cNvPr>
                <p14:cNvContentPartPr/>
                <p14:nvPr/>
              </p14:nvContentPartPr>
              <p14:xfrm>
                <a:off x="11923789" y="2089342"/>
                <a:ext cx="109800" cy="97560"/>
              </p14:xfrm>
            </p:contentPart>
          </mc:Choice>
          <mc:Fallback xmlns="">
            <p:pic>
              <p:nvPicPr>
                <p:cNvPr id="36" name="Freihand 35">
                  <a:extLst>
                    <a:ext uri="{FF2B5EF4-FFF2-40B4-BE49-F238E27FC236}">
                      <a16:creationId xmlns:a16="http://schemas.microsoft.com/office/drawing/2014/main" id="{A441D8E3-28DC-FB2C-7423-C72EA7146453}"/>
                    </a:ext>
                  </a:extLst>
                </p:cNvPr>
                <p:cNvPicPr/>
                <p:nvPr/>
              </p:nvPicPr>
              <p:blipFill>
                <a:blip r:embed="rId51"/>
                <a:stretch>
                  <a:fillRect/>
                </a:stretch>
              </p:blipFill>
              <p:spPr>
                <a:xfrm>
                  <a:off x="11914789" y="2080702"/>
                  <a:ext cx="127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14E17158-42E7-32FF-2787-12612EE870F6}"/>
                    </a:ext>
                  </a:extLst>
                </p14:cNvPr>
                <p14:cNvContentPartPr/>
                <p14:nvPr/>
              </p14:nvContentPartPr>
              <p14:xfrm>
                <a:off x="10405669" y="2668582"/>
                <a:ext cx="229680" cy="254520"/>
              </p14:xfrm>
            </p:contentPart>
          </mc:Choice>
          <mc:Fallback xmlns="">
            <p:pic>
              <p:nvPicPr>
                <p:cNvPr id="41" name="Freihand 40">
                  <a:extLst>
                    <a:ext uri="{FF2B5EF4-FFF2-40B4-BE49-F238E27FC236}">
                      <a16:creationId xmlns:a16="http://schemas.microsoft.com/office/drawing/2014/main" id="{14E17158-42E7-32FF-2787-12612EE870F6}"/>
                    </a:ext>
                  </a:extLst>
                </p:cNvPr>
                <p:cNvPicPr/>
                <p:nvPr/>
              </p:nvPicPr>
              <p:blipFill>
                <a:blip r:embed="rId53"/>
                <a:stretch>
                  <a:fillRect/>
                </a:stretch>
              </p:blipFill>
              <p:spPr>
                <a:xfrm>
                  <a:off x="10396669" y="2659582"/>
                  <a:ext cx="2473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Freihand 41">
                  <a:extLst>
                    <a:ext uri="{FF2B5EF4-FFF2-40B4-BE49-F238E27FC236}">
                      <a16:creationId xmlns:a16="http://schemas.microsoft.com/office/drawing/2014/main" id="{EE2A4DBE-9686-D833-9A6B-D42BB03FDA2D}"/>
                    </a:ext>
                  </a:extLst>
                </p14:cNvPr>
                <p14:cNvContentPartPr/>
                <p14:nvPr/>
              </p14:nvContentPartPr>
              <p14:xfrm>
                <a:off x="10603309" y="2633662"/>
                <a:ext cx="38880" cy="80280"/>
              </p14:xfrm>
            </p:contentPart>
          </mc:Choice>
          <mc:Fallback xmlns="">
            <p:pic>
              <p:nvPicPr>
                <p:cNvPr id="42" name="Freihand 41">
                  <a:extLst>
                    <a:ext uri="{FF2B5EF4-FFF2-40B4-BE49-F238E27FC236}">
                      <a16:creationId xmlns:a16="http://schemas.microsoft.com/office/drawing/2014/main" id="{EE2A4DBE-9686-D833-9A6B-D42BB03FDA2D}"/>
                    </a:ext>
                  </a:extLst>
                </p:cNvPr>
                <p:cNvPicPr/>
                <p:nvPr/>
              </p:nvPicPr>
              <p:blipFill>
                <a:blip r:embed="rId55"/>
                <a:stretch>
                  <a:fillRect/>
                </a:stretch>
              </p:blipFill>
              <p:spPr>
                <a:xfrm>
                  <a:off x="10594669" y="2624662"/>
                  <a:ext cx="56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1C93D5DA-7EC4-67E7-D415-01000F74E902}"/>
                    </a:ext>
                  </a:extLst>
                </p14:cNvPr>
                <p14:cNvContentPartPr/>
                <p14:nvPr/>
              </p14:nvContentPartPr>
              <p14:xfrm>
                <a:off x="10670629" y="2757502"/>
                <a:ext cx="92520" cy="128880"/>
              </p14:xfrm>
            </p:contentPart>
          </mc:Choice>
          <mc:Fallback xmlns="">
            <p:pic>
              <p:nvPicPr>
                <p:cNvPr id="43" name="Freihand 42">
                  <a:extLst>
                    <a:ext uri="{FF2B5EF4-FFF2-40B4-BE49-F238E27FC236}">
                      <a16:creationId xmlns:a16="http://schemas.microsoft.com/office/drawing/2014/main" id="{1C93D5DA-7EC4-67E7-D415-01000F74E902}"/>
                    </a:ext>
                  </a:extLst>
                </p:cNvPr>
                <p:cNvPicPr/>
                <p:nvPr/>
              </p:nvPicPr>
              <p:blipFill>
                <a:blip r:embed="rId57"/>
                <a:stretch>
                  <a:fillRect/>
                </a:stretch>
              </p:blipFill>
              <p:spPr>
                <a:xfrm>
                  <a:off x="10661629" y="2748502"/>
                  <a:ext cx="110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B47B13E8-54AC-7EE2-B4B3-2C9177F92491}"/>
                    </a:ext>
                  </a:extLst>
                </p14:cNvPr>
                <p14:cNvContentPartPr/>
                <p14:nvPr/>
              </p14:nvContentPartPr>
              <p14:xfrm>
                <a:off x="10698349" y="2586142"/>
                <a:ext cx="257040" cy="245160"/>
              </p14:xfrm>
            </p:contentPart>
          </mc:Choice>
          <mc:Fallback xmlns="">
            <p:pic>
              <p:nvPicPr>
                <p:cNvPr id="44" name="Freihand 43">
                  <a:extLst>
                    <a:ext uri="{FF2B5EF4-FFF2-40B4-BE49-F238E27FC236}">
                      <a16:creationId xmlns:a16="http://schemas.microsoft.com/office/drawing/2014/main" id="{B47B13E8-54AC-7EE2-B4B3-2C9177F92491}"/>
                    </a:ext>
                  </a:extLst>
                </p:cNvPr>
                <p:cNvPicPr/>
                <p:nvPr/>
              </p:nvPicPr>
              <p:blipFill>
                <a:blip r:embed="rId59"/>
                <a:stretch>
                  <a:fillRect/>
                </a:stretch>
              </p:blipFill>
              <p:spPr>
                <a:xfrm>
                  <a:off x="10689349" y="2577142"/>
                  <a:ext cx="2746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291D2590-9DDF-9CF5-4B05-37CBA3968A33}"/>
                    </a:ext>
                  </a:extLst>
                </p14:cNvPr>
                <p14:cNvContentPartPr/>
                <p14:nvPr/>
              </p14:nvContentPartPr>
              <p14:xfrm>
                <a:off x="11045029" y="2753182"/>
                <a:ext cx="24120" cy="38160"/>
              </p14:xfrm>
            </p:contentPart>
          </mc:Choice>
          <mc:Fallback xmlns="">
            <p:pic>
              <p:nvPicPr>
                <p:cNvPr id="45" name="Freihand 44">
                  <a:extLst>
                    <a:ext uri="{FF2B5EF4-FFF2-40B4-BE49-F238E27FC236}">
                      <a16:creationId xmlns:a16="http://schemas.microsoft.com/office/drawing/2014/main" id="{291D2590-9DDF-9CF5-4B05-37CBA3968A33}"/>
                    </a:ext>
                  </a:extLst>
                </p:cNvPr>
                <p:cNvPicPr/>
                <p:nvPr/>
              </p:nvPicPr>
              <p:blipFill>
                <a:blip r:embed="rId61"/>
                <a:stretch>
                  <a:fillRect/>
                </a:stretch>
              </p:blipFill>
              <p:spPr>
                <a:xfrm>
                  <a:off x="11036389" y="2744542"/>
                  <a:ext cx="41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86308A92-8119-68CB-F13A-4ECE28248E34}"/>
                    </a:ext>
                  </a:extLst>
                </p14:cNvPr>
                <p14:cNvContentPartPr/>
                <p14:nvPr/>
              </p14:nvContentPartPr>
              <p14:xfrm>
                <a:off x="11118829" y="2564902"/>
                <a:ext cx="91440" cy="220320"/>
              </p14:xfrm>
            </p:contentPart>
          </mc:Choice>
          <mc:Fallback xmlns="">
            <p:pic>
              <p:nvPicPr>
                <p:cNvPr id="46" name="Freihand 45">
                  <a:extLst>
                    <a:ext uri="{FF2B5EF4-FFF2-40B4-BE49-F238E27FC236}">
                      <a16:creationId xmlns:a16="http://schemas.microsoft.com/office/drawing/2014/main" id="{86308A92-8119-68CB-F13A-4ECE28248E34}"/>
                    </a:ext>
                  </a:extLst>
                </p:cNvPr>
                <p:cNvPicPr/>
                <p:nvPr/>
              </p:nvPicPr>
              <p:blipFill>
                <a:blip r:embed="rId63"/>
                <a:stretch>
                  <a:fillRect/>
                </a:stretch>
              </p:blipFill>
              <p:spPr>
                <a:xfrm>
                  <a:off x="11109829" y="2555902"/>
                  <a:ext cx="109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3C101FBB-22C1-1426-C50E-8A596DE42738}"/>
                    </a:ext>
                  </a:extLst>
                </p14:cNvPr>
                <p14:cNvContentPartPr/>
                <p14:nvPr/>
              </p14:nvContentPartPr>
              <p14:xfrm>
                <a:off x="11253469" y="2601622"/>
                <a:ext cx="125640" cy="135360"/>
              </p14:xfrm>
            </p:contentPart>
          </mc:Choice>
          <mc:Fallback xmlns="">
            <p:pic>
              <p:nvPicPr>
                <p:cNvPr id="47" name="Freihand 46">
                  <a:extLst>
                    <a:ext uri="{FF2B5EF4-FFF2-40B4-BE49-F238E27FC236}">
                      <a16:creationId xmlns:a16="http://schemas.microsoft.com/office/drawing/2014/main" id="{3C101FBB-22C1-1426-C50E-8A596DE42738}"/>
                    </a:ext>
                  </a:extLst>
                </p:cNvPr>
                <p:cNvPicPr/>
                <p:nvPr/>
              </p:nvPicPr>
              <p:blipFill>
                <a:blip r:embed="rId65"/>
                <a:stretch>
                  <a:fillRect/>
                </a:stretch>
              </p:blipFill>
              <p:spPr>
                <a:xfrm>
                  <a:off x="11244829" y="2592622"/>
                  <a:ext cx="143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E2F275F7-4D37-148A-5902-26C7C4374CDE}"/>
                    </a:ext>
                  </a:extLst>
                </p14:cNvPr>
                <p14:cNvContentPartPr/>
                <p14:nvPr/>
              </p14:nvContentPartPr>
              <p14:xfrm>
                <a:off x="11378389" y="2537182"/>
                <a:ext cx="188640" cy="173520"/>
              </p14:xfrm>
            </p:contentPart>
          </mc:Choice>
          <mc:Fallback xmlns="">
            <p:pic>
              <p:nvPicPr>
                <p:cNvPr id="48" name="Freihand 47">
                  <a:extLst>
                    <a:ext uri="{FF2B5EF4-FFF2-40B4-BE49-F238E27FC236}">
                      <a16:creationId xmlns:a16="http://schemas.microsoft.com/office/drawing/2014/main" id="{E2F275F7-4D37-148A-5902-26C7C4374CDE}"/>
                    </a:ext>
                  </a:extLst>
                </p:cNvPr>
                <p:cNvPicPr/>
                <p:nvPr/>
              </p:nvPicPr>
              <p:blipFill>
                <a:blip r:embed="rId67"/>
                <a:stretch>
                  <a:fillRect/>
                </a:stretch>
              </p:blipFill>
              <p:spPr>
                <a:xfrm>
                  <a:off x="11369749" y="2528182"/>
                  <a:ext cx="206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3D2B9E85-80E5-2B6A-2A55-79BB60EA145A}"/>
                    </a:ext>
                  </a:extLst>
                </p14:cNvPr>
                <p14:cNvContentPartPr/>
                <p14:nvPr/>
              </p14:nvContentPartPr>
              <p14:xfrm>
                <a:off x="11474509" y="2414782"/>
                <a:ext cx="15480" cy="14760"/>
              </p14:xfrm>
            </p:contentPart>
          </mc:Choice>
          <mc:Fallback xmlns="">
            <p:pic>
              <p:nvPicPr>
                <p:cNvPr id="49" name="Freihand 48">
                  <a:extLst>
                    <a:ext uri="{FF2B5EF4-FFF2-40B4-BE49-F238E27FC236}">
                      <a16:creationId xmlns:a16="http://schemas.microsoft.com/office/drawing/2014/main" id="{3D2B9E85-80E5-2B6A-2A55-79BB60EA145A}"/>
                    </a:ext>
                  </a:extLst>
                </p:cNvPr>
                <p:cNvPicPr/>
                <p:nvPr/>
              </p:nvPicPr>
              <p:blipFill>
                <a:blip r:embed="rId69"/>
                <a:stretch>
                  <a:fillRect/>
                </a:stretch>
              </p:blipFill>
              <p:spPr>
                <a:xfrm>
                  <a:off x="11465509" y="2405782"/>
                  <a:ext cx="33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C00EB0E8-3465-A849-5C09-49FD719A96F8}"/>
                    </a:ext>
                  </a:extLst>
                </p14:cNvPr>
                <p14:cNvContentPartPr/>
                <p14:nvPr/>
              </p14:nvContentPartPr>
              <p14:xfrm>
                <a:off x="11600869" y="2548342"/>
                <a:ext cx="240120" cy="142920"/>
              </p14:xfrm>
            </p:contentPart>
          </mc:Choice>
          <mc:Fallback xmlns="">
            <p:pic>
              <p:nvPicPr>
                <p:cNvPr id="50" name="Freihand 49">
                  <a:extLst>
                    <a:ext uri="{FF2B5EF4-FFF2-40B4-BE49-F238E27FC236}">
                      <a16:creationId xmlns:a16="http://schemas.microsoft.com/office/drawing/2014/main" id="{C00EB0E8-3465-A849-5C09-49FD719A96F8}"/>
                    </a:ext>
                  </a:extLst>
                </p:cNvPr>
                <p:cNvPicPr/>
                <p:nvPr/>
              </p:nvPicPr>
              <p:blipFill>
                <a:blip r:embed="rId71"/>
                <a:stretch>
                  <a:fillRect/>
                </a:stretch>
              </p:blipFill>
              <p:spPr>
                <a:xfrm>
                  <a:off x="11591869" y="2539342"/>
                  <a:ext cx="257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4AF96581-AAB5-1589-6DBE-6FCEB9162C05}"/>
                    </a:ext>
                  </a:extLst>
                </p14:cNvPr>
                <p14:cNvContentPartPr/>
                <p14:nvPr/>
              </p14:nvContentPartPr>
              <p14:xfrm>
                <a:off x="11879869" y="2466622"/>
                <a:ext cx="137160" cy="152640"/>
              </p14:xfrm>
            </p:contentPart>
          </mc:Choice>
          <mc:Fallback xmlns="">
            <p:pic>
              <p:nvPicPr>
                <p:cNvPr id="51" name="Freihand 50">
                  <a:extLst>
                    <a:ext uri="{FF2B5EF4-FFF2-40B4-BE49-F238E27FC236}">
                      <a16:creationId xmlns:a16="http://schemas.microsoft.com/office/drawing/2014/main" id="{4AF96581-AAB5-1589-6DBE-6FCEB9162C05}"/>
                    </a:ext>
                  </a:extLst>
                </p:cNvPr>
                <p:cNvPicPr/>
                <p:nvPr/>
              </p:nvPicPr>
              <p:blipFill>
                <a:blip r:embed="rId73"/>
                <a:stretch>
                  <a:fillRect/>
                </a:stretch>
              </p:blipFill>
              <p:spPr>
                <a:xfrm>
                  <a:off x="11870869" y="2457622"/>
                  <a:ext cx="154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4B978319-356C-BC8A-B2E9-3735388BA41F}"/>
                    </a:ext>
                  </a:extLst>
                </p14:cNvPr>
                <p14:cNvContentPartPr/>
                <p14:nvPr/>
              </p14:nvContentPartPr>
              <p14:xfrm>
                <a:off x="10213069" y="2491102"/>
                <a:ext cx="104400" cy="82080"/>
              </p14:xfrm>
            </p:contentPart>
          </mc:Choice>
          <mc:Fallback xmlns="">
            <p:pic>
              <p:nvPicPr>
                <p:cNvPr id="53" name="Freihand 52">
                  <a:extLst>
                    <a:ext uri="{FF2B5EF4-FFF2-40B4-BE49-F238E27FC236}">
                      <a16:creationId xmlns:a16="http://schemas.microsoft.com/office/drawing/2014/main" id="{4B978319-356C-BC8A-B2E9-3735388BA41F}"/>
                    </a:ext>
                  </a:extLst>
                </p:cNvPr>
                <p:cNvPicPr/>
                <p:nvPr/>
              </p:nvPicPr>
              <p:blipFill>
                <a:blip r:embed="rId75"/>
                <a:stretch>
                  <a:fillRect/>
                </a:stretch>
              </p:blipFill>
              <p:spPr>
                <a:xfrm>
                  <a:off x="10204429" y="2482102"/>
                  <a:ext cx="12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7244384B-214A-4B0C-8097-FEED0AA82630}"/>
                    </a:ext>
                  </a:extLst>
                </p14:cNvPr>
                <p14:cNvContentPartPr/>
                <p14:nvPr/>
              </p14:nvContentPartPr>
              <p14:xfrm>
                <a:off x="11945389" y="1830502"/>
                <a:ext cx="84960" cy="72720"/>
              </p14:xfrm>
            </p:contentPart>
          </mc:Choice>
          <mc:Fallback xmlns="">
            <p:pic>
              <p:nvPicPr>
                <p:cNvPr id="54" name="Freihand 53">
                  <a:extLst>
                    <a:ext uri="{FF2B5EF4-FFF2-40B4-BE49-F238E27FC236}">
                      <a16:creationId xmlns:a16="http://schemas.microsoft.com/office/drawing/2014/main" id="{7244384B-214A-4B0C-8097-FEED0AA82630}"/>
                    </a:ext>
                  </a:extLst>
                </p:cNvPr>
                <p:cNvPicPr/>
                <p:nvPr/>
              </p:nvPicPr>
              <p:blipFill>
                <a:blip r:embed="rId77"/>
                <a:stretch>
                  <a:fillRect/>
                </a:stretch>
              </p:blipFill>
              <p:spPr>
                <a:xfrm>
                  <a:off x="11936749" y="1821502"/>
                  <a:ext cx="102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80DD1693-D88A-86B5-042F-B7D23C5F099D}"/>
                    </a:ext>
                  </a:extLst>
                </p14:cNvPr>
                <p14:cNvContentPartPr/>
                <p14:nvPr/>
              </p14:nvContentPartPr>
              <p14:xfrm>
                <a:off x="10473709" y="3258982"/>
                <a:ext cx="126720" cy="187200"/>
              </p14:xfrm>
            </p:contentPart>
          </mc:Choice>
          <mc:Fallback xmlns="">
            <p:pic>
              <p:nvPicPr>
                <p:cNvPr id="56" name="Freihand 55">
                  <a:extLst>
                    <a:ext uri="{FF2B5EF4-FFF2-40B4-BE49-F238E27FC236}">
                      <a16:creationId xmlns:a16="http://schemas.microsoft.com/office/drawing/2014/main" id="{80DD1693-D88A-86B5-042F-B7D23C5F099D}"/>
                    </a:ext>
                  </a:extLst>
                </p:cNvPr>
                <p:cNvPicPr/>
                <p:nvPr/>
              </p:nvPicPr>
              <p:blipFill>
                <a:blip r:embed="rId79"/>
                <a:stretch>
                  <a:fillRect/>
                </a:stretch>
              </p:blipFill>
              <p:spPr>
                <a:xfrm>
                  <a:off x="10465069" y="3249982"/>
                  <a:ext cx="144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BDD3EB5E-34DF-7FDD-93E8-732C8EE390D4}"/>
                    </a:ext>
                  </a:extLst>
                </p14:cNvPr>
                <p14:cNvContentPartPr/>
                <p14:nvPr/>
              </p14:nvContentPartPr>
              <p14:xfrm>
                <a:off x="10648669" y="3041542"/>
                <a:ext cx="108720" cy="343440"/>
              </p14:xfrm>
            </p:contentPart>
          </mc:Choice>
          <mc:Fallback xmlns="">
            <p:pic>
              <p:nvPicPr>
                <p:cNvPr id="57" name="Freihand 56">
                  <a:extLst>
                    <a:ext uri="{FF2B5EF4-FFF2-40B4-BE49-F238E27FC236}">
                      <a16:creationId xmlns:a16="http://schemas.microsoft.com/office/drawing/2014/main" id="{BDD3EB5E-34DF-7FDD-93E8-732C8EE390D4}"/>
                    </a:ext>
                  </a:extLst>
                </p:cNvPr>
                <p:cNvPicPr/>
                <p:nvPr/>
              </p:nvPicPr>
              <p:blipFill>
                <a:blip r:embed="rId81"/>
                <a:stretch>
                  <a:fillRect/>
                </a:stretch>
              </p:blipFill>
              <p:spPr>
                <a:xfrm>
                  <a:off x="10640029" y="3032902"/>
                  <a:ext cx="1263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15991B0E-E247-A172-0BD8-13EE71441538}"/>
                    </a:ext>
                  </a:extLst>
                </p14:cNvPr>
                <p14:cNvContentPartPr/>
                <p14:nvPr/>
              </p14:nvContentPartPr>
              <p14:xfrm>
                <a:off x="10700149" y="3026782"/>
                <a:ext cx="94680" cy="380520"/>
              </p14:xfrm>
            </p:contentPart>
          </mc:Choice>
          <mc:Fallback xmlns="">
            <p:pic>
              <p:nvPicPr>
                <p:cNvPr id="58" name="Freihand 57">
                  <a:extLst>
                    <a:ext uri="{FF2B5EF4-FFF2-40B4-BE49-F238E27FC236}">
                      <a16:creationId xmlns:a16="http://schemas.microsoft.com/office/drawing/2014/main" id="{15991B0E-E247-A172-0BD8-13EE71441538}"/>
                    </a:ext>
                  </a:extLst>
                </p:cNvPr>
                <p:cNvPicPr/>
                <p:nvPr/>
              </p:nvPicPr>
              <p:blipFill>
                <a:blip r:embed="rId83"/>
                <a:stretch>
                  <a:fillRect/>
                </a:stretch>
              </p:blipFill>
              <p:spPr>
                <a:xfrm>
                  <a:off x="10691149" y="3018142"/>
                  <a:ext cx="1123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DDC48980-AB66-4223-CE4A-67935C44A2ED}"/>
                    </a:ext>
                  </a:extLst>
                </p14:cNvPr>
                <p14:cNvContentPartPr/>
                <p14:nvPr/>
              </p14:nvContentPartPr>
              <p14:xfrm>
                <a:off x="10750909" y="3260422"/>
                <a:ext cx="103680" cy="112680"/>
              </p14:xfrm>
            </p:contentPart>
          </mc:Choice>
          <mc:Fallback xmlns="">
            <p:pic>
              <p:nvPicPr>
                <p:cNvPr id="59" name="Freihand 58">
                  <a:extLst>
                    <a:ext uri="{FF2B5EF4-FFF2-40B4-BE49-F238E27FC236}">
                      <a16:creationId xmlns:a16="http://schemas.microsoft.com/office/drawing/2014/main" id="{DDC48980-AB66-4223-CE4A-67935C44A2ED}"/>
                    </a:ext>
                  </a:extLst>
                </p:cNvPr>
                <p:cNvPicPr/>
                <p:nvPr/>
              </p:nvPicPr>
              <p:blipFill>
                <a:blip r:embed="rId85"/>
                <a:stretch>
                  <a:fillRect/>
                </a:stretch>
              </p:blipFill>
              <p:spPr>
                <a:xfrm>
                  <a:off x="10742269" y="3251422"/>
                  <a:ext cx="121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ED8C6071-70D4-A206-C6B9-C767AB655423}"/>
                    </a:ext>
                  </a:extLst>
                </p14:cNvPr>
                <p14:cNvContentPartPr/>
                <p14:nvPr/>
              </p14:nvContentPartPr>
              <p14:xfrm>
                <a:off x="10879789" y="3176902"/>
                <a:ext cx="106200" cy="150840"/>
              </p14:xfrm>
            </p:contentPart>
          </mc:Choice>
          <mc:Fallback xmlns="">
            <p:pic>
              <p:nvPicPr>
                <p:cNvPr id="60" name="Freihand 59">
                  <a:extLst>
                    <a:ext uri="{FF2B5EF4-FFF2-40B4-BE49-F238E27FC236}">
                      <a16:creationId xmlns:a16="http://schemas.microsoft.com/office/drawing/2014/main" id="{ED8C6071-70D4-A206-C6B9-C767AB655423}"/>
                    </a:ext>
                  </a:extLst>
                </p:cNvPr>
                <p:cNvPicPr/>
                <p:nvPr/>
              </p:nvPicPr>
              <p:blipFill>
                <a:blip r:embed="rId87"/>
                <a:stretch>
                  <a:fillRect/>
                </a:stretch>
              </p:blipFill>
              <p:spPr>
                <a:xfrm>
                  <a:off x="10871149" y="3167902"/>
                  <a:ext cx="123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7583E9B4-05D1-F865-ACF6-E24952CB7595}"/>
                    </a:ext>
                  </a:extLst>
                </p14:cNvPr>
                <p14:cNvContentPartPr/>
                <p14:nvPr/>
              </p14:nvContentPartPr>
              <p14:xfrm>
                <a:off x="11011909" y="3096622"/>
                <a:ext cx="195480" cy="176040"/>
              </p14:xfrm>
            </p:contentPart>
          </mc:Choice>
          <mc:Fallback xmlns="">
            <p:pic>
              <p:nvPicPr>
                <p:cNvPr id="61" name="Freihand 60">
                  <a:extLst>
                    <a:ext uri="{FF2B5EF4-FFF2-40B4-BE49-F238E27FC236}">
                      <a16:creationId xmlns:a16="http://schemas.microsoft.com/office/drawing/2014/main" id="{7583E9B4-05D1-F865-ACF6-E24952CB7595}"/>
                    </a:ext>
                  </a:extLst>
                </p:cNvPr>
                <p:cNvPicPr/>
                <p:nvPr/>
              </p:nvPicPr>
              <p:blipFill>
                <a:blip r:embed="rId89"/>
                <a:stretch>
                  <a:fillRect/>
                </a:stretch>
              </p:blipFill>
              <p:spPr>
                <a:xfrm>
                  <a:off x="11002909" y="3087622"/>
                  <a:ext cx="213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165E7379-A662-5002-0A52-235341BB7F3E}"/>
                    </a:ext>
                  </a:extLst>
                </p14:cNvPr>
                <p14:cNvContentPartPr/>
                <p14:nvPr/>
              </p14:nvContentPartPr>
              <p14:xfrm>
                <a:off x="11274709" y="3042622"/>
                <a:ext cx="160200" cy="180000"/>
              </p14:xfrm>
            </p:contentPart>
          </mc:Choice>
          <mc:Fallback xmlns="">
            <p:pic>
              <p:nvPicPr>
                <p:cNvPr id="62" name="Freihand 61">
                  <a:extLst>
                    <a:ext uri="{FF2B5EF4-FFF2-40B4-BE49-F238E27FC236}">
                      <a16:creationId xmlns:a16="http://schemas.microsoft.com/office/drawing/2014/main" id="{165E7379-A662-5002-0A52-235341BB7F3E}"/>
                    </a:ext>
                  </a:extLst>
                </p:cNvPr>
                <p:cNvPicPr/>
                <p:nvPr/>
              </p:nvPicPr>
              <p:blipFill>
                <a:blip r:embed="rId91"/>
                <a:stretch>
                  <a:fillRect/>
                </a:stretch>
              </p:blipFill>
              <p:spPr>
                <a:xfrm>
                  <a:off x="11265709" y="3033982"/>
                  <a:ext cx="177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3F110D3B-B3CD-E214-8044-A95E3A97C833}"/>
                    </a:ext>
                  </a:extLst>
                </p14:cNvPr>
                <p14:cNvContentPartPr/>
                <p14:nvPr/>
              </p14:nvContentPartPr>
              <p14:xfrm>
                <a:off x="11470189" y="2990062"/>
                <a:ext cx="123840" cy="140040"/>
              </p14:xfrm>
            </p:contentPart>
          </mc:Choice>
          <mc:Fallback xmlns="">
            <p:pic>
              <p:nvPicPr>
                <p:cNvPr id="63" name="Freihand 62">
                  <a:extLst>
                    <a:ext uri="{FF2B5EF4-FFF2-40B4-BE49-F238E27FC236}">
                      <a16:creationId xmlns:a16="http://schemas.microsoft.com/office/drawing/2014/main" id="{3F110D3B-B3CD-E214-8044-A95E3A97C833}"/>
                    </a:ext>
                  </a:extLst>
                </p:cNvPr>
                <p:cNvPicPr/>
                <p:nvPr/>
              </p:nvPicPr>
              <p:blipFill>
                <a:blip r:embed="rId93"/>
                <a:stretch>
                  <a:fillRect/>
                </a:stretch>
              </p:blipFill>
              <p:spPr>
                <a:xfrm>
                  <a:off x="11461549" y="2981422"/>
                  <a:ext cx="141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1A5C8C8E-9F7F-8FDF-05F9-0F51D50C0DB0}"/>
                    </a:ext>
                  </a:extLst>
                </p14:cNvPr>
                <p14:cNvContentPartPr/>
                <p14:nvPr/>
              </p14:nvContentPartPr>
              <p14:xfrm>
                <a:off x="11644789" y="2894662"/>
                <a:ext cx="132120" cy="189720"/>
              </p14:xfrm>
            </p:contentPart>
          </mc:Choice>
          <mc:Fallback xmlns="">
            <p:pic>
              <p:nvPicPr>
                <p:cNvPr id="64" name="Freihand 63">
                  <a:extLst>
                    <a:ext uri="{FF2B5EF4-FFF2-40B4-BE49-F238E27FC236}">
                      <a16:creationId xmlns:a16="http://schemas.microsoft.com/office/drawing/2014/main" id="{1A5C8C8E-9F7F-8FDF-05F9-0F51D50C0DB0}"/>
                    </a:ext>
                  </a:extLst>
                </p:cNvPr>
                <p:cNvPicPr/>
                <p:nvPr/>
              </p:nvPicPr>
              <p:blipFill>
                <a:blip r:embed="rId95"/>
                <a:stretch>
                  <a:fillRect/>
                </a:stretch>
              </p:blipFill>
              <p:spPr>
                <a:xfrm>
                  <a:off x="11636149" y="2885662"/>
                  <a:ext cx="149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ABE2F0B1-1452-FF5B-F017-7AF098991D36}"/>
                    </a:ext>
                  </a:extLst>
                </p14:cNvPr>
                <p14:cNvContentPartPr/>
                <p14:nvPr/>
              </p14:nvContentPartPr>
              <p14:xfrm>
                <a:off x="11803189" y="2871262"/>
                <a:ext cx="57960" cy="190080"/>
              </p14:xfrm>
            </p:contentPart>
          </mc:Choice>
          <mc:Fallback xmlns="">
            <p:pic>
              <p:nvPicPr>
                <p:cNvPr id="65" name="Freihand 64">
                  <a:extLst>
                    <a:ext uri="{FF2B5EF4-FFF2-40B4-BE49-F238E27FC236}">
                      <a16:creationId xmlns:a16="http://schemas.microsoft.com/office/drawing/2014/main" id="{ABE2F0B1-1452-FF5B-F017-7AF098991D36}"/>
                    </a:ext>
                  </a:extLst>
                </p:cNvPr>
                <p:cNvPicPr/>
                <p:nvPr/>
              </p:nvPicPr>
              <p:blipFill>
                <a:blip r:embed="rId97"/>
                <a:stretch>
                  <a:fillRect/>
                </a:stretch>
              </p:blipFill>
              <p:spPr>
                <a:xfrm>
                  <a:off x="11794189" y="2862622"/>
                  <a:ext cx="75600" cy="20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1D1041A9-C53A-56CC-916B-D10408BE5FBF}"/>
                  </a:ext>
                </a:extLst>
              </p14:cNvPr>
              <p14:cNvContentPartPr/>
              <p14:nvPr/>
            </p14:nvContentPartPr>
            <p14:xfrm>
              <a:off x="7254589" y="1142542"/>
              <a:ext cx="1136520" cy="51840"/>
            </p14:xfrm>
          </p:contentPart>
        </mc:Choice>
        <mc:Fallback xmlns="">
          <p:pic>
            <p:nvPicPr>
              <p:cNvPr id="67" name="Freihand 66">
                <a:extLst>
                  <a:ext uri="{FF2B5EF4-FFF2-40B4-BE49-F238E27FC236}">
                    <a16:creationId xmlns:a16="http://schemas.microsoft.com/office/drawing/2014/main" id="{1D1041A9-C53A-56CC-916B-D10408BE5FBF}"/>
                  </a:ext>
                </a:extLst>
              </p:cNvPr>
              <p:cNvPicPr/>
              <p:nvPr/>
            </p:nvPicPr>
            <p:blipFill>
              <a:blip r:embed="rId99"/>
              <a:stretch>
                <a:fillRect/>
              </a:stretch>
            </p:blipFill>
            <p:spPr>
              <a:xfrm>
                <a:off x="7245949" y="1133902"/>
                <a:ext cx="1154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447AE045-529B-D309-265D-5D25065D225C}"/>
                  </a:ext>
                </a:extLst>
              </p14:cNvPr>
              <p14:cNvContentPartPr/>
              <p14:nvPr/>
            </p14:nvContentPartPr>
            <p14:xfrm>
              <a:off x="575149" y="1513702"/>
              <a:ext cx="1484280" cy="83160"/>
            </p14:xfrm>
          </p:contentPart>
        </mc:Choice>
        <mc:Fallback xmlns="">
          <p:pic>
            <p:nvPicPr>
              <p:cNvPr id="68" name="Freihand 67">
                <a:extLst>
                  <a:ext uri="{FF2B5EF4-FFF2-40B4-BE49-F238E27FC236}">
                    <a16:creationId xmlns:a16="http://schemas.microsoft.com/office/drawing/2014/main" id="{447AE045-529B-D309-265D-5D25065D225C}"/>
                  </a:ext>
                </a:extLst>
              </p:cNvPr>
              <p:cNvPicPr/>
              <p:nvPr/>
            </p:nvPicPr>
            <p:blipFill>
              <a:blip r:embed="rId101"/>
              <a:stretch>
                <a:fillRect/>
              </a:stretch>
            </p:blipFill>
            <p:spPr>
              <a:xfrm>
                <a:off x="566509" y="1505062"/>
                <a:ext cx="1501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7F6DDBFC-0BA4-4922-CBAD-A3E46C722B91}"/>
                  </a:ext>
                </a:extLst>
              </p14:cNvPr>
              <p14:cNvContentPartPr/>
              <p14:nvPr/>
            </p14:nvContentPartPr>
            <p14:xfrm>
              <a:off x="1365709" y="4067542"/>
              <a:ext cx="2108160" cy="89280"/>
            </p14:xfrm>
          </p:contentPart>
        </mc:Choice>
        <mc:Fallback xmlns="">
          <p:pic>
            <p:nvPicPr>
              <p:cNvPr id="69" name="Freihand 68">
                <a:extLst>
                  <a:ext uri="{FF2B5EF4-FFF2-40B4-BE49-F238E27FC236}">
                    <a16:creationId xmlns:a16="http://schemas.microsoft.com/office/drawing/2014/main" id="{7F6DDBFC-0BA4-4922-CBAD-A3E46C722B91}"/>
                  </a:ext>
                </a:extLst>
              </p:cNvPr>
              <p:cNvPicPr/>
              <p:nvPr/>
            </p:nvPicPr>
            <p:blipFill>
              <a:blip r:embed="rId103"/>
              <a:stretch>
                <a:fillRect/>
              </a:stretch>
            </p:blipFill>
            <p:spPr>
              <a:xfrm>
                <a:off x="1357069" y="4058542"/>
                <a:ext cx="2125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D465E4FC-0629-0B38-0BB7-CBFD225246E7}"/>
                  </a:ext>
                </a:extLst>
              </p14:cNvPr>
              <p14:cNvContentPartPr/>
              <p14:nvPr/>
            </p14:nvContentPartPr>
            <p14:xfrm>
              <a:off x="5692909" y="4152862"/>
              <a:ext cx="1200960" cy="48960"/>
            </p14:xfrm>
          </p:contentPart>
        </mc:Choice>
        <mc:Fallback xmlns="">
          <p:pic>
            <p:nvPicPr>
              <p:cNvPr id="70" name="Freihand 69">
                <a:extLst>
                  <a:ext uri="{FF2B5EF4-FFF2-40B4-BE49-F238E27FC236}">
                    <a16:creationId xmlns:a16="http://schemas.microsoft.com/office/drawing/2014/main" id="{D465E4FC-0629-0B38-0BB7-CBFD225246E7}"/>
                  </a:ext>
                </a:extLst>
              </p:cNvPr>
              <p:cNvPicPr/>
              <p:nvPr/>
            </p:nvPicPr>
            <p:blipFill>
              <a:blip r:embed="rId105"/>
              <a:stretch>
                <a:fillRect/>
              </a:stretch>
            </p:blipFill>
            <p:spPr>
              <a:xfrm>
                <a:off x="5683909" y="4144222"/>
                <a:ext cx="1218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80601E5B-A9BB-819B-1975-16C39266D29C}"/>
                  </a:ext>
                </a:extLst>
              </p14:cNvPr>
              <p14:cNvContentPartPr/>
              <p14:nvPr/>
            </p14:nvContentPartPr>
            <p14:xfrm>
              <a:off x="7076389" y="655102"/>
              <a:ext cx="1515240" cy="767880"/>
            </p14:xfrm>
          </p:contentPart>
        </mc:Choice>
        <mc:Fallback xmlns="">
          <p:pic>
            <p:nvPicPr>
              <p:cNvPr id="71" name="Freihand 70">
                <a:extLst>
                  <a:ext uri="{FF2B5EF4-FFF2-40B4-BE49-F238E27FC236}">
                    <a16:creationId xmlns:a16="http://schemas.microsoft.com/office/drawing/2014/main" id="{80601E5B-A9BB-819B-1975-16C39266D29C}"/>
                  </a:ext>
                </a:extLst>
              </p:cNvPr>
              <p:cNvPicPr/>
              <p:nvPr/>
            </p:nvPicPr>
            <p:blipFill>
              <a:blip r:embed="rId107"/>
              <a:stretch>
                <a:fillRect/>
              </a:stretch>
            </p:blipFill>
            <p:spPr>
              <a:xfrm>
                <a:off x="7067749" y="646462"/>
                <a:ext cx="153288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D0BB013A-C006-391B-BE95-AD7E73006B9E}"/>
                  </a:ext>
                </a:extLst>
              </p14:cNvPr>
              <p14:cNvContentPartPr/>
              <p14:nvPr/>
            </p14:nvContentPartPr>
            <p14:xfrm>
              <a:off x="1793389" y="4845862"/>
              <a:ext cx="1522080" cy="38880"/>
            </p14:xfrm>
          </p:contentPart>
        </mc:Choice>
        <mc:Fallback xmlns="">
          <p:pic>
            <p:nvPicPr>
              <p:cNvPr id="72" name="Freihand 71">
                <a:extLst>
                  <a:ext uri="{FF2B5EF4-FFF2-40B4-BE49-F238E27FC236}">
                    <a16:creationId xmlns:a16="http://schemas.microsoft.com/office/drawing/2014/main" id="{D0BB013A-C006-391B-BE95-AD7E73006B9E}"/>
                  </a:ext>
                </a:extLst>
              </p:cNvPr>
              <p:cNvPicPr/>
              <p:nvPr/>
            </p:nvPicPr>
            <p:blipFill>
              <a:blip r:embed="rId109"/>
              <a:stretch>
                <a:fillRect/>
              </a:stretch>
            </p:blipFill>
            <p:spPr>
              <a:xfrm>
                <a:off x="1784749" y="4837222"/>
                <a:ext cx="1539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4BAB9099-1481-EC2D-43DE-614E0E834200}"/>
                  </a:ext>
                </a:extLst>
              </p14:cNvPr>
              <p14:cNvContentPartPr/>
              <p14:nvPr/>
            </p14:nvContentPartPr>
            <p14:xfrm>
              <a:off x="5508589" y="4825342"/>
              <a:ext cx="1470240" cy="66600"/>
            </p14:xfrm>
          </p:contentPart>
        </mc:Choice>
        <mc:Fallback xmlns="">
          <p:pic>
            <p:nvPicPr>
              <p:cNvPr id="73" name="Freihand 72">
                <a:extLst>
                  <a:ext uri="{FF2B5EF4-FFF2-40B4-BE49-F238E27FC236}">
                    <a16:creationId xmlns:a16="http://schemas.microsoft.com/office/drawing/2014/main" id="{4BAB9099-1481-EC2D-43DE-614E0E834200}"/>
                  </a:ext>
                </a:extLst>
              </p:cNvPr>
              <p:cNvPicPr/>
              <p:nvPr/>
            </p:nvPicPr>
            <p:blipFill>
              <a:blip r:embed="rId111"/>
              <a:stretch>
                <a:fillRect/>
              </a:stretch>
            </p:blipFill>
            <p:spPr>
              <a:xfrm>
                <a:off x="5499589" y="4816342"/>
                <a:ext cx="1487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3A6154D1-DB90-7469-6F82-71C82892C9B0}"/>
                  </a:ext>
                </a:extLst>
              </p14:cNvPr>
              <p14:cNvContentPartPr/>
              <p14:nvPr/>
            </p14:nvContentPartPr>
            <p14:xfrm>
              <a:off x="784309" y="3016342"/>
              <a:ext cx="6950880" cy="1950120"/>
            </p14:xfrm>
          </p:contentPart>
        </mc:Choice>
        <mc:Fallback xmlns="">
          <p:pic>
            <p:nvPicPr>
              <p:cNvPr id="74" name="Freihand 73">
                <a:extLst>
                  <a:ext uri="{FF2B5EF4-FFF2-40B4-BE49-F238E27FC236}">
                    <a16:creationId xmlns:a16="http://schemas.microsoft.com/office/drawing/2014/main" id="{3A6154D1-DB90-7469-6F82-71C82892C9B0}"/>
                  </a:ext>
                </a:extLst>
              </p:cNvPr>
              <p:cNvPicPr/>
              <p:nvPr/>
            </p:nvPicPr>
            <p:blipFill>
              <a:blip r:embed="rId113"/>
              <a:stretch>
                <a:fillRect/>
              </a:stretch>
            </p:blipFill>
            <p:spPr>
              <a:xfrm>
                <a:off x="775309" y="3007342"/>
                <a:ext cx="6968520" cy="1967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77AB0119-8D12-06AE-ECD9-77706B8382F7}"/>
                  </a:ext>
                </a:extLst>
              </p14:cNvPr>
              <p14:cNvContentPartPr/>
              <p14:nvPr/>
            </p14:nvContentPartPr>
            <p14:xfrm>
              <a:off x="2884909" y="5564782"/>
              <a:ext cx="3997080" cy="59760"/>
            </p14:xfrm>
          </p:contentPart>
        </mc:Choice>
        <mc:Fallback xmlns="">
          <p:pic>
            <p:nvPicPr>
              <p:cNvPr id="75" name="Freihand 74">
                <a:extLst>
                  <a:ext uri="{FF2B5EF4-FFF2-40B4-BE49-F238E27FC236}">
                    <a16:creationId xmlns:a16="http://schemas.microsoft.com/office/drawing/2014/main" id="{77AB0119-8D12-06AE-ECD9-77706B8382F7}"/>
                  </a:ext>
                </a:extLst>
              </p:cNvPr>
              <p:cNvPicPr/>
              <p:nvPr/>
            </p:nvPicPr>
            <p:blipFill>
              <a:blip r:embed="rId115"/>
              <a:stretch>
                <a:fillRect/>
              </a:stretch>
            </p:blipFill>
            <p:spPr>
              <a:xfrm>
                <a:off x="2876269" y="5555782"/>
                <a:ext cx="4014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56FA4010-3011-4AE5-97D4-EFA3D9085C73}"/>
                  </a:ext>
                </a:extLst>
              </p14:cNvPr>
              <p14:cNvContentPartPr/>
              <p14:nvPr/>
            </p14:nvContentPartPr>
            <p14:xfrm>
              <a:off x="2821189" y="5095342"/>
              <a:ext cx="1333440" cy="551880"/>
            </p14:xfrm>
          </p:contentPart>
        </mc:Choice>
        <mc:Fallback xmlns="">
          <p:pic>
            <p:nvPicPr>
              <p:cNvPr id="76" name="Freihand 75">
                <a:extLst>
                  <a:ext uri="{FF2B5EF4-FFF2-40B4-BE49-F238E27FC236}">
                    <a16:creationId xmlns:a16="http://schemas.microsoft.com/office/drawing/2014/main" id="{56FA4010-3011-4AE5-97D4-EFA3D9085C73}"/>
                  </a:ext>
                </a:extLst>
              </p:cNvPr>
              <p:cNvPicPr/>
              <p:nvPr/>
            </p:nvPicPr>
            <p:blipFill>
              <a:blip r:embed="rId117"/>
              <a:stretch>
                <a:fillRect/>
              </a:stretch>
            </p:blipFill>
            <p:spPr>
              <a:xfrm>
                <a:off x="2812549" y="5086342"/>
                <a:ext cx="13510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3" name="Freihand 102">
                <a:extLst>
                  <a:ext uri="{FF2B5EF4-FFF2-40B4-BE49-F238E27FC236}">
                    <a16:creationId xmlns:a16="http://schemas.microsoft.com/office/drawing/2014/main" id="{83708B62-354A-932A-0C29-0E00F36B9A90}"/>
                  </a:ext>
                </a:extLst>
              </p14:cNvPr>
              <p14:cNvContentPartPr/>
              <p14:nvPr/>
            </p14:nvContentPartPr>
            <p14:xfrm>
              <a:off x="1079509" y="5867902"/>
              <a:ext cx="1226160" cy="614520"/>
            </p14:xfrm>
          </p:contentPart>
        </mc:Choice>
        <mc:Fallback xmlns="">
          <p:pic>
            <p:nvPicPr>
              <p:cNvPr id="103" name="Freihand 102">
                <a:extLst>
                  <a:ext uri="{FF2B5EF4-FFF2-40B4-BE49-F238E27FC236}">
                    <a16:creationId xmlns:a16="http://schemas.microsoft.com/office/drawing/2014/main" id="{83708B62-354A-932A-0C29-0E00F36B9A90}"/>
                  </a:ext>
                </a:extLst>
              </p:cNvPr>
              <p:cNvPicPr/>
              <p:nvPr/>
            </p:nvPicPr>
            <p:blipFill>
              <a:blip r:embed="rId119"/>
              <a:stretch>
                <a:fillRect/>
              </a:stretch>
            </p:blipFill>
            <p:spPr>
              <a:xfrm>
                <a:off x="1070509" y="5858902"/>
                <a:ext cx="1243800" cy="632160"/>
              </a:xfrm>
              <a:prstGeom prst="rect">
                <a:avLst/>
              </a:prstGeom>
            </p:spPr>
          </p:pic>
        </mc:Fallback>
      </mc:AlternateContent>
      <p:grpSp>
        <p:nvGrpSpPr>
          <p:cNvPr id="105" name="Gruppieren 104">
            <a:extLst>
              <a:ext uri="{FF2B5EF4-FFF2-40B4-BE49-F238E27FC236}">
                <a16:creationId xmlns:a16="http://schemas.microsoft.com/office/drawing/2014/main" id="{395291EF-C46A-B6C3-0819-8AFA271F8E54}"/>
              </a:ext>
            </a:extLst>
          </p:cNvPr>
          <p:cNvGrpSpPr/>
          <p:nvPr/>
        </p:nvGrpSpPr>
        <p:grpSpPr>
          <a:xfrm>
            <a:off x="3006589" y="5098222"/>
            <a:ext cx="4395960" cy="1281240"/>
            <a:chOff x="3006589" y="5098222"/>
            <a:chExt cx="4395960" cy="1281240"/>
          </a:xfrm>
        </p:grpSpPr>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E9FEE2F4-F2C9-51F1-B9A5-953419586FA8}"/>
                    </a:ext>
                  </a:extLst>
                </p14:cNvPr>
                <p14:cNvContentPartPr/>
                <p14:nvPr/>
              </p14:nvContentPartPr>
              <p14:xfrm>
                <a:off x="4306189" y="5533822"/>
                <a:ext cx="1060920" cy="28440"/>
              </p14:xfrm>
            </p:contentPart>
          </mc:Choice>
          <mc:Fallback xmlns="">
            <p:pic>
              <p:nvPicPr>
                <p:cNvPr id="77" name="Freihand 76">
                  <a:extLst>
                    <a:ext uri="{FF2B5EF4-FFF2-40B4-BE49-F238E27FC236}">
                      <a16:creationId xmlns:a16="http://schemas.microsoft.com/office/drawing/2014/main" id="{E9FEE2F4-F2C9-51F1-B9A5-953419586FA8}"/>
                    </a:ext>
                  </a:extLst>
                </p:cNvPr>
                <p:cNvPicPr/>
                <p:nvPr/>
              </p:nvPicPr>
              <p:blipFill>
                <a:blip r:embed="rId121"/>
                <a:stretch>
                  <a:fillRect/>
                </a:stretch>
              </p:blipFill>
              <p:spPr>
                <a:xfrm>
                  <a:off x="4297549" y="5524822"/>
                  <a:ext cx="1078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CE333576-5B1B-B91E-45C6-83DCA172DFF2}"/>
                    </a:ext>
                  </a:extLst>
                </p14:cNvPr>
                <p14:cNvContentPartPr/>
                <p14:nvPr/>
              </p14:nvContentPartPr>
              <p14:xfrm>
                <a:off x="5664469" y="5495662"/>
                <a:ext cx="1195920" cy="45000"/>
              </p14:xfrm>
            </p:contentPart>
          </mc:Choice>
          <mc:Fallback xmlns="">
            <p:pic>
              <p:nvPicPr>
                <p:cNvPr id="78" name="Freihand 77">
                  <a:extLst>
                    <a:ext uri="{FF2B5EF4-FFF2-40B4-BE49-F238E27FC236}">
                      <a16:creationId xmlns:a16="http://schemas.microsoft.com/office/drawing/2014/main" id="{CE333576-5B1B-B91E-45C6-83DCA172DFF2}"/>
                    </a:ext>
                  </a:extLst>
                </p:cNvPr>
                <p:cNvPicPr/>
                <p:nvPr/>
              </p:nvPicPr>
              <p:blipFill>
                <a:blip r:embed="rId123"/>
                <a:stretch>
                  <a:fillRect/>
                </a:stretch>
              </p:blipFill>
              <p:spPr>
                <a:xfrm>
                  <a:off x="5655469" y="5486662"/>
                  <a:ext cx="1213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E365511B-7969-7AB8-FE91-1DA16065CA96}"/>
                    </a:ext>
                  </a:extLst>
                </p14:cNvPr>
                <p14:cNvContentPartPr/>
                <p14:nvPr/>
              </p14:nvContentPartPr>
              <p14:xfrm>
                <a:off x="3114589" y="6127102"/>
                <a:ext cx="335160" cy="75960"/>
              </p14:xfrm>
            </p:contentPart>
          </mc:Choice>
          <mc:Fallback xmlns="">
            <p:pic>
              <p:nvPicPr>
                <p:cNvPr id="80" name="Freihand 79">
                  <a:extLst>
                    <a:ext uri="{FF2B5EF4-FFF2-40B4-BE49-F238E27FC236}">
                      <a16:creationId xmlns:a16="http://schemas.microsoft.com/office/drawing/2014/main" id="{E365511B-7969-7AB8-FE91-1DA16065CA96}"/>
                    </a:ext>
                  </a:extLst>
                </p:cNvPr>
                <p:cNvPicPr/>
                <p:nvPr/>
              </p:nvPicPr>
              <p:blipFill>
                <a:blip r:embed="rId125"/>
                <a:stretch>
                  <a:fillRect/>
                </a:stretch>
              </p:blipFill>
              <p:spPr>
                <a:xfrm>
                  <a:off x="3105589" y="6118102"/>
                  <a:ext cx="352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EFB94158-6FE6-6542-7039-BDE1D01518B8}"/>
                    </a:ext>
                  </a:extLst>
                </p14:cNvPr>
                <p14:cNvContentPartPr/>
                <p14:nvPr/>
              </p14:nvContentPartPr>
              <p14:xfrm>
                <a:off x="3006589" y="5984902"/>
                <a:ext cx="198720" cy="309600"/>
              </p14:xfrm>
            </p:contentPart>
          </mc:Choice>
          <mc:Fallback xmlns="">
            <p:pic>
              <p:nvPicPr>
                <p:cNvPr id="81" name="Freihand 80">
                  <a:extLst>
                    <a:ext uri="{FF2B5EF4-FFF2-40B4-BE49-F238E27FC236}">
                      <a16:creationId xmlns:a16="http://schemas.microsoft.com/office/drawing/2014/main" id="{EFB94158-6FE6-6542-7039-BDE1D01518B8}"/>
                    </a:ext>
                  </a:extLst>
                </p:cNvPr>
                <p:cNvPicPr/>
                <p:nvPr/>
              </p:nvPicPr>
              <p:blipFill>
                <a:blip r:embed="rId127"/>
                <a:stretch>
                  <a:fillRect/>
                </a:stretch>
              </p:blipFill>
              <p:spPr>
                <a:xfrm>
                  <a:off x="2997589" y="5976262"/>
                  <a:ext cx="2163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4DADD4A3-EDF1-4626-ECFF-459C8A89C40B}"/>
                    </a:ext>
                  </a:extLst>
                </p14:cNvPr>
                <p14:cNvContentPartPr/>
                <p14:nvPr/>
              </p14:nvContentPartPr>
              <p14:xfrm>
                <a:off x="3752149" y="6018382"/>
                <a:ext cx="232200" cy="361080"/>
              </p14:xfrm>
            </p:contentPart>
          </mc:Choice>
          <mc:Fallback xmlns="">
            <p:pic>
              <p:nvPicPr>
                <p:cNvPr id="83" name="Freihand 82">
                  <a:extLst>
                    <a:ext uri="{FF2B5EF4-FFF2-40B4-BE49-F238E27FC236}">
                      <a16:creationId xmlns:a16="http://schemas.microsoft.com/office/drawing/2014/main" id="{4DADD4A3-EDF1-4626-ECFF-459C8A89C40B}"/>
                    </a:ext>
                  </a:extLst>
                </p:cNvPr>
                <p:cNvPicPr/>
                <p:nvPr/>
              </p:nvPicPr>
              <p:blipFill>
                <a:blip r:embed="rId129"/>
                <a:stretch>
                  <a:fillRect/>
                </a:stretch>
              </p:blipFill>
              <p:spPr>
                <a:xfrm>
                  <a:off x="3743149" y="6009742"/>
                  <a:ext cx="2498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EBD1E7BC-E508-4A20-4399-26CD7CDEFF7E}"/>
                    </a:ext>
                  </a:extLst>
                </p14:cNvPr>
                <p14:cNvContentPartPr/>
                <p14:nvPr/>
              </p14:nvContentPartPr>
              <p14:xfrm>
                <a:off x="4082989" y="5974822"/>
                <a:ext cx="237240" cy="286200"/>
              </p14:xfrm>
            </p:contentPart>
          </mc:Choice>
          <mc:Fallback xmlns="">
            <p:pic>
              <p:nvPicPr>
                <p:cNvPr id="84" name="Freihand 83">
                  <a:extLst>
                    <a:ext uri="{FF2B5EF4-FFF2-40B4-BE49-F238E27FC236}">
                      <a16:creationId xmlns:a16="http://schemas.microsoft.com/office/drawing/2014/main" id="{EBD1E7BC-E508-4A20-4399-26CD7CDEFF7E}"/>
                    </a:ext>
                  </a:extLst>
                </p:cNvPr>
                <p:cNvPicPr/>
                <p:nvPr/>
              </p:nvPicPr>
              <p:blipFill>
                <a:blip r:embed="rId131"/>
                <a:stretch>
                  <a:fillRect/>
                </a:stretch>
              </p:blipFill>
              <p:spPr>
                <a:xfrm>
                  <a:off x="4073989" y="5966182"/>
                  <a:ext cx="2548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7AC1A5EE-119F-26E5-91D0-C7CAC04F3603}"/>
                    </a:ext>
                  </a:extLst>
                </p14:cNvPr>
                <p14:cNvContentPartPr/>
                <p14:nvPr/>
              </p14:nvContentPartPr>
              <p14:xfrm>
                <a:off x="4330669" y="6048622"/>
                <a:ext cx="79920" cy="133200"/>
              </p14:xfrm>
            </p:contentPart>
          </mc:Choice>
          <mc:Fallback xmlns="">
            <p:pic>
              <p:nvPicPr>
                <p:cNvPr id="85" name="Freihand 84">
                  <a:extLst>
                    <a:ext uri="{FF2B5EF4-FFF2-40B4-BE49-F238E27FC236}">
                      <a16:creationId xmlns:a16="http://schemas.microsoft.com/office/drawing/2014/main" id="{7AC1A5EE-119F-26E5-91D0-C7CAC04F3603}"/>
                    </a:ext>
                  </a:extLst>
                </p:cNvPr>
                <p:cNvPicPr/>
                <p:nvPr/>
              </p:nvPicPr>
              <p:blipFill>
                <a:blip r:embed="rId133"/>
                <a:stretch>
                  <a:fillRect/>
                </a:stretch>
              </p:blipFill>
              <p:spPr>
                <a:xfrm>
                  <a:off x="4321669" y="6039622"/>
                  <a:ext cx="97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39A59601-CC20-6FAE-FBC5-F46F8E0794EB}"/>
                    </a:ext>
                  </a:extLst>
                </p14:cNvPr>
                <p14:cNvContentPartPr/>
                <p14:nvPr/>
              </p14:nvContentPartPr>
              <p14:xfrm>
                <a:off x="4557469" y="6036382"/>
                <a:ext cx="91080" cy="192600"/>
              </p14:xfrm>
            </p:contentPart>
          </mc:Choice>
          <mc:Fallback xmlns="">
            <p:pic>
              <p:nvPicPr>
                <p:cNvPr id="86" name="Freihand 85">
                  <a:extLst>
                    <a:ext uri="{FF2B5EF4-FFF2-40B4-BE49-F238E27FC236}">
                      <a16:creationId xmlns:a16="http://schemas.microsoft.com/office/drawing/2014/main" id="{39A59601-CC20-6FAE-FBC5-F46F8E0794EB}"/>
                    </a:ext>
                  </a:extLst>
                </p:cNvPr>
                <p:cNvPicPr/>
                <p:nvPr/>
              </p:nvPicPr>
              <p:blipFill>
                <a:blip r:embed="rId135"/>
                <a:stretch>
                  <a:fillRect/>
                </a:stretch>
              </p:blipFill>
              <p:spPr>
                <a:xfrm>
                  <a:off x="4548829" y="6027382"/>
                  <a:ext cx="108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FDB38584-B32C-B359-1D06-537AF30013C4}"/>
                    </a:ext>
                  </a:extLst>
                </p14:cNvPr>
                <p14:cNvContentPartPr/>
                <p14:nvPr/>
              </p14:nvContentPartPr>
              <p14:xfrm>
                <a:off x="4721629" y="6084262"/>
                <a:ext cx="324000" cy="107280"/>
              </p14:xfrm>
            </p:contentPart>
          </mc:Choice>
          <mc:Fallback xmlns="">
            <p:pic>
              <p:nvPicPr>
                <p:cNvPr id="87" name="Freihand 86">
                  <a:extLst>
                    <a:ext uri="{FF2B5EF4-FFF2-40B4-BE49-F238E27FC236}">
                      <a16:creationId xmlns:a16="http://schemas.microsoft.com/office/drawing/2014/main" id="{FDB38584-B32C-B359-1D06-537AF30013C4}"/>
                    </a:ext>
                  </a:extLst>
                </p:cNvPr>
                <p:cNvPicPr/>
                <p:nvPr/>
              </p:nvPicPr>
              <p:blipFill>
                <a:blip r:embed="rId137"/>
                <a:stretch>
                  <a:fillRect/>
                </a:stretch>
              </p:blipFill>
              <p:spPr>
                <a:xfrm>
                  <a:off x="4712989" y="6075622"/>
                  <a:ext cx="341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28561910-1ACF-F364-802A-A517986F764E}"/>
                    </a:ext>
                  </a:extLst>
                </p14:cNvPr>
                <p14:cNvContentPartPr/>
                <p14:nvPr/>
              </p14:nvContentPartPr>
              <p14:xfrm>
                <a:off x="5077669" y="6024502"/>
                <a:ext cx="128880" cy="305280"/>
              </p14:xfrm>
            </p:contentPart>
          </mc:Choice>
          <mc:Fallback xmlns="">
            <p:pic>
              <p:nvPicPr>
                <p:cNvPr id="88" name="Freihand 87">
                  <a:extLst>
                    <a:ext uri="{FF2B5EF4-FFF2-40B4-BE49-F238E27FC236}">
                      <a16:creationId xmlns:a16="http://schemas.microsoft.com/office/drawing/2014/main" id="{28561910-1ACF-F364-802A-A517986F764E}"/>
                    </a:ext>
                  </a:extLst>
                </p:cNvPr>
                <p:cNvPicPr/>
                <p:nvPr/>
              </p:nvPicPr>
              <p:blipFill>
                <a:blip r:embed="rId139"/>
                <a:stretch>
                  <a:fillRect/>
                </a:stretch>
              </p:blipFill>
              <p:spPr>
                <a:xfrm>
                  <a:off x="5069029" y="6015502"/>
                  <a:ext cx="1465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4EAA1D5F-B243-AE7B-81DF-2B52DEA9E7D0}"/>
                    </a:ext>
                  </a:extLst>
                </p14:cNvPr>
                <p14:cNvContentPartPr/>
                <p14:nvPr/>
              </p14:nvContentPartPr>
              <p14:xfrm>
                <a:off x="5271349" y="6016582"/>
                <a:ext cx="261720" cy="160200"/>
              </p14:xfrm>
            </p:contentPart>
          </mc:Choice>
          <mc:Fallback xmlns="">
            <p:pic>
              <p:nvPicPr>
                <p:cNvPr id="89" name="Freihand 88">
                  <a:extLst>
                    <a:ext uri="{FF2B5EF4-FFF2-40B4-BE49-F238E27FC236}">
                      <a16:creationId xmlns:a16="http://schemas.microsoft.com/office/drawing/2014/main" id="{4EAA1D5F-B243-AE7B-81DF-2B52DEA9E7D0}"/>
                    </a:ext>
                  </a:extLst>
                </p:cNvPr>
                <p:cNvPicPr/>
                <p:nvPr/>
              </p:nvPicPr>
              <p:blipFill>
                <a:blip r:embed="rId141"/>
                <a:stretch>
                  <a:fillRect/>
                </a:stretch>
              </p:blipFill>
              <p:spPr>
                <a:xfrm>
                  <a:off x="5262349" y="6007942"/>
                  <a:ext cx="279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Freihand 89">
                  <a:extLst>
                    <a:ext uri="{FF2B5EF4-FFF2-40B4-BE49-F238E27FC236}">
                      <a16:creationId xmlns:a16="http://schemas.microsoft.com/office/drawing/2014/main" id="{F748A4F1-A6C9-F6B4-DF0B-9B7CECFD8895}"/>
                    </a:ext>
                  </a:extLst>
                </p14:cNvPr>
                <p14:cNvContentPartPr/>
                <p14:nvPr/>
              </p14:nvContentPartPr>
              <p14:xfrm>
                <a:off x="5601829" y="6063022"/>
                <a:ext cx="62640" cy="137520"/>
              </p14:xfrm>
            </p:contentPart>
          </mc:Choice>
          <mc:Fallback xmlns="">
            <p:pic>
              <p:nvPicPr>
                <p:cNvPr id="90" name="Freihand 89">
                  <a:extLst>
                    <a:ext uri="{FF2B5EF4-FFF2-40B4-BE49-F238E27FC236}">
                      <a16:creationId xmlns:a16="http://schemas.microsoft.com/office/drawing/2014/main" id="{F748A4F1-A6C9-F6B4-DF0B-9B7CECFD8895}"/>
                    </a:ext>
                  </a:extLst>
                </p:cNvPr>
                <p:cNvPicPr/>
                <p:nvPr/>
              </p:nvPicPr>
              <p:blipFill>
                <a:blip r:embed="rId143"/>
                <a:stretch>
                  <a:fillRect/>
                </a:stretch>
              </p:blipFill>
              <p:spPr>
                <a:xfrm>
                  <a:off x="5593189" y="6054382"/>
                  <a:ext cx="80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11A4A41D-30FB-58E9-484E-B6485C243905}"/>
                    </a:ext>
                  </a:extLst>
                </p14:cNvPr>
                <p14:cNvContentPartPr/>
                <p14:nvPr/>
              </p14:nvContentPartPr>
              <p14:xfrm>
                <a:off x="5667349" y="6027742"/>
                <a:ext cx="124560" cy="157680"/>
              </p14:xfrm>
            </p:contentPart>
          </mc:Choice>
          <mc:Fallback xmlns="">
            <p:pic>
              <p:nvPicPr>
                <p:cNvPr id="91" name="Freihand 90">
                  <a:extLst>
                    <a:ext uri="{FF2B5EF4-FFF2-40B4-BE49-F238E27FC236}">
                      <a16:creationId xmlns:a16="http://schemas.microsoft.com/office/drawing/2014/main" id="{11A4A41D-30FB-58E9-484E-B6485C243905}"/>
                    </a:ext>
                  </a:extLst>
                </p:cNvPr>
                <p:cNvPicPr/>
                <p:nvPr/>
              </p:nvPicPr>
              <p:blipFill>
                <a:blip r:embed="rId145"/>
                <a:stretch>
                  <a:fillRect/>
                </a:stretch>
              </p:blipFill>
              <p:spPr>
                <a:xfrm>
                  <a:off x="5658709" y="6018742"/>
                  <a:ext cx="142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0C0C5BA0-F442-07DA-FEF9-D9BEE7B2E655}"/>
                    </a:ext>
                  </a:extLst>
                </p14:cNvPr>
                <p14:cNvContentPartPr/>
                <p14:nvPr/>
              </p14:nvContentPartPr>
              <p14:xfrm>
                <a:off x="5602549" y="5933782"/>
                <a:ext cx="19080" cy="21960"/>
              </p14:xfrm>
            </p:contentPart>
          </mc:Choice>
          <mc:Fallback xmlns="">
            <p:pic>
              <p:nvPicPr>
                <p:cNvPr id="92" name="Freihand 91">
                  <a:extLst>
                    <a:ext uri="{FF2B5EF4-FFF2-40B4-BE49-F238E27FC236}">
                      <a16:creationId xmlns:a16="http://schemas.microsoft.com/office/drawing/2014/main" id="{0C0C5BA0-F442-07DA-FEF9-D9BEE7B2E655}"/>
                    </a:ext>
                  </a:extLst>
                </p:cNvPr>
                <p:cNvPicPr/>
                <p:nvPr/>
              </p:nvPicPr>
              <p:blipFill>
                <a:blip r:embed="rId147"/>
                <a:stretch>
                  <a:fillRect/>
                </a:stretch>
              </p:blipFill>
              <p:spPr>
                <a:xfrm>
                  <a:off x="5593549" y="5924782"/>
                  <a:ext cx="36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A95FD0D6-16C9-C861-A958-E4B56808885A}"/>
                    </a:ext>
                  </a:extLst>
                </p14:cNvPr>
                <p14:cNvContentPartPr/>
                <p14:nvPr/>
              </p14:nvContentPartPr>
              <p14:xfrm>
                <a:off x="5766709" y="5927662"/>
                <a:ext cx="178560" cy="263880"/>
              </p14:xfrm>
            </p:contentPart>
          </mc:Choice>
          <mc:Fallback xmlns="">
            <p:pic>
              <p:nvPicPr>
                <p:cNvPr id="93" name="Freihand 92">
                  <a:extLst>
                    <a:ext uri="{FF2B5EF4-FFF2-40B4-BE49-F238E27FC236}">
                      <a16:creationId xmlns:a16="http://schemas.microsoft.com/office/drawing/2014/main" id="{A95FD0D6-16C9-C861-A958-E4B56808885A}"/>
                    </a:ext>
                  </a:extLst>
                </p:cNvPr>
                <p:cNvPicPr/>
                <p:nvPr/>
              </p:nvPicPr>
              <p:blipFill>
                <a:blip r:embed="rId149"/>
                <a:stretch>
                  <a:fillRect/>
                </a:stretch>
              </p:blipFill>
              <p:spPr>
                <a:xfrm>
                  <a:off x="5758069" y="5919022"/>
                  <a:ext cx="196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8A33ACE0-563D-AB5B-806B-E977B5A07EA0}"/>
                    </a:ext>
                  </a:extLst>
                </p14:cNvPr>
                <p14:cNvContentPartPr/>
                <p14:nvPr/>
              </p14:nvContentPartPr>
              <p14:xfrm>
                <a:off x="6156229" y="6025582"/>
                <a:ext cx="260640" cy="97200"/>
              </p14:xfrm>
            </p:contentPart>
          </mc:Choice>
          <mc:Fallback xmlns="">
            <p:pic>
              <p:nvPicPr>
                <p:cNvPr id="94" name="Freihand 93">
                  <a:extLst>
                    <a:ext uri="{FF2B5EF4-FFF2-40B4-BE49-F238E27FC236}">
                      <a16:creationId xmlns:a16="http://schemas.microsoft.com/office/drawing/2014/main" id="{8A33ACE0-563D-AB5B-806B-E977B5A07EA0}"/>
                    </a:ext>
                  </a:extLst>
                </p:cNvPr>
                <p:cNvPicPr/>
                <p:nvPr/>
              </p:nvPicPr>
              <p:blipFill>
                <a:blip r:embed="rId151"/>
                <a:stretch>
                  <a:fillRect/>
                </a:stretch>
              </p:blipFill>
              <p:spPr>
                <a:xfrm>
                  <a:off x="6147229" y="6016582"/>
                  <a:ext cx="278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14FD8327-05A3-A312-6298-8A7ABAAD9C7B}"/>
                    </a:ext>
                  </a:extLst>
                </p14:cNvPr>
                <p14:cNvContentPartPr/>
                <p14:nvPr/>
              </p14:nvContentPartPr>
              <p14:xfrm>
                <a:off x="6263869" y="5909302"/>
                <a:ext cx="25560" cy="18000"/>
              </p14:xfrm>
            </p:contentPart>
          </mc:Choice>
          <mc:Fallback xmlns="">
            <p:pic>
              <p:nvPicPr>
                <p:cNvPr id="95" name="Freihand 94">
                  <a:extLst>
                    <a:ext uri="{FF2B5EF4-FFF2-40B4-BE49-F238E27FC236}">
                      <a16:creationId xmlns:a16="http://schemas.microsoft.com/office/drawing/2014/main" id="{14FD8327-05A3-A312-6298-8A7ABAAD9C7B}"/>
                    </a:ext>
                  </a:extLst>
                </p:cNvPr>
                <p:cNvPicPr/>
                <p:nvPr/>
              </p:nvPicPr>
              <p:blipFill>
                <a:blip r:embed="rId153"/>
                <a:stretch>
                  <a:fillRect/>
                </a:stretch>
              </p:blipFill>
              <p:spPr>
                <a:xfrm>
                  <a:off x="6255229" y="5900662"/>
                  <a:ext cx="43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2EA524CC-C004-641B-819E-A757E966915C}"/>
                    </a:ext>
                  </a:extLst>
                </p14:cNvPr>
                <p14:cNvContentPartPr/>
                <p14:nvPr/>
              </p14:nvContentPartPr>
              <p14:xfrm>
                <a:off x="6637189" y="5949982"/>
                <a:ext cx="217440" cy="147240"/>
              </p14:xfrm>
            </p:contentPart>
          </mc:Choice>
          <mc:Fallback xmlns="">
            <p:pic>
              <p:nvPicPr>
                <p:cNvPr id="96" name="Freihand 95">
                  <a:extLst>
                    <a:ext uri="{FF2B5EF4-FFF2-40B4-BE49-F238E27FC236}">
                      <a16:creationId xmlns:a16="http://schemas.microsoft.com/office/drawing/2014/main" id="{2EA524CC-C004-641B-819E-A757E966915C}"/>
                    </a:ext>
                  </a:extLst>
                </p:cNvPr>
                <p:cNvPicPr/>
                <p:nvPr/>
              </p:nvPicPr>
              <p:blipFill>
                <a:blip r:embed="rId155"/>
                <a:stretch>
                  <a:fillRect/>
                </a:stretch>
              </p:blipFill>
              <p:spPr>
                <a:xfrm>
                  <a:off x="6628189" y="5940982"/>
                  <a:ext cx="235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052E6851-FEA9-5530-8A8A-1F8F802ADD36}"/>
                    </a:ext>
                  </a:extLst>
                </p14:cNvPr>
                <p14:cNvContentPartPr/>
                <p14:nvPr/>
              </p14:nvContentPartPr>
              <p14:xfrm>
                <a:off x="6885229" y="5941342"/>
                <a:ext cx="128880" cy="92880"/>
              </p14:xfrm>
            </p:contentPart>
          </mc:Choice>
          <mc:Fallback xmlns="">
            <p:pic>
              <p:nvPicPr>
                <p:cNvPr id="97" name="Freihand 96">
                  <a:extLst>
                    <a:ext uri="{FF2B5EF4-FFF2-40B4-BE49-F238E27FC236}">
                      <a16:creationId xmlns:a16="http://schemas.microsoft.com/office/drawing/2014/main" id="{052E6851-FEA9-5530-8A8A-1F8F802ADD36}"/>
                    </a:ext>
                  </a:extLst>
                </p:cNvPr>
                <p:cNvPicPr/>
                <p:nvPr/>
              </p:nvPicPr>
              <p:blipFill>
                <a:blip r:embed="rId157"/>
                <a:stretch>
                  <a:fillRect/>
                </a:stretch>
              </p:blipFill>
              <p:spPr>
                <a:xfrm>
                  <a:off x="6876229" y="5932702"/>
                  <a:ext cx="146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CDCB986C-22A3-D1E5-B272-4736FE0B7D68}"/>
                    </a:ext>
                  </a:extLst>
                </p14:cNvPr>
                <p14:cNvContentPartPr/>
                <p14:nvPr/>
              </p14:nvContentPartPr>
              <p14:xfrm>
                <a:off x="6992149" y="5775742"/>
                <a:ext cx="102600" cy="234720"/>
              </p14:xfrm>
            </p:contentPart>
          </mc:Choice>
          <mc:Fallback xmlns="">
            <p:pic>
              <p:nvPicPr>
                <p:cNvPr id="98" name="Freihand 97">
                  <a:extLst>
                    <a:ext uri="{FF2B5EF4-FFF2-40B4-BE49-F238E27FC236}">
                      <a16:creationId xmlns:a16="http://schemas.microsoft.com/office/drawing/2014/main" id="{CDCB986C-22A3-D1E5-B272-4736FE0B7D68}"/>
                    </a:ext>
                  </a:extLst>
                </p:cNvPr>
                <p:cNvPicPr/>
                <p:nvPr/>
              </p:nvPicPr>
              <p:blipFill>
                <a:blip r:embed="rId159"/>
                <a:stretch>
                  <a:fillRect/>
                </a:stretch>
              </p:blipFill>
              <p:spPr>
                <a:xfrm>
                  <a:off x="6983149" y="5766742"/>
                  <a:ext cx="120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26E50BE5-8A0D-C78C-889B-A02555D4D133}"/>
                    </a:ext>
                  </a:extLst>
                </p14:cNvPr>
                <p14:cNvContentPartPr/>
                <p14:nvPr/>
              </p14:nvContentPartPr>
              <p14:xfrm>
                <a:off x="7097269" y="5936302"/>
                <a:ext cx="59760" cy="59040"/>
              </p14:xfrm>
            </p:contentPart>
          </mc:Choice>
          <mc:Fallback xmlns="">
            <p:pic>
              <p:nvPicPr>
                <p:cNvPr id="99" name="Freihand 98">
                  <a:extLst>
                    <a:ext uri="{FF2B5EF4-FFF2-40B4-BE49-F238E27FC236}">
                      <a16:creationId xmlns:a16="http://schemas.microsoft.com/office/drawing/2014/main" id="{26E50BE5-8A0D-C78C-889B-A02555D4D133}"/>
                    </a:ext>
                  </a:extLst>
                </p:cNvPr>
                <p:cNvPicPr/>
                <p:nvPr/>
              </p:nvPicPr>
              <p:blipFill>
                <a:blip r:embed="rId161"/>
                <a:stretch>
                  <a:fillRect/>
                </a:stretch>
              </p:blipFill>
              <p:spPr>
                <a:xfrm>
                  <a:off x="7088269" y="5927302"/>
                  <a:ext cx="77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9BFA49EE-1AD9-290C-AE59-3BCFCF05A5D4}"/>
                    </a:ext>
                  </a:extLst>
                </p14:cNvPr>
                <p14:cNvContentPartPr/>
                <p14:nvPr/>
              </p14:nvContentPartPr>
              <p14:xfrm>
                <a:off x="7163149" y="5812822"/>
                <a:ext cx="142920" cy="195120"/>
              </p14:xfrm>
            </p:contentPart>
          </mc:Choice>
          <mc:Fallback xmlns="">
            <p:pic>
              <p:nvPicPr>
                <p:cNvPr id="100" name="Freihand 99">
                  <a:extLst>
                    <a:ext uri="{FF2B5EF4-FFF2-40B4-BE49-F238E27FC236}">
                      <a16:creationId xmlns:a16="http://schemas.microsoft.com/office/drawing/2014/main" id="{9BFA49EE-1AD9-290C-AE59-3BCFCF05A5D4}"/>
                    </a:ext>
                  </a:extLst>
                </p:cNvPr>
                <p:cNvPicPr/>
                <p:nvPr/>
              </p:nvPicPr>
              <p:blipFill>
                <a:blip r:embed="rId163"/>
                <a:stretch>
                  <a:fillRect/>
                </a:stretch>
              </p:blipFill>
              <p:spPr>
                <a:xfrm>
                  <a:off x="7154509" y="5803822"/>
                  <a:ext cx="160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91D22B6C-5238-790B-3BCC-AD4CB16C614B}"/>
                    </a:ext>
                  </a:extLst>
                </p14:cNvPr>
                <p14:cNvContentPartPr/>
                <p14:nvPr/>
              </p14:nvContentPartPr>
              <p14:xfrm>
                <a:off x="7268989" y="5644702"/>
                <a:ext cx="133560" cy="263880"/>
              </p14:xfrm>
            </p:contentPart>
          </mc:Choice>
          <mc:Fallback xmlns="">
            <p:pic>
              <p:nvPicPr>
                <p:cNvPr id="101" name="Freihand 100">
                  <a:extLst>
                    <a:ext uri="{FF2B5EF4-FFF2-40B4-BE49-F238E27FC236}">
                      <a16:creationId xmlns:a16="http://schemas.microsoft.com/office/drawing/2014/main" id="{91D22B6C-5238-790B-3BCC-AD4CB16C614B}"/>
                    </a:ext>
                  </a:extLst>
                </p:cNvPr>
                <p:cNvPicPr/>
                <p:nvPr/>
              </p:nvPicPr>
              <p:blipFill>
                <a:blip r:embed="rId165"/>
                <a:stretch>
                  <a:fillRect/>
                </a:stretch>
              </p:blipFill>
              <p:spPr>
                <a:xfrm>
                  <a:off x="7259989" y="5635702"/>
                  <a:ext cx="151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84837ACC-74E5-1ECA-597A-FE06B167D421}"/>
                    </a:ext>
                  </a:extLst>
                </p14:cNvPr>
                <p14:cNvContentPartPr/>
                <p14:nvPr/>
              </p14:nvContentPartPr>
              <p14:xfrm>
                <a:off x="4252549" y="5098222"/>
                <a:ext cx="2658600" cy="722880"/>
              </p14:xfrm>
            </p:contentPart>
          </mc:Choice>
          <mc:Fallback xmlns="">
            <p:pic>
              <p:nvPicPr>
                <p:cNvPr id="104" name="Freihand 103">
                  <a:extLst>
                    <a:ext uri="{FF2B5EF4-FFF2-40B4-BE49-F238E27FC236}">
                      <a16:creationId xmlns:a16="http://schemas.microsoft.com/office/drawing/2014/main" id="{84837ACC-74E5-1ECA-597A-FE06B167D421}"/>
                    </a:ext>
                  </a:extLst>
                </p:cNvPr>
                <p:cNvPicPr/>
                <p:nvPr/>
              </p:nvPicPr>
              <p:blipFill>
                <a:blip r:embed="rId167"/>
                <a:stretch>
                  <a:fillRect/>
                </a:stretch>
              </p:blipFill>
              <p:spPr>
                <a:xfrm>
                  <a:off x="4243909" y="5089582"/>
                  <a:ext cx="2676240" cy="74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A850D970-421A-E986-8F36-4C82D60469BE}"/>
                  </a:ext>
                </a:extLst>
              </p14:cNvPr>
              <p14:cNvContentPartPr/>
              <p14:nvPr/>
            </p14:nvContentPartPr>
            <p14:xfrm>
              <a:off x="803749" y="3622942"/>
              <a:ext cx="8746920" cy="648720"/>
            </p14:xfrm>
          </p:contentPart>
        </mc:Choice>
        <mc:Fallback xmlns="">
          <p:pic>
            <p:nvPicPr>
              <p:cNvPr id="106" name="Freihand 105">
                <a:extLst>
                  <a:ext uri="{FF2B5EF4-FFF2-40B4-BE49-F238E27FC236}">
                    <a16:creationId xmlns:a16="http://schemas.microsoft.com/office/drawing/2014/main" id="{A850D970-421A-E986-8F36-4C82D60469BE}"/>
                  </a:ext>
                </a:extLst>
              </p:cNvPr>
              <p:cNvPicPr/>
              <p:nvPr/>
            </p:nvPicPr>
            <p:blipFill>
              <a:blip r:embed="rId169"/>
              <a:stretch>
                <a:fillRect/>
              </a:stretch>
            </p:blipFill>
            <p:spPr>
              <a:xfrm>
                <a:off x="795109" y="3614302"/>
                <a:ext cx="876456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 name="Freihand 12">
                <a:extLst>
                  <a:ext uri="{FF2B5EF4-FFF2-40B4-BE49-F238E27FC236}">
                    <a16:creationId xmlns:a16="http://schemas.microsoft.com/office/drawing/2014/main" id="{C5857924-8327-E401-414A-E6120C1E33E9}"/>
                  </a:ext>
                </a:extLst>
              </p14:cNvPr>
              <p14:cNvContentPartPr/>
              <p14:nvPr/>
            </p14:nvContentPartPr>
            <p14:xfrm>
              <a:off x="4402669" y="1677862"/>
              <a:ext cx="10080" cy="5400"/>
            </p14:xfrm>
          </p:contentPart>
        </mc:Choice>
        <mc:Fallback>
          <p:pic>
            <p:nvPicPr>
              <p:cNvPr id="13" name="Freihand 12">
                <a:extLst>
                  <a:ext uri="{FF2B5EF4-FFF2-40B4-BE49-F238E27FC236}">
                    <a16:creationId xmlns:a16="http://schemas.microsoft.com/office/drawing/2014/main" id="{C5857924-8327-E401-414A-E6120C1E33E9}"/>
                  </a:ext>
                </a:extLst>
              </p:cNvPr>
              <p:cNvPicPr/>
              <p:nvPr/>
            </p:nvPicPr>
            <p:blipFill>
              <a:blip r:embed="rId171"/>
              <a:stretch>
                <a:fillRect/>
              </a:stretch>
            </p:blipFill>
            <p:spPr>
              <a:xfrm>
                <a:off x="4394029" y="1669222"/>
                <a:ext cx="27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 name="Freihand 15">
                <a:extLst>
                  <a:ext uri="{FF2B5EF4-FFF2-40B4-BE49-F238E27FC236}">
                    <a16:creationId xmlns:a16="http://schemas.microsoft.com/office/drawing/2014/main" id="{8DF3ED1D-7552-B8B0-C693-1786266C0C0F}"/>
                  </a:ext>
                </a:extLst>
              </p14:cNvPr>
              <p14:cNvContentPartPr/>
              <p14:nvPr/>
            </p14:nvContentPartPr>
            <p14:xfrm>
              <a:off x="4412029" y="186742"/>
              <a:ext cx="3480480" cy="730080"/>
            </p14:xfrm>
          </p:contentPart>
        </mc:Choice>
        <mc:Fallback>
          <p:pic>
            <p:nvPicPr>
              <p:cNvPr id="16" name="Freihand 15">
                <a:extLst>
                  <a:ext uri="{FF2B5EF4-FFF2-40B4-BE49-F238E27FC236}">
                    <a16:creationId xmlns:a16="http://schemas.microsoft.com/office/drawing/2014/main" id="{8DF3ED1D-7552-B8B0-C693-1786266C0C0F}"/>
                  </a:ext>
                </a:extLst>
              </p:cNvPr>
              <p:cNvPicPr/>
              <p:nvPr/>
            </p:nvPicPr>
            <p:blipFill>
              <a:blip r:embed="rId173"/>
              <a:stretch>
                <a:fillRect/>
              </a:stretch>
            </p:blipFill>
            <p:spPr>
              <a:xfrm>
                <a:off x="4403389" y="178102"/>
                <a:ext cx="3498120" cy="747720"/>
              </a:xfrm>
              <a:prstGeom prst="rect">
                <a:avLst/>
              </a:prstGeom>
            </p:spPr>
          </p:pic>
        </mc:Fallback>
      </mc:AlternateContent>
    </p:spTree>
    <p:extLst>
      <p:ext uri="{BB962C8B-B14F-4D97-AF65-F5344CB8AC3E}">
        <p14:creationId xmlns:p14="http://schemas.microsoft.com/office/powerpoint/2010/main" val="121213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a:t>
            </a:r>
            <a:r>
              <a:rPr lang="de-DE" sz="4000" b="1" baseline="30000" dirty="0" err="1"/>
              <a:t>Gini</a:t>
            </a:r>
            <a:r>
              <a:rPr lang="de-DE" sz="4000" b="1" baseline="30000" dirty="0"/>
              <a:t>-Koeffizient und Lorenzkurve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err="1"/>
              <a:t>Gini</a:t>
            </a:r>
            <a:r>
              <a:rPr lang="de-DE" sz="2400" dirty="0"/>
              <a:t>-Koeffizient </a:t>
            </a:r>
            <a:r>
              <a:rPr lang="de-DE" sz="2400"/>
              <a:t>= GC </a:t>
            </a:r>
            <a:r>
              <a:rPr lang="de-DE" sz="2400" dirty="0"/>
              <a:t>=</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14" name="Freihand 13">
                <a:extLst>
                  <a:ext uri="{FF2B5EF4-FFF2-40B4-BE49-F238E27FC236}">
                    <a16:creationId xmlns:a16="http://schemas.microsoft.com/office/drawing/2014/main" id="{9D698F82-DE6E-0788-2637-7E61C3AA596A}"/>
                  </a:ext>
                </a:extLst>
              </p14:cNvPr>
              <p14:cNvContentPartPr/>
              <p14:nvPr/>
            </p14:nvContentPartPr>
            <p14:xfrm>
              <a:off x="8995909" y="502004"/>
              <a:ext cx="181800" cy="336240"/>
            </p14:xfrm>
          </p:contentPart>
        </mc:Choice>
        <mc:Fallback>
          <p:pic>
            <p:nvPicPr>
              <p:cNvPr id="14" name="Freihand 13">
                <a:extLst>
                  <a:ext uri="{FF2B5EF4-FFF2-40B4-BE49-F238E27FC236}">
                    <a16:creationId xmlns:a16="http://schemas.microsoft.com/office/drawing/2014/main" id="{9D698F82-DE6E-0788-2637-7E61C3AA596A}"/>
                  </a:ext>
                </a:extLst>
              </p:cNvPr>
              <p:cNvPicPr/>
              <p:nvPr/>
            </p:nvPicPr>
            <p:blipFill>
              <a:blip r:embed="rId3"/>
              <a:stretch>
                <a:fillRect/>
              </a:stretch>
            </p:blipFill>
            <p:spPr>
              <a:xfrm>
                <a:off x="8987269" y="493004"/>
                <a:ext cx="19944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 name="Freihand 14">
                <a:extLst>
                  <a:ext uri="{FF2B5EF4-FFF2-40B4-BE49-F238E27FC236}">
                    <a16:creationId xmlns:a16="http://schemas.microsoft.com/office/drawing/2014/main" id="{AD668661-5DD7-F63A-3A9C-EEC8A90F104A}"/>
                  </a:ext>
                </a:extLst>
              </p14:cNvPr>
              <p14:cNvContentPartPr/>
              <p14:nvPr/>
            </p14:nvContentPartPr>
            <p14:xfrm>
              <a:off x="9332149" y="498404"/>
              <a:ext cx="137160" cy="265320"/>
            </p14:xfrm>
          </p:contentPart>
        </mc:Choice>
        <mc:Fallback>
          <p:pic>
            <p:nvPicPr>
              <p:cNvPr id="15" name="Freihand 14">
                <a:extLst>
                  <a:ext uri="{FF2B5EF4-FFF2-40B4-BE49-F238E27FC236}">
                    <a16:creationId xmlns:a16="http://schemas.microsoft.com/office/drawing/2014/main" id="{AD668661-5DD7-F63A-3A9C-EEC8A90F104A}"/>
                  </a:ext>
                </a:extLst>
              </p:cNvPr>
              <p:cNvPicPr/>
              <p:nvPr/>
            </p:nvPicPr>
            <p:blipFill>
              <a:blip r:embed="rId5"/>
              <a:stretch>
                <a:fillRect/>
              </a:stretch>
            </p:blipFill>
            <p:spPr>
              <a:xfrm>
                <a:off x="9323149" y="489764"/>
                <a:ext cx="154800" cy="282960"/>
              </a:xfrm>
              <a:prstGeom prst="rect">
                <a:avLst/>
              </a:prstGeom>
            </p:spPr>
          </p:pic>
        </mc:Fallback>
      </mc:AlternateContent>
      <p:grpSp>
        <p:nvGrpSpPr>
          <p:cNvPr id="41" name="Gruppieren 40">
            <a:extLst>
              <a:ext uri="{FF2B5EF4-FFF2-40B4-BE49-F238E27FC236}">
                <a16:creationId xmlns:a16="http://schemas.microsoft.com/office/drawing/2014/main" id="{39D1701A-FEA5-1A20-9EC0-4FAE25E22BE9}"/>
              </a:ext>
            </a:extLst>
          </p:cNvPr>
          <p:cNvGrpSpPr/>
          <p:nvPr/>
        </p:nvGrpSpPr>
        <p:grpSpPr>
          <a:xfrm>
            <a:off x="9917509" y="482204"/>
            <a:ext cx="195840" cy="223200"/>
            <a:chOff x="9917509" y="482204"/>
            <a:chExt cx="195840" cy="223200"/>
          </a:xfrm>
        </p:grpSpPr>
        <mc:AlternateContent xmlns:mc="http://schemas.openxmlformats.org/markup-compatibility/2006">
          <mc:Choice xmlns:p14="http://schemas.microsoft.com/office/powerpoint/2010/main" Requires="p14">
            <p:contentPart p14:bwMode="auto" r:id="rId6">
              <p14:nvContentPartPr>
                <p14:cNvPr id="17" name="Freihand 16">
                  <a:extLst>
                    <a:ext uri="{FF2B5EF4-FFF2-40B4-BE49-F238E27FC236}">
                      <a16:creationId xmlns:a16="http://schemas.microsoft.com/office/drawing/2014/main" id="{3217782C-A482-D230-CA9F-9764C2601913}"/>
                    </a:ext>
                  </a:extLst>
                </p14:cNvPr>
                <p14:cNvContentPartPr/>
                <p14:nvPr/>
              </p14:nvContentPartPr>
              <p14:xfrm>
                <a:off x="9917509" y="569324"/>
                <a:ext cx="20880" cy="136080"/>
              </p14:xfrm>
            </p:contentPart>
          </mc:Choice>
          <mc:Fallback>
            <p:pic>
              <p:nvPicPr>
                <p:cNvPr id="17" name="Freihand 16">
                  <a:extLst>
                    <a:ext uri="{FF2B5EF4-FFF2-40B4-BE49-F238E27FC236}">
                      <a16:creationId xmlns:a16="http://schemas.microsoft.com/office/drawing/2014/main" id="{3217782C-A482-D230-CA9F-9764C2601913}"/>
                    </a:ext>
                  </a:extLst>
                </p:cNvPr>
                <p:cNvPicPr/>
                <p:nvPr/>
              </p:nvPicPr>
              <p:blipFill>
                <a:blip r:embed="rId7"/>
                <a:stretch>
                  <a:fillRect/>
                </a:stretch>
              </p:blipFill>
              <p:spPr>
                <a:xfrm>
                  <a:off x="9908869" y="560684"/>
                  <a:ext cx="38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Freihand 18">
                  <a:extLst>
                    <a:ext uri="{FF2B5EF4-FFF2-40B4-BE49-F238E27FC236}">
                      <a16:creationId xmlns:a16="http://schemas.microsoft.com/office/drawing/2014/main" id="{384DECBA-73C5-A16B-D175-0844D5DE4A86}"/>
                    </a:ext>
                  </a:extLst>
                </p14:cNvPr>
                <p14:cNvContentPartPr/>
                <p14:nvPr/>
              </p14:nvContentPartPr>
              <p14:xfrm>
                <a:off x="9927589" y="482204"/>
                <a:ext cx="27360" cy="34920"/>
              </p14:xfrm>
            </p:contentPart>
          </mc:Choice>
          <mc:Fallback>
            <p:pic>
              <p:nvPicPr>
                <p:cNvPr id="19" name="Freihand 18">
                  <a:extLst>
                    <a:ext uri="{FF2B5EF4-FFF2-40B4-BE49-F238E27FC236}">
                      <a16:creationId xmlns:a16="http://schemas.microsoft.com/office/drawing/2014/main" id="{384DECBA-73C5-A16B-D175-0844D5DE4A86}"/>
                    </a:ext>
                  </a:extLst>
                </p:cNvPr>
                <p:cNvPicPr/>
                <p:nvPr/>
              </p:nvPicPr>
              <p:blipFill>
                <a:blip r:embed="rId9"/>
                <a:stretch>
                  <a:fillRect/>
                </a:stretch>
              </p:blipFill>
              <p:spPr>
                <a:xfrm>
                  <a:off x="9918589" y="473564"/>
                  <a:ext cx="45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F2EBACB4-73E6-312D-2D20-FD7FABC77ADA}"/>
                    </a:ext>
                  </a:extLst>
                </p14:cNvPr>
                <p14:cNvContentPartPr/>
                <p14:nvPr/>
              </p14:nvContentPartPr>
              <p14:xfrm>
                <a:off x="10019389" y="511724"/>
                <a:ext cx="93960" cy="188640"/>
              </p14:xfrm>
            </p:contentPart>
          </mc:Choice>
          <mc:Fallback>
            <p:pic>
              <p:nvPicPr>
                <p:cNvPr id="21" name="Freihand 20">
                  <a:extLst>
                    <a:ext uri="{FF2B5EF4-FFF2-40B4-BE49-F238E27FC236}">
                      <a16:creationId xmlns:a16="http://schemas.microsoft.com/office/drawing/2014/main" id="{F2EBACB4-73E6-312D-2D20-FD7FABC77ADA}"/>
                    </a:ext>
                  </a:extLst>
                </p:cNvPr>
                <p:cNvPicPr/>
                <p:nvPr/>
              </p:nvPicPr>
              <p:blipFill>
                <a:blip r:embed="rId11"/>
                <a:stretch>
                  <a:fillRect/>
                </a:stretch>
              </p:blipFill>
              <p:spPr>
                <a:xfrm>
                  <a:off x="10010749" y="502724"/>
                  <a:ext cx="111600" cy="20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CBD98A8E-B4E9-CEB0-DFA5-E9B60887281F}"/>
                  </a:ext>
                </a:extLst>
              </p14:cNvPr>
              <p14:cNvContentPartPr/>
              <p14:nvPr/>
            </p14:nvContentPartPr>
            <p14:xfrm>
              <a:off x="10395229" y="515684"/>
              <a:ext cx="228600" cy="142200"/>
            </p14:xfrm>
          </p:contentPart>
        </mc:Choice>
        <mc:Fallback>
          <p:pic>
            <p:nvPicPr>
              <p:cNvPr id="22" name="Freihand 21">
                <a:extLst>
                  <a:ext uri="{FF2B5EF4-FFF2-40B4-BE49-F238E27FC236}">
                    <a16:creationId xmlns:a16="http://schemas.microsoft.com/office/drawing/2014/main" id="{CBD98A8E-B4E9-CEB0-DFA5-E9B60887281F}"/>
                  </a:ext>
                </a:extLst>
              </p:cNvPr>
              <p:cNvPicPr/>
              <p:nvPr/>
            </p:nvPicPr>
            <p:blipFill>
              <a:blip r:embed="rId13"/>
              <a:stretch>
                <a:fillRect/>
              </a:stretch>
            </p:blipFill>
            <p:spPr>
              <a:xfrm>
                <a:off x="10386589" y="507044"/>
                <a:ext cx="246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4E8E318C-9E91-AF54-8FE6-BF6BD0E88276}"/>
                  </a:ext>
                </a:extLst>
              </p14:cNvPr>
              <p14:cNvContentPartPr/>
              <p14:nvPr/>
            </p14:nvContentPartPr>
            <p14:xfrm>
              <a:off x="10488829" y="329924"/>
              <a:ext cx="7200" cy="25200"/>
            </p14:xfrm>
          </p:contentPart>
        </mc:Choice>
        <mc:Fallback>
          <p:pic>
            <p:nvPicPr>
              <p:cNvPr id="23" name="Freihand 22">
                <a:extLst>
                  <a:ext uri="{FF2B5EF4-FFF2-40B4-BE49-F238E27FC236}">
                    <a16:creationId xmlns:a16="http://schemas.microsoft.com/office/drawing/2014/main" id="{4E8E318C-9E91-AF54-8FE6-BF6BD0E88276}"/>
                  </a:ext>
                </a:extLst>
              </p:cNvPr>
              <p:cNvPicPr/>
              <p:nvPr/>
            </p:nvPicPr>
            <p:blipFill>
              <a:blip r:embed="rId15"/>
              <a:stretch>
                <a:fillRect/>
              </a:stretch>
            </p:blipFill>
            <p:spPr>
              <a:xfrm>
                <a:off x="10480189" y="321284"/>
                <a:ext cx="24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Freihand 43">
                <a:extLst>
                  <a:ext uri="{FF2B5EF4-FFF2-40B4-BE49-F238E27FC236}">
                    <a16:creationId xmlns:a16="http://schemas.microsoft.com/office/drawing/2014/main" id="{38F7E931-D735-35E6-EA6E-F26E7AC17F17}"/>
                  </a:ext>
                </a:extLst>
              </p14:cNvPr>
              <p14:cNvContentPartPr/>
              <p14:nvPr/>
            </p14:nvContentPartPr>
            <p14:xfrm>
              <a:off x="10391989" y="943004"/>
              <a:ext cx="226080" cy="286200"/>
            </p14:xfrm>
          </p:contentPart>
        </mc:Choice>
        <mc:Fallback>
          <p:pic>
            <p:nvPicPr>
              <p:cNvPr id="44" name="Freihand 43">
                <a:extLst>
                  <a:ext uri="{FF2B5EF4-FFF2-40B4-BE49-F238E27FC236}">
                    <a16:creationId xmlns:a16="http://schemas.microsoft.com/office/drawing/2014/main" id="{38F7E931-D735-35E6-EA6E-F26E7AC17F17}"/>
                  </a:ext>
                </a:extLst>
              </p:cNvPr>
              <p:cNvPicPr/>
              <p:nvPr/>
            </p:nvPicPr>
            <p:blipFill>
              <a:blip r:embed="rId17"/>
              <a:stretch>
                <a:fillRect/>
              </a:stretch>
            </p:blipFill>
            <p:spPr>
              <a:xfrm>
                <a:off x="10382989" y="934004"/>
                <a:ext cx="243720" cy="303840"/>
              </a:xfrm>
              <a:prstGeom prst="rect">
                <a:avLst/>
              </a:prstGeom>
            </p:spPr>
          </p:pic>
        </mc:Fallback>
      </mc:AlternateContent>
      <p:grpSp>
        <p:nvGrpSpPr>
          <p:cNvPr id="47" name="Gruppieren 46">
            <a:extLst>
              <a:ext uri="{FF2B5EF4-FFF2-40B4-BE49-F238E27FC236}">
                <a16:creationId xmlns:a16="http://schemas.microsoft.com/office/drawing/2014/main" id="{1564B532-02E4-1021-A8E5-E0EAFDAF677E}"/>
              </a:ext>
            </a:extLst>
          </p:cNvPr>
          <p:cNvGrpSpPr/>
          <p:nvPr/>
        </p:nvGrpSpPr>
        <p:grpSpPr>
          <a:xfrm>
            <a:off x="8900869" y="965684"/>
            <a:ext cx="1139760" cy="826200"/>
            <a:chOff x="8900869" y="965684"/>
            <a:chExt cx="1139760" cy="826200"/>
          </a:xfrm>
        </p:grpSpPr>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6A36898B-8460-D4C7-BBC7-BBA9410AFC9C}"/>
                    </a:ext>
                  </a:extLst>
                </p14:cNvPr>
                <p14:cNvContentPartPr/>
                <p14:nvPr/>
              </p14:nvContentPartPr>
              <p14:xfrm>
                <a:off x="8900869" y="1083044"/>
                <a:ext cx="152280" cy="288000"/>
              </p14:xfrm>
            </p:contentPart>
          </mc:Choice>
          <mc:Fallback>
            <p:pic>
              <p:nvPicPr>
                <p:cNvPr id="25" name="Freihand 24">
                  <a:extLst>
                    <a:ext uri="{FF2B5EF4-FFF2-40B4-BE49-F238E27FC236}">
                      <a16:creationId xmlns:a16="http://schemas.microsoft.com/office/drawing/2014/main" id="{6A36898B-8460-D4C7-BBC7-BBA9410AFC9C}"/>
                    </a:ext>
                  </a:extLst>
                </p:cNvPr>
                <p:cNvPicPr/>
                <p:nvPr/>
              </p:nvPicPr>
              <p:blipFill>
                <a:blip r:embed="rId19"/>
                <a:stretch>
                  <a:fillRect/>
                </a:stretch>
              </p:blipFill>
              <p:spPr>
                <a:xfrm>
                  <a:off x="8892229" y="1074404"/>
                  <a:ext cx="1699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F3E32089-5A4A-5423-F9BC-A30CBD155AA7}"/>
                    </a:ext>
                  </a:extLst>
                </p14:cNvPr>
                <p14:cNvContentPartPr/>
                <p14:nvPr/>
              </p14:nvContentPartPr>
              <p14:xfrm>
                <a:off x="9112909" y="1186364"/>
                <a:ext cx="123480" cy="149040"/>
              </p14:xfrm>
            </p:contentPart>
          </mc:Choice>
          <mc:Fallback>
            <p:pic>
              <p:nvPicPr>
                <p:cNvPr id="26" name="Freihand 25">
                  <a:extLst>
                    <a:ext uri="{FF2B5EF4-FFF2-40B4-BE49-F238E27FC236}">
                      <a16:creationId xmlns:a16="http://schemas.microsoft.com/office/drawing/2014/main" id="{F3E32089-5A4A-5423-F9BC-A30CBD155AA7}"/>
                    </a:ext>
                  </a:extLst>
                </p:cNvPr>
                <p:cNvPicPr/>
                <p:nvPr/>
              </p:nvPicPr>
              <p:blipFill>
                <a:blip r:embed="rId21"/>
                <a:stretch>
                  <a:fillRect/>
                </a:stretch>
              </p:blipFill>
              <p:spPr>
                <a:xfrm>
                  <a:off x="9104269" y="1177724"/>
                  <a:ext cx="141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8" name="Freihand 37">
                  <a:extLst>
                    <a:ext uri="{FF2B5EF4-FFF2-40B4-BE49-F238E27FC236}">
                      <a16:creationId xmlns:a16="http://schemas.microsoft.com/office/drawing/2014/main" id="{54D0573A-7EF2-16AA-01F9-43C071EC4CE6}"/>
                    </a:ext>
                  </a:extLst>
                </p14:cNvPr>
                <p14:cNvContentPartPr/>
                <p14:nvPr/>
              </p14:nvContentPartPr>
              <p14:xfrm>
                <a:off x="9239989" y="965684"/>
                <a:ext cx="122040" cy="340920"/>
              </p14:xfrm>
            </p:contentPart>
          </mc:Choice>
          <mc:Fallback>
            <p:pic>
              <p:nvPicPr>
                <p:cNvPr id="38" name="Freihand 37">
                  <a:extLst>
                    <a:ext uri="{FF2B5EF4-FFF2-40B4-BE49-F238E27FC236}">
                      <a16:creationId xmlns:a16="http://schemas.microsoft.com/office/drawing/2014/main" id="{54D0573A-7EF2-16AA-01F9-43C071EC4CE6}"/>
                    </a:ext>
                  </a:extLst>
                </p:cNvPr>
                <p:cNvPicPr/>
                <p:nvPr/>
              </p:nvPicPr>
              <p:blipFill>
                <a:blip r:embed="rId23"/>
                <a:stretch>
                  <a:fillRect/>
                </a:stretch>
              </p:blipFill>
              <p:spPr>
                <a:xfrm>
                  <a:off x="9231349" y="957044"/>
                  <a:ext cx="13968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6E8E7949-7E9E-6452-BE47-972BA6404542}"/>
                    </a:ext>
                  </a:extLst>
                </p14:cNvPr>
                <p14:cNvContentPartPr/>
                <p14:nvPr/>
              </p14:nvContentPartPr>
              <p14:xfrm>
                <a:off x="9451309" y="1083404"/>
                <a:ext cx="421560" cy="186840"/>
              </p14:xfrm>
            </p:contentPart>
          </mc:Choice>
          <mc:Fallback>
            <p:pic>
              <p:nvPicPr>
                <p:cNvPr id="39" name="Freihand 38">
                  <a:extLst>
                    <a:ext uri="{FF2B5EF4-FFF2-40B4-BE49-F238E27FC236}">
                      <a16:creationId xmlns:a16="http://schemas.microsoft.com/office/drawing/2014/main" id="{6E8E7949-7E9E-6452-BE47-972BA6404542}"/>
                    </a:ext>
                  </a:extLst>
                </p:cNvPr>
                <p:cNvPicPr/>
                <p:nvPr/>
              </p:nvPicPr>
              <p:blipFill>
                <a:blip r:embed="rId25"/>
                <a:stretch>
                  <a:fillRect/>
                </a:stretch>
              </p:blipFill>
              <p:spPr>
                <a:xfrm>
                  <a:off x="9442309" y="1074404"/>
                  <a:ext cx="4392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Freihand 41">
                  <a:extLst>
                    <a:ext uri="{FF2B5EF4-FFF2-40B4-BE49-F238E27FC236}">
                      <a16:creationId xmlns:a16="http://schemas.microsoft.com/office/drawing/2014/main" id="{F3F1E7C8-66B7-196E-3745-1462EE952DF3}"/>
                    </a:ext>
                  </a:extLst>
                </p14:cNvPr>
                <p14:cNvContentPartPr/>
                <p14:nvPr/>
              </p14:nvContentPartPr>
              <p14:xfrm>
                <a:off x="9952069" y="1093844"/>
                <a:ext cx="88560" cy="116280"/>
              </p14:xfrm>
            </p:contentPart>
          </mc:Choice>
          <mc:Fallback>
            <p:pic>
              <p:nvPicPr>
                <p:cNvPr id="42" name="Freihand 41">
                  <a:extLst>
                    <a:ext uri="{FF2B5EF4-FFF2-40B4-BE49-F238E27FC236}">
                      <a16:creationId xmlns:a16="http://schemas.microsoft.com/office/drawing/2014/main" id="{F3F1E7C8-66B7-196E-3745-1462EE952DF3}"/>
                    </a:ext>
                  </a:extLst>
                </p:cNvPr>
                <p:cNvPicPr/>
                <p:nvPr/>
              </p:nvPicPr>
              <p:blipFill>
                <a:blip r:embed="rId27"/>
                <a:stretch>
                  <a:fillRect/>
                </a:stretch>
              </p:blipFill>
              <p:spPr>
                <a:xfrm>
                  <a:off x="9943429" y="1084844"/>
                  <a:ext cx="106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5" name="Freihand 44">
                  <a:extLst>
                    <a:ext uri="{FF2B5EF4-FFF2-40B4-BE49-F238E27FC236}">
                      <a16:creationId xmlns:a16="http://schemas.microsoft.com/office/drawing/2014/main" id="{70877549-A210-279A-1B28-FAEB927D72CF}"/>
                    </a:ext>
                  </a:extLst>
                </p14:cNvPr>
                <p14:cNvContentPartPr/>
                <p14:nvPr/>
              </p14:nvContentPartPr>
              <p14:xfrm>
                <a:off x="8941909" y="1629164"/>
                <a:ext cx="362520" cy="162720"/>
              </p14:xfrm>
            </p:contentPart>
          </mc:Choice>
          <mc:Fallback>
            <p:pic>
              <p:nvPicPr>
                <p:cNvPr id="45" name="Freihand 44">
                  <a:extLst>
                    <a:ext uri="{FF2B5EF4-FFF2-40B4-BE49-F238E27FC236}">
                      <a16:creationId xmlns:a16="http://schemas.microsoft.com/office/drawing/2014/main" id="{70877549-A210-279A-1B28-FAEB927D72CF}"/>
                    </a:ext>
                  </a:extLst>
                </p:cNvPr>
                <p:cNvPicPr/>
                <p:nvPr/>
              </p:nvPicPr>
              <p:blipFill>
                <a:blip r:embed="rId29"/>
                <a:stretch>
                  <a:fillRect/>
                </a:stretch>
              </p:blipFill>
              <p:spPr>
                <a:xfrm>
                  <a:off x="8932909" y="1620164"/>
                  <a:ext cx="380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6" name="Freihand 45">
                  <a:extLst>
                    <a:ext uri="{FF2B5EF4-FFF2-40B4-BE49-F238E27FC236}">
                      <a16:creationId xmlns:a16="http://schemas.microsoft.com/office/drawing/2014/main" id="{A7A0A63A-7354-A402-48C5-90C144A9E7CE}"/>
                    </a:ext>
                  </a:extLst>
                </p14:cNvPr>
                <p14:cNvContentPartPr/>
                <p14:nvPr/>
              </p14:nvContentPartPr>
              <p14:xfrm>
                <a:off x="9479389" y="1504244"/>
                <a:ext cx="176040" cy="244080"/>
              </p14:xfrm>
            </p:contentPart>
          </mc:Choice>
          <mc:Fallback>
            <p:pic>
              <p:nvPicPr>
                <p:cNvPr id="46" name="Freihand 45">
                  <a:extLst>
                    <a:ext uri="{FF2B5EF4-FFF2-40B4-BE49-F238E27FC236}">
                      <a16:creationId xmlns:a16="http://schemas.microsoft.com/office/drawing/2014/main" id="{A7A0A63A-7354-A402-48C5-90C144A9E7CE}"/>
                    </a:ext>
                  </a:extLst>
                </p:cNvPr>
                <p:cNvPicPr/>
                <p:nvPr/>
              </p:nvPicPr>
              <p:blipFill>
                <a:blip r:embed="rId31"/>
                <a:stretch>
                  <a:fillRect/>
                </a:stretch>
              </p:blipFill>
              <p:spPr>
                <a:xfrm>
                  <a:off x="9470749" y="1495604"/>
                  <a:ext cx="193680" cy="26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48" name="Freihand 47">
                <a:extLst>
                  <a:ext uri="{FF2B5EF4-FFF2-40B4-BE49-F238E27FC236}">
                    <a16:creationId xmlns:a16="http://schemas.microsoft.com/office/drawing/2014/main" id="{DCDED37C-45BB-F2B5-AD77-0A9E95A92D42}"/>
                  </a:ext>
                </a:extLst>
              </p14:cNvPr>
              <p14:cNvContentPartPr/>
              <p14:nvPr/>
            </p14:nvContentPartPr>
            <p14:xfrm>
              <a:off x="10402429" y="1407404"/>
              <a:ext cx="273600" cy="294480"/>
            </p14:xfrm>
          </p:contentPart>
        </mc:Choice>
        <mc:Fallback>
          <p:pic>
            <p:nvPicPr>
              <p:cNvPr id="48" name="Freihand 47">
                <a:extLst>
                  <a:ext uri="{FF2B5EF4-FFF2-40B4-BE49-F238E27FC236}">
                    <a16:creationId xmlns:a16="http://schemas.microsoft.com/office/drawing/2014/main" id="{DCDED37C-45BB-F2B5-AD77-0A9E95A92D42}"/>
                  </a:ext>
                </a:extLst>
              </p:cNvPr>
              <p:cNvPicPr/>
              <p:nvPr/>
            </p:nvPicPr>
            <p:blipFill>
              <a:blip r:embed="rId33"/>
              <a:stretch>
                <a:fillRect/>
              </a:stretch>
            </p:blipFill>
            <p:spPr>
              <a:xfrm>
                <a:off x="10393789" y="1398404"/>
                <a:ext cx="291240" cy="312120"/>
              </a:xfrm>
              <a:prstGeom prst="rect">
                <a:avLst/>
              </a:prstGeom>
            </p:spPr>
          </p:pic>
        </mc:Fallback>
      </mc:AlternateContent>
      <p:grpSp>
        <p:nvGrpSpPr>
          <p:cNvPr id="53" name="Gruppieren 52">
            <a:extLst>
              <a:ext uri="{FF2B5EF4-FFF2-40B4-BE49-F238E27FC236}">
                <a16:creationId xmlns:a16="http://schemas.microsoft.com/office/drawing/2014/main" id="{3C1C9187-057C-E446-AFDE-5ED200C0804D}"/>
              </a:ext>
            </a:extLst>
          </p:cNvPr>
          <p:cNvGrpSpPr/>
          <p:nvPr/>
        </p:nvGrpSpPr>
        <p:grpSpPr>
          <a:xfrm>
            <a:off x="8679109" y="2068364"/>
            <a:ext cx="458640" cy="335520"/>
            <a:chOff x="8679109" y="2068364"/>
            <a:chExt cx="458640" cy="335520"/>
          </a:xfrm>
        </p:grpSpPr>
        <mc:AlternateContent xmlns:mc="http://schemas.openxmlformats.org/markup-compatibility/2006">
          <mc:Choice xmlns:p14="http://schemas.microsoft.com/office/powerpoint/2010/main" Requires="p14">
            <p:contentPart p14:bwMode="auto" r:id="rId34">
              <p14:nvContentPartPr>
                <p14:cNvPr id="49" name="Freihand 48">
                  <a:extLst>
                    <a:ext uri="{FF2B5EF4-FFF2-40B4-BE49-F238E27FC236}">
                      <a16:creationId xmlns:a16="http://schemas.microsoft.com/office/drawing/2014/main" id="{4C946348-01CF-FC58-E240-0F9BBFD1782B}"/>
                    </a:ext>
                  </a:extLst>
                </p14:cNvPr>
                <p14:cNvContentPartPr/>
                <p14:nvPr/>
              </p14:nvContentPartPr>
              <p14:xfrm>
                <a:off x="8679109" y="2068364"/>
                <a:ext cx="206280" cy="335520"/>
              </p14:xfrm>
            </p:contentPart>
          </mc:Choice>
          <mc:Fallback>
            <p:pic>
              <p:nvPicPr>
                <p:cNvPr id="49" name="Freihand 48">
                  <a:extLst>
                    <a:ext uri="{FF2B5EF4-FFF2-40B4-BE49-F238E27FC236}">
                      <a16:creationId xmlns:a16="http://schemas.microsoft.com/office/drawing/2014/main" id="{4C946348-01CF-FC58-E240-0F9BBFD1782B}"/>
                    </a:ext>
                  </a:extLst>
                </p:cNvPr>
                <p:cNvPicPr/>
                <p:nvPr/>
              </p:nvPicPr>
              <p:blipFill>
                <a:blip r:embed="rId35"/>
                <a:stretch>
                  <a:fillRect/>
                </a:stretch>
              </p:blipFill>
              <p:spPr>
                <a:xfrm>
                  <a:off x="8670469" y="2059364"/>
                  <a:ext cx="22392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 name="Freihand 49">
                  <a:extLst>
                    <a:ext uri="{FF2B5EF4-FFF2-40B4-BE49-F238E27FC236}">
                      <a16:creationId xmlns:a16="http://schemas.microsoft.com/office/drawing/2014/main" id="{8851AEE2-4F55-96E1-E9A8-FC869003E70E}"/>
                    </a:ext>
                  </a:extLst>
                </p14:cNvPr>
                <p14:cNvContentPartPr/>
                <p14:nvPr/>
              </p14:nvContentPartPr>
              <p14:xfrm>
                <a:off x="9015709" y="2070884"/>
                <a:ext cx="122040" cy="267840"/>
              </p14:xfrm>
            </p:contentPart>
          </mc:Choice>
          <mc:Fallback>
            <p:pic>
              <p:nvPicPr>
                <p:cNvPr id="50" name="Freihand 49">
                  <a:extLst>
                    <a:ext uri="{FF2B5EF4-FFF2-40B4-BE49-F238E27FC236}">
                      <a16:creationId xmlns:a16="http://schemas.microsoft.com/office/drawing/2014/main" id="{8851AEE2-4F55-96E1-E9A8-FC869003E70E}"/>
                    </a:ext>
                  </a:extLst>
                </p:cNvPr>
                <p:cNvPicPr/>
                <p:nvPr/>
              </p:nvPicPr>
              <p:blipFill>
                <a:blip r:embed="rId37"/>
                <a:stretch>
                  <a:fillRect/>
                </a:stretch>
              </p:blipFill>
              <p:spPr>
                <a:xfrm>
                  <a:off x="9006709" y="2062244"/>
                  <a:ext cx="139680" cy="28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019CFE0D-F14D-0D67-E0D0-D018FEAC5237}"/>
                  </a:ext>
                </a:extLst>
              </p14:cNvPr>
              <p14:cNvContentPartPr/>
              <p14:nvPr/>
            </p14:nvContentPartPr>
            <p14:xfrm>
              <a:off x="9728869" y="2029124"/>
              <a:ext cx="220320" cy="293040"/>
            </p14:xfrm>
          </p:contentPart>
        </mc:Choice>
        <mc:Fallback>
          <p:pic>
            <p:nvPicPr>
              <p:cNvPr id="54" name="Freihand 53">
                <a:extLst>
                  <a:ext uri="{FF2B5EF4-FFF2-40B4-BE49-F238E27FC236}">
                    <a16:creationId xmlns:a16="http://schemas.microsoft.com/office/drawing/2014/main" id="{019CFE0D-F14D-0D67-E0D0-D018FEAC5237}"/>
                  </a:ext>
                </a:extLst>
              </p:cNvPr>
              <p:cNvPicPr/>
              <p:nvPr/>
            </p:nvPicPr>
            <p:blipFill>
              <a:blip r:embed="rId39"/>
              <a:stretch>
                <a:fillRect/>
              </a:stretch>
            </p:blipFill>
            <p:spPr>
              <a:xfrm>
                <a:off x="9720229" y="2020124"/>
                <a:ext cx="237960" cy="310680"/>
              </a:xfrm>
              <a:prstGeom prst="rect">
                <a:avLst/>
              </a:prstGeom>
            </p:spPr>
          </p:pic>
        </mc:Fallback>
      </mc:AlternateContent>
      <p:grpSp>
        <p:nvGrpSpPr>
          <p:cNvPr id="61" name="Gruppieren 60">
            <a:extLst>
              <a:ext uri="{FF2B5EF4-FFF2-40B4-BE49-F238E27FC236}">
                <a16:creationId xmlns:a16="http://schemas.microsoft.com/office/drawing/2014/main" id="{3C8534A0-1572-52CD-33E9-4F602DD15874}"/>
              </a:ext>
            </a:extLst>
          </p:cNvPr>
          <p:cNvGrpSpPr/>
          <p:nvPr/>
        </p:nvGrpSpPr>
        <p:grpSpPr>
          <a:xfrm>
            <a:off x="9325309" y="2123084"/>
            <a:ext cx="249480" cy="200160"/>
            <a:chOff x="9325309" y="2123084"/>
            <a:chExt cx="249480" cy="200160"/>
          </a:xfrm>
        </p:grpSpPr>
        <mc:AlternateContent xmlns:mc="http://schemas.openxmlformats.org/markup-compatibility/2006">
          <mc:Choice xmlns:p14="http://schemas.microsoft.com/office/powerpoint/2010/main" Requires="p14">
            <p:contentPart p14:bwMode="auto" r:id="rId40">
              <p14:nvContentPartPr>
                <p14:cNvPr id="58" name="Freihand 57">
                  <a:extLst>
                    <a:ext uri="{FF2B5EF4-FFF2-40B4-BE49-F238E27FC236}">
                      <a16:creationId xmlns:a16="http://schemas.microsoft.com/office/drawing/2014/main" id="{F87BE3B9-F1D8-AB06-2BC4-C7B4C35DB90F}"/>
                    </a:ext>
                  </a:extLst>
                </p14:cNvPr>
                <p14:cNvContentPartPr/>
                <p14:nvPr/>
              </p14:nvContentPartPr>
              <p14:xfrm>
                <a:off x="9325309" y="2195804"/>
                <a:ext cx="219960" cy="32040"/>
              </p14:xfrm>
            </p:contentPart>
          </mc:Choice>
          <mc:Fallback>
            <p:pic>
              <p:nvPicPr>
                <p:cNvPr id="58" name="Freihand 57">
                  <a:extLst>
                    <a:ext uri="{FF2B5EF4-FFF2-40B4-BE49-F238E27FC236}">
                      <a16:creationId xmlns:a16="http://schemas.microsoft.com/office/drawing/2014/main" id="{F87BE3B9-F1D8-AB06-2BC4-C7B4C35DB90F}"/>
                    </a:ext>
                  </a:extLst>
                </p:cNvPr>
                <p:cNvPicPr/>
                <p:nvPr/>
              </p:nvPicPr>
              <p:blipFill>
                <a:blip r:embed="rId41"/>
                <a:stretch>
                  <a:fillRect/>
                </a:stretch>
              </p:blipFill>
              <p:spPr>
                <a:xfrm>
                  <a:off x="9316669" y="2187164"/>
                  <a:ext cx="237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0" name="Freihand 59">
                  <a:extLst>
                    <a:ext uri="{FF2B5EF4-FFF2-40B4-BE49-F238E27FC236}">
                      <a16:creationId xmlns:a16="http://schemas.microsoft.com/office/drawing/2014/main" id="{AAE60315-92A3-66B7-016A-DD3B2727AF24}"/>
                    </a:ext>
                  </a:extLst>
                </p14:cNvPr>
                <p14:cNvContentPartPr/>
                <p14:nvPr/>
              </p14:nvContentPartPr>
              <p14:xfrm>
                <a:off x="9525469" y="2123084"/>
                <a:ext cx="49320" cy="200160"/>
              </p14:xfrm>
            </p:contentPart>
          </mc:Choice>
          <mc:Fallback>
            <p:pic>
              <p:nvPicPr>
                <p:cNvPr id="60" name="Freihand 59">
                  <a:extLst>
                    <a:ext uri="{FF2B5EF4-FFF2-40B4-BE49-F238E27FC236}">
                      <a16:creationId xmlns:a16="http://schemas.microsoft.com/office/drawing/2014/main" id="{AAE60315-92A3-66B7-016A-DD3B2727AF24}"/>
                    </a:ext>
                  </a:extLst>
                </p:cNvPr>
                <p:cNvPicPr/>
                <p:nvPr/>
              </p:nvPicPr>
              <p:blipFill>
                <a:blip r:embed="rId43"/>
                <a:stretch>
                  <a:fillRect/>
                </a:stretch>
              </p:blipFill>
              <p:spPr>
                <a:xfrm>
                  <a:off x="9516829" y="2114084"/>
                  <a:ext cx="66960" cy="217800"/>
                </a:xfrm>
                <a:prstGeom prst="rect">
                  <a:avLst/>
                </a:prstGeom>
              </p:spPr>
            </p:pic>
          </mc:Fallback>
        </mc:AlternateContent>
      </p:grpSp>
      <p:grpSp>
        <p:nvGrpSpPr>
          <p:cNvPr id="64" name="Gruppieren 63">
            <a:extLst>
              <a:ext uri="{FF2B5EF4-FFF2-40B4-BE49-F238E27FC236}">
                <a16:creationId xmlns:a16="http://schemas.microsoft.com/office/drawing/2014/main" id="{7F160A48-574A-571E-7298-256E91DAD272}"/>
              </a:ext>
            </a:extLst>
          </p:cNvPr>
          <p:cNvGrpSpPr/>
          <p:nvPr/>
        </p:nvGrpSpPr>
        <p:grpSpPr>
          <a:xfrm>
            <a:off x="10211629" y="2086004"/>
            <a:ext cx="343080" cy="257760"/>
            <a:chOff x="10211629" y="2086004"/>
            <a:chExt cx="343080" cy="257760"/>
          </a:xfrm>
        </p:grpSpPr>
        <mc:AlternateContent xmlns:mc="http://schemas.openxmlformats.org/markup-compatibility/2006">
          <mc:Choice xmlns:p14="http://schemas.microsoft.com/office/powerpoint/2010/main" Requires="p14">
            <p:contentPart p14:bwMode="auto" r:id="rId44">
              <p14:nvContentPartPr>
                <p14:cNvPr id="55" name="Freihand 54">
                  <a:extLst>
                    <a:ext uri="{FF2B5EF4-FFF2-40B4-BE49-F238E27FC236}">
                      <a16:creationId xmlns:a16="http://schemas.microsoft.com/office/drawing/2014/main" id="{FD3878F6-D13B-BAB1-6981-34767DF117A7}"/>
                    </a:ext>
                  </a:extLst>
                </p14:cNvPr>
                <p14:cNvContentPartPr/>
                <p14:nvPr/>
              </p14:nvContentPartPr>
              <p14:xfrm>
                <a:off x="10229269" y="2163404"/>
                <a:ext cx="174960" cy="32400"/>
              </p14:xfrm>
            </p:contentPart>
          </mc:Choice>
          <mc:Fallback>
            <p:pic>
              <p:nvPicPr>
                <p:cNvPr id="55" name="Freihand 54">
                  <a:extLst>
                    <a:ext uri="{FF2B5EF4-FFF2-40B4-BE49-F238E27FC236}">
                      <a16:creationId xmlns:a16="http://schemas.microsoft.com/office/drawing/2014/main" id="{FD3878F6-D13B-BAB1-6981-34767DF117A7}"/>
                    </a:ext>
                  </a:extLst>
                </p:cNvPr>
                <p:cNvPicPr/>
                <p:nvPr/>
              </p:nvPicPr>
              <p:blipFill>
                <a:blip r:embed="rId45"/>
                <a:stretch>
                  <a:fillRect/>
                </a:stretch>
              </p:blipFill>
              <p:spPr>
                <a:xfrm>
                  <a:off x="10220629" y="2154404"/>
                  <a:ext cx="192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6" name="Freihand 55">
                  <a:extLst>
                    <a:ext uri="{FF2B5EF4-FFF2-40B4-BE49-F238E27FC236}">
                      <a16:creationId xmlns:a16="http://schemas.microsoft.com/office/drawing/2014/main" id="{5CE4544C-ECEE-45F3-57A3-03E49CB2F566}"/>
                    </a:ext>
                  </a:extLst>
                </p14:cNvPr>
                <p14:cNvContentPartPr/>
                <p14:nvPr/>
              </p14:nvContentPartPr>
              <p14:xfrm>
                <a:off x="10390189" y="2086004"/>
                <a:ext cx="164520" cy="257760"/>
              </p14:xfrm>
            </p:contentPart>
          </mc:Choice>
          <mc:Fallback>
            <p:pic>
              <p:nvPicPr>
                <p:cNvPr id="56" name="Freihand 55">
                  <a:extLst>
                    <a:ext uri="{FF2B5EF4-FFF2-40B4-BE49-F238E27FC236}">
                      <a16:creationId xmlns:a16="http://schemas.microsoft.com/office/drawing/2014/main" id="{5CE4544C-ECEE-45F3-57A3-03E49CB2F566}"/>
                    </a:ext>
                  </a:extLst>
                </p:cNvPr>
                <p:cNvPicPr/>
                <p:nvPr/>
              </p:nvPicPr>
              <p:blipFill>
                <a:blip r:embed="rId47"/>
                <a:stretch>
                  <a:fillRect/>
                </a:stretch>
              </p:blipFill>
              <p:spPr>
                <a:xfrm>
                  <a:off x="10381549" y="2077004"/>
                  <a:ext cx="1821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3" name="Freihand 62">
                  <a:extLst>
                    <a:ext uri="{FF2B5EF4-FFF2-40B4-BE49-F238E27FC236}">
                      <a16:creationId xmlns:a16="http://schemas.microsoft.com/office/drawing/2014/main" id="{1A8230A8-FCF7-B2A6-48B5-491CA65973D2}"/>
                    </a:ext>
                  </a:extLst>
                </p14:cNvPr>
                <p14:cNvContentPartPr/>
                <p14:nvPr/>
              </p14:nvContentPartPr>
              <p14:xfrm>
                <a:off x="10211629" y="2285804"/>
                <a:ext cx="167040" cy="33120"/>
              </p14:xfrm>
            </p:contentPart>
          </mc:Choice>
          <mc:Fallback>
            <p:pic>
              <p:nvPicPr>
                <p:cNvPr id="63" name="Freihand 62">
                  <a:extLst>
                    <a:ext uri="{FF2B5EF4-FFF2-40B4-BE49-F238E27FC236}">
                      <a16:creationId xmlns:a16="http://schemas.microsoft.com/office/drawing/2014/main" id="{1A8230A8-FCF7-B2A6-48B5-491CA65973D2}"/>
                    </a:ext>
                  </a:extLst>
                </p:cNvPr>
                <p:cNvPicPr/>
                <p:nvPr/>
              </p:nvPicPr>
              <p:blipFill>
                <a:blip r:embed="rId49"/>
                <a:stretch>
                  <a:fillRect/>
                </a:stretch>
              </p:blipFill>
              <p:spPr>
                <a:xfrm>
                  <a:off x="10202989" y="2277164"/>
                  <a:ext cx="184680" cy="50760"/>
                </a:xfrm>
                <a:prstGeom prst="rect">
                  <a:avLst/>
                </a:prstGeom>
              </p:spPr>
            </p:pic>
          </mc:Fallback>
        </mc:AlternateContent>
      </p:grpSp>
      <p:grpSp>
        <p:nvGrpSpPr>
          <p:cNvPr id="77" name="Gruppieren 76">
            <a:extLst>
              <a:ext uri="{FF2B5EF4-FFF2-40B4-BE49-F238E27FC236}">
                <a16:creationId xmlns:a16="http://schemas.microsoft.com/office/drawing/2014/main" id="{09F8B44F-6F5D-E139-4E45-EF9A5C425E57}"/>
              </a:ext>
            </a:extLst>
          </p:cNvPr>
          <p:cNvGrpSpPr/>
          <p:nvPr/>
        </p:nvGrpSpPr>
        <p:grpSpPr>
          <a:xfrm>
            <a:off x="10705549" y="2083124"/>
            <a:ext cx="607680" cy="325080"/>
            <a:chOff x="10705549" y="2083124"/>
            <a:chExt cx="607680" cy="325080"/>
          </a:xfrm>
        </p:grpSpPr>
        <mc:AlternateContent xmlns:mc="http://schemas.openxmlformats.org/markup-compatibility/2006">
          <mc:Choice xmlns:p14="http://schemas.microsoft.com/office/powerpoint/2010/main" Requires="p14">
            <p:contentPart p14:bwMode="auto" r:id="rId50">
              <p14:nvContentPartPr>
                <p14:cNvPr id="65" name="Freihand 64">
                  <a:extLst>
                    <a:ext uri="{FF2B5EF4-FFF2-40B4-BE49-F238E27FC236}">
                      <a16:creationId xmlns:a16="http://schemas.microsoft.com/office/drawing/2014/main" id="{90FD3A1F-9956-B70F-E539-E89AF17565F2}"/>
                    </a:ext>
                  </a:extLst>
                </p14:cNvPr>
                <p14:cNvContentPartPr/>
                <p14:nvPr/>
              </p14:nvContentPartPr>
              <p14:xfrm>
                <a:off x="10705549" y="2086004"/>
                <a:ext cx="118080" cy="164520"/>
              </p14:xfrm>
            </p:contentPart>
          </mc:Choice>
          <mc:Fallback>
            <p:pic>
              <p:nvPicPr>
                <p:cNvPr id="65" name="Freihand 64">
                  <a:extLst>
                    <a:ext uri="{FF2B5EF4-FFF2-40B4-BE49-F238E27FC236}">
                      <a16:creationId xmlns:a16="http://schemas.microsoft.com/office/drawing/2014/main" id="{90FD3A1F-9956-B70F-E539-E89AF17565F2}"/>
                    </a:ext>
                  </a:extLst>
                </p:cNvPr>
                <p:cNvPicPr/>
                <p:nvPr/>
              </p:nvPicPr>
              <p:blipFill>
                <a:blip r:embed="rId51"/>
                <a:stretch>
                  <a:fillRect/>
                </a:stretch>
              </p:blipFill>
              <p:spPr>
                <a:xfrm>
                  <a:off x="10696549" y="2077004"/>
                  <a:ext cx="135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6" name="Freihand 65">
                  <a:extLst>
                    <a:ext uri="{FF2B5EF4-FFF2-40B4-BE49-F238E27FC236}">
                      <a16:creationId xmlns:a16="http://schemas.microsoft.com/office/drawing/2014/main" id="{095782B2-6F35-C056-D0F7-26E56053FCB7}"/>
                    </a:ext>
                  </a:extLst>
                </p14:cNvPr>
                <p14:cNvContentPartPr/>
                <p14:nvPr/>
              </p14:nvContentPartPr>
              <p14:xfrm>
                <a:off x="10862869" y="2083124"/>
                <a:ext cx="450360" cy="325080"/>
              </p14:xfrm>
            </p:contentPart>
          </mc:Choice>
          <mc:Fallback>
            <p:pic>
              <p:nvPicPr>
                <p:cNvPr id="66" name="Freihand 65">
                  <a:extLst>
                    <a:ext uri="{FF2B5EF4-FFF2-40B4-BE49-F238E27FC236}">
                      <a16:creationId xmlns:a16="http://schemas.microsoft.com/office/drawing/2014/main" id="{095782B2-6F35-C056-D0F7-26E56053FCB7}"/>
                    </a:ext>
                  </a:extLst>
                </p:cNvPr>
                <p:cNvPicPr/>
                <p:nvPr/>
              </p:nvPicPr>
              <p:blipFill>
                <a:blip r:embed="rId53"/>
                <a:stretch>
                  <a:fillRect/>
                </a:stretch>
              </p:blipFill>
              <p:spPr>
                <a:xfrm>
                  <a:off x="10854229" y="2074484"/>
                  <a:ext cx="468000" cy="342720"/>
                </a:xfrm>
                <a:prstGeom prst="rect">
                  <a:avLst/>
                </a:prstGeom>
              </p:spPr>
            </p:pic>
          </mc:Fallback>
        </mc:AlternateContent>
      </p:grpSp>
      <p:grpSp>
        <p:nvGrpSpPr>
          <p:cNvPr id="111" name="Gruppieren 110">
            <a:extLst>
              <a:ext uri="{FF2B5EF4-FFF2-40B4-BE49-F238E27FC236}">
                <a16:creationId xmlns:a16="http://schemas.microsoft.com/office/drawing/2014/main" id="{A1A7ECBC-7A17-A669-A6E8-39FB7DB0CDB4}"/>
              </a:ext>
            </a:extLst>
          </p:cNvPr>
          <p:cNvGrpSpPr/>
          <p:nvPr/>
        </p:nvGrpSpPr>
        <p:grpSpPr>
          <a:xfrm>
            <a:off x="8669029" y="2511524"/>
            <a:ext cx="1118880" cy="483480"/>
            <a:chOff x="8669029" y="2511524"/>
            <a:chExt cx="1118880" cy="483480"/>
          </a:xfrm>
        </p:grpSpPr>
        <mc:AlternateContent xmlns:mc="http://schemas.openxmlformats.org/markup-compatibility/2006">
          <mc:Choice xmlns:p14="http://schemas.microsoft.com/office/powerpoint/2010/main" Requires="p14">
            <p:contentPart p14:bwMode="auto" r:id="rId54">
              <p14:nvContentPartPr>
                <p14:cNvPr id="89" name="Freihand 88">
                  <a:extLst>
                    <a:ext uri="{FF2B5EF4-FFF2-40B4-BE49-F238E27FC236}">
                      <a16:creationId xmlns:a16="http://schemas.microsoft.com/office/drawing/2014/main" id="{E657628B-E8E7-E4C1-7DA3-97E7408A80E4}"/>
                    </a:ext>
                  </a:extLst>
                </p14:cNvPr>
                <p14:cNvContentPartPr/>
                <p14:nvPr/>
              </p14:nvContentPartPr>
              <p14:xfrm>
                <a:off x="8669029" y="2635004"/>
                <a:ext cx="289440" cy="148680"/>
              </p14:xfrm>
            </p:contentPart>
          </mc:Choice>
          <mc:Fallback>
            <p:pic>
              <p:nvPicPr>
                <p:cNvPr id="89" name="Freihand 88">
                  <a:extLst>
                    <a:ext uri="{FF2B5EF4-FFF2-40B4-BE49-F238E27FC236}">
                      <a16:creationId xmlns:a16="http://schemas.microsoft.com/office/drawing/2014/main" id="{E657628B-E8E7-E4C1-7DA3-97E7408A80E4}"/>
                    </a:ext>
                  </a:extLst>
                </p:cNvPr>
                <p:cNvPicPr/>
                <p:nvPr/>
              </p:nvPicPr>
              <p:blipFill>
                <a:blip r:embed="rId55"/>
                <a:stretch>
                  <a:fillRect/>
                </a:stretch>
              </p:blipFill>
              <p:spPr>
                <a:xfrm>
                  <a:off x="8660029" y="2626004"/>
                  <a:ext cx="307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1" name="Freihand 90">
                  <a:extLst>
                    <a:ext uri="{FF2B5EF4-FFF2-40B4-BE49-F238E27FC236}">
                      <a16:creationId xmlns:a16="http://schemas.microsoft.com/office/drawing/2014/main" id="{6AFE3066-EE20-0369-331C-E4B2E45A45BA}"/>
                    </a:ext>
                  </a:extLst>
                </p14:cNvPr>
                <p14:cNvContentPartPr/>
                <p14:nvPr/>
              </p14:nvContentPartPr>
              <p14:xfrm>
                <a:off x="9070429" y="2627444"/>
                <a:ext cx="72360" cy="126360"/>
              </p14:xfrm>
            </p:contentPart>
          </mc:Choice>
          <mc:Fallback>
            <p:pic>
              <p:nvPicPr>
                <p:cNvPr id="91" name="Freihand 90">
                  <a:extLst>
                    <a:ext uri="{FF2B5EF4-FFF2-40B4-BE49-F238E27FC236}">
                      <a16:creationId xmlns:a16="http://schemas.microsoft.com/office/drawing/2014/main" id="{6AFE3066-EE20-0369-331C-E4B2E45A45BA}"/>
                    </a:ext>
                  </a:extLst>
                </p:cNvPr>
                <p:cNvPicPr/>
                <p:nvPr/>
              </p:nvPicPr>
              <p:blipFill>
                <a:blip r:embed="rId57"/>
                <a:stretch>
                  <a:fillRect/>
                </a:stretch>
              </p:blipFill>
              <p:spPr>
                <a:xfrm>
                  <a:off x="9061789" y="2618804"/>
                  <a:ext cx="90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7" name="Freihand 96">
                  <a:extLst>
                    <a:ext uri="{FF2B5EF4-FFF2-40B4-BE49-F238E27FC236}">
                      <a16:creationId xmlns:a16="http://schemas.microsoft.com/office/drawing/2014/main" id="{9356DB20-09C2-1626-2E19-5700DE6F64A5}"/>
                    </a:ext>
                  </a:extLst>
                </p14:cNvPr>
                <p14:cNvContentPartPr/>
                <p14:nvPr/>
              </p14:nvContentPartPr>
              <p14:xfrm>
                <a:off x="9151069" y="2624204"/>
                <a:ext cx="144720" cy="370800"/>
              </p14:xfrm>
            </p:contentPart>
          </mc:Choice>
          <mc:Fallback>
            <p:pic>
              <p:nvPicPr>
                <p:cNvPr id="97" name="Freihand 96">
                  <a:extLst>
                    <a:ext uri="{FF2B5EF4-FFF2-40B4-BE49-F238E27FC236}">
                      <a16:creationId xmlns:a16="http://schemas.microsoft.com/office/drawing/2014/main" id="{9356DB20-09C2-1626-2E19-5700DE6F64A5}"/>
                    </a:ext>
                  </a:extLst>
                </p:cNvPr>
                <p:cNvPicPr/>
                <p:nvPr/>
              </p:nvPicPr>
              <p:blipFill>
                <a:blip r:embed="rId59"/>
                <a:stretch>
                  <a:fillRect/>
                </a:stretch>
              </p:blipFill>
              <p:spPr>
                <a:xfrm>
                  <a:off x="9142429" y="2615204"/>
                  <a:ext cx="16236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8" name="Freihand 97">
                  <a:extLst>
                    <a:ext uri="{FF2B5EF4-FFF2-40B4-BE49-F238E27FC236}">
                      <a16:creationId xmlns:a16="http://schemas.microsoft.com/office/drawing/2014/main" id="{3A30CA5F-A12F-9B5B-D81C-746A830F1C7D}"/>
                    </a:ext>
                  </a:extLst>
                </p14:cNvPr>
                <p14:cNvContentPartPr/>
                <p14:nvPr/>
              </p14:nvContentPartPr>
              <p14:xfrm>
                <a:off x="9350509" y="2606924"/>
                <a:ext cx="167040" cy="135360"/>
              </p14:xfrm>
            </p:contentPart>
          </mc:Choice>
          <mc:Fallback>
            <p:pic>
              <p:nvPicPr>
                <p:cNvPr id="98" name="Freihand 97">
                  <a:extLst>
                    <a:ext uri="{FF2B5EF4-FFF2-40B4-BE49-F238E27FC236}">
                      <a16:creationId xmlns:a16="http://schemas.microsoft.com/office/drawing/2014/main" id="{3A30CA5F-A12F-9B5B-D81C-746A830F1C7D}"/>
                    </a:ext>
                  </a:extLst>
                </p:cNvPr>
                <p:cNvPicPr/>
                <p:nvPr/>
              </p:nvPicPr>
              <p:blipFill>
                <a:blip r:embed="rId61"/>
                <a:stretch>
                  <a:fillRect/>
                </a:stretch>
              </p:blipFill>
              <p:spPr>
                <a:xfrm>
                  <a:off x="9341509" y="2598284"/>
                  <a:ext cx="184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9" name="Freihand 98">
                  <a:extLst>
                    <a:ext uri="{FF2B5EF4-FFF2-40B4-BE49-F238E27FC236}">
                      <a16:creationId xmlns:a16="http://schemas.microsoft.com/office/drawing/2014/main" id="{A912707A-7A72-3122-C36F-E3F34243AF9F}"/>
                    </a:ext>
                  </a:extLst>
                </p14:cNvPr>
                <p14:cNvContentPartPr/>
                <p14:nvPr/>
              </p14:nvContentPartPr>
              <p14:xfrm>
                <a:off x="9549589" y="2511524"/>
                <a:ext cx="238320" cy="212040"/>
              </p14:xfrm>
            </p:contentPart>
          </mc:Choice>
          <mc:Fallback>
            <p:pic>
              <p:nvPicPr>
                <p:cNvPr id="99" name="Freihand 98">
                  <a:extLst>
                    <a:ext uri="{FF2B5EF4-FFF2-40B4-BE49-F238E27FC236}">
                      <a16:creationId xmlns:a16="http://schemas.microsoft.com/office/drawing/2014/main" id="{A912707A-7A72-3122-C36F-E3F34243AF9F}"/>
                    </a:ext>
                  </a:extLst>
                </p:cNvPr>
                <p:cNvPicPr/>
                <p:nvPr/>
              </p:nvPicPr>
              <p:blipFill>
                <a:blip r:embed="rId63"/>
                <a:stretch>
                  <a:fillRect/>
                </a:stretch>
              </p:blipFill>
              <p:spPr>
                <a:xfrm>
                  <a:off x="9540949" y="2502524"/>
                  <a:ext cx="255960" cy="229680"/>
                </a:xfrm>
                <a:prstGeom prst="rect">
                  <a:avLst/>
                </a:prstGeom>
              </p:spPr>
            </p:pic>
          </mc:Fallback>
        </mc:AlternateContent>
      </p:grpSp>
      <p:grpSp>
        <p:nvGrpSpPr>
          <p:cNvPr id="110" name="Gruppieren 109">
            <a:extLst>
              <a:ext uri="{FF2B5EF4-FFF2-40B4-BE49-F238E27FC236}">
                <a16:creationId xmlns:a16="http://schemas.microsoft.com/office/drawing/2014/main" id="{53097424-EA92-D8C6-588F-A65FA9804737}"/>
              </a:ext>
            </a:extLst>
          </p:cNvPr>
          <p:cNvGrpSpPr/>
          <p:nvPr/>
        </p:nvGrpSpPr>
        <p:grpSpPr>
          <a:xfrm>
            <a:off x="10069789" y="2380124"/>
            <a:ext cx="1674360" cy="326520"/>
            <a:chOff x="10069789" y="2380124"/>
            <a:chExt cx="1674360" cy="326520"/>
          </a:xfrm>
        </p:grpSpPr>
        <mc:AlternateContent xmlns:mc="http://schemas.openxmlformats.org/markup-compatibility/2006">
          <mc:Choice xmlns:p14="http://schemas.microsoft.com/office/powerpoint/2010/main" Requires="p14">
            <p:contentPart p14:bwMode="auto" r:id="rId64">
              <p14:nvContentPartPr>
                <p14:cNvPr id="100" name="Freihand 99">
                  <a:extLst>
                    <a:ext uri="{FF2B5EF4-FFF2-40B4-BE49-F238E27FC236}">
                      <a16:creationId xmlns:a16="http://schemas.microsoft.com/office/drawing/2014/main" id="{FAB33945-8E54-7E07-9219-A15E8AE1D340}"/>
                    </a:ext>
                  </a:extLst>
                </p14:cNvPr>
                <p14:cNvContentPartPr/>
                <p14:nvPr/>
              </p14:nvContentPartPr>
              <p14:xfrm>
                <a:off x="10069789" y="2515484"/>
                <a:ext cx="244800" cy="174960"/>
              </p14:xfrm>
            </p:contentPart>
          </mc:Choice>
          <mc:Fallback>
            <p:pic>
              <p:nvPicPr>
                <p:cNvPr id="100" name="Freihand 99">
                  <a:extLst>
                    <a:ext uri="{FF2B5EF4-FFF2-40B4-BE49-F238E27FC236}">
                      <a16:creationId xmlns:a16="http://schemas.microsoft.com/office/drawing/2014/main" id="{FAB33945-8E54-7E07-9219-A15E8AE1D340}"/>
                    </a:ext>
                  </a:extLst>
                </p:cNvPr>
                <p:cNvPicPr/>
                <p:nvPr/>
              </p:nvPicPr>
              <p:blipFill>
                <a:blip r:embed="rId65"/>
                <a:stretch>
                  <a:fillRect/>
                </a:stretch>
              </p:blipFill>
              <p:spPr>
                <a:xfrm>
                  <a:off x="10061149" y="2506484"/>
                  <a:ext cx="262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1" name="Freihand 100">
                  <a:extLst>
                    <a:ext uri="{FF2B5EF4-FFF2-40B4-BE49-F238E27FC236}">
                      <a16:creationId xmlns:a16="http://schemas.microsoft.com/office/drawing/2014/main" id="{54E4907A-AFF4-01F3-BB62-6D6B269F7F26}"/>
                    </a:ext>
                  </a:extLst>
                </p14:cNvPr>
                <p14:cNvContentPartPr/>
                <p14:nvPr/>
              </p14:nvContentPartPr>
              <p14:xfrm>
                <a:off x="10328269" y="2510084"/>
                <a:ext cx="31320" cy="24480"/>
              </p14:xfrm>
            </p:contentPart>
          </mc:Choice>
          <mc:Fallback>
            <p:pic>
              <p:nvPicPr>
                <p:cNvPr id="101" name="Freihand 100">
                  <a:extLst>
                    <a:ext uri="{FF2B5EF4-FFF2-40B4-BE49-F238E27FC236}">
                      <a16:creationId xmlns:a16="http://schemas.microsoft.com/office/drawing/2014/main" id="{54E4907A-AFF4-01F3-BB62-6D6B269F7F26}"/>
                    </a:ext>
                  </a:extLst>
                </p:cNvPr>
                <p:cNvPicPr/>
                <p:nvPr/>
              </p:nvPicPr>
              <p:blipFill>
                <a:blip r:embed="rId67"/>
                <a:stretch>
                  <a:fillRect/>
                </a:stretch>
              </p:blipFill>
              <p:spPr>
                <a:xfrm>
                  <a:off x="10319629" y="2501084"/>
                  <a:ext cx="48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2" name="Freihand 101">
                  <a:extLst>
                    <a:ext uri="{FF2B5EF4-FFF2-40B4-BE49-F238E27FC236}">
                      <a16:creationId xmlns:a16="http://schemas.microsoft.com/office/drawing/2014/main" id="{86719689-A81B-ADE4-3A11-7FF00AF7ACD9}"/>
                    </a:ext>
                  </a:extLst>
                </p14:cNvPr>
                <p14:cNvContentPartPr/>
                <p14:nvPr/>
              </p14:nvContentPartPr>
              <p14:xfrm>
                <a:off x="10391629" y="2539964"/>
                <a:ext cx="94320" cy="166680"/>
              </p14:xfrm>
            </p:contentPart>
          </mc:Choice>
          <mc:Fallback>
            <p:pic>
              <p:nvPicPr>
                <p:cNvPr id="102" name="Freihand 101">
                  <a:extLst>
                    <a:ext uri="{FF2B5EF4-FFF2-40B4-BE49-F238E27FC236}">
                      <a16:creationId xmlns:a16="http://schemas.microsoft.com/office/drawing/2014/main" id="{86719689-A81B-ADE4-3A11-7FF00AF7ACD9}"/>
                    </a:ext>
                  </a:extLst>
                </p:cNvPr>
                <p:cNvPicPr/>
                <p:nvPr/>
              </p:nvPicPr>
              <p:blipFill>
                <a:blip r:embed="rId69"/>
                <a:stretch>
                  <a:fillRect/>
                </a:stretch>
              </p:blipFill>
              <p:spPr>
                <a:xfrm>
                  <a:off x="10382989" y="2530964"/>
                  <a:ext cx="111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3" name="Freihand 102">
                  <a:extLst>
                    <a:ext uri="{FF2B5EF4-FFF2-40B4-BE49-F238E27FC236}">
                      <a16:creationId xmlns:a16="http://schemas.microsoft.com/office/drawing/2014/main" id="{ABB53058-38CB-8EAD-D97C-26E68DD0757C}"/>
                    </a:ext>
                  </a:extLst>
                </p14:cNvPr>
                <p14:cNvContentPartPr/>
                <p14:nvPr/>
              </p14:nvContentPartPr>
              <p14:xfrm>
                <a:off x="10517989" y="2445644"/>
                <a:ext cx="235440" cy="207720"/>
              </p14:xfrm>
            </p:contentPart>
          </mc:Choice>
          <mc:Fallback>
            <p:pic>
              <p:nvPicPr>
                <p:cNvPr id="103" name="Freihand 102">
                  <a:extLst>
                    <a:ext uri="{FF2B5EF4-FFF2-40B4-BE49-F238E27FC236}">
                      <a16:creationId xmlns:a16="http://schemas.microsoft.com/office/drawing/2014/main" id="{ABB53058-38CB-8EAD-D97C-26E68DD0757C}"/>
                    </a:ext>
                  </a:extLst>
                </p:cNvPr>
                <p:cNvPicPr/>
                <p:nvPr/>
              </p:nvPicPr>
              <p:blipFill>
                <a:blip r:embed="rId71"/>
                <a:stretch>
                  <a:fillRect/>
                </a:stretch>
              </p:blipFill>
              <p:spPr>
                <a:xfrm>
                  <a:off x="10509349" y="2436644"/>
                  <a:ext cx="253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4" name="Freihand 103">
                  <a:extLst>
                    <a:ext uri="{FF2B5EF4-FFF2-40B4-BE49-F238E27FC236}">
                      <a16:creationId xmlns:a16="http://schemas.microsoft.com/office/drawing/2014/main" id="{68D53CC2-1B10-02F5-AEF3-844753E82652}"/>
                    </a:ext>
                  </a:extLst>
                </p14:cNvPr>
                <p14:cNvContentPartPr/>
                <p14:nvPr/>
              </p14:nvContentPartPr>
              <p14:xfrm>
                <a:off x="10753069" y="2433764"/>
                <a:ext cx="9000" cy="9000"/>
              </p14:xfrm>
            </p:contentPart>
          </mc:Choice>
          <mc:Fallback>
            <p:pic>
              <p:nvPicPr>
                <p:cNvPr id="104" name="Freihand 103">
                  <a:extLst>
                    <a:ext uri="{FF2B5EF4-FFF2-40B4-BE49-F238E27FC236}">
                      <a16:creationId xmlns:a16="http://schemas.microsoft.com/office/drawing/2014/main" id="{68D53CC2-1B10-02F5-AEF3-844753E82652}"/>
                    </a:ext>
                  </a:extLst>
                </p:cNvPr>
                <p:cNvPicPr/>
                <p:nvPr/>
              </p:nvPicPr>
              <p:blipFill>
                <a:blip r:embed="rId73"/>
                <a:stretch>
                  <a:fillRect/>
                </a:stretch>
              </p:blipFill>
              <p:spPr>
                <a:xfrm>
                  <a:off x="10744069" y="2424764"/>
                  <a:ext cx="26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5" name="Freihand 104">
                  <a:extLst>
                    <a:ext uri="{FF2B5EF4-FFF2-40B4-BE49-F238E27FC236}">
                      <a16:creationId xmlns:a16="http://schemas.microsoft.com/office/drawing/2014/main" id="{0FB2E7B4-FD2B-04CC-3BB9-8B405BDD4A20}"/>
                    </a:ext>
                  </a:extLst>
                </p14:cNvPr>
                <p14:cNvContentPartPr/>
                <p14:nvPr/>
              </p14:nvContentPartPr>
              <p14:xfrm>
                <a:off x="10824709" y="2388764"/>
                <a:ext cx="115920" cy="230760"/>
              </p14:xfrm>
            </p:contentPart>
          </mc:Choice>
          <mc:Fallback>
            <p:pic>
              <p:nvPicPr>
                <p:cNvPr id="105" name="Freihand 104">
                  <a:extLst>
                    <a:ext uri="{FF2B5EF4-FFF2-40B4-BE49-F238E27FC236}">
                      <a16:creationId xmlns:a16="http://schemas.microsoft.com/office/drawing/2014/main" id="{0FB2E7B4-FD2B-04CC-3BB9-8B405BDD4A20}"/>
                    </a:ext>
                  </a:extLst>
                </p:cNvPr>
                <p:cNvPicPr/>
                <p:nvPr/>
              </p:nvPicPr>
              <p:blipFill>
                <a:blip r:embed="rId75"/>
                <a:stretch>
                  <a:fillRect/>
                </a:stretch>
              </p:blipFill>
              <p:spPr>
                <a:xfrm>
                  <a:off x="10816069" y="2380124"/>
                  <a:ext cx="1335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6" name="Freihand 105">
                  <a:extLst>
                    <a:ext uri="{FF2B5EF4-FFF2-40B4-BE49-F238E27FC236}">
                      <a16:creationId xmlns:a16="http://schemas.microsoft.com/office/drawing/2014/main" id="{D3675E99-E97B-11E6-A3EF-252ED4F20618}"/>
                    </a:ext>
                  </a:extLst>
                </p14:cNvPr>
                <p14:cNvContentPartPr/>
                <p14:nvPr/>
              </p14:nvContentPartPr>
              <p14:xfrm>
                <a:off x="10962589" y="2511524"/>
                <a:ext cx="173160" cy="102600"/>
              </p14:xfrm>
            </p:contentPart>
          </mc:Choice>
          <mc:Fallback>
            <p:pic>
              <p:nvPicPr>
                <p:cNvPr id="106" name="Freihand 105">
                  <a:extLst>
                    <a:ext uri="{FF2B5EF4-FFF2-40B4-BE49-F238E27FC236}">
                      <a16:creationId xmlns:a16="http://schemas.microsoft.com/office/drawing/2014/main" id="{D3675E99-E97B-11E6-A3EF-252ED4F20618}"/>
                    </a:ext>
                  </a:extLst>
                </p:cNvPr>
                <p:cNvPicPr/>
                <p:nvPr/>
              </p:nvPicPr>
              <p:blipFill>
                <a:blip r:embed="rId77"/>
                <a:stretch>
                  <a:fillRect/>
                </a:stretch>
              </p:blipFill>
              <p:spPr>
                <a:xfrm>
                  <a:off x="10953949" y="2502884"/>
                  <a:ext cx="190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7" name="Freihand 106">
                  <a:extLst>
                    <a:ext uri="{FF2B5EF4-FFF2-40B4-BE49-F238E27FC236}">
                      <a16:creationId xmlns:a16="http://schemas.microsoft.com/office/drawing/2014/main" id="{BA87D4A3-D47A-A1F7-E28E-BD9364E8CBA5}"/>
                    </a:ext>
                  </a:extLst>
                </p14:cNvPr>
                <p14:cNvContentPartPr/>
                <p14:nvPr/>
              </p14:nvContentPartPr>
              <p14:xfrm>
                <a:off x="11200909" y="2380124"/>
                <a:ext cx="196200" cy="227880"/>
              </p14:xfrm>
            </p:contentPart>
          </mc:Choice>
          <mc:Fallback>
            <p:pic>
              <p:nvPicPr>
                <p:cNvPr id="107" name="Freihand 106">
                  <a:extLst>
                    <a:ext uri="{FF2B5EF4-FFF2-40B4-BE49-F238E27FC236}">
                      <a16:creationId xmlns:a16="http://schemas.microsoft.com/office/drawing/2014/main" id="{BA87D4A3-D47A-A1F7-E28E-BD9364E8CBA5}"/>
                    </a:ext>
                  </a:extLst>
                </p:cNvPr>
                <p:cNvPicPr/>
                <p:nvPr/>
              </p:nvPicPr>
              <p:blipFill>
                <a:blip r:embed="rId79"/>
                <a:stretch>
                  <a:fillRect/>
                </a:stretch>
              </p:blipFill>
              <p:spPr>
                <a:xfrm>
                  <a:off x="11192269" y="2371124"/>
                  <a:ext cx="2138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8" name="Freihand 107">
                  <a:extLst>
                    <a:ext uri="{FF2B5EF4-FFF2-40B4-BE49-F238E27FC236}">
                      <a16:creationId xmlns:a16="http://schemas.microsoft.com/office/drawing/2014/main" id="{B57812BC-C586-F85D-7E48-3779AED62AF4}"/>
                    </a:ext>
                  </a:extLst>
                </p14:cNvPr>
                <p14:cNvContentPartPr/>
                <p14:nvPr/>
              </p14:nvContentPartPr>
              <p14:xfrm>
                <a:off x="11398909" y="2382644"/>
                <a:ext cx="10080" cy="49320"/>
              </p14:xfrm>
            </p:contentPart>
          </mc:Choice>
          <mc:Fallback>
            <p:pic>
              <p:nvPicPr>
                <p:cNvPr id="108" name="Freihand 107">
                  <a:extLst>
                    <a:ext uri="{FF2B5EF4-FFF2-40B4-BE49-F238E27FC236}">
                      <a16:creationId xmlns:a16="http://schemas.microsoft.com/office/drawing/2014/main" id="{B57812BC-C586-F85D-7E48-3779AED62AF4}"/>
                    </a:ext>
                  </a:extLst>
                </p:cNvPr>
                <p:cNvPicPr/>
                <p:nvPr/>
              </p:nvPicPr>
              <p:blipFill>
                <a:blip r:embed="rId81"/>
                <a:stretch>
                  <a:fillRect/>
                </a:stretch>
              </p:blipFill>
              <p:spPr>
                <a:xfrm>
                  <a:off x="11390269" y="2373644"/>
                  <a:ext cx="27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9" name="Freihand 108">
                  <a:extLst>
                    <a:ext uri="{FF2B5EF4-FFF2-40B4-BE49-F238E27FC236}">
                      <a16:creationId xmlns:a16="http://schemas.microsoft.com/office/drawing/2014/main" id="{E8269E12-3F3C-A87E-2524-EF156BEB9029}"/>
                    </a:ext>
                  </a:extLst>
                </p14:cNvPr>
                <p14:cNvContentPartPr/>
                <p14:nvPr/>
              </p14:nvContentPartPr>
              <p14:xfrm>
                <a:off x="11422669" y="2494964"/>
                <a:ext cx="321480" cy="107280"/>
              </p14:xfrm>
            </p:contentPart>
          </mc:Choice>
          <mc:Fallback>
            <p:pic>
              <p:nvPicPr>
                <p:cNvPr id="109" name="Freihand 108">
                  <a:extLst>
                    <a:ext uri="{FF2B5EF4-FFF2-40B4-BE49-F238E27FC236}">
                      <a16:creationId xmlns:a16="http://schemas.microsoft.com/office/drawing/2014/main" id="{E8269E12-3F3C-A87E-2524-EF156BEB9029}"/>
                    </a:ext>
                  </a:extLst>
                </p:cNvPr>
                <p:cNvPicPr/>
                <p:nvPr/>
              </p:nvPicPr>
              <p:blipFill>
                <a:blip r:embed="rId83"/>
                <a:stretch>
                  <a:fillRect/>
                </a:stretch>
              </p:blipFill>
              <p:spPr>
                <a:xfrm>
                  <a:off x="11413669" y="2486324"/>
                  <a:ext cx="339120" cy="124920"/>
                </a:xfrm>
                <a:prstGeom prst="rect">
                  <a:avLst/>
                </a:prstGeom>
              </p:spPr>
            </p:pic>
          </mc:Fallback>
        </mc:AlternateContent>
      </p:grpSp>
      <p:grpSp>
        <p:nvGrpSpPr>
          <p:cNvPr id="127" name="Gruppieren 126">
            <a:extLst>
              <a:ext uri="{FF2B5EF4-FFF2-40B4-BE49-F238E27FC236}">
                <a16:creationId xmlns:a16="http://schemas.microsoft.com/office/drawing/2014/main" id="{E061AF85-D2AA-853D-BDF5-DA999A85F6C0}"/>
              </a:ext>
            </a:extLst>
          </p:cNvPr>
          <p:cNvGrpSpPr/>
          <p:nvPr/>
        </p:nvGrpSpPr>
        <p:grpSpPr>
          <a:xfrm>
            <a:off x="10648309" y="2818964"/>
            <a:ext cx="632880" cy="594720"/>
            <a:chOff x="10648309" y="2818964"/>
            <a:chExt cx="632880" cy="594720"/>
          </a:xfrm>
        </p:grpSpPr>
        <mc:AlternateContent xmlns:mc="http://schemas.openxmlformats.org/markup-compatibility/2006">
          <mc:Choice xmlns:p14="http://schemas.microsoft.com/office/powerpoint/2010/main" Requires="p14">
            <p:contentPart p14:bwMode="auto" r:id="rId84">
              <p14:nvContentPartPr>
                <p14:cNvPr id="122" name="Freihand 121">
                  <a:extLst>
                    <a:ext uri="{FF2B5EF4-FFF2-40B4-BE49-F238E27FC236}">
                      <a16:creationId xmlns:a16="http://schemas.microsoft.com/office/drawing/2014/main" id="{5AC8F974-7373-C042-9547-F623E4FF4CD4}"/>
                    </a:ext>
                  </a:extLst>
                </p14:cNvPr>
                <p14:cNvContentPartPr/>
                <p14:nvPr/>
              </p14:nvContentPartPr>
              <p14:xfrm>
                <a:off x="10648309" y="3011204"/>
                <a:ext cx="130320" cy="402480"/>
              </p14:xfrm>
            </p:contentPart>
          </mc:Choice>
          <mc:Fallback>
            <p:pic>
              <p:nvPicPr>
                <p:cNvPr id="122" name="Freihand 121">
                  <a:extLst>
                    <a:ext uri="{FF2B5EF4-FFF2-40B4-BE49-F238E27FC236}">
                      <a16:creationId xmlns:a16="http://schemas.microsoft.com/office/drawing/2014/main" id="{5AC8F974-7373-C042-9547-F623E4FF4CD4}"/>
                    </a:ext>
                  </a:extLst>
                </p:cNvPr>
                <p:cNvPicPr/>
                <p:nvPr/>
              </p:nvPicPr>
              <p:blipFill>
                <a:blip r:embed="rId85"/>
                <a:stretch>
                  <a:fillRect/>
                </a:stretch>
              </p:blipFill>
              <p:spPr>
                <a:xfrm>
                  <a:off x="10639669" y="3002564"/>
                  <a:ext cx="1479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3" name="Freihand 122">
                  <a:extLst>
                    <a:ext uri="{FF2B5EF4-FFF2-40B4-BE49-F238E27FC236}">
                      <a16:creationId xmlns:a16="http://schemas.microsoft.com/office/drawing/2014/main" id="{5F781F69-8041-DD85-EF5E-0F67F51EA006}"/>
                    </a:ext>
                  </a:extLst>
                </p14:cNvPr>
                <p14:cNvContentPartPr/>
                <p14:nvPr/>
              </p14:nvContentPartPr>
              <p14:xfrm>
                <a:off x="10827949" y="3028484"/>
                <a:ext cx="194400" cy="130680"/>
              </p14:xfrm>
            </p:contentPart>
          </mc:Choice>
          <mc:Fallback>
            <p:pic>
              <p:nvPicPr>
                <p:cNvPr id="123" name="Freihand 122">
                  <a:extLst>
                    <a:ext uri="{FF2B5EF4-FFF2-40B4-BE49-F238E27FC236}">
                      <a16:creationId xmlns:a16="http://schemas.microsoft.com/office/drawing/2014/main" id="{5F781F69-8041-DD85-EF5E-0F67F51EA006}"/>
                    </a:ext>
                  </a:extLst>
                </p:cNvPr>
                <p:cNvPicPr/>
                <p:nvPr/>
              </p:nvPicPr>
              <p:blipFill>
                <a:blip r:embed="rId87"/>
                <a:stretch>
                  <a:fillRect/>
                </a:stretch>
              </p:blipFill>
              <p:spPr>
                <a:xfrm>
                  <a:off x="10818949" y="3019844"/>
                  <a:ext cx="212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5" name="Freihand 124">
                  <a:extLst>
                    <a:ext uri="{FF2B5EF4-FFF2-40B4-BE49-F238E27FC236}">
                      <a16:creationId xmlns:a16="http://schemas.microsoft.com/office/drawing/2014/main" id="{11F1FBC6-6F5F-4770-8B92-1DB9EF61D676}"/>
                    </a:ext>
                  </a:extLst>
                </p14:cNvPr>
                <p14:cNvContentPartPr/>
                <p14:nvPr/>
              </p14:nvContentPartPr>
              <p14:xfrm>
                <a:off x="11094709" y="2860364"/>
                <a:ext cx="186480" cy="293400"/>
              </p14:xfrm>
            </p:contentPart>
          </mc:Choice>
          <mc:Fallback>
            <p:pic>
              <p:nvPicPr>
                <p:cNvPr id="125" name="Freihand 124">
                  <a:extLst>
                    <a:ext uri="{FF2B5EF4-FFF2-40B4-BE49-F238E27FC236}">
                      <a16:creationId xmlns:a16="http://schemas.microsoft.com/office/drawing/2014/main" id="{11F1FBC6-6F5F-4770-8B92-1DB9EF61D676}"/>
                    </a:ext>
                  </a:extLst>
                </p:cNvPr>
                <p:cNvPicPr/>
                <p:nvPr/>
              </p:nvPicPr>
              <p:blipFill>
                <a:blip r:embed="rId89"/>
                <a:stretch>
                  <a:fillRect/>
                </a:stretch>
              </p:blipFill>
              <p:spPr>
                <a:xfrm>
                  <a:off x="11086069" y="2851724"/>
                  <a:ext cx="2041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6" name="Freihand 125">
                  <a:extLst>
                    <a:ext uri="{FF2B5EF4-FFF2-40B4-BE49-F238E27FC236}">
                      <a16:creationId xmlns:a16="http://schemas.microsoft.com/office/drawing/2014/main" id="{7B623CA1-C82A-96D0-6456-40375F335C76}"/>
                    </a:ext>
                  </a:extLst>
                </p14:cNvPr>
                <p14:cNvContentPartPr/>
                <p14:nvPr/>
              </p14:nvContentPartPr>
              <p14:xfrm>
                <a:off x="11064109" y="2818964"/>
                <a:ext cx="16920" cy="4320"/>
              </p14:xfrm>
            </p:contentPart>
          </mc:Choice>
          <mc:Fallback>
            <p:pic>
              <p:nvPicPr>
                <p:cNvPr id="126" name="Freihand 125">
                  <a:extLst>
                    <a:ext uri="{FF2B5EF4-FFF2-40B4-BE49-F238E27FC236}">
                      <a16:creationId xmlns:a16="http://schemas.microsoft.com/office/drawing/2014/main" id="{7B623CA1-C82A-96D0-6456-40375F335C76}"/>
                    </a:ext>
                  </a:extLst>
                </p:cNvPr>
                <p:cNvPicPr/>
                <p:nvPr/>
              </p:nvPicPr>
              <p:blipFill>
                <a:blip r:embed="rId91"/>
                <a:stretch>
                  <a:fillRect/>
                </a:stretch>
              </p:blipFill>
              <p:spPr>
                <a:xfrm>
                  <a:off x="11055469" y="2810324"/>
                  <a:ext cx="34560" cy="21960"/>
                </a:xfrm>
                <a:prstGeom prst="rect">
                  <a:avLst/>
                </a:prstGeom>
              </p:spPr>
            </p:pic>
          </mc:Fallback>
        </mc:AlternateContent>
      </p:grpSp>
      <p:grpSp>
        <p:nvGrpSpPr>
          <p:cNvPr id="133" name="Gruppieren 132">
            <a:extLst>
              <a:ext uri="{FF2B5EF4-FFF2-40B4-BE49-F238E27FC236}">
                <a16:creationId xmlns:a16="http://schemas.microsoft.com/office/drawing/2014/main" id="{E4D4C695-53C9-C026-7569-05F9B861B878}"/>
              </a:ext>
            </a:extLst>
          </p:cNvPr>
          <p:cNvGrpSpPr/>
          <p:nvPr/>
        </p:nvGrpSpPr>
        <p:grpSpPr>
          <a:xfrm>
            <a:off x="8653909" y="2997524"/>
            <a:ext cx="1746360" cy="883440"/>
            <a:chOff x="8653909" y="2997524"/>
            <a:chExt cx="1746360" cy="883440"/>
          </a:xfrm>
        </p:grpSpPr>
        <mc:AlternateContent xmlns:mc="http://schemas.openxmlformats.org/markup-compatibility/2006">
          <mc:Choice xmlns:p14="http://schemas.microsoft.com/office/powerpoint/2010/main" Requires="p14">
            <p:contentPart p14:bwMode="auto" r:id="rId92">
              <p14:nvContentPartPr>
                <p14:cNvPr id="112" name="Freihand 111">
                  <a:extLst>
                    <a:ext uri="{FF2B5EF4-FFF2-40B4-BE49-F238E27FC236}">
                      <a16:creationId xmlns:a16="http://schemas.microsoft.com/office/drawing/2014/main" id="{48CEBE76-C14B-C6E4-1E91-BEDED644FDB7}"/>
                    </a:ext>
                  </a:extLst>
                </p14:cNvPr>
                <p14:cNvContentPartPr/>
                <p14:nvPr/>
              </p14:nvContentPartPr>
              <p14:xfrm>
                <a:off x="8653909" y="3078884"/>
                <a:ext cx="207360" cy="225000"/>
              </p14:xfrm>
            </p:contentPart>
          </mc:Choice>
          <mc:Fallback>
            <p:pic>
              <p:nvPicPr>
                <p:cNvPr id="112" name="Freihand 111">
                  <a:extLst>
                    <a:ext uri="{FF2B5EF4-FFF2-40B4-BE49-F238E27FC236}">
                      <a16:creationId xmlns:a16="http://schemas.microsoft.com/office/drawing/2014/main" id="{48CEBE76-C14B-C6E4-1E91-BEDED644FDB7}"/>
                    </a:ext>
                  </a:extLst>
                </p:cNvPr>
                <p:cNvPicPr/>
                <p:nvPr/>
              </p:nvPicPr>
              <p:blipFill>
                <a:blip r:embed="rId93"/>
                <a:stretch>
                  <a:fillRect/>
                </a:stretch>
              </p:blipFill>
              <p:spPr>
                <a:xfrm>
                  <a:off x="8645269" y="3069884"/>
                  <a:ext cx="2250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3" name="Freihand 112">
                  <a:extLst>
                    <a:ext uri="{FF2B5EF4-FFF2-40B4-BE49-F238E27FC236}">
                      <a16:creationId xmlns:a16="http://schemas.microsoft.com/office/drawing/2014/main" id="{00FDB385-807D-EDBF-0931-2D71829C00A8}"/>
                    </a:ext>
                  </a:extLst>
                </p14:cNvPr>
                <p14:cNvContentPartPr/>
                <p14:nvPr/>
              </p14:nvContentPartPr>
              <p14:xfrm>
                <a:off x="8965669" y="3049724"/>
                <a:ext cx="141840" cy="227880"/>
              </p14:xfrm>
            </p:contentPart>
          </mc:Choice>
          <mc:Fallback>
            <p:pic>
              <p:nvPicPr>
                <p:cNvPr id="113" name="Freihand 112">
                  <a:extLst>
                    <a:ext uri="{FF2B5EF4-FFF2-40B4-BE49-F238E27FC236}">
                      <a16:creationId xmlns:a16="http://schemas.microsoft.com/office/drawing/2014/main" id="{00FDB385-807D-EDBF-0931-2D71829C00A8}"/>
                    </a:ext>
                  </a:extLst>
                </p:cNvPr>
                <p:cNvPicPr/>
                <p:nvPr/>
              </p:nvPicPr>
              <p:blipFill>
                <a:blip r:embed="rId95"/>
                <a:stretch>
                  <a:fillRect/>
                </a:stretch>
              </p:blipFill>
              <p:spPr>
                <a:xfrm>
                  <a:off x="8957029" y="3040724"/>
                  <a:ext cx="1594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4" name="Freihand 113">
                  <a:extLst>
                    <a:ext uri="{FF2B5EF4-FFF2-40B4-BE49-F238E27FC236}">
                      <a16:creationId xmlns:a16="http://schemas.microsoft.com/office/drawing/2014/main" id="{565B1343-6064-292A-FBDE-C065F0F3689F}"/>
                    </a:ext>
                  </a:extLst>
                </p14:cNvPr>
                <p14:cNvContentPartPr/>
                <p14:nvPr/>
              </p14:nvContentPartPr>
              <p14:xfrm>
                <a:off x="9259789" y="3149804"/>
                <a:ext cx="182520" cy="18360"/>
              </p14:xfrm>
            </p:contentPart>
          </mc:Choice>
          <mc:Fallback>
            <p:pic>
              <p:nvPicPr>
                <p:cNvPr id="114" name="Freihand 113">
                  <a:extLst>
                    <a:ext uri="{FF2B5EF4-FFF2-40B4-BE49-F238E27FC236}">
                      <a16:creationId xmlns:a16="http://schemas.microsoft.com/office/drawing/2014/main" id="{565B1343-6064-292A-FBDE-C065F0F3689F}"/>
                    </a:ext>
                  </a:extLst>
                </p:cNvPr>
                <p:cNvPicPr/>
                <p:nvPr/>
              </p:nvPicPr>
              <p:blipFill>
                <a:blip r:embed="rId97"/>
                <a:stretch>
                  <a:fillRect/>
                </a:stretch>
              </p:blipFill>
              <p:spPr>
                <a:xfrm>
                  <a:off x="9250789" y="3141164"/>
                  <a:ext cx="200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5" name="Freihand 114">
                  <a:extLst>
                    <a:ext uri="{FF2B5EF4-FFF2-40B4-BE49-F238E27FC236}">
                      <a16:creationId xmlns:a16="http://schemas.microsoft.com/office/drawing/2014/main" id="{6A312919-29B5-462C-C1B3-15E34F3FF826}"/>
                    </a:ext>
                  </a:extLst>
                </p14:cNvPr>
                <p14:cNvContentPartPr/>
                <p14:nvPr/>
              </p14:nvContentPartPr>
              <p14:xfrm>
                <a:off x="9390469" y="3059444"/>
                <a:ext cx="138240" cy="216000"/>
              </p14:xfrm>
            </p:contentPart>
          </mc:Choice>
          <mc:Fallback>
            <p:pic>
              <p:nvPicPr>
                <p:cNvPr id="115" name="Freihand 114">
                  <a:extLst>
                    <a:ext uri="{FF2B5EF4-FFF2-40B4-BE49-F238E27FC236}">
                      <a16:creationId xmlns:a16="http://schemas.microsoft.com/office/drawing/2014/main" id="{6A312919-29B5-462C-C1B3-15E34F3FF826}"/>
                    </a:ext>
                  </a:extLst>
                </p:cNvPr>
                <p:cNvPicPr/>
                <p:nvPr/>
              </p:nvPicPr>
              <p:blipFill>
                <a:blip r:embed="rId99"/>
                <a:stretch>
                  <a:fillRect/>
                </a:stretch>
              </p:blipFill>
              <p:spPr>
                <a:xfrm>
                  <a:off x="9381469" y="3050804"/>
                  <a:ext cx="155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7" name="Freihand 116">
                  <a:extLst>
                    <a:ext uri="{FF2B5EF4-FFF2-40B4-BE49-F238E27FC236}">
                      <a16:creationId xmlns:a16="http://schemas.microsoft.com/office/drawing/2014/main" id="{BBA8A629-F43D-F1F0-FB57-7DD99F03CB63}"/>
                    </a:ext>
                  </a:extLst>
                </p14:cNvPr>
                <p14:cNvContentPartPr/>
                <p14:nvPr/>
              </p14:nvContentPartPr>
              <p14:xfrm>
                <a:off x="9749749" y="2998604"/>
                <a:ext cx="158400" cy="208800"/>
              </p14:xfrm>
            </p:contentPart>
          </mc:Choice>
          <mc:Fallback>
            <p:pic>
              <p:nvPicPr>
                <p:cNvPr id="117" name="Freihand 116">
                  <a:extLst>
                    <a:ext uri="{FF2B5EF4-FFF2-40B4-BE49-F238E27FC236}">
                      <a16:creationId xmlns:a16="http://schemas.microsoft.com/office/drawing/2014/main" id="{BBA8A629-F43D-F1F0-FB57-7DD99F03CB63}"/>
                    </a:ext>
                  </a:extLst>
                </p:cNvPr>
                <p:cNvPicPr/>
                <p:nvPr/>
              </p:nvPicPr>
              <p:blipFill>
                <a:blip r:embed="rId101"/>
                <a:stretch>
                  <a:fillRect/>
                </a:stretch>
              </p:blipFill>
              <p:spPr>
                <a:xfrm>
                  <a:off x="9740749" y="2989964"/>
                  <a:ext cx="176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8" name="Freihand 117">
                  <a:extLst>
                    <a:ext uri="{FF2B5EF4-FFF2-40B4-BE49-F238E27FC236}">
                      <a16:creationId xmlns:a16="http://schemas.microsoft.com/office/drawing/2014/main" id="{28F26F13-63E0-8926-74B6-9024B1F74EB3}"/>
                    </a:ext>
                  </a:extLst>
                </p14:cNvPr>
                <p14:cNvContentPartPr/>
                <p14:nvPr/>
              </p14:nvContentPartPr>
              <p14:xfrm>
                <a:off x="10074109" y="3069164"/>
                <a:ext cx="172800" cy="15480"/>
              </p14:xfrm>
            </p:contentPart>
          </mc:Choice>
          <mc:Fallback>
            <p:pic>
              <p:nvPicPr>
                <p:cNvPr id="118" name="Freihand 117">
                  <a:extLst>
                    <a:ext uri="{FF2B5EF4-FFF2-40B4-BE49-F238E27FC236}">
                      <a16:creationId xmlns:a16="http://schemas.microsoft.com/office/drawing/2014/main" id="{28F26F13-63E0-8926-74B6-9024B1F74EB3}"/>
                    </a:ext>
                  </a:extLst>
                </p:cNvPr>
                <p:cNvPicPr/>
                <p:nvPr/>
              </p:nvPicPr>
              <p:blipFill>
                <a:blip r:embed="rId103"/>
                <a:stretch>
                  <a:fillRect/>
                </a:stretch>
              </p:blipFill>
              <p:spPr>
                <a:xfrm>
                  <a:off x="10065109" y="3060164"/>
                  <a:ext cx="190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9" name="Freihand 118">
                  <a:extLst>
                    <a:ext uri="{FF2B5EF4-FFF2-40B4-BE49-F238E27FC236}">
                      <a16:creationId xmlns:a16="http://schemas.microsoft.com/office/drawing/2014/main" id="{5163A5A5-0D9C-ABAC-CFCB-2D0C9A35C4CF}"/>
                    </a:ext>
                  </a:extLst>
                </p14:cNvPr>
                <p14:cNvContentPartPr/>
                <p14:nvPr/>
              </p14:nvContentPartPr>
              <p14:xfrm>
                <a:off x="10065109" y="3144764"/>
                <a:ext cx="176400" cy="46440"/>
              </p14:xfrm>
            </p:contentPart>
          </mc:Choice>
          <mc:Fallback>
            <p:pic>
              <p:nvPicPr>
                <p:cNvPr id="119" name="Freihand 118">
                  <a:extLst>
                    <a:ext uri="{FF2B5EF4-FFF2-40B4-BE49-F238E27FC236}">
                      <a16:creationId xmlns:a16="http://schemas.microsoft.com/office/drawing/2014/main" id="{5163A5A5-0D9C-ABAC-CFCB-2D0C9A35C4CF}"/>
                    </a:ext>
                  </a:extLst>
                </p:cNvPr>
                <p:cNvPicPr/>
                <p:nvPr/>
              </p:nvPicPr>
              <p:blipFill>
                <a:blip r:embed="rId105"/>
                <a:stretch>
                  <a:fillRect/>
                </a:stretch>
              </p:blipFill>
              <p:spPr>
                <a:xfrm>
                  <a:off x="10056469" y="3135764"/>
                  <a:ext cx="194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0" name="Freihand 119">
                  <a:extLst>
                    <a:ext uri="{FF2B5EF4-FFF2-40B4-BE49-F238E27FC236}">
                      <a16:creationId xmlns:a16="http://schemas.microsoft.com/office/drawing/2014/main" id="{BAC68E02-0DC2-A979-9427-88D97F3EA6B1}"/>
                    </a:ext>
                  </a:extLst>
                </p14:cNvPr>
                <p14:cNvContentPartPr/>
                <p14:nvPr/>
              </p14:nvContentPartPr>
              <p14:xfrm>
                <a:off x="10243669" y="2997524"/>
                <a:ext cx="156600" cy="211320"/>
              </p14:xfrm>
            </p:contentPart>
          </mc:Choice>
          <mc:Fallback>
            <p:pic>
              <p:nvPicPr>
                <p:cNvPr id="120" name="Freihand 119">
                  <a:extLst>
                    <a:ext uri="{FF2B5EF4-FFF2-40B4-BE49-F238E27FC236}">
                      <a16:creationId xmlns:a16="http://schemas.microsoft.com/office/drawing/2014/main" id="{BAC68E02-0DC2-A979-9427-88D97F3EA6B1}"/>
                    </a:ext>
                  </a:extLst>
                </p:cNvPr>
                <p:cNvPicPr/>
                <p:nvPr/>
              </p:nvPicPr>
              <p:blipFill>
                <a:blip r:embed="rId107"/>
                <a:stretch>
                  <a:fillRect/>
                </a:stretch>
              </p:blipFill>
              <p:spPr>
                <a:xfrm>
                  <a:off x="10235029" y="2988884"/>
                  <a:ext cx="174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8" name="Freihand 127">
                  <a:extLst>
                    <a:ext uri="{FF2B5EF4-FFF2-40B4-BE49-F238E27FC236}">
                      <a16:creationId xmlns:a16="http://schemas.microsoft.com/office/drawing/2014/main" id="{E42B630A-471B-0A37-B142-D007A2D148A2}"/>
                    </a:ext>
                  </a:extLst>
                </p14:cNvPr>
                <p14:cNvContentPartPr/>
                <p14:nvPr/>
              </p14:nvContentPartPr>
              <p14:xfrm>
                <a:off x="8794669" y="3491444"/>
                <a:ext cx="139680" cy="194040"/>
              </p14:xfrm>
            </p:contentPart>
          </mc:Choice>
          <mc:Fallback>
            <p:pic>
              <p:nvPicPr>
                <p:cNvPr id="128" name="Freihand 127">
                  <a:extLst>
                    <a:ext uri="{FF2B5EF4-FFF2-40B4-BE49-F238E27FC236}">
                      <a16:creationId xmlns:a16="http://schemas.microsoft.com/office/drawing/2014/main" id="{E42B630A-471B-0A37-B142-D007A2D148A2}"/>
                    </a:ext>
                  </a:extLst>
                </p:cNvPr>
                <p:cNvPicPr/>
                <p:nvPr/>
              </p:nvPicPr>
              <p:blipFill>
                <a:blip r:embed="rId109"/>
                <a:stretch>
                  <a:fillRect/>
                </a:stretch>
              </p:blipFill>
              <p:spPr>
                <a:xfrm>
                  <a:off x="8785669" y="3482804"/>
                  <a:ext cx="1573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9" name="Freihand 128">
                  <a:extLst>
                    <a:ext uri="{FF2B5EF4-FFF2-40B4-BE49-F238E27FC236}">
                      <a16:creationId xmlns:a16="http://schemas.microsoft.com/office/drawing/2014/main" id="{1DC4DBE3-D259-0A2F-1535-6912FFF11AD8}"/>
                    </a:ext>
                  </a:extLst>
                </p14:cNvPr>
                <p14:cNvContentPartPr/>
                <p14:nvPr/>
              </p14:nvContentPartPr>
              <p14:xfrm>
                <a:off x="9018949" y="3500084"/>
                <a:ext cx="158760" cy="380880"/>
              </p14:xfrm>
            </p:contentPart>
          </mc:Choice>
          <mc:Fallback>
            <p:pic>
              <p:nvPicPr>
                <p:cNvPr id="129" name="Freihand 128">
                  <a:extLst>
                    <a:ext uri="{FF2B5EF4-FFF2-40B4-BE49-F238E27FC236}">
                      <a16:creationId xmlns:a16="http://schemas.microsoft.com/office/drawing/2014/main" id="{1DC4DBE3-D259-0A2F-1535-6912FFF11AD8}"/>
                    </a:ext>
                  </a:extLst>
                </p:cNvPr>
                <p:cNvPicPr/>
                <p:nvPr/>
              </p:nvPicPr>
              <p:blipFill>
                <a:blip r:embed="rId111"/>
                <a:stretch>
                  <a:fillRect/>
                </a:stretch>
              </p:blipFill>
              <p:spPr>
                <a:xfrm>
                  <a:off x="9009949" y="3491444"/>
                  <a:ext cx="17640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0" name="Freihand 129">
                  <a:extLst>
                    <a:ext uri="{FF2B5EF4-FFF2-40B4-BE49-F238E27FC236}">
                      <a16:creationId xmlns:a16="http://schemas.microsoft.com/office/drawing/2014/main" id="{B6A3388D-879B-A489-2DD9-1C7694D24C91}"/>
                    </a:ext>
                  </a:extLst>
                </p14:cNvPr>
                <p14:cNvContentPartPr/>
                <p14:nvPr/>
              </p14:nvContentPartPr>
              <p14:xfrm>
                <a:off x="9239629" y="3508364"/>
                <a:ext cx="150120" cy="163800"/>
              </p14:xfrm>
            </p:contentPart>
          </mc:Choice>
          <mc:Fallback>
            <p:pic>
              <p:nvPicPr>
                <p:cNvPr id="130" name="Freihand 129">
                  <a:extLst>
                    <a:ext uri="{FF2B5EF4-FFF2-40B4-BE49-F238E27FC236}">
                      <a16:creationId xmlns:a16="http://schemas.microsoft.com/office/drawing/2014/main" id="{B6A3388D-879B-A489-2DD9-1C7694D24C91}"/>
                    </a:ext>
                  </a:extLst>
                </p:cNvPr>
                <p:cNvPicPr/>
                <p:nvPr/>
              </p:nvPicPr>
              <p:blipFill>
                <a:blip r:embed="rId113"/>
                <a:stretch>
                  <a:fillRect/>
                </a:stretch>
              </p:blipFill>
              <p:spPr>
                <a:xfrm>
                  <a:off x="9230629" y="3499724"/>
                  <a:ext cx="167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1" name="Freihand 130">
                  <a:extLst>
                    <a:ext uri="{FF2B5EF4-FFF2-40B4-BE49-F238E27FC236}">
                      <a16:creationId xmlns:a16="http://schemas.microsoft.com/office/drawing/2014/main" id="{86F3C24A-B696-C280-3731-97A4C7A23855}"/>
                    </a:ext>
                  </a:extLst>
                </p14:cNvPr>
                <p14:cNvContentPartPr/>
                <p14:nvPr/>
              </p14:nvContentPartPr>
              <p14:xfrm>
                <a:off x="9443389" y="3508724"/>
                <a:ext cx="143280" cy="149760"/>
              </p14:xfrm>
            </p:contentPart>
          </mc:Choice>
          <mc:Fallback>
            <p:pic>
              <p:nvPicPr>
                <p:cNvPr id="131" name="Freihand 130">
                  <a:extLst>
                    <a:ext uri="{FF2B5EF4-FFF2-40B4-BE49-F238E27FC236}">
                      <a16:creationId xmlns:a16="http://schemas.microsoft.com/office/drawing/2014/main" id="{86F3C24A-B696-C280-3731-97A4C7A23855}"/>
                    </a:ext>
                  </a:extLst>
                </p:cNvPr>
                <p:cNvPicPr/>
                <p:nvPr/>
              </p:nvPicPr>
              <p:blipFill>
                <a:blip r:embed="rId115"/>
                <a:stretch>
                  <a:fillRect/>
                </a:stretch>
              </p:blipFill>
              <p:spPr>
                <a:xfrm>
                  <a:off x="9434389" y="3499724"/>
                  <a:ext cx="160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2" name="Freihand 131">
                  <a:extLst>
                    <a:ext uri="{FF2B5EF4-FFF2-40B4-BE49-F238E27FC236}">
                      <a16:creationId xmlns:a16="http://schemas.microsoft.com/office/drawing/2014/main" id="{B2A09F71-7EBA-60AD-C18C-8F94C7B74599}"/>
                    </a:ext>
                  </a:extLst>
                </p14:cNvPr>
                <p14:cNvContentPartPr/>
                <p14:nvPr/>
              </p14:nvContentPartPr>
              <p14:xfrm>
                <a:off x="9643189" y="3378764"/>
                <a:ext cx="82800" cy="280080"/>
              </p14:xfrm>
            </p:contentPart>
          </mc:Choice>
          <mc:Fallback>
            <p:pic>
              <p:nvPicPr>
                <p:cNvPr id="132" name="Freihand 131">
                  <a:extLst>
                    <a:ext uri="{FF2B5EF4-FFF2-40B4-BE49-F238E27FC236}">
                      <a16:creationId xmlns:a16="http://schemas.microsoft.com/office/drawing/2014/main" id="{B2A09F71-7EBA-60AD-C18C-8F94C7B74599}"/>
                    </a:ext>
                  </a:extLst>
                </p:cNvPr>
                <p:cNvPicPr/>
                <p:nvPr/>
              </p:nvPicPr>
              <p:blipFill>
                <a:blip r:embed="rId117"/>
                <a:stretch>
                  <a:fillRect/>
                </a:stretch>
              </p:blipFill>
              <p:spPr>
                <a:xfrm>
                  <a:off x="9634189" y="3370124"/>
                  <a:ext cx="100440" cy="297720"/>
                </a:xfrm>
                <a:prstGeom prst="rect">
                  <a:avLst/>
                </a:prstGeom>
              </p:spPr>
            </p:pic>
          </mc:Fallback>
        </mc:AlternateContent>
      </p:grpSp>
      <p:grpSp>
        <p:nvGrpSpPr>
          <p:cNvPr id="147" name="Gruppieren 146">
            <a:extLst>
              <a:ext uri="{FF2B5EF4-FFF2-40B4-BE49-F238E27FC236}">
                <a16:creationId xmlns:a16="http://schemas.microsoft.com/office/drawing/2014/main" id="{96F892BE-69A0-F08D-EDF2-9C32D1262D2A}"/>
              </a:ext>
            </a:extLst>
          </p:cNvPr>
          <p:cNvGrpSpPr/>
          <p:nvPr/>
        </p:nvGrpSpPr>
        <p:grpSpPr>
          <a:xfrm>
            <a:off x="9883309" y="3335924"/>
            <a:ext cx="1564560" cy="307800"/>
            <a:chOff x="9883309" y="3335924"/>
            <a:chExt cx="1564560" cy="307800"/>
          </a:xfrm>
        </p:grpSpPr>
        <mc:AlternateContent xmlns:mc="http://schemas.openxmlformats.org/markup-compatibility/2006">
          <mc:Choice xmlns:p14="http://schemas.microsoft.com/office/powerpoint/2010/main" Requires="p14">
            <p:contentPart p14:bwMode="auto" r:id="rId118">
              <p14:nvContentPartPr>
                <p14:cNvPr id="134" name="Freihand 133">
                  <a:extLst>
                    <a:ext uri="{FF2B5EF4-FFF2-40B4-BE49-F238E27FC236}">
                      <a16:creationId xmlns:a16="http://schemas.microsoft.com/office/drawing/2014/main" id="{943695BF-73C7-1EEE-CF0B-F1F0C8FC6659}"/>
                    </a:ext>
                  </a:extLst>
                </p14:cNvPr>
                <p14:cNvContentPartPr/>
                <p14:nvPr/>
              </p14:nvContentPartPr>
              <p14:xfrm>
                <a:off x="9883309" y="3457244"/>
                <a:ext cx="263520" cy="186120"/>
              </p14:xfrm>
            </p:contentPart>
          </mc:Choice>
          <mc:Fallback>
            <p:pic>
              <p:nvPicPr>
                <p:cNvPr id="134" name="Freihand 133">
                  <a:extLst>
                    <a:ext uri="{FF2B5EF4-FFF2-40B4-BE49-F238E27FC236}">
                      <a16:creationId xmlns:a16="http://schemas.microsoft.com/office/drawing/2014/main" id="{943695BF-73C7-1EEE-CF0B-F1F0C8FC6659}"/>
                    </a:ext>
                  </a:extLst>
                </p:cNvPr>
                <p:cNvPicPr/>
                <p:nvPr/>
              </p:nvPicPr>
              <p:blipFill>
                <a:blip r:embed="rId119"/>
                <a:stretch>
                  <a:fillRect/>
                </a:stretch>
              </p:blipFill>
              <p:spPr>
                <a:xfrm>
                  <a:off x="9874309" y="3448244"/>
                  <a:ext cx="281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5" name="Freihand 134">
                  <a:extLst>
                    <a:ext uri="{FF2B5EF4-FFF2-40B4-BE49-F238E27FC236}">
                      <a16:creationId xmlns:a16="http://schemas.microsoft.com/office/drawing/2014/main" id="{B3F8661D-702E-674B-7CBF-49914912E247}"/>
                    </a:ext>
                  </a:extLst>
                </p14:cNvPr>
                <p14:cNvContentPartPr/>
                <p14:nvPr/>
              </p14:nvContentPartPr>
              <p14:xfrm>
                <a:off x="10151869" y="3428444"/>
                <a:ext cx="36000" cy="24480"/>
              </p14:xfrm>
            </p:contentPart>
          </mc:Choice>
          <mc:Fallback>
            <p:pic>
              <p:nvPicPr>
                <p:cNvPr id="135" name="Freihand 134">
                  <a:extLst>
                    <a:ext uri="{FF2B5EF4-FFF2-40B4-BE49-F238E27FC236}">
                      <a16:creationId xmlns:a16="http://schemas.microsoft.com/office/drawing/2014/main" id="{B3F8661D-702E-674B-7CBF-49914912E247}"/>
                    </a:ext>
                  </a:extLst>
                </p:cNvPr>
                <p:cNvPicPr/>
                <p:nvPr/>
              </p:nvPicPr>
              <p:blipFill>
                <a:blip r:embed="rId121"/>
                <a:stretch>
                  <a:fillRect/>
                </a:stretch>
              </p:blipFill>
              <p:spPr>
                <a:xfrm>
                  <a:off x="10143229" y="3419804"/>
                  <a:ext cx="53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7" name="Freihand 136">
                  <a:extLst>
                    <a:ext uri="{FF2B5EF4-FFF2-40B4-BE49-F238E27FC236}">
                      <a16:creationId xmlns:a16="http://schemas.microsoft.com/office/drawing/2014/main" id="{4B1D4505-9C7D-D594-C562-48923B6B9FD4}"/>
                    </a:ext>
                  </a:extLst>
                </p14:cNvPr>
                <p14:cNvContentPartPr/>
                <p14:nvPr/>
              </p14:nvContentPartPr>
              <p14:xfrm>
                <a:off x="10205149" y="3498284"/>
                <a:ext cx="91800" cy="145440"/>
              </p14:xfrm>
            </p:contentPart>
          </mc:Choice>
          <mc:Fallback>
            <p:pic>
              <p:nvPicPr>
                <p:cNvPr id="137" name="Freihand 136">
                  <a:extLst>
                    <a:ext uri="{FF2B5EF4-FFF2-40B4-BE49-F238E27FC236}">
                      <a16:creationId xmlns:a16="http://schemas.microsoft.com/office/drawing/2014/main" id="{4B1D4505-9C7D-D594-C562-48923B6B9FD4}"/>
                    </a:ext>
                  </a:extLst>
                </p:cNvPr>
                <p:cNvPicPr/>
                <p:nvPr/>
              </p:nvPicPr>
              <p:blipFill>
                <a:blip r:embed="rId123"/>
                <a:stretch>
                  <a:fillRect/>
                </a:stretch>
              </p:blipFill>
              <p:spPr>
                <a:xfrm>
                  <a:off x="10196509" y="3489644"/>
                  <a:ext cx="109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8" name="Freihand 137">
                  <a:extLst>
                    <a:ext uri="{FF2B5EF4-FFF2-40B4-BE49-F238E27FC236}">
                      <a16:creationId xmlns:a16="http://schemas.microsoft.com/office/drawing/2014/main" id="{226BB8E1-42BD-5690-18FD-B3D0FC80FC0A}"/>
                    </a:ext>
                  </a:extLst>
                </p14:cNvPr>
                <p14:cNvContentPartPr/>
                <p14:nvPr/>
              </p14:nvContentPartPr>
              <p14:xfrm>
                <a:off x="10335829" y="3392804"/>
                <a:ext cx="246600" cy="246600"/>
              </p14:xfrm>
            </p:contentPart>
          </mc:Choice>
          <mc:Fallback>
            <p:pic>
              <p:nvPicPr>
                <p:cNvPr id="138" name="Freihand 137">
                  <a:extLst>
                    <a:ext uri="{FF2B5EF4-FFF2-40B4-BE49-F238E27FC236}">
                      <a16:creationId xmlns:a16="http://schemas.microsoft.com/office/drawing/2014/main" id="{226BB8E1-42BD-5690-18FD-B3D0FC80FC0A}"/>
                    </a:ext>
                  </a:extLst>
                </p:cNvPr>
                <p:cNvPicPr/>
                <p:nvPr/>
              </p:nvPicPr>
              <p:blipFill>
                <a:blip r:embed="rId125"/>
                <a:stretch>
                  <a:fillRect/>
                </a:stretch>
              </p:blipFill>
              <p:spPr>
                <a:xfrm>
                  <a:off x="10326829" y="3384164"/>
                  <a:ext cx="2642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0" name="Freihand 139">
                  <a:extLst>
                    <a:ext uri="{FF2B5EF4-FFF2-40B4-BE49-F238E27FC236}">
                      <a16:creationId xmlns:a16="http://schemas.microsoft.com/office/drawing/2014/main" id="{C1DD7E0C-25D6-3146-EF58-A167E7CA2CE3}"/>
                    </a:ext>
                  </a:extLst>
                </p14:cNvPr>
                <p14:cNvContentPartPr/>
                <p14:nvPr/>
              </p14:nvContentPartPr>
              <p14:xfrm>
                <a:off x="10681429" y="3346004"/>
                <a:ext cx="104400" cy="263520"/>
              </p14:xfrm>
            </p:contentPart>
          </mc:Choice>
          <mc:Fallback>
            <p:pic>
              <p:nvPicPr>
                <p:cNvPr id="140" name="Freihand 139">
                  <a:extLst>
                    <a:ext uri="{FF2B5EF4-FFF2-40B4-BE49-F238E27FC236}">
                      <a16:creationId xmlns:a16="http://schemas.microsoft.com/office/drawing/2014/main" id="{C1DD7E0C-25D6-3146-EF58-A167E7CA2CE3}"/>
                    </a:ext>
                  </a:extLst>
                </p:cNvPr>
                <p:cNvPicPr/>
                <p:nvPr/>
              </p:nvPicPr>
              <p:blipFill>
                <a:blip r:embed="rId127"/>
                <a:stretch>
                  <a:fillRect/>
                </a:stretch>
              </p:blipFill>
              <p:spPr>
                <a:xfrm>
                  <a:off x="10672789" y="3337004"/>
                  <a:ext cx="1220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1" name="Freihand 140">
                  <a:extLst>
                    <a:ext uri="{FF2B5EF4-FFF2-40B4-BE49-F238E27FC236}">
                      <a16:creationId xmlns:a16="http://schemas.microsoft.com/office/drawing/2014/main" id="{91F39993-61CC-1B19-B86B-7829E4C50EED}"/>
                    </a:ext>
                  </a:extLst>
                </p14:cNvPr>
                <p14:cNvContentPartPr/>
                <p14:nvPr/>
              </p14:nvContentPartPr>
              <p14:xfrm>
                <a:off x="10819669" y="3485324"/>
                <a:ext cx="176040" cy="119520"/>
              </p14:xfrm>
            </p:contentPart>
          </mc:Choice>
          <mc:Fallback>
            <p:pic>
              <p:nvPicPr>
                <p:cNvPr id="141" name="Freihand 140">
                  <a:extLst>
                    <a:ext uri="{FF2B5EF4-FFF2-40B4-BE49-F238E27FC236}">
                      <a16:creationId xmlns:a16="http://schemas.microsoft.com/office/drawing/2014/main" id="{91F39993-61CC-1B19-B86B-7829E4C50EED}"/>
                    </a:ext>
                  </a:extLst>
                </p:cNvPr>
                <p:cNvPicPr/>
                <p:nvPr/>
              </p:nvPicPr>
              <p:blipFill>
                <a:blip r:embed="rId129"/>
                <a:stretch>
                  <a:fillRect/>
                </a:stretch>
              </p:blipFill>
              <p:spPr>
                <a:xfrm>
                  <a:off x="10811029" y="3476324"/>
                  <a:ext cx="193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3" name="Freihand 142">
                  <a:extLst>
                    <a:ext uri="{FF2B5EF4-FFF2-40B4-BE49-F238E27FC236}">
                      <a16:creationId xmlns:a16="http://schemas.microsoft.com/office/drawing/2014/main" id="{497A1C6A-FE31-B2E1-738D-AEA4258DA3F5}"/>
                    </a:ext>
                  </a:extLst>
                </p14:cNvPr>
                <p14:cNvContentPartPr/>
                <p14:nvPr/>
              </p14:nvContentPartPr>
              <p14:xfrm>
                <a:off x="11013349" y="3335924"/>
                <a:ext cx="182160" cy="236160"/>
              </p14:xfrm>
            </p:contentPart>
          </mc:Choice>
          <mc:Fallback>
            <p:pic>
              <p:nvPicPr>
                <p:cNvPr id="143" name="Freihand 142">
                  <a:extLst>
                    <a:ext uri="{FF2B5EF4-FFF2-40B4-BE49-F238E27FC236}">
                      <a16:creationId xmlns:a16="http://schemas.microsoft.com/office/drawing/2014/main" id="{497A1C6A-FE31-B2E1-738D-AEA4258DA3F5}"/>
                    </a:ext>
                  </a:extLst>
                </p:cNvPr>
                <p:cNvPicPr/>
                <p:nvPr/>
              </p:nvPicPr>
              <p:blipFill>
                <a:blip r:embed="rId131"/>
                <a:stretch>
                  <a:fillRect/>
                </a:stretch>
              </p:blipFill>
              <p:spPr>
                <a:xfrm>
                  <a:off x="11004709" y="3327284"/>
                  <a:ext cx="1998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4" name="Freihand 143">
                  <a:extLst>
                    <a:ext uri="{FF2B5EF4-FFF2-40B4-BE49-F238E27FC236}">
                      <a16:creationId xmlns:a16="http://schemas.microsoft.com/office/drawing/2014/main" id="{080FBDD8-AE48-27AF-8F0B-B34C37156876}"/>
                    </a:ext>
                  </a:extLst>
                </p14:cNvPr>
                <p14:cNvContentPartPr/>
                <p14:nvPr/>
              </p14:nvContentPartPr>
              <p14:xfrm>
                <a:off x="11176789" y="3357164"/>
                <a:ext cx="42840" cy="23040"/>
              </p14:xfrm>
            </p:contentPart>
          </mc:Choice>
          <mc:Fallback>
            <p:pic>
              <p:nvPicPr>
                <p:cNvPr id="144" name="Freihand 143">
                  <a:extLst>
                    <a:ext uri="{FF2B5EF4-FFF2-40B4-BE49-F238E27FC236}">
                      <a16:creationId xmlns:a16="http://schemas.microsoft.com/office/drawing/2014/main" id="{080FBDD8-AE48-27AF-8F0B-B34C37156876}"/>
                    </a:ext>
                  </a:extLst>
                </p:cNvPr>
                <p:cNvPicPr/>
                <p:nvPr/>
              </p:nvPicPr>
              <p:blipFill>
                <a:blip r:embed="rId133"/>
                <a:stretch>
                  <a:fillRect/>
                </a:stretch>
              </p:blipFill>
              <p:spPr>
                <a:xfrm>
                  <a:off x="11167789" y="3348524"/>
                  <a:ext cx="60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6" name="Freihand 145">
                  <a:extLst>
                    <a:ext uri="{FF2B5EF4-FFF2-40B4-BE49-F238E27FC236}">
                      <a16:creationId xmlns:a16="http://schemas.microsoft.com/office/drawing/2014/main" id="{11E0143B-60A6-5DCA-2900-DCD9A5489883}"/>
                    </a:ext>
                  </a:extLst>
                </p14:cNvPr>
                <p14:cNvContentPartPr/>
                <p14:nvPr/>
              </p14:nvContentPartPr>
              <p14:xfrm>
                <a:off x="11258509" y="3474884"/>
                <a:ext cx="189360" cy="94320"/>
              </p14:xfrm>
            </p:contentPart>
          </mc:Choice>
          <mc:Fallback>
            <p:pic>
              <p:nvPicPr>
                <p:cNvPr id="146" name="Freihand 145">
                  <a:extLst>
                    <a:ext uri="{FF2B5EF4-FFF2-40B4-BE49-F238E27FC236}">
                      <a16:creationId xmlns:a16="http://schemas.microsoft.com/office/drawing/2014/main" id="{11E0143B-60A6-5DCA-2900-DCD9A5489883}"/>
                    </a:ext>
                  </a:extLst>
                </p:cNvPr>
                <p:cNvPicPr/>
                <p:nvPr/>
              </p:nvPicPr>
              <p:blipFill>
                <a:blip r:embed="rId135"/>
                <a:stretch>
                  <a:fillRect/>
                </a:stretch>
              </p:blipFill>
              <p:spPr>
                <a:xfrm>
                  <a:off x="11249509" y="3466244"/>
                  <a:ext cx="207000" cy="11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255" name="Freihand 254">
                <a:extLst>
                  <a:ext uri="{FF2B5EF4-FFF2-40B4-BE49-F238E27FC236}">
                    <a16:creationId xmlns:a16="http://schemas.microsoft.com/office/drawing/2014/main" id="{D92662B3-1C82-C7B6-DA44-0C3C2B27C830}"/>
                  </a:ext>
                </a:extLst>
              </p14:cNvPr>
              <p14:cNvContentPartPr/>
              <p14:nvPr/>
            </p14:nvContentPartPr>
            <p14:xfrm>
              <a:off x="6316069" y="2486324"/>
              <a:ext cx="34920" cy="987840"/>
            </p14:xfrm>
          </p:contentPart>
        </mc:Choice>
        <mc:Fallback>
          <p:pic>
            <p:nvPicPr>
              <p:cNvPr id="255" name="Freihand 254">
                <a:extLst>
                  <a:ext uri="{FF2B5EF4-FFF2-40B4-BE49-F238E27FC236}">
                    <a16:creationId xmlns:a16="http://schemas.microsoft.com/office/drawing/2014/main" id="{D92662B3-1C82-C7B6-DA44-0C3C2B27C830}"/>
                  </a:ext>
                </a:extLst>
              </p:cNvPr>
              <p:cNvPicPr/>
              <p:nvPr/>
            </p:nvPicPr>
            <p:blipFill>
              <a:blip r:embed="rId137"/>
              <a:stretch>
                <a:fillRect/>
              </a:stretch>
            </p:blipFill>
            <p:spPr>
              <a:xfrm>
                <a:off x="6307069" y="2477324"/>
                <a:ext cx="52560" cy="1005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62" name="Freihand 361">
                <a:extLst>
                  <a:ext uri="{FF2B5EF4-FFF2-40B4-BE49-F238E27FC236}">
                    <a16:creationId xmlns:a16="http://schemas.microsoft.com/office/drawing/2014/main" id="{8FD7B5C8-EBCA-1BAF-56AC-16C8D82EF25D}"/>
                  </a:ext>
                </a:extLst>
              </p14:cNvPr>
              <p14:cNvContentPartPr/>
              <p14:nvPr/>
            </p14:nvContentPartPr>
            <p14:xfrm>
              <a:off x="3027109" y="543044"/>
              <a:ext cx="112680" cy="285840"/>
            </p14:xfrm>
          </p:contentPart>
        </mc:Choice>
        <mc:Fallback>
          <p:pic>
            <p:nvPicPr>
              <p:cNvPr id="362" name="Freihand 361">
                <a:extLst>
                  <a:ext uri="{FF2B5EF4-FFF2-40B4-BE49-F238E27FC236}">
                    <a16:creationId xmlns:a16="http://schemas.microsoft.com/office/drawing/2014/main" id="{8FD7B5C8-EBCA-1BAF-56AC-16C8D82EF25D}"/>
                  </a:ext>
                </a:extLst>
              </p:cNvPr>
              <p:cNvPicPr/>
              <p:nvPr/>
            </p:nvPicPr>
            <p:blipFill>
              <a:blip r:embed="rId139"/>
              <a:stretch>
                <a:fillRect/>
              </a:stretch>
            </p:blipFill>
            <p:spPr>
              <a:xfrm>
                <a:off x="3018469" y="534404"/>
                <a:ext cx="130320" cy="303480"/>
              </a:xfrm>
              <a:prstGeom prst="rect">
                <a:avLst/>
              </a:prstGeom>
            </p:spPr>
          </p:pic>
        </mc:Fallback>
      </mc:AlternateContent>
      <p:grpSp>
        <p:nvGrpSpPr>
          <p:cNvPr id="401" name="Gruppieren 400">
            <a:extLst>
              <a:ext uri="{FF2B5EF4-FFF2-40B4-BE49-F238E27FC236}">
                <a16:creationId xmlns:a16="http://schemas.microsoft.com/office/drawing/2014/main" id="{45AA4A85-B370-5611-4FAC-B5F50D93851F}"/>
              </a:ext>
            </a:extLst>
          </p:cNvPr>
          <p:cNvGrpSpPr/>
          <p:nvPr/>
        </p:nvGrpSpPr>
        <p:grpSpPr>
          <a:xfrm>
            <a:off x="5941309" y="440804"/>
            <a:ext cx="1369800" cy="3079800"/>
            <a:chOff x="5941309" y="440804"/>
            <a:chExt cx="1369800" cy="3079800"/>
          </a:xfrm>
        </p:grpSpPr>
        <mc:AlternateContent xmlns:mc="http://schemas.openxmlformats.org/markup-compatibility/2006">
          <mc:Choice xmlns:p14="http://schemas.microsoft.com/office/powerpoint/2010/main" Requires="p14">
            <p:contentPart p14:bwMode="auto" r:id="rId140">
              <p14:nvContentPartPr>
                <p14:cNvPr id="305" name="Freihand 304">
                  <a:extLst>
                    <a:ext uri="{FF2B5EF4-FFF2-40B4-BE49-F238E27FC236}">
                      <a16:creationId xmlns:a16="http://schemas.microsoft.com/office/drawing/2014/main" id="{2729B743-9528-0BDA-A52F-77D4CFBDB150}"/>
                    </a:ext>
                  </a:extLst>
                </p14:cNvPr>
                <p14:cNvContentPartPr/>
                <p14:nvPr/>
              </p14:nvContentPartPr>
              <p14:xfrm>
                <a:off x="6325429" y="2471204"/>
                <a:ext cx="27360" cy="978120"/>
              </p14:xfrm>
            </p:contentPart>
          </mc:Choice>
          <mc:Fallback>
            <p:pic>
              <p:nvPicPr>
                <p:cNvPr id="305" name="Freihand 304">
                  <a:extLst>
                    <a:ext uri="{FF2B5EF4-FFF2-40B4-BE49-F238E27FC236}">
                      <a16:creationId xmlns:a16="http://schemas.microsoft.com/office/drawing/2014/main" id="{2729B743-9528-0BDA-A52F-77D4CFBDB150}"/>
                    </a:ext>
                  </a:extLst>
                </p:cNvPr>
                <p:cNvPicPr/>
                <p:nvPr/>
              </p:nvPicPr>
              <p:blipFill>
                <a:blip r:embed="rId141"/>
                <a:stretch>
                  <a:fillRect/>
                </a:stretch>
              </p:blipFill>
              <p:spPr>
                <a:xfrm>
                  <a:off x="6316429" y="2462204"/>
                  <a:ext cx="45000" cy="995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06" name="Freihand 305">
                  <a:extLst>
                    <a:ext uri="{FF2B5EF4-FFF2-40B4-BE49-F238E27FC236}">
                      <a16:creationId xmlns:a16="http://schemas.microsoft.com/office/drawing/2014/main" id="{E24C9898-A076-6E44-96CA-F74F5BB0057F}"/>
                    </a:ext>
                  </a:extLst>
                </p14:cNvPr>
                <p14:cNvContentPartPr/>
                <p14:nvPr/>
              </p14:nvContentPartPr>
              <p14:xfrm>
                <a:off x="6399229" y="2737964"/>
                <a:ext cx="710640" cy="657720"/>
              </p14:xfrm>
            </p:contentPart>
          </mc:Choice>
          <mc:Fallback>
            <p:pic>
              <p:nvPicPr>
                <p:cNvPr id="306" name="Freihand 305">
                  <a:extLst>
                    <a:ext uri="{FF2B5EF4-FFF2-40B4-BE49-F238E27FC236}">
                      <a16:creationId xmlns:a16="http://schemas.microsoft.com/office/drawing/2014/main" id="{E24C9898-A076-6E44-96CA-F74F5BB0057F}"/>
                    </a:ext>
                  </a:extLst>
                </p:cNvPr>
                <p:cNvPicPr/>
                <p:nvPr/>
              </p:nvPicPr>
              <p:blipFill>
                <a:blip r:embed="rId143"/>
                <a:stretch>
                  <a:fillRect/>
                </a:stretch>
              </p:blipFill>
              <p:spPr>
                <a:xfrm>
                  <a:off x="6390589" y="2729324"/>
                  <a:ext cx="728280" cy="675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07" name="Freihand 306">
                  <a:extLst>
                    <a:ext uri="{FF2B5EF4-FFF2-40B4-BE49-F238E27FC236}">
                      <a16:creationId xmlns:a16="http://schemas.microsoft.com/office/drawing/2014/main" id="{F03E036F-CF2F-DD59-1317-8C66B9EA252D}"/>
                    </a:ext>
                  </a:extLst>
                </p14:cNvPr>
                <p14:cNvContentPartPr/>
                <p14:nvPr/>
              </p14:nvContentPartPr>
              <p14:xfrm>
                <a:off x="7135429" y="1637444"/>
                <a:ext cx="78480" cy="1041480"/>
              </p14:xfrm>
            </p:contentPart>
          </mc:Choice>
          <mc:Fallback>
            <p:pic>
              <p:nvPicPr>
                <p:cNvPr id="307" name="Freihand 306">
                  <a:extLst>
                    <a:ext uri="{FF2B5EF4-FFF2-40B4-BE49-F238E27FC236}">
                      <a16:creationId xmlns:a16="http://schemas.microsoft.com/office/drawing/2014/main" id="{F03E036F-CF2F-DD59-1317-8C66B9EA252D}"/>
                    </a:ext>
                  </a:extLst>
                </p:cNvPr>
                <p:cNvPicPr/>
                <p:nvPr/>
              </p:nvPicPr>
              <p:blipFill>
                <a:blip r:embed="rId145"/>
                <a:stretch>
                  <a:fillRect/>
                </a:stretch>
              </p:blipFill>
              <p:spPr>
                <a:xfrm>
                  <a:off x="7126789" y="1628444"/>
                  <a:ext cx="96120" cy="1059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09" name="Freihand 308">
                  <a:extLst>
                    <a:ext uri="{FF2B5EF4-FFF2-40B4-BE49-F238E27FC236}">
                      <a16:creationId xmlns:a16="http://schemas.microsoft.com/office/drawing/2014/main" id="{F4F779F2-D249-3C86-2835-B54568CB0446}"/>
                    </a:ext>
                  </a:extLst>
                </p14:cNvPr>
                <p14:cNvContentPartPr/>
                <p14:nvPr/>
              </p14:nvContentPartPr>
              <p14:xfrm>
                <a:off x="6323269" y="1644644"/>
                <a:ext cx="863640" cy="851760"/>
              </p14:xfrm>
            </p:contentPart>
          </mc:Choice>
          <mc:Fallback>
            <p:pic>
              <p:nvPicPr>
                <p:cNvPr id="309" name="Freihand 308">
                  <a:extLst>
                    <a:ext uri="{FF2B5EF4-FFF2-40B4-BE49-F238E27FC236}">
                      <a16:creationId xmlns:a16="http://schemas.microsoft.com/office/drawing/2014/main" id="{F4F779F2-D249-3C86-2835-B54568CB0446}"/>
                    </a:ext>
                  </a:extLst>
                </p:cNvPr>
                <p:cNvPicPr/>
                <p:nvPr/>
              </p:nvPicPr>
              <p:blipFill>
                <a:blip r:embed="rId147"/>
                <a:stretch>
                  <a:fillRect/>
                </a:stretch>
              </p:blipFill>
              <p:spPr>
                <a:xfrm>
                  <a:off x="6314629" y="1636004"/>
                  <a:ext cx="881280" cy="869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11" name="Freihand 310">
                  <a:extLst>
                    <a:ext uri="{FF2B5EF4-FFF2-40B4-BE49-F238E27FC236}">
                      <a16:creationId xmlns:a16="http://schemas.microsoft.com/office/drawing/2014/main" id="{0CCDFFC8-E4C3-C6DA-85CA-689F9824A6F9}"/>
                    </a:ext>
                  </a:extLst>
                </p14:cNvPr>
                <p14:cNvContentPartPr/>
                <p14:nvPr/>
              </p14:nvContentPartPr>
              <p14:xfrm>
                <a:off x="6481309" y="2767844"/>
                <a:ext cx="77400" cy="237960"/>
              </p14:xfrm>
            </p:contentPart>
          </mc:Choice>
          <mc:Fallback>
            <p:pic>
              <p:nvPicPr>
                <p:cNvPr id="311" name="Freihand 310">
                  <a:extLst>
                    <a:ext uri="{FF2B5EF4-FFF2-40B4-BE49-F238E27FC236}">
                      <a16:creationId xmlns:a16="http://schemas.microsoft.com/office/drawing/2014/main" id="{0CCDFFC8-E4C3-C6DA-85CA-689F9824A6F9}"/>
                    </a:ext>
                  </a:extLst>
                </p:cNvPr>
                <p:cNvPicPr/>
                <p:nvPr/>
              </p:nvPicPr>
              <p:blipFill>
                <a:blip r:embed="rId149"/>
                <a:stretch>
                  <a:fillRect/>
                </a:stretch>
              </p:blipFill>
              <p:spPr>
                <a:xfrm>
                  <a:off x="6472669" y="2758844"/>
                  <a:ext cx="950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12" name="Freihand 311">
                  <a:extLst>
                    <a:ext uri="{FF2B5EF4-FFF2-40B4-BE49-F238E27FC236}">
                      <a16:creationId xmlns:a16="http://schemas.microsoft.com/office/drawing/2014/main" id="{64EF84A5-2BC0-2D98-DEEE-0F0C368B357A}"/>
                    </a:ext>
                  </a:extLst>
                </p14:cNvPr>
                <p14:cNvContentPartPr/>
                <p14:nvPr/>
              </p14:nvContentPartPr>
              <p14:xfrm>
                <a:off x="6590749" y="2816444"/>
                <a:ext cx="98640" cy="205920"/>
              </p14:xfrm>
            </p:contentPart>
          </mc:Choice>
          <mc:Fallback>
            <p:pic>
              <p:nvPicPr>
                <p:cNvPr id="312" name="Freihand 311">
                  <a:extLst>
                    <a:ext uri="{FF2B5EF4-FFF2-40B4-BE49-F238E27FC236}">
                      <a16:creationId xmlns:a16="http://schemas.microsoft.com/office/drawing/2014/main" id="{64EF84A5-2BC0-2D98-DEEE-0F0C368B357A}"/>
                    </a:ext>
                  </a:extLst>
                </p:cNvPr>
                <p:cNvPicPr/>
                <p:nvPr/>
              </p:nvPicPr>
              <p:blipFill>
                <a:blip r:embed="rId151"/>
                <a:stretch>
                  <a:fillRect/>
                </a:stretch>
              </p:blipFill>
              <p:spPr>
                <a:xfrm>
                  <a:off x="6581749" y="2807444"/>
                  <a:ext cx="1162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19" name="Freihand 318">
                  <a:extLst>
                    <a:ext uri="{FF2B5EF4-FFF2-40B4-BE49-F238E27FC236}">
                      <a16:creationId xmlns:a16="http://schemas.microsoft.com/office/drawing/2014/main" id="{5D568534-249E-4222-009B-0F4487686B15}"/>
                    </a:ext>
                  </a:extLst>
                </p14:cNvPr>
                <p14:cNvContentPartPr/>
                <p14:nvPr/>
              </p14:nvContentPartPr>
              <p14:xfrm>
                <a:off x="5941309" y="1106084"/>
                <a:ext cx="460080" cy="1807200"/>
              </p14:xfrm>
            </p:contentPart>
          </mc:Choice>
          <mc:Fallback>
            <p:pic>
              <p:nvPicPr>
                <p:cNvPr id="319" name="Freihand 318">
                  <a:extLst>
                    <a:ext uri="{FF2B5EF4-FFF2-40B4-BE49-F238E27FC236}">
                      <a16:creationId xmlns:a16="http://schemas.microsoft.com/office/drawing/2014/main" id="{5D568534-249E-4222-009B-0F4487686B15}"/>
                    </a:ext>
                  </a:extLst>
                </p:cNvPr>
                <p:cNvPicPr/>
                <p:nvPr/>
              </p:nvPicPr>
              <p:blipFill>
                <a:blip r:embed="rId153"/>
                <a:stretch>
                  <a:fillRect/>
                </a:stretch>
              </p:blipFill>
              <p:spPr>
                <a:xfrm>
                  <a:off x="5932309" y="1097444"/>
                  <a:ext cx="477720" cy="1824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20" name="Freihand 319">
                  <a:extLst>
                    <a:ext uri="{FF2B5EF4-FFF2-40B4-BE49-F238E27FC236}">
                      <a16:creationId xmlns:a16="http://schemas.microsoft.com/office/drawing/2014/main" id="{02504866-326E-89E2-AA93-C874A1690BEA}"/>
                    </a:ext>
                  </a:extLst>
                </p14:cNvPr>
                <p14:cNvContentPartPr/>
                <p14:nvPr/>
              </p14:nvContentPartPr>
              <p14:xfrm>
                <a:off x="6771829" y="931844"/>
                <a:ext cx="531360" cy="972360"/>
              </p14:xfrm>
            </p:contentPart>
          </mc:Choice>
          <mc:Fallback>
            <p:pic>
              <p:nvPicPr>
                <p:cNvPr id="320" name="Freihand 319">
                  <a:extLst>
                    <a:ext uri="{FF2B5EF4-FFF2-40B4-BE49-F238E27FC236}">
                      <a16:creationId xmlns:a16="http://schemas.microsoft.com/office/drawing/2014/main" id="{02504866-326E-89E2-AA93-C874A1690BEA}"/>
                    </a:ext>
                  </a:extLst>
                </p:cNvPr>
                <p:cNvPicPr/>
                <p:nvPr/>
              </p:nvPicPr>
              <p:blipFill>
                <a:blip r:embed="rId155"/>
                <a:stretch>
                  <a:fillRect/>
                </a:stretch>
              </p:blipFill>
              <p:spPr>
                <a:xfrm>
                  <a:off x="6762829" y="922844"/>
                  <a:ext cx="549000" cy="990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22" name="Freihand 321">
                  <a:extLst>
                    <a:ext uri="{FF2B5EF4-FFF2-40B4-BE49-F238E27FC236}">
                      <a16:creationId xmlns:a16="http://schemas.microsoft.com/office/drawing/2014/main" id="{0ED271F7-4CF3-CCFD-FBFA-71A53E81C9F5}"/>
                    </a:ext>
                  </a:extLst>
                </p14:cNvPr>
                <p14:cNvContentPartPr/>
                <p14:nvPr/>
              </p14:nvContentPartPr>
              <p14:xfrm>
                <a:off x="6191149" y="731684"/>
                <a:ext cx="23400" cy="162720"/>
              </p14:xfrm>
            </p:contentPart>
          </mc:Choice>
          <mc:Fallback>
            <p:pic>
              <p:nvPicPr>
                <p:cNvPr id="322" name="Freihand 321">
                  <a:extLst>
                    <a:ext uri="{FF2B5EF4-FFF2-40B4-BE49-F238E27FC236}">
                      <a16:creationId xmlns:a16="http://schemas.microsoft.com/office/drawing/2014/main" id="{0ED271F7-4CF3-CCFD-FBFA-71A53E81C9F5}"/>
                    </a:ext>
                  </a:extLst>
                </p:cNvPr>
                <p:cNvPicPr/>
                <p:nvPr/>
              </p:nvPicPr>
              <p:blipFill>
                <a:blip r:embed="rId157"/>
                <a:stretch>
                  <a:fillRect/>
                </a:stretch>
              </p:blipFill>
              <p:spPr>
                <a:xfrm>
                  <a:off x="6182509" y="722684"/>
                  <a:ext cx="41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23" name="Freihand 322">
                  <a:extLst>
                    <a:ext uri="{FF2B5EF4-FFF2-40B4-BE49-F238E27FC236}">
                      <a16:creationId xmlns:a16="http://schemas.microsoft.com/office/drawing/2014/main" id="{2B160192-1092-C7B1-13C5-578ABB8A8548}"/>
                    </a:ext>
                  </a:extLst>
                </p14:cNvPr>
                <p14:cNvContentPartPr/>
                <p14:nvPr/>
              </p14:nvContentPartPr>
              <p14:xfrm>
                <a:off x="6051109" y="599204"/>
                <a:ext cx="195120" cy="158400"/>
              </p14:xfrm>
            </p:contentPart>
          </mc:Choice>
          <mc:Fallback>
            <p:pic>
              <p:nvPicPr>
                <p:cNvPr id="323" name="Freihand 322">
                  <a:extLst>
                    <a:ext uri="{FF2B5EF4-FFF2-40B4-BE49-F238E27FC236}">
                      <a16:creationId xmlns:a16="http://schemas.microsoft.com/office/drawing/2014/main" id="{2B160192-1092-C7B1-13C5-578ABB8A8548}"/>
                    </a:ext>
                  </a:extLst>
                </p:cNvPr>
                <p:cNvPicPr/>
                <p:nvPr/>
              </p:nvPicPr>
              <p:blipFill>
                <a:blip r:embed="rId159"/>
                <a:stretch>
                  <a:fillRect/>
                </a:stretch>
              </p:blipFill>
              <p:spPr>
                <a:xfrm>
                  <a:off x="6042469" y="590564"/>
                  <a:ext cx="212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24" name="Freihand 323">
                  <a:extLst>
                    <a:ext uri="{FF2B5EF4-FFF2-40B4-BE49-F238E27FC236}">
                      <a16:creationId xmlns:a16="http://schemas.microsoft.com/office/drawing/2014/main" id="{87CFC21A-071C-F8BA-F0D7-3A3A9501279C}"/>
                    </a:ext>
                  </a:extLst>
                </p14:cNvPr>
                <p14:cNvContentPartPr/>
                <p14:nvPr/>
              </p14:nvContentPartPr>
              <p14:xfrm>
                <a:off x="6288709" y="731684"/>
                <a:ext cx="129600" cy="144000"/>
              </p14:xfrm>
            </p:contentPart>
          </mc:Choice>
          <mc:Fallback>
            <p:pic>
              <p:nvPicPr>
                <p:cNvPr id="324" name="Freihand 323">
                  <a:extLst>
                    <a:ext uri="{FF2B5EF4-FFF2-40B4-BE49-F238E27FC236}">
                      <a16:creationId xmlns:a16="http://schemas.microsoft.com/office/drawing/2014/main" id="{87CFC21A-071C-F8BA-F0D7-3A3A9501279C}"/>
                    </a:ext>
                  </a:extLst>
                </p:cNvPr>
                <p:cNvPicPr/>
                <p:nvPr/>
              </p:nvPicPr>
              <p:blipFill>
                <a:blip r:embed="rId161"/>
                <a:stretch>
                  <a:fillRect/>
                </a:stretch>
              </p:blipFill>
              <p:spPr>
                <a:xfrm>
                  <a:off x="6280069" y="722684"/>
                  <a:ext cx="147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25" name="Freihand 324">
                  <a:extLst>
                    <a:ext uri="{FF2B5EF4-FFF2-40B4-BE49-F238E27FC236}">
                      <a16:creationId xmlns:a16="http://schemas.microsoft.com/office/drawing/2014/main" id="{BEC77F09-C0C2-64F6-6F84-7C714B7238B0}"/>
                    </a:ext>
                  </a:extLst>
                </p14:cNvPr>
                <p14:cNvContentPartPr/>
                <p14:nvPr/>
              </p14:nvContentPartPr>
              <p14:xfrm>
                <a:off x="6421189" y="691364"/>
                <a:ext cx="50400" cy="112680"/>
              </p14:xfrm>
            </p:contentPart>
          </mc:Choice>
          <mc:Fallback>
            <p:pic>
              <p:nvPicPr>
                <p:cNvPr id="325" name="Freihand 324">
                  <a:extLst>
                    <a:ext uri="{FF2B5EF4-FFF2-40B4-BE49-F238E27FC236}">
                      <a16:creationId xmlns:a16="http://schemas.microsoft.com/office/drawing/2014/main" id="{BEC77F09-C0C2-64F6-6F84-7C714B7238B0}"/>
                    </a:ext>
                  </a:extLst>
                </p:cNvPr>
                <p:cNvPicPr/>
                <p:nvPr/>
              </p:nvPicPr>
              <p:blipFill>
                <a:blip r:embed="rId163"/>
                <a:stretch>
                  <a:fillRect/>
                </a:stretch>
              </p:blipFill>
              <p:spPr>
                <a:xfrm>
                  <a:off x="6412549" y="682364"/>
                  <a:ext cx="68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26" name="Freihand 325">
                  <a:extLst>
                    <a:ext uri="{FF2B5EF4-FFF2-40B4-BE49-F238E27FC236}">
                      <a16:creationId xmlns:a16="http://schemas.microsoft.com/office/drawing/2014/main" id="{AC0AD261-BDD8-3F70-86E0-5DB75259C9DC}"/>
                    </a:ext>
                  </a:extLst>
                </p14:cNvPr>
                <p14:cNvContentPartPr/>
                <p14:nvPr/>
              </p14:nvContentPartPr>
              <p14:xfrm>
                <a:off x="6484189" y="501644"/>
                <a:ext cx="104760" cy="277920"/>
              </p14:xfrm>
            </p:contentPart>
          </mc:Choice>
          <mc:Fallback>
            <p:pic>
              <p:nvPicPr>
                <p:cNvPr id="326" name="Freihand 325">
                  <a:extLst>
                    <a:ext uri="{FF2B5EF4-FFF2-40B4-BE49-F238E27FC236}">
                      <a16:creationId xmlns:a16="http://schemas.microsoft.com/office/drawing/2014/main" id="{AC0AD261-BDD8-3F70-86E0-5DB75259C9DC}"/>
                    </a:ext>
                  </a:extLst>
                </p:cNvPr>
                <p:cNvPicPr/>
                <p:nvPr/>
              </p:nvPicPr>
              <p:blipFill>
                <a:blip r:embed="rId165"/>
                <a:stretch>
                  <a:fillRect/>
                </a:stretch>
              </p:blipFill>
              <p:spPr>
                <a:xfrm>
                  <a:off x="6475549" y="493004"/>
                  <a:ext cx="1224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27" name="Freihand 326">
                  <a:extLst>
                    <a:ext uri="{FF2B5EF4-FFF2-40B4-BE49-F238E27FC236}">
                      <a16:creationId xmlns:a16="http://schemas.microsoft.com/office/drawing/2014/main" id="{7A216589-A4FD-CF33-BE18-3C520E2153E0}"/>
                    </a:ext>
                  </a:extLst>
                </p14:cNvPr>
                <p14:cNvContentPartPr/>
                <p14:nvPr/>
              </p14:nvContentPartPr>
              <p14:xfrm>
                <a:off x="6615949" y="440804"/>
                <a:ext cx="176760" cy="279720"/>
              </p14:xfrm>
            </p:contentPart>
          </mc:Choice>
          <mc:Fallback>
            <p:pic>
              <p:nvPicPr>
                <p:cNvPr id="327" name="Freihand 326">
                  <a:extLst>
                    <a:ext uri="{FF2B5EF4-FFF2-40B4-BE49-F238E27FC236}">
                      <a16:creationId xmlns:a16="http://schemas.microsoft.com/office/drawing/2014/main" id="{7A216589-A4FD-CF33-BE18-3C520E2153E0}"/>
                    </a:ext>
                  </a:extLst>
                </p:cNvPr>
                <p:cNvPicPr/>
                <p:nvPr/>
              </p:nvPicPr>
              <p:blipFill>
                <a:blip r:embed="rId167"/>
                <a:stretch>
                  <a:fillRect/>
                </a:stretch>
              </p:blipFill>
              <p:spPr>
                <a:xfrm>
                  <a:off x="6606949" y="432164"/>
                  <a:ext cx="1944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42" name="Freihand 341">
                  <a:extLst>
                    <a:ext uri="{FF2B5EF4-FFF2-40B4-BE49-F238E27FC236}">
                      <a16:creationId xmlns:a16="http://schemas.microsoft.com/office/drawing/2014/main" id="{FF8A3A9B-B4DA-E7BB-8125-852CA5A326AB}"/>
                    </a:ext>
                  </a:extLst>
                </p14:cNvPr>
                <p14:cNvContentPartPr/>
                <p14:nvPr/>
              </p14:nvContentPartPr>
              <p14:xfrm>
                <a:off x="6143989" y="2979524"/>
                <a:ext cx="69480" cy="103320"/>
              </p14:xfrm>
            </p:contentPart>
          </mc:Choice>
          <mc:Fallback>
            <p:pic>
              <p:nvPicPr>
                <p:cNvPr id="342" name="Freihand 341">
                  <a:extLst>
                    <a:ext uri="{FF2B5EF4-FFF2-40B4-BE49-F238E27FC236}">
                      <a16:creationId xmlns:a16="http://schemas.microsoft.com/office/drawing/2014/main" id="{FF8A3A9B-B4DA-E7BB-8125-852CA5A326AB}"/>
                    </a:ext>
                  </a:extLst>
                </p:cNvPr>
                <p:cNvPicPr/>
                <p:nvPr/>
              </p:nvPicPr>
              <p:blipFill>
                <a:blip r:embed="rId169"/>
                <a:stretch>
                  <a:fillRect/>
                </a:stretch>
              </p:blipFill>
              <p:spPr>
                <a:xfrm>
                  <a:off x="6134989" y="2970884"/>
                  <a:ext cx="87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43" name="Freihand 342">
                  <a:extLst>
                    <a:ext uri="{FF2B5EF4-FFF2-40B4-BE49-F238E27FC236}">
                      <a16:creationId xmlns:a16="http://schemas.microsoft.com/office/drawing/2014/main" id="{19EB3D9F-9719-4424-7ECA-C0F8301BE884}"/>
                    </a:ext>
                  </a:extLst>
                </p14:cNvPr>
                <p14:cNvContentPartPr/>
                <p14:nvPr/>
              </p14:nvContentPartPr>
              <p14:xfrm>
                <a:off x="7256389" y="2006804"/>
                <a:ext cx="54720" cy="147600"/>
              </p14:xfrm>
            </p:contentPart>
          </mc:Choice>
          <mc:Fallback>
            <p:pic>
              <p:nvPicPr>
                <p:cNvPr id="343" name="Freihand 342">
                  <a:extLst>
                    <a:ext uri="{FF2B5EF4-FFF2-40B4-BE49-F238E27FC236}">
                      <a16:creationId xmlns:a16="http://schemas.microsoft.com/office/drawing/2014/main" id="{19EB3D9F-9719-4424-7ECA-C0F8301BE884}"/>
                    </a:ext>
                  </a:extLst>
                </p:cNvPr>
                <p:cNvPicPr/>
                <p:nvPr/>
              </p:nvPicPr>
              <p:blipFill>
                <a:blip r:embed="rId171"/>
                <a:stretch>
                  <a:fillRect/>
                </a:stretch>
              </p:blipFill>
              <p:spPr>
                <a:xfrm>
                  <a:off x="7247389" y="1998164"/>
                  <a:ext cx="72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57" name="Freihand 356">
                  <a:extLst>
                    <a:ext uri="{FF2B5EF4-FFF2-40B4-BE49-F238E27FC236}">
                      <a16:creationId xmlns:a16="http://schemas.microsoft.com/office/drawing/2014/main" id="{33444C2D-2BD1-EF10-7321-8C1E7C63E65D}"/>
                    </a:ext>
                  </a:extLst>
                </p14:cNvPr>
                <p14:cNvContentPartPr/>
                <p14:nvPr/>
              </p14:nvContentPartPr>
              <p14:xfrm>
                <a:off x="6350269" y="2472284"/>
                <a:ext cx="139680" cy="20880"/>
              </p14:xfrm>
            </p:contentPart>
          </mc:Choice>
          <mc:Fallback>
            <p:pic>
              <p:nvPicPr>
                <p:cNvPr id="357" name="Freihand 356">
                  <a:extLst>
                    <a:ext uri="{FF2B5EF4-FFF2-40B4-BE49-F238E27FC236}">
                      <a16:creationId xmlns:a16="http://schemas.microsoft.com/office/drawing/2014/main" id="{33444C2D-2BD1-EF10-7321-8C1E7C63E65D}"/>
                    </a:ext>
                  </a:extLst>
                </p:cNvPr>
                <p:cNvPicPr/>
                <p:nvPr/>
              </p:nvPicPr>
              <p:blipFill>
                <a:blip r:embed="rId173"/>
                <a:stretch>
                  <a:fillRect/>
                </a:stretch>
              </p:blipFill>
              <p:spPr>
                <a:xfrm>
                  <a:off x="6341269" y="2463644"/>
                  <a:ext cx="157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58" name="Freihand 357">
                  <a:extLst>
                    <a:ext uri="{FF2B5EF4-FFF2-40B4-BE49-F238E27FC236}">
                      <a16:creationId xmlns:a16="http://schemas.microsoft.com/office/drawing/2014/main" id="{EDA00DD0-C09D-55E3-064A-15EE8FB4CEFA}"/>
                    </a:ext>
                  </a:extLst>
                </p14:cNvPr>
                <p14:cNvContentPartPr/>
                <p14:nvPr/>
              </p14:nvContentPartPr>
              <p14:xfrm>
                <a:off x="6645829" y="2328644"/>
                <a:ext cx="496080" cy="87840"/>
              </p14:xfrm>
            </p:contentPart>
          </mc:Choice>
          <mc:Fallback>
            <p:pic>
              <p:nvPicPr>
                <p:cNvPr id="358" name="Freihand 357">
                  <a:extLst>
                    <a:ext uri="{FF2B5EF4-FFF2-40B4-BE49-F238E27FC236}">
                      <a16:creationId xmlns:a16="http://schemas.microsoft.com/office/drawing/2014/main" id="{EDA00DD0-C09D-55E3-064A-15EE8FB4CEFA}"/>
                    </a:ext>
                  </a:extLst>
                </p:cNvPr>
                <p:cNvPicPr/>
                <p:nvPr/>
              </p:nvPicPr>
              <p:blipFill>
                <a:blip r:embed="rId175"/>
                <a:stretch>
                  <a:fillRect/>
                </a:stretch>
              </p:blipFill>
              <p:spPr>
                <a:xfrm>
                  <a:off x="6636829" y="2320004"/>
                  <a:ext cx="513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59" name="Freihand 358">
                  <a:extLst>
                    <a:ext uri="{FF2B5EF4-FFF2-40B4-BE49-F238E27FC236}">
                      <a16:creationId xmlns:a16="http://schemas.microsoft.com/office/drawing/2014/main" id="{8F256B9F-B4E2-E7C2-E4D9-427A75EC667C}"/>
                    </a:ext>
                  </a:extLst>
                </p14:cNvPr>
                <p14:cNvContentPartPr/>
                <p14:nvPr/>
              </p14:nvContentPartPr>
              <p14:xfrm>
                <a:off x="6388069" y="2296244"/>
                <a:ext cx="771120" cy="204840"/>
              </p14:xfrm>
            </p:contentPart>
          </mc:Choice>
          <mc:Fallback>
            <p:pic>
              <p:nvPicPr>
                <p:cNvPr id="359" name="Freihand 358">
                  <a:extLst>
                    <a:ext uri="{FF2B5EF4-FFF2-40B4-BE49-F238E27FC236}">
                      <a16:creationId xmlns:a16="http://schemas.microsoft.com/office/drawing/2014/main" id="{8F256B9F-B4E2-E7C2-E4D9-427A75EC667C}"/>
                    </a:ext>
                  </a:extLst>
                </p:cNvPr>
                <p:cNvPicPr/>
                <p:nvPr/>
              </p:nvPicPr>
              <p:blipFill>
                <a:blip r:embed="rId177"/>
                <a:stretch>
                  <a:fillRect/>
                </a:stretch>
              </p:blipFill>
              <p:spPr>
                <a:xfrm>
                  <a:off x="6379069" y="2287244"/>
                  <a:ext cx="788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60" name="Freihand 359">
                  <a:extLst>
                    <a:ext uri="{FF2B5EF4-FFF2-40B4-BE49-F238E27FC236}">
                      <a16:creationId xmlns:a16="http://schemas.microsoft.com/office/drawing/2014/main" id="{AA44A99D-F2B5-9B82-377E-31C69433A2C1}"/>
                    </a:ext>
                  </a:extLst>
                </p14:cNvPr>
                <p14:cNvContentPartPr/>
                <p14:nvPr/>
              </p14:nvContentPartPr>
              <p14:xfrm>
                <a:off x="6785869" y="2186444"/>
                <a:ext cx="68400" cy="125640"/>
              </p14:xfrm>
            </p:contentPart>
          </mc:Choice>
          <mc:Fallback>
            <p:pic>
              <p:nvPicPr>
                <p:cNvPr id="360" name="Freihand 359">
                  <a:extLst>
                    <a:ext uri="{FF2B5EF4-FFF2-40B4-BE49-F238E27FC236}">
                      <a16:creationId xmlns:a16="http://schemas.microsoft.com/office/drawing/2014/main" id="{AA44A99D-F2B5-9B82-377E-31C69433A2C1}"/>
                    </a:ext>
                  </a:extLst>
                </p:cNvPr>
                <p:cNvPicPr/>
                <p:nvPr/>
              </p:nvPicPr>
              <p:blipFill>
                <a:blip r:embed="rId179"/>
                <a:stretch>
                  <a:fillRect/>
                </a:stretch>
              </p:blipFill>
              <p:spPr>
                <a:xfrm>
                  <a:off x="6776869" y="2177804"/>
                  <a:ext cx="86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70" name="Freihand 369">
                  <a:extLst>
                    <a:ext uri="{FF2B5EF4-FFF2-40B4-BE49-F238E27FC236}">
                      <a16:creationId xmlns:a16="http://schemas.microsoft.com/office/drawing/2014/main" id="{3075A88E-653A-94EC-9E4C-F3480922647C}"/>
                    </a:ext>
                  </a:extLst>
                </p14:cNvPr>
                <p14:cNvContentPartPr/>
                <p14:nvPr/>
              </p14:nvContentPartPr>
              <p14:xfrm>
                <a:off x="7163149" y="1666964"/>
                <a:ext cx="11880" cy="2160"/>
              </p14:xfrm>
            </p:contentPart>
          </mc:Choice>
          <mc:Fallback>
            <p:pic>
              <p:nvPicPr>
                <p:cNvPr id="370" name="Freihand 369">
                  <a:extLst>
                    <a:ext uri="{FF2B5EF4-FFF2-40B4-BE49-F238E27FC236}">
                      <a16:creationId xmlns:a16="http://schemas.microsoft.com/office/drawing/2014/main" id="{3075A88E-653A-94EC-9E4C-F3480922647C}"/>
                    </a:ext>
                  </a:extLst>
                </p:cNvPr>
                <p:cNvPicPr/>
                <p:nvPr/>
              </p:nvPicPr>
              <p:blipFill>
                <a:blip r:embed="rId181"/>
                <a:stretch>
                  <a:fillRect/>
                </a:stretch>
              </p:blipFill>
              <p:spPr>
                <a:xfrm>
                  <a:off x="7154509" y="1657964"/>
                  <a:ext cx="29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72" name="Freihand 371">
                  <a:extLst>
                    <a:ext uri="{FF2B5EF4-FFF2-40B4-BE49-F238E27FC236}">
                      <a16:creationId xmlns:a16="http://schemas.microsoft.com/office/drawing/2014/main" id="{3F2CB994-31EC-512C-8256-BF712996D1C6}"/>
                    </a:ext>
                  </a:extLst>
                </p14:cNvPr>
                <p14:cNvContentPartPr/>
                <p14:nvPr/>
              </p14:nvContentPartPr>
              <p14:xfrm>
                <a:off x="7139029" y="2715284"/>
                <a:ext cx="11880" cy="6480"/>
              </p14:xfrm>
            </p:contentPart>
          </mc:Choice>
          <mc:Fallback>
            <p:pic>
              <p:nvPicPr>
                <p:cNvPr id="372" name="Freihand 371">
                  <a:extLst>
                    <a:ext uri="{FF2B5EF4-FFF2-40B4-BE49-F238E27FC236}">
                      <a16:creationId xmlns:a16="http://schemas.microsoft.com/office/drawing/2014/main" id="{3F2CB994-31EC-512C-8256-BF712996D1C6}"/>
                    </a:ext>
                  </a:extLst>
                </p:cNvPr>
                <p:cNvPicPr/>
                <p:nvPr/>
              </p:nvPicPr>
              <p:blipFill>
                <a:blip r:embed="rId183"/>
                <a:stretch>
                  <a:fillRect/>
                </a:stretch>
              </p:blipFill>
              <p:spPr>
                <a:xfrm>
                  <a:off x="7130389" y="2706644"/>
                  <a:ext cx="2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86" name="Freihand 385">
                  <a:extLst>
                    <a:ext uri="{FF2B5EF4-FFF2-40B4-BE49-F238E27FC236}">
                      <a16:creationId xmlns:a16="http://schemas.microsoft.com/office/drawing/2014/main" id="{DEEB143D-871C-CD9C-0F97-39EE919789A4}"/>
                    </a:ext>
                  </a:extLst>
                </p14:cNvPr>
                <p14:cNvContentPartPr/>
                <p14:nvPr/>
              </p14:nvContentPartPr>
              <p14:xfrm>
                <a:off x="6228229" y="2491364"/>
                <a:ext cx="191520" cy="50760"/>
              </p14:xfrm>
            </p:contentPart>
          </mc:Choice>
          <mc:Fallback>
            <p:pic>
              <p:nvPicPr>
                <p:cNvPr id="386" name="Freihand 385">
                  <a:extLst>
                    <a:ext uri="{FF2B5EF4-FFF2-40B4-BE49-F238E27FC236}">
                      <a16:creationId xmlns:a16="http://schemas.microsoft.com/office/drawing/2014/main" id="{DEEB143D-871C-CD9C-0F97-39EE919789A4}"/>
                    </a:ext>
                  </a:extLst>
                </p:cNvPr>
                <p:cNvPicPr/>
                <p:nvPr/>
              </p:nvPicPr>
              <p:blipFill>
                <a:blip r:embed="rId185"/>
                <a:stretch>
                  <a:fillRect/>
                </a:stretch>
              </p:blipFill>
              <p:spPr>
                <a:xfrm>
                  <a:off x="6219229" y="2482364"/>
                  <a:ext cx="209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88" name="Freihand 387">
                  <a:extLst>
                    <a:ext uri="{FF2B5EF4-FFF2-40B4-BE49-F238E27FC236}">
                      <a16:creationId xmlns:a16="http://schemas.microsoft.com/office/drawing/2014/main" id="{28BE4671-6FF8-0706-AE54-CD88AC4B51FE}"/>
                    </a:ext>
                  </a:extLst>
                </p14:cNvPr>
                <p14:cNvContentPartPr/>
                <p14:nvPr/>
              </p14:nvContentPartPr>
              <p14:xfrm>
                <a:off x="6210229" y="3469484"/>
                <a:ext cx="188640" cy="51120"/>
              </p14:xfrm>
            </p:contentPart>
          </mc:Choice>
          <mc:Fallback>
            <p:pic>
              <p:nvPicPr>
                <p:cNvPr id="388" name="Freihand 387">
                  <a:extLst>
                    <a:ext uri="{FF2B5EF4-FFF2-40B4-BE49-F238E27FC236}">
                      <a16:creationId xmlns:a16="http://schemas.microsoft.com/office/drawing/2014/main" id="{28BE4671-6FF8-0706-AE54-CD88AC4B51FE}"/>
                    </a:ext>
                  </a:extLst>
                </p:cNvPr>
                <p:cNvPicPr/>
                <p:nvPr/>
              </p:nvPicPr>
              <p:blipFill>
                <a:blip r:embed="rId187"/>
                <a:stretch>
                  <a:fillRect/>
                </a:stretch>
              </p:blipFill>
              <p:spPr>
                <a:xfrm>
                  <a:off x="6201589" y="3460844"/>
                  <a:ext cx="206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00" name="Freihand 399">
                  <a:extLst>
                    <a:ext uri="{FF2B5EF4-FFF2-40B4-BE49-F238E27FC236}">
                      <a16:creationId xmlns:a16="http://schemas.microsoft.com/office/drawing/2014/main" id="{D6779A20-F510-9797-2ED0-629015F653DF}"/>
                    </a:ext>
                  </a:extLst>
                </p14:cNvPr>
                <p14:cNvContentPartPr/>
                <p14:nvPr/>
              </p14:nvContentPartPr>
              <p14:xfrm>
                <a:off x="7158109" y="2746604"/>
                <a:ext cx="19440" cy="5400"/>
              </p14:xfrm>
            </p:contentPart>
          </mc:Choice>
          <mc:Fallback>
            <p:pic>
              <p:nvPicPr>
                <p:cNvPr id="400" name="Freihand 399">
                  <a:extLst>
                    <a:ext uri="{FF2B5EF4-FFF2-40B4-BE49-F238E27FC236}">
                      <a16:creationId xmlns:a16="http://schemas.microsoft.com/office/drawing/2014/main" id="{D6779A20-F510-9797-2ED0-629015F653DF}"/>
                    </a:ext>
                  </a:extLst>
                </p:cNvPr>
                <p:cNvPicPr/>
                <p:nvPr/>
              </p:nvPicPr>
              <p:blipFill>
                <a:blip r:embed="rId189"/>
                <a:stretch>
                  <a:fillRect/>
                </a:stretch>
              </p:blipFill>
              <p:spPr>
                <a:xfrm>
                  <a:off x="7149469" y="2737604"/>
                  <a:ext cx="37080" cy="2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402" name="Freihand 401">
                <a:extLst>
                  <a:ext uri="{FF2B5EF4-FFF2-40B4-BE49-F238E27FC236}">
                    <a16:creationId xmlns:a16="http://schemas.microsoft.com/office/drawing/2014/main" id="{2B932D91-AD93-77B6-825B-2E9C4297ECC2}"/>
                  </a:ext>
                </a:extLst>
              </p14:cNvPr>
              <p14:cNvContentPartPr/>
              <p14:nvPr/>
            </p14:nvContentPartPr>
            <p14:xfrm>
              <a:off x="7166749" y="3924164"/>
              <a:ext cx="10080" cy="5040"/>
            </p14:xfrm>
          </p:contentPart>
        </mc:Choice>
        <mc:Fallback>
          <p:pic>
            <p:nvPicPr>
              <p:cNvPr id="402" name="Freihand 401">
                <a:extLst>
                  <a:ext uri="{FF2B5EF4-FFF2-40B4-BE49-F238E27FC236}">
                    <a16:creationId xmlns:a16="http://schemas.microsoft.com/office/drawing/2014/main" id="{2B932D91-AD93-77B6-825B-2E9C4297ECC2}"/>
                  </a:ext>
                </a:extLst>
              </p:cNvPr>
              <p:cNvPicPr/>
              <p:nvPr/>
            </p:nvPicPr>
            <p:blipFill>
              <a:blip r:embed="rId191"/>
              <a:stretch>
                <a:fillRect/>
              </a:stretch>
            </p:blipFill>
            <p:spPr>
              <a:xfrm>
                <a:off x="7158109" y="3915524"/>
                <a:ext cx="27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03" name="Freihand 402">
                <a:extLst>
                  <a:ext uri="{FF2B5EF4-FFF2-40B4-BE49-F238E27FC236}">
                    <a16:creationId xmlns:a16="http://schemas.microsoft.com/office/drawing/2014/main" id="{803BC5FF-A2C2-D086-02BA-4979B268741A}"/>
                  </a:ext>
                </a:extLst>
              </p14:cNvPr>
              <p14:cNvContentPartPr/>
              <p14:nvPr/>
            </p14:nvContentPartPr>
            <p14:xfrm>
              <a:off x="6287269" y="3974204"/>
              <a:ext cx="5040" cy="9000"/>
            </p14:xfrm>
          </p:contentPart>
        </mc:Choice>
        <mc:Fallback>
          <p:pic>
            <p:nvPicPr>
              <p:cNvPr id="403" name="Freihand 402">
                <a:extLst>
                  <a:ext uri="{FF2B5EF4-FFF2-40B4-BE49-F238E27FC236}">
                    <a16:creationId xmlns:a16="http://schemas.microsoft.com/office/drawing/2014/main" id="{803BC5FF-A2C2-D086-02BA-4979B268741A}"/>
                  </a:ext>
                </a:extLst>
              </p:cNvPr>
              <p:cNvPicPr/>
              <p:nvPr/>
            </p:nvPicPr>
            <p:blipFill>
              <a:blip r:embed="rId193"/>
              <a:stretch>
                <a:fillRect/>
              </a:stretch>
            </p:blipFill>
            <p:spPr>
              <a:xfrm>
                <a:off x="6278269" y="3965564"/>
                <a:ext cx="22680" cy="26640"/>
              </a:xfrm>
              <a:prstGeom prst="rect">
                <a:avLst/>
              </a:prstGeom>
            </p:spPr>
          </p:pic>
        </mc:Fallback>
      </mc:AlternateContent>
      <p:grpSp>
        <p:nvGrpSpPr>
          <p:cNvPr id="413" name="Gruppieren 412">
            <a:extLst>
              <a:ext uri="{FF2B5EF4-FFF2-40B4-BE49-F238E27FC236}">
                <a16:creationId xmlns:a16="http://schemas.microsoft.com/office/drawing/2014/main" id="{C83D90DC-901D-0FFC-B29C-D3B7B4B5BD49}"/>
              </a:ext>
            </a:extLst>
          </p:cNvPr>
          <p:cNvGrpSpPr/>
          <p:nvPr/>
        </p:nvGrpSpPr>
        <p:grpSpPr>
          <a:xfrm>
            <a:off x="150709" y="630884"/>
            <a:ext cx="3206880" cy="1582560"/>
            <a:chOff x="150709" y="630884"/>
            <a:chExt cx="3206880" cy="1582560"/>
          </a:xfrm>
        </p:grpSpPr>
        <mc:AlternateContent xmlns:mc="http://schemas.openxmlformats.org/markup-compatibility/2006">
          <mc:Choice xmlns:p14="http://schemas.microsoft.com/office/powerpoint/2010/main" Requires="p14">
            <p:contentPart p14:bwMode="auto" r:id="rId194">
              <p14:nvContentPartPr>
                <p14:cNvPr id="314" name="Freihand 313">
                  <a:extLst>
                    <a:ext uri="{FF2B5EF4-FFF2-40B4-BE49-F238E27FC236}">
                      <a16:creationId xmlns:a16="http://schemas.microsoft.com/office/drawing/2014/main" id="{7E757D59-E96D-27BD-C26C-5534C5BBCE6E}"/>
                    </a:ext>
                  </a:extLst>
                </p14:cNvPr>
                <p14:cNvContentPartPr/>
                <p14:nvPr/>
              </p14:nvContentPartPr>
              <p14:xfrm>
                <a:off x="150709" y="1271324"/>
                <a:ext cx="118440" cy="315720"/>
              </p14:xfrm>
            </p:contentPart>
          </mc:Choice>
          <mc:Fallback>
            <p:pic>
              <p:nvPicPr>
                <p:cNvPr id="314" name="Freihand 313">
                  <a:extLst>
                    <a:ext uri="{FF2B5EF4-FFF2-40B4-BE49-F238E27FC236}">
                      <a16:creationId xmlns:a16="http://schemas.microsoft.com/office/drawing/2014/main" id="{7E757D59-E96D-27BD-C26C-5534C5BBCE6E}"/>
                    </a:ext>
                  </a:extLst>
                </p:cNvPr>
                <p:cNvPicPr/>
                <p:nvPr/>
              </p:nvPicPr>
              <p:blipFill>
                <a:blip r:embed="rId195"/>
                <a:stretch>
                  <a:fillRect/>
                </a:stretch>
              </p:blipFill>
              <p:spPr>
                <a:xfrm>
                  <a:off x="141709" y="1262324"/>
                  <a:ext cx="1360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15" name="Freihand 314">
                  <a:extLst>
                    <a:ext uri="{FF2B5EF4-FFF2-40B4-BE49-F238E27FC236}">
                      <a16:creationId xmlns:a16="http://schemas.microsoft.com/office/drawing/2014/main" id="{64577785-4F73-6EF0-B789-AD445E3658D0}"/>
                    </a:ext>
                  </a:extLst>
                </p14:cNvPr>
                <p14:cNvContentPartPr/>
                <p14:nvPr/>
              </p14:nvContentPartPr>
              <p14:xfrm>
                <a:off x="257269" y="1506764"/>
                <a:ext cx="97560" cy="201960"/>
              </p14:xfrm>
            </p:contentPart>
          </mc:Choice>
          <mc:Fallback>
            <p:pic>
              <p:nvPicPr>
                <p:cNvPr id="315" name="Freihand 314">
                  <a:extLst>
                    <a:ext uri="{FF2B5EF4-FFF2-40B4-BE49-F238E27FC236}">
                      <a16:creationId xmlns:a16="http://schemas.microsoft.com/office/drawing/2014/main" id="{64577785-4F73-6EF0-B789-AD445E3658D0}"/>
                    </a:ext>
                  </a:extLst>
                </p:cNvPr>
                <p:cNvPicPr/>
                <p:nvPr/>
              </p:nvPicPr>
              <p:blipFill>
                <a:blip r:embed="rId197"/>
                <a:stretch>
                  <a:fillRect/>
                </a:stretch>
              </p:blipFill>
              <p:spPr>
                <a:xfrm>
                  <a:off x="248269" y="1497764"/>
                  <a:ext cx="115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16" name="Freihand 315">
                  <a:extLst>
                    <a:ext uri="{FF2B5EF4-FFF2-40B4-BE49-F238E27FC236}">
                      <a16:creationId xmlns:a16="http://schemas.microsoft.com/office/drawing/2014/main" id="{0B8B4C60-C806-3184-86DE-2E88A4650A56}"/>
                    </a:ext>
                  </a:extLst>
                </p14:cNvPr>
                <p14:cNvContentPartPr/>
                <p14:nvPr/>
              </p14:nvContentPartPr>
              <p14:xfrm>
                <a:off x="477589" y="1354124"/>
                <a:ext cx="98640" cy="19080"/>
              </p14:xfrm>
            </p:contentPart>
          </mc:Choice>
          <mc:Fallback>
            <p:pic>
              <p:nvPicPr>
                <p:cNvPr id="316" name="Freihand 315">
                  <a:extLst>
                    <a:ext uri="{FF2B5EF4-FFF2-40B4-BE49-F238E27FC236}">
                      <a16:creationId xmlns:a16="http://schemas.microsoft.com/office/drawing/2014/main" id="{0B8B4C60-C806-3184-86DE-2E88A4650A56}"/>
                    </a:ext>
                  </a:extLst>
                </p:cNvPr>
                <p:cNvPicPr/>
                <p:nvPr/>
              </p:nvPicPr>
              <p:blipFill>
                <a:blip r:embed="rId199"/>
                <a:stretch>
                  <a:fillRect/>
                </a:stretch>
              </p:blipFill>
              <p:spPr>
                <a:xfrm>
                  <a:off x="468949" y="1345484"/>
                  <a:ext cx="116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17" name="Freihand 316">
                  <a:extLst>
                    <a:ext uri="{FF2B5EF4-FFF2-40B4-BE49-F238E27FC236}">
                      <a16:creationId xmlns:a16="http://schemas.microsoft.com/office/drawing/2014/main" id="{D72B766C-653D-359D-BC7B-72E8D6B56972}"/>
                    </a:ext>
                  </a:extLst>
                </p14:cNvPr>
                <p14:cNvContentPartPr/>
                <p14:nvPr/>
              </p14:nvContentPartPr>
              <p14:xfrm>
                <a:off x="481909" y="1419284"/>
                <a:ext cx="82440" cy="15840"/>
              </p14:xfrm>
            </p:contentPart>
          </mc:Choice>
          <mc:Fallback>
            <p:pic>
              <p:nvPicPr>
                <p:cNvPr id="317" name="Freihand 316">
                  <a:extLst>
                    <a:ext uri="{FF2B5EF4-FFF2-40B4-BE49-F238E27FC236}">
                      <a16:creationId xmlns:a16="http://schemas.microsoft.com/office/drawing/2014/main" id="{D72B766C-653D-359D-BC7B-72E8D6B56972}"/>
                    </a:ext>
                  </a:extLst>
                </p:cNvPr>
                <p:cNvPicPr/>
                <p:nvPr/>
              </p:nvPicPr>
              <p:blipFill>
                <a:blip r:embed="rId201"/>
                <a:stretch>
                  <a:fillRect/>
                </a:stretch>
              </p:blipFill>
              <p:spPr>
                <a:xfrm>
                  <a:off x="472909" y="1410644"/>
                  <a:ext cx="100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29" name="Freihand 328">
                  <a:extLst>
                    <a:ext uri="{FF2B5EF4-FFF2-40B4-BE49-F238E27FC236}">
                      <a16:creationId xmlns:a16="http://schemas.microsoft.com/office/drawing/2014/main" id="{E5709ADC-06D1-70C5-41F0-A32B65627B45}"/>
                    </a:ext>
                  </a:extLst>
                </p14:cNvPr>
                <p14:cNvContentPartPr/>
                <p14:nvPr/>
              </p14:nvContentPartPr>
              <p14:xfrm>
                <a:off x="744349" y="1146764"/>
                <a:ext cx="31320" cy="290160"/>
              </p14:xfrm>
            </p:contentPart>
          </mc:Choice>
          <mc:Fallback>
            <p:pic>
              <p:nvPicPr>
                <p:cNvPr id="329" name="Freihand 328">
                  <a:extLst>
                    <a:ext uri="{FF2B5EF4-FFF2-40B4-BE49-F238E27FC236}">
                      <a16:creationId xmlns:a16="http://schemas.microsoft.com/office/drawing/2014/main" id="{E5709ADC-06D1-70C5-41F0-A32B65627B45}"/>
                    </a:ext>
                  </a:extLst>
                </p:cNvPr>
                <p:cNvPicPr/>
                <p:nvPr/>
              </p:nvPicPr>
              <p:blipFill>
                <a:blip r:embed="rId203"/>
                <a:stretch>
                  <a:fillRect/>
                </a:stretch>
              </p:blipFill>
              <p:spPr>
                <a:xfrm>
                  <a:off x="735709" y="1138124"/>
                  <a:ext cx="489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30" name="Freihand 329">
                  <a:extLst>
                    <a:ext uri="{FF2B5EF4-FFF2-40B4-BE49-F238E27FC236}">
                      <a16:creationId xmlns:a16="http://schemas.microsoft.com/office/drawing/2014/main" id="{C03151AF-2413-A321-1AF3-75D67A6020EE}"/>
                    </a:ext>
                  </a:extLst>
                </p14:cNvPr>
                <p14:cNvContentPartPr/>
                <p14:nvPr/>
              </p14:nvContentPartPr>
              <p14:xfrm>
                <a:off x="697189" y="1250444"/>
                <a:ext cx="126360" cy="84600"/>
              </p14:xfrm>
            </p:contentPart>
          </mc:Choice>
          <mc:Fallback>
            <p:pic>
              <p:nvPicPr>
                <p:cNvPr id="330" name="Freihand 329">
                  <a:extLst>
                    <a:ext uri="{FF2B5EF4-FFF2-40B4-BE49-F238E27FC236}">
                      <a16:creationId xmlns:a16="http://schemas.microsoft.com/office/drawing/2014/main" id="{C03151AF-2413-A321-1AF3-75D67A6020EE}"/>
                    </a:ext>
                  </a:extLst>
                </p:cNvPr>
                <p:cNvPicPr/>
                <p:nvPr/>
              </p:nvPicPr>
              <p:blipFill>
                <a:blip r:embed="rId205"/>
                <a:stretch>
                  <a:fillRect/>
                </a:stretch>
              </p:blipFill>
              <p:spPr>
                <a:xfrm>
                  <a:off x="688189" y="1241804"/>
                  <a:ext cx="144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32" name="Freihand 331">
                  <a:extLst>
                    <a:ext uri="{FF2B5EF4-FFF2-40B4-BE49-F238E27FC236}">
                      <a16:creationId xmlns:a16="http://schemas.microsoft.com/office/drawing/2014/main" id="{1B658E7B-7FC5-A910-5826-14ABC1CE42E3}"/>
                    </a:ext>
                  </a:extLst>
                </p14:cNvPr>
                <p14:cNvContentPartPr/>
                <p14:nvPr/>
              </p14:nvContentPartPr>
              <p14:xfrm>
                <a:off x="869269" y="1217684"/>
                <a:ext cx="163800" cy="185400"/>
              </p14:xfrm>
            </p:contentPart>
          </mc:Choice>
          <mc:Fallback>
            <p:pic>
              <p:nvPicPr>
                <p:cNvPr id="332" name="Freihand 331">
                  <a:extLst>
                    <a:ext uri="{FF2B5EF4-FFF2-40B4-BE49-F238E27FC236}">
                      <a16:creationId xmlns:a16="http://schemas.microsoft.com/office/drawing/2014/main" id="{1B658E7B-7FC5-A910-5826-14ABC1CE42E3}"/>
                    </a:ext>
                  </a:extLst>
                </p:cNvPr>
                <p:cNvPicPr/>
                <p:nvPr/>
              </p:nvPicPr>
              <p:blipFill>
                <a:blip r:embed="rId207"/>
                <a:stretch>
                  <a:fillRect/>
                </a:stretch>
              </p:blipFill>
              <p:spPr>
                <a:xfrm>
                  <a:off x="860629" y="1208684"/>
                  <a:ext cx="181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33" name="Freihand 332">
                  <a:extLst>
                    <a:ext uri="{FF2B5EF4-FFF2-40B4-BE49-F238E27FC236}">
                      <a16:creationId xmlns:a16="http://schemas.microsoft.com/office/drawing/2014/main" id="{1EBC3806-7338-19EE-2B5B-3A8926553230}"/>
                    </a:ext>
                  </a:extLst>
                </p14:cNvPr>
                <p14:cNvContentPartPr/>
                <p14:nvPr/>
              </p14:nvContentPartPr>
              <p14:xfrm>
                <a:off x="962509" y="1226684"/>
                <a:ext cx="85680" cy="139320"/>
              </p14:xfrm>
            </p:contentPart>
          </mc:Choice>
          <mc:Fallback>
            <p:pic>
              <p:nvPicPr>
                <p:cNvPr id="333" name="Freihand 332">
                  <a:extLst>
                    <a:ext uri="{FF2B5EF4-FFF2-40B4-BE49-F238E27FC236}">
                      <a16:creationId xmlns:a16="http://schemas.microsoft.com/office/drawing/2014/main" id="{1EBC3806-7338-19EE-2B5B-3A8926553230}"/>
                    </a:ext>
                  </a:extLst>
                </p:cNvPr>
                <p:cNvPicPr/>
                <p:nvPr/>
              </p:nvPicPr>
              <p:blipFill>
                <a:blip r:embed="rId209"/>
                <a:stretch>
                  <a:fillRect/>
                </a:stretch>
              </p:blipFill>
              <p:spPr>
                <a:xfrm>
                  <a:off x="953509" y="1217684"/>
                  <a:ext cx="103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34" name="Freihand 333">
                  <a:extLst>
                    <a:ext uri="{FF2B5EF4-FFF2-40B4-BE49-F238E27FC236}">
                      <a16:creationId xmlns:a16="http://schemas.microsoft.com/office/drawing/2014/main" id="{D90354AC-62AC-5EA6-6751-82B7A9F360BA}"/>
                    </a:ext>
                  </a:extLst>
                </p14:cNvPr>
                <p14:cNvContentPartPr/>
                <p14:nvPr/>
              </p14:nvContentPartPr>
              <p14:xfrm>
                <a:off x="1094989" y="1202204"/>
                <a:ext cx="79560" cy="294480"/>
              </p14:xfrm>
            </p:contentPart>
          </mc:Choice>
          <mc:Fallback>
            <p:pic>
              <p:nvPicPr>
                <p:cNvPr id="334" name="Freihand 333">
                  <a:extLst>
                    <a:ext uri="{FF2B5EF4-FFF2-40B4-BE49-F238E27FC236}">
                      <a16:creationId xmlns:a16="http://schemas.microsoft.com/office/drawing/2014/main" id="{D90354AC-62AC-5EA6-6751-82B7A9F360BA}"/>
                    </a:ext>
                  </a:extLst>
                </p:cNvPr>
                <p:cNvPicPr/>
                <p:nvPr/>
              </p:nvPicPr>
              <p:blipFill>
                <a:blip r:embed="rId211"/>
                <a:stretch>
                  <a:fillRect/>
                </a:stretch>
              </p:blipFill>
              <p:spPr>
                <a:xfrm>
                  <a:off x="1085989" y="1193204"/>
                  <a:ext cx="97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35" name="Freihand 334">
                  <a:extLst>
                    <a:ext uri="{FF2B5EF4-FFF2-40B4-BE49-F238E27FC236}">
                      <a16:creationId xmlns:a16="http://schemas.microsoft.com/office/drawing/2014/main" id="{EE347B2C-9954-546C-8904-433AF678C804}"/>
                    </a:ext>
                  </a:extLst>
                </p14:cNvPr>
                <p14:cNvContentPartPr/>
                <p14:nvPr/>
              </p14:nvContentPartPr>
              <p14:xfrm>
                <a:off x="1225669" y="1202564"/>
                <a:ext cx="91080" cy="124920"/>
              </p14:xfrm>
            </p:contentPart>
          </mc:Choice>
          <mc:Fallback>
            <p:pic>
              <p:nvPicPr>
                <p:cNvPr id="335" name="Freihand 334">
                  <a:extLst>
                    <a:ext uri="{FF2B5EF4-FFF2-40B4-BE49-F238E27FC236}">
                      <a16:creationId xmlns:a16="http://schemas.microsoft.com/office/drawing/2014/main" id="{EE347B2C-9954-546C-8904-433AF678C804}"/>
                    </a:ext>
                  </a:extLst>
                </p:cNvPr>
                <p:cNvPicPr/>
                <p:nvPr/>
              </p:nvPicPr>
              <p:blipFill>
                <a:blip r:embed="rId213"/>
                <a:stretch>
                  <a:fillRect/>
                </a:stretch>
              </p:blipFill>
              <p:spPr>
                <a:xfrm>
                  <a:off x="1216669" y="1193564"/>
                  <a:ext cx="108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36" name="Freihand 335">
                  <a:extLst>
                    <a:ext uri="{FF2B5EF4-FFF2-40B4-BE49-F238E27FC236}">
                      <a16:creationId xmlns:a16="http://schemas.microsoft.com/office/drawing/2014/main" id="{CD4448F3-1882-1AD4-98A9-23269C22CEA0}"/>
                    </a:ext>
                  </a:extLst>
                </p14:cNvPr>
                <p14:cNvContentPartPr/>
                <p14:nvPr/>
              </p14:nvContentPartPr>
              <p14:xfrm>
                <a:off x="1336189" y="1178804"/>
                <a:ext cx="99360" cy="133200"/>
              </p14:xfrm>
            </p:contentPart>
          </mc:Choice>
          <mc:Fallback>
            <p:pic>
              <p:nvPicPr>
                <p:cNvPr id="336" name="Freihand 335">
                  <a:extLst>
                    <a:ext uri="{FF2B5EF4-FFF2-40B4-BE49-F238E27FC236}">
                      <a16:creationId xmlns:a16="http://schemas.microsoft.com/office/drawing/2014/main" id="{CD4448F3-1882-1AD4-98A9-23269C22CEA0}"/>
                    </a:ext>
                  </a:extLst>
                </p:cNvPr>
                <p:cNvPicPr/>
                <p:nvPr/>
              </p:nvPicPr>
              <p:blipFill>
                <a:blip r:embed="rId215"/>
                <a:stretch>
                  <a:fillRect/>
                </a:stretch>
              </p:blipFill>
              <p:spPr>
                <a:xfrm>
                  <a:off x="1327549" y="1170164"/>
                  <a:ext cx="117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37" name="Freihand 336">
                  <a:extLst>
                    <a:ext uri="{FF2B5EF4-FFF2-40B4-BE49-F238E27FC236}">
                      <a16:creationId xmlns:a16="http://schemas.microsoft.com/office/drawing/2014/main" id="{66C93A4E-6577-DE37-82E9-6CEF3C364465}"/>
                    </a:ext>
                  </a:extLst>
                </p14:cNvPr>
                <p14:cNvContentPartPr/>
                <p14:nvPr/>
              </p14:nvContentPartPr>
              <p14:xfrm>
                <a:off x="1357429" y="1228484"/>
                <a:ext cx="67320" cy="9720"/>
              </p14:xfrm>
            </p:contentPart>
          </mc:Choice>
          <mc:Fallback>
            <p:pic>
              <p:nvPicPr>
                <p:cNvPr id="337" name="Freihand 336">
                  <a:extLst>
                    <a:ext uri="{FF2B5EF4-FFF2-40B4-BE49-F238E27FC236}">
                      <a16:creationId xmlns:a16="http://schemas.microsoft.com/office/drawing/2014/main" id="{66C93A4E-6577-DE37-82E9-6CEF3C364465}"/>
                    </a:ext>
                  </a:extLst>
                </p:cNvPr>
                <p:cNvPicPr/>
                <p:nvPr/>
              </p:nvPicPr>
              <p:blipFill>
                <a:blip r:embed="rId217"/>
                <a:stretch>
                  <a:fillRect/>
                </a:stretch>
              </p:blipFill>
              <p:spPr>
                <a:xfrm>
                  <a:off x="1348789" y="1219484"/>
                  <a:ext cx="84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38" name="Freihand 337">
                  <a:extLst>
                    <a:ext uri="{FF2B5EF4-FFF2-40B4-BE49-F238E27FC236}">
                      <a16:creationId xmlns:a16="http://schemas.microsoft.com/office/drawing/2014/main" id="{F3B96C79-1FE5-62A1-8E22-6C70E1EAAE9D}"/>
                    </a:ext>
                  </a:extLst>
                </p14:cNvPr>
                <p14:cNvContentPartPr/>
                <p14:nvPr/>
              </p14:nvContentPartPr>
              <p14:xfrm>
                <a:off x="1469749" y="1160084"/>
                <a:ext cx="169200" cy="133560"/>
              </p14:xfrm>
            </p:contentPart>
          </mc:Choice>
          <mc:Fallback>
            <p:pic>
              <p:nvPicPr>
                <p:cNvPr id="338" name="Freihand 337">
                  <a:extLst>
                    <a:ext uri="{FF2B5EF4-FFF2-40B4-BE49-F238E27FC236}">
                      <a16:creationId xmlns:a16="http://schemas.microsoft.com/office/drawing/2014/main" id="{F3B96C79-1FE5-62A1-8E22-6C70E1EAAE9D}"/>
                    </a:ext>
                  </a:extLst>
                </p:cNvPr>
                <p:cNvPicPr/>
                <p:nvPr/>
              </p:nvPicPr>
              <p:blipFill>
                <a:blip r:embed="rId219"/>
                <a:stretch>
                  <a:fillRect/>
                </a:stretch>
              </p:blipFill>
              <p:spPr>
                <a:xfrm>
                  <a:off x="1460749" y="1151444"/>
                  <a:ext cx="186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39" name="Freihand 338">
                  <a:extLst>
                    <a:ext uri="{FF2B5EF4-FFF2-40B4-BE49-F238E27FC236}">
                      <a16:creationId xmlns:a16="http://schemas.microsoft.com/office/drawing/2014/main" id="{A1CCE802-3B63-F9E5-CA9B-501AB62B060D}"/>
                    </a:ext>
                  </a:extLst>
                </p14:cNvPr>
                <p14:cNvContentPartPr/>
                <p14:nvPr/>
              </p14:nvContentPartPr>
              <p14:xfrm>
                <a:off x="1601509" y="1052444"/>
                <a:ext cx="11160" cy="42120"/>
              </p14:xfrm>
            </p:contentPart>
          </mc:Choice>
          <mc:Fallback>
            <p:pic>
              <p:nvPicPr>
                <p:cNvPr id="339" name="Freihand 338">
                  <a:extLst>
                    <a:ext uri="{FF2B5EF4-FFF2-40B4-BE49-F238E27FC236}">
                      <a16:creationId xmlns:a16="http://schemas.microsoft.com/office/drawing/2014/main" id="{A1CCE802-3B63-F9E5-CA9B-501AB62B060D}"/>
                    </a:ext>
                  </a:extLst>
                </p:cNvPr>
                <p:cNvPicPr/>
                <p:nvPr/>
              </p:nvPicPr>
              <p:blipFill>
                <a:blip r:embed="rId221"/>
                <a:stretch>
                  <a:fillRect/>
                </a:stretch>
              </p:blipFill>
              <p:spPr>
                <a:xfrm>
                  <a:off x="1592869" y="1043444"/>
                  <a:ext cx="28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40" name="Freihand 339">
                  <a:extLst>
                    <a:ext uri="{FF2B5EF4-FFF2-40B4-BE49-F238E27FC236}">
                      <a16:creationId xmlns:a16="http://schemas.microsoft.com/office/drawing/2014/main" id="{EA894B2E-8152-6CC4-CCD5-5881930A62CD}"/>
                    </a:ext>
                  </a:extLst>
                </p14:cNvPr>
                <p14:cNvContentPartPr/>
                <p14:nvPr/>
              </p14:nvContentPartPr>
              <p14:xfrm>
                <a:off x="1652989" y="1025084"/>
                <a:ext cx="148320" cy="207720"/>
              </p14:xfrm>
            </p:contentPart>
          </mc:Choice>
          <mc:Fallback>
            <p:pic>
              <p:nvPicPr>
                <p:cNvPr id="340" name="Freihand 339">
                  <a:extLst>
                    <a:ext uri="{FF2B5EF4-FFF2-40B4-BE49-F238E27FC236}">
                      <a16:creationId xmlns:a16="http://schemas.microsoft.com/office/drawing/2014/main" id="{EA894B2E-8152-6CC4-CCD5-5881930A62CD}"/>
                    </a:ext>
                  </a:extLst>
                </p:cNvPr>
                <p:cNvPicPr/>
                <p:nvPr/>
              </p:nvPicPr>
              <p:blipFill>
                <a:blip r:embed="rId223"/>
                <a:stretch>
                  <a:fillRect/>
                </a:stretch>
              </p:blipFill>
              <p:spPr>
                <a:xfrm>
                  <a:off x="1643989" y="1016444"/>
                  <a:ext cx="165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45" name="Freihand 344">
                  <a:extLst>
                    <a:ext uri="{FF2B5EF4-FFF2-40B4-BE49-F238E27FC236}">
                      <a16:creationId xmlns:a16="http://schemas.microsoft.com/office/drawing/2014/main" id="{DB6A0ED3-8FD7-B192-68C8-EB38BE069E21}"/>
                    </a:ext>
                  </a:extLst>
                </p14:cNvPr>
                <p14:cNvContentPartPr/>
                <p14:nvPr/>
              </p14:nvContentPartPr>
              <p14:xfrm>
                <a:off x="1935229" y="1015724"/>
                <a:ext cx="145800" cy="55440"/>
              </p14:xfrm>
            </p:contentPart>
          </mc:Choice>
          <mc:Fallback>
            <p:pic>
              <p:nvPicPr>
                <p:cNvPr id="345" name="Freihand 344">
                  <a:extLst>
                    <a:ext uri="{FF2B5EF4-FFF2-40B4-BE49-F238E27FC236}">
                      <a16:creationId xmlns:a16="http://schemas.microsoft.com/office/drawing/2014/main" id="{DB6A0ED3-8FD7-B192-68C8-EB38BE069E21}"/>
                    </a:ext>
                  </a:extLst>
                </p:cNvPr>
                <p:cNvPicPr/>
                <p:nvPr/>
              </p:nvPicPr>
              <p:blipFill>
                <a:blip r:embed="rId225"/>
                <a:stretch>
                  <a:fillRect/>
                </a:stretch>
              </p:blipFill>
              <p:spPr>
                <a:xfrm>
                  <a:off x="1926589" y="1007084"/>
                  <a:ext cx="163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46" name="Freihand 345">
                  <a:extLst>
                    <a:ext uri="{FF2B5EF4-FFF2-40B4-BE49-F238E27FC236}">
                      <a16:creationId xmlns:a16="http://schemas.microsoft.com/office/drawing/2014/main" id="{E918C374-697D-82AA-6105-98591A87BB11}"/>
                    </a:ext>
                  </a:extLst>
                </p14:cNvPr>
                <p14:cNvContentPartPr/>
                <p14:nvPr/>
              </p14:nvContentPartPr>
              <p14:xfrm>
                <a:off x="1942069" y="1096724"/>
                <a:ext cx="128160" cy="38520"/>
              </p14:xfrm>
            </p:contentPart>
          </mc:Choice>
          <mc:Fallback>
            <p:pic>
              <p:nvPicPr>
                <p:cNvPr id="346" name="Freihand 345">
                  <a:extLst>
                    <a:ext uri="{FF2B5EF4-FFF2-40B4-BE49-F238E27FC236}">
                      <a16:creationId xmlns:a16="http://schemas.microsoft.com/office/drawing/2014/main" id="{E918C374-697D-82AA-6105-98591A87BB11}"/>
                    </a:ext>
                  </a:extLst>
                </p:cNvPr>
                <p:cNvPicPr/>
                <p:nvPr/>
              </p:nvPicPr>
              <p:blipFill>
                <a:blip r:embed="rId227"/>
                <a:stretch>
                  <a:fillRect/>
                </a:stretch>
              </p:blipFill>
              <p:spPr>
                <a:xfrm>
                  <a:off x="1933069" y="1088084"/>
                  <a:ext cx="145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48" name="Freihand 347">
                  <a:extLst>
                    <a:ext uri="{FF2B5EF4-FFF2-40B4-BE49-F238E27FC236}">
                      <a16:creationId xmlns:a16="http://schemas.microsoft.com/office/drawing/2014/main" id="{2F593CAC-CBB3-4CBD-B132-1C88F69D8836}"/>
                    </a:ext>
                  </a:extLst>
                </p14:cNvPr>
                <p14:cNvContentPartPr/>
                <p14:nvPr/>
              </p14:nvContentPartPr>
              <p14:xfrm>
                <a:off x="2176069" y="791804"/>
                <a:ext cx="73800" cy="169560"/>
              </p14:xfrm>
            </p:contentPart>
          </mc:Choice>
          <mc:Fallback>
            <p:pic>
              <p:nvPicPr>
                <p:cNvPr id="348" name="Freihand 347">
                  <a:extLst>
                    <a:ext uri="{FF2B5EF4-FFF2-40B4-BE49-F238E27FC236}">
                      <a16:creationId xmlns:a16="http://schemas.microsoft.com/office/drawing/2014/main" id="{2F593CAC-CBB3-4CBD-B132-1C88F69D8836}"/>
                    </a:ext>
                  </a:extLst>
                </p:cNvPr>
                <p:cNvPicPr/>
                <p:nvPr/>
              </p:nvPicPr>
              <p:blipFill>
                <a:blip r:embed="rId229"/>
                <a:stretch>
                  <a:fillRect/>
                </a:stretch>
              </p:blipFill>
              <p:spPr>
                <a:xfrm>
                  <a:off x="2167429" y="783164"/>
                  <a:ext cx="91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49" name="Freihand 348">
                  <a:extLst>
                    <a:ext uri="{FF2B5EF4-FFF2-40B4-BE49-F238E27FC236}">
                      <a16:creationId xmlns:a16="http://schemas.microsoft.com/office/drawing/2014/main" id="{EC85E158-D0AB-37C9-2CE9-D19C291D9969}"/>
                    </a:ext>
                  </a:extLst>
                </p14:cNvPr>
                <p14:cNvContentPartPr/>
                <p14:nvPr/>
              </p14:nvContentPartPr>
              <p14:xfrm>
                <a:off x="2167429" y="958484"/>
                <a:ext cx="125280" cy="84600"/>
              </p14:xfrm>
            </p:contentPart>
          </mc:Choice>
          <mc:Fallback>
            <p:pic>
              <p:nvPicPr>
                <p:cNvPr id="349" name="Freihand 348">
                  <a:extLst>
                    <a:ext uri="{FF2B5EF4-FFF2-40B4-BE49-F238E27FC236}">
                      <a16:creationId xmlns:a16="http://schemas.microsoft.com/office/drawing/2014/main" id="{EC85E158-D0AB-37C9-2CE9-D19C291D9969}"/>
                    </a:ext>
                  </a:extLst>
                </p:cNvPr>
                <p:cNvPicPr/>
                <p:nvPr/>
              </p:nvPicPr>
              <p:blipFill>
                <a:blip r:embed="rId231"/>
                <a:stretch>
                  <a:fillRect/>
                </a:stretch>
              </p:blipFill>
              <p:spPr>
                <a:xfrm>
                  <a:off x="2158789" y="949844"/>
                  <a:ext cx="142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50" name="Freihand 349">
                  <a:extLst>
                    <a:ext uri="{FF2B5EF4-FFF2-40B4-BE49-F238E27FC236}">
                      <a16:creationId xmlns:a16="http://schemas.microsoft.com/office/drawing/2014/main" id="{9BE3F082-A5C5-BB87-423F-F74F1F8D2428}"/>
                    </a:ext>
                  </a:extLst>
                </p14:cNvPr>
                <p14:cNvContentPartPr/>
                <p14:nvPr/>
              </p14:nvContentPartPr>
              <p14:xfrm>
                <a:off x="2189389" y="1061084"/>
                <a:ext cx="131040" cy="136440"/>
              </p14:xfrm>
            </p:contentPart>
          </mc:Choice>
          <mc:Fallback>
            <p:pic>
              <p:nvPicPr>
                <p:cNvPr id="350" name="Freihand 349">
                  <a:extLst>
                    <a:ext uri="{FF2B5EF4-FFF2-40B4-BE49-F238E27FC236}">
                      <a16:creationId xmlns:a16="http://schemas.microsoft.com/office/drawing/2014/main" id="{9BE3F082-A5C5-BB87-423F-F74F1F8D2428}"/>
                    </a:ext>
                  </a:extLst>
                </p:cNvPr>
                <p:cNvPicPr/>
                <p:nvPr/>
              </p:nvPicPr>
              <p:blipFill>
                <a:blip r:embed="rId233"/>
                <a:stretch>
                  <a:fillRect/>
                </a:stretch>
              </p:blipFill>
              <p:spPr>
                <a:xfrm>
                  <a:off x="2180389" y="1052444"/>
                  <a:ext cx="148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51" name="Freihand 350">
                  <a:extLst>
                    <a:ext uri="{FF2B5EF4-FFF2-40B4-BE49-F238E27FC236}">
                      <a16:creationId xmlns:a16="http://schemas.microsoft.com/office/drawing/2014/main" id="{A4F5F86F-2A66-79A6-5BEE-34A57B8ED472}"/>
                    </a:ext>
                  </a:extLst>
                </p14:cNvPr>
                <p14:cNvContentPartPr/>
                <p14:nvPr/>
              </p14:nvContentPartPr>
              <p14:xfrm>
                <a:off x="2331229" y="773804"/>
                <a:ext cx="77040" cy="257760"/>
              </p14:xfrm>
            </p:contentPart>
          </mc:Choice>
          <mc:Fallback>
            <p:pic>
              <p:nvPicPr>
                <p:cNvPr id="351" name="Freihand 350">
                  <a:extLst>
                    <a:ext uri="{FF2B5EF4-FFF2-40B4-BE49-F238E27FC236}">
                      <a16:creationId xmlns:a16="http://schemas.microsoft.com/office/drawing/2014/main" id="{A4F5F86F-2A66-79A6-5BEE-34A57B8ED472}"/>
                    </a:ext>
                  </a:extLst>
                </p:cNvPr>
                <p:cNvPicPr/>
                <p:nvPr/>
              </p:nvPicPr>
              <p:blipFill>
                <a:blip r:embed="rId235"/>
                <a:stretch>
                  <a:fillRect/>
                </a:stretch>
              </p:blipFill>
              <p:spPr>
                <a:xfrm>
                  <a:off x="2322589" y="765164"/>
                  <a:ext cx="946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52" name="Freihand 351">
                  <a:extLst>
                    <a:ext uri="{FF2B5EF4-FFF2-40B4-BE49-F238E27FC236}">
                      <a16:creationId xmlns:a16="http://schemas.microsoft.com/office/drawing/2014/main" id="{FBFBC363-14C4-F18C-19FF-28E6BF360592}"/>
                    </a:ext>
                  </a:extLst>
                </p14:cNvPr>
                <p14:cNvContentPartPr/>
                <p14:nvPr/>
              </p14:nvContentPartPr>
              <p14:xfrm>
                <a:off x="2447149" y="790364"/>
                <a:ext cx="138960" cy="155880"/>
              </p14:xfrm>
            </p:contentPart>
          </mc:Choice>
          <mc:Fallback>
            <p:pic>
              <p:nvPicPr>
                <p:cNvPr id="352" name="Freihand 351">
                  <a:extLst>
                    <a:ext uri="{FF2B5EF4-FFF2-40B4-BE49-F238E27FC236}">
                      <a16:creationId xmlns:a16="http://schemas.microsoft.com/office/drawing/2014/main" id="{FBFBC363-14C4-F18C-19FF-28E6BF360592}"/>
                    </a:ext>
                  </a:extLst>
                </p:cNvPr>
                <p:cNvPicPr/>
                <p:nvPr/>
              </p:nvPicPr>
              <p:blipFill>
                <a:blip r:embed="rId237"/>
                <a:stretch>
                  <a:fillRect/>
                </a:stretch>
              </p:blipFill>
              <p:spPr>
                <a:xfrm>
                  <a:off x="2438149" y="781364"/>
                  <a:ext cx="156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53" name="Freihand 352">
                  <a:extLst>
                    <a:ext uri="{FF2B5EF4-FFF2-40B4-BE49-F238E27FC236}">
                      <a16:creationId xmlns:a16="http://schemas.microsoft.com/office/drawing/2014/main" id="{94236FD8-3F6E-BD72-9900-D5DEB221073D}"/>
                    </a:ext>
                  </a:extLst>
                </p14:cNvPr>
                <p14:cNvContentPartPr/>
                <p14:nvPr/>
              </p14:nvContentPartPr>
              <p14:xfrm>
                <a:off x="2549029" y="850124"/>
                <a:ext cx="50400" cy="23400"/>
              </p14:xfrm>
            </p:contentPart>
          </mc:Choice>
          <mc:Fallback>
            <p:pic>
              <p:nvPicPr>
                <p:cNvPr id="353" name="Freihand 352">
                  <a:extLst>
                    <a:ext uri="{FF2B5EF4-FFF2-40B4-BE49-F238E27FC236}">
                      <a16:creationId xmlns:a16="http://schemas.microsoft.com/office/drawing/2014/main" id="{94236FD8-3F6E-BD72-9900-D5DEB221073D}"/>
                    </a:ext>
                  </a:extLst>
                </p:cNvPr>
                <p:cNvPicPr/>
                <p:nvPr/>
              </p:nvPicPr>
              <p:blipFill>
                <a:blip r:embed="rId239"/>
                <a:stretch>
                  <a:fillRect/>
                </a:stretch>
              </p:blipFill>
              <p:spPr>
                <a:xfrm>
                  <a:off x="2540029" y="841484"/>
                  <a:ext cx="68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54" name="Freihand 353">
                  <a:extLst>
                    <a:ext uri="{FF2B5EF4-FFF2-40B4-BE49-F238E27FC236}">
                      <a16:creationId xmlns:a16="http://schemas.microsoft.com/office/drawing/2014/main" id="{AAB8C357-CCFD-869F-5E3A-A9228537F4B8}"/>
                    </a:ext>
                  </a:extLst>
                </p14:cNvPr>
                <p14:cNvContentPartPr/>
                <p14:nvPr/>
              </p14:nvContentPartPr>
              <p14:xfrm>
                <a:off x="2653429" y="630884"/>
                <a:ext cx="196560" cy="246600"/>
              </p14:xfrm>
            </p:contentPart>
          </mc:Choice>
          <mc:Fallback>
            <p:pic>
              <p:nvPicPr>
                <p:cNvPr id="354" name="Freihand 353">
                  <a:extLst>
                    <a:ext uri="{FF2B5EF4-FFF2-40B4-BE49-F238E27FC236}">
                      <a16:creationId xmlns:a16="http://schemas.microsoft.com/office/drawing/2014/main" id="{AAB8C357-CCFD-869F-5E3A-A9228537F4B8}"/>
                    </a:ext>
                  </a:extLst>
                </p:cNvPr>
                <p:cNvPicPr/>
                <p:nvPr/>
              </p:nvPicPr>
              <p:blipFill>
                <a:blip r:embed="rId241"/>
                <a:stretch>
                  <a:fillRect/>
                </a:stretch>
              </p:blipFill>
              <p:spPr>
                <a:xfrm>
                  <a:off x="2644789" y="622244"/>
                  <a:ext cx="2142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55" name="Freihand 354">
                  <a:extLst>
                    <a:ext uri="{FF2B5EF4-FFF2-40B4-BE49-F238E27FC236}">
                      <a16:creationId xmlns:a16="http://schemas.microsoft.com/office/drawing/2014/main" id="{6A20926B-8637-B045-2D27-CF25F5DC775E}"/>
                    </a:ext>
                  </a:extLst>
                </p14:cNvPr>
                <p14:cNvContentPartPr/>
                <p14:nvPr/>
              </p14:nvContentPartPr>
              <p14:xfrm>
                <a:off x="2952949" y="729164"/>
                <a:ext cx="26280" cy="54000"/>
              </p14:xfrm>
            </p:contentPart>
          </mc:Choice>
          <mc:Fallback>
            <p:pic>
              <p:nvPicPr>
                <p:cNvPr id="355" name="Freihand 354">
                  <a:extLst>
                    <a:ext uri="{FF2B5EF4-FFF2-40B4-BE49-F238E27FC236}">
                      <a16:creationId xmlns:a16="http://schemas.microsoft.com/office/drawing/2014/main" id="{6A20926B-8637-B045-2D27-CF25F5DC775E}"/>
                    </a:ext>
                  </a:extLst>
                </p:cNvPr>
                <p:cNvPicPr/>
                <p:nvPr/>
              </p:nvPicPr>
              <p:blipFill>
                <a:blip r:embed="rId243"/>
                <a:stretch>
                  <a:fillRect/>
                </a:stretch>
              </p:blipFill>
              <p:spPr>
                <a:xfrm>
                  <a:off x="2943949" y="720524"/>
                  <a:ext cx="43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63" name="Freihand 362">
                  <a:extLst>
                    <a:ext uri="{FF2B5EF4-FFF2-40B4-BE49-F238E27FC236}">
                      <a16:creationId xmlns:a16="http://schemas.microsoft.com/office/drawing/2014/main" id="{1CB3ABBA-1E94-431E-01CF-7051AC11E20F}"/>
                    </a:ext>
                  </a:extLst>
                </p14:cNvPr>
                <p14:cNvContentPartPr/>
                <p14:nvPr/>
              </p14:nvContentPartPr>
              <p14:xfrm>
                <a:off x="464629" y="1933004"/>
                <a:ext cx="149400" cy="42120"/>
              </p14:xfrm>
            </p:contentPart>
          </mc:Choice>
          <mc:Fallback>
            <p:pic>
              <p:nvPicPr>
                <p:cNvPr id="363" name="Freihand 362">
                  <a:extLst>
                    <a:ext uri="{FF2B5EF4-FFF2-40B4-BE49-F238E27FC236}">
                      <a16:creationId xmlns:a16="http://schemas.microsoft.com/office/drawing/2014/main" id="{1CB3ABBA-1E94-431E-01CF-7051AC11E20F}"/>
                    </a:ext>
                  </a:extLst>
                </p:cNvPr>
                <p:cNvPicPr/>
                <p:nvPr/>
              </p:nvPicPr>
              <p:blipFill>
                <a:blip r:embed="rId245"/>
                <a:stretch>
                  <a:fillRect/>
                </a:stretch>
              </p:blipFill>
              <p:spPr>
                <a:xfrm>
                  <a:off x="455629" y="1924364"/>
                  <a:ext cx="167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64" name="Freihand 363">
                  <a:extLst>
                    <a:ext uri="{FF2B5EF4-FFF2-40B4-BE49-F238E27FC236}">
                      <a16:creationId xmlns:a16="http://schemas.microsoft.com/office/drawing/2014/main" id="{9F606DC1-FF86-5E72-A519-1977080551E2}"/>
                    </a:ext>
                  </a:extLst>
                </p14:cNvPr>
                <p14:cNvContentPartPr/>
                <p14:nvPr/>
              </p14:nvContentPartPr>
              <p14:xfrm>
                <a:off x="441949" y="2061524"/>
                <a:ext cx="124560" cy="24120"/>
              </p14:xfrm>
            </p:contentPart>
          </mc:Choice>
          <mc:Fallback>
            <p:pic>
              <p:nvPicPr>
                <p:cNvPr id="364" name="Freihand 363">
                  <a:extLst>
                    <a:ext uri="{FF2B5EF4-FFF2-40B4-BE49-F238E27FC236}">
                      <a16:creationId xmlns:a16="http://schemas.microsoft.com/office/drawing/2014/main" id="{9F606DC1-FF86-5E72-A519-1977080551E2}"/>
                    </a:ext>
                  </a:extLst>
                </p:cNvPr>
                <p:cNvPicPr/>
                <p:nvPr/>
              </p:nvPicPr>
              <p:blipFill>
                <a:blip r:embed="rId247"/>
                <a:stretch>
                  <a:fillRect/>
                </a:stretch>
              </p:blipFill>
              <p:spPr>
                <a:xfrm>
                  <a:off x="433309" y="2052884"/>
                  <a:ext cx="142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65" name="Freihand 364">
                  <a:extLst>
                    <a:ext uri="{FF2B5EF4-FFF2-40B4-BE49-F238E27FC236}">
                      <a16:creationId xmlns:a16="http://schemas.microsoft.com/office/drawing/2014/main" id="{79188508-82F8-15C4-C865-9868116DC152}"/>
                    </a:ext>
                  </a:extLst>
                </p14:cNvPr>
                <p14:cNvContentPartPr/>
                <p14:nvPr/>
              </p14:nvContentPartPr>
              <p14:xfrm>
                <a:off x="707269" y="1623764"/>
                <a:ext cx="81000" cy="195480"/>
              </p14:xfrm>
            </p:contentPart>
          </mc:Choice>
          <mc:Fallback>
            <p:pic>
              <p:nvPicPr>
                <p:cNvPr id="365" name="Freihand 364">
                  <a:extLst>
                    <a:ext uri="{FF2B5EF4-FFF2-40B4-BE49-F238E27FC236}">
                      <a16:creationId xmlns:a16="http://schemas.microsoft.com/office/drawing/2014/main" id="{79188508-82F8-15C4-C865-9868116DC152}"/>
                    </a:ext>
                  </a:extLst>
                </p:cNvPr>
                <p:cNvPicPr/>
                <p:nvPr/>
              </p:nvPicPr>
              <p:blipFill>
                <a:blip r:embed="rId249"/>
                <a:stretch>
                  <a:fillRect/>
                </a:stretch>
              </p:blipFill>
              <p:spPr>
                <a:xfrm>
                  <a:off x="698629" y="1614764"/>
                  <a:ext cx="98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66" name="Freihand 365">
                  <a:extLst>
                    <a:ext uri="{FF2B5EF4-FFF2-40B4-BE49-F238E27FC236}">
                      <a16:creationId xmlns:a16="http://schemas.microsoft.com/office/drawing/2014/main" id="{D48F980E-1342-A699-3170-1EEE16EF9045}"/>
                    </a:ext>
                  </a:extLst>
                </p14:cNvPr>
                <p14:cNvContentPartPr/>
                <p14:nvPr/>
              </p14:nvContentPartPr>
              <p14:xfrm>
                <a:off x="703669" y="1867844"/>
                <a:ext cx="137160" cy="52560"/>
              </p14:xfrm>
            </p:contentPart>
          </mc:Choice>
          <mc:Fallback>
            <p:pic>
              <p:nvPicPr>
                <p:cNvPr id="366" name="Freihand 365">
                  <a:extLst>
                    <a:ext uri="{FF2B5EF4-FFF2-40B4-BE49-F238E27FC236}">
                      <a16:creationId xmlns:a16="http://schemas.microsoft.com/office/drawing/2014/main" id="{D48F980E-1342-A699-3170-1EEE16EF9045}"/>
                    </a:ext>
                  </a:extLst>
                </p:cNvPr>
                <p:cNvPicPr/>
                <p:nvPr/>
              </p:nvPicPr>
              <p:blipFill>
                <a:blip r:embed="rId251"/>
                <a:stretch>
                  <a:fillRect/>
                </a:stretch>
              </p:blipFill>
              <p:spPr>
                <a:xfrm>
                  <a:off x="695029" y="1859204"/>
                  <a:ext cx="154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67" name="Freihand 366">
                  <a:extLst>
                    <a:ext uri="{FF2B5EF4-FFF2-40B4-BE49-F238E27FC236}">
                      <a16:creationId xmlns:a16="http://schemas.microsoft.com/office/drawing/2014/main" id="{3947A246-73F2-3E2F-77DE-60C8E272E067}"/>
                    </a:ext>
                  </a:extLst>
                </p14:cNvPr>
                <p14:cNvContentPartPr/>
                <p14:nvPr/>
              </p14:nvContentPartPr>
              <p14:xfrm>
                <a:off x="710869" y="2011844"/>
                <a:ext cx="120600" cy="201600"/>
              </p14:xfrm>
            </p:contentPart>
          </mc:Choice>
          <mc:Fallback>
            <p:pic>
              <p:nvPicPr>
                <p:cNvPr id="367" name="Freihand 366">
                  <a:extLst>
                    <a:ext uri="{FF2B5EF4-FFF2-40B4-BE49-F238E27FC236}">
                      <a16:creationId xmlns:a16="http://schemas.microsoft.com/office/drawing/2014/main" id="{3947A246-73F2-3E2F-77DE-60C8E272E067}"/>
                    </a:ext>
                  </a:extLst>
                </p:cNvPr>
                <p:cNvPicPr/>
                <p:nvPr/>
              </p:nvPicPr>
              <p:blipFill>
                <a:blip r:embed="rId253"/>
                <a:stretch>
                  <a:fillRect/>
                </a:stretch>
              </p:blipFill>
              <p:spPr>
                <a:xfrm>
                  <a:off x="701869" y="2002844"/>
                  <a:ext cx="138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68" name="Freihand 367">
                  <a:extLst>
                    <a:ext uri="{FF2B5EF4-FFF2-40B4-BE49-F238E27FC236}">
                      <a16:creationId xmlns:a16="http://schemas.microsoft.com/office/drawing/2014/main" id="{9311F67D-29E6-4ADC-CAC1-28998AB2F413}"/>
                    </a:ext>
                  </a:extLst>
                </p14:cNvPr>
                <p14:cNvContentPartPr/>
                <p14:nvPr/>
              </p14:nvContentPartPr>
              <p14:xfrm>
                <a:off x="980149" y="1587044"/>
                <a:ext cx="102600" cy="450360"/>
              </p14:xfrm>
            </p:contentPart>
          </mc:Choice>
          <mc:Fallback>
            <p:pic>
              <p:nvPicPr>
                <p:cNvPr id="368" name="Freihand 367">
                  <a:extLst>
                    <a:ext uri="{FF2B5EF4-FFF2-40B4-BE49-F238E27FC236}">
                      <a16:creationId xmlns:a16="http://schemas.microsoft.com/office/drawing/2014/main" id="{9311F67D-29E6-4ADC-CAC1-28998AB2F413}"/>
                    </a:ext>
                  </a:extLst>
                </p:cNvPr>
                <p:cNvPicPr/>
                <p:nvPr/>
              </p:nvPicPr>
              <p:blipFill>
                <a:blip r:embed="rId255"/>
                <a:stretch>
                  <a:fillRect/>
                </a:stretch>
              </p:blipFill>
              <p:spPr>
                <a:xfrm>
                  <a:off x="971149" y="1578404"/>
                  <a:ext cx="12024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74" name="Freihand 373">
                  <a:extLst>
                    <a:ext uri="{FF2B5EF4-FFF2-40B4-BE49-F238E27FC236}">
                      <a16:creationId xmlns:a16="http://schemas.microsoft.com/office/drawing/2014/main" id="{35B4BBA2-0BBC-D676-5F5A-E9345C15F9FF}"/>
                    </a:ext>
                  </a:extLst>
                </p14:cNvPr>
                <p14:cNvContentPartPr/>
                <p14:nvPr/>
              </p14:nvContentPartPr>
              <p14:xfrm>
                <a:off x="1106509" y="1690364"/>
                <a:ext cx="20160" cy="182880"/>
              </p14:xfrm>
            </p:contentPart>
          </mc:Choice>
          <mc:Fallback>
            <p:pic>
              <p:nvPicPr>
                <p:cNvPr id="374" name="Freihand 373">
                  <a:extLst>
                    <a:ext uri="{FF2B5EF4-FFF2-40B4-BE49-F238E27FC236}">
                      <a16:creationId xmlns:a16="http://schemas.microsoft.com/office/drawing/2014/main" id="{35B4BBA2-0BBC-D676-5F5A-E9345C15F9FF}"/>
                    </a:ext>
                  </a:extLst>
                </p:cNvPr>
                <p:cNvPicPr/>
                <p:nvPr/>
              </p:nvPicPr>
              <p:blipFill>
                <a:blip r:embed="rId257"/>
                <a:stretch>
                  <a:fillRect/>
                </a:stretch>
              </p:blipFill>
              <p:spPr>
                <a:xfrm>
                  <a:off x="1097869" y="1681724"/>
                  <a:ext cx="37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75" name="Freihand 374">
                  <a:extLst>
                    <a:ext uri="{FF2B5EF4-FFF2-40B4-BE49-F238E27FC236}">
                      <a16:creationId xmlns:a16="http://schemas.microsoft.com/office/drawing/2014/main" id="{282DD2A8-1FF9-37BE-9579-0C3BADFB11D4}"/>
                    </a:ext>
                  </a:extLst>
                </p14:cNvPr>
                <p14:cNvContentPartPr/>
                <p14:nvPr/>
              </p14:nvContentPartPr>
              <p14:xfrm>
                <a:off x="1043149" y="1664444"/>
                <a:ext cx="132840" cy="83160"/>
              </p14:xfrm>
            </p:contentPart>
          </mc:Choice>
          <mc:Fallback>
            <p:pic>
              <p:nvPicPr>
                <p:cNvPr id="375" name="Freihand 374">
                  <a:extLst>
                    <a:ext uri="{FF2B5EF4-FFF2-40B4-BE49-F238E27FC236}">
                      <a16:creationId xmlns:a16="http://schemas.microsoft.com/office/drawing/2014/main" id="{282DD2A8-1FF9-37BE-9579-0C3BADFB11D4}"/>
                    </a:ext>
                  </a:extLst>
                </p:cNvPr>
                <p:cNvPicPr/>
                <p:nvPr/>
              </p:nvPicPr>
              <p:blipFill>
                <a:blip r:embed="rId259"/>
                <a:stretch>
                  <a:fillRect/>
                </a:stretch>
              </p:blipFill>
              <p:spPr>
                <a:xfrm>
                  <a:off x="1034509" y="1655444"/>
                  <a:ext cx="150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76" name="Freihand 375">
                  <a:extLst>
                    <a:ext uri="{FF2B5EF4-FFF2-40B4-BE49-F238E27FC236}">
                      <a16:creationId xmlns:a16="http://schemas.microsoft.com/office/drawing/2014/main" id="{3F672D44-0849-67DB-F9BC-78345ED5AD5B}"/>
                    </a:ext>
                  </a:extLst>
                </p14:cNvPr>
                <p14:cNvContentPartPr/>
                <p14:nvPr/>
              </p14:nvContentPartPr>
              <p14:xfrm>
                <a:off x="1066549" y="1771364"/>
                <a:ext cx="108720" cy="52920"/>
              </p14:xfrm>
            </p:contentPart>
          </mc:Choice>
          <mc:Fallback>
            <p:pic>
              <p:nvPicPr>
                <p:cNvPr id="376" name="Freihand 375">
                  <a:extLst>
                    <a:ext uri="{FF2B5EF4-FFF2-40B4-BE49-F238E27FC236}">
                      <a16:creationId xmlns:a16="http://schemas.microsoft.com/office/drawing/2014/main" id="{3F672D44-0849-67DB-F9BC-78345ED5AD5B}"/>
                    </a:ext>
                  </a:extLst>
                </p:cNvPr>
                <p:cNvPicPr/>
                <p:nvPr/>
              </p:nvPicPr>
              <p:blipFill>
                <a:blip r:embed="rId261"/>
                <a:stretch>
                  <a:fillRect/>
                </a:stretch>
              </p:blipFill>
              <p:spPr>
                <a:xfrm>
                  <a:off x="1057549" y="1762724"/>
                  <a:ext cx="126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77" name="Freihand 376">
                  <a:extLst>
                    <a:ext uri="{FF2B5EF4-FFF2-40B4-BE49-F238E27FC236}">
                      <a16:creationId xmlns:a16="http://schemas.microsoft.com/office/drawing/2014/main" id="{854CED28-DFCE-28BF-8938-8C7456138393}"/>
                    </a:ext>
                  </a:extLst>
                </p14:cNvPr>
                <p14:cNvContentPartPr/>
                <p14:nvPr/>
              </p14:nvContentPartPr>
              <p14:xfrm>
                <a:off x="1161949" y="1853444"/>
                <a:ext cx="75600" cy="138600"/>
              </p14:xfrm>
            </p:contentPart>
          </mc:Choice>
          <mc:Fallback>
            <p:pic>
              <p:nvPicPr>
                <p:cNvPr id="377" name="Freihand 376">
                  <a:extLst>
                    <a:ext uri="{FF2B5EF4-FFF2-40B4-BE49-F238E27FC236}">
                      <a16:creationId xmlns:a16="http://schemas.microsoft.com/office/drawing/2014/main" id="{854CED28-DFCE-28BF-8938-8C7456138393}"/>
                    </a:ext>
                  </a:extLst>
                </p:cNvPr>
                <p:cNvPicPr/>
                <p:nvPr/>
              </p:nvPicPr>
              <p:blipFill>
                <a:blip r:embed="rId263"/>
                <a:stretch>
                  <a:fillRect/>
                </a:stretch>
              </p:blipFill>
              <p:spPr>
                <a:xfrm>
                  <a:off x="1152949" y="1844444"/>
                  <a:ext cx="93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78" name="Freihand 377">
                  <a:extLst>
                    <a:ext uri="{FF2B5EF4-FFF2-40B4-BE49-F238E27FC236}">
                      <a16:creationId xmlns:a16="http://schemas.microsoft.com/office/drawing/2014/main" id="{A234B638-5746-CF88-9B4B-022F931E0C96}"/>
                    </a:ext>
                  </a:extLst>
                </p14:cNvPr>
                <p14:cNvContentPartPr/>
                <p14:nvPr/>
              </p14:nvContentPartPr>
              <p14:xfrm>
                <a:off x="1306309" y="1773884"/>
                <a:ext cx="79920" cy="18360"/>
              </p14:xfrm>
            </p:contentPart>
          </mc:Choice>
          <mc:Fallback>
            <p:pic>
              <p:nvPicPr>
                <p:cNvPr id="378" name="Freihand 377">
                  <a:extLst>
                    <a:ext uri="{FF2B5EF4-FFF2-40B4-BE49-F238E27FC236}">
                      <a16:creationId xmlns:a16="http://schemas.microsoft.com/office/drawing/2014/main" id="{A234B638-5746-CF88-9B4B-022F931E0C96}"/>
                    </a:ext>
                  </a:extLst>
                </p:cNvPr>
                <p:cNvPicPr/>
                <p:nvPr/>
              </p:nvPicPr>
              <p:blipFill>
                <a:blip r:embed="rId265"/>
                <a:stretch>
                  <a:fillRect/>
                </a:stretch>
              </p:blipFill>
              <p:spPr>
                <a:xfrm>
                  <a:off x="1297669" y="1764884"/>
                  <a:ext cx="97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80" name="Freihand 379">
                  <a:extLst>
                    <a:ext uri="{FF2B5EF4-FFF2-40B4-BE49-F238E27FC236}">
                      <a16:creationId xmlns:a16="http://schemas.microsoft.com/office/drawing/2014/main" id="{C8339953-4402-6281-22B9-5FCD48F26649}"/>
                    </a:ext>
                  </a:extLst>
                </p14:cNvPr>
                <p14:cNvContentPartPr/>
                <p14:nvPr/>
              </p14:nvContentPartPr>
              <p14:xfrm>
                <a:off x="1451389" y="1573364"/>
                <a:ext cx="130320" cy="223200"/>
              </p14:xfrm>
            </p:contentPart>
          </mc:Choice>
          <mc:Fallback>
            <p:pic>
              <p:nvPicPr>
                <p:cNvPr id="380" name="Freihand 379">
                  <a:extLst>
                    <a:ext uri="{FF2B5EF4-FFF2-40B4-BE49-F238E27FC236}">
                      <a16:creationId xmlns:a16="http://schemas.microsoft.com/office/drawing/2014/main" id="{C8339953-4402-6281-22B9-5FCD48F26649}"/>
                    </a:ext>
                  </a:extLst>
                </p:cNvPr>
                <p:cNvPicPr/>
                <p:nvPr/>
              </p:nvPicPr>
              <p:blipFill>
                <a:blip r:embed="rId267"/>
                <a:stretch>
                  <a:fillRect/>
                </a:stretch>
              </p:blipFill>
              <p:spPr>
                <a:xfrm>
                  <a:off x="1442389" y="1564724"/>
                  <a:ext cx="1479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81" name="Freihand 380">
                  <a:extLst>
                    <a:ext uri="{FF2B5EF4-FFF2-40B4-BE49-F238E27FC236}">
                      <a16:creationId xmlns:a16="http://schemas.microsoft.com/office/drawing/2014/main" id="{F44ACF7E-FB96-0A36-06DB-AA3730E90AA0}"/>
                    </a:ext>
                  </a:extLst>
                </p14:cNvPr>
                <p14:cNvContentPartPr/>
                <p14:nvPr/>
              </p14:nvContentPartPr>
              <p14:xfrm>
                <a:off x="1585309" y="1732844"/>
                <a:ext cx="84600" cy="158040"/>
              </p14:xfrm>
            </p:contentPart>
          </mc:Choice>
          <mc:Fallback>
            <p:pic>
              <p:nvPicPr>
                <p:cNvPr id="381" name="Freihand 380">
                  <a:extLst>
                    <a:ext uri="{FF2B5EF4-FFF2-40B4-BE49-F238E27FC236}">
                      <a16:creationId xmlns:a16="http://schemas.microsoft.com/office/drawing/2014/main" id="{F44ACF7E-FB96-0A36-06DB-AA3730E90AA0}"/>
                    </a:ext>
                  </a:extLst>
                </p:cNvPr>
                <p:cNvPicPr/>
                <p:nvPr/>
              </p:nvPicPr>
              <p:blipFill>
                <a:blip r:embed="rId269"/>
                <a:stretch>
                  <a:fillRect/>
                </a:stretch>
              </p:blipFill>
              <p:spPr>
                <a:xfrm>
                  <a:off x="1576669" y="1723844"/>
                  <a:ext cx="102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83" name="Freihand 382">
                  <a:extLst>
                    <a:ext uri="{FF2B5EF4-FFF2-40B4-BE49-F238E27FC236}">
                      <a16:creationId xmlns:a16="http://schemas.microsoft.com/office/drawing/2014/main" id="{9C87FE2A-B0F9-A86B-C3AF-9892354E04DB}"/>
                    </a:ext>
                  </a:extLst>
                </p14:cNvPr>
                <p14:cNvContentPartPr/>
                <p14:nvPr/>
              </p14:nvContentPartPr>
              <p14:xfrm>
                <a:off x="1782589" y="1590284"/>
                <a:ext cx="21960" cy="137520"/>
              </p14:xfrm>
            </p:contentPart>
          </mc:Choice>
          <mc:Fallback>
            <p:pic>
              <p:nvPicPr>
                <p:cNvPr id="383" name="Freihand 382">
                  <a:extLst>
                    <a:ext uri="{FF2B5EF4-FFF2-40B4-BE49-F238E27FC236}">
                      <a16:creationId xmlns:a16="http://schemas.microsoft.com/office/drawing/2014/main" id="{9C87FE2A-B0F9-A86B-C3AF-9892354E04DB}"/>
                    </a:ext>
                  </a:extLst>
                </p:cNvPr>
                <p:cNvPicPr/>
                <p:nvPr/>
              </p:nvPicPr>
              <p:blipFill>
                <a:blip r:embed="rId271"/>
                <a:stretch>
                  <a:fillRect/>
                </a:stretch>
              </p:blipFill>
              <p:spPr>
                <a:xfrm>
                  <a:off x="1773949" y="1581644"/>
                  <a:ext cx="39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84" name="Freihand 383">
                  <a:extLst>
                    <a:ext uri="{FF2B5EF4-FFF2-40B4-BE49-F238E27FC236}">
                      <a16:creationId xmlns:a16="http://schemas.microsoft.com/office/drawing/2014/main" id="{AFA7C025-7CC3-567F-9EB8-B99B64D65ABB}"/>
                    </a:ext>
                  </a:extLst>
                </p14:cNvPr>
                <p14:cNvContentPartPr/>
                <p14:nvPr/>
              </p14:nvContentPartPr>
              <p14:xfrm>
                <a:off x="1721389" y="1638524"/>
                <a:ext cx="132480" cy="11880"/>
              </p14:xfrm>
            </p:contentPart>
          </mc:Choice>
          <mc:Fallback>
            <p:pic>
              <p:nvPicPr>
                <p:cNvPr id="384" name="Freihand 383">
                  <a:extLst>
                    <a:ext uri="{FF2B5EF4-FFF2-40B4-BE49-F238E27FC236}">
                      <a16:creationId xmlns:a16="http://schemas.microsoft.com/office/drawing/2014/main" id="{AFA7C025-7CC3-567F-9EB8-B99B64D65ABB}"/>
                    </a:ext>
                  </a:extLst>
                </p:cNvPr>
                <p:cNvPicPr/>
                <p:nvPr/>
              </p:nvPicPr>
              <p:blipFill>
                <a:blip r:embed="rId273"/>
                <a:stretch>
                  <a:fillRect/>
                </a:stretch>
              </p:blipFill>
              <p:spPr>
                <a:xfrm>
                  <a:off x="1712389" y="1629884"/>
                  <a:ext cx="150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0" name="Freihand 389">
                  <a:extLst>
                    <a:ext uri="{FF2B5EF4-FFF2-40B4-BE49-F238E27FC236}">
                      <a16:creationId xmlns:a16="http://schemas.microsoft.com/office/drawing/2014/main" id="{BEC4221F-63CF-260E-17C2-9CF62A6C253D}"/>
                    </a:ext>
                  </a:extLst>
                </p14:cNvPr>
                <p14:cNvContentPartPr/>
                <p14:nvPr/>
              </p14:nvContentPartPr>
              <p14:xfrm>
                <a:off x="1980229" y="1456364"/>
                <a:ext cx="28080" cy="185400"/>
              </p14:xfrm>
            </p:contentPart>
          </mc:Choice>
          <mc:Fallback>
            <p:pic>
              <p:nvPicPr>
                <p:cNvPr id="390" name="Freihand 389">
                  <a:extLst>
                    <a:ext uri="{FF2B5EF4-FFF2-40B4-BE49-F238E27FC236}">
                      <a16:creationId xmlns:a16="http://schemas.microsoft.com/office/drawing/2014/main" id="{BEC4221F-63CF-260E-17C2-9CF62A6C253D}"/>
                    </a:ext>
                  </a:extLst>
                </p:cNvPr>
                <p:cNvPicPr/>
                <p:nvPr/>
              </p:nvPicPr>
              <p:blipFill>
                <a:blip r:embed="rId275"/>
                <a:stretch>
                  <a:fillRect/>
                </a:stretch>
              </p:blipFill>
              <p:spPr>
                <a:xfrm>
                  <a:off x="1971589" y="1447364"/>
                  <a:ext cx="45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91" name="Freihand 390">
                  <a:extLst>
                    <a:ext uri="{FF2B5EF4-FFF2-40B4-BE49-F238E27FC236}">
                      <a16:creationId xmlns:a16="http://schemas.microsoft.com/office/drawing/2014/main" id="{13CB9252-AE9D-7F54-A30A-7405265F7814}"/>
                    </a:ext>
                  </a:extLst>
                </p14:cNvPr>
                <p14:cNvContentPartPr/>
                <p14:nvPr/>
              </p14:nvContentPartPr>
              <p14:xfrm>
                <a:off x="1893109" y="1434404"/>
                <a:ext cx="174600" cy="70920"/>
              </p14:xfrm>
            </p:contentPart>
          </mc:Choice>
          <mc:Fallback>
            <p:pic>
              <p:nvPicPr>
                <p:cNvPr id="391" name="Freihand 390">
                  <a:extLst>
                    <a:ext uri="{FF2B5EF4-FFF2-40B4-BE49-F238E27FC236}">
                      <a16:creationId xmlns:a16="http://schemas.microsoft.com/office/drawing/2014/main" id="{13CB9252-AE9D-7F54-A30A-7405265F7814}"/>
                    </a:ext>
                  </a:extLst>
                </p:cNvPr>
                <p:cNvPicPr/>
                <p:nvPr/>
              </p:nvPicPr>
              <p:blipFill>
                <a:blip r:embed="rId277"/>
                <a:stretch>
                  <a:fillRect/>
                </a:stretch>
              </p:blipFill>
              <p:spPr>
                <a:xfrm>
                  <a:off x="1884109" y="1425404"/>
                  <a:ext cx="192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92" name="Freihand 391">
                  <a:extLst>
                    <a:ext uri="{FF2B5EF4-FFF2-40B4-BE49-F238E27FC236}">
                      <a16:creationId xmlns:a16="http://schemas.microsoft.com/office/drawing/2014/main" id="{20712097-D956-C6A6-43FD-5E925BA9291E}"/>
                    </a:ext>
                  </a:extLst>
                </p14:cNvPr>
                <p14:cNvContentPartPr/>
                <p14:nvPr/>
              </p14:nvContentPartPr>
              <p14:xfrm>
                <a:off x="1930549" y="1555364"/>
                <a:ext cx="129960" cy="17280"/>
              </p14:xfrm>
            </p:contentPart>
          </mc:Choice>
          <mc:Fallback>
            <p:pic>
              <p:nvPicPr>
                <p:cNvPr id="392" name="Freihand 391">
                  <a:extLst>
                    <a:ext uri="{FF2B5EF4-FFF2-40B4-BE49-F238E27FC236}">
                      <a16:creationId xmlns:a16="http://schemas.microsoft.com/office/drawing/2014/main" id="{20712097-D956-C6A6-43FD-5E925BA9291E}"/>
                    </a:ext>
                  </a:extLst>
                </p:cNvPr>
                <p:cNvPicPr/>
                <p:nvPr/>
              </p:nvPicPr>
              <p:blipFill>
                <a:blip r:embed="rId279"/>
                <a:stretch>
                  <a:fillRect/>
                </a:stretch>
              </p:blipFill>
              <p:spPr>
                <a:xfrm>
                  <a:off x="1921909" y="1546724"/>
                  <a:ext cx="147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93" name="Freihand 392">
                  <a:extLst>
                    <a:ext uri="{FF2B5EF4-FFF2-40B4-BE49-F238E27FC236}">
                      <a16:creationId xmlns:a16="http://schemas.microsoft.com/office/drawing/2014/main" id="{60FF1020-211A-E7A7-13F0-5DE218A39C0E}"/>
                    </a:ext>
                  </a:extLst>
                </p14:cNvPr>
                <p14:cNvContentPartPr/>
                <p14:nvPr/>
              </p14:nvContentPartPr>
              <p14:xfrm>
                <a:off x="2066989" y="1606484"/>
                <a:ext cx="59040" cy="121680"/>
              </p14:xfrm>
            </p:contentPart>
          </mc:Choice>
          <mc:Fallback>
            <p:pic>
              <p:nvPicPr>
                <p:cNvPr id="393" name="Freihand 392">
                  <a:extLst>
                    <a:ext uri="{FF2B5EF4-FFF2-40B4-BE49-F238E27FC236}">
                      <a16:creationId xmlns:a16="http://schemas.microsoft.com/office/drawing/2014/main" id="{60FF1020-211A-E7A7-13F0-5DE218A39C0E}"/>
                    </a:ext>
                  </a:extLst>
                </p:cNvPr>
                <p:cNvPicPr/>
                <p:nvPr/>
              </p:nvPicPr>
              <p:blipFill>
                <a:blip r:embed="rId281"/>
                <a:stretch>
                  <a:fillRect/>
                </a:stretch>
              </p:blipFill>
              <p:spPr>
                <a:xfrm>
                  <a:off x="2057989" y="1597484"/>
                  <a:ext cx="76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94" name="Freihand 393">
                  <a:extLst>
                    <a:ext uri="{FF2B5EF4-FFF2-40B4-BE49-F238E27FC236}">
                      <a16:creationId xmlns:a16="http://schemas.microsoft.com/office/drawing/2014/main" id="{A356BBFD-3560-DEDF-08C3-81ABC6CCF9F2}"/>
                    </a:ext>
                  </a:extLst>
                </p14:cNvPr>
                <p14:cNvContentPartPr/>
                <p14:nvPr/>
              </p14:nvContentPartPr>
              <p14:xfrm>
                <a:off x="2192269" y="1518284"/>
                <a:ext cx="96480" cy="20520"/>
              </p14:xfrm>
            </p:contentPart>
          </mc:Choice>
          <mc:Fallback>
            <p:pic>
              <p:nvPicPr>
                <p:cNvPr id="394" name="Freihand 393">
                  <a:extLst>
                    <a:ext uri="{FF2B5EF4-FFF2-40B4-BE49-F238E27FC236}">
                      <a16:creationId xmlns:a16="http://schemas.microsoft.com/office/drawing/2014/main" id="{A356BBFD-3560-DEDF-08C3-81ABC6CCF9F2}"/>
                    </a:ext>
                  </a:extLst>
                </p:cNvPr>
                <p:cNvPicPr/>
                <p:nvPr/>
              </p:nvPicPr>
              <p:blipFill>
                <a:blip r:embed="rId283"/>
                <a:stretch>
                  <a:fillRect/>
                </a:stretch>
              </p:blipFill>
              <p:spPr>
                <a:xfrm>
                  <a:off x="2183629" y="1509644"/>
                  <a:ext cx="114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95" name="Freihand 394">
                  <a:extLst>
                    <a:ext uri="{FF2B5EF4-FFF2-40B4-BE49-F238E27FC236}">
                      <a16:creationId xmlns:a16="http://schemas.microsoft.com/office/drawing/2014/main" id="{AC8BD94A-CB68-0038-F90E-B4CF084A2C0A}"/>
                    </a:ext>
                  </a:extLst>
                </p14:cNvPr>
                <p14:cNvContentPartPr/>
                <p14:nvPr/>
              </p14:nvContentPartPr>
              <p14:xfrm>
                <a:off x="2302429" y="1369244"/>
                <a:ext cx="85320" cy="232920"/>
              </p14:xfrm>
            </p:contentPart>
          </mc:Choice>
          <mc:Fallback>
            <p:pic>
              <p:nvPicPr>
                <p:cNvPr id="395" name="Freihand 394">
                  <a:extLst>
                    <a:ext uri="{FF2B5EF4-FFF2-40B4-BE49-F238E27FC236}">
                      <a16:creationId xmlns:a16="http://schemas.microsoft.com/office/drawing/2014/main" id="{AC8BD94A-CB68-0038-F90E-B4CF084A2C0A}"/>
                    </a:ext>
                  </a:extLst>
                </p:cNvPr>
                <p:cNvPicPr/>
                <p:nvPr/>
              </p:nvPicPr>
              <p:blipFill>
                <a:blip r:embed="rId285"/>
                <a:stretch>
                  <a:fillRect/>
                </a:stretch>
              </p:blipFill>
              <p:spPr>
                <a:xfrm>
                  <a:off x="2293789" y="1360244"/>
                  <a:ext cx="1029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97" name="Freihand 396">
                  <a:extLst>
                    <a:ext uri="{FF2B5EF4-FFF2-40B4-BE49-F238E27FC236}">
                      <a16:creationId xmlns:a16="http://schemas.microsoft.com/office/drawing/2014/main" id="{2A381897-D127-8652-B802-0C14B5D533E7}"/>
                    </a:ext>
                  </a:extLst>
                </p14:cNvPr>
                <p14:cNvContentPartPr/>
                <p14:nvPr/>
              </p14:nvContentPartPr>
              <p14:xfrm>
                <a:off x="2429149" y="1550324"/>
                <a:ext cx="47880" cy="88560"/>
              </p14:xfrm>
            </p:contentPart>
          </mc:Choice>
          <mc:Fallback>
            <p:pic>
              <p:nvPicPr>
                <p:cNvPr id="397" name="Freihand 396">
                  <a:extLst>
                    <a:ext uri="{FF2B5EF4-FFF2-40B4-BE49-F238E27FC236}">
                      <a16:creationId xmlns:a16="http://schemas.microsoft.com/office/drawing/2014/main" id="{2A381897-D127-8652-B802-0C14B5D533E7}"/>
                    </a:ext>
                  </a:extLst>
                </p:cNvPr>
                <p:cNvPicPr/>
                <p:nvPr/>
              </p:nvPicPr>
              <p:blipFill>
                <a:blip r:embed="rId287"/>
                <a:stretch>
                  <a:fillRect/>
                </a:stretch>
              </p:blipFill>
              <p:spPr>
                <a:xfrm>
                  <a:off x="2420149" y="1541324"/>
                  <a:ext cx="65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98" name="Freihand 397">
                  <a:extLst>
                    <a:ext uri="{FF2B5EF4-FFF2-40B4-BE49-F238E27FC236}">
                      <a16:creationId xmlns:a16="http://schemas.microsoft.com/office/drawing/2014/main" id="{B7A89ED0-8F0D-48F1-C0D5-7E9CA09276AF}"/>
                    </a:ext>
                  </a:extLst>
                </p14:cNvPr>
                <p14:cNvContentPartPr/>
                <p14:nvPr/>
              </p14:nvContentPartPr>
              <p14:xfrm>
                <a:off x="2537509" y="1228844"/>
                <a:ext cx="50040" cy="449640"/>
              </p14:xfrm>
            </p:contentPart>
          </mc:Choice>
          <mc:Fallback>
            <p:pic>
              <p:nvPicPr>
                <p:cNvPr id="398" name="Freihand 397">
                  <a:extLst>
                    <a:ext uri="{FF2B5EF4-FFF2-40B4-BE49-F238E27FC236}">
                      <a16:creationId xmlns:a16="http://schemas.microsoft.com/office/drawing/2014/main" id="{B7A89ED0-8F0D-48F1-C0D5-7E9CA09276AF}"/>
                    </a:ext>
                  </a:extLst>
                </p:cNvPr>
                <p:cNvPicPr/>
                <p:nvPr/>
              </p:nvPicPr>
              <p:blipFill>
                <a:blip r:embed="rId289"/>
                <a:stretch>
                  <a:fillRect/>
                </a:stretch>
              </p:blipFill>
              <p:spPr>
                <a:xfrm>
                  <a:off x="2528869" y="1220204"/>
                  <a:ext cx="6768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04" name="Freihand 403">
                  <a:extLst>
                    <a:ext uri="{FF2B5EF4-FFF2-40B4-BE49-F238E27FC236}">
                      <a16:creationId xmlns:a16="http://schemas.microsoft.com/office/drawing/2014/main" id="{53D6C28F-CC1C-7385-9A58-BCA45EF1B7EA}"/>
                    </a:ext>
                  </a:extLst>
                </p14:cNvPr>
                <p14:cNvContentPartPr/>
                <p14:nvPr/>
              </p14:nvContentPartPr>
              <p14:xfrm>
                <a:off x="2607349" y="1155044"/>
                <a:ext cx="108000" cy="412560"/>
              </p14:xfrm>
            </p:contentPart>
          </mc:Choice>
          <mc:Fallback>
            <p:pic>
              <p:nvPicPr>
                <p:cNvPr id="404" name="Freihand 403">
                  <a:extLst>
                    <a:ext uri="{FF2B5EF4-FFF2-40B4-BE49-F238E27FC236}">
                      <a16:creationId xmlns:a16="http://schemas.microsoft.com/office/drawing/2014/main" id="{53D6C28F-CC1C-7385-9A58-BCA45EF1B7EA}"/>
                    </a:ext>
                  </a:extLst>
                </p:cNvPr>
                <p:cNvPicPr/>
                <p:nvPr/>
              </p:nvPicPr>
              <p:blipFill>
                <a:blip r:embed="rId291"/>
                <a:stretch>
                  <a:fillRect/>
                </a:stretch>
              </p:blipFill>
              <p:spPr>
                <a:xfrm>
                  <a:off x="2598709" y="1146404"/>
                  <a:ext cx="12564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05" name="Freihand 404">
                  <a:extLst>
                    <a:ext uri="{FF2B5EF4-FFF2-40B4-BE49-F238E27FC236}">
                      <a16:creationId xmlns:a16="http://schemas.microsoft.com/office/drawing/2014/main" id="{E48FA08F-52B1-B37E-579A-F2701369B2FE}"/>
                    </a:ext>
                  </a:extLst>
                </p14:cNvPr>
                <p14:cNvContentPartPr/>
                <p14:nvPr/>
              </p14:nvContentPartPr>
              <p14:xfrm>
                <a:off x="2792029" y="1186724"/>
                <a:ext cx="5400" cy="212040"/>
              </p14:xfrm>
            </p:contentPart>
          </mc:Choice>
          <mc:Fallback>
            <p:pic>
              <p:nvPicPr>
                <p:cNvPr id="405" name="Freihand 404">
                  <a:extLst>
                    <a:ext uri="{FF2B5EF4-FFF2-40B4-BE49-F238E27FC236}">
                      <a16:creationId xmlns:a16="http://schemas.microsoft.com/office/drawing/2014/main" id="{E48FA08F-52B1-B37E-579A-F2701369B2FE}"/>
                    </a:ext>
                  </a:extLst>
                </p:cNvPr>
                <p:cNvPicPr/>
                <p:nvPr/>
              </p:nvPicPr>
              <p:blipFill>
                <a:blip r:embed="rId293"/>
                <a:stretch>
                  <a:fillRect/>
                </a:stretch>
              </p:blipFill>
              <p:spPr>
                <a:xfrm>
                  <a:off x="2783029" y="1177724"/>
                  <a:ext cx="23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06" name="Freihand 405">
                  <a:extLst>
                    <a:ext uri="{FF2B5EF4-FFF2-40B4-BE49-F238E27FC236}">
                      <a16:creationId xmlns:a16="http://schemas.microsoft.com/office/drawing/2014/main" id="{A1B85509-E07D-F30F-08C7-695468FDB258}"/>
                    </a:ext>
                  </a:extLst>
                </p14:cNvPr>
                <p14:cNvContentPartPr/>
                <p14:nvPr/>
              </p14:nvContentPartPr>
              <p14:xfrm>
                <a:off x="2740189" y="1162604"/>
                <a:ext cx="101160" cy="55800"/>
              </p14:xfrm>
            </p:contentPart>
          </mc:Choice>
          <mc:Fallback>
            <p:pic>
              <p:nvPicPr>
                <p:cNvPr id="406" name="Freihand 405">
                  <a:extLst>
                    <a:ext uri="{FF2B5EF4-FFF2-40B4-BE49-F238E27FC236}">
                      <a16:creationId xmlns:a16="http://schemas.microsoft.com/office/drawing/2014/main" id="{A1B85509-E07D-F30F-08C7-695468FDB258}"/>
                    </a:ext>
                  </a:extLst>
                </p:cNvPr>
                <p:cNvPicPr/>
                <p:nvPr/>
              </p:nvPicPr>
              <p:blipFill>
                <a:blip r:embed="rId295"/>
                <a:stretch>
                  <a:fillRect/>
                </a:stretch>
              </p:blipFill>
              <p:spPr>
                <a:xfrm>
                  <a:off x="2731549" y="1153604"/>
                  <a:ext cx="118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07" name="Freihand 406">
                  <a:extLst>
                    <a:ext uri="{FF2B5EF4-FFF2-40B4-BE49-F238E27FC236}">
                      <a16:creationId xmlns:a16="http://schemas.microsoft.com/office/drawing/2014/main" id="{E2C8E2D4-D39B-BA76-BCEF-9A3B00A8F654}"/>
                    </a:ext>
                  </a:extLst>
                </p14:cNvPr>
                <p14:cNvContentPartPr/>
                <p14:nvPr/>
              </p14:nvContentPartPr>
              <p14:xfrm>
                <a:off x="2718589" y="1264844"/>
                <a:ext cx="105480" cy="58320"/>
              </p14:xfrm>
            </p:contentPart>
          </mc:Choice>
          <mc:Fallback>
            <p:pic>
              <p:nvPicPr>
                <p:cNvPr id="407" name="Freihand 406">
                  <a:extLst>
                    <a:ext uri="{FF2B5EF4-FFF2-40B4-BE49-F238E27FC236}">
                      <a16:creationId xmlns:a16="http://schemas.microsoft.com/office/drawing/2014/main" id="{E2C8E2D4-D39B-BA76-BCEF-9A3B00A8F654}"/>
                    </a:ext>
                  </a:extLst>
                </p:cNvPr>
                <p:cNvPicPr/>
                <p:nvPr/>
              </p:nvPicPr>
              <p:blipFill>
                <a:blip r:embed="rId297"/>
                <a:stretch>
                  <a:fillRect/>
                </a:stretch>
              </p:blipFill>
              <p:spPr>
                <a:xfrm>
                  <a:off x="2709949" y="1256204"/>
                  <a:ext cx="123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08" name="Freihand 407">
                  <a:extLst>
                    <a:ext uri="{FF2B5EF4-FFF2-40B4-BE49-F238E27FC236}">
                      <a16:creationId xmlns:a16="http://schemas.microsoft.com/office/drawing/2014/main" id="{9ED89D8C-A178-79B2-E58F-07D05AC0DBFE}"/>
                    </a:ext>
                  </a:extLst>
                </p14:cNvPr>
                <p14:cNvContentPartPr/>
                <p14:nvPr/>
              </p14:nvContentPartPr>
              <p14:xfrm>
                <a:off x="2816149" y="1367444"/>
                <a:ext cx="105480" cy="131760"/>
              </p14:xfrm>
            </p:contentPart>
          </mc:Choice>
          <mc:Fallback>
            <p:pic>
              <p:nvPicPr>
                <p:cNvPr id="408" name="Freihand 407">
                  <a:extLst>
                    <a:ext uri="{FF2B5EF4-FFF2-40B4-BE49-F238E27FC236}">
                      <a16:creationId xmlns:a16="http://schemas.microsoft.com/office/drawing/2014/main" id="{9ED89D8C-A178-79B2-E58F-07D05AC0DBFE}"/>
                    </a:ext>
                  </a:extLst>
                </p:cNvPr>
                <p:cNvPicPr/>
                <p:nvPr/>
              </p:nvPicPr>
              <p:blipFill>
                <a:blip r:embed="rId299"/>
                <a:stretch>
                  <a:fillRect/>
                </a:stretch>
              </p:blipFill>
              <p:spPr>
                <a:xfrm>
                  <a:off x="2807149" y="1358804"/>
                  <a:ext cx="123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09" name="Freihand 408">
                  <a:extLst>
                    <a:ext uri="{FF2B5EF4-FFF2-40B4-BE49-F238E27FC236}">
                      <a16:creationId xmlns:a16="http://schemas.microsoft.com/office/drawing/2014/main" id="{D8653ED6-0E60-EF1E-8AA0-CCE944AA0581}"/>
                    </a:ext>
                  </a:extLst>
                </p14:cNvPr>
                <p14:cNvContentPartPr/>
                <p14:nvPr/>
              </p14:nvContentPartPr>
              <p14:xfrm>
                <a:off x="2958709" y="1125884"/>
                <a:ext cx="175680" cy="147240"/>
              </p14:xfrm>
            </p:contentPart>
          </mc:Choice>
          <mc:Fallback>
            <p:pic>
              <p:nvPicPr>
                <p:cNvPr id="409" name="Freihand 408">
                  <a:extLst>
                    <a:ext uri="{FF2B5EF4-FFF2-40B4-BE49-F238E27FC236}">
                      <a16:creationId xmlns:a16="http://schemas.microsoft.com/office/drawing/2014/main" id="{D8653ED6-0E60-EF1E-8AA0-CCE944AA0581}"/>
                    </a:ext>
                  </a:extLst>
                </p:cNvPr>
                <p:cNvPicPr/>
                <p:nvPr/>
              </p:nvPicPr>
              <p:blipFill>
                <a:blip r:embed="rId301"/>
                <a:stretch>
                  <a:fillRect/>
                </a:stretch>
              </p:blipFill>
              <p:spPr>
                <a:xfrm>
                  <a:off x="2949709" y="1116884"/>
                  <a:ext cx="193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10" name="Freihand 409">
                  <a:extLst>
                    <a:ext uri="{FF2B5EF4-FFF2-40B4-BE49-F238E27FC236}">
                      <a16:creationId xmlns:a16="http://schemas.microsoft.com/office/drawing/2014/main" id="{CBE5F708-94F6-F4E1-2EE6-F3EA27229D29}"/>
                    </a:ext>
                  </a:extLst>
                </p14:cNvPr>
                <p14:cNvContentPartPr/>
                <p14:nvPr/>
              </p14:nvContentPartPr>
              <p14:xfrm>
                <a:off x="3011269" y="1069004"/>
                <a:ext cx="162720" cy="122040"/>
              </p14:xfrm>
            </p:contentPart>
          </mc:Choice>
          <mc:Fallback>
            <p:pic>
              <p:nvPicPr>
                <p:cNvPr id="410" name="Freihand 409">
                  <a:extLst>
                    <a:ext uri="{FF2B5EF4-FFF2-40B4-BE49-F238E27FC236}">
                      <a16:creationId xmlns:a16="http://schemas.microsoft.com/office/drawing/2014/main" id="{CBE5F708-94F6-F4E1-2EE6-F3EA27229D29}"/>
                    </a:ext>
                  </a:extLst>
                </p:cNvPr>
                <p:cNvPicPr/>
                <p:nvPr/>
              </p:nvPicPr>
              <p:blipFill>
                <a:blip r:embed="rId303"/>
                <a:stretch>
                  <a:fillRect/>
                </a:stretch>
              </p:blipFill>
              <p:spPr>
                <a:xfrm>
                  <a:off x="3002269" y="1060004"/>
                  <a:ext cx="180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11" name="Freihand 410">
                  <a:extLst>
                    <a:ext uri="{FF2B5EF4-FFF2-40B4-BE49-F238E27FC236}">
                      <a16:creationId xmlns:a16="http://schemas.microsoft.com/office/drawing/2014/main" id="{B2F61E0C-05CD-DF74-4742-6729A86A37E2}"/>
                    </a:ext>
                  </a:extLst>
                </p14:cNvPr>
                <p14:cNvContentPartPr/>
                <p14:nvPr/>
              </p14:nvContentPartPr>
              <p14:xfrm>
                <a:off x="3173269" y="1207964"/>
                <a:ext cx="53640" cy="155880"/>
              </p14:xfrm>
            </p:contentPart>
          </mc:Choice>
          <mc:Fallback>
            <p:pic>
              <p:nvPicPr>
                <p:cNvPr id="411" name="Freihand 410">
                  <a:extLst>
                    <a:ext uri="{FF2B5EF4-FFF2-40B4-BE49-F238E27FC236}">
                      <a16:creationId xmlns:a16="http://schemas.microsoft.com/office/drawing/2014/main" id="{B2F61E0C-05CD-DF74-4742-6729A86A37E2}"/>
                    </a:ext>
                  </a:extLst>
                </p:cNvPr>
                <p:cNvPicPr/>
                <p:nvPr/>
              </p:nvPicPr>
              <p:blipFill>
                <a:blip r:embed="rId305"/>
                <a:stretch>
                  <a:fillRect/>
                </a:stretch>
              </p:blipFill>
              <p:spPr>
                <a:xfrm>
                  <a:off x="3164269" y="1198964"/>
                  <a:ext cx="71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12" name="Freihand 411">
                  <a:extLst>
                    <a:ext uri="{FF2B5EF4-FFF2-40B4-BE49-F238E27FC236}">
                      <a16:creationId xmlns:a16="http://schemas.microsoft.com/office/drawing/2014/main" id="{1E794CD1-0494-27E4-B0D8-ABAC11F09F86}"/>
                    </a:ext>
                  </a:extLst>
                </p14:cNvPr>
                <p14:cNvContentPartPr/>
                <p14:nvPr/>
              </p14:nvContentPartPr>
              <p14:xfrm>
                <a:off x="3277309" y="979724"/>
                <a:ext cx="80280" cy="410400"/>
              </p14:xfrm>
            </p:contentPart>
          </mc:Choice>
          <mc:Fallback>
            <p:pic>
              <p:nvPicPr>
                <p:cNvPr id="412" name="Freihand 411">
                  <a:extLst>
                    <a:ext uri="{FF2B5EF4-FFF2-40B4-BE49-F238E27FC236}">
                      <a16:creationId xmlns:a16="http://schemas.microsoft.com/office/drawing/2014/main" id="{1E794CD1-0494-27E4-B0D8-ABAC11F09F86}"/>
                    </a:ext>
                  </a:extLst>
                </p:cNvPr>
                <p:cNvPicPr/>
                <p:nvPr/>
              </p:nvPicPr>
              <p:blipFill>
                <a:blip r:embed="rId307"/>
                <a:stretch>
                  <a:fillRect/>
                </a:stretch>
              </p:blipFill>
              <p:spPr>
                <a:xfrm>
                  <a:off x="3268669" y="970724"/>
                  <a:ext cx="97920" cy="42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8">
            <p14:nvContentPartPr>
              <p14:cNvPr id="422" name="Freihand 421">
                <a:extLst>
                  <a:ext uri="{FF2B5EF4-FFF2-40B4-BE49-F238E27FC236}">
                    <a16:creationId xmlns:a16="http://schemas.microsoft.com/office/drawing/2014/main" id="{C970931A-530C-0324-5FC0-BA911429C6FF}"/>
                  </a:ext>
                </a:extLst>
              </p14:cNvPr>
              <p14:cNvContentPartPr/>
              <p14:nvPr/>
            </p14:nvContentPartPr>
            <p14:xfrm>
              <a:off x="7180429" y="1612964"/>
              <a:ext cx="182520" cy="35640"/>
            </p14:xfrm>
          </p:contentPart>
        </mc:Choice>
        <mc:Fallback>
          <p:pic>
            <p:nvPicPr>
              <p:cNvPr id="422" name="Freihand 421">
                <a:extLst>
                  <a:ext uri="{FF2B5EF4-FFF2-40B4-BE49-F238E27FC236}">
                    <a16:creationId xmlns:a16="http://schemas.microsoft.com/office/drawing/2014/main" id="{C970931A-530C-0324-5FC0-BA911429C6FF}"/>
                  </a:ext>
                </a:extLst>
              </p:cNvPr>
              <p:cNvPicPr/>
              <p:nvPr/>
            </p:nvPicPr>
            <p:blipFill>
              <a:blip r:embed="rId309"/>
              <a:stretch>
                <a:fillRect/>
              </a:stretch>
            </p:blipFill>
            <p:spPr>
              <a:xfrm>
                <a:off x="7171429" y="1604324"/>
                <a:ext cx="200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24" name="Freihand 423">
                <a:extLst>
                  <a:ext uri="{FF2B5EF4-FFF2-40B4-BE49-F238E27FC236}">
                    <a16:creationId xmlns:a16="http://schemas.microsoft.com/office/drawing/2014/main" id="{FD47A1BD-A708-E1F6-1837-63CE4AA1D2B2}"/>
                  </a:ext>
                </a:extLst>
              </p14:cNvPr>
              <p14:cNvContentPartPr/>
              <p14:nvPr/>
            </p14:nvContentPartPr>
            <p14:xfrm>
              <a:off x="7136509" y="1658324"/>
              <a:ext cx="70920" cy="1057680"/>
            </p14:xfrm>
          </p:contentPart>
        </mc:Choice>
        <mc:Fallback>
          <p:pic>
            <p:nvPicPr>
              <p:cNvPr id="424" name="Freihand 423">
                <a:extLst>
                  <a:ext uri="{FF2B5EF4-FFF2-40B4-BE49-F238E27FC236}">
                    <a16:creationId xmlns:a16="http://schemas.microsoft.com/office/drawing/2014/main" id="{FD47A1BD-A708-E1F6-1837-63CE4AA1D2B2}"/>
                  </a:ext>
                </a:extLst>
              </p:cNvPr>
              <p:cNvPicPr/>
              <p:nvPr/>
            </p:nvPicPr>
            <p:blipFill>
              <a:blip r:embed="rId311"/>
              <a:stretch>
                <a:fillRect/>
              </a:stretch>
            </p:blipFill>
            <p:spPr>
              <a:xfrm>
                <a:off x="7127869" y="1649324"/>
                <a:ext cx="88560" cy="1075320"/>
              </a:xfrm>
              <a:prstGeom prst="rect">
                <a:avLst/>
              </a:prstGeom>
            </p:spPr>
          </p:pic>
        </mc:Fallback>
      </mc:AlternateContent>
      <p:grpSp>
        <p:nvGrpSpPr>
          <p:cNvPr id="433" name="Gruppieren 432">
            <a:extLst>
              <a:ext uri="{FF2B5EF4-FFF2-40B4-BE49-F238E27FC236}">
                <a16:creationId xmlns:a16="http://schemas.microsoft.com/office/drawing/2014/main" id="{2D0D052B-01DB-4F12-FB9E-BAF3F239B23B}"/>
              </a:ext>
            </a:extLst>
          </p:cNvPr>
          <p:cNvGrpSpPr/>
          <p:nvPr/>
        </p:nvGrpSpPr>
        <p:grpSpPr>
          <a:xfrm>
            <a:off x="7142989" y="1419644"/>
            <a:ext cx="264240" cy="1275840"/>
            <a:chOff x="7142989" y="1419644"/>
            <a:chExt cx="264240" cy="1275840"/>
          </a:xfrm>
        </p:grpSpPr>
        <mc:AlternateContent xmlns:mc="http://schemas.openxmlformats.org/markup-compatibility/2006">
          <mc:Choice xmlns:p14="http://schemas.microsoft.com/office/powerpoint/2010/main" Requires="p14">
            <p:contentPart p14:bwMode="auto" r:id="rId312">
              <p14:nvContentPartPr>
                <p14:cNvPr id="414" name="Freihand 413">
                  <a:extLst>
                    <a:ext uri="{FF2B5EF4-FFF2-40B4-BE49-F238E27FC236}">
                      <a16:creationId xmlns:a16="http://schemas.microsoft.com/office/drawing/2014/main" id="{F89676DC-3E80-3A6A-C2A1-8AD4A68B807E}"/>
                    </a:ext>
                  </a:extLst>
                </p14:cNvPr>
                <p14:cNvContentPartPr/>
                <p14:nvPr/>
              </p14:nvContentPartPr>
              <p14:xfrm>
                <a:off x="7142989" y="1628804"/>
                <a:ext cx="62280" cy="1048680"/>
              </p14:xfrm>
            </p:contentPart>
          </mc:Choice>
          <mc:Fallback>
            <p:pic>
              <p:nvPicPr>
                <p:cNvPr id="414" name="Freihand 413">
                  <a:extLst>
                    <a:ext uri="{FF2B5EF4-FFF2-40B4-BE49-F238E27FC236}">
                      <a16:creationId xmlns:a16="http://schemas.microsoft.com/office/drawing/2014/main" id="{F89676DC-3E80-3A6A-C2A1-8AD4A68B807E}"/>
                    </a:ext>
                  </a:extLst>
                </p:cNvPr>
                <p:cNvPicPr/>
                <p:nvPr/>
              </p:nvPicPr>
              <p:blipFill>
                <a:blip r:embed="rId313"/>
                <a:stretch>
                  <a:fillRect/>
                </a:stretch>
              </p:blipFill>
              <p:spPr>
                <a:xfrm>
                  <a:off x="7134349" y="1620164"/>
                  <a:ext cx="79920" cy="1066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15" name="Freihand 414">
                  <a:extLst>
                    <a:ext uri="{FF2B5EF4-FFF2-40B4-BE49-F238E27FC236}">
                      <a16:creationId xmlns:a16="http://schemas.microsoft.com/office/drawing/2014/main" id="{A2F8E1CE-6B67-5032-4A61-65B7BCC19759}"/>
                    </a:ext>
                  </a:extLst>
                </p14:cNvPr>
                <p14:cNvContentPartPr/>
                <p14:nvPr/>
              </p14:nvContentPartPr>
              <p14:xfrm>
                <a:off x="7187989" y="1419644"/>
                <a:ext cx="219240" cy="1212120"/>
              </p14:xfrm>
            </p:contentPart>
          </mc:Choice>
          <mc:Fallback>
            <p:pic>
              <p:nvPicPr>
                <p:cNvPr id="415" name="Freihand 414">
                  <a:extLst>
                    <a:ext uri="{FF2B5EF4-FFF2-40B4-BE49-F238E27FC236}">
                      <a16:creationId xmlns:a16="http://schemas.microsoft.com/office/drawing/2014/main" id="{A2F8E1CE-6B67-5032-4A61-65B7BCC19759}"/>
                    </a:ext>
                  </a:extLst>
                </p:cNvPr>
                <p:cNvPicPr/>
                <p:nvPr/>
              </p:nvPicPr>
              <p:blipFill>
                <a:blip r:embed="rId315"/>
                <a:stretch>
                  <a:fillRect/>
                </a:stretch>
              </p:blipFill>
              <p:spPr>
                <a:xfrm>
                  <a:off x="7179349" y="1410644"/>
                  <a:ext cx="236880" cy="1229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30" name="Freihand 429">
                  <a:extLst>
                    <a:ext uri="{FF2B5EF4-FFF2-40B4-BE49-F238E27FC236}">
                      <a16:creationId xmlns:a16="http://schemas.microsoft.com/office/drawing/2014/main" id="{BE475A3A-C839-B1B7-B722-EE75347A72D8}"/>
                    </a:ext>
                  </a:extLst>
                </p14:cNvPr>
                <p14:cNvContentPartPr/>
                <p14:nvPr/>
              </p14:nvContentPartPr>
              <p14:xfrm>
                <a:off x="7215349" y="2665244"/>
                <a:ext cx="14760" cy="30240"/>
              </p14:xfrm>
            </p:contentPart>
          </mc:Choice>
          <mc:Fallback>
            <p:pic>
              <p:nvPicPr>
                <p:cNvPr id="430" name="Freihand 429">
                  <a:extLst>
                    <a:ext uri="{FF2B5EF4-FFF2-40B4-BE49-F238E27FC236}">
                      <a16:creationId xmlns:a16="http://schemas.microsoft.com/office/drawing/2014/main" id="{BE475A3A-C839-B1B7-B722-EE75347A72D8}"/>
                    </a:ext>
                  </a:extLst>
                </p:cNvPr>
                <p:cNvPicPr/>
                <p:nvPr/>
              </p:nvPicPr>
              <p:blipFill>
                <a:blip r:embed="rId317"/>
                <a:stretch>
                  <a:fillRect/>
                </a:stretch>
              </p:blipFill>
              <p:spPr>
                <a:xfrm>
                  <a:off x="7206709" y="2656604"/>
                  <a:ext cx="32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31" name="Freihand 430">
                  <a:extLst>
                    <a:ext uri="{FF2B5EF4-FFF2-40B4-BE49-F238E27FC236}">
                      <a16:creationId xmlns:a16="http://schemas.microsoft.com/office/drawing/2014/main" id="{4D36370E-3A27-E5DB-D17D-1206D17DC731}"/>
                    </a:ext>
                  </a:extLst>
                </p14:cNvPr>
                <p14:cNvContentPartPr/>
                <p14:nvPr/>
              </p14:nvContentPartPr>
              <p14:xfrm>
                <a:off x="7166389" y="1649324"/>
                <a:ext cx="10080" cy="21600"/>
              </p14:xfrm>
            </p:contentPart>
          </mc:Choice>
          <mc:Fallback>
            <p:pic>
              <p:nvPicPr>
                <p:cNvPr id="431" name="Freihand 430">
                  <a:extLst>
                    <a:ext uri="{FF2B5EF4-FFF2-40B4-BE49-F238E27FC236}">
                      <a16:creationId xmlns:a16="http://schemas.microsoft.com/office/drawing/2014/main" id="{4D36370E-3A27-E5DB-D17D-1206D17DC731}"/>
                    </a:ext>
                  </a:extLst>
                </p:cNvPr>
                <p:cNvPicPr/>
                <p:nvPr/>
              </p:nvPicPr>
              <p:blipFill>
                <a:blip r:embed="rId319"/>
                <a:stretch>
                  <a:fillRect/>
                </a:stretch>
              </p:blipFill>
              <p:spPr>
                <a:xfrm>
                  <a:off x="7157749" y="1640684"/>
                  <a:ext cx="27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32" name="Freihand 431">
                  <a:extLst>
                    <a:ext uri="{FF2B5EF4-FFF2-40B4-BE49-F238E27FC236}">
                      <a16:creationId xmlns:a16="http://schemas.microsoft.com/office/drawing/2014/main" id="{B16825B6-D9D6-A3A6-1A08-1190846FA63E}"/>
                    </a:ext>
                  </a:extLst>
                </p14:cNvPr>
                <p14:cNvContentPartPr/>
                <p14:nvPr/>
              </p14:nvContentPartPr>
              <p14:xfrm>
                <a:off x="7247029" y="2584244"/>
                <a:ext cx="3600" cy="8640"/>
              </p14:xfrm>
            </p:contentPart>
          </mc:Choice>
          <mc:Fallback>
            <p:pic>
              <p:nvPicPr>
                <p:cNvPr id="432" name="Freihand 431">
                  <a:extLst>
                    <a:ext uri="{FF2B5EF4-FFF2-40B4-BE49-F238E27FC236}">
                      <a16:creationId xmlns:a16="http://schemas.microsoft.com/office/drawing/2014/main" id="{B16825B6-D9D6-A3A6-1A08-1190846FA63E}"/>
                    </a:ext>
                  </a:extLst>
                </p:cNvPr>
                <p:cNvPicPr/>
                <p:nvPr/>
              </p:nvPicPr>
              <p:blipFill>
                <a:blip r:embed="rId321"/>
                <a:stretch>
                  <a:fillRect/>
                </a:stretch>
              </p:blipFill>
              <p:spPr>
                <a:xfrm>
                  <a:off x="7238029" y="2575604"/>
                  <a:ext cx="21240" cy="26280"/>
                </a:xfrm>
                <a:prstGeom prst="rect">
                  <a:avLst/>
                </a:prstGeom>
              </p:spPr>
            </p:pic>
          </mc:Fallback>
        </mc:AlternateContent>
      </p:grpSp>
      <p:grpSp>
        <p:nvGrpSpPr>
          <p:cNvPr id="442" name="Gruppieren 441">
            <a:extLst>
              <a:ext uri="{FF2B5EF4-FFF2-40B4-BE49-F238E27FC236}">
                <a16:creationId xmlns:a16="http://schemas.microsoft.com/office/drawing/2014/main" id="{99B19CD5-0AAB-AE2D-AF34-2736EED4A28C}"/>
              </a:ext>
            </a:extLst>
          </p:cNvPr>
          <p:cNvGrpSpPr/>
          <p:nvPr/>
        </p:nvGrpSpPr>
        <p:grpSpPr>
          <a:xfrm>
            <a:off x="115069" y="2185004"/>
            <a:ext cx="1637640" cy="874800"/>
            <a:chOff x="115069" y="2185004"/>
            <a:chExt cx="1637640" cy="874800"/>
          </a:xfrm>
        </p:grpSpPr>
        <mc:AlternateContent xmlns:mc="http://schemas.openxmlformats.org/markup-compatibility/2006">
          <mc:Choice xmlns:p14="http://schemas.microsoft.com/office/powerpoint/2010/main" Requires="p14">
            <p:contentPart p14:bwMode="auto" r:id="rId322">
              <p14:nvContentPartPr>
                <p14:cNvPr id="417" name="Freihand 416">
                  <a:extLst>
                    <a:ext uri="{FF2B5EF4-FFF2-40B4-BE49-F238E27FC236}">
                      <a16:creationId xmlns:a16="http://schemas.microsoft.com/office/drawing/2014/main" id="{A0C4989D-9900-04C1-8AAB-6B89013460D6}"/>
                    </a:ext>
                  </a:extLst>
                </p14:cNvPr>
                <p14:cNvContentPartPr/>
                <p14:nvPr/>
              </p14:nvContentPartPr>
              <p14:xfrm>
                <a:off x="115069" y="2643284"/>
                <a:ext cx="145440" cy="270360"/>
              </p14:xfrm>
            </p:contentPart>
          </mc:Choice>
          <mc:Fallback>
            <p:pic>
              <p:nvPicPr>
                <p:cNvPr id="417" name="Freihand 416">
                  <a:extLst>
                    <a:ext uri="{FF2B5EF4-FFF2-40B4-BE49-F238E27FC236}">
                      <a16:creationId xmlns:a16="http://schemas.microsoft.com/office/drawing/2014/main" id="{A0C4989D-9900-04C1-8AAB-6B89013460D6}"/>
                    </a:ext>
                  </a:extLst>
                </p:cNvPr>
                <p:cNvPicPr/>
                <p:nvPr/>
              </p:nvPicPr>
              <p:blipFill>
                <a:blip r:embed="rId323"/>
                <a:stretch>
                  <a:fillRect/>
                </a:stretch>
              </p:blipFill>
              <p:spPr>
                <a:xfrm>
                  <a:off x="106069" y="2634644"/>
                  <a:ext cx="1630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18" name="Freihand 417">
                  <a:extLst>
                    <a:ext uri="{FF2B5EF4-FFF2-40B4-BE49-F238E27FC236}">
                      <a16:creationId xmlns:a16="http://schemas.microsoft.com/office/drawing/2014/main" id="{69F34B65-EA07-8589-0FDD-3FD8DC9DD0C2}"/>
                    </a:ext>
                  </a:extLst>
                </p14:cNvPr>
                <p14:cNvContentPartPr/>
                <p14:nvPr/>
              </p14:nvContentPartPr>
              <p14:xfrm>
                <a:off x="251149" y="2836244"/>
                <a:ext cx="114120" cy="223560"/>
              </p14:xfrm>
            </p:contentPart>
          </mc:Choice>
          <mc:Fallback>
            <p:pic>
              <p:nvPicPr>
                <p:cNvPr id="418" name="Freihand 417">
                  <a:extLst>
                    <a:ext uri="{FF2B5EF4-FFF2-40B4-BE49-F238E27FC236}">
                      <a16:creationId xmlns:a16="http://schemas.microsoft.com/office/drawing/2014/main" id="{69F34B65-EA07-8589-0FDD-3FD8DC9DD0C2}"/>
                    </a:ext>
                  </a:extLst>
                </p:cNvPr>
                <p:cNvPicPr/>
                <p:nvPr/>
              </p:nvPicPr>
              <p:blipFill>
                <a:blip r:embed="rId325"/>
                <a:stretch>
                  <a:fillRect/>
                </a:stretch>
              </p:blipFill>
              <p:spPr>
                <a:xfrm>
                  <a:off x="242509" y="2827244"/>
                  <a:ext cx="131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19" name="Freihand 418">
                  <a:extLst>
                    <a:ext uri="{FF2B5EF4-FFF2-40B4-BE49-F238E27FC236}">
                      <a16:creationId xmlns:a16="http://schemas.microsoft.com/office/drawing/2014/main" id="{E849217D-4CDA-8C36-4EC9-6FE43FEE5E6A}"/>
                    </a:ext>
                  </a:extLst>
                </p14:cNvPr>
                <p14:cNvContentPartPr/>
                <p14:nvPr/>
              </p14:nvContentPartPr>
              <p14:xfrm>
                <a:off x="468949" y="2654084"/>
                <a:ext cx="113760" cy="60840"/>
              </p14:xfrm>
            </p:contentPart>
          </mc:Choice>
          <mc:Fallback>
            <p:pic>
              <p:nvPicPr>
                <p:cNvPr id="419" name="Freihand 418">
                  <a:extLst>
                    <a:ext uri="{FF2B5EF4-FFF2-40B4-BE49-F238E27FC236}">
                      <a16:creationId xmlns:a16="http://schemas.microsoft.com/office/drawing/2014/main" id="{E849217D-4CDA-8C36-4EC9-6FE43FEE5E6A}"/>
                    </a:ext>
                  </a:extLst>
                </p:cNvPr>
                <p:cNvPicPr/>
                <p:nvPr/>
              </p:nvPicPr>
              <p:blipFill>
                <a:blip r:embed="rId327"/>
                <a:stretch>
                  <a:fillRect/>
                </a:stretch>
              </p:blipFill>
              <p:spPr>
                <a:xfrm>
                  <a:off x="459949" y="2645084"/>
                  <a:ext cx="131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20" name="Freihand 419">
                  <a:extLst>
                    <a:ext uri="{FF2B5EF4-FFF2-40B4-BE49-F238E27FC236}">
                      <a16:creationId xmlns:a16="http://schemas.microsoft.com/office/drawing/2014/main" id="{1F189CC1-2D00-313D-46F5-13AF9287213B}"/>
                    </a:ext>
                  </a:extLst>
                </p14:cNvPr>
                <p14:cNvContentPartPr/>
                <p14:nvPr/>
              </p14:nvContentPartPr>
              <p14:xfrm>
                <a:off x="473989" y="2734364"/>
                <a:ext cx="97920" cy="32760"/>
              </p14:xfrm>
            </p:contentPart>
          </mc:Choice>
          <mc:Fallback>
            <p:pic>
              <p:nvPicPr>
                <p:cNvPr id="420" name="Freihand 419">
                  <a:extLst>
                    <a:ext uri="{FF2B5EF4-FFF2-40B4-BE49-F238E27FC236}">
                      <a16:creationId xmlns:a16="http://schemas.microsoft.com/office/drawing/2014/main" id="{1F189CC1-2D00-313D-46F5-13AF9287213B}"/>
                    </a:ext>
                  </a:extLst>
                </p:cNvPr>
                <p:cNvPicPr/>
                <p:nvPr/>
              </p:nvPicPr>
              <p:blipFill>
                <a:blip r:embed="rId329"/>
                <a:stretch>
                  <a:fillRect/>
                </a:stretch>
              </p:blipFill>
              <p:spPr>
                <a:xfrm>
                  <a:off x="465349" y="2725724"/>
                  <a:ext cx="115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26" name="Freihand 425">
                  <a:extLst>
                    <a:ext uri="{FF2B5EF4-FFF2-40B4-BE49-F238E27FC236}">
                      <a16:creationId xmlns:a16="http://schemas.microsoft.com/office/drawing/2014/main" id="{604FBEF7-B588-C380-7DCE-6B4FB137B807}"/>
                    </a:ext>
                  </a:extLst>
                </p14:cNvPr>
                <p14:cNvContentPartPr/>
                <p14:nvPr/>
              </p14:nvContentPartPr>
              <p14:xfrm>
                <a:off x="667309" y="2433044"/>
                <a:ext cx="59400" cy="158760"/>
              </p14:xfrm>
            </p:contentPart>
          </mc:Choice>
          <mc:Fallback>
            <p:pic>
              <p:nvPicPr>
                <p:cNvPr id="426" name="Freihand 425">
                  <a:extLst>
                    <a:ext uri="{FF2B5EF4-FFF2-40B4-BE49-F238E27FC236}">
                      <a16:creationId xmlns:a16="http://schemas.microsoft.com/office/drawing/2014/main" id="{604FBEF7-B588-C380-7DCE-6B4FB137B807}"/>
                    </a:ext>
                  </a:extLst>
                </p:cNvPr>
                <p:cNvPicPr/>
                <p:nvPr/>
              </p:nvPicPr>
              <p:blipFill>
                <a:blip r:embed="rId331"/>
                <a:stretch>
                  <a:fillRect/>
                </a:stretch>
              </p:blipFill>
              <p:spPr>
                <a:xfrm>
                  <a:off x="658309" y="2424044"/>
                  <a:ext cx="77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27" name="Freihand 426">
                  <a:extLst>
                    <a:ext uri="{FF2B5EF4-FFF2-40B4-BE49-F238E27FC236}">
                      <a16:creationId xmlns:a16="http://schemas.microsoft.com/office/drawing/2014/main" id="{1D331634-3121-444D-DC5E-BE3E802DB0D3}"/>
                    </a:ext>
                  </a:extLst>
                </p14:cNvPr>
                <p14:cNvContentPartPr/>
                <p14:nvPr/>
              </p14:nvContentPartPr>
              <p14:xfrm>
                <a:off x="644629" y="2625644"/>
                <a:ext cx="113400" cy="55440"/>
              </p14:xfrm>
            </p:contentPart>
          </mc:Choice>
          <mc:Fallback>
            <p:pic>
              <p:nvPicPr>
                <p:cNvPr id="427" name="Freihand 426">
                  <a:extLst>
                    <a:ext uri="{FF2B5EF4-FFF2-40B4-BE49-F238E27FC236}">
                      <a16:creationId xmlns:a16="http://schemas.microsoft.com/office/drawing/2014/main" id="{1D331634-3121-444D-DC5E-BE3E802DB0D3}"/>
                    </a:ext>
                  </a:extLst>
                </p:cNvPr>
                <p:cNvPicPr/>
                <p:nvPr/>
              </p:nvPicPr>
              <p:blipFill>
                <a:blip r:embed="rId333"/>
                <a:stretch>
                  <a:fillRect/>
                </a:stretch>
              </p:blipFill>
              <p:spPr>
                <a:xfrm>
                  <a:off x="635629" y="2616644"/>
                  <a:ext cx="131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28" name="Freihand 427">
                  <a:extLst>
                    <a:ext uri="{FF2B5EF4-FFF2-40B4-BE49-F238E27FC236}">
                      <a16:creationId xmlns:a16="http://schemas.microsoft.com/office/drawing/2014/main" id="{CCBA4F6B-A3AE-3DA5-45CC-F5E2E0A02CE2}"/>
                    </a:ext>
                  </a:extLst>
                </p14:cNvPr>
                <p14:cNvContentPartPr/>
                <p14:nvPr/>
              </p14:nvContentPartPr>
              <p14:xfrm>
                <a:off x="670909" y="2766044"/>
                <a:ext cx="72360" cy="166320"/>
              </p14:xfrm>
            </p:contentPart>
          </mc:Choice>
          <mc:Fallback>
            <p:pic>
              <p:nvPicPr>
                <p:cNvPr id="428" name="Freihand 427">
                  <a:extLst>
                    <a:ext uri="{FF2B5EF4-FFF2-40B4-BE49-F238E27FC236}">
                      <a16:creationId xmlns:a16="http://schemas.microsoft.com/office/drawing/2014/main" id="{CCBA4F6B-A3AE-3DA5-45CC-F5E2E0A02CE2}"/>
                    </a:ext>
                  </a:extLst>
                </p:cNvPr>
                <p:cNvPicPr/>
                <p:nvPr/>
              </p:nvPicPr>
              <p:blipFill>
                <a:blip r:embed="rId335"/>
                <a:stretch>
                  <a:fillRect/>
                </a:stretch>
              </p:blipFill>
              <p:spPr>
                <a:xfrm>
                  <a:off x="661909" y="2757044"/>
                  <a:ext cx="90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34" name="Freihand 433">
                  <a:extLst>
                    <a:ext uri="{FF2B5EF4-FFF2-40B4-BE49-F238E27FC236}">
                      <a16:creationId xmlns:a16="http://schemas.microsoft.com/office/drawing/2014/main" id="{3B0D691B-4B1D-5039-B838-31264D3C8699}"/>
                    </a:ext>
                  </a:extLst>
                </p14:cNvPr>
                <p14:cNvContentPartPr/>
                <p14:nvPr/>
              </p14:nvContentPartPr>
              <p14:xfrm>
                <a:off x="872149" y="2416844"/>
                <a:ext cx="84240" cy="345960"/>
              </p14:xfrm>
            </p:contentPart>
          </mc:Choice>
          <mc:Fallback>
            <p:pic>
              <p:nvPicPr>
                <p:cNvPr id="434" name="Freihand 433">
                  <a:extLst>
                    <a:ext uri="{FF2B5EF4-FFF2-40B4-BE49-F238E27FC236}">
                      <a16:creationId xmlns:a16="http://schemas.microsoft.com/office/drawing/2014/main" id="{3B0D691B-4B1D-5039-B838-31264D3C8699}"/>
                    </a:ext>
                  </a:extLst>
                </p:cNvPr>
                <p:cNvPicPr/>
                <p:nvPr/>
              </p:nvPicPr>
              <p:blipFill>
                <a:blip r:embed="rId337"/>
                <a:stretch>
                  <a:fillRect/>
                </a:stretch>
              </p:blipFill>
              <p:spPr>
                <a:xfrm>
                  <a:off x="863149" y="2408204"/>
                  <a:ext cx="10188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35" name="Freihand 434">
                  <a:extLst>
                    <a:ext uri="{FF2B5EF4-FFF2-40B4-BE49-F238E27FC236}">
                      <a16:creationId xmlns:a16="http://schemas.microsoft.com/office/drawing/2014/main" id="{1CBE1AB1-ED19-58D8-1454-91C556F1063B}"/>
                    </a:ext>
                  </a:extLst>
                </p14:cNvPr>
                <p14:cNvContentPartPr/>
                <p14:nvPr/>
              </p14:nvContentPartPr>
              <p14:xfrm>
                <a:off x="1056109" y="2435564"/>
                <a:ext cx="15480" cy="149040"/>
              </p14:xfrm>
            </p:contentPart>
          </mc:Choice>
          <mc:Fallback>
            <p:pic>
              <p:nvPicPr>
                <p:cNvPr id="435" name="Freihand 434">
                  <a:extLst>
                    <a:ext uri="{FF2B5EF4-FFF2-40B4-BE49-F238E27FC236}">
                      <a16:creationId xmlns:a16="http://schemas.microsoft.com/office/drawing/2014/main" id="{1CBE1AB1-ED19-58D8-1454-91C556F1063B}"/>
                    </a:ext>
                  </a:extLst>
                </p:cNvPr>
                <p:cNvPicPr/>
                <p:nvPr/>
              </p:nvPicPr>
              <p:blipFill>
                <a:blip r:embed="rId339"/>
                <a:stretch>
                  <a:fillRect/>
                </a:stretch>
              </p:blipFill>
              <p:spPr>
                <a:xfrm>
                  <a:off x="1047469" y="2426924"/>
                  <a:ext cx="33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36" name="Freihand 435">
                  <a:extLst>
                    <a:ext uri="{FF2B5EF4-FFF2-40B4-BE49-F238E27FC236}">
                      <a16:creationId xmlns:a16="http://schemas.microsoft.com/office/drawing/2014/main" id="{19523F40-3FFC-BCE2-5F14-7F3B4E21CA5C}"/>
                    </a:ext>
                  </a:extLst>
                </p14:cNvPr>
                <p14:cNvContentPartPr/>
                <p14:nvPr/>
              </p14:nvContentPartPr>
              <p14:xfrm>
                <a:off x="978709" y="2448164"/>
                <a:ext cx="118440" cy="107280"/>
              </p14:xfrm>
            </p:contentPart>
          </mc:Choice>
          <mc:Fallback>
            <p:pic>
              <p:nvPicPr>
                <p:cNvPr id="436" name="Freihand 435">
                  <a:extLst>
                    <a:ext uri="{FF2B5EF4-FFF2-40B4-BE49-F238E27FC236}">
                      <a16:creationId xmlns:a16="http://schemas.microsoft.com/office/drawing/2014/main" id="{19523F40-3FFC-BCE2-5F14-7F3B4E21CA5C}"/>
                    </a:ext>
                  </a:extLst>
                </p:cNvPr>
                <p:cNvPicPr/>
                <p:nvPr/>
              </p:nvPicPr>
              <p:blipFill>
                <a:blip r:embed="rId341"/>
                <a:stretch>
                  <a:fillRect/>
                </a:stretch>
              </p:blipFill>
              <p:spPr>
                <a:xfrm>
                  <a:off x="970069" y="2439164"/>
                  <a:ext cx="136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37" name="Freihand 436">
                  <a:extLst>
                    <a:ext uri="{FF2B5EF4-FFF2-40B4-BE49-F238E27FC236}">
                      <a16:creationId xmlns:a16="http://schemas.microsoft.com/office/drawing/2014/main" id="{F2DADBBB-4B96-4B58-0E65-0B6BE6955398}"/>
                    </a:ext>
                  </a:extLst>
                </p14:cNvPr>
                <p14:cNvContentPartPr/>
                <p14:nvPr/>
              </p14:nvContentPartPr>
              <p14:xfrm>
                <a:off x="1103989" y="2577044"/>
                <a:ext cx="78840" cy="169560"/>
              </p14:xfrm>
            </p:contentPart>
          </mc:Choice>
          <mc:Fallback>
            <p:pic>
              <p:nvPicPr>
                <p:cNvPr id="437" name="Freihand 436">
                  <a:extLst>
                    <a:ext uri="{FF2B5EF4-FFF2-40B4-BE49-F238E27FC236}">
                      <a16:creationId xmlns:a16="http://schemas.microsoft.com/office/drawing/2014/main" id="{F2DADBBB-4B96-4B58-0E65-0B6BE6955398}"/>
                    </a:ext>
                  </a:extLst>
                </p:cNvPr>
                <p:cNvPicPr/>
                <p:nvPr/>
              </p:nvPicPr>
              <p:blipFill>
                <a:blip r:embed="rId343"/>
                <a:stretch>
                  <a:fillRect/>
                </a:stretch>
              </p:blipFill>
              <p:spPr>
                <a:xfrm>
                  <a:off x="1095349" y="2568044"/>
                  <a:ext cx="96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38" name="Freihand 437">
                  <a:extLst>
                    <a:ext uri="{FF2B5EF4-FFF2-40B4-BE49-F238E27FC236}">
                      <a16:creationId xmlns:a16="http://schemas.microsoft.com/office/drawing/2014/main" id="{39031A80-69E0-1003-74ED-8A8C9ACC7E24}"/>
                    </a:ext>
                  </a:extLst>
                </p14:cNvPr>
                <p14:cNvContentPartPr/>
                <p14:nvPr/>
              </p14:nvContentPartPr>
              <p14:xfrm>
                <a:off x="1227469" y="2470844"/>
                <a:ext cx="100800" cy="29880"/>
              </p14:xfrm>
            </p:contentPart>
          </mc:Choice>
          <mc:Fallback>
            <p:pic>
              <p:nvPicPr>
                <p:cNvPr id="438" name="Freihand 437">
                  <a:extLst>
                    <a:ext uri="{FF2B5EF4-FFF2-40B4-BE49-F238E27FC236}">
                      <a16:creationId xmlns:a16="http://schemas.microsoft.com/office/drawing/2014/main" id="{39031A80-69E0-1003-74ED-8A8C9ACC7E24}"/>
                    </a:ext>
                  </a:extLst>
                </p:cNvPr>
                <p:cNvPicPr/>
                <p:nvPr/>
              </p:nvPicPr>
              <p:blipFill>
                <a:blip r:embed="rId345"/>
                <a:stretch>
                  <a:fillRect/>
                </a:stretch>
              </p:blipFill>
              <p:spPr>
                <a:xfrm>
                  <a:off x="1218469" y="2461844"/>
                  <a:ext cx="118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39" name="Freihand 438">
                  <a:extLst>
                    <a:ext uri="{FF2B5EF4-FFF2-40B4-BE49-F238E27FC236}">
                      <a16:creationId xmlns:a16="http://schemas.microsoft.com/office/drawing/2014/main" id="{E78D771A-4560-6800-34D9-310A18AE0133}"/>
                    </a:ext>
                  </a:extLst>
                </p14:cNvPr>
                <p14:cNvContentPartPr/>
                <p14:nvPr/>
              </p14:nvContentPartPr>
              <p14:xfrm>
                <a:off x="1407829" y="2304524"/>
                <a:ext cx="113040" cy="243000"/>
              </p14:xfrm>
            </p:contentPart>
          </mc:Choice>
          <mc:Fallback>
            <p:pic>
              <p:nvPicPr>
                <p:cNvPr id="439" name="Freihand 438">
                  <a:extLst>
                    <a:ext uri="{FF2B5EF4-FFF2-40B4-BE49-F238E27FC236}">
                      <a16:creationId xmlns:a16="http://schemas.microsoft.com/office/drawing/2014/main" id="{E78D771A-4560-6800-34D9-310A18AE0133}"/>
                    </a:ext>
                  </a:extLst>
                </p:cNvPr>
                <p:cNvPicPr/>
                <p:nvPr/>
              </p:nvPicPr>
              <p:blipFill>
                <a:blip r:embed="rId347"/>
                <a:stretch>
                  <a:fillRect/>
                </a:stretch>
              </p:blipFill>
              <p:spPr>
                <a:xfrm>
                  <a:off x="1399189" y="2295884"/>
                  <a:ext cx="130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40" name="Freihand 439">
                  <a:extLst>
                    <a:ext uri="{FF2B5EF4-FFF2-40B4-BE49-F238E27FC236}">
                      <a16:creationId xmlns:a16="http://schemas.microsoft.com/office/drawing/2014/main" id="{F5652899-BB3C-CFB2-AB95-EAE6BB8EE662}"/>
                    </a:ext>
                  </a:extLst>
                </p14:cNvPr>
                <p14:cNvContentPartPr/>
                <p14:nvPr/>
              </p14:nvContentPartPr>
              <p14:xfrm>
                <a:off x="1553269" y="2478764"/>
                <a:ext cx="87840" cy="157680"/>
              </p14:xfrm>
            </p:contentPart>
          </mc:Choice>
          <mc:Fallback>
            <p:pic>
              <p:nvPicPr>
                <p:cNvPr id="440" name="Freihand 439">
                  <a:extLst>
                    <a:ext uri="{FF2B5EF4-FFF2-40B4-BE49-F238E27FC236}">
                      <a16:creationId xmlns:a16="http://schemas.microsoft.com/office/drawing/2014/main" id="{F5652899-BB3C-CFB2-AB95-EAE6BB8EE662}"/>
                    </a:ext>
                  </a:extLst>
                </p:cNvPr>
                <p:cNvPicPr/>
                <p:nvPr/>
              </p:nvPicPr>
              <p:blipFill>
                <a:blip r:embed="rId349"/>
                <a:stretch>
                  <a:fillRect/>
                </a:stretch>
              </p:blipFill>
              <p:spPr>
                <a:xfrm>
                  <a:off x="1544629" y="2469764"/>
                  <a:ext cx="105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41" name="Freihand 440">
                  <a:extLst>
                    <a:ext uri="{FF2B5EF4-FFF2-40B4-BE49-F238E27FC236}">
                      <a16:creationId xmlns:a16="http://schemas.microsoft.com/office/drawing/2014/main" id="{A954FEE7-E7E6-DAA8-1406-2A670AC02BD7}"/>
                    </a:ext>
                  </a:extLst>
                </p14:cNvPr>
                <p14:cNvContentPartPr/>
                <p14:nvPr/>
              </p14:nvContentPartPr>
              <p14:xfrm>
                <a:off x="1674949" y="2185004"/>
                <a:ext cx="77760" cy="466200"/>
              </p14:xfrm>
            </p:contentPart>
          </mc:Choice>
          <mc:Fallback>
            <p:pic>
              <p:nvPicPr>
                <p:cNvPr id="441" name="Freihand 440">
                  <a:extLst>
                    <a:ext uri="{FF2B5EF4-FFF2-40B4-BE49-F238E27FC236}">
                      <a16:creationId xmlns:a16="http://schemas.microsoft.com/office/drawing/2014/main" id="{A954FEE7-E7E6-DAA8-1406-2A670AC02BD7}"/>
                    </a:ext>
                  </a:extLst>
                </p:cNvPr>
                <p:cNvPicPr/>
                <p:nvPr/>
              </p:nvPicPr>
              <p:blipFill>
                <a:blip r:embed="rId351"/>
                <a:stretch>
                  <a:fillRect/>
                </a:stretch>
              </p:blipFill>
              <p:spPr>
                <a:xfrm>
                  <a:off x="1665949" y="2176004"/>
                  <a:ext cx="95400" cy="483840"/>
                </a:xfrm>
                <a:prstGeom prst="rect">
                  <a:avLst/>
                </a:prstGeom>
              </p:spPr>
            </p:pic>
          </mc:Fallback>
        </mc:AlternateContent>
      </p:grpSp>
      <p:grpSp>
        <p:nvGrpSpPr>
          <p:cNvPr id="451" name="Gruppieren 450">
            <a:extLst>
              <a:ext uri="{FF2B5EF4-FFF2-40B4-BE49-F238E27FC236}">
                <a16:creationId xmlns:a16="http://schemas.microsoft.com/office/drawing/2014/main" id="{555C1052-2F1A-8D8D-26C1-311379246C69}"/>
              </a:ext>
            </a:extLst>
          </p:cNvPr>
          <p:cNvGrpSpPr/>
          <p:nvPr/>
        </p:nvGrpSpPr>
        <p:grpSpPr>
          <a:xfrm>
            <a:off x="7430629" y="3789524"/>
            <a:ext cx="21600" cy="193680"/>
            <a:chOff x="7430629" y="3789524"/>
            <a:chExt cx="21600" cy="193680"/>
          </a:xfrm>
        </p:grpSpPr>
        <mc:AlternateContent xmlns:mc="http://schemas.openxmlformats.org/markup-compatibility/2006">
          <mc:Choice xmlns:p14="http://schemas.microsoft.com/office/powerpoint/2010/main" Requires="p14">
            <p:contentPart p14:bwMode="auto" r:id="rId352">
              <p14:nvContentPartPr>
                <p14:cNvPr id="443" name="Freihand 442">
                  <a:extLst>
                    <a:ext uri="{FF2B5EF4-FFF2-40B4-BE49-F238E27FC236}">
                      <a16:creationId xmlns:a16="http://schemas.microsoft.com/office/drawing/2014/main" id="{2FF25A5B-48D0-473D-3A45-2A976A4950E9}"/>
                    </a:ext>
                  </a:extLst>
                </p14:cNvPr>
                <p14:cNvContentPartPr/>
                <p14:nvPr/>
              </p14:nvContentPartPr>
              <p14:xfrm>
                <a:off x="7438189" y="3789524"/>
                <a:ext cx="14040" cy="193680"/>
              </p14:xfrm>
            </p:contentPart>
          </mc:Choice>
          <mc:Fallback>
            <p:pic>
              <p:nvPicPr>
                <p:cNvPr id="443" name="Freihand 442">
                  <a:extLst>
                    <a:ext uri="{FF2B5EF4-FFF2-40B4-BE49-F238E27FC236}">
                      <a16:creationId xmlns:a16="http://schemas.microsoft.com/office/drawing/2014/main" id="{2FF25A5B-48D0-473D-3A45-2A976A4950E9}"/>
                    </a:ext>
                  </a:extLst>
                </p:cNvPr>
                <p:cNvPicPr/>
                <p:nvPr/>
              </p:nvPicPr>
              <p:blipFill>
                <a:blip r:embed="rId353"/>
                <a:stretch>
                  <a:fillRect/>
                </a:stretch>
              </p:blipFill>
              <p:spPr>
                <a:xfrm>
                  <a:off x="7429549" y="3780884"/>
                  <a:ext cx="31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44" name="Freihand 443">
                  <a:extLst>
                    <a:ext uri="{FF2B5EF4-FFF2-40B4-BE49-F238E27FC236}">
                      <a16:creationId xmlns:a16="http://schemas.microsoft.com/office/drawing/2014/main" id="{DF65FE70-09F0-9A2B-6885-B5DB23493517}"/>
                    </a:ext>
                  </a:extLst>
                </p14:cNvPr>
                <p14:cNvContentPartPr/>
                <p14:nvPr/>
              </p14:nvContentPartPr>
              <p14:xfrm>
                <a:off x="7430629" y="3829844"/>
                <a:ext cx="15840" cy="119160"/>
              </p14:xfrm>
            </p:contentPart>
          </mc:Choice>
          <mc:Fallback>
            <p:pic>
              <p:nvPicPr>
                <p:cNvPr id="444" name="Freihand 443">
                  <a:extLst>
                    <a:ext uri="{FF2B5EF4-FFF2-40B4-BE49-F238E27FC236}">
                      <a16:creationId xmlns:a16="http://schemas.microsoft.com/office/drawing/2014/main" id="{DF65FE70-09F0-9A2B-6885-B5DB23493517}"/>
                    </a:ext>
                  </a:extLst>
                </p:cNvPr>
                <p:cNvPicPr/>
                <p:nvPr/>
              </p:nvPicPr>
              <p:blipFill>
                <a:blip r:embed="rId355"/>
                <a:stretch>
                  <a:fillRect/>
                </a:stretch>
              </p:blipFill>
              <p:spPr>
                <a:xfrm>
                  <a:off x="7421629" y="3821204"/>
                  <a:ext cx="3348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6">
            <p14:nvContentPartPr>
              <p14:cNvPr id="449" name="Freihand 448">
                <a:extLst>
                  <a:ext uri="{FF2B5EF4-FFF2-40B4-BE49-F238E27FC236}">
                    <a16:creationId xmlns:a16="http://schemas.microsoft.com/office/drawing/2014/main" id="{9316E292-7807-B81F-50A0-3AD909901B75}"/>
                  </a:ext>
                </a:extLst>
              </p14:cNvPr>
              <p14:cNvContentPartPr/>
              <p14:nvPr/>
            </p14:nvContentPartPr>
            <p14:xfrm>
              <a:off x="4655389" y="1394444"/>
              <a:ext cx="167400" cy="63360"/>
            </p14:xfrm>
          </p:contentPart>
        </mc:Choice>
        <mc:Fallback>
          <p:pic>
            <p:nvPicPr>
              <p:cNvPr id="449" name="Freihand 448">
                <a:extLst>
                  <a:ext uri="{FF2B5EF4-FFF2-40B4-BE49-F238E27FC236}">
                    <a16:creationId xmlns:a16="http://schemas.microsoft.com/office/drawing/2014/main" id="{9316E292-7807-B81F-50A0-3AD909901B75}"/>
                  </a:ext>
                </a:extLst>
              </p:cNvPr>
              <p:cNvPicPr/>
              <p:nvPr/>
            </p:nvPicPr>
            <p:blipFill>
              <a:blip r:embed="rId357"/>
              <a:stretch>
                <a:fillRect/>
              </a:stretch>
            </p:blipFill>
            <p:spPr>
              <a:xfrm>
                <a:off x="4646749" y="1385444"/>
                <a:ext cx="185040" cy="81000"/>
              </a:xfrm>
              <a:prstGeom prst="rect">
                <a:avLst/>
              </a:prstGeom>
            </p:spPr>
          </p:pic>
        </mc:Fallback>
      </mc:AlternateContent>
      <p:grpSp>
        <p:nvGrpSpPr>
          <p:cNvPr id="454" name="Gruppieren 453">
            <a:extLst>
              <a:ext uri="{FF2B5EF4-FFF2-40B4-BE49-F238E27FC236}">
                <a16:creationId xmlns:a16="http://schemas.microsoft.com/office/drawing/2014/main" id="{14D8BB14-B8A3-A5D9-CF5A-E161CF3CD246}"/>
              </a:ext>
            </a:extLst>
          </p:cNvPr>
          <p:cNvGrpSpPr/>
          <p:nvPr/>
        </p:nvGrpSpPr>
        <p:grpSpPr>
          <a:xfrm>
            <a:off x="3711829" y="1326404"/>
            <a:ext cx="293760" cy="383760"/>
            <a:chOff x="3711829" y="1326404"/>
            <a:chExt cx="293760" cy="383760"/>
          </a:xfrm>
        </p:grpSpPr>
        <mc:AlternateContent xmlns:mc="http://schemas.openxmlformats.org/markup-compatibility/2006">
          <mc:Choice xmlns:p14="http://schemas.microsoft.com/office/powerpoint/2010/main" Requires="p14">
            <p:contentPart p14:bwMode="auto" r:id="rId358">
              <p14:nvContentPartPr>
                <p14:cNvPr id="452" name="Freihand 451">
                  <a:extLst>
                    <a:ext uri="{FF2B5EF4-FFF2-40B4-BE49-F238E27FC236}">
                      <a16:creationId xmlns:a16="http://schemas.microsoft.com/office/drawing/2014/main" id="{2F38C61C-C689-80BD-48D3-A00C5B31D42C}"/>
                    </a:ext>
                  </a:extLst>
                </p14:cNvPr>
                <p14:cNvContentPartPr/>
                <p14:nvPr/>
              </p14:nvContentPartPr>
              <p14:xfrm>
                <a:off x="3711829" y="1326404"/>
                <a:ext cx="167040" cy="269280"/>
              </p14:xfrm>
            </p:contentPart>
          </mc:Choice>
          <mc:Fallback>
            <p:pic>
              <p:nvPicPr>
                <p:cNvPr id="452" name="Freihand 451">
                  <a:extLst>
                    <a:ext uri="{FF2B5EF4-FFF2-40B4-BE49-F238E27FC236}">
                      <a16:creationId xmlns:a16="http://schemas.microsoft.com/office/drawing/2014/main" id="{2F38C61C-C689-80BD-48D3-A00C5B31D42C}"/>
                    </a:ext>
                  </a:extLst>
                </p:cNvPr>
                <p:cNvPicPr/>
                <p:nvPr/>
              </p:nvPicPr>
              <p:blipFill>
                <a:blip r:embed="rId359"/>
                <a:stretch>
                  <a:fillRect/>
                </a:stretch>
              </p:blipFill>
              <p:spPr>
                <a:xfrm>
                  <a:off x="3703189" y="1317764"/>
                  <a:ext cx="1846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53" name="Freihand 452">
                  <a:extLst>
                    <a:ext uri="{FF2B5EF4-FFF2-40B4-BE49-F238E27FC236}">
                      <a16:creationId xmlns:a16="http://schemas.microsoft.com/office/drawing/2014/main" id="{14845B40-9326-2935-3857-993022B0272D}"/>
                    </a:ext>
                  </a:extLst>
                </p14:cNvPr>
                <p14:cNvContentPartPr/>
                <p14:nvPr/>
              </p14:nvContentPartPr>
              <p14:xfrm>
                <a:off x="3898309" y="1531244"/>
                <a:ext cx="107280" cy="178920"/>
              </p14:xfrm>
            </p:contentPart>
          </mc:Choice>
          <mc:Fallback>
            <p:pic>
              <p:nvPicPr>
                <p:cNvPr id="453" name="Freihand 452">
                  <a:extLst>
                    <a:ext uri="{FF2B5EF4-FFF2-40B4-BE49-F238E27FC236}">
                      <a16:creationId xmlns:a16="http://schemas.microsoft.com/office/drawing/2014/main" id="{14845B40-9326-2935-3857-993022B0272D}"/>
                    </a:ext>
                  </a:extLst>
                </p:cNvPr>
                <p:cNvPicPr/>
                <p:nvPr/>
              </p:nvPicPr>
              <p:blipFill>
                <a:blip r:embed="rId361"/>
                <a:stretch>
                  <a:fillRect/>
                </a:stretch>
              </p:blipFill>
              <p:spPr>
                <a:xfrm>
                  <a:off x="3889309" y="1522244"/>
                  <a:ext cx="124920" cy="196560"/>
                </a:xfrm>
                <a:prstGeom prst="rect">
                  <a:avLst/>
                </a:prstGeom>
              </p:spPr>
            </p:pic>
          </mc:Fallback>
        </mc:AlternateContent>
      </p:grpSp>
      <p:grpSp>
        <p:nvGrpSpPr>
          <p:cNvPr id="458" name="Gruppieren 457">
            <a:extLst>
              <a:ext uri="{FF2B5EF4-FFF2-40B4-BE49-F238E27FC236}">
                <a16:creationId xmlns:a16="http://schemas.microsoft.com/office/drawing/2014/main" id="{9AA4E237-E27E-8ED5-69AC-945A3CDDD5FD}"/>
              </a:ext>
            </a:extLst>
          </p:cNvPr>
          <p:cNvGrpSpPr/>
          <p:nvPr/>
        </p:nvGrpSpPr>
        <p:grpSpPr>
          <a:xfrm>
            <a:off x="7391389" y="4147724"/>
            <a:ext cx="615960" cy="335880"/>
            <a:chOff x="7391389" y="4147724"/>
            <a:chExt cx="615960" cy="335880"/>
          </a:xfrm>
        </p:grpSpPr>
        <mc:AlternateContent xmlns:mc="http://schemas.openxmlformats.org/markup-compatibility/2006">
          <mc:Choice xmlns:p14="http://schemas.microsoft.com/office/powerpoint/2010/main" Requires="p14">
            <p:contentPart p14:bwMode="auto" r:id="rId362">
              <p14:nvContentPartPr>
                <p14:cNvPr id="445" name="Freihand 444">
                  <a:extLst>
                    <a:ext uri="{FF2B5EF4-FFF2-40B4-BE49-F238E27FC236}">
                      <a16:creationId xmlns:a16="http://schemas.microsoft.com/office/drawing/2014/main" id="{8D8D898D-E142-D77B-7CD5-BB8DBDBED281}"/>
                    </a:ext>
                  </a:extLst>
                </p14:cNvPr>
                <p14:cNvContentPartPr/>
                <p14:nvPr/>
              </p14:nvContentPartPr>
              <p14:xfrm>
                <a:off x="7472749" y="4208924"/>
                <a:ext cx="12600" cy="156960"/>
              </p14:xfrm>
            </p:contentPart>
          </mc:Choice>
          <mc:Fallback>
            <p:pic>
              <p:nvPicPr>
                <p:cNvPr id="445" name="Freihand 444">
                  <a:extLst>
                    <a:ext uri="{FF2B5EF4-FFF2-40B4-BE49-F238E27FC236}">
                      <a16:creationId xmlns:a16="http://schemas.microsoft.com/office/drawing/2014/main" id="{8D8D898D-E142-D77B-7CD5-BB8DBDBED281}"/>
                    </a:ext>
                  </a:extLst>
                </p:cNvPr>
                <p:cNvPicPr/>
                <p:nvPr/>
              </p:nvPicPr>
              <p:blipFill>
                <a:blip r:embed="rId363"/>
                <a:stretch>
                  <a:fillRect/>
                </a:stretch>
              </p:blipFill>
              <p:spPr>
                <a:xfrm>
                  <a:off x="7464109" y="4199924"/>
                  <a:ext cx="30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46" name="Freihand 445">
                  <a:extLst>
                    <a:ext uri="{FF2B5EF4-FFF2-40B4-BE49-F238E27FC236}">
                      <a16:creationId xmlns:a16="http://schemas.microsoft.com/office/drawing/2014/main" id="{03D070DF-D4FD-2C19-7695-6C7DB53FF82B}"/>
                    </a:ext>
                  </a:extLst>
                </p14:cNvPr>
                <p14:cNvContentPartPr/>
                <p14:nvPr/>
              </p14:nvContentPartPr>
              <p14:xfrm>
                <a:off x="7409029" y="4147724"/>
                <a:ext cx="133920" cy="57600"/>
              </p14:xfrm>
            </p:contentPart>
          </mc:Choice>
          <mc:Fallback>
            <p:pic>
              <p:nvPicPr>
                <p:cNvPr id="446" name="Freihand 445">
                  <a:extLst>
                    <a:ext uri="{FF2B5EF4-FFF2-40B4-BE49-F238E27FC236}">
                      <a16:creationId xmlns:a16="http://schemas.microsoft.com/office/drawing/2014/main" id="{03D070DF-D4FD-2C19-7695-6C7DB53FF82B}"/>
                    </a:ext>
                  </a:extLst>
                </p:cNvPr>
                <p:cNvPicPr/>
                <p:nvPr/>
              </p:nvPicPr>
              <p:blipFill>
                <a:blip r:embed="rId365"/>
                <a:stretch>
                  <a:fillRect/>
                </a:stretch>
              </p:blipFill>
              <p:spPr>
                <a:xfrm>
                  <a:off x="7400029" y="4139084"/>
                  <a:ext cx="151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47" name="Freihand 446">
                  <a:extLst>
                    <a:ext uri="{FF2B5EF4-FFF2-40B4-BE49-F238E27FC236}">
                      <a16:creationId xmlns:a16="http://schemas.microsoft.com/office/drawing/2014/main" id="{42DDFDD2-56F4-BFBE-924C-8A0538E317ED}"/>
                    </a:ext>
                  </a:extLst>
                </p14:cNvPr>
                <p14:cNvContentPartPr/>
                <p14:nvPr/>
              </p14:nvContentPartPr>
              <p14:xfrm>
                <a:off x="7391389" y="4237364"/>
                <a:ext cx="147960" cy="56520"/>
              </p14:xfrm>
            </p:contentPart>
          </mc:Choice>
          <mc:Fallback>
            <p:pic>
              <p:nvPicPr>
                <p:cNvPr id="447" name="Freihand 446">
                  <a:extLst>
                    <a:ext uri="{FF2B5EF4-FFF2-40B4-BE49-F238E27FC236}">
                      <a16:creationId xmlns:a16="http://schemas.microsoft.com/office/drawing/2014/main" id="{42DDFDD2-56F4-BFBE-924C-8A0538E317ED}"/>
                    </a:ext>
                  </a:extLst>
                </p:cNvPr>
                <p:cNvPicPr/>
                <p:nvPr/>
              </p:nvPicPr>
              <p:blipFill>
                <a:blip r:embed="rId367"/>
                <a:stretch>
                  <a:fillRect/>
                </a:stretch>
              </p:blipFill>
              <p:spPr>
                <a:xfrm>
                  <a:off x="7382389" y="4228724"/>
                  <a:ext cx="165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48" name="Freihand 447">
                  <a:extLst>
                    <a:ext uri="{FF2B5EF4-FFF2-40B4-BE49-F238E27FC236}">
                      <a16:creationId xmlns:a16="http://schemas.microsoft.com/office/drawing/2014/main" id="{ECFB4EA3-5907-B716-2A56-56BADAAA67BF}"/>
                    </a:ext>
                  </a:extLst>
                </p14:cNvPr>
                <p14:cNvContentPartPr/>
                <p14:nvPr/>
              </p14:nvContentPartPr>
              <p14:xfrm>
                <a:off x="7508029" y="4268324"/>
                <a:ext cx="99000" cy="215280"/>
              </p14:xfrm>
            </p:contentPart>
          </mc:Choice>
          <mc:Fallback>
            <p:pic>
              <p:nvPicPr>
                <p:cNvPr id="448" name="Freihand 447">
                  <a:extLst>
                    <a:ext uri="{FF2B5EF4-FFF2-40B4-BE49-F238E27FC236}">
                      <a16:creationId xmlns:a16="http://schemas.microsoft.com/office/drawing/2014/main" id="{ECFB4EA3-5907-B716-2A56-56BADAAA67BF}"/>
                    </a:ext>
                  </a:extLst>
                </p:cNvPr>
                <p:cNvPicPr/>
                <p:nvPr/>
              </p:nvPicPr>
              <p:blipFill>
                <a:blip r:embed="rId369"/>
                <a:stretch>
                  <a:fillRect/>
                </a:stretch>
              </p:blipFill>
              <p:spPr>
                <a:xfrm>
                  <a:off x="7499029" y="4259324"/>
                  <a:ext cx="116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55" name="Freihand 454">
                  <a:extLst>
                    <a:ext uri="{FF2B5EF4-FFF2-40B4-BE49-F238E27FC236}">
                      <a16:creationId xmlns:a16="http://schemas.microsoft.com/office/drawing/2014/main" id="{3D7995E7-25F9-162F-584A-A906EFC1C7CC}"/>
                    </a:ext>
                  </a:extLst>
                </p14:cNvPr>
                <p14:cNvContentPartPr/>
                <p14:nvPr/>
              </p14:nvContentPartPr>
              <p14:xfrm>
                <a:off x="7692349" y="4286324"/>
                <a:ext cx="114480" cy="33840"/>
              </p14:xfrm>
            </p:contentPart>
          </mc:Choice>
          <mc:Fallback>
            <p:pic>
              <p:nvPicPr>
                <p:cNvPr id="455" name="Freihand 454">
                  <a:extLst>
                    <a:ext uri="{FF2B5EF4-FFF2-40B4-BE49-F238E27FC236}">
                      <a16:creationId xmlns:a16="http://schemas.microsoft.com/office/drawing/2014/main" id="{3D7995E7-25F9-162F-584A-A906EFC1C7CC}"/>
                    </a:ext>
                  </a:extLst>
                </p:cNvPr>
                <p:cNvPicPr/>
                <p:nvPr/>
              </p:nvPicPr>
              <p:blipFill>
                <a:blip r:embed="rId371"/>
                <a:stretch>
                  <a:fillRect/>
                </a:stretch>
              </p:blipFill>
              <p:spPr>
                <a:xfrm>
                  <a:off x="7683349" y="4277684"/>
                  <a:ext cx="132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56" name="Freihand 455">
                  <a:extLst>
                    <a:ext uri="{FF2B5EF4-FFF2-40B4-BE49-F238E27FC236}">
                      <a16:creationId xmlns:a16="http://schemas.microsoft.com/office/drawing/2014/main" id="{D4FD8731-FFC0-7806-656B-5CB788E31C37}"/>
                    </a:ext>
                  </a:extLst>
                </p14:cNvPr>
                <p14:cNvContentPartPr/>
                <p14:nvPr/>
              </p14:nvContentPartPr>
              <p14:xfrm>
                <a:off x="7694149" y="4354004"/>
                <a:ext cx="121680" cy="27360"/>
              </p14:xfrm>
            </p:contentPart>
          </mc:Choice>
          <mc:Fallback>
            <p:pic>
              <p:nvPicPr>
                <p:cNvPr id="456" name="Freihand 455">
                  <a:extLst>
                    <a:ext uri="{FF2B5EF4-FFF2-40B4-BE49-F238E27FC236}">
                      <a16:creationId xmlns:a16="http://schemas.microsoft.com/office/drawing/2014/main" id="{D4FD8731-FFC0-7806-656B-5CB788E31C37}"/>
                    </a:ext>
                  </a:extLst>
                </p:cNvPr>
                <p:cNvPicPr/>
                <p:nvPr/>
              </p:nvPicPr>
              <p:blipFill>
                <a:blip r:embed="rId373"/>
                <a:stretch>
                  <a:fillRect/>
                </a:stretch>
              </p:blipFill>
              <p:spPr>
                <a:xfrm>
                  <a:off x="7685509" y="4345364"/>
                  <a:ext cx="139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57" name="Freihand 456">
                  <a:extLst>
                    <a:ext uri="{FF2B5EF4-FFF2-40B4-BE49-F238E27FC236}">
                      <a16:creationId xmlns:a16="http://schemas.microsoft.com/office/drawing/2014/main" id="{B2969336-7B50-D8B2-C3F2-72F0DDF22890}"/>
                    </a:ext>
                  </a:extLst>
                </p14:cNvPr>
                <p14:cNvContentPartPr/>
                <p14:nvPr/>
              </p14:nvContentPartPr>
              <p14:xfrm>
                <a:off x="7924909" y="4226924"/>
                <a:ext cx="82440" cy="177840"/>
              </p14:xfrm>
            </p:contentPart>
          </mc:Choice>
          <mc:Fallback>
            <p:pic>
              <p:nvPicPr>
                <p:cNvPr id="457" name="Freihand 456">
                  <a:extLst>
                    <a:ext uri="{FF2B5EF4-FFF2-40B4-BE49-F238E27FC236}">
                      <a16:creationId xmlns:a16="http://schemas.microsoft.com/office/drawing/2014/main" id="{B2969336-7B50-D8B2-C3F2-72F0DDF22890}"/>
                    </a:ext>
                  </a:extLst>
                </p:cNvPr>
                <p:cNvPicPr/>
                <p:nvPr/>
              </p:nvPicPr>
              <p:blipFill>
                <a:blip r:embed="rId375"/>
                <a:stretch>
                  <a:fillRect/>
                </a:stretch>
              </p:blipFill>
              <p:spPr>
                <a:xfrm>
                  <a:off x="7915909" y="4217924"/>
                  <a:ext cx="100080" cy="195480"/>
                </a:xfrm>
                <a:prstGeom prst="rect">
                  <a:avLst/>
                </a:prstGeom>
              </p:spPr>
            </p:pic>
          </mc:Fallback>
        </mc:AlternateContent>
      </p:grpSp>
      <p:grpSp>
        <p:nvGrpSpPr>
          <p:cNvPr id="462" name="Gruppieren 461">
            <a:extLst>
              <a:ext uri="{FF2B5EF4-FFF2-40B4-BE49-F238E27FC236}">
                <a16:creationId xmlns:a16="http://schemas.microsoft.com/office/drawing/2014/main" id="{79E6364B-7AE4-60AF-6745-19A75C4824DB}"/>
              </a:ext>
            </a:extLst>
          </p:cNvPr>
          <p:cNvGrpSpPr/>
          <p:nvPr/>
        </p:nvGrpSpPr>
        <p:grpSpPr>
          <a:xfrm>
            <a:off x="3311149" y="1498124"/>
            <a:ext cx="344520" cy="232920"/>
            <a:chOff x="3311149" y="1498124"/>
            <a:chExt cx="344520" cy="232920"/>
          </a:xfrm>
        </p:grpSpPr>
        <mc:AlternateContent xmlns:mc="http://schemas.openxmlformats.org/markup-compatibility/2006">
          <mc:Choice xmlns:p14="http://schemas.microsoft.com/office/powerpoint/2010/main" Requires="p14">
            <p:contentPart p14:bwMode="auto" r:id="rId376">
              <p14:nvContentPartPr>
                <p14:cNvPr id="459" name="Freihand 458">
                  <a:extLst>
                    <a:ext uri="{FF2B5EF4-FFF2-40B4-BE49-F238E27FC236}">
                      <a16:creationId xmlns:a16="http://schemas.microsoft.com/office/drawing/2014/main" id="{8B51175F-B4F3-9035-4AD9-04245E5ACBAF}"/>
                    </a:ext>
                  </a:extLst>
                </p14:cNvPr>
                <p14:cNvContentPartPr/>
                <p14:nvPr/>
              </p14:nvContentPartPr>
              <p14:xfrm>
                <a:off x="3537229" y="1498124"/>
                <a:ext cx="118440" cy="56880"/>
              </p14:xfrm>
            </p:contentPart>
          </mc:Choice>
          <mc:Fallback>
            <p:pic>
              <p:nvPicPr>
                <p:cNvPr id="459" name="Freihand 458">
                  <a:extLst>
                    <a:ext uri="{FF2B5EF4-FFF2-40B4-BE49-F238E27FC236}">
                      <a16:creationId xmlns:a16="http://schemas.microsoft.com/office/drawing/2014/main" id="{8B51175F-B4F3-9035-4AD9-04245E5ACBAF}"/>
                    </a:ext>
                  </a:extLst>
                </p:cNvPr>
                <p:cNvPicPr/>
                <p:nvPr/>
              </p:nvPicPr>
              <p:blipFill>
                <a:blip r:embed="rId377"/>
                <a:stretch>
                  <a:fillRect/>
                </a:stretch>
              </p:blipFill>
              <p:spPr>
                <a:xfrm>
                  <a:off x="3528229" y="1489484"/>
                  <a:ext cx="136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60" name="Freihand 459">
                  <a:extLst>
                    <a:ext uri="{FF2B5EF4-FFF2-40B4-BE49-F238E27FC236}">
                      <a16:creationId xmlns:a16="http://schemas.microsoft.com/office/drawing/2014/main" id="{218EBBAC-E3EE-FAA3-1674-B24ED875F2DB}"/>
                    </a:ext>
                  </a:extLst>
                </p14:cNvPr>
                <p14:cNvContentPartPr/>
                <p14:nvPr/>
              </p14:nvContentPartPr>
              <p14:xfrm>
                <a:off x="3512029" y="1569044"/>
                <a:ext cx="114840" cy="72000"/>
              </p14:xfrm>
            </p:contentPart>
          </mc:Choice>
          <mc:Fallback>
            <p:pic>
              <p:nvPicPr>
                <p:cNvPr id="460" name="Freihand 459">
                  <a:extLst>
                    <a:ext uri="{FF2B5EF4-FFF2-40B4-BE49-F238E27FC236}">
                      <a16:creationId xmlns:a16="http://schemas.microsoft.com/office/drawing/2014/main" id="{218EBBAC-E3EE-FAA3-1674-B24ED875F2DB}"/>
                    </a:ext>
                  </a:extLst>
                </p:cNvPr>
                <p:cNvPicPr/>
                <p:nvPr/>
              </p:nvPicPr>
              <p:blipFill>
                <a:blip r:embed="rId379"/>
                <a:stretch>
                  <a:fillRect/>
                </a:stretch>
              </p:blipFill>
              <p:spPr>
                <a:xfrm>
                  <a:off x="3503389" y="1560044"/>
                  <a:ext cx="132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61" name="Freihand 460">
                  <a:extLst>
                    <a:ext uri="{FF2B5EF4-FFF2-40B4-BE49-F238E27FC236}">
                      <a16:creationId xmlns:a16="http://schemas.microsoft.com/office/drawing/2014/main" id="{4F94225C-AFA7-5266-9D97-80F831E64A8A}"/>
                    </a:ext>
                  </a:extLst>
                </p14:cNvPr>
                <p14:cNvContentPartPr/>
                <p14:nvPr/>
              </p14:nvContentPartPr>
              <p14:xfrm>
                <a:off x="3311149" y="1506404"/>
                <a:ext cx="116280" cy="224640"/>
              </p14:xfrm>
            </p:contentPart>
          </mc:Choice>
          <mc:Fallback>
            <p:pic>
              <p:nvPicPr>
                <p:cNvPr id="461" name="Freihand 460">
                  <a:extLst>
                    <a:ext uri="{FF2B5EF4-FFF2-40B4-BE49-F238E27FC236}">
                      <a16:creationId xmlns:a16="http://schemas.microsoft.com/office/drawing/2014/main" id="{4F94225C-AFA7-5266-9D97-80F831E64A8A}"/>
                    </a:ext>
                  </a:extLst>
                </p:cNvPr>
                <p:cNvPicPr/>
                <p:nvPr/>
              </p:nvPicPr>
              <p:blipFill>
                <a:blip r:embed="rId381"/>
                <a:stretch>
                  <a:fillRect/>
                </a:stretch>
              </p:blipFill>
              <p:spPr>
                <a:xfrm>
                  <a:off x="3302149" y="1497404"/>
                  <a:ext cx="133920" cy="24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2">
            <p14:nvContentPartPr>
              <p14:cNvPr id="472" name="Freihand 471">
                <a:extLst>
                  <a:ext uri="{FF2B5EF4-FFF2-40B4-BE49-F238E27FC236}">
                    <a16:creationId xmlns:a16="http://schemas.microsoft.com/office/drawing/2014/main" id="{CA1992AC-1080-90AD-E68B-99E9BEF2B3BD}"/>
                  </a:ext>
                </a:extLst>
              </p14:cNvPr>
              <p14:cNvContentPartPr/>
              <p14:nvPr/>
            </p14:nvContentPartPr>
            <p14:xfrm>
              <a:off x="7471309" y="3880604"/>
              <a:ext cx="6480" cy="21960"/>
            </p14:xfrm>
          </p:contentPart>
        </mc:Choice>
        <mc:Fallback>
          <p:pic>
            <p:nvPicPr>
              <p:cNvPr id="472" name="Freihand 471">
                <a:extLst>
                  <a:ext uri="{FF2B5EF4-FFF2-40B4-BE49-F238E27FC236}">
                    <a16:creationId xmlns:a16="http://schemas.microsoft.com/office/drawing/2014/main" id="{CA1992AC-1080-90AD-E68B-99E9BEF2B3BD}"/>
                  </a:ext>
                </a:extLst>
              </p:cNvPr>
              <p:cNvPicPr/>
              <p:nvPr/>
            </p:nvPicPr>
            <p:blipFill>
              <a:blip r:embed="rId383"/>
              <a:stretch>
                <a:fillRect/>
              </a:stretch>
            </p:blipFill>
            <p:spPr>
              <a:xfrm>
                <a:off x="7462669" y="3871604"/>
                <a:ext cx="24120" cy="39600"/>
              </a:xfrm>
              <a:prstGeom prst="rect">
                <a:avLst/>
              </a:prstGeom>
            </p:spPr>
          </p:pic>
        </mc:Fallback>
      </mc:AlternateContent>
      <p:grpSp>
        <p:nvGrpSpPr>
          <p:cNvPr id="482" name="Gruppieren 481">
            <a:extLst>
              <a:ext uri="{FF2B5EF4-FFF2-40B4-BE49-F238E27FC236}">
                <a16:creationId xmlns:a16="http://schemas.microsoft.com/office/drawing/2014/main" id="{000D8038-898C-EE60-C611-533AABA07C8E}"/>
              </a:ext>
            </a:extLst>
          </p:cNvPr>
          <p:cNvGrpSpPr/>
          <p:nvPr/>
        </p:nvGrpSpPr>
        <p:grpSpPr>
          <a:xfrm>
            <a:off x="1799869" y="1916804"/>
            <a:ext cx="805320" cy="606240"/>
            <a:chOff x="1799869" y="1916804"/>
            <a:chExt cx="805320" cy="606240"/>
          </a:xfrm>
        </p:grpSpPr>
        <mc:AlternateContent xmlns:mc="http://schemas.openxmlformats.org/markup-compatibility/2006">
          <mc:Choice xmlns:p14="http://schemas.microsoft.com/office/powerpoint/2010/main" Requires="p14">
            <p:contentPart p14:bwMode="auto" r:id="rId384">
              <p14:nvContentPartPr>
                <p14:cNvPr id="473" name="Freihand 472">
                  <a:extLst>
                    <a:ext uri="{FF2B5EF4-FFF2-40B4-BE49-F238E27FC236}">
                      <a16:creationId xmlns:a16="http://schemas.microsoft.com/office/drawing/2014/main" id="{6FA133D7-02D8-323D-F292-B9C98D3D1D7E}"/>
                    </a:ext>
                  </a:extLst>
                </p14:cNvPr>
                <p14:cNvContentPartPr/>
                <p14:nvPr/>
              </p14:nvContentPartPr>
              <p14:xfrm>
                <a:off x="1799869" y="2092124"/>
                <a:ext cx="65160" cy="383760"/>
              </p14:xfrm>
            </p:contentPart>
          </mc:Choice>
          <mc:Fallback>
            <p:pic>
              <p:nvPicPr>
                <p:cNvPr id="473" name="Freihand 472">
                  <a:extLst>
                    <a:ext uri="{FF2B5EF4-FFF2-40B4-BE49-F238E27FC236}">
                      <a16:creationId xmlns:a16="http://schemas.microsoft.com/office/drawing/2014/main" id="{6FA133D7-02D8-323D-F292-B9C98D3D1D7E}"/>
                    </a:ext>
                  </a:extLst>
                </p:cNvPr>
                <p:cNvPicPr/>
                <p:nvPr/>
              </p:nvPicPr>
              <p:blipFill>
                <a:blip r:embed="rId385"/>
                <a:stretch>
                  <a:fillRect/>
                </a:stretch>
              </p:blipFill>
              <p:spPr>
                <a:xfrm>
                  <a:off x="1790869" y="2083484"/>
                  <a:ext cx="8280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74" name="Freihand 473">
                  <a:extLst>
                    <a:ext uri="{FF2B5EF4-FFF2-40B4-BE49-F238E27FC236}">
                      <a16:creationId xmlns:a16="http://schemas.microsoft.com/office/drawing/2014/main" id="{1172A3A7-A3B3-C556-2D8C-6604349DC23C}"/>
                    </a:ext>
                  </a:extLst>
                </p14:cNvPr>
                <p14:cNvContentPartPr/>
                <p14:nvPr/>
              </p14:nvContentPartPr>
              <p14:xfrm>
                <a:off x="1952869" y="2161604"/>
                <a:ext cx="11880" cy="209520"/>
              </p14:xfrm>
            </p:contentPart>
          </mc:Choice>
          <mc:Fallback>
            <p:pic>
              <p:nvPicPr>
                <p:cNvPr id="474" name="Freihand 473">
                  <a:extLst>
                    <a:ext uri="{FF2B5EF4-FFF2-40B4-BE49-F238E27FC236}">
                      <a16:creationId xmlns:a16="http://schemas.microsoft.com/office/drawing/2014/main" id="{1172A3A7-A3B3-C556-2D8C-6604349DC23C}"/>
                    </a:ext>
                  </a:extLst>
                </p:cNvPr>
                <p:cNvPicPr/>
                <p:nvPr/>
              </p:nvPicPr>
              <p:blipFill>
                <a:blip r:embed="rId387"/>
                <a:stretch>
                  <a:fillRect/>
                </a:stretch>
              </p:blipFill>
              <p:spPr>
                <a:xfrm>
                  <a:off x="1944229" y="2152964"/>
                  <a:ext cx="29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75" name="Freihand 474">
                  <a:extLst>
                    <a:ext uri="{FF2B5EF4-FFF2-40B4-BE49-F238E27FC236}">
                      <a16:creationId xmlns:a16="http://schemas.microsoft.com/office/drawing/2014/main" id="{5F4B850C-2377-B177-94A5-6ADABC8967F3}"/>
                    </a:ext>
                  </a:extLst>
                </p14:cNvPr>
                <p14:cNvContentPartPr/>
                <p14:nvPr/>
              </p14:nvContentPartPr>
              <p14:xfrm>
                <a:off x="1875469" y="2159804"/>
                <a:ext cx="139680" cy="157320"/>
              </p14:xfrm>
            </p:contentPart>
          </mc:Choice>
          <mc:Fallback>
            <p:pic>
              <p:nvPicPr>
                <p:cNvPr id="475" name="Freihand 474">
                  <a:extLst>
                    <a:ext uri="{FF2B5EF4-FFF2-40B4-BE49-F238E27FC236}">
                      <a16:creationId xmlns:a16="http://schemas.microsoft.com/office/drawing/2014/main" id="{5F4B850C-2377-B177-94A5-6ADABC8967F3}"/>
                    </a:ext>
                  </a:extLst>
                </p:cNvPr>
                <p:cNvPicPr/>
                <p:nvPr/>
              </p:nvPicPr>
              <p:blipFill>
                <a:blip r:embed="rId389"/>
                <a:stretch>
                  <a:fillRect/>
                </a:stretch>
              </p:blipFill>
              <p:spPr>
                <a:xfrm>
                  <a:off x="1866829" y="2150804"/>
                  <a:ext cx="157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76" name="Freihand 475">
                  <a:extLst>
                    <a:ext uri="{FF2B5EF4-FFF2-40B4-BE49-F238E27FC236}">
                      <a16:creationId xmlns:a16="http://schemas.microsoft.com/office/drawing/2014/main" id="{54339FEA-1ADC-AA6A-D75A-08D633B93A18}"/>
                    </a:ext>
                  </a:extLst>
                </p14:cNvPr>
                <p14:cNvContentPartPr/>
                <p14:nvPr/>
              </p14:nvContentPartPr>
              <p14:xfrm>
                <a:off x="2009749" y="2308124"/>
                <a:ext cx="97200" cy="214920"/>
              </p14:xfrm>
            </p:contentPart>
          </mc:Choice>
          <mc:Fallback>
            <p:pic>
              <p:nvPicPr>
                <p:cNvPr id="476" name="Freihand 475">
                  <a:extLst>
                    <a:ext uri="{FF2B5EF4-FFF2-40B4-BE49-F238E27FC236}">
                      <a16:creationId xmlns:a16="http://schemas.microsoft.com/office/drawing/2014/main" id="{54339FEA-1ADC-AA6A-D75A-08D633B93A18}"/>
                    </a:ext>
                  </a:extLst>
                </p:cNvPr>
                <p:cNvPicPr/>
                <p:nvPr/>
              </p:nvPicPr>
              <p:blipFill>
                <a:blip r:embed="rId391"/>
                <a:stretch>
                  <a:fillRect/>
                </a:stretch>
              </p:blipFill>
              <p:spPr>
                <a:xfrm>
                  <a:off x="2000749" y="2299484"/>
                  <a:ext cx="114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77" name="Freihand 476">
                  <a:extLst>
                    <a:ext uri="{FF2B5EF4-FFF2-40B4-BE49-F238E27FC236}">
                      <a16:creationId xmlns:a16="http://schemas.microsoft.com/office/drawing/2014/main" id="{8A132FF5-5475-FE99-7CF8-DF817B891315}"/>
                    </a:ext>
                  </a:extLst>
                </p14:cNvPr>
                <p14:cNvContentPartPr/>
                <p14:nvPr/>
              </p14:nvContentPartPr>
              <p14:xfrm>
                <a:off x="2150869" y="2213804"/>
                <a:ext cx="109800" cy="31320"/>
              </p14:xfrm>
            </p:contentPart>
          </mc:Choice>
          <mc:Fallback>
            <p:pic>
              <p:nvPicPr>
                <p:cNvPr id="477" name="Freihand 476">
                  <a:extLst>
                    <a:ext uri="{FF2B5EF4-FFF2-40B4-BE49-F238E27FC236}">
                      <a16:creationId xmlns:a16="http://schemas.microsoft.com/office/drawing/2014/main" id="{8A132FF5-5475-FE99-7CF8-DF817B891315}"/>
                    </a:ext>
                  </a:extLst>
                </p:cNvPr>
                <p:cNvPicPr/>
                <p:nvPr/>
              </p:nvPicPr>
              <p:blipFill>
                <a:blip r:embed="rId393"/>
                <a:stretch>
                  <a:fillRect/>
                </a:stretch>
              </p:blipFill>
              <p:spPr>
                <a:xfrm>
                  <a:off x="2142229" y="2205164"/>
                  <a:ext cx="127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78" name="Freihand 477">
                  <a:extLst>
                    <a:ext uri="{FF2B5EF4-FFF2-40B4-BE49-F238E27FC236}">
                      <a16:creationId xmlns:a16="http://schemas.microsoft.com/office/drawing/2014/main" id="{26621A87-2151-574F-E707-25D3B54BB438}"/>
                    </a:ext>
                  </a:extLst>
                </p14:cNvPr>
                <p14:cNvContentPartPr/>
                <p14:nvPr/>
              </p14:nvContentPartPr>
              <p14:xfrm>
                <a:off x="2265709" y="2021564"/>
                <a:ext cx="134640" cy="217080"/>
              </p14:xfrm>
            </p:contentPart>
          </mc:Choice>
          <mc:Fallback>
            <p:pic>
              <p:nvPicPr>
                <p:cNvPr id="478" name="Freihand 477">
                  <a:extLst>
                    <a:ext uri="{FF2B5EF4-FFF2-40B4-BE49-F238E27FC236}">
                      <a16:creationId xmlns:a16="http://schemas.microsoft.com/office/drawing/2014/main" id="{26621A87-2151-574F-E707-25D3B54BB438}"/>
                    </a:ext>
                  </a:extLst>
                </p:cNvPr>
                <p:cNvPicPr/>
                <p:nvPr/>
              </p:nvPicPr>
              <p:blipFill>
                <a:blip r:embed="rId395"/>
                <a:stretch>
                  <a:fillRect/>
                </a:stretch>
              </p:blipFill>
              <p:spPr>
                <a:xfrm>
                  <a:off x="2256709" y="2012564"/>
                  <a:ext cx="1522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79" name="Freihand 478">
                  <a:extLst>
                    <a:ext uri="{FF2B5EF4-FFF2-40B4-BE49-F238E27FC236}">
                      <a16:creationId xmlns:a16="http://schemas.microsoft.com/office/drawing/2014/main" id="{BB78BAD7-7693-305F-1D47-17F66E4D7261}"/>
                    </a:ext>
                  </a:extLst>
                </p14:cNvPr>
                <p14:cNvContentPartPr/>
                <p14:nvPr/>
              </p14:nvContentPartPr>
              <p14:xfrm>
                <a:off x="2293429" y="2152604"/>
                <a:ext cx="68040" cy="46440"/>
              </p14:xfrm>
            </p:contentPart>
          </mc:Choice>
          <mc:Fallback>
            <p:pic>
              <p:nvPicPr>
                <p:cNvPr id="479" name="Freihand 478">
                  <a:extLst>
                    <a:ext uri="{FF2B5EF4-FFF2-40B4-BE49-F238E27FC236}">
                      <a16:creationId xmlns:a16="http://schemas.microsoft.com/office/drawing/2014/main" id="{BB78BAD7-7693-305F-1D47-17F66E4D7261}"/>
                    </a:ext>
                  </a:extLst>
                </p:cNvPr>
                <p:cNvPicPr/>
                <p:nvPr/>
              </p:nvPicPr>
              <p:blipFill>
                <a:blip r:embed="rId397"/>
                <a:stretch>
                  <a:fillRect/>
                </a:stretch>
              </p:blipFill>
              <p:spPr>
                <a:xfrm>
                  <a:off x="2284789" y="2143604"/>
                  <a:ext cx="85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80" name="Freihand 479">
                  <a:extLst>
                    <a:ext uri="{FF2B5EF4-FFF2-40B4-BE49-F238E27FC236}">
                      <a16:creationId xmlns:a16="http://schemas.microsoft.com/office/drawing/2014/main" id="{8A84004D-DB5E-4950-ABB8-0BA89D98B43C}"/>
                    </a:ext>
                  </a:extLst>
                </p14:cNvPr>
                <p14:cNvContentPartPr/>
                <p14:nvPr/>
              </p14:nvContentPartPr>
              <p14:xfrm>
                <a:off x="2402509" y="2147924"/>
                <a:ext cx="105840" cy="174960"/>
              </p14:xfrm>
            </p:contentPart>
          </mc:Choice>
          <mc:Fallback>
            <p:pic>
              <p:nvPicPr>
                <p:cNvPr id="480" name="Freihand 479">
                  <a:extLst>
                    <a:ext uri="{FF2B5EF4-FFF2-40B4-BE49-F238E27FC236}">
                      <a16:creationId xmlns:a16="http://schemas.microsoft.com/office/drawing/2014/main" id="{8A84004D-DB5E-4950-ABB8-0BA89D98B43C}"/>
                    </a:ext>
                  </a:extLst>
                </p:cNvPr>
                <p:cNvPicPr/>
                <p:nvPr/>
              </p:nvPicPr>
              <p:blipFill>
                <a:blip r:embed="rId399"/>
                <a:stretch>
                  <a:fillRect/>
                </a:stretch>
              </p:blipFill>
              <p:spPr>
                <a:xfrm>
                  <a:off x="2393869" y="2139284"/>
                  <a:ext cx="123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81" name="Freihand 480">
                  <a:extLst>
                    <a:ext uri="{FF2B5EF4-FFF2-40B4-BE49-F238E27FC236}">
                      <a16:creationId xmlns:a16="http://schemas.microsoft.com/office/drawing/2014/main" id="{C405AB98-6A21-842C-4A3A-2157AFDC9B04}"/>
                    </a:ext>
                  </a:extLst>
                </p14:cNvPr>
                <p14:cNvContentPartPr/>
                <p14:nvPr/>
              </p14:nvContentPartPr>
              <p14:xfrm>
                <a:off x="2483509" y="1916804"/>
                <a:ext cx="121680" cy="446760"/>
              </p14:xfrm>
            </p:contentPart>
          </mc:Choice>
          <mc:Fallback>
            <p:pic>
              <p:nvPicPr>
                <p:cNvPr id="481" name="Freihand 480">
                  <a:extLst>
                    <a:ext uri="{FF2B5EF4-FFF2-40B4-BE49-F238E27FC236}">
                      <a16:creationId xmlns:a16="http://schemas.microsoft.com/office/drawing/2014/main" id="{C405AB98-6A21-842C-4A3A-2157AFDC9B04}"/>
                    </a:ext>
                  </a:extLst>
                </p:cNvPr>
                <p:cNvPicPr/>
                <p:nvPr/>
              </p:nvPicPr>
              <p:blipFill>
                <a:blip r:embed="rId401"/>
                <a:stretch>
                  <a:fillRect/>
                </a:stretch>
              </p:blipFill>
              <p:spPr>
                <a:xfrm>
                  <a:off x="2474509" y="1907804"/>
                  <a:ext cx="139320" cy="464400"/>
                </a:xfrm>
                <a:prstGeom prst="rect">
                  <a:avLst/>
                </a:prstGeom>
              </p:spPr>
            </p:pic>
          </mc:Fallback>
        </mc:AlternateContent>
      </p:grpSp>
      <p:grpSp>
        <p:nvGrpSpPr>
          <p:cNvPr id="504" name="Gruppieren 503">
            <a:extLst>
              <a:ext uri="{FF2B5EF4-FFF2-40B4-BE49-F238E27FC236}">
                <a16:creationId xmlns:a16="http://schemas.microsoft.com/office/drawing/2014/main" id="{F0A984F1-DFD1-B265-94AC-9BD57F6FBCA7}"/>
              </a:ext>
            </a:extLst>
          </p:cNvPr>
          <p:cNvGrpSpPr/>
          <p:nvPr/>
        </p:nvGrpSpPr>
        <p:grpSpPr>
          <a:xfrm>
            <a:off x="3886429" y="1438004"/>
            <a:ext cx="3547080" cy="2902680"/>
            <a:chOff x="3886429" y="1438004"/>
            <a:chExt cx="3547080" cy="2902680"/>
          </a:xfrm>
        </p:grpSpPr>
        <mc:AlternateContent xmlns:mc="http://schemas.openxmlformats.org/markup-compatibility/2006">
          <mc:Choice xmlns:p14="http://schemas.microsoft.com/office/powerpoint/2010/main" Requires="p14">
            <p:contentPart p14:bwMode="auto" r:id="rId402">
              <p14:nvContentPartPr>
                <p14:cNvPr id="186" name="Freihand 185">
                  <a:extLst>
                    <a:ext uri="{FF2B5EF4-FFF2-40B4-BE49-F238E27FC236}">
                      <a16:creationId xmlns:a16="http://schemas.microsoft.com/office/drawing/2014/main" id="{9FF7075F-BEF9-7408-2B72-6EF383C112FB}"/>
                    </a:ext>
                  </a:extLst>
                </p14:cNvPr>
                <p14:cNvContentPartPr/>
                <p14:nvPr/>
              </p14:nvContentPartPr>
              <p14:xfrm>
                <a:off x="7179709" y="1969724"/>
                <a:ext cx="3600" cy="57600"/>
              </p14:xfrm>
            </p:contentPart>
          </mc:Choice>
          <mc:Fallback>
            <p:pic>
              <p:nvPicPr>
                <p:cNvPr id="186" name="Freihand 185">
                  <a:extLst>
                    <a:ext uri="{FF2B5EF4-FFF2-40B4-BE49-F238E27FC236}">
                      <a16:creationId xmlns:a16="http://schemas.microsoft.com/office/drawing/2014/main" id="{9FF7075F-BEF9-7408-2B72-6EF383C112FB}"/>
                    </a:ext>
                  </a:extLst>
                </p:cNvPr>
                <p:cNvPicPr/>
                <p:nvPr/>
              </p:nvPicPr>
              <p:blipFill>
                <a:blip r:embed="rId403"/>
                <a:stretch>
                  <a:fillRect/>
                </a:stretch>
              </p:blipFill>
              <p:spPr>
                <a:xfrm>
                  <a:off x="7171069" y="1961084"/>
                  <a:ext cx="21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93" name="Freihand 192">
                  <a:extLst>
                    <a:ext uri="{FF2B5EF4-FFF2-40B4-BE49-F238E27FC236}">
                      <a16:creationId xmlns:a16="http://schemas.microsoft.com/office/drawing/2014/main" id="{7EF07C42-8E35-A638-1C57-E7105242F638}"/>
                    </a:ext>
                  </a:extLst>
                </p14:cNvPr>
                <p14:cNvContentPartPr/>
                <p14:nvPr/>
              </p14:nvContentPartPr>
              <p14:xfrm>
                <a:off x="6101509" y="1625204"/>
                <a:ext cx="78840" cy="12240"/>
              </p14:xfrm>
            </p:contentPart>
          </mc:Choice>
          <mc:Fallback>
            <p:pic>
              <p:nvPicPr>
                <p:cNvPr id="193" name="Freihand 192">
                  <a:extLst>
                    <a:ext uri="{FF2B5EF4-FFF2-40B4-BE49-F238E27FC236}">
                      <a16:creationId xmlns:a16="http://schemas.microsoft.com/office/drawing/2014/main" id="{7EF07C42-8E35-A638-1C57-E7105242F638}"/>
                    </a:ext>
                  </a:extLst>
                </p:cNvPr>
                <p:cNvPicPr/>
                <p:nvPr/>
              </p:nvPicPr>
              <p:blipFill>
                <a:blip r:embed="rId405"/>
                <a:stretch>
                  <a:fillRect/>
                </a:stretch>
              </p:blipFill>
              <p:spPr>
                <a:xfrm>
                  <a:off x="6092509" y="1616204"/>
                  <a:ext cx="96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94" name="Freihand 193">
                  <a:extLst>
                    <a:ext uri="{FF2B5EF4-FFF2-40B4-BE49-F238E27FC236}">
                      <a16:creationId xmlns:a16="http://schemas.microsoft.com/office/drawing/2014/main" id="{D6E25836-E984-91B1-6AAB-633735D94E25}"/>
                    </a:ext>
                  </a:extLst>
                </p14:cNvPr>
                <p14:cNvContentPartPr/>
                <p14:nvPr/>
              </p14:nvContentPartPr>
              <p14:xfrm>
                <a:off x="5415709" y="1623764"/>
                <a:ext cx="475200" cy="19440"/>
              </p14:xfrm>
            </p:contentPart>
          </mc:Choice>
          <mc:Fallback>
            <p:pic>
              <p:nvPicPr>
                <p:cNvPr id="194" name="Freihand 193">
                  <a:extLst>
                    <a:ext uri="{FF2B5EF4-FFF2-40B4-BE49-F238E27FC236}">
                      <a16:creationId xmlns:a16="http://schemas.microsoft.com/office/drawing/2014/main" id="{D6E25836-E984-91B1-6AAB-633735D94E25}"/>
                    </a:ext>
                  </a:extLst>
                </p:cNvPr>
                <p:cNvPicPr/>
                <p:nvPr/>
              </p:nvPicPr>
              <p:blipFill>
                <a:blip r:embed="rId407"/>
                <a:stretch>
                  <a:fillRect/>
                </a:stretch>
              </p:blipFill>
              <p:spPr>
                <a:xfrm>
                  <a:off x="5406709" y="1614764"/>
                  <a:ext cx="492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95" name="Freihand 194">
                  <a:extLst>
                    <a:ext uri="{FF2B5EF4-FFF2-40B4-BE49-F238E27FC236}">
                      <a16:creationId xmlns:a16="http://schemas.microsoft.com/office/drawing/2014/main" id="{A2AA12E0-2658-18D0-BF54-5A05879D8979}"/>
                    </a:ext>
                  </a:extLst>
                </p14:cNvPr>
                <p14:cNvContentPartPr/>
                <p14:nvPr/>
              </p14:nvContentPartPr>
              <p14:xfrm>
                <a:off x="5033749" y="1660124"/>
                <a:ext cx="141840" cy="23040"/>
              </p14:xfrm>
            </p:contentPart>
          </mc:Choice>
          <mc:Fallback>
            <p:pic>
              <p:nvPicPr>
                <p:cNvPr id="195" name="Freihand 194">
                  <a:extLst>
                    <a:ext uri="{FF2B5EF4-FFF2-40B4-BE49-F238E27FC236}">
                      <a16:creationId xmlns:a16="http://schemas.microsoft.com/office/drawing/2014/main" id="{A2AA12E0-2658-18D0-BF54-5A05879D8979}"/>
                    </a:ext>
                  </a:extLst>
                </p:cNvPr>
                <p:cNvPicPr/>
                <p:nvPr/>
              </p:nvPicPr>
              <p:blipFill>
                <a:blip r:embed="rId409"/>
                <a:stretch>
                  <a:fillRect/>
                </a:stretch>
              </p:blipFill>
              <p:spPr>
                <a:xfrm>
                  <a:off x="5025109" y="1651484"/>
                  <a:ext cx="159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6" name="Freihand 195">
                  <a:extLst>
                    <a:ext uri="{FF2B5EF4-FFF2-40B4-BE49-F238E27FC236}">
                      <a16:creationId xmlns:a16="http://schemas.microsoft.com/office/drawing/2014/main" id="{6976B838-DAD4-6C07-EF7F-FAC20B18424A}"/>
                    </a:ext>
                  </a:extLst>
                </p14:cNvPr>
                <p14:cNvContentPartPr/>
                <p14:nvPr/>
              </p14:nvContentPartPr>
              <p14:xfrm>
                <a:off x="4773109" y="1679564"/>
                <a:ext cx="170640" cy="19440"/>
              </p14:xfrm>
            </p:contentPart>
          </mc:Choice>
          <mc:Fallback>
            <p:pic>
              <p:nvPicPr>
                <p:cNvPr id="196" name="Freihand 195">
                  <a:extLst>
                    <a:ext uri="{FF2B5EF4-FFF2-40B4-BE49-F238E27FC236}">
                      <a16:creationId xmlns:a16="http://schemas.microsoft.com/office/drawing/2014/main" id="{6976B838-DAD4-6C07-EF7F-FAC20B18424A}"/>
                    </a:ext>
                  </a:extLst>
                </p:cNvPr>
                <p:cNvPicPr/>
                <p:nvPr/>
              </p:nvPicPr>
              <p:blipFill>
                <a:blip r:embed="rId411"/>
                <a:stretch>
                  <a:fillRect/>
                </a:stretch>
              </p:blipFill>
              <p:spPr>
                <a:xfrm>
                  <a:off x="4764469" y="1670564"/>
                  <a:ext cx="188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98" name="Freihand 197">
                  <a:extLst>
                    <a:ext uri="{FF2B5EF4-FFF2-40B4-BE49-F238E27FC236}">
                      <a16:creationId xmlns:a16="http://schemas.microsoft.com/office/drawing/2014/main" id="{8D700EE0-3911-2694-B0EE-BCBD35588B9A}"/>
                    </a:ext>
                  </a:extLst>
                </p14:cNvPr>
                <p14:cNvContentPartPr/>
                <p14:nvPr/>
              </p14:nvContentPartPr>
              <p14:xfrm>
                <a:off x="4352269" y="1628084"/>
                <a:ext cx="23040" cy="193320"/>
              </p14:xfrm>
            </p:contentPart>
          </mc:Choice>
          <mc:Fallback>
            <p:pic>
              <p:nvPicPr>
                <p:cNvPr id="198" name="Freihand 197">
                  <a:extLst>
                    <a:ext uri="{FF2B5EF4-FFF2-40B4-BE49-F238E27FC236}">
                      <a16:creationId xmlns:a16="http://schemas.microsoft.com/office/drawing/2014/main" id="{8D700EE0-3911-2694-B0EE-BCBD35588B9A}"/>
                    </a:ext>
                  </a:extLst>
                </p:cNvPr>
                <p:cNvPicPr/>
                <p:nvPr/>
              </p:nvPicPr>
              <p:blipFill>
                <a:blip r:embed="rId413"/>
                <a:stretch>
                  <a:fillRect/>
                </a:stretch>
              </p:blipFill>
              <p:spPr>
                <a:xfrm>
                  <a:off x="4343269" y="1619444"/>
                  <a:ext cx="40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99" name="Freihand 198">
                  <a:extLst>
                    <a:ext uri="{FF2B5EF4-FFF2-40B4-BE49-F238E27FC236}">
                      <a16:creationId xmlns:a16="http://schemas.microsoft.com/office/drawing/2014/main" id="{9FDA9924-0404-FAC1-50B9-85F2E1B6D9DD}"/>
                    </a:ext>
                  </a:extLst>
                </p14:cNvPr>
                <p14:cNvContentPartPr/>
                <p14:nvPr/>
              </p14:nvContentPartPr>
              <p14:xfrm>
                <a:off x="4316629" y="1612964"/>
                <a:ext cx="101880" cy="28080"/>
              </p14:xfrm>
            </p:contentPart>
          </mc:Choice>
          <mc:Fallback>
            <p:pic>
              <p:nvPicPr>
                <p:cNvPr id="199" name="Freihand 198">
                  <a:extLst>
                    <a:ext uri="{FF2B5EF4-FFF2-40B4-BE49-F238E27FC236}">
                      <a16:creationId xmlns:a16="http://schemas.microsoft.com/office/drawing/2014/main" id="{9FDA9924-0404-FAC1-50B9-85F2E1B6D9DD}"/>
                    </a:ext>
                  </a:extLst>
                </p:cNvPr>
                <p:cNvPicPr/>
                <p:nvPr/>
              </p:nvPicPr>
              <p:blipFill>
                <a:blip r:embed="rId415"/>
                <a:stretch>
                  <a:fillRect/>
                </a:stretch>
              </p:blipFill>
              <p:spPr>
                <a:xfrm>
                  <a:off x="4307629" y="1603964"/>
                  <a:ext cx="119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00" name="Freihand 199">
                  <a:extLst>
                    <a:ext uri="{FF2B5EF4-FFF2-40B4-BE49-F238E27FC236}">
                      <a16:creationId xmlns:a16="http://schemas.microsoft.com/office/drawing/2014/main" id="{5D17316D-931E-FED2-6839-EB0EAFE7401A}"/>
                    </a:ext>
                  </a:extLst>
                </p14:cNvPr>
                <p14:cNvContentPartPr/>
                <p14:nvPr/>
              </p14:nvContentPartPr>
              <p14:xfrm>
                <a:off x="4323829" y="1693244"/>
                <a:ext cx="69480" cy="47520"/>
              </p14:xfrm>
            </p:contentPart>
          </mc:Choice>
          <mc:Fallback>
            <p:pic>
              <p:nvPicPr>
                <p:cNvPr id="200" name="Freihand 199">
                  <a:extLst>
                    <a:ext uri="{FF2B5EF4-FFF2-40B4-BE49-F238E27FC236}">
                      <a16:creationId xmlns:a16="http://schemas.microsoft.com/office/drawing/2014/main" id="{5D17316D-931E-FED2-6839-EB0EAFE7401A}"/>
                    </a:ext>
                  </a:extLst>
                </p:cNvPr>
                <p:cNvPicPr/>
                <p:nvPr/>
              </p:nvPicPr>
              <p:blipFill>
                <a:blip r:embed="rId417"/>
                <a:stretch>
                  <a:fillRect/>
                </a:stretch>
              </p:blipFill>
              <p:spPr>
                <a:xfrm>
                  <a:off x="4314829" y="1684604"/>
                  <a:ext cx="87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01" name="Freihand 200">
                  <a:extLst>
                    <a:ext uri="{FF2B5EF4-FFF2-40B4-BE49-F238E27FC236}">
                      <a16:creationId xmlns:a16="http://schemas.microsoft.com/office/drawing/2014/main" id="{2BA42037-0357-AF5F-DD8D-D9FE2CEE3F01}"/>
                    </a:ext>
                  </a:extLst>
                </p14:cNvPr>
                <p14:cNvContentPartPr/>
                <p14:nvPr/>
              </p14:nvContentPartPr>
              <p14:xfrm>
                <a:off x="4411669" y="1750844"/>
                <a:ext cx="98280" cy="126360"/>
              </p14:xfrm>
            </p:contentPart>
          </mc:Choice>
          <mc:Fallback>
            <p:pic>
              <p:nvPicPr>
                <p:cNvPr id="201" name="Freihand 200">
                  <a:extLst>
                    <a:ext uri="{FF2B5EF4-FFF2-40B4-BE49-F238E27FC236}">
                      <a16:creationId xmlns:a16="http://schemas.microsoft.com/office/drawing/2014/main" id="{2BA42037-0357-AF5F-DD8D-D9FE2CEE3F01}"/>
                    </a:ext>
                  </a:extLst>
                </p:cNvPr>
                <p:cNvPicPr/>
                <p:nvPr/>
              </p:nvPicPr>
              <p:blipFill>
                <a:blip r:embed="rId419"/>
                <a:stretch>
                  <a:fillRect/>
                </a:stretch>
              </p:blipFill>
              <p:spPr>
                <a:xfrm>
                  <a:off x="4403029" y="1741844"/>
                  <a:ext cx="115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87" name="Freihand 186">
                  <a:extLst>
                    <a:ext uri="{FF2B5EF4-FFF2-40B4-BE49-F238E27FC236}">
                      <a16:creationId xmlns:a16="http://schemas.microsoft.com/office/drawing/2014/main" id="{11BCCFF5-CEFB-D10E-73F0-E89057EF5A7C}"/>
                    </a:ext>
                  </a:extLst>
                </p14:cNvPr>
                <p14:cNvContentPartPr/>
                <p14:nvPr/>
              </p14:nvContentPartPr>
              <p14:xfrm>
                <a:off x="7186549" y="1656884"/>
                <a:ext cx="26280" cy="180000"/>
              </p14:xfrm>
            </p:contentPart>
          </mc:Choice>
          <mc:Fallback>
            <p:pic>
              <p:nvPicPr>
                <p:cNvPr id="187" name="Freihand 186">
                  <a:extLst>
                    <a:ext uri="{FF2B5EF4-FFF2-40B4-BE49-F238E27FC236}">
                      <a16:creationId xmlns:a16="http://schemas.microsoft.com/office/drawing/2014/main" id="{11BCCFF5-CEFB-D10E-73F0-E89057EF5A7C}"/>
                    </a:ext>
                  </a:extLst>
                </p:cNvPr>
                <p:cNvPicPr/>
                <p:nvPr/>
              </p:nvPicPr>
              <p:blipFill>
                <a:blip r:embed="rId421"/>
                <a:stretch>
                  <a:fillRect/>
                </a:stretch>
              </p:blipFill>
              <p:spPr>
                <a:xfrm>
                  <a:off x="7177549" y="1648244"/>
                  <a:ext cx="43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89" name="Freihand 188">
                  <a:extLst>
                    <a:ext uri="{FF2B5EF4-FFF2-40B4-BE49-F238E27FC236}">
                      <a16:creationId xmlns:a16="http://schemas.microsoft.com/office/drawing/2014/main" id="{D18D7905-C039-CFB1-C3C8-8CD5AB7023EB}"/>
                    </a:ext>
                  </a:extLst>
                </p14:cNvPr>
                <p14:cNvContentPartPr/>
                <p14:nvPr/>
              </p14:nvContentPartPr>
              <p14:xfrm>
                <a:off x="7100509" y="1620884"/>
                <a:ext cx="74160" cy="16200"/>
              </p14:xfrm>
            </p:contentPart>
          </mc:Choice>
          <mc:Fallback>
            <p:pic>
              <p:nvPicPr>
                <p:cNvPr id="189" name="Freihand 188">
                  <a:extLst>
                    <a:ext uri="{FF2B5EF4-FFF2-40B4-BE49-F238E27FC236}">
                      <a16:creationId xmlns:a16="http://schemas.microsoft.com/office/drawing/2014/main" id="{D18D7905-C039-CFB1-C3C8-8CD5AB7023EB}"/>
                    </a:ext>
                  </a:extLst>
                </p:cNvPr>
                <p:cNvPicPr/>
                <p:nvPr/>
              </p:nvPicPr>
              <p:blipFill>
                <a:blip r:embed="rId423"/>
                <a:stretch>
                  <a:fillRect/>
                </a:stretch>
              </p:blipFill>
              <p:spPr>
                <a:xfrm>
                  <a:off x="7091509" y="1612244"/>
                  <a:ext cx="91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91" name="Freihand 190">
                  <a:extLst>
                    <a:ext uri="{FF2B5EF4-FFF2-40B4-BE49-F238E27FC236}">
                      <a16:creationId xmlns:a16="http://schemas.microsoft.com/office/drawing/2014/main" id="{4407A861-3A4F-97EF-31DC-1761D42D31AC}"/>
                    </a:ext>
                  </a:extLst>
                </p14:cNvPr>
                <p14:cNvContentPartPr/>
                <p14:nvPr/>
              </p14:nvContentPartPr>
              <p14:xfrm>
                <a:off x="6406429" y="1609724"/>
                <a:ext cx="599400" cy="27360"/>
              </p14:xfrm>
            </p:contentPart>
          </mc:Choice>
          <mc:Fallback>
            <p:pic>
              <p:nvPicPr>
                <p:cNvPr id="191" name="Freihand 190">
                  <a:extLst>
                    <a:ext uri="{FF2B5EF4-FFF2-40B4-BE49-F238E27FC236}">
                      <a16:creationId xmlns:a16="http://schemas.microsoft.com/office/drawing/2014/main" id="{4407A861-3A4F-97EF-31DC-1761D42D31AC}"/>
                    </a:ext>
                  </a:extLst>
                </p:cNvPr>
                <p:cNvPicPr/>
                <p:nvPr/>
              </p:nvPicPr>
              <p:blipFill>
                <a:blip r:embed="rId425"/>
                <a:stretch>
                  <a:fillRect/>
                </a:stretch>
              </p:blipFill>
              <p:spPr>
                <a:xfrm>
                  <a:off x="6397429" y="1600724"/>
                  <a:ext cx="617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1" name="Freihand 230">
                  <a:extLst>
                    <a:ext uri="{FF2B5EF4-FFF2-40B4-BE49-F238E27FC236}">
                      <a16:creationId xmlns:a16="http://schemas.microsoft.com/office/drawing/2014/main" id="{81623B8E-104B-99E0-E2DB-92FF93B4B1B8}"/>
                    </a:ext>
                  </a:extLst>
                </p14:cNvPr>
                <p14:cNvContentPartPr/>
                <p14:nvPr/>
              </p14:nvContentPartPr>
              <p14:xfrm>
                <a:off x="7266829" y="1587764"/>
                <a:ext cx="38160" cy="114120"/>
              </p14:xfrm>
            </p:contentPart>
          </mc:Choice>
          <mc:Fallback>
            <p:pic>
              <p:nvPicPr>
                <p:cNvPr id="231" name="Freihand 230">
                  <a:extLst>
                    <a:ext uri="{FF2B5EF4-FFF2-40B4-BE49-F238E27FC236}">
                      <a16:creationId xmlns:a16="http://schemas.microsoft.com/office/drawing/2014/main" id="{81623B8E-104B-99E0-E2DB-92FF93B4B1B8}"/>
                    </a:ext>
                  </a:extLst>
                </p:cNvPr>
                <p:cNvPicPr/>
                <p:nvPr/>
              </p:nvPicPr>
              <p:blipFill>
                <a:blip r:embed="rId427"/>
                <a:stretch>
                  <a:fillRect/>
                </a:stretch>
              </p:blipFill>
              <p:spPr>
                <a:xfrm>
                  <a:off x="7258189" y="1578764"/>
                  <a:ext cx="55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2" name="Freihand 231">
                  <a:extLst>
                    <a:ext uri="{FF2B5EF4-FFF2-40B4-BE49-F238E27FC236}">
                      <a16:creationId xmlns:a16="http://schemas.microsoft.com/office/drawing/2014/main" id="{626F1549-DC74-6538-EA81-039129C2187E}"/>
                    </a:ext>
                  </a:extLst>
                </p14:cNvPr>
                <p14:cNvContentPartPr/>
                <p14:nvPr/>
              </p14:nvContentPartPr>
              <p14:xfrm>
                <a:off x="7290949" y="1634564"/>
                <a:ext cx="48960" cy="145800"/>
              </p14:xfrm>
            </p:contentPart>
          </mc:Choice>
          <mc:Fallback>
            <p:pic>
              <p:nvPicPr>
                <p:cNvPr id="232" name="Freihand 231">
                  <a:extLst>
                    <a:ext uri="{FF2B5EF4-FFF2-40B4-BE49-F238E27FC236}">
                      <a16:creationId xmlns:a16="http://schemas.microsoft.com/office/drawing/2014/main" id="{626F1549-DC74-6538-EA81-039129C2187E}"/>
                    </a:ext>
                  </a:extLst>
                </p:cNvPr>
                <p:cNvPicPr/>
                <p:nvPr/>
              </p:nvPicPr>
              <p:blipFill>
                <a:blip r:embed="rId429"/>
                <a:stretch>
                  <a:fillRect/>
                </a:stretch>
              </p:blipFill>
              <p:spPr>
                <a:xfrm>
                  <a:off x="7282309" y="1625924"/>
                  <a:ext cx="66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8" name="Freihand 177">
                  <a:extLst>
                    <a:ext uri="{FF2B5EF4-FFF2-40B4-BE49-F238E27FC236}">
                      <a16:creationId xmlns:a16="http://schemas.microsoft.com/office/drawing/2014/main" id="{E0CE1FCF-D0F3-2DFF-C192-0002551A8006}"/>
                    </a:ext>
                  </a:extLst>
                </p14:cNvPr>
                <p14:cNvContentPartPr/>
                <p14:nvPr/>
              </p14:nvContentPartPr>
              <p14:xfrm>
                <a:off x="4363429" y="2485244"/>
                <a:ext cx="9720" cy="153000"/>
              </p14:xfrm>
            </p:contentPart>
          </mc:Choice>
          <mc:Fallback>
            <p:pic>
              <p:nvPicPr>
                <p:cNvPr id="178" name="Freihand 177">
                  <a:extLst>
                    <a:ext uri="{FF2B5EF4-FFF2-40B4-BE49-F238E27FC236}">
                      <a16:creationId xmlns:a16="http://schemas.microsoft.com/office/drawing/2014/main" id="{E0CE1FCF-D0F3-2DFF-C192-0002551A8006}"/>
                    </a:ext>
                  </a:extLst>
                </p:cNvPr>
                <p:cNvPicPr/>
                <p:nvPr/>
              </p:nvPicPr>
              <p:blipFill>
                <a:blip r:embed="rId431"/>
                <a:stretch>
                  <a:fillRect/>
                </a:stretch>
              </p:blipFill>
              <p:spPr>
                <a:xfrm>
                  <a:off x="4354789" y="2476604"/>
                  <a:ext cx="27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9" name="Freihand 178">
                  <a:extLst>
                    <a:ext uri="{FF2B5EF4-FFF2-40B4-BE49-F238E27FC236}">
                      <a16:creationId xmlns:a16="http://schemas.microsoft.com/office/drawing/2014/main" id="{6E2EBB31-4EB9-B6E2-31C7-2D35E07E5160}"/>
                    </a:ext>
                  </a:extLst>
                </p14:cNvPr>
                <p14:cNvContentPartPr/>
                <p14:nvPr/>
              </p14:nvContentPartPr>
              <p14:xfrm>
                <a:off x="4321309" y="2466884"/>
                <a:ext cx="102240" cy="34920"/>
              </p14:xfrm>
            </p:contentPart>
          </mc:Choice>
          <mc:Fallback>
            <p:pic>
              <p:nvPicPr>
                <p:cNvPr id="179" name="Freihand 178">
                  <a:extLst>
                    <a:ext uri="{FF2B5EF4-FFF2-40B4-BE49-F238E27FC236}">
                      <a16:creationId xmlns:a16="http://schemas.microsoft.com/office/drawing/2014/main" id="{6E2EBB31-4EB9-B6E2-31C7-2D35E07E5160}"/>
                    </a:ext>
                  </a:extLst>
                </p:cNvPr>
                <p:cNvPicPr/>
                <p:nvPr/>
              </p:nvPicPr>
              <p:blipFill>
                <a:blip r:embed="rId433"/>
                <a:stretch>
                  <a:fillRect/>
                </a:stretch>
              </p:blipFill>
              <p:spPr>
                <a:xfrm>
                  <a:off x="4312309" y="2458244"/>
                  <a:ext cx="119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80" name="Freihand 179">
                  <a:extLst>
                    <a:ext uri="{FF2B5EF4-FFF2-40B4-BE49-F238E27FC236}">
                      <a16:creationId xmlns:a16="http://schemas.microsoft.com/office/drawing/2014/main" id="{F664282C-ACDB-7023-B98D-AE70C85145BE}"/>
                    </a:ext>
                  </a:extLst>
                </p14:cNvPr>
                <p14:cNvContentPartPr/>
                <p14:nvPr/>
              </p14:nvContentPartPr>
              <p14:xfrm>
                <a:off x="4428949" y="2582084"/>
                <a:ext cx="77760" cy="111240"/>
              </p14:xfrm>
            </p:contentPart>
          </mc:Choice>
          <mc:Fallback>
            <p:pic>
              <p:nvPicPr>
                <p:cNvPr id="180" name="Freihand 179">
                  <a:extLst>
                    <a:ext uri="{FF2B5EF4-FFF2-40B4-BE49-F238E27FC236}">
                      <a16:creationId xmlns:a16="http://schemas.microsoft.com/office/drawing/2014/main" id="{F664282C-ACDB-7023-B98D-AE70C85145BE}"/>
                    </a:ext>
                  </a:extLst>
                </p:cNvPr>
                <p:cNvPicPr/>
                <p:nvPr/>
              </p:nvPicPr>
              <p:blipFill>
                <a:blip r:embed="rId435"/>
                <a:stretch>
                  <a:fillRect/>
                </a:stretch>
              </p:blipFill>
              <p:spPr>
                <a:xfrm>
                  <a:off x="4420309" y="2573084"/>
                  <a:ext cx="95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81" name="Freihand 180">
                  <a:extLst>
                    <a:ext uri="{FF2B5EF4-FFF2-40B4-BE49-F238E27FC236}">
                      <a16:creationId xmlns:a16="http://schemas.microsoft.com/office/drawing/2014/main" id="{DBF266B3-0F2B-845F-E76B-371BF32BDCF2}"/>
                    </a:ext>
                  </a:extLst>
                </p14:cNvPr>
                <p14:cNvContentPartPr/>
                <p14:nvPr/>
              </p14:nvContentPartPr>
              <p14:xfrm>
                <a:off x="4332109" y="2567324"/>
                <a:ext cx="57240" cy="29160"/>
              </p14:xfrm>
            </p:contentPart>
          </mc:Choice>
          <mc:Fallback>
            <p:pic>
              <p:nvPicPr>
                <p:cNvPr id="181" name="Freihand 180">
                  <a:extLst>
                    <a:ext uri="{FF2B5EF4-FFF2-40B4-BE49-F238E27FC236}">
                      <a16:creationId xmlns:a16="http://schemas.microsoft.com/office/drawing/2014/main" id="{DBF266B3-0F2B-845F-E76B-371BF32BDCF2}"/>
                    </a:ext>
                  </a:extLst>
                </p:cNvPr>
                <p:cNvPicPr/>
                <p:nvPr/>
              </p:nvPicPr>
              <p:blipFill>
                <a:blip r:embed="rId437"/>
                <a:stretch>
                  <a:fillRect/>
                </a:stretch>
              </p:blipFill>
              <p:spPr>
                <a:xfrm>
                  <a:off x="4323109" y="2558324"/>
                  <a:ext cx="74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22" name="Freihand 221">
                  <a:extLst>
                    <a:ext uri="{FF2B5EF4-FFF2-40B4-BE49-F238E27FC236}">
                      <a16:creationId xmlns:a16="http://schemas.microsoft.com/office/drawing/2014/main" id="{5EB4D6E2-CF46-FC26-A647-3FB3996D25A1}"/>
                    </a:ext>
                  </a:extLst>
                </p14:cNvPr>
                <p14:cNvContentPartPr/>
                <p14:nvPr/>
              </p14:nvContentPartPr>
              <p14:xfrm>
                <a:off x="4308709" y="2792324"/>
                <a:ext cx="120960" cy="187920"/>
              </p14:xfrm>
            </p:contentPart>
          </mc:Choice>
          <mc:Fallback>
            <p:pic>
              <p:nvPicPr>
                <p:cNvPr id="222" name="Freihand 221">
                  <a:extLst>
                    <a:ext uri="{FF2B5EF4-FFF2-40B4-BE49-F238E27FC236}">
                      <a16:creationId xmlns:a16="http://schemas.microsoft.com/office/drawing/2014/main" id="{5EB4D6E2-CF46-FC26-A647-3FB3996D25A1}"/>
                    </a:ext>
                  </a:extLst>
                </p:cNvPr>
                <p:cNvPicPr/>
                <p:nvPr/>
              </p:nvPicPr>
              <p:blipFill>
                <a:blip r:embed="rId439"/>
                <a:stretch>
                  <a:fillRect/>
                </a:stretch>
              </p:blipFill>
              <p:spPr>
                <a:xfrm>
                  <a:off x="4300069" y="2783684"/>
                  <a:ext cx="138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23" name="Freihand 222">
                  <a:extLst>
                    <a:ext uri="{FF2B5EF4-FFF2-40B4-BE49-F238E27FC236}">
                      <a16:creationId xmlns:a16="http://schemas.microsoft.com/office/drawing/2014/main" id="{45F63417-54EA-AD36-588A-625435052F0F}"/>
                    </a:ext>
                  </a:extLst>
                </p14:cNvPr>
                <p14:cNvContentPartPr/>
                <p14:nvPr/>
              </p14:nvContentPartPr>
              <p14:xfrm>
                <a:off x="4450189" y="2909684"/>
                <a:ext cx="94680" cy="138600"/>
              </p14:xfrm>
            </p:contentPart>
          </mc:Choice>
          <mc:Fallback>
            <p:pic>
              <p:nvPicPr>
                <p:cNvPr id="223" name="Freihand 222">
                  <a:extLst>
                    <a:ext uri="{FF2B5EF4-FFF2-40B4-BE49-F238E27FC236}">
                      <a16:creationId xmlns:a16="http://schemas.microsoft.com/office/drawing/2014/main" id="{45F63417-54EA-AD36-588A-625435052F0F}"/>
                    </a:ext>
                  </a:extLst>
                </p:cNvPr>
                <p:cNvPicPr/>
                <p:nvPr/>
              </p:nvPicPr>
              <p:blipFill>
                <a:blip r:embed="rId441"/>
                <a:stretch>
                  <a:fillRect/>
                </a:stretch>
              </p:blipFill>
              <p:spPr>
                <a:xfrm>
                  <a:off x="4441549" y="2900684"/>
                  <a:ext cx="112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59" name="Freihand 158">
                  <a:extLst>
                    <a:ext uri="{FF2B5EF4-FFF2-40B4-BE49-F238E27FC236}">
                      <a16:creationId xmlns:a16="http://schemas.microsoft.com/office/drawing/2014/main" id="{D12D2F50-CE09-1808-47E3-749E1A36F3BB}"/>
                    </a:ext>
                  </a:extLst>
                </p14:cNvPr>
                <p14:cNvContentPartPr/>
                <p14:nvPr/>
              </p14:nvContentPartPr>
              <p14:xfrm>
                <a:off x="7155949" y="2922644"/>
                <a:ext cx="30960" cy="190800"/>
              </p14:xfrm>
            </p:contentPart>
          </mc:Choice>
          <mc:Fallback>
            <p:pic>
              <p:nvPicPr>
                <p:cNvPr id="159" name="Freihand 158">
                  <a:extLst>
                    <a:ext uri="{FF2B5EF4-FFF2-40B4-BE49-F238E27FC236}">
                      <a16:creationId xmlns:a16="http://schemas.microsoft.com/office/drawing/2014/main" id="{D12D2F50-CE09-1808-47E3-749E1A36F3BB}"/>
                    </a:ext>
                  </a:extLst>
                </p:cNvPr>
                <p:cNvPicPr/>
                <p:nvPr/>
              </p:nvPicPr>
              <p:blipFill>
                <a:blip r:embed="rId443"/>
                <a:stretch>
                  <a:fillRect/>
                </a:stretch>
              </p:blipFill>
              <p:spPr>
                <a:xfrm>
                  <a:off x="7147309" y="2914004"/>
                  <a:ext cx="48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60" name="Freihand 159">
                  <a:extLst>
                    <a:ext uri="{FF2B5EF4-FFF2-40B4-BE49-F238E27FC236}">
                      <a16:creationId xmlns:a16="http://schemas.microsoft.com/office/drawing/2014/main" id="{2EE10D4E-0497-78BE-D8A9-5697E737F2FB}"/>
                    </a:ext>
                  </a:extLst>
                </p14:cNvPr>
                <p14:cNvContentPartPr/>
                <p14:nvPr/>
              </p14:nvContentPartPr>
              <p14:xfrm>
                <a:off x="7154149" y="3197324"/>
                <a:ext cx="25200" cy="290160"/>
              </p14:xfrm>
            </p:contentPart>
          </mc:Choice>
          <mc:Fallback>
            <p:pic>
              <p:nvPicPr>
                <p:cNvPr id="160" name="Freihand 159">
                  <a:extLst>
                    <a:ext uri="{FF2B5EF4-FFF2-40B4-BE49-F238E27FC236}">
                      <a16:creationId xmlns:a16="http://schemas.microsoft.com/office/drawing/2014/main" id="{2EE10D4E-0497-78BE-D8A9-5697E737F2FB}"/>
                    </a:ext>
                  </a:extLst>
                </p:cNvPr>
                <p:cNvPicPr/>
                <p:nvPr/>
              </p:nvPicPr>
              <p:blipFill>
                <a:blip r:embed="rId445"/>
                <a:stretch>
                  <a:fillRect/>
                </a:stretch>
              </p:blipFill>
              <p:spPr>
                <a:xfrm>
                  <a:off x="7145149" y="3188324"/>
                  <a:ext cx="428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61" name="Freihand 160">
                  <a:extLst>
                    <a:ext uri="{FF2B5EF4-FFF2-40B4-BE49-F238E27FC236}">
                      <a16:creationId xmlns:a16="http://schemas.microsoft.com/office/drawing/2014/main" id="{18568E35-0D1F-45F8-8CC8-E8E2CC23305E}"/>
                    </a:ext>
                  </a:extLst>
                </p14:cNvPr>
                <p14:cNvContentPartPr/>
                <p14:nvPr/>
              </p14:nvContentPartPr>
              <p14:xfrm>
                <a:off x="7163149" y="3568844"/>
                <a:ext cx="3600" cy="203760"/>
              </p14:xfrm>
            </p:contentPart>
          </mc:Choice>
          <mc:Fallback>
            <p:pic>
              <p:nvPicPr>
                <p:cNvPr id="161" name="Freihand 160">
                  <a:extLst>
                    <a:ext uri="{FF2B5EF4-FFF2-40B4-BE49-F238E27FC236}">
                      <a16:creationId xmlns:a16="http://schemas.microsoft.com/office/drawing/2014/main" id="{18568E35-0D1F-45F8-8CC8-E8E2CC23305E}"/>
                    </a:ext>
                  </a:extLst>
                </p:cNvPr>
                <p:cNvPicPr/>
                <p:nvPr/>
              </p:nvPicPr>
              <p:blipFill>
                <a:blip r:embed="rId447"/>
                <a:stretch>
                  <a:fillRect/>
                </a:stretch>
              </p:blipFill>
              <p:spPr>
                <a:xfrm>
                  <a:off x="7154509" y="3559844"/>
                  <a:ext cx="212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62" name="Freihand 161">
                  <a:extLst>
                    <a:ext uri="{FF2B5EF4-FFF2-40B4-BE49-F238E27FC236}">
                      <a16:creationId xmlns:a16="http://schemas.microsoft.com/office/drawing/2014/main" id="{7EEFE4BC-14E3-B9AF-E5D4-740AD2418B44}"/>
                    </a:ext>
                  </a:extLst>
                </p14:cNvPr>
                <p14:cNvContentPartPr/>
                <p14:nvPr/>
              </p14:nvContentPartPr>
              <p14:xfrm>
                <a:off x="7154509" y="3809684"/>
                <a:ext cx="8280" cy="86040"/>
              </p14:xfrm>
            </p:contentPart>
          </mc:Choice>
          <mc:Fallback>
            <p:pic>
              <p:nvPicPr>
                <p:cNvPr id="162" name="Freihand 161">
                  <a:extLst>
                    <a:ext uri="{FF2B5EF4-FFF2-40B4-BE49-F238E27FC236}">
                      <a16:creationId xmlns:a16="http://schemas.microsoft.com/office/drawing/2014/main" id="{7EEFE4BC-14E3-B9AF-E5D4-740AD2418B44}"/>
                    </a:ext>
                  </a:extLst>
                </p:cNvPr>
                <p:cNvPicPr/>
                <p:nvPr/>
              </p:nvPicPr>
              <p:blipFill>
                <a:blip r:embed="rId449"/>
                <a:stretch>
                  <a:fillRect/>
                </a:stretch>
              </p:blipFill>
              <p:spPr>
                <a:xfrm>
                  <a:off x="7145869" y="3801044"/>
                  <a:ext cx="2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63" name="Freihand 162">
                  <a:extLst>
                    <a:ext uri="{FF2B5EF4-FFF2-40B4-BE49-F238E27FC236}">
                      <a16:creationId xmlns:a16="http://schemas.microsoft.com/office/drawing/2014/main" id="{8B540FA4-A9B7-6D0B-9D1A-2F58D556A991}"/>
                    </a:ext>
                  </a:extLst>
                </p14:cNvPr>
                <p14:cNvContentPartPr/>
                <p14:nvPr/>
              </p14:nvContentPartPr>
              <p14:xfrm>
                <a:off x="7096189" y="4028924"/>
                <a:ext cx="11880" cy="145800"/>
              </p14:xfrm>
            </p:contentPart>
          </mc:Choice>
          <mc:Fallback>
            <p:pic>
              <p:nvPicPr>
                <p:cNvPr id="163" name="Freihand 162">
                  <a:extLst>
                    <a:ext uri="{FF2B5EF4-FFF2-40B4-BE49-F238E27FC236}">
                      <a16:creationId xmlns:a16="http://schemas.microsoft.com/office/drawing/2014/main" id="{8B540FA4-A9B7-6D0B-9D1A-2F58D556A991}"/>
                    </a:ext>
                  </a:extLst>
                </p:cNvPr>
                <p:cNvPicPr/>
                <p:nvPr/>
              </p:nvPicPr>
              <p:blipFill>
                <a:blip r:embed="rId451"/>
                <a:stretch>
                  <a:fillRect/>
                </a:stretch>
              </p:blipFill>
              <p:spPr>
                <a:xfrm>
                  <a:off x="7087549" y="4020284"/>
                  <a:ext cx="29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64" name="Freihand 163">
                  <a:extLst>
                    <a:ext uri="{FF2B5EF4-FFF2-40B4-BE49-F238E27FC236}">
                      <a16:creationId xmlns:a16="http://schemas.microsoft.com/office/drawing/2014/main" id="{BB61179C-8131-60E6-1A44-B04F68693D00}"/>
                    </a:ext>
                  </a:extLst>
                </p14:cNvPr>
                <p14:cNvContentPartPr/>
                <p14:nvPr/>
              </p14:nvContentPartPr>
              <p14:xfrm>
                <a:off x="7058749" y="4015964"/>
                <a:ext cx="73440" cy="31320"/>
              </p14:xfrm>
            </p:contentPart>
          </mc:Choice>
          <mc:Fallback>
            <p:pic>
              <p:nvPicPr>
                <p:cNvPr id="164" name="Freihand 163">
                  <a:extLst>
                    <a:ext uri="{FF2B5EF4-FFF2-40B4-BE49-F238E27FC236}">
                      <a16:creationId xmlns:a16="http://schemas.microsoft.com/office/drawing/2014/main" id="{BB61179C-8131-60E6-1A44-B04F68693D00}"/>
                    </a:ext>
                  </a:extLst>
                </p:cNvPr>
                <p:cNvPicPr/>
                <p:nvPr/>
              </p:nvPicPr>
              <p:blipFill>
                <a:blip r:embed="rId453"/>
                <a:stretch>
                  <a:fillRect/>
                </a:stretch>
              </p:blipFill>
              <p:spPr>
                <a:xfrm>
                  <a:off x="7050109" y="4006964"/>
                  <a:ext cx="91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65" name="Freihand 164">
                  <a:extLst>
                    <a:ext uri="{FF2B5EF4-FFF2-40B4-BE49-F238E27FC236}">
                      <a16:creationId xmlns:a16="http://schemas.microsoft.com/office/drawing/2014/main" id="{98AAB499-D602-031D-DB1C-219D2FC84F10}"/>
                    </a:ext>
                  </a:extLst>
                </p14:cNvPr>
                <p14:cNvContentPartPr/>
                <p14:nvPr/>
              </p14:nvContentPartPr>
              <p14:xfrm>
                <a:off x="7043629" y="4111004"/>
                <a:ext cx="86400" cy="43920"/>
              </p14:xfrm>
            </p:contentPart>
          </mc:Choice>
          <mc:Fallback>
            <p:pic>
              <p:nvPicPr>
                <p:cNvPr id="165" name="Freihand 164">
                  <a:extLst>
                    <a:ext uri="{FF2B5EF4-FFF2-40B4-BE49-F238E27FC236}">
                      <a16:creationId xmlns:a16="http://schemas.microsoft.com/office/drawing/2014/main" id="{98AAB499-D602-031D-DB1C-219D2FC84F10}"/>
                    </a:ext>
                  </a:extLst>
                </p:cNvPr>
                <p:cNvPicPr/>
                <p:nvPr/>
              </p:nvPicPr>
              <p:blipFill>
                <a:blip r:embed="rId455"/>
                <a:stretch>
                  <a:fillRect/>
                </a:stretch>
              </p:blipFill>
              <p:spPr>
                <a:xfrm>
                  <a:off x="7034629" y="4102364"/>
                  <a:ext cx="104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66" name="Freihand 165">
                  <a:extLst>
                    <a:ext uri="{FF2B5EF4-FFF2-40B4-BE49-F238E27FC236}">
                      <a16:creationId xmlns:a16="http://schemas.microsoft.com/office/drawing/2014/main" id="{C00A7B57-24DF-F802-A348-9782C24D9429}"/>
                    </a:ext>
                  </a:extLst>
                </p14:cNvPr>
                <p14:cNvContentPartPr/>
                <p14:nvPr/>
              </p14:nvContentPartPr>
              <p14:xfrm>
                <a:off x="7111669" y="4189484"/>
                <a:ext cx="90720" cy="151200"/>
              </p14:xfrm>
            </p:contentPart>
          </mc:Choice>
          <mc:Fallback>
            <p:pic>
              <p:nvPicPr>
                <p:cNvPr id="166" name="Freihand 165">
                  <a:extLst>
                    <a:ext uri="{FF2B5EF4-FFF2-40B4-BE49-F238E27FC236}">
                      <a16:creationId xmlns:a16="http://schemas.microsoft.com/office/drawing/2014/main" id="{C00A7B57-24DF-F802-A348-9782C24D9429}"/>
                    </a:ext>
                  </a:extLst>
                </p:cNvPr>
                <p:cNvPicPr/>
                <p:nvPr/>
              </p:nvPicPr>
              <p:blipFill>
                <a:blip r:embed="rId457"/>
                <a:stretch>
                  <a:fillRect/>
                </a:stretch>
              </p:blipFill>
              <p:spPr>
                <a:xfrm>
                  <a:off x="7102669" y="4180844"/>
                  <a:ext cx="108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52" name="Freihand 151">
                  <a:extLst>
                    <a:ext uri="{FF2B5EF4-FFF2-40B4-BE49-F238E27FC236}">
                      <a16:creationId xmlns:a16="http://schemas.microsoft.com/office/drawing/2014/main" id="{5246A7B0-4989-7681-5CB4-FF49DD8863D0}"/>
                    </a:ext>
                  </a:extLst>
                </p14:cNvPr>
                <p14:cNvContentPartPr/>
                <p14:nvPr/>
              </p14:nvContentPartPr>
              <p14:xfrm>
                <a:off x="6223549" y="4002284"/>
                <a:ext cx="45360" cy="155160"/>
              </p14:xfrm>
            </p:contentPart>
          </mc:Choice>
          <mc:Fallback>
            <p:pic>
              <p:nvPicPr>
                <p:cNvPr id="152" name="Freihand 151">
                  <a:extLst>
                    <a:ext uri="{FF2B5EF4-FFF2-40B4-BE49-F238E27FC236}">
                      <a16:creationId xmlns:a16="http://schemas.microsoft.com/office/drawing/2014/main" id="{5246A7B0-4989-7681-5CB4-FF49DD8863D0}"/>
                    </a:ext>
                  </a:extLst>
                </p:cNvPr>
                <p:cNvPicPr/>
                <p:nvPr/>
              </p:nvPicPr>
              <p:blipFill>
                <a:blip r:embed="rId459"/>
                <a:stretch>
                  <a:fillRect/>
                </a:stretch>
              </p:blipFill>
              <p:spPr>
                <a:xfrm>
                  <a:off x="6214909" y="3993284"/>
                  <a:ext cx="63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53" name="Freihand 152">
                  <a:extLst>
                    <a:ext uri="{FF2B5EF4-FFF2-40B4-BE49-F238E27FC236}">
                      <a16:creationId xmlns:a16="http://schemas.microsoft.com/office/drawing/2014/main" id="{0CAD6638-46A5-18FB-0A2A-23D0289E7F7F}"/>
                    </a:ext>
                  </a:extLst>
                </p14:cNvPr>
                <p14:cNvContentPartPr/>
                <p14:nvPr/>
              </p14:nvContentPartPr>
              <p14:xfrm>
                <a:off x="6180349" y="3977084"/>
                <a:ext cx="140040" cy="51480"/>
              </p14:xfrm>
            </p:contentPart>
          </mc:Choice>
          <mc:Fallback>
            <p:pic>
              <p:nvPicPr>
                <p:cNvPr id="153" name="Freihand 152">
                  <a:extLst>
                    <a:ext uri="{FF2B5EF4-FFF2-40B4-BE49-F238E27FC236}">
                      <a16:creationId xmlns:a16="http://schemas.microsoft.com/office/drawing/2014/main" id="{0CAD6638-46A5-18FB-0A2A-23D0289E7F7F}"/>
                    </a:ext>
                  </a:extLst>
                </p:cNvPr>
                <p:cNvPicPr/>
                <p:nvPr/>
              </p:nvPicPr>
              <p:blipFill>
                <a:blip r:embed="rId461"/>
                <a:stretch>
                  <a:fillRect/>
                </a:stretch>
              </p:blipFill>
              <p:spPr>
                <a:xfrm>
                  <a:off x="6171349" y="3968084"/>
                  <a:ext cx="157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54" name="Freihand 153">
                  <a:extLst>
                    <a:ext uri="{FF2B5EF4-FFF2-40B4-BE49-F238E27FC236}">
                      <a16:creationId xmlns:a16="http://schemas.microsoft.com/office/drawing/2014/main" id="{4133824C-F80E-69AA-7FEA-911186CF18C9}"/>
                    </a:ext>
                  </a:extLst>
                </p14:cNvPr>
                <p14:cNvContentPartPr/>
                <p14:nvPr/>
              </p14:nvContentPartPr>
              <p14:xfrm>
                <a:off x="6185389" y="4061684"/>
                <a:ext cx="120960" cy="44280"/>
              </p14:xfrm>
            </p:contentPart>
          </mc:Choice>
          <mc:Fallback>
            <p:pic>
              <p:nvPicPr>
                <p:cNvPr id="154" name="Freihand 153">
                  <a:extLst>
                    <a:ext uri="{FF2B5EF4-FFF2-40B4-BE49-F238E27FC236}">
                      <a16:creationId xmlns:a16="http://schemas.microsoft.com/office/drawing/2014/main" id="{4133824C-F80E-69AA-7FEA-911186CF18C9}"/>
                    </a:ext>
                  </a:extLst>
                </p:cNvPr>
                <p:cNvPicPr/>
                <p:nvPr/>
              </p:nvPicPr>
              <p:blipFill>
                <a:blip r:embed="rId463"/>
                <a:stretch>
                  <a:fillRect/>
                </a:stretch>
              </p:blipFill>
              <p:spPr>
                <a:xfrm>
                  <a:off x="6176389" y="4052684"/>
                  <a:ext cx="138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55" name="Freihand 154">
                  <a:extLst>
                    <a:ext uri="{FF2B5EF4-FFF2-40B4-BE49-F238E27FC236}">
                      <a16:creationId xmlns:a16="http://schemas.microsoft.com/office/drawing/2014/main" id="{9D02E41F-CC91-07F8-D44C-362EE79E3349}"/>
                    </a:ext>
                  </a:extLst>
                </p14:cNvPr>
                <p14:cNvContentPartPr/>
                <p14:nvPr/>
              </p14:nvContentPartPr>
              <p14:xfrm>
                <a:off x="6296629" y="4117844"/>
                <a:ext cx="75240" cy="108360"/>
              </p14:xfrm>
            </p:contentPart>
          </mc:Choice>
          <mc:Fallback>
            <p:pic>
              <p:nvPicPr>
                <p:cNvPr id="155" name="Freihand 154">
                  <a:extLst>
                    <a:ext uri="{FF2B5EF4-FFF2-40B4-BE49-F238E27FC236}">
                      <a16:creationId xmlns:a16="http://schemas.microsoft.com/office/drawing/2014/main" id="{9D02E41F-CC91-07F8-D44C-362EE79E3349}"/>
                    </a:ext>
                  </a:extLst>
                </p:cNvPr>
                <p:cNvPicPr/>
                <p:nvPr/>
              </p:nvPicPr>
              <p:blipFill>
                <a:blip r:embed="rId465"/>
                <a:stretch>
                  <a:fillRect/>
                </a:stretch>
              </p:blipFill>
              <p:spPr>
                <a:xfrm>
                  <a:off x="6287629" y="4109204"/>
                  <a:ext cx="92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71" name="Freihand 170">
                  <a:extLst>
                    <a:ext uri="{FF2B5EF4-FFF2-40B4-BE49-F238E27FC236}">
                      <a16:creationId xmlns:a16="http://schemas.microsoft.com/office/drawing/2014/main" id="{63669A4A-DAC4-09CF-A524-DDE275BCD4B7}"/>
                    </a:ext>
                  </a:extLst>
                </p14:cNvPr>
                <p14:cNvContentPartPr/>
                <p14:nvPr/>
              </p14:nvContentPartPr>
              <p14:xfrm>
                <a:off x="6297349" y="2637524"/>
                <a:ext cx="29160" cy="844560"/>
              </p14:xfrm>
            </p:contentPart>
          </mc:Choice>
          <mc:Fallback>
            <p:pic>
              <p:nvPicPr>
                <p:cNvPr id="171" name="Freihand 170">
                  <a:extLst>
                    <a:ext uri="{FF2B5EF4-FFF2-40B4-BE49-F238E27FC236}">
                      <a16:creationId xmlns:a16="http://schemas.microsoft.com/office/drawing/2014/main" id="{63669A4A-DAC4-09CF-A524-DDE275BCD4B7}"/>
                    </a:ext>
                  </a:extLst>
                </p:cNvPr>
                <p:cNvPicPr/>
                <p:nvPr/>
              </p:nvPicPr>
              <p:blipFill>
                <a:blip r:embed="rId467"/>
                <a:stretch>
                  <a:fillRect/>
                </a:stretch>
              </p:blipFill>
              <p:spPr>
                <a:xfrm>
                  <a:off x="6288709" y="2628524"/>
                  <a:ext cx="46800" cy="862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70" name="Freihand 169">
                  <a:extLst>
                    <a:ext uri="{FF2B5EF4-FFF2-40B4-BE49-F238E27FC236}">
                      <a16:creationId xmlns:a16="http://schemas.microsoft.com/office/drawing/2014/main" id="{7111C7FB-0638-F04C-DAAD-8C984D6601D4}"/>
                    </a:ext>
                  </a:extLst>
                </p14:cNvPr>
                <p14:cNvContentPartPr/>
                <p14:nvPr/>
              </p14:nvContentPartPr>
              <p14:xfrm>
                <a:off x="6313909" y="2467244"/>
                <a:ext cx="2880" cy="43200"/>
              </p14:xfrm>
            </p:contentPart>
          </mc:Choice>
          <mc:Fallback>
            <p:pic>
              <p:nvPicPr>
                <p:cNvPr id="170" name="Freihand 169">
                  <a:extLst>
                    <a:ext uri="{FF2B5EF4-FFF2-40B4-BE49-F238E27FC236}">
                      <a16:creationId xmlns:a16="http://schemas.microsoft.com/office/drawing/2014/main" id="{7111C7FB-0638-F04C-DAAD-8C984D6601D4}"/>
                    </a:ext>
                  </a:extLst>
                </p:cNvPr>
                <p:cNvPicPr/>
                <p:nvPr/>
              </p:nvPicPr>
              <p:blipFill>
                <a:blip r:embed="rId469"/>
                <a:stretch>
                  <a:fillRect/>
                </a:stretch>
              </p:blipFill>
              <p:spPr>
                <a:xfrm>
                  <a:off x="6305269" y="2458244"/>
                  <a:ext cx="20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72" name="Freihand 171">
                  <a:extLst>
                    <a:ext uri="{FF2B5EF4-FFF2-40B4-BE49-F238E27FC236}">
                      <a16:creationId xmlns:a16="http://schemas.microsoft.com/office/drawing/2014/main" id="{271059D3-B4A1-E22E-7114-94166C5ED4A9}"/>
                    </a:ext>
                  </a:extLst>
                </p14:cNvPr>
                <p14:cNvContentPartPr/>
                <p14:nvPr/>
              </p14:nvContentPartPr>
              <p14:xfrm>
                <a:off x="6128869" y="2443124"/>
                <a:ext cx="138600" cy="30240"/>
              </p14:xfrm>
            </p:contentPart>
          </mc:Choice>
          <mc:Fallback>
            <p:pic>
              <p:nvPicPr>
                <p:cNvPr id="172" name="Freihand 171">
                  <a:extLst>
                    <a:ext uri="{FF2B5EF4-FFF2-40B4-BE49-F238E27FC236}">
                      <a16:creationId xmlns:a16="http://schemas.microsoft.com/office/drawing/2014/main" id="{271059D3-B4A1-E22E-7114-94166C5ED4A9}"/>
                    </a:ext>
                  </a:extLst>
                </p:cNvPr>
                <p:cNvPicPr/>
                <p:nvPr/>
              </p:nvPicPr>
              <p:blipFill>
                <a:blip r:embed="rId471"/>
                <a:stretch>
                  <a:fillRect/>
                </a:stretch>
              </p:blipFill>
              <p:spPr>
                <a:xfrm>
                  <a:off x="6119869" y="2434124"/>
                  <a:ext cx="156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73" name="Freihand 172">
                  <a:extLst>
                    <a:ext uri="{FF2B5EF4-FFF2-40B4-BE49-F238E27FC236}">
                      <a16:creationId xmlns:a16="http://schemas.microsoft.com/office/drawing/2014/main" id="{83048E4B-C9C0-77F3-B8B5-05C83B4164AA}"/>
                    </a:ext>
                  </a:extLst>
                </p14:cNvPr>
                <p14:cNvContentPartPr/>
                <p14:nvPr/>
              </p14:nvContentPartPr>
              <p14:xfrm>
                <a:off x="5886229" y="2473004"/>
                <a:ext cx="89280" cy="3600"/>
              </p14:xfrm>
            </p:contentPart>
          </mc:Choice>
          <mc:Fallback>
            <p:pic>
              <p:nvPicPr>
                <p:cNvPr id="173" name="Freihand 172">
                  <a:extLst>
                    <a:ext uri="{FF2B5EF4-FFF2-40B4-BE49-F238E27FC236}">
                      <a16:creationId xmlns:a16="http://schemas.microsoft.com/office/drawing/2014/main" id="{83048E4B-C9C0-77F3-B8B5-05C83B4164AA}"/>
                    </a:ext>
                  </a:extLst>
                </p:cNvPr>
                <p:cNvPicPr/>
                <p:nvPr/>
              </p:nvPicPr>
              <p:blipFill>
                <a:blip r:embed="rId473"/>
                <a:stretch>
                  <a:fillRect/>
                </a:stretch>
              </p:blipFill>
              <p:spPr>
                <a:xfrm>
                  <a:off x="5877589" y="2464004"/>
                  <a:ext cx="106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74" name="Freihand 173">
                  <a:extLst>
                    <a:ext uri="{FF2B5EF4-FFF2-40B4-BE49-F238E27FC236}">
                      <a16:creationId xmlns:a16="http://schemas.microsoft.com/office/drawing/2014/main" id="{E4617F3D-BD56-83C9-3A2D-E51865111C60}"/>
                    </a:ext>
                  </a:extLst>
                </p14:cNvPr>
                <p14:cNvContentPartPr/>
                <p14:nvPr/>
              </p14:nvContentPartPr>
              <p14:xfrm>
                <a:off x="5364589" y="2499644"/>
                <a:ext cx="317520" cy="18360"/>
              </p14:xfrm>
            </p:contentPart>
          </mc:Choice>
          <mc:Fallback>
            <p:pic>
              <p:nvPicPr>
                <p:cNvPr id="174" name="Freihand 173">
                  <a:extLst>
                    <a:ext uri="{FF2B5EF4-FFF2-40B4-BE49-F238E27FC236}">
                      <a16:creationId xmlns:a16="http://schemas.microsoft.com/office/drawing/2014/main" id="{E4617F3D-BD56-83C9-3A2D-E51865111C60}"/>
                    </a:ext>
                  </a:extLst>
                </p:cNvPr>
                <p:cNvPicPr/>
                <p:nvPr/>
              </p:nvPicPr>
              <p:blipFill>
                <a:blip r:embed="rId475"/>
                <a:stretch>
                  <a:fillRect/>
                </a:stretch>
              </p:blipFill>
              <p:spPr>
                <a:xfrm>
                  <a:off x="5355949" y="2491004"/>
                  <a:ext cx="335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75" name="Freihand 174">
                  <a:extLst>
                    <a:ext uri="{FF2B5EF4-FFF2-40B4-BE49-F238E27FC236}">
                      <a16:creationId xmlns:a16="http://schemas.microsoft.com/office/drawing/2014/main" id="{C142C449-AE7B-4559-C3CD-6FBCCFF0E55D}"/>
                    </a:ext>
                  </a:extLst>
                </p14:cNvPr>
                <p14:cNvContentPartPr/>
                <p14:nvPr/>
              </p14:nvContentPartPr>
              <p14:xfrm>
                <a:off x="4791469" y="2505764"/>
                <a:ext cx="369720" cy="49680"/>
              </p14:xfrm>
            </p:contentPart>
          </mc:Choice>
          <mc:Fallback>
            <p:pic>
              <p:nvPicPr>
                <p:cNvPr id="175" name="Freihand 174">
                  <a:extLst>
                    <a:ext uri="{FF2B5EF4-FFF2-40B4-BE49-F238E27FC236}">
                      <a16:creationId xmlns:a16="http://schemas.microsoft.com/office/drawing/2014/main" id="{C142C449-AE7B-4559-C3CD-6FBCCFF0E55D}"/>
                    </a:ext>
                  </a:extLst>
                </p:cNvPr>
                <p:cNvPicPr/>
                <p:nvPr/>
              </p:nvPicPr>
              <p:blipFill>
                <a:blip r:embed="rId477"/>
                <a:stretch>
                  <a:fillRect/>
                </a:stretch>
              </p:blipFill>
              <p:spPr>
                <a:xfrm>
                  <a:off x="4782469" y="2497124"/>
                  <a:ext cx="387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48" name="Freihand 147">
                  <a:extLst>
                    <a:ext uri="{FF2B5EF4-FFF2-40B4-BE49-F238E27FC236}">
                      <a16:creationId xmlns:a16="http://schemas.microsoft.com/office/drawing/2014/main" id="{46EDD31A-E253-4AF6-9062-C1399674D2B3}"/>
                    </a:ext>
                  </a:extLst>
                </p14:cNvPr>
                <p14:cNvContentPartPr/>
                <p14:nvPr/>
              </p14:nvContentPartPr>
              <p14:xfrm>
                <a:off x="6311029" y="3510884"/>
                <a:ext cx="8640" cy="36720"/>
              </p14:xfrm>
            </p:contentPart>
          </mc:Choice>
          <mc:Fallback>
            <p:pic>
              <p:nvPicPr>
                <p:cNvPr id="148" name="Freihand 147">
                  <a:extLst>
                    <a:ext uri="{FF2B5EF4-FFF2-40B4-BE49-F238E27FC236}">
                      <a16:creationId xmlns:a16="http://schemas.microsoft.com/office/drawing/2014/main" id="{46EDD31A-E253-4AF6-9062-C1399674D2B3}"/>
                    </a:ext>
                  </a:extLst>
                </p:cNvPr>
                <p:cNvPicPr/>
                <p:nvPr/>
              </p:nvPicPr>
              <p:blipFill>
                <a:blip r:embed="rId479"/>
                <a:stretch>
                  <a:fillRect/>
                </a:stretch>
              </p:blipFill>
              <p:spPr>
                <a:xfrm>
                  <a:off x="6302029" y="3502244"/>
                  <a:ext cx="26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49" name="Freihand 148">
                  <a:extLst>
                    <a:ext uri="{FF2B5EF4-FFF2-40B4-BE49-F238E27FC236}">
                      <a16:creationId xmlns:a16="http://schemas.microsoft.com/office/drawing/2014/main" id="{439D8949-B847-A45C-8D44-393BEFB6EF2C}"/>
                    </a:ext>
                  </a:extLst>
                </p14:cNvPr>
                <p14:cNvContentPartPr/>
                <p14:nvPr/>
              </p14:nvContentPartPr>
              <p14:xfrm>
                <a:off x="6311029" y="3559844"/>
                <a:ext cx="19800" cy="159120"/>
              </p14:xfrm>
            </p:contentPart>
          </mc:Choice>
          <mc:Fallback>
            <p:pic>
              <p:nvPicPr>
                <p:cNvPr id="149" name="Freihand 148">
                  <a:extLst>
                    <a:ext uri="{FF2B5EF4-FFF2-40B4-BE49-F238E27FC236}">
                      <a16:creationId xmlns:a16="http://schemas.microsoft.com/office/drawing/2014/main" id="{439D8949-B847-A45C-8D44-393BEFB6EF2C}"/>
                    </a:ext>
                  </a:extLst>
                </p:cNvPr>
                <p:cNvPicPr/>
                <p:nvPr/>
              </p:nvPicPr>
              <p:blipFill>
                <a:blip r:embed="rId481"/>
                <a:stretch>
                  <a:fillRect/>
                </a:stretch>
              </p:blipFill>
              <p:spPr>
                <a:xfrm>
                  <a:off x="6302029" y="3551204"/>
                  <a:ext cx="37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50" name="Freihand 149">
                  <a:extLst>
                    <a:ext uri="{FF2B5EF4-FFF2-40B4-BE49-F238E27FC236}">
                      <a16:creationId xmlns:a16="http://schemas.microsoft.com/office/drawing/2014/main" id="{43601767-E4AB-1D72-D643-9AD7BE4BB46B}"/>
                    </a:ext>
                  </a:extLst>
                </p14:cNvPr>
                <p14:cNvContentPartPr/>
                <p14:nvPr/>
              </p14:nvContentPartPr>
              <p14:xfrm>
                <a:off x="6324349" y="3768644"/>
                <a:ext cx="20520" cy="124920"/>
              </p14:xfrm>
            </p:contentPart>
          </mc:Choice>
          <mc:Fallback>
            <p:pic>
              <p:nvPicPr>
                <p:cNvPr id="150" name="Freihand 149">
                  <a:extLst>
                    <a:ext uri="{FF2B5EF4-FFF2-40B4-BE49-F238E27FC236}">
                      <a16:creationId xmlns:a16="http://schemas.microsoft.com/office/drawing/2014/main" id="{43601767-E4AB-1D72-D643-9AD7BE4BB46B}"/>
                    </a:ext>
                  </a:extLst>
                </p:cNvPr>
                <p:cNvPicPr/>
                <p:nvPr/>
              </p:nvPicPr>
              <p:blipFill>
                <a:blip r:embed="rId483"/>
                <a:stretch>
                  <a:fillRect/>
                </a:stretch>
              </p:blipFill>
              <p:spPr>
                <a:xfrm>
                  <a:off x="6315349" y="3759644"/>
                  <a:ext cx="38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03" name="Freihand 202">
                  <a:extLst>
                    <a:ext uri="{FF2B5EF4-FFF2-40B4-BE49-F238E27FC236}">
                      <a16:creationId xmlns:a16="http://schemas.microsoft.com/office/drawing/2014/main" id="{E0C4130F-E7B1-4CF8-B2C3-0B988925DE10}"/>
                    </a:ext>
                  </a:extLst>
                </p14:cNvPr>
                <p14:cNvContentPartPr/>
                <p14:nvPr/>
              </p14:nvContentPartPr>
              <p14:xfrm>
                <a:off x="6239029" y="3478124"/>
                <a:ext cx="56160" cy="7560"/>
              </p14:xfrm>
            </p:contentPart>
          </mc:Choice>
          <mc:Fallback>
            <p:pic>
              <p:nvPicPr>
                <p:cNvPr id="203" name="Freihand 202">
                  <a:extLst>
                    <a:ext uri="{FF2B5EF4-FFF2-40B4-BE49-F238E27FC236}">
                      <a16:creationId xmlns:a16="http://schemas.microsoft.com/office/drawing/2014/main" id="{E0C4130F-E7B1-4CF8-B2C3-0B988925DE10}"/>
                    </a:ext>
                  </a:extLst>
                </p:cNvPr>
                <p:cNvPicPr/>
                <p:nvPr/>
              </p:nvPicPr>
              <p:blipFill>
                <a:blip r:embed="rId485"/>
                <a:stretch>
                  <a:fillRect/>
                </a:stretch>
              </p:blipFill>
              <p:spPr>
                <a:xfrm>
                  <a:off x="6230389" y="3469124"/>
                  <a:ext cx="73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04" name="Freihand 203">
                  <a:extLst>
                    <a:ext uri="{FF2B5EF4-FFF2-40B4-BE49-F238E27FC236}">
                      <a16:creationId xmlns:a16="http://schemas.microsoft.com/office/drawing/2014/main" id="{1D173798-9518-8846-2D4F-CB9780CE4250}"/>
                    </a:ext>
                  </a:extLst>
                </p14:cNvPr>
                <p14:cNvContentPartPr/>
                <p14:nvPr/>
              </p14:nvContentPartPr>
              <p14:xfrm>
                <a:off x="5878669" y="3470924"/>
                <a:ext cx="247680" cy="9000"/>
              </p14:xfrm>
            </p:contentPart>
          </mc:Choice>
          <mc:Fallback>
            <p:pic>
              <p:nvPicPr>
                <p:cNvPr id="204" name="Freihand 203">
                  <a:extLst>
                    <a:ext uri="{FF2B5EF4-FFF2-40B4-BE49-F238E27FC236}">
                      <a16:creationId xmlns:a16="http://schemas.microsoft.com/office/drawing/2014/main" id="{1D173798-9518-8846-2D4F-CB9780CE4250}"/>
                    </a:ext>
                  </a:extLst>
                </p:cNvPr>
                <p:cNvPicPr/>
                <p:nvPr/>
              </p:nvPicPr>
              <p:blipFill>
                <a:blip r:embed="rId487"/>
                <a:stretch>
                  <a:fillRect/>
                </a:stretch>
              </p:blipFill>
              <p:spPr>
                <a:xfrm>
                  <a:off x="5869669" y="3461924"/>
                  <a:ext cx="265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05" name="Freihand 204">
                  <a:extLst>
                    <a:ext uri="{FF2B5EF4-FFF2-40B4-BE49-F238E27FC236}">
                      <a16:creationId xmlns:a16="http://schemas.microsoft.com/office/drawing/2014/main" id="{7A4767D1-3E7E-F31A-2A53-407364135E19}"/>
                    </a:ext>
                  </a:extLst>
                </p14:cNvPr>
                <p14:cNvContentPartPr/>
                <p14:nvPr/>
              </p14:nvContentPartPr>
              <p14:xfrm>
                <a:off x="5427949" y="3478124"/>
                <a:ext cx="325440" cy="30960"/>
              </p14:xfrm>
            </p:contentPart>
          </mc:Choice>
          <mc:Fallback>
            <p:pic>
              <p:nvPicPr>
                <p:cNvPr id="205" name="Freihand 204">
                  <a:extLst>
                    <a:ext uri="{FF2B5EF4-FFF2-40B4-BE49-F238E27FC236}">
                      <a16:creationId xmlns:a16="http://schemas.microsoft.com/office/drawing/2014/main" id="{7A4767D1-3E7E-F31A-2A53-407364135E19}"/>
                    </a:ext>
                  </a:extLst>
                </p:cNvPr>
                <p:cNvPicPr/>
                <p:nvPr/>
              </p:nvPicPr>
              <p:blipFill>
                <a:blip r:embed="rId489"/>
                <a:stretch>
                  <a:fillRect/>
                </a:stretch>
              </p:blipFill>
              <p:spPr>
                <a:xfrm>
                  <a:off x="5419309" y="3469124"/>
                  <a:ext cx="343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06" name="Freihand 205">
                  <a:extLst>
                    <a:ext uri="{FF2B5EF4-FFF2-40B4-BE49-F238E27FC236}">
                      <a16:creationId xmlns:a16="http://schemas.microsoft.com/office/drawing/2014/main" id="{D4DEBE96-BAC2-7760-043B-2EC11EE48689}"/>
                    </a:ext>
                  </a:extLst>
                </p14:cNvPr>
                <p14:cNvContentPartPr/>
                <p14:nvPr/>
              </p14:nvContentPartPr>
              <p14:xfrm>
                <a:off x="5103949" y="3515204"/>
                <a:ext cx="83880" cy="6480"/>
              </p14:xfrm>
            </p:contentPart>
          </mc:Choice>
          <mc:Fallback>
            <p:pic>
              <p:nvPicPr>
                <p:cNvPr id="206" name="Freihand 205">
                  <a:extLst>
                    <a:ext uri="{FF2B5EF4-FFF2-40B4-BE49-F238E27FC236}">
                      <a16:creationId xmlns:a16="http://schemas.microsoft.com/office/drawing/2014/main" id="{D4DEBE96-BAC2-7760-043B-2EC11EE48689}"/>
                    </a:ext>
                  </a:extLst>
                </p:cNvPr>
                <p:cNvPicPr/>
                <p:nvPr/>
              </p:nvPicPr>
              <p:blipFill>
                <a:blip r:embed="rId491"/>
                <a:stretch>
                  <a:fillRect/>
                </a:stretch>
              </p:blipFill>
              <p:spPr>
                <a:xfrm>
                  <a:off x="5095309" y="3506204"/>
                  <a:ext cx="101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57" name="Freihand 156">
                  <a:extLst>
                    <a:ext uri="{FF2B5EF4-FFF2-40B4-BE49-F238E27FC236}">
                      <a16:creationId xmlns:a16="http://schemas.microsoft.com/office/drawing/2014/main" id="{CA5B12DD-94D5-A9BE-3346-A3A3A0E9C00B}"/>
                    </a:ext>
                  </a:extLst>
                </p14:cNvPr>
                <p14:cNvContentPartPr/>
                <p14:nvPr/>
              </p14:nvContentPartPr>
              <p14:xfrm>
                <a:off x="7204549" y="2663444"/>
                <a:ext cx="5040" cy="61200"/>
              </p14:xfrm>
            </p:contentPart>
          </mc:Choice>
          <mc:Fallback>
            <p:pic>
              <p:nvPicPr>
                <p:cNvPr id="157" name="Freihand 156">
                  <a:extLst>
                    <a:ext uri="{FF2B5EF4-FFF2-40B4-BE49-F238E27FC236}">
                      <a16:creationId xmlns:a16="http://schemas.microsoft.com/office/drawing/2014/main" id="{CA5B12DD-94D5-A9BE-3346-A3A3A0E9C00B}"/>
                    </a:ext>
                  </a:extLst>
                </p:cNvPr>
                <p:cNvPicPr/>
                <p:nvPr/>
              </p:nvPicPr>
              <p:blipFill>
                <a:blip r:embed="rId403"/>
                <a:stretch>
                  <a:fillRect/>
                </a:stretch>
              </p:blipFill>
              <p:spPr>
                <a:xfrm>
                  <a:off x="7195909" y="2654444"/>
                  <a:ext cx="22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58" name="Freihand 157">
                  <a:extLst>
                    <a:ext uri="{FF2B5EF4-FFF2-40B4-BE49-F238E27FC236}">
                      <a16:creationId xmlns:a16="http://schemas.microsoft.com/office/drawing/2014/main" id="{D8045EE0-5A9C-77FE-E4DF-DF622AC64E5A}"/>
                    </a:ext>
                  </a:extLst>
                </p14:cNvPr>
                <p14:cNvContentPartPr/>
                <p14:nvPr/>
              </p14:nvContentPartPr>
              <p14:xfrm>
                <a:off x="7200589" y="2735444"/>
                <a:ext cx="2880" cy="82440"/>
              </p14:xfrm>
            </p:contentPart>
          </mc:Choice>
          <mc:Fallback>
            <p:pic>
              <p:nvPicPr>
                <p:cNvPr id="158" name="Freihand 157">
                  <a:extLst>
                    <a:ext uri="{FF2B5EF4-FFF2-40B4-BE49-F238E27FC236}">
                      <a16:creationId xmlns:a16="http://schemas.microsoft.com/office/drawing/2014/main" id="{D8045EE0-5A9C-77FE-E4DF-DF622AC64E5A}"/>
                    </a:ext>
                  </a:extLst>
                </p:cNvPr>
                <p:cNvPicPr/>
                <p:nvPr/>
              </p:nvPicPr>
              <p:blipFill>
                <a:blip r:embed="rId494"/>
                <a:stretch>
                  <a:fillRect/>
                </a:stretch>
              </p:blipFill>
              <p:spPr>
                <a:xfrm>
                  <a:off x="7191589" y="2726804"/>
                  <a:ext cx="20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83" name="Freihand 182">
                  <a:extLst>
                    <a:ext uri="{FF2B5EF4-FFF2-40B4-BE49-F238E27FC236}">
                      <a16:creationId xmlns:a16="http://schemas.microsoft.com/office/drawing/2014/main" id="{760DAC59-53BB-107B-2FC7-073A3C7B1066}"/>
                    </a:ext>
                  </a:extLst>
                </p14:cNvPr>
                <p14:cNvContentPartPr/>
                <p14:nvPr/>
              </p14:nvContentPartPr>
              <p14:xfrm>
                <a:off x="7174309" y="2617724"/>
                <a:ext cx="7920" cy="52560"/>
              </p14:xfrm>
            </p:contentPart>
          </mc:Choice>
          <mc:Fallback>
            <p:pic>
              <p:nvPicPr>
                <p:cNvPr id="183" name="Freihand 182">
                  <a:extLst>
                    <a:ext uri="{FF2B5EF4-FFF2-40B4-BE49-F238E27FC236}">
                      <a16:creationId xmlns:a16="http://schemas.microsoft.com/office/drawing/2014/main" id="{760DAC59-53BB-107B-2FC7-073A3C7B1066}"/>
                    </a:ext>
                  </a:extLst>
                </p:cNvPr>
                <p:cNvPicPr/>
                <p:nvPr/>
              </p:nvPicPr>
              <p:blipFill>
                <a:blip r:embed="rId496"/>
                <a:stretch>
                  <a:fillRect/>
                </a:stretch>
              </p:blipFill>
              <p:spPr>
                <a:xfrm>
                  <a:off x="7165309" y="2609084"/>
                  <a:ext cx="25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84" name="Freihand 183">
                  <a:extLst>
                    <a:ext uri="{FF2B5EF4-FFF2-40B4-BE49-F238E27FC236}">
                      <a16:creationId xmlns:a16="http://schemas.microsoft.com/office/drawing/2014/main" id="{0D5BEE7C-10E8-3FF7-FA53-6B62D7C4520F}"/>
                    </a:ext>
                  </a:extLst>
                </p14:cNvPr>
                <p14:cNvContentPartPr/>
                <p14:nvPr/>
              </p14:nvContentPartPr>
              <p14:xfrm>
                <a:off x="7166389" y="2438804"/>
                <a:ext cx="9000" cy="136440"/>
              </p14:xfrm>
            </p:contentPart>
          </mc:Choice>
          <mc:Fallback>
            <p:pic>
              <p:nvPicPr>
                <p:cNvPr id="184" name="Freihand 183">
                  <a:extLst>
                    <a:ext uri="{FF2B5EF4-FFF2-40B4-BE49-F238E27FC236}">
                      <a16:creationId xmlns:a16="http://schemas.microsoft.com/office/drawing/2014/main" id="{0D5BEE7C-10E8-3FF7-FA53-6B62D7C4520F}"/>
                    </a:ext>
                  </a:extLst>
                </p:cNvPr>
                <p:cNvPicPr/>
                <p:nvPr/>
              </p:nvPicPr>
              <p:blipFill>
                <a:blip r:embed="rId498"/>
                <a:stretch>
                  <a:fillRect/>
                </a:stretch>
              </p:blipFill>
              <p:spPr>
                <a:xfrm>
                  <a:off x="7157749" y="2430164"/>
                  <a:ext cx="26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85" name="Freihand 184">
                  <a:extLst>
                    <a:ext uri="{FF2B5EF4-FFF2-40B4-BE49-F238E27FC236}">
                      <a16:creationId xmlns:a16="http://schemas.microsoft.com/office/drawing/2014/main" id="{F4088126-BD17-A480-5E20-A400EADA5CAA}"/>
                    </a:ext>
                  </a:extLst>
                </p14:cNvPr>
                <p14:cNvContentPartPr/>
                <p14:nvPr/>
              </p14:nvContentPartPr>
              <p14:xfrm>
                <a:off x="7168909" y="2175644"/>
                <a:ext cx="14760" cy="191160"/>
              </p14:xfrm>
            </p:contentPart>
          </mc:Choice>
          <mc:Fallback>
            <p:pic>
              <p:nvPicPr>
                <p:cNvPr id="185" name="Freihand 184">
                  <a:extLst>
                    <a:ext uri="{FF2B5EF4-FFF2-40B4-BE49-F238E27FC236}">
                      <a16:creationId xmlns:a16="http://schemas.microsoft.com/office/drawing/2014/main" id="{F4088126-BD17-A480-5E20-A400EADA5CAA}"/>
                    </a:ext>
                  </a:extLst>
                </p:cNvPr>
                <p:cNvPicPr/>
                <p:nvPr/>
              </p:nvPicPr>
              <p:blipFill>
                <a:blip r:embed="rId500"/>
                <a:stretch>
                  <a:fillRect/>
                </a:stretch>
              </p:blipFill>
              <p:spPr>
                <a:xfrm>
                  <a:off x="7160269" y="2167004"/>
                  <a:ext cx="324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12" name="Freihand 211">
                  <a:extLst>
                    <a:ext uri="{FF2B5EF4-FFF2-40B4-BE49-F238E27FC236}">
                      <a16:creationId xmlns:a16="http://schemas.microsoft.com/office/drawing/2014/main" id="{58601F1B-B65F-6574-782A-F1AED0F091A1}"/>
                    </a:ext>
                  </a:extLst>
                </p14:cNvPr>
                <p14:cNvContentPartPr/>
                <p14:nvPr/>
              </p14:nvContentPartPr>
              <p14:xfrm>
                <a:off x="7165309" y="2655164"/>
                <a:ext cx="34920" cy="11880"/>
              </p14:xfrm>
            </p:contentPart>
          </mc:Choice>
          <mc:Fallback>
            <p:pic>
              <p:nvPicPr>
                <p:cNvPr id="212" name="Freihand 211">
                  <a:extLst>
                    <a:ext uri="{FF2B5EF4-FFF2-40B4-BE49-F238E27FC236}">
                      <a16:creationId xmlns:a16="http://schemas.microsoft.com/office/drawing/2014/main" id="{58601F1B-B65F-6574-782A-F1AED0F091A1}"/>
                    </a:ext>
                  </a:extLst>
                </p:cNvPr>
                <p:cNvPicPr/>
                <p:nvPr/>
              </p:nvPicPr>
              <p:blipFill>
                <a:blip r:embed="rId502"/>
                <a:stretch>
                  <a:fillRect/>
                </a:stretch>
              </p:blipFill>
              <p:spPr>
                <a:xfrm>
                  <a:off x="7156669" y="2646164"/>
                  <a:ext cx="52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3" name="Freihand 212">
                  <a:extLst>
                    <a:ext uri="{FF2B5EF4-FFF2-40B4-BE49-F238E27FC236}">
                      <a16:creationId xmlns:a16="http://schemas.microsoft.com/office/drawing/2014/main" id="{22BBF9D9-A6B6-E68F-97EC-FC4282654E09}"/>
                    </a:ext>
                  </a:extLst>
                </p14:cNvPr>
                <p14:cNvContentPartPr/>
                <p14:nvPr/>
              </p14:nvContentPartPr>
              <p14:xfrm>
                <a:off x="6882709" y="2633924"/>
                <a:ext cx="198000" cy="16920"/>
              </p14:xfrm>
            </p:contentPart>
          </mc:Choice>
          <mc:Fallback>
            <p:pic>
              <p:nvPicPr>
                <p:cNvPr id="213" name="Freihand 212">
                  <a:extLst>
                    <a:ext uri="{FF2B5EF4-FFF2-40B4-BE49-F238E27FC236}">
                      <a16:creationId xmlns:a16="http://schemas.microsoft.com/office/drawing/2014/main" id="{22BBF9D9-A6B6-E68F-97EC-FC4282654E09}"/>
                    </a:ext>
                  </a:extLst>
                </p:cNvPr>
                <p:cNvPicPr/>
                <p:nvPr/>
              </p:nvPicPr>
              <p:blipFill>
                <a:blip r:embed="rId504"/>
                <a:stretch>
                  <a:fillRect/>
                </a:stretch>
              </p:blipFill>
              <p:spPr>
                <a:xfrm>
                  <a:off x="6873709" y="2624924"/>
                  <a:ext cx="215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4" name="Freihand 213">
                  <a:extLst>
                    <a:ext uri="{FF2B5EF4-FFF2-40B4-BE49-F238E27FC236}">
                      <a16:creationId xmlns:a16="http://schemas.microsoft.com/office/drawing/2014/main" id="{E63401ED-582F-0A8B-5BA0-572F5620394F}"/>
                    </a:ext>
                  </a:extLst>
                </p14:cNvPr>
                <p14:cNvContentPartPr/>
                <p14:nvPr/>
              </p14:nvContentPartPr>
              <p14:xfrm>
                <a:off x="6562309" y="2638964"/>
                <a:ext cx="286560" cy="61920"/>
              </p14:xfrm>
            </p:contentPart>
          </mc:Choice>
          <mc:Fallback>
            <p:pic>
              <p:nvPicPr>
                <p:cNvPr id="214" name="Freihand 213">
                  <a:extLst>
                    <a:ext uri="{FF2B5EF4-FFF2-40B4-BE49-F238E27FC236}">
                      <a16:creationId xmlns:a16="http://schemas.microsoft.com/office/drawing/2014/main" id="{E63401ED-582F-0A8B-5BA0-572F5620394F}"/>
                    </a:ext>
                  </a:extLst>
                </p:cNvPr>
                <p:cNvPicPr/>
                <p:nvPr/>
              </p:nvPicPr>
              <p:blipFill>
                <a:blip r:embed="rId506"/>
                <a:stretch>
                  <a:fillRect/>
                </a:stretch>
              </p:blipFill>
              <p:spPr>
                <a:xfrm>
                  <a:off x="6553309" y="2630324"/>
                  <a:ext cx="304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15" name="Freihand 214">
                  <a:extLst>
                    <a:ext uri="{FF2B5EF4-FFF2-40B4-BE49-F238E27FC236}">
                      <a16:creationId xmlns:a16="http://schemas.microsoft.com/office/drawing/2014/main" id="{6D9B57A1-5841-0CE5-229F-90F98C48061C}"/>
                    </a:ext>
                  </a:extLst>
                </p14:cNvPr>
                <p14:cNvContentPartPr/>
                <p14:nvPr/>
              </p14:nvContentPartPr>
              <p14:xfrm>
                <a:off x="5894869" y="2741564"/>
                <a:ext cx="443160" cy="39960"/>
              </p14:xfrm>
            </p:contentPart>
          </mc:Choice>
          <mc:Fallback>
            <p:pic>
              <p:nvPicPr>
                <p:cNvPr id="215" name="Freihand 214">
                  <a:extLst>
                    <a:ext uri="{FF2B5EF4-FFF2-40B4-BE49-F238E27FC236}">
                      <a16:creationId xmlns:a16="http://schemas.microsoft.com/office/drawing/2014/main" id="{6D9B57A1-5841-0CE5-229F-90F98C48061C}"/>
                    </a:ext>
                  </a:extLst>
                </p:cNvPr>
                <p:cNvPicPr/>
                <p:nvPr/>
              </p:nvPicPr>
              <p:blipFill>
                <a:blip r:embed="rId508"/>
                <a:stretch>
                  <a:fillRect/>
                </a:stretch>
              </p:blipFill>
              <p:spPr>
                <a:xfrm>
                  <a:off x="5886229" y="2732924"/>
                  <a:ext cx="460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6" name="Freihand 215">
                  <a:extLst>
                    <a:ext uri="{FF2B5EF4-FFF2-40B4-BE49-F238E27FC236}">
                      <a16:creationId xmlns:a16="http://schemas.microsoft.com/office/drawing/2014/main" id="{8034353E-7AA5-C2F6-319F-5DE194B15B9D}"/>
                    </a:ext>
                  </a:extLst>
                </p14:cNvPr>
                <p14:cNvContentPartPr/>
                <p14:nvPr/>
              </p14:nvContentPartPr>
              <p14:xfrm>
                <a:off x="5407069" y="2779724"/>
                <a:ext cx="338760" cy="11880"/>
              </p14:xfrm>
            </p:contentPart>
          </mc:Choice>
          <mc:Fallback>
            <p:pic>
              <p:nvPicPr>
                <p:cNvPr id="216" name="Freihand 215">
                  <a:extLst>
                    <a:ext uri="{FF2B5EF4-FFF2-40B4-BE49-F238E27FC236}">
                      <a16:creationId xmlns:a16="http://schemas.microsoft.com/office/drawing/2014/main" id="{8034353E-7AA5-C2F6-319F-5DE194B15B9D}"/>
                    </a:ext>
                  </a:extLst>
                </p:cNvPr>
                <p:cNvPicPr/>
                <p:nvPr/>
              </p:nvPicPr>
              <p:blipFill>
                <a:blip r:embed="rId510"/>
                <a:stretch>
                  <a:fillRect/>
                </a:stretch>
              </p:blipFill>
              <p:spPr>
                <a:xfrm>
                  <a:off x="5398069" y="2771084"/>
                  <a:ext cx="356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19" name="Freihand 218">
                  <a:extLst>
                    <a:ext uri="{FF2B5EF4-FFF2-40B4-BE49-F238E27FC236}">
                      <a16:creationId xmlns:a16="http://schemas.microsoft.com/office/drawing/2014/main" id="{70C597B9-2878-2414-222D-C3C6D257C58A}"/>
                    </a:ext>
                  </a:extLst>
                </p14:cNvPr>
                <p14:cNvContentPartPr/>
                <p14:nvPr/>
              </p14:nvContentPartPr>
              <p14:xfrm>
                <a:off x="5117989" y="2770724"/>
                <a:ext cx="126360" cy="5400"/>
              </p14:xfrm>
            </p:contentPart>
          </mc:Choice>
          <mc:Fallback>
            <p:pic>
              <p:nvPicPr>
                <p:cNvPr id="219" name="Freihand 218">
                  <a:extLst>
                    <a:ext uri="{FF2B5EF4-FFF2-40B4-BE49-F238E27FC236}">
                      <a16:creationId xmlns:a16="http://schemas.microsoft.com/office/drawing/2014/main" id="{70C597B9-2878-2414-222D-C3C6D257C58A}"/>
                    </a:ext>
                  </a:extLst>
                </p:cNvPr>
                <p:cNvPicPr/>
                <p:nvPr/>
              </p:nvPicPr>
              <p:blipFill>
                <a:blip r:embed="rId512"/>
                <a:stretch>
                  <a:fillRect/>
                </a:stretch>
              </p:blipFill>
              <p:spPr>
                <a:xfrm>
                  <a:off x="5108989" y="2761724"/>
                  <a:ext cx="144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20" name="Freihand 219">
                  <a:extLst>
                    <a:ext uri="{FF2B5EF4-FFF2-40B4-BE49-F238E27FC236}">
                      <a16:creationId xmlns:a16="http://schemas.microsoft.com/office/drawing/2014/main" id="{7B15ECF0-4E59-8658-E8A4-724666389668}"/>
                    </a:ext>
                  </a:extLst>
                </p14:cNvPr>
                <p14:cNvContentPartPr/>
                <p14:nvPr/>
              </p14:nvContentPartPr>
              <p14:xfrm>
                <a:off x="4757629" y="2762444"/>
                <a:ext cx="278640" cy="13680"/>
              </p14:xfrm>
            </p:contentPart>
          </mc:Choice>
          <mc:Fallback>
            <p:pic>
              <p:nvPicPr>
                <p:cNvPr id="220" name="Freihand 219">
                  <a:extLst>
                    <a:ext uri="{FF2B5EF4-FFF2-40B4-BE49-F238E27FC236}">
                      <a16:creationId xmlns:a16="http://schemas.microsoft.com/office/drawing/2014/main" id="{7B15ECF0-4E59-8658-E8A4-724666389668}"/>
                    </a:ext>
                  </a:extLst>
                </p:cNvPr>
                <p:cNvPicPr/>
                <p:nvPr/>
              </p:nvPicPr>
              <p:blipFill>
                <a:blip r:embed="rId514"/>
                <a:stretch>
                  <a:fillRect/>
                </a:stretch>
              </p:blipFill>
              <p:spPr>
                <a:xfrm>
                  <a:off x="4748989" y="2753444"/>
                  <a:ext cx="296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25" name="Freihand 224">
                  <a:extLst>
                    <a:ext uri="{FF2B5EF4-FFF2-40B4-BE49-F238E27FC236}">
                      <a16:creationId xmlns:a16="http://schemas.microsoft.com/office/drawing/2014/main" id="{4E72ED7C-F31A-FDF7-3AA1-B250C295D93D}"/>
                    </a:ext>
                  </a:extLst>
                </p14:cNvPr>
                <p14:cNvContentPartPr/>
                <p14:nvPr/>
              </p14:nvContentPartPr>
              <p14:xfrm>
                <a:off x="5633149" y="3205964"/>
                <a:ext cx="84240" cy="150480"/>
              </p14:xfrm>
            </p:contentPart>
          </mc:Choice>
          <mc:Fallback>
            <p:pic>
              <p:nvPicPr>
                <p:cNvPr id="225" name="Freihand 224">
                  <a:extLst>
                    <a:ext uri="{FF2B5EF4-FFF2-40B4-BE49-F238E27FC236}">
                      <a16:creationId xmlns:a16="http://schemas.microsoft.com/office/drawing/2014/main" id="{4E72ED7C-F31A-FDF7-3AA1-B250C295D93D}"/>
                    </a:ext>
                  </a:extLst>
                </p:cNvPr>
                <p:cNvPicPr/>
                <p:nvPr/>
              </p:nvPicPr>
              <p:blipFill>
                <a:blip r:embed="rId516"/>
                <a:stretch>
                  <a:fillRect/>
                </a:stretch>
              </p:blipFill>
              <p:spPr>
                <a:xfrm>
                  <a:off x="5624509" y="3196964"/>
                  <a:ext cx="101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26" name="Freihand 225">
                  <a:extLst>
                    <a:ext uri="{FF2B5EF4-FFF2-40B4-BE49-F238E27FC236}">
                      <a16:creationId xmlns:a16="http://schemas.microsoft.com/office/drawing/2014/main" id="{95B231B9-BA7D-CC15-9932-FBAA2DA8FFED}"/>
                    </a:ext>
                  </a:extLst>
                </p14:cNvPr>
                <p14:cNvContentPartPr/>
                <p14:nvPr/>
              </p14:nvContentPartPr>
              <p14:xfrm>
                <a:off x="5764909" y="3269324"/>
                <a:ext cx="58320" cy="90360"/>
              </p14:xfrm>
            </p:contentPart>
          </mc:Choice>
          <mc:Fallback>
            <p:pic>
              <p:nvPicPr>
                <p:cNvPr id="226" name="Freihand 225">
                  <a:extLst>
                    <a:ext uri="{FF2B5EF4-FFF2-40B4-BE49-F238E27FC236}">
                      <a16:creationId xmlns:a16="http://schemas.microsoft.com/office/drawing/2014/main" id="{95B231B9-BA7D-CC15-9932-FBAA2DA8FFED}"/>
                    </a:ext>
                  </a:extLst>
                </p:cNvPr>
                <p:cNvPicPr/>
                <p:nvPr/>
              </p:nvPicPr>
              <p:blipFill>
                <a:blip r:embed="rId518"/>
                <a:stretch>
                  <a:fillRect/>
                </a:stretch>
              </p:blipFill>
              <p:spPr>
                <a:xfrm>
                  <a:off x="5756269" y="3260684"/>
                  <a:ext cx="75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28" name="Freihand 227">
                  <a:extLst>
                    <a:ext uri="{FF2B5EF4-FFF2-40B4-BE49-F238E27FC236}">
                      <a16:creationId xmlns:a16="http://schemas.microsoft.com/office/drawing/2014/main" id="{E2DFF52C-42FA-6681-E808-38452F4431AC}"/>
                    </a:ext>
                  </a:extLst>
                </p14:cNvPr>
                <p14:cNvContentPartPr/>
                <p14:nvPr/>
              </p14:nvContentPartPr>
              <p14:xfrm>
                <a:off x="6516229" y="2821844"/>
                <a:ext cx="101880" cy="152640"/>
              </p14:xfrm>
            </p:contentPart>
          </mc:Choice>
          <mc:Fallback>
            <p:pic>
              <p:nvPicPr>
                <p:cNvPr id="228" name="Freihand 227">
                  <a:extLst>
                    <a:ext uri="{FF2B5EF4-FFF2-40B4-BE49-F238E27FC236}">
                      <a16:creationId xmlns:a16="http://schemas.microsoft.com/office/drawing/2014/main" id="{E2DFF52C-42FA-6681-E808-38452F4431AC}"/>
                    </a:ext>
                  </a:extLst>
                </p:cNvPr>
                <p:cNvPicPr/>
                <p:nvPr/>
              </p:nvPicPr>
              <p:blipFill>
                <a:blip r:embed="rId520"/>
                <a:stretch>
                  <a:fillRect/>
                </a:stretch>
              </p:blipFill>
              <p:spPr>
                <a:xfrm>
                  <a:off x="6507589" y="2813204"/>
                  <a:ext cx="119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29" name="Freihand 228">
                  <a:extLst>
                    <a:ext uri="{FF2B5EF4-FFF2-40B4-BE49-F238E27FC236}">
                      <a16:creationId xmlns:a16="http://schemas.microsoft.com/office/drawing/2014/main" id="{DAA19758-6699-2EEF-B961-EA07F1E82518}"/>
                    </a:ext>
                  </a:extLst>
                </p14:cNvPr>
                <p14:cNvContentPartPr/>
                <p14:nvPr/>
              </p14:nvContentPartPr>
              <p14:xfrm>
                <a:off x="6606229" y="2836244"/>
                <a:ext cx="90720" cy="142560"/>
              </p14:xfrm>
            </p:contentPart>
          </mc:Choice>
          <mc:Fallback>
            <p:pic>
              <p:nvPicPr>
                <p:cNvPr id="229" name="Freihand 228">
                  <a:extLst>
                    <a:ext uri="{FF2B5EF4-FFF2-40B4-BE49-F238E27FC236}">
                      <a16:creationId xmlns:a16="http://schemas.microsoft.com/office/drawing/2014/main" id="{DAA19758-6699-2EEF-B961-EA07F1E82518}"/>
                    </a:ext>
                  </a:extLst>
                </p:cNvPr>
                <p:cNvPicPr/>
                <p:nvPr/>
              </p:nvPicPr>
              <p:blipFill>
                <a:blip r:embed="rId522"/>
                <a:stretch>
                  <a:fillRect/>
                </a:stretch>
              </p:blipFill>
              <p:spPr>
                <a:xfrm>
                  <a:off x="6597589" y="2827244"/>
                  <a:ext cx="108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37" name="Freihand 236">
                  <a:extLst>
                    <a:ext uri="{FF2B5EF4-FFF2-40B4-BE49-F238E27FC236}">
                      <a16:creationId xmlns:a16="http://schemas.microsoft.com/office/drawing/2014/main" id="{6DE878F1-6A65-463E-DD00-892C04D5E02E}"/>
                    </a:ext>
                  </a:extLst>
                </p14:cNvPr>
                <p14:cNvContentPartPr/>
                <p14:nvPr/>
              </p14:nvContentPartPr>
              <p14:xfrm>
                <a:off x="4845109" y="3413324"/>
                <a:ext cx="1460520" cy="463680"/>
              </p14:xfrm>
            </p:contentPart>
          </mc:Choice>
          <mc:Fallback>
            <p:pic>
              <p:nvPicPr>
                <p:cNvPr id="237" name="Freihand 236">
                  <a:extLst>
                    <a:ext uri="{FF2B5EF4-FFF2-40B4-BE49-F238E27FC236}">
                      <a16:creationId xmlns:a16="http://schemas.microsoft.com/office/drawing/2014/main" id="{6DE878F1-6A65-463E-DD00-892C04D5E02E}"/>
                    </a:ext>
                  </a:extLst>
                </p:cNvPr>
                <p:cNvPicPr/>
                <p:nvPr/>
              </p:nvPicPr>
              <p:blipFill>
                <a:blip r:embed="rId524"/>
                <a:stretch>
                  <a:fillRect/>
                </a:stretch>
              </p:blipFill>
              <p:spPr>
                <a:xfrm>
                  <a:off x="4836109" y="3404684"/>
                  <a:ext cx="147816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38" name="Freihand 237">
                  <a:extLst>
                    <a:ext uri="{FF2B5EF4-FFF2-40B4-BE49-F238E27FC236}">
                      <a16:creationId xmlns:a16="http://schemas.microsoft.com/office/drawing/2014/main" id="{A654D478-6CB8-20C6-338C-D50CE5B83C21}"/>
                    </a:ext>
                  </a:extLst>
                </p14:cNvPr>
                <p14:cNvContentPartPr/>
                <p14:nvPr/>
              </p14:nvContentPartPr>
              <p14:xfrm>
                <a:off x="6285469" y="2474084"/>
                <a:ext cx="64080" cy="1028520"/>
              </p14:xfrm>
            </p:contentPart>
          </mc:Choice>
          <mc:Fallback>
            <p:pic>
              <p:nvPicPr>
                <p:cNvPr id="238" name="Freihand 237">
                  <a:extLst>
                    <a:ext uri="{FF2B5EF4-FFF2-40B4-BE49-F238E27FC236}">
                      <a16:creationId xmlns:a16="http://schemas.microsoft.com/office/drawing/2014/main" id="{A654D478-6CB8-20C6-338C-D50CE5B83C21}"/>
                    </a:ext>
                  </a:extLst>
                </p:cNvPr>
                <p:cNvPicPr/>
                <p:nvPr/>
              </p:nvPicPr>
              <p:blipFill>
                <a:blip r:embed="rId526"/>
                <a:stretch>
                  <a:fillRect/>
                </a:stretch>
              </p:blipFill>
              <p:spPr>
                <a:xfrm>
                  <a:off x="6276829" y="2465444"/>
                  <a:ext cx="8172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40" name="Freihand 239">
                  <a:extLst>
                    <a:ext uri="{FF2B5EF4-FFF2-40B4-BE49-F238E27FC236}">
                      <a16:creationId xmlns:a16="http://schemas.microsoft.com/office/drawing/2014/main" id="{3C40AC72-11FE-B343-6333-2AB9A3ECCFB1}"/>
                    </a:ext>
                  </a:extLst>
                </p14:cNvPr>
                <p14:cNvContentPartPr/>
                <p14:nvPr/>
              </p14:nvContentPartPr>
              <p14:xfrm>
                <a:off x="4824229" y="2471204"/>
                <a:ext cx="1508760" cy="1418760"/>
              </p14:xfrm>
            </p:contentPart>
          </mc:Choice>
          <mc:Fallback>
            <p:pic>
              <p:nvPicPr>
                <p:cNvPr id="240" name="Freihand 239">
                  <a:extLst>
                    <a:ext uri="{FF2B5EF4-FFF2-40B4-BE49-F238E27FC236}">
                      <a16:creationId xmlns:a16="http://schemas.microsoft.com/office/drawing/2014/main" id="{3C40AC72-11FE-B343-6333-2AB9A3ECCFB1}"/>
                    </a:ext>
                  </a:extLst>
                </p:cNvPr>
                <p:cNvPicPr/>
                <p:nvPr/>
              </p:nvPicPr>
              <p:blipFill>
                <a:blip r:embed="rId528"/>
                <a:stretch>
                  <a:fillRect/>
                </a:stretch>
              </p:blipFill>
              <p:spPr>
                <a:xfrm>
                  <a:off x="4815589" y="2462564"/>
                  <a:ext cx="1526400" cy="14364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42" name="Freihand 241">
                  <a:extLst>
                    <a:ext uri="{FF2B5EF4-FFF2-40B4-BE49-F238E27FC236}">
                      <a16:creationId xmlns:a16="http://schemas.microsoft.com/office/drawing/2014/main" id="{922C1C58-B39E-95DA-0BDF-B7F2BA60BFD8}"/>
                    </a:ext>
                  </a:extLst>
                </p14:cNvPr>
                <p14:cNvContentPartPr/>
                <p14:nvPr/>
              </p14:nvContentPartPr>
              <p14:xfrm>
                <a:off x="4715509" y="4028924"/>
                <a:ext cx="31320" cy="119160"/>
              </p14:xfrm>
            </p:contentPart>
          </mc:Choice>
          <mc:Fallback>
            <p:pic>
              <p:nvPicPr>
                <p:cNvPr id="242" name="Freihand 241">
                  <a:extLst>
                    <a:ext uri="{FF2B5EF4-FFF2-40B4-BE49-F238E27FC236}">
                      <a16:creationId xmlns:a16="http://schemas.microsoft.com/office/drawing/2014/main" id="{922C1C58-B39E-95DA-0BDF-B7F2BA60BFD8}"/>
                    </a:ext>
                  </a:extLst>
                </p:cNvPr>
                <p:cNvPicPr/>
                <p:nvPr/>
              </p:nvPicPr>
              <p:blipFill>
                <a:blip r:embed="rId530"/>
                <a:stretch>
                  <a:fillRect/>
                </a:stretch>
              </p:blipFill>
              <p:spPr>
                <a:xfrm>
                  <a:off x="4706509" y="4020284"/>
                  <a:ext cx="48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43" name="Freihand 242">
                  <a:extLst>
                    <a:ext uri="{FF2B5EF4-FFF2-40B4-BE49-F238E27FC236}">
                      <a16:creationId xmlns:a16="http://schemas.microsoft.com/office/drawing/2014/main" id="{689FBF84-D1F1-0610-0E95-105280DB475B}"/>
                    </a:ext>
                  </a:extLst>
                </p14:cNvPr>
                <p14:cNvContentPartPr/>
                <p14:nvPr/>
              </p14:nvContentPartPr>
              <p14:xfrm>
                <a:off x="4650349" y="3992924"/>
                <a:ext cx="138960" cy="25560"/>
              </p14:xfrm>
            </p:contentPart>
          </mc:Choice>
          <mc:Fallback>
            <p:pic>
              <p:nvPicPr>
                <p:cNvPr id="243" name="Freihand 242">
                  <a:extLst>
                    <a:ext uri="{FF2B5EF4-FFF2-40B4-BE49-F238E27FC236}">
                      <a16:creationId xmlns:a16="http://schemas.microsoft.com/office/drawing/2014/main" id="{689FBF84-D1F1-0610-0E95-105280DB475B}"/>
                    </a:ext>
                  </a:extLst>
                </p:cNvPr>
                <p:cNvPicPr/>
                <p:nvPr/>
              </p:nvPicPr>
              <p:blipFill>
                <a:blip r:embed="rId532"/>
                <a:stretch>
                  <a:fillRect/>
                </a:stretch>
              </p:blipFill>
              <p:spPr>
                <a:xfrm>
                  <a:off x="4641349" y="3984284"/>
                  <a:ext cx="156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44" name="Freihand 243">
                  <a:extLst>
                    <a:ext uri="{FF2B5EF4-FFF2-40B4-BE49-F238E27FC236}">
                      <a16:creationId xmlns:a16="http://schemas.microsoft.com/office/drawing/2014/main" id="{C2EE04DB-2132-A7B6-9346-407F6FAD53E4}"/>
                    </a:ext>
                  </a:extLst>
                </p14:cNvPr>
                <p14:cNvContentPartPr/>
                <p14:nvPr/>
              </p14:nvContentPartPr>
              <p14:xfrm>
                <a:off x="4675909" y="4054844"/>
                <a:ext cx="115560" cy="44280"/>
              </p14:xfrm>
            </p:contentPart>
          </mc:Choice>
          <mc:Fallback>
            <p:pic>
              <p:nvPicPr>
                <p:cNvPr id="244" name="Freihand 243">
                  <a:extLst>
                    <a:ext uri="{FF2B5EF4-FFF2-40B4-BE49-F238E27FC236}">
                      <a16:creationId xmlns:a16="http://schemas.microsoft.com/office/drawing/2014/main" id="{C2EE04DB-2132-A7B6-9346-407F6FAD53E4}"/>
                    </a:ext>
                  </a:extLst>
                </p:cNvPr>
                <p:cNvPicPr/>
                <p:nvPr/>
              </p:nvPicPr>
              <p:blipFill>
                <a:blip r:embed="rId534"/>
                <a:stretch>
                  <a:fillRect/>
                </a:stretch>
              </p:blipFill>
              <p:spPr>
                <a:xfrm>
                  <a:off x="4666909" y="4045844"/>
                  <a:ext cx="133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45" name="Freihand 244">
                  <a:extLst>
                    <a:ext uri="{FF2B5EF4-FFF2-40B4-BE49-F238E27FC236}">
                      <a16:creationId xmlns:a16="http://schemas.microsoft.com/office/drawing/2014/main" id="{6DD2CD5B-0DAB-7E7F-F6D3-5C951F603300}"/>
                    </a:ext>
                  </a:extLst>
                </p14:cNvPr>
                <p14:cNvContentPartPr/>
                <p14:nvPr/>
              </p14:nvContentPartPr>
              <p14:xfrm>
                <a:off x="4786429" y="4108124"/>
                <a:ext cx="57240" cy="85320"/>
              </p14:xfrm>
            </p:contentPart>
          </mc:Choice>
          <mc:Fallback>
            <p:pic>
              <p:nvPicPr>
                <p:cNvPr id="245" name="Freihand 244">
                  <a:extLst>
                    <a:ext uri="{FF2B5EF4-FFF2-40B4-BE49-F238E27FC236}">
                      <a16:creationId xmlns:a16="http://schemas.microsoft.com/office/drawing/2014/main" id="{6DD2CD5B-0DAB-7E7F-F6D3-5C951F603300}"/>
                    </a:ext>
                  </a:extLst>
                </p:cNvPr>
                <p:cNvPicPr/>
                <p:nvPr/>
              </p:nvPicPr>
              <p:blipFill>
                <a:blip r:embed="rId536"/>
                <a:stretch>
                  <a:fillRect/>
                </a:stretch>
              </p:blipFill>
              <p:spPr>
                <a:xfrm>
                  <a:off x="4777429" y="4099124"/>
                  <a:ext cx="74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46" name="Freihand 245">
                  <a:extLst>
                    <a:ext uri="{FF2B5EF4-FFF2-40B4-BE49-F238E27FC236}">
                      <a16:creationId xmlns:a16="http://schemas.microsoft.com/office/drawing/2014/main" id="{FFCD284D-D0C1-4C10-47D2-0595322E816E}"/>
                    </a:ext>
                  </a:extLst>
                </p14:cNvPr>
                <p14:cNvContentPartPr/>
                <p14:nvPr/>
              </p14:nvContentPartPr>
              <p14:xfrm>
                <a:off x="4355509" y="3857924"/>
                <a:ext cx="99000" cy="124920"/>
              </p14:xfrm>
            </p:contentPart>
          </mc:Choice>
          <mc:Fallback>
            <p:pic>
              <p:nvPicPr>
                <p:cNvPr id="246" name="Freihand 245">
                  <a:extLst>
                    <a:ext uri="{FF2B5EF4-FFF2-40B4-BE49-F238E27FC236}">
                      <a16:creationId xmlns:a16="http://schemas.microsoft.com/office/drawing/2014/main" id="{FFCD284D-D0C1-4C10-47D2-0595322E816E}"/>
                    </a:ext>
                  </a:extLst>
                </p:cNvPr>
                <p:cNvPicPr/>
                <p:nvPr/>
              </p:nvPicPr>
              <p:blipFill>
                <a:blip r:embed="rId538"/>
                <a:stretch>
                  <a:fillRect/>
                </a:stretch>
              </p:blipFill>
              <p:spPr>
                <a:xfrm>
                  <a:off x="4346869" y="3849284"/>
                  <a:ext cx="116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47" name="Freihand 246">
                  <a:extLst>
                    <a:ext uri="{FF2B5EF4-FFF2-40B4-BE49-F238E27FC236}">
                      <a16:creationId xmlns:a16="http://schemas.microsoft.com/office/drawing/2014/main" id="{5524769F-E7B5-64D4-A21F-FB807984CEF2}"/>
                    </a:ext>
                  </a:extLst>
                </p14:cNvPr>
                <p14:cNvContentPartPr/>
                <p14:nvPr/>
              </p14:nvContentPartPr>
              <p14:xfrm>
                <a:off x="4497709" y="3927044"/>
                <a:ext cx="43560" cy="101520"/>
              </p14:xfrm>
            </p:contentPart>
          </mc:Choice>
          <mc:Fallback>
            <p:pic>
              <p:nvPicPr>
                <p:cNvPr id="247" name="Freihand 246">
                  <a:extLst>
                    <a:ext uri="{FF2B5EF4-FFF2-40B4-BE49-F238E27FC236}">
                      <a16:creationId xmlns:a16="http://schemas.microsoft.com/office/drawing/2014/main" id="{5524769F-E7B5-64D4-A21F-FB807984CEF2}"/>
                    </a:ext>
                  </a:extLst>
                </p:cNvPr>
                <p:cNvPicPr/>
                <p:nvPr/>
              </p:nvPicPr>
              <p:blipFill>
                <a:blip r:embed="rId540"/>
                <a:stretch>
                  <a:fillRect/>
                </a:stretch>
              </p:blipFill>
              <p:spPr>
                <a:xfrm>
                  <a:off x="4489069" y="3918404"/>
                  <a:ext cx="61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57" name="Freihand 256">
                  <a:extLst>
                    <a:ext uri="{FF2B5EF4-FFF2-40B4-BE49-F238E27FC236}">
                      <a16:creationId xmlns:a16="http://schemas.microsoft.com/office/drawing/2014/main" id="{4B3ACC3E-95D9-C599-844C-6B7464641AAA}"/>
                    </a:ext>
                  </a:extLst>
                </p14:cNvPr>
                <p14:cNvContentPartPr/>
                <p14:nvPr/>
              </p14:nvContentPartPr>
              <p14:xfrm>
                <a:off x="4693189" y="2552564"/>
                <a:ext cx="117000" cy="47520"/>
              </p14:xfrm>
            </p:contentPart>
          </mc:Choice>
          <mc:Fallback>
            <p:pic>
              <p:nvPicPr>
                <p:cNvPr id="257" name="Freihand 256">
                  <a:extLst>
                    <a:ext uri="{FF2B5EF4-FFF2-40B4-BE49-F238E27FC236}">
                      <a16:creationId xmlns:a16="http://schemas.microsoft.com/office/drawing/2014/main" id="{4B3ACC3E-95D9-C599-844C-6B7464641AAA}"/>
                    </a:ext>
                  </a:extLst>
                </p:cNvPr>
                <p:cNvPicPr/>
                <p:nvPr/>
              </p:nvPicPr>
              <p:blipFill>
                <a:blip r:embed="rId542"/>
                <a:stretch>
                  <a:fillRect/>
                </a:stretch>
              </p:blipFill>
              <p:spPr>
                <a:xfrm>
                  <a:off x="4684549" y="2543564"/>
                  <a:ext cx="134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58" name="Freihand 257">
                  <a:extLst>
                    <a:ext uri="{FF2B5EF4-FFF2-40B4-BE49-F238E27FC236}">
                      <a16:creationId xmlns:a16="http://schemas.microsoft.com/office/drawing/2014/main" id="{06661B9C-D529-8903-DCC8-E2491EE36FF3}"/>
                    </a:ext>
                  </a:extLst>
                </p14:cNvPr>
                <p14:cNvContentPartPr/>
                <p14:nvPr/>
              </p14:nvContentPartPr>
              <p14:xfrm>
                <a:off x="4646389" y="3525284"/>
                <a:ext cx="162720" cy="105120"/>
              </p14:xfrm>
            </p:contentPart>
          </mc:Choice>
          <mc:Fallback>
            <p:pic>
              <p:nvPicPr>
                <p:cNvPr id="258" name="Freihand 257">
                  <a:extLst>
                    <a:ext uri="{FF2B5EF4-FFF2-40B4-BE49-F238E27FC236}">
                      <a16:creationId xmlns:a16="http://schemas.microsoft.com/office/drawing/2014/main" id="{06661B9C-D529-8903-DCC8-E2491EE36FF3}"/>
                    </a:ext>
                  </a:extLst>
                </p:cNvPr>
                <p:cNvPicPr/>
                <p:nvPr/>
              </p:nvPicPr>
              <p:blipFill>
                <a:blip r:embed="rId544"/>
                <a:stretch>
                  <a:fillRect/>
                </a:stretch>
              </p:blipFill>
              <p:spPr>
                <a:xfrm>
                  <a:off x="4637389" y="3516284"/>
                  <a:ext cx="180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72" name="Freihand 271">
                  <a:extLst>
                    <a:ext uri="{FF2B5EF4-FFF2-40B4-BE49-F238E27FC236}">
                      <a16:creationId xmlns:a16="http://schemas.microsoft.com/office/drawing/2014/main" id="{D0A4B8D6-41AF-6000-CD9E-80C78EFC41AC}"/>
                    </a:ext>
                  </a:extLst>
                </p14:cNvPr>
                <p14:cNvContentPartPr/>
                <p14:nvPr/>
              </p14:nvContentPartPr>
              <p14:xfrm>
                <a:off x="6261709" y="3392444"/>
                <a:ext cx="55080" cy="122040"/>
              </p14:xfrm>
            </p:contentPart>
          </mc:Choice>
          <mc:Fallback>
            <p:pic>
              <p:nvPicPr>
                <p:cNvPr id="272" name="Freihand 271">
                  <a:extLst>
                    <a:ext uri="{FF2B5EF4-FFF2-40B4-BE49-F238E27FC236}">
                      <a16:creationId xmlns:a16="http://schemas.microsoft.com/office/drawing/2014/main" id="{D0A4B8D6-41AF-6000-CD9E-80C78EFC41AC}"/>
                    </a:ext>
                  </a:extLst>
                </p:cNvPr>
                <p:cNvPicPr/>
                <p:nvPr/>
              </p:nvPicPr>
              <p:blipFill>
                <a:blip r:embed="rId546"/>
                <a:stretch>
                  <a:fillRect/>
                </a:stretch>
              </p:blipFill>
              <p:spPr>
                <a:xfrm>
                  <a:off x="6253069" y="3383804"/>
                  <a:ext cx="72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74" name="Freihand 273">
                  <a:extLst>
                    <a:ext uri="{FF2B5EF4-FFF2-40B4-BE49-F238E27FC236}">
                      <a16:creationId xmlns:a16="http://schemas.microsoft.com/office/drawing/2014/main" id="{DB149D1C-5545-A846-3657-3ED24D777F6D}"/>
                    </a:ext>
                  </a:extLst>
                </p14:cNvPr>
                <p14:cNvContentPartPr/>
                <p14:nvPr/>
              </p14:nvContentPartPr>
              <p14:xfrm>
                <a:off x="4743589" y="3851084"/>
                <a:ext cx="32040" cy="50400"/>
              </p14:xfrm>
            </p:contentPart>
          </mc:Choice>
          <mc:Fallback>
            <p:pic>
              <p:nvPicPr>
                <p:cNvPr id="274" name="Freihand 273">
                  <a:extLst>
                    <a:ext uri="{FF2B5EF4-FFF2-40B4-BE49-F238E27FC236}">
                      <a16:creationId xmlns:a16="http://schemas.microsoft.com/office/drawing/2014/main" id="{DB149D1C-5545-A846-3657-3ED24D777F6D}"/>
                    </a:ext>
                  </a:extLst>
                </p:cNvPr>
                <p:cNvPicPr/>
                <p:nvPr/>
              </p:nvPicPr>
              <p:blipFill>
                <a:blip r:embed="rId548"/>
                <a:stretch>
                  <a:fillRect/>
                </a:stretch>
              </p:blipFill>
              <p:spPr>
                <a:xfrm>
                  <a:off x="4734589" y="3842444"/>
                  <a:ext cx="49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75" name="Freihand 274">
                  <a:extLst>
                    <a:ext uri="{FF2B5EF4-FFF2-40B4-BE49-F238E27FC236}">
                      <a16:creationId xmlns:a16="http://schemas.microsoft.com/office/drawing/2014/main" id="{604304C3-16D9-86A4-4EE6-541A178696DA}"/>
                    </a:ext>
                  </a:extLst>
                </p14:cNvPr>
                <p14:cNvContentPartPr/>
                <p14:nvPr/>
              </p14:nvContentPartPr>
              <p14:xfrm>
                <a:off x="6266029" y="3427004"/>
                <a:ext cx="3960" cy="7920"/>
              </p14:xfrm>
            </p:contentPart>
          </mc:Choice>
          <mc:Fallback>
            <p:pic>
              <p:nvPicPr>
                <p:cNvPr id="275" name="Freihand 274">
                  <a:extLst>
                    <a:ext uri="{FF2B5EF4-FFF2-40B4-BE49-F238E27FC236}">
                      <a16:creationId xmlns:a16="http://schemas.microsoft.com/office/drawing/2014/main" id="{604304C3-16D9-86A4-4EE6-541A178696DA}"/>
                    </a:ext>
                  </a:extLst>
                </p:cNvPr>
                <p:cNvPicPr/>
                <p:nvPr/>
              </p:nvPicPr>
              <p:blipFill>
                <a:blip r:embed="rId550"/>
                <a:stretch>
                  <a:fillRect/>
                </a:stretch>
              </p:blipFill>
              <p:spPr>
                <a:xfrm>
                  <a:off x="6257029" y="3418004"/>
                  <a:ext cx="21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76" name="Freihand 275">
                  <a:extLst>
                    <a:ext uri="{FF2B5EF4-FFF2-40B4-BE49-F238E27FC236}">
                      <a16:creationId xmlns:a16="http://schemas.microsoft.com/office/drawing/2014/main" id="{2E2E5C9F-AF3D-C135-7686-3F8E66A7A3C0}"/>
                    </a:ext>
                  </a:extLst>
                </p14:cNvPr>
                <p14:cNvContentPartPr/>
                <p14:nvPr/>
              </p14:nvContentPartPr>
              <p14:xfrm>
                <a:off x="6261349" y="3436364"/>
                <a:ext cx="8280" cy="12240"/>
              </p14:xfrm>
            </p:contentPart>
          </mc:Choice>
          <mc:Fallback>
            <p:pic>
              <p:nvPicPr>
                <p:cNvPr id="276" name="Freihand 275">
                  <a:extLst>
                    <a:ext uri="{FF2B5EF4-FFF2-40B4-BE49-F238E27FC236}">
                      <a16:creationId xmlns:a16="http://schemas.microsoft.com/office/drawing/2014/main" id="{2E2E5C9F-AF3D-C135-7686-3F8E66A7A3C0}"/>
                    </a:ext>
                  </a:extLst>
                </p:cNvPr>
                <p:cNvPicPr/>
                <p:nvPr/>
              </p:nvPicPr>
              <p:blipFill>
                <a:blip r:embed="rId552"/>
                <a:stretch>
                  <a:fillRect/>
                </a:stretch>
              </p:blipFill>
              <p:spPr>
                <a:xfrm>
                  <a:off x="6252709" y="3427364"/>
                  <a:ext cx="25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78" name="Freihand 277">
                  <a:extLst>
                    <a:ext uri="{FF2B5EF4-FFF2-40B4-BE49-F238E27FC236}">
                      <a16:creationId xmlns:a16="http://schemas.microsoft.com/office/drawing/2014/main" id="{2FCD0E24-3AB1-E7DB-0A2C-AE2E79B572D2}"/>
                    </a:ext>
                  </a:extLst>
                </p14:cNvPr>
                <p14:cNvContentPartPr/>
                <p14:nvPr/>
              </p14:nvContentPartPr>
              <p14:xfrm>
                <a:off x="6286549" y="3447884"/>
                <a:ext cx="1800" cy="1440"/>
              </p14:xfrm>
            </p:contentPart>
          </mc:Choice>
          <mc:Fallback>
            <p:pic>
              <p:nvPicPr>
                <p:cNvPr id="278" name="Freihand 277">
                  <a:extLst>
                    <a:ext uri="{FF2B5EF4-FFF2-40B4-BE49-F238E27FC236}">
                      <a16:creationId xmlns:a16="http://schemas.microsoft.com/office/drawing/2014/main" id="{2FCD0E24-3AB1-E7DB-0A2C-AE2E79B572D2}"/>
                    </a:ext>
                  </a:extLst>
                </p:cNvPr>
                <p:cNvPicPr/>
                <p:nvPr/>
              </p:nvPicPr>
              <p:blipFill>
                <a:blip r:embed="rId554"/>
                <a:stretch>
                  <a:fillRect/>
                </a:stretch>
              </p:blipFill>
              <p:spPr>
                <a:xfrm>
                  <a:off x="6277909" y="3439244"/>
                  <a:ext cx="19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80" name="Freihand 279">
                  <a:extLst>
                    <a:ext uri="{FF2B5EF4-FFF2-40B4-BE49-F238E27FC236}">
                      <a16:creationId xmlns:a16="http://schemas.microsoft.com/office/drawing/2014/main" id="{7083778F-8DE4-BD72-1B4B-97C3A4A3651B}"/>
                    </a:ext>
                  </a:extLst>
                </p14:cNvPr>
                <p14:cNvContentPartPr/>
                <p14:nvPr/>
              </p14:nvContentPartPr>
              <p14:xfrm>
                <a:off x="6131389" y="3242684"/>
                <a:ext cx="172080" cy="201240"/>
              </p14:xfrm>
            </p:contentPart>
          </mc:Choice>
          <mc:Fallback>
            <p:pic>
              <p:nvPicPr>
                <p:cNvPr id="280" name="Freihand 279">
                  <a:extLst>
                    <a:ext uri="{FF2B5EF4-FFF2-40B4-BE49-F238E27FC236}">
                      <a16:creationId xmlns:a16="http://schemas.microsoft.com/office/drawing/2014/main" id="{7083778F-8DE4-BD72-1B4B-97C3A4A3651B}"/>
                    </a:ext>
                  </a:extLst>
                </p:cNvPr>
                <p:cNvPicPr/>
                <p:nvPr/>
              </p:nvPicPr>
              <p:blipFill>
                <a:blip r:embed="rId556"/>
                <a:stretch>
                  <a:fillRect/>
                </a:stretch>
              </p:blipFill>
              <p:spPr>
                <a:xfrm>
                  <a:off x="6122749" y="3233684"/>
                  <a:ext cx="189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81" name="Freihand 280">
                  <a:extLst>
                    <a:ext uri="{FF2B5EF4-FFF2-40B4-BE49-F238E27FC236}">
                      <a16:creationId xmlns:a16="http://schemas.microsoft.com/office/drawing/2014/main" id="{2FA3C97F-953B-D68F-E5DD-1FA66C39DE61}"/>
                    </a:ext>
                  </a:extLst>
                </p14:cNvPr>
                <p14:cNvContentPartPr/>
                <p14:nvPr/>
              </p14:nvContentPartPr>
              <p14:xfrm>
                <a:off x="6210589" y="3331604"/>
                <a:ext cx="35640" cy="56160"/>
              </p14:xfrm>
            </p:contentPart>
          </mc:Choice>
          <mc:Fallback>
            <p:pic>
              <p:nvPicPr>
                <p:cNvPr id="281" name="Freihand 280">
                  <a:extLst>
                    <a:ext uri="{FF2B5EF4-FFF2-40B4-BE49-F238E27FC236}">
                      <a16:creationId xmlns:a16="http://schemas.microsoft.com/office/drawing/2014/main" id="{2FA3C97F-953B-D68F-E5DD-1FA66C39DE61}"/>
                    </a:ext>
                  </a:extLst>
                </p:cNvPr>
                <p:cNvPicPr/>
                <p:nvPr/>
              </p:nvPicPr>
              <p:blipFill>
                <a:blip r:embed="rId558"/>
                <a:stretch>
                  <a:fillRect/>
                </a:stretch>
              </p:blipFill>
              <p:spPr>
                <a:xfrm>
                  <a:off x="6201949" y="3322604"/>
                  <a:ext cx="53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83" name="Freihand 282">
                  <a:extLst>
                    <a:ext uri="{FF2B5EF4-FFF2-40B4-BE49-F238E27FC236}">
                      <a16:creationId xmlns:a16="http://schemas.microsoft.com/office/drawing/2014/main" id="{CAEEAD84-64C2-2D64-E4FC-DD0BDDD153E1}"/>
                    </a:ext>
                  </a:extLst>
                </p14:cNvPr>
                <p14:cNvContentPartPr/>
                <p14:nvPr/>
              </p14:nvContentPartPr>
              <p14:xfrm>
                <a:off x="6276829" y="3433844"/>
                <a:ext cx="27720" cy="15480"/>
              </p14:xfrm>
            </p:contentPart>
          </mc:Choice>
          <mc:Fallback>
            <p:pic>
              <p:nvPicPr>
                <p:cNvPr id="283" name="Freihand 282">
                  <a:extLst>
                    <a:ext uri="{FF2B5EF4-FFF2-40B4-BE49-F238E27FC236}">
                      <a16:creationId xmlns:a16="http://schemas.microsoft.com/office/drawing/2014/main" id="{CAEEAD84-64C2-2D64-E4FC-DD0BDDD153E1}"/>
                    </a:ext>
                  </a:extLst>
                </p:cNvPr>
                <p:cNvPicPr/>
                <p:nvPr/>
              </p:nvPicPr>
              <p:blipFill>
                <a:blip r:embed="rId560"/>
                <a:stretch>
                  <a:fillRect/>
                </a:stretch>
              </p:blipFill>
              <p:spPr>
                <a:xfrm>
                  <a:off x="6268189" y="3424844"/>
                  <a:ext cx="45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09" name="Freihand 208">
                  <a:extLst>
                    <a:ext uri="{FF2B5EF4-FFF2-40B4-BE49-F238E27FC236}">
                      <a16:creationId xmlns:a16="http://schemas.microsoft.com/office/drawing/2014/main" id="{406AB928-ED77-A3DB-F662-4B7091E23434}"/>
                    </a:ext>
                  </a:extLst>
                </p14:cNvPr>
                <p14:cNvContentPartPr/>
                <p14:nvPr/>
              </p14:nvContentPartPr>
              <p14:xfrm>
                <a:off x="4339309" y="3450044"/>
                <a:ext cx="155520" cy="316440"/>
              </p14:xfrm>
            </p:contentPart>
          </mc:Choice>
          <mc:Fallback>
            <p:pic>
              <p:nvPicPr>
                <p:cNvPr id="209" name="Freihand 208">
                  <a:extLst>
                    <a:ext uri="{FF2B5EF4-FFF2-40B4-BE49-F238E27FC236}">
                      <a16:creationId xmlns:a16="http://schemas.microsoft.com/office/drawing/2014/main" id="{406AB928-ED77-A3DB-F662-4B7091E23434}"/>
                    </a:ext>
                  </a:extLst>
                </p:cNvPr>
                <p:cNvPicPr/>
                <p:nvPr/>
              </p:nvPicPr>
              <p:blipFill>
                <a:blip r:embed="rId562"/>
                <a:stretch>
                  <a:fillRect/>
                </a:stretch>
              </p:blipFill>
              <p:spPr>
                <a:xfrm>
                  <a:off x="4330669" y="3441044"/>
                  <a:ext cx="1731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10" name="Freihand 209">
                  <a:extLst>
                    <a:ext uri="{FF2B5EF4-FFF2-40B4-BE49-F238E27FC236}">
                      <a16:creationId xmlns:a16="http://schemas.microsoft.com/office/drawing/2014/main" id="{2D11C312-491B-CF56-981F-68F24AD2AA06}"/>
                    </a:ext>
                  </a:extLst>
                </p14:cNvPr>
                <p14:cNvContentPartPr/>
                <p14:nvPr/>
              </p14:nvContentPartPr>
              <p14:xfrm>
                <a:off x="4533709" y="3657044"/>
                <a:ext cx="43200" cy="81000"/>
              </p14:xfrm>
            </p:contentPart>
          </mc:Choice>
          <mc:Fallback>
            <p:pic>
              <p:nvPicPr>
                <p:cNvPr id="210" name="Freihand 209">
                  <a:extLst>
                    <a:ext uri="{FF2B5EF4-FFF2-40B4-BE49-F238E27FC236}">
                      <a16:creationId xmlns:a16="http://schemas.microsoft.com/office/drawing/2014/main" id="{2D11C312-491B-CF56-981F-68F24AD2AA06}"/>
                    </a:ext>
                  </a:extLst>
                </p:cNvPr>
                <p:cNvPicPr/>
                <p:nvPr/>
              </p:nvPicPr>
              <p:blipFill>
                <a:blip r:embed="rId564"/>
                <a:stretch>
                  <a:fillRect/>
                </a:stretch>
              </p:blipFill>
              <p:spPr>
                <a:xfrm>
                  <a:off x="4525069" y="3648044"/>
                  <a:ext cx="60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07" name="Freihand 206">
                  <a:extLst>
                    <a:ext uri="{FF2B5EF4-FFF2-40B4-BE49-F238E27FC236}">
                      <a16:creationId xmlns:a16="http://schemas.microsoft.com/office/drawing/2014/main" id="{3FDCCF1A-5E83-DD67-AA62-ED1A12EA8E2A}"/>
                    </a:ext>
                  </a:extLst>
                </p14:cNvPr>
                <p14:cNvContentPartPr/>
                <p14:nvPr/>
              </p14:nvContentPartPr>
              <p14:xfrm>
                <a:off x="4784629" y="3547244"/>
                <a:ext cx="136440" cy="16200"/>
              </p14:xfrm>
            </p:contentPart>
          </mc:Choice>
          <mc:Fallback>
            <p:pic>
              <p:nvPicPr>
                <p:cNvPr id="207" name="Freihand 206">
                  <a:extLst>
                    <a:ext uri="{FF2B5EF4-FFF2-40B4-BE49-F238E27FC236}">
                      <a16:creationId xmlns:a16="http://schemas.microsoft.com/office/drawing/2014/main" id="{3FDCCF1A-5E83-DD67-AA62-ED1A12EA8E2A}"/>
                    </a:ext>
                  </a:extLst>
                </p:cNvPr>
                <p:cNvPicPr/>
                <p:nvPr/>
              </p:nvPicPr>
              <p:blipFill>
                <a:blip r:embed="rId566"/>
                <a:stretch>
                  <a:fillRect/>
                </a:stretch>
              </p:blipFill>
              <p:spPr>
                <a:xfrm>
                  <a:off x="4775629" y="3538244"/>
                  <a:ext cx="154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84" name="Freihand 283">
                  <a:extLst>
                    <a:ext uri="{FF2B5EF4-FFF2-40B4-BE49-F238E27FC236}">
                      <a16:creationId xmlns:a16="http://schemas.microsoft.com/office/drawing/2014/main" id="{74D5E889-1AE1-7951-A78B-638F0BEE6EDD}"/>
                    </a:ext>
                  </a:extLst>
                </p14:cNvPr>
                <p14:cNvContentPartPr/>
                <p14:nvPr/>
              </p14:nvContentPartPr>
              <p14:xfrm>
                <a:off x="4675549" y="3580724"/>
                <a:ext cx="133560" cy="33840"/>
              </p14:xfrm>
            </p:contentPart>
          </mc:Choice>
          <mc:Fallback>
            <p:pic>
              <p:nvPicPr>
                <p:cNvPr id="284" name="Freihand 283">
                  <a:extLst>
                    <a:ext uri="{FF2B5EF4-FFF2-40B4-BE49-F238E27FC236}">
                      <a16:creationId xmlns:a16="http://schemas.microsoft.com/office/drawing/2014/main" id="{74D5E889-1AE1-7951-A78B-638F0BEE6EDD}"/>
                    </a:ext>
                  </a:extLst>
                </p:cNvPr>
                <p:cNvPicPr/>
                <p:nvPr/>
              </p:nvPicPr>
              <p:blipFill>
                <a:blip r:embed="rId568"/>
                <a:stretch>
                  <a:fillRect/>
                </a:stretch>
              </p:blipFill>
              <p:spPr>
                <a:xfrm>
                  <a:off x="4666549" y="3571724"/>
                  <a:ext cx="151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87" name="Freihand 286">
                  <a:extLst>
                    <a:ext uri="{FF2B5EF4-FFF2-40B4-BE49-F238E27FC236}">
                      <a16:creationId xmlns:a16="http://schemas.microsoft.com/office/drawing/2014/main" id="{9ACE4B6C-37D8-144C-5F05-5E0BFE94BDBC}"/>
                    </a:ext>
                  </a:extLst>
                </p14:cNvPr>
                <p14:cNvContentPartPr/>
                <p14:nvPr/>
              </p14:nvContentPartPr>
              <p14:xfrm>
                <a:off x="6327589" y="3850004"/>
                <a:ext cx="19800" cy="137520"/>
              </p14:xfrm>
            </p:contentPart>
          </mc:Choice>
          <mc:Fallback>
            <p:pic>
              <p:nvPicPr>
                <p:cNvPr id="287" name="Freihand 286">
                  <a:extLst>
                    <a:ext uri="{FF2B5EF4-FFF2-40B4-BE49-F238E27FC236}">
                      <a16:creationId xmlns:a16="http://schemas.microsoft.com/office/drawing/2014/main" id="{9ACE4B6C-37D8-144C-5F05-5E0BFE94BDBC}"/>
                    </a:ext>
                  </a:extLst>
                </p:cNvPr>
                <p:cNvPicPr/>
                <p:nvPr/>
              </p:nvPicPr>
              <p:blipFill>
                <a:blip r:embed="rId570"/>
                <a:stretch>
                  <a:fillRect/>
                </a:stretch>
              </p:blipFill>
              <p:spPr>
                <a:xfrm>
                  <a:off x="6318589" y="3841004"/>
                  <a:ext cx="37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89" name="Freihand 288">
                  <a:extLst>
                    <a:ext uri="{FF2B5EF4-FFF2-40B4-BE49-F238E27FC236}">
                      <a16:creationId xmlns:a16="http://schemas.microsoft.com/office/drawing/2014/main" id="{AC7762CB-BCF5-3687-9E5D-82C78DEF9EBB}"/>
                    </a:ext>
                  </a:extLst>
                </p14:cNvPr>
                <p14:cNvContentPartPr/>
                <p14:nvPr/>
              </p14:nvContentPartPr>
              <p14:xfrm>
                <a:off x="4754389" y="3848564"/>
                <a:ext cx="11880" cy="159120"/>
              </p14:xfrm>
            </p:contentPart>
          </mc:Choice>
          <mc:Fallback>
            <p:pic>
              <p:nvPicPr>
                <p:cNvPr id="289" name="Freihand 288">
                  <a:extLst>
                    <a:ext uri="{FF2B5EF4-FFF2-40B4-BE49-F238E27FC236}">
                      <a16:creationId xmlns:a16="http://schemas.microsoft.com/office/drawing/2014/main" id="{AC7762CB-BCF5-3687-9E5D-82C78DEF9EBB}"/>
                    </a:ext>
                  </a:extLst>
                </p:cNvPr>
                <p:cNvPicPr/>
                <p:nvPr/>
              </p:nvPicPr>
              <p:blipFill>
                <a:blip r:embed="rId572"/>
                <a:stretch>
                  <a:fillRect/>
                </a:stretch>
              </p:blipFill>
              <p:spPr>
                <a:xfrm>
                  <a:off x="4745389" y="3839564"/>
                  <a:ext cx="29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63" name="Freihand 462">
                  <a:extLst>
                    <a:ext uri="{FF2B5EF4-FFF2-40B4-BE49-F238E27FC236}">
                      <a16:creationId xmlns:a16="http://schemas.microsoft.com/office/drawing/2014/main" id="{CCD62C3F-7B75-3565-7724-B05F3C4894B2}"/>
                    </a:ext>
                  </a:extLst>
                </p14:cNvPr>
                <p14:cNvContentPartPr/>
                <p14:nvPr/>
              </p14:nvContentPartPr>
              <p14:xfrm>
                <a:off x="4910989" y="4070324"/>
                <a:ext cx="115920" cy="22680"/>
              </p14:xfrm>
            </p:contentPart>
          </mc:Choice>
          <mc:Fallback>
            <p:pic>
              <p:nvPicPr>
                <p:cNvPr id="463" name="Freihand 462">
                  <a:extLst>
                    <a:ext uri="{FF2B5EF4-FFF2-40B4-BE49-F238E27FC236}">
                      <a16:creationId xmlns:a16="http://schemas.microsoft.com/office/drawing/2014/main" id="{CCD62C3F-7B75-3565-7724-B05F3C4894B2}"/>
                    </a:ext>
                  </a:extLst>
                </p:cNvPr>
                <p:cNvPicPr/>
                <p:nvPr/>
              </p:nvPicPr>
              <p:blipFill>
                <a:blip r:embed="rId574"/>
                <a:stretch>
                  <a:fillRect/>
                </a:stretch>
              </p:blipFill>
              <p:spPr>
                <a:xfrm>
                  <a:off x="4902349" y="4061324"/>
                  <a:ext cx="133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64" name="Freihand 463">
                  <a:extLst>
                    <a:ext uri="{FF2B5EF4-FFF2-40B4-BE49-F238E27FC236}">
                      <a16:creationId xmlns:a16="http://schemas.microsoft.com/office/drawing/2014/main" id="{A7CCECA7-45E4-8AEB-B89A-EC06AECA2865}"/>
                    </a:ext>
                  </a:extLst>
                </p14:cNvPr>
                <p14:cNvContentPartPr/>
                <p14:nvPr/>
              </p14:nvContentPartPr>
              <p14:xfrm>
                <a:off x="4933669" y="4134404"/>
                <a:ext cx="99000" cy="26280"/>
              </p14:xfrm>
            </p:contentPart>
          </mc:Choice>
          <mc:Fallback>
            <p:pic>
              <p:nvPicPr>
                <p:cNvPr id="464" name="Freihand 463">
                  <a:extLst>
                    <a:ext uri="{FF2B5EF4-FFF2-40B4-BE49-F238E27FC236}">
                      <a16:creationId xmlns:a16="http://schemas.microsoft.com/office/drawing/2014/main" id="{A7CCECA7-45E4-8AEB-B89A-EC06AECA2865}"/>
                    </a:ext>
                  </a:extLst>
                </p:cNvPr>
                <p:cNvPicPr/>
                <p:nvPr/>
              </p:nvPicPr>
              <p:blipFill>
                <a:blip r:embed="rId576"/>
                <a:stretch>
                  <a:fillRect/>
                </a:stretch>
              </p:blipFill>
              <p:spPr>
                <a:xfrm>
                  <a:off x="4925029" y="4125404"/>
                  <a:ext cx="116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66" name="Freihand 465">
                  <a:extLst>
                    <a:ext uri="{FF2B5EF4-FFF2-40B4-BE49-F238E27FC236}">
                      <a16:creationId xmlns:a16="http://schemas.microsoft.com/office/drawing/2014/main" id="{2B54EBDA-C2A9-796A-0E70-CE5AB1B4D0FF}"/>
                    </a:ext>
                  </a:extLst>
                </p14:cNvPr>
                <p14:cNvContentPartPr/>
                <p14:nvPr/>
              </p14:nvContentPartPr>
              <p14:xfrm>
                <a:off x="5137789" y="4056644"/>
                <a:ext cx="123120" cy="122400"/>
              </p14:xfrm>
            </p:contentPart>
          </mc:Choice>
          <mc:Fallback>
            <p:pic>
              <p:nvPicPr>
                <p:cNvPr id="466" name="Freihand 465">
                  <a:extLst>
                    <a:ext uri="{FF2B5EF4-FFF2-40B4-BE49-F238E27FC236}">
                      <a16:creationId xmlns:a16="http://schemas.microsoft.com/office/drawing/2014/main" id="{2B54EBDA-C2A9-796A-0E70-CE5AB1B4D0FF}"/>
                    </a:ext>
                  </a:extLst>
                </p:cNvPr>
                <p:cNvPicPr/>
                <p:nvPr/>
              </p:nvPicPr>
              <p:blipFill>
                <a:blip r:embed="rId578"/>
                <a:stretch>
                  <a:fillRect/>
                </a:stretch>
              </p:blipFill>
              <p:spPr>
                <a:xfrm>
                  <a:off x="5128789" y="4047644"/>
                  <a:ext cx="140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67" name="Freihand 466">
                  <a:extLst>
                    <a:ext uri="{FF2B5EF4-FFF2-40B4-BE49-F238E27FC236}">
                      <a16:creationId xmlns:a16="http://schemas.microsoft.com/office/drawing/2014/main" id="{90CC96F4-AED0-5B3D-AB95-00A2114C7E05}"/>
                    </a:ext>
                  </a:extLst>
                </p14:cNvPr>
                <p14:cNvContentPartPr/>
                <p14:nvPr/>
              </p14:nvContentPartPr>
              <p14:xfrm>
                <a:off x="4111789" y="3915524"/>
                <a:ext cx="139320" cy="16200"/>
              </p14:xfrm>
            </p:contentPart>
          </mc:Choice>
          <mc:Fallback>
            <p:pic>
              <p:nvPicPr>
                <p:cNvPr id="467" name="Freihand 466">
                  <a:extLst>
                    <a:ext uri="{FF2B5EF4-FFF2-40B4-BE49-F238E27FC236}">
                      <a16:creationId xmlns:a16="http://schemas.microsoft.com/office/drawing/2014/main" id="{90CC96F4-AED0-5B3D-AB95-00A2114C7E05}"/>
                    </a:ext>
                  </a:extLst>
                </p:cNvPr>
                <p:cNvPicPr/>
                <p:nvPr/>
              </p:nvPicPr>
              <p:blipFill>
                <a:blip r:embed="rId580"/>
                <a:stretch>
                  <a:fillRect/>
                </a:stretch>
              </p:blipFill>
              <p:spPr>
                <a:xfrm>
                  <a:off x="4102789" y="3906524"/>
                  <a:ext cx="156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68" name="Freihand 467">
                  <a:extLst>
                    <a:ext uri="{FF2B5EF4-FFF2-40B4-BE49-F238E27FC236}">
                      <a16:creationId xmlns:a16="http://schemas.microsoft.com/office/drawing/2014/main" id="{06F1F82E-7AA4-EC68-4F6A-874CD78A1408}"/>
                    </a:ext>
                  </a:extLst>
                </p14:cNvPr>
                <p14:cNvContentPartPr/>
                <p14:nvPr/>
              </p14:nvContentPartPr>
              <p14:xfrm>
                <a:off x="4124029" y="3979604"/>
                <a:ext cx="97200" cy="25200"/>
              </p14:xfrm>
            </p:contentPart>
          </mc:Choice>
          <mc:Fallback>
            <p:pic>
              <p:nvPicPr>
                <p:cNvPr id="468" name="Freihand 467">
                  <a:extLst>
                    <a:ext uri="{FF2B5EF4-FFF2-40B4-BE49-F238E27FC236}">
                      <a16:creationId xmlns:a16="http://schemas.microsoft.com/office/drawing/2014/main" id="{06F1F82E-7AA4-EC68-4F6A-874CD78A1408}"/>
                    </a:ext>
                  </a:extLst>
                </p:cNvPr>
                <p:cNvPicPr/>
                <p:nvPr/>
              </p:nvPicPr>
              <p:blipFill>
                <a:blip r:embed="rId582"/>
                <a:stretch>
                  <a:fillRect/>
                </a:stretch>
              </p:blipFill>
              <p:spPr>
                <a:xfrm>
                  <a:off x="4115389" y="3970604"/>
                  <a:ext cx="114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69" name="Freihand 468">
                  <a:extLst>
                    <a:ext uri="{FF2B5EF4-FFF2-40B4-BE49-F238E27FC236}">
                      <a16:creationId xmlns:a16="http://schemas.microsoft.com/office/drawing/2014/main" id="{5310405E-AB9A-016A-A651-B939AFEE0F91}"/>
                    </a:ext>
                  </a:extLst>
                </p14:cNvPr>
                <p14:cNvContentPartPr/>
                <p14:nvPr/>
              </p14:nvContentPartPr>
              <p14:xfrm>
                <a:off x="3886429" y="3928844"/>
                <a:ext cx="108360" cy="181800"/>
              </p14:xfrm>
            </p:contentPart>
          </mc:Choice>
          <mc:Fallback>
            <p:pic>
              <p:nvPicPr>
                <p:cNvPr id="469" name="Freihand 468">
                  <a:extLst>
                    <a:ext uri="{FF2B5EF4-FFF2-40B4-BE49-F238E27FC236}">
                      <a16:creationId xmlns:a16="http://schemas.microsoft.com/office/drawing/2014/main" id="{5310405E-AB9A-016A-A651-B939AFEE0F91}"/>
                    </a:ext>
                  </a:extLst>
                </p:cNvPr>
                <p:cNvPicPr/>
                <p:nvPr/>
              </p:nvPicPr>
              <p:blipFill>
                <a:blip r:embed="rId584"/>
                <a:stretch>
                  <a:fillRect/>
                </a:stretch>
              </p:blipFill>
              <p:spPr>
                <a:xfrm>
                  <a:off x="3877429" y="3919844"/>
                  <a:ext cx="126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503" name="Freihand 502">
                  <a:extLst>
                    <a:ext uri="{FF2B5EF4-FFF2-40B4-BE49-F238E27FC236}">
                      <a16:creationId xmlns:a16="http://schemas.microsoft.com/office/drawing/2014/main" id="{829A250F-21C2-D913-CB47-A4176CC908ED}"/>
                    </a:ext>
                  </a:extLst>
                </p14:cNvPr>
                <p14:cNvContentPartPr/>
                <p14:nvPr/>
              </p14:nvContentPartPr>
              <p14:xfrm>
                <a:off x="4803349" y="1438004"/>
                <a:ext cx="2630160" cy="2530440"/>
              </p14:xfrm>
            </p:contentPart>
          </mc:Choice>
          <mc:Fallback>
            <p:pic>
              <p:nvPicPr>
                <p:cNvPr id="503" name="Freihand 502">
                  <a:extLst>
                    <a:ext uri="{FF2B5EF4-FFF2-40B4-BE49-F238E27FC236}">
                      <a16:creationId xmlns:a16="http://schemas.microsoft.com/office/drawing/2014/main" id="{829A250F-21C2-D913-CB47-A4176CC908ED}"/>
                    </a:ext>
                  </a:extLst>
                </p:cNvPr>
                <p:cNvPicPr/>
                <p:nvPr/>
              </p:nvPicPr>
              <p:blipFill>
                <a:blip r:embed="rId586"/>
                <a:stretch>
                  <a:fillRect/>
                </a:stretch>
              </p:blipFill>
              <p:spPr>
                <a:xfrm>
                  <a:off x="4794349" y="1429004"/>
                  <a:ext cx="2647800" cy="2548080"/>
                </a:xfrm>
                <a:prstGeom prst="rect">
                  <a:avLst/>
                </a:prstGeom>
              </p:spPr>
            </p:pic>
          </mc:Fallback>
        </mc:AlternateContent>
      </p:grpSp>
      <p:grpSp>
        <p:nvGrpSpPr>
          <p:cNvPr id="510" name="Gruppieren 509">
            <a:extLst>
              <a:ext uri="{FF2B5EF4-FFF2-40B4-BE49-F238E27FC236}">
                <a16:creationId xmlns:a16="http://schemas.microsoft.com/office/drawing/2014/main" id="{1102BF5F-3CFF-B893-D2F7-2ADF334E6C71}"/>
              </a:ext>
            </a:extLst>
          </p:cNvPr>
          <p:cNvGrpSpPr/>
          <p:nvPr/>
        </p:nvGrpSpPr>
        <p:grpSpPr>
          <a:xfrm>
            <a:off x="7105909" y="5684924"/>
            <a:ext cx="496800" cy="684000"/>
            <a:chOff x="7105909" y="5684924"/>
            <a:chExt cx="496800" cy="684000"/>
          </a:xfrm>
        </p:grpSpPr>
        <mc:AlternateContent xmlns:mc="http://schemas.openxmlformats.org/markup-compatibility/2006">
          <mc:Choice xmlns:p14="http://schemas.microsoft.com/office/powerpoint/2010/main" Requires="p14">
            <p:contentPart p14:bwMode="auto" r:id="rId587">
              <p14:nvContentPartPr>
                <p14:cNvPr id="505" name="Freihand 504">
                  <a:extLst>
                    <a:ext uri="{FF2B5EF4-FFF2-40B4-BE49-F238E27FC236}">
                      <a16:creationId xmlns:a16="http://schemas.microsoft.com/office/drawing/2014/main" id="{2D2182C7-538D-8EE2-0F9C-BFFE05B216B6}"/>
                    </a:ext>
                  </a:extLst>
                </p14:cNvPr>
                <p14:cNvContentPartPr/>
                <p14:nvPr/>
              </p14:nvContentPartPr>
              <p14:xfrm>
                <a:off x="7105909" y="5997764"/>
                <a:ext cx="177840" cy="18000"/>
              </p14:xfrm>
            </p:contentPart>
          </mc:Choice>
          <mc:Fallback>
            <p:pic>
              <p:nvPicPr>
                <p:cNvPr id="505" name="Freihand 504">
                  <a:extLst>
                    <a:ext uri="{FF2B5EF4-FFF2-40B4-BE49-F238E27FC236}">
                      <a16:creationId xmlns:a16="http://schemas.microsoft.com/office/drawing/2014/main" id="{2D2182C7-538D-8EE2-0F9C-BFFE05B216B6}"/>
                    </a:ext>
                  </a:extLst>
                </p:cNvPr>
                <p:cNvPicPr/>
                <p:nvPr/>
              </p:nvPicPr>
              <p:blipFill>
                <a:blip r:embed="rId588"/>
                <a:stretch>
                  <a:fillRect/>
                </a:stretch>
              </p:blipFill>
              <p:spPr>
                <a:xfrm>
                  <a:off x="7097269" y="5989124"/>
                  <a:ext cx="195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506" name="Freihand 505">
                  <a:extLst>
                    <a:ext uri="{FF2B5EF4-FFF2-40B4-BE49-F238E27FC236}">
                      <a16:creationId xmlns:a16="http://schemas.microsoft.com/office/drawing/2014/main" id="{A0DEF9CC-EE1F-4C8E-0201-F1B077BBE7B8}"/>
                    </a:ext>
                  </a:extLst>
                </p14:cNvPr>
                <p14:cNvContentPartPr/>
                <p14:nvPr/>
              </p14:nvContentPartPr>
              <p14:xfrm>
                <a:off x="7115269" y="6100724"/>
                <a:ext cx="197640" cy="21600"/>
              </p14:xfrm>
            </p:contentPart>
          </mc:Choice>
          <mc:Fallback>
            <p:pic>
              <p:nvPicPr>
                <p:cNvPr id="506" name="Freihand 505">
                  <a:extLst>
                    <a:ext uri="{FF2B5EF4-FFF2-40B4-BE49-F238E27FC236}">
                      <a16:creationId xmlns:a16="http://schemas.microsoft.com/office/drawing/2014/main" id="{A0DEF9CC-EE1F-4C8E-0201-F1B077BBE7B8}"/>
                    </a:ext>
                  </a:extLst>
                </p:cNvPr>
                <p:cNvPicPr/>
                <p:nvPr/>
              </p:nvPicPr>
              <p:blipFill>
                <a:blip r:embed="rId590"/>
                <a:stretch>
                  <a:fillRect/>
                </a:stretch>
              </p:blipFill>
              <p:spPr>
                <a:xfrm>
                  <a:off x="7106629" y="6091724"/>
                  <a:ext cx="215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507" name="Freihand 506">
                  <a:extLst>
                    <a:ext uri="{FF2B5EF4-FFF2-40B4-BE49-F238E27FC236}">
                      <a16:creationId xmlns:a16="http://schemas.microsoft.com/office/drawing/2014/main" id="{225F56D5-52BB-247D-D4C4-12CC899CF6D1}"/>
                    </a:ext>
                  </a:extLst>
                </p14:cNvPr>
                <p14:cNvContentPartPr/>
                <p14:nvPr/>
              </p14:nvContentPartPr>
              <p14:xfrm>
                <a:off x="7420549" y="5684924"/>
                <a:ext cx="118800" cy="282960"/>
              </p14:xfrm>
            </p:contentPart>
          </mc:Choice>
          <mc:Fallback>
            <p:pic>
              <p:nvPicPr>
                <p:cNvPr id="507" name="Freihand 506">
                  <a:extLst>
                    <a:ext uri="{FF2B5EF4-FFF2-40B4-BE49-F238E27FC236}">
                      <a16:creationId xmlns:a16="http://schemas.microsoft.com/office/drawing/2014/main" id="{225F56D5-52BB-247D-D4C4-12CC899CF6D1}"/>
                    </a:ext>
                  </a:extLst>
                </p:cNvPr>
                <p:cNvPicPr/>
                <p:nvPr/>
              </p:nvPicPr>
              <p:blipFill>
                <a:blip r:embed="rId592"/>
                <a:stretch>
                  <a:fillRect/>
                </a:stretch>
              </p:blipFill>
              <p:spPr>
                <a:xfrm>
                  <a:off x="7411549" y="5676284"/>
                  <a:ext cx="1364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508" name="Freihand 507">
                  <a:extLst>
                    <a:ext uri="{FF2B5EF4-FFF2-40B4-BE49-F238E27FC236}">
                      <a16:creationId xmlns:a16="http://schemas.microsoft.com/office/drawing/2014/main" id="{B27D6A55-7798-C588-C6CB-01D038B25172}"/>
                    </a:ext>
                  </a:extLst>
                </p14:cNvPr>
                <p14:cNvContentPartPr/>
                <p14:nvPr/>
              </p14:nvContentPartPr>
              <p14:xfrm>
                <a:off x="7430989" y="5972204"/>
                <a:ext cx="171720" cy="55080"/>
              </p14:xfrm>
            </p:contentPart>
          </mc:Choice>
          <mc:Fallback>
            <p:pic>
              <p:nvPicPr>
                <p:cNvPr id="508" name="Freihand 507">
                  <a:extLst>
                    <a:ext uri="{FF2B5EF4-FFF2-40B4-BE49-F238E27FC236}">
                      <a16:creationId xmlns:a16="http://schemas.microsoft.com/office/drawing/2014/main" id="{B27D6A55-7798-C588-C6CB-01D038B25172}"/>
                    </a:ext>
                  </a:extLst>
                </p:cNvPr>
                <p:cNvPicPr/>
                <p:nvPr/>
              </p:nvPicPr>
              <p:blipFill>
                <a:blip r:embed="rId594"/>
                <a:stretch>
                  <a:fillRect/>
                </a:stretch>
              </p:blipFill>
              <p:spPr>
                <a:xfrm>
                  <a:off x="7422349" y="5963204"/>
                  <a:ext cx="189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509" name="Freihand 508">
                  <a:extLst>
                    <a:ext uri="{FF2B5EF4-FFF2-40B4-BE49-F238E27FC236}">
                      <a16:creationId xmlns:a16="http://schemas.microsoft.com/office/drawing/2014/main" id="{CBA2CC62-0355-83BD-0539-DC802A265B45}"/>
                    </a:ext>
                  </a:extLst>
                </p14:cNvPr>
                <p14:cNvContentPartPr/>
                <p14:nvPr/>
              </p14:nvContentPartPr>
              <p14:xfrm>
                <a:off x="7452949" y="6133484"/>
                <a:ext cx="135360" cy="235440"/>
              </p14:xfrm>
            </p:contentPart>
          </mc:Choice>
          <mc:Fallback>
            <p:pic>
              <p:nvPicPr>
                <p:cNvPr id="509" name="Freihand 508">
                  <a:extLst>
                    <a:ext uri="{FF2B5EF4-FFF2-40B4-BE49-F238E27FC236}">
                      <a16:creationId xmlns:a16="http://schemas.microsoft.com/office/drawing/2014/main" id="{CBA2CC62-0355-83BD-0539-DC802A265B45}"/>
                    </a:ext>
                  </a:extLst>
                </p:cNvPr>
                <p:cNvPicPr/>
                <p:nvPr/>
              </p:nvPicPr>
              <p:blipFill>
                <a:blip r:embed="rId596"/>
                <a:stretch>
                  <a:fillRect/>
                </a:stretch>
              </p:blipFill>
              <p:spPr>
                <a:xfrm>
                  <a:off x="7443949" y="6124484"/>
                  <a:ext cx="153000" cy="253080"/>
                </a:xfrm>
                <a:prstGeom prst="rect">
                  <a:avLst/>
                </a:prstGeom>
              </p:spPr>
            </p:pic>
          </mc:Fallback>
        </mc:AlternateContent>
      </p:grpSp>
      <p:grpSp>
        <p:nvGrpSpPr>
          <p:cNvPr id="513" name="Gruppieren 512">
            <a:extLst>
              <a:ext uri="{FF2B5EF4-FFF2-40B4-BE49-F238E27FC236}">
                <a16:creationId xmlns:a16="http://schemas.microsoft.com/office/drawing/2014/main" id="{E75CE2EC-4FAD-2D37-E4CF-1608C7AAFA7D}"/>
              </a:ext>
            </a:extLst>
          </p:cNvPr>
          <p:cNvGrpSpPr/>
          <p:nvPr/>
        </p:nvGrpSpPr>
        <p:grpSpPr>
          <a:xfrm>
            <a:off x="220549" y="2506844"/>
            <a:ext cx="2371680" cy="1398240"/>
            <a:chOff x="220549" y="2506844"/>
            <a:chExt cx="2371680" cy="1398240"/>
          </a:xfrm>
        </p:grpSpPr>
        <mc:AlternateContent xmlns:mc="http://schemas.openxmlformats.org/markup-compatibility/2006">
          <mc:Choice xmlns:p14="http://schemas.microsoft.com/office/powerpoint/2010/main" Requires="p14">
            <p:contentPart p14:bwMode="auto" r:id="rId597">
              <p14:nvContentPartPr>
                <p14:cNvPr id="483" name="Freihand 482">
                  <a:extLst>
                    <a:ext uri="{FF2B5EF4-FFF2-40B4-BE49-F238E27FC236}">
                      <a16:creationId xmlns:a16="http://schemas.microsoft.com/office/drawing/2014/main" id="{F29530DE-CF85-507F-256F-3BCF485C3775}"/>
                    </a:ext>
                  </a:extLst>
                </p14:cNvPr>
                <p14:cNvContentPartPr/>
                <p14:nvPr/>
              </p14:nvContentPartPr>
              <p14:xfrm>
                <a:off x="220549" y="3428084"/>
                <a:ext cx="155160" cy="320040"/>
              </p14:xfrm>
            </p:contentPart>
          </mc:Choice>
          <mc:Fallback>
            <p:pic>
              <p:nvPicPr>
                <p:cNvPr id="483" name="Freihand 482">
                  <a:extLst>
                    <a:ext uri="{FF2B5EF4-FFF2-40B4-BE49-F238E27FC236}">
                      <a16:creationId xmlns:a16="http://schemas.microsoft.com/office/drawing/2014/main" id="{F29530DE-CF85-507F-256F-3BCF485C3775}"/>
                    </a:ext>
                  </a:extLst>
                </p:cNvPr>
                <p:cNvPicPr/>
                <p:nvPr/>
              </p:nvPicPr>
              <p:blipFill>
                <a:blip r:embed="rId598"/>
                <a:stretch>
                  <a:fillRect/>
                </a:stretch>
              </p:blipFill>
              <p:spPr>
                <a:xfrm>
                  <a:off x="211909" y="3419444"/>
                  <a:ext cx="1728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84" name="Freihand 483">
                  <a:extLst>
                    <a:ext uri="{FF2B5EF4-FFF2-40B4-BE49-F238E27FC236}">
                      <a16:creationId xmlns:a16="http://schemas.microsoft.com/office/drawing/2014/main" id="{AB8C85D3-4BE5-D342-E07D-515C8CDA31D3}"/>
                    </a:ext>
                  </a:extLst>
                </p14:cNvPr>
                <p14:cNvContentPartPr/>
                <p14:nvPr/>
              </p14:nvContentPartPr>
              <p14:xfrm>
                <a:off x="448429" y="3448244"/>
                <a:ext cx="72720" cy="252000"/>
              </p14:xfrm>
            </p:contentPart>
          </mc:Choice>
          <mc:Fallback>
            <p:pic>
              <p:nvPicPr>
                <p:cNvPr id="484" name="Freihand 483">
                  <a:extLst>
                    <a:ext uri="{FF2B5EF4-FFF2-40B4-BE49-F238E27FC236}">
                      <a16:creationId xmlns:a16="http://schemas.microsoft.com/office/drawing/2014/main" id="{AB8C85D3-4BE5-D342-E07D-515C8CDA31D3}"/>
                    </a:ext>
                  </a:extLst>
                </p:cNvPr>
                <p:cNvPicPr/>
                <p:nvPr/>
              </p:nvPicPr>
              <p:blipFill>
                <a:blip r:embed="rId600"/>
                <a:stretch>
                  <a:fillRect/>
                </a:stretch>
              </p:blipFill>
              <p:spPr>
                <a:xfrm>
                  <a:off x="439429" y="3439244"/>
                  <a:ext cx="903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85" name="Freihand 484">
                  <a:extLst>
                    <a:ext uri="{FF2B5EF4-FFF2-40B4-BE49-F238E27FC236}">
                      <a16:creationId xmlns:a16="http://schemas.microsoft.com/office/drawing/2014/main" id="{EA1BCD6D-E3AD-D577-9481-DEA89D423B7B}"/>
                    </a:ext>
                  </a:extLst>
                </p14:cNvPr>
                <p14:cNvContentPartPr/>
                <p14:nvPr/>
              </p14:nvContentPartPr>
              <p14:xfrm>
                <a:off x="711949" y="3452564"/>
                <a:ext cx="84960" cy="8640"/>
              </p14:xfrm>
            </p:contentPart>
          </mc:Choice>
          <mc:Fallback>
            <p:pic>
              <p:nvPicPr>
                <p:cNvPr id="485" name="Freihand 484">
                  <a:extLst>
                    <a:ext uri="{FF2B5EF4-FFF2-40B4-BE49-F238E27FC236}">
                      <a16:creationId xmlns:a16="http://schemas.microsoft.com/office/drawing/2014/main" id="{EA1BCD6D-E3AD-D577-9481-DEA89D423B7B}"/>
                    </a:ext>
                  </a:extLst>
                </p:cNvPr>
                <p:cNvPicPr/>
                <p:nvPr/>
              </p:nvPicPr>
              <p:blipFill>
                <a:blip r:embed="rId602"/>
                <a:stretch>
                  <a:fillRect/>
                </a:stretch>
              </p:blipFill>
              <p:spPr>
                <a:xfrm>
                  <a:off x="703309" y="3443924"/>
                  <a:ext cx="102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86" name="Freihand 485">
                  <a:extLst>
                    <a:ext uri="{FF2B5EF4-FFF2-40B4-BE49-F238E27FC236}">
                      <a16:creationId xmlns:a16="http://schemas.microsoft.com/office/drawing/2014/main" id="{2A1A5104-55C3-49B1-FDC8-991F21F51679}"/>
                    </a:ext>
                  </a:extLst>
                </p14:cNvPr>
                <p14:cNvContentPartPr/>
                <p14:nvPr/>
              </p14:nvContentPartPr>
              <p14:xfrm>
                <a:off x="720589" y="3517724"/>
                <a:ext cx="87120" cy="31680"/>
              </p14:xfrm>
            </p:contentPart>
          </mc:Choice>
          <mc:Fallback>
            <p:pic>
              <p:nvPicPr>
                <p:cNvPr id="486" name="Freihand 485">
                  <a:extLst>
                    <a:ext uri="{FF2B5EF4-FFF2-40B4-BE49-F238E27FC236}">
                      <a16:creationId xmlns:a16="http://schemas.microsoft.com/office/drawing/2014/main" id="{2A1A5104-55C3-49B1-FDC8-991F21F51679}"/>
                    </a:ext>
                  </a:extLst>
                </p:cNvPr>
                <p:cNvPicPr/>
                <p:nvPr/>
              </p:nvPicPr>
              <p:blipFill>
                <a:blip r:embed="rId604"/>
                <a:stretch>
                  <a:fillRect/>
                </a:stretch>
              </p:blipFill>
              <p:spPr>
                <a:xfrm>
                  <a:off x="711949" y="3508724"/>
                  <a:ext cx="104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89" name="Freihand 488">
                  <a:extLst>
                    <a:ext uri="{FF2B5EF4-FFF2-40B4-BE49-F238E27FC236}">
                      <a16:creationId xmlns:a16="http://schemas.microsoft.com/office/drawing/2014/main" id="{85813034-A7B9-8E2E-12B2-2E8DE3698ABE}"/>
                    </a:ext>
                  </a:extLst>
                </p14:cNvPr>
                <p14:cNvContentPartPr/>
                <p14:nvPr/>
              </p14:nvContentPartPr>
              <p14:xfrm>
                <a:off x="957469" y="3093284"/>
                <a:ext cx="122760" cy="190080"/>
              </p14:xfrm>
            </p:contentPart>
          </mc:Choice>
          <mc:Fallback>
            <p:pic>
              <p:nvPicPr>
                <p:cNvPr id="489" name="Freihand 488">
                  <a:extLst>
                    <a:ext uri="{FF2B5EF4-FFF2-40B4-BE49-F238E27FC236}">
                      <a16:creationId xmlns:a16="http://schemas.microsoft.com/office/drawing/2014/main" id="{85813034-A7B9-8E2E-12B2-2E8DE3698ABE}"/>
                    </a:ext>
                  </a:extLst>
                </p:cNvPr>
                <p:cNvPicPr/>
                <p:nvPr/>
              </p:nvPicPr>
              <p:blipFill>
                <a:blip r:embed="rId606"/>
                <a:stretch>
                  <a:fillRect/>
                </a:stretch>
              </p:blipFill>
              <p:spPr>
                <a:xfrm>
                  <a:off x="948829" y="3084644"/>
                  <a:ext cx="140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90" name="Freihand 489">
                  <a:extLst>
                    <a:ext uri="{FF2B5EF4-FFF2-40B4-BE49-F238E27FC236}">
                      <a16:creationId xmlns:a16="http://schemas.microsoft.com/office/drawing/2014/main" id="{ACD28515-9482-A03B-5F45-C70CAD0C93D8}"/>
                    </a:ext>
                  </a:extLst>
                </p14:cNvPr>
                <p14:cNvContentPartPr/>
                <p14:nvPr/>
              </p14:nvContentPartPr>
              <p14:xfrm>
                <a:off x="1135669" y="3198404"/>
                <a:ext cx="84240" cy="131760"/>
              </p14:xfrm>
            </p:contentPart>
          </mc:Choice>
          <mc:Fallback>
            <p:pic>
              <p:nvPicPr>
                <p:cNvPr id="490" name="Freihand 489">
                  <a:extLst>
                    <a:ext uri="{FF2B5EF4-FFF2-40B4-BE49-F238E27FC236}">
                      <a16:creationId xmlns:a16="http://schemas.microsoft.com/office/drawing/2014/main" id="{ACD28515-9482-A03B-5F45-C70CAD0C93D8}"/>
                    </a:ext>
                  </a:extLst>
                </p:cNvPr>
                <p:cNvPicPr/>
                <p:nvPr/>
              </p:nvPicPr>
              <p:blipFill>
                <a:blip r:embed="rId608"/>
                <a:stretch>
                  <a:fillRect/>
                </a:stretch>
              </p:blipFill>
              <p:spPr>
                <a:xfrm>
                  <a:off x="1126669" y="3189404"/>
                  <a:ext cx="101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91" name="Freihand 490">
                  <a:extLst>
                    <a:ext uri="{FF2B5EF4-FFF2-40B4-BE49-F238E27FC236}">
                      <a16:creationId xmlns:a16="http://schemas.microsoft.com/office/drawing/2014/main" id="{9B1598C2-CCCC-F8D5-BCCD-A7721D5A5E22}"/>
                    </a:ext>
                  </a:extLst>
                </p14:cNvPr>
                <p14:cNvContentPartPr/>
                <p14:nvPr/>
              </p14:nvContentPartPr>
              <p14:xfrm>
                <a:off x="1309549" y="3025604"/>
                <a:ext cx="87480" cy="160920"/>
              </p14:xfrm>
            </p:contentPart>
          </mc:Choice>
          <mc:Fallback>
            <p:pic>
              <p:nvPicPr>
                <p:cNvPr id="491" name="Freihand 490">
                  <a:extLst>
                    <a:ext uri="{FF2B5EF4-FFF2-40B4-BE49-F238E27FC236}">
                      <a16:creationId xmlns:a16="http://schemas.microsoft.com/office/drawing/2014/main" id="{9B1598C2-CCCC-F8D5-BCCD-A7721D5A5E22}"/>
                    </a:ext>
                  </a:extLst>
                </p:cNvPr>
                <p:cNvPicPr/>
                <p:nvPr/>
              </p:nvPicPr>
              <p:blipFill>
                <a:blip r:embed="rId610"/>
                <a:stretch>
                  <a:fillRect/>
                </a:stretch>
              </p:blipFill>
              <p:spPr>
                <a:xfrm>
                  <a:off x="1300549" y="3016604"/>
                  <a:ext cx="105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92" name="Freihand 491">
                  <a:extLst>
                    <a:ext uri="{FF2B5EF4-FFF2-40B4-BE49-F238E27FC236}">
                      <a16:creationId xmlns:a16="http://schemas.microsoft.com/office/drawing/2014/main" id="{45230513-7BF1-76F0-990B-FC3A4B575E41}"/>
                    </a:ext>
                  </a:extLst>
                </p14:cNvPr>
                <p14:cNvContentPartPr/>
                <p14:nvPr/>
              </p14:nvContentPartPr>
              <p14:xfrm>
                <a:off x="1485589" y="2934524"/>
                <a:ext cx="98640" cy="196200"/>
              </p14:xfrm>
            </p:contentPart>
          </mc:Choice>
          <mc:Fallback>
            <p:pic>
              <p:nvPicPr>
                <p:cNvPr id="492" name="Freihand 491">
                  <a:extLst>
                    <a:ext uri="{FF2B5EF4-FFF2-40B4-BE49-F238E27FC236}">
                      <a16:creationId xmlns:a16="http://schemas.microsoft.com/office/drawing/2014/main" id="{45230513-7BF1-76F0-990B-FC3A4B575E41}"/>
                    </a:ext>
                  </a:extLst>
                </p:cNvPr>
                <p:cNvPicPr/>
                <p:nvPr/>
              </p:nvPicPr>
              <p:blipFill>
                <a:blip r:embed="rId612"/>
                <a:stretch>
                  <a:fillRect/>
                </a:stretch>
              </p:blipFill>
              <p:spPr>
                <a:xfrm>
                  <a:off x="1476589" y="2925884"/>
                  <a:ext cx="1162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93" name="Freihand 492">
                  <a:extLst>
                    <a:ext uri="{FF2B5EF4-FFF2-40B4-BE49-F238E27FC236}">
                      <a16:creationId xmlns:a16="http://schemas.microsoft.com/office/drawing/2014/main" id="{C60774FA-8711-C468-E1C9-6FA899E11D39}"/>
                    </a:ext>
                  </a:extLst>
                </p14:cNvPr>
                <p14:cNvContentPartPr/>
                <p14:nvPr/>
              </p14:nvContentPartPr>
              <p14:xfrm>
                <a:off x="1617349" y="2918324"/>
                <a:ext cx="213480" cy="293040"/>
              </p14:xfrm>
            </p:contentPart>
          </mc:Choice>
          <mc:Fallback>
            <p:pic>
              <p:nvPicPr>
                <p:cNvPr id="493" name="Freihand 492">
                  <a:extLst>
                    <a:ext uri="{FF2B5EF4-FFF2-40B4-BE49-F238E27FC236}">
                      <a16:creationId xmlns:a16="http://schemas.microsoft.com/office/drawing/2014/main" id="{C60774FA-8711-C468-E1C9-6FA899E11D39}"/>
                    </a:ext>
                  </a:extLst>
                </p:cNvPr>
                <p:cNvPicPr/>
                <p:nvPr/>
              </p:nvPicPr>
              <p:blipFill>
                <a:blip r:embed="rId614"/>
                <a:stretch>
                  <a:fillRect/>
                </a:stretch>
              </p:blipFill>
              <p:spPr>
                <a:xfrm>
                  <a:off x="1608709" y="2909324"/>
                  <a:ext cx="2311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94" name="Freihand 493">
                  <a:extLst>
                    <a:ext uri="{FF2B5EF4-FFF2-40B4-BE49-F238E27FC236}">
                      <a16:creationId xmlns:a16="http://schemas.microsoft.com/office/drawing/2014/main" id="{73FF1DF1-DEF7-9A0E-E04D-078DB4FF5C8A}"/>
                    </a:ext>
                  </a:extLst>
                </p14:cNvPr>
                <p14:cNvContentPartPr/>
                <p14:nvPr/>
              </p14:nvContentPartPr>
              <p14:xfrm>
                <a:off x="1755229" y="2970884"/>
                <a:ext cx="100080" cy="31320"/>
              </p14:xfrm>
            </p:contentPart>
          </mc:Choice>
          <mc:Fallback>
            <p:pic>
              <p:nvPicPr>
                <p:cNvPr id="494" name="Freihand 493">
                  <a:extLst>
                    <a:ext uri="{FF2B5EF4-FFF2-40B4-BE49-F238E27FC236}">
                      <a16:creationId xmlns:a16="http://schemas.microsoft.com/office/drawing/2014/main" id="{73FF1DF1-DEF7-9A0E-E04D-078DB4FF5C8A}"/>
                    </a:ext>
                  </a:extLst>
                </p:cNvPr>
                <p:cNvPicPr/>
                <p:nvPr/>
              </p:nvPicPr>
              <p:blipFill>
                <a:blip r:embed="rId616"/>
                <a:stretch>
                  <a:fillRect/>
                </a:stretch>
              </p:blipFill>
              <p:spPr>
                <a:xfrm>
                  <a:off x="1746589" y="2961884"/>
                  <a:ext cx="117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95" name="Freihand 494">
                  <a:extLst>
                    <a:ext uri="{FF2B5EF4-FFF2-40B4-BE49-F238E27FC236}">
                      <a16:creationId xmlns:a16="http://schemas.microsoft.com/office/drawing/2014/main" id="{63925768-A887-4315-AE47-A80A2BC3135C}"/>
                    </a:ext>
                  </a:extLst>
                </p14:cNvPr>
                <p14:cNvContentPartPr/>
                <p14:nvPr/>
              </p14:nvContentPartPr>
              <p14:xfrm>
                <a:off x="1961149" y="2774684"/>
                <a:ext cx="117000" cy="205200"/>
              </p14:xfrm>
            </p:contentPart>
          </mc:Choice>
          <mc:Fallback>
            <p:pic>
              <p:nvPicPr>
                <p:cNvPr id="495" name="Freihand 494">
                  <a:extLst>
                    <a:ext uri="{FF2B5EF4-FFF2-40B4-BE49-F238E27FC236}">
                      <a16:creationId xmlns:a16="http://schemas.microsoft.com/office/drawing/2014/main" id="{63925768-A887-4315-AE47-A80A2BC3135C}"/>
                    </a:ext>
                  </a:extLst>
                </p:cNvPr>
                <p:cNvPicPr/>
                <p:nvPr/>
              </p:nvPicPr>
              <p:blipFill>
                <a:blip r:embed="rId618"/>
                <a:stretch>
                  <a:fillRect/>
                </a:stretch>
              </p:blipFill>
              <p:spPr>
                <a:xfrm>
                  <a:off x="1952509" y="2766044"/>
                  <a:ext cx="134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96" name="Freihand 495">
                  <a:extLst>
                    <a:ext uri="{FF2B5EF4-FFF2-40B4-BE49-F238E27FC236}">
                      <a16:creationId xmlns:a16="http://schemas.microsoft.com/office/drawing/2014/main" id="{8183E7F5-2151-855E-C41E-298032774B93}"/>
                    </a:ext>
                  </a:extLst>
                </p14:cNvPr>
                <p14:cNvContentPartPr/>
                <p14:nvPr/>
              </p14:nvContentPartPr>
              <p14:xfrm>
                <a:off x="2131789" y="2871884"/>
                <a:ext cx="136080" cy="141840"/>
              </p14:xfrm>
            </p:contentPart>
          </mc:Choice>
          <mc:Fallback>
            <p:pic>
              <p:nvPicPr>
                <p:cNvPr id="496" name="Freihand 495">
                  <a:extLst>
                    <a:ext uri="{FF2B5EF4-FFF2-40B4-BE49-F238E27FC236}">
                      <a16:creationId xmlns:a16="http://schemas.microsoft.com/office/drawing/2014/main" id="{8183E7F5-2151-855E-C41E-298032774B93}"/>
                    </a:ext>
                  </a:extLst>
                </p:cNvPr>
                <p:cNvPicPr/>
                <p:nvPr/>
              </p:nvPicPr>
              <p:blipFill>
                <a:blip r:embed="rId620"/>
                <a:stretch>
                  <a:fillRect/>
                </a:stretch>
              </p:blipFill>
              <p:spPr>
                <a:xfrm>
                  <a:off x="2123149" y="2862884"/>
                  <a:ext cx="153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97" name="Freihand 496">
                  <a:extLst>
                    <a:ext uri="{FF2B5EF4-FFF2-40B4-BE49-F238E27FC236}">
                      <a16:creationId xmlns:a16="http://schemas.microsoft.com/office/drawing/2014/main" id="{9D8C9EB2-0868-1C22-CD7E-2489755189BD}"/>
                    </a:ext>
                  </a:extLst>
                </p14:cNvPr>
                <p14:cNvContentPartPr/>
                <p14:nvPr/>
              </p14:nvContentPartPr>
              <p14:xfrm>
                <a:off x="981229" y="3111284"/>
                <a:ext cx="1481760" cy="419400"/>
              </p14:xfrm>
            </p:contentPart>
          </mc:Choice>
          <mc:Fallback>
            <p:pic>
              <p:nvPicPr>
                <p:cNvPr id="497" name="Freihand 496">
                  <a:extLst>
                    <a:ext uri="{FF2B5EF4-FFF2-40B4-BE49-F238E27FC236}">
                      <a16:creationId xmlns:a16="http://schemas.microsoft.com/office/drawing/2014/main" id="{9D8C9EB2-0868-1C22-CD7E-2489755189BD}"/>
                    </a:ext>
                  </a:extLst>
                </p:cNvPr>
                <p:cNvPicPr/>
                <p:nvPr/>
              </p:nvPicPr>
              <p:blipFill>
                <a:blip r:embed="rId622"/>
                <a:stretch>
                  <a:fillRect/>
                </a:stretch>
              </p:blipFill>
              <p:spPr>
                <a:xfrm>
                  <a:off x="972589" y="3102284"/>
                  <a:ext cx="149940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99" name="Freihand 498">
                  <a:extLst>
                    <a:ext uri="{FF2B5EF4-FFF2-40B4-BE49-F238E27FC236}">
                      <a16:creationId xmlns:a16="http://schemas.microsoft.com/office/drawing/2014/main" id="{2FC5D3D5-5F3B-21BE-6BCF-CC4421F53F2C}"/>
                    </a:ext>
                  </a:extLst>
                </p14:cNvPr>
                <p14:cNvContentPartPr/>
                <p14:nvPr/>
              </p14:nvContentPartPr>
              <p14:xfrm>
                <a:off x="1413229" y="3486044"/>
                <a:ext cx="92160" cy="188640"/>
              </p14:xfrm>
            </p:contentPart>
          </mc:Choice>
          <mc:Fallback>
            <p:pic>
              <p:nvPicPr>
                <p:cNvPr id="499" name="Freihand 498">
                  <a:extLst>
                    <a:ext uri="{FF2B5EF4-FFF2-40B4-BE49-F238E27FC236}">
                      <a16:creationId xmlns:a16="http://schemas.microsoft.com/office/drawing/2014/main" id="{2FC5D3D5-5F3B-21BE-6BCF-CC4421F53F2C}"/>
                    </a:ext>
                  </a:extLst>
                </p:cNvPr>
                <p:cNvPicPr/>
                <p:nvPr/>
              </p:nvPicPr>
              <p:blipFill>
                <a:blip r:embed="rId624"/>
                <a:stretch>
                  <a:fillRect/>
                </a:stretch>
              </p:blipFill>
              <p:spPr>
                <a:xfrm>
                  <a:off x="1404229" y="3477404"/>
                  <a:ext cx="109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500" name="Freihand 499">
                  <a:extLst>
                    <a:ext uri="{FF2B5EF4-FFF2-40B4-BE49-F238E27FC236}">
                      <a16:creationId xmlns:a16="http://schemas.microsoft.com/office/drawing/2014/main" id="{07F70DFB-2D3B-6778-73E1-FDA0BFB7C406}"/>
                    </a:ext>
                  </a:extLst>
                </p14:cNvPr>
                <p14:cNvContentPartPr/>
                <p14:nvPr/>
              </p14:nvContentPartPr>
              <p14:xfrm>
                <a:off x="1405309" y="3488204"/>
                <a:ext cx="243720" cy="386280"/>
              </p14:xfrm>
            </p:contentPart>
          </mc:Choice>
          <mc:Fallback>
            <p:pic>
              <p:nvPicPr>
                <p:cNvPr id="500" name="Freihand 499">
                  <a:extLst>
                    <a:ext uri="{FF2B5EF4-FFF2-40B4-BE49-F238E27FC236}">
                      <a16:creationId xmlns:a16="http://schemas.microsoft.com/office/drawing/2014/main" id="{07F70DFB-2D3B-6778-73E1-FDA0BFB7C406}"/>
                    </a:ext>
                  </a:extLst>
                </p:cNvPr>
                <p:cNvPicPr/>
                <p:nvPr/>
              </p:nvPicPr>
              <p:blipFill>
                <a:blip r:embed="rId626"/>
                <a:stretch>
                  <a:fillRect/>
                </a:stretch>
              </p:blipFill>
              <p:spPr>
                <a:xfrm>
                  <a:off x="1396669" y="3479564"/>
                  <a:ext cx="26136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501" name="Freihand 500">
                  <a:extLst>
                    <a:ext uri="{FF2B5EF4-FFF2-40B4-BE49-F238E27FC236}">
                      <a16:creationId xmlns:a16="http://schemas.microsoft.com/office/drawing/2014/main" id="{BEB613E9-C859-1A24-D1A6-C298DC17CF5E}"/>
                    </a:ext>
                  </a:extLst>
                </p14:cNvPr>
                <p14:cNvContentPartPr/>
                <p14:nvPr/>
              </p14:nvContentPartPr>
              <p14:xfrm>
                <a:off x="1542829" y="3688004"/>
                <a:ext cx="106200" cy="217080"/>
              </p14:xfrm>
            </p:contentPart>
          </mc:Choice>
          <mc:Fallback>
            <p:pic>
              <p:nvPicPr>
                <p:cNvPr id="501" name="Freihand 500">
                  <a:extLst>
                    <a:ext uri="{FF2B5EF4-FFF2-40B4-BE49-F238E27FC236}">
                      <a16:creationId xmlns:a16="http://schemas.microsoft.com/office/drawing/2014/main" id="{BEB613E9-C859-1A24-D1A6-C298DC17CF5E}"/>
                    </a:ext>
                  </a:extLst>
                </p:cNvPr>
                <p:cNvPicPr/>
                <p:nvPr/>
              </p:nvPicPr>
              <p:blipFill>
                <a:blip r:embed="rId628"/>
                <a:stretch>
                  <a:fillRect/>
                </a:stretch>
              </p:blipFill>
              <p:spPr>
                <a:xfrm>
                  <a:off x="1533829" y="3679004"/>
                  <a:ext cx="1238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511" name="Freihand 510">
                  <a:extLst>
                    <a:ext uri="{FF2B5EF4-FFF2-40B4-BE49-F238E27FC236}">
                      <a16:creationId xmlns:a16="http://schemas.microsoft.com/office/drawing/2014/main" id="{E56D7CCB-E400-7730-E018-F3740C58B508}"/>
                    </a:ext>
                  </a:extLst>
                </p14:cNvPr>
                <p14:cNvContentPartPr/>
                <p14:nvPr/>
              </p14:nvContentPartPr>
              <p14:xfrm>
                <a:off x="2159869" y="2608004"/>
                <a:ext cx="76680" cy="21600"/>
              </p14:xfrm>
            </p:contentPart>
          </mc:Choice>
          <mc:Fallback>
            <p:pic>
              <p:nvPicPr>
                <p:cNvPr id="511" name="Freihand 510">
                  <a:extLst>
                    <a:ext uri="{FF2B5EF4-FFF2-40B4-BE49-F238E27FC236}">
                      <a16:creationId xmlns:a16="http://schemas.microsoft.com/office/drawing/2014/main" id="{E56D7CCB-E400-7730-E018-F3740C58B508}"/>
                    </a:ext>
                  </a:extLst>
                </p:cNvPr>
                <p:cNvPicPr/>
                <p:nvPr/>
              </p:nvPicPr>
              <p:blipFill>
                <a:blip r:embed="rId630"/>
                <a:stretch>
                  <a:fillRect/>
                </a:stretch>
              </p:blipFill>
              <p:spPr>
                <a:xfrm>
                  <a:off x="2150869" y="2599364"/>
                  <a:ext cx="94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512" name="Freihand 511">
                  <a:extLst>
                    <a:ext uri="{FF2B5EF4-FFF2-40B4-BE49-F238E27FC236}">
                      <a16:creationId xmlns:a16="http://schemas.microsoft.com/office/drawing/2014/main" id="{4E69FAF6-8D98-7520-8EED-4A528B176006}"/>
                    </a:ext>
                  </a:extLst>
                </p14:cNvPr>
                <p14:cNvContentPartPr/>
                <p14:nvPr/>
              </p14:nvContentPartPr>
              <p14:xfrm>
                <a:off x="582349" y="2506844"/>
                <a:ext cx="2009880" cy="917280"/>
              </p14:xfrm>
            </p:contentPart>
          </mc:Choice>
          <mc:Fallback>
            <p:pic>
              <p:nvPicPr>
                <p:cNvPr id="512" name="Freihand 511">
                  <a:extLst>
                    <a:ext uri="{FF2B5EF4-FFF2-40B4-BE49-F238E27FC236}">
                      <a16:creationId xmlns:a16="http://schemas.microsoft.com/office/drawing/2014/main" id="{4E69FAF6-8D98-7520-8EED-4A528B176006}"/>
                    </a:ext>
                  </a:extLst>
                </p:cNvPr>
                <p:cNvPicPr/>
                <p:nvPr/>
              </p:nvPicPr>
              <p:blipFill>
                <a:blip r:embed="rId632"/>
                <a:stretch>
                  <a:fillRect/>
                </a:stretch>
              </p:blipFill>
              <p:spPr>
                <a:xfrm>
                  <a:off x="573349" y="2498204"/>
                  <a:ext cx="2027520" cy="934920"/>
                </a:xfrm>
                <a:prstGeom prst="rect">
                  <a:avLst/>
                </a:prstGeom>
              </p:spPr>
            </p:pic>
          </mc:Fallback>
        </mc:AlternateContent>
      </p:grpSp>
      <p:grpSp>
        <p:nvGrpSpPr>
          <p:cNvPr id="516" name="Gruppieren 515">
            <a:extLst>
              <a:ext uri="{FF2B5EF4-FFF2-40B4-BE49-F238E27FC236}">
                <a16:creationId xmlns:a16="http://schemas.microsoft.com/office/drawing/2014/main" id="{70C3B8F6-2A34-4B19-4E50-D057B996A50A}"/>
              </a:ext>
            </a:extLst>
          </p:cNvPr>
          <p:cNvGrpSpPr/>
          <p:nvPr/>
        </p:nvGrpSpPr>
        <p:grpSpPr>
          <a:xfrm>
            <a:off x="111109" y="181964"/>
            <a:ext cx="3611880" cy="2156400"/>
            <a:chOff x="111109" y="181964"/>
            <a:chExt cx="3611880" cy="2156400"/>
          </a:xfrm>
        </p:grpSpPr>
        <mc:AlternateContent xmlns:mc="http://schemas.openxmlformats.org/markup-compatibility/2006">
          <mc:Choice xmlns:p14="http://schemas.microsoft.com/office/powerpoint/2010/main" Requires="p14">
            <p:contentPart p14:bwMode="auto" r:id="rId633">
              <p14:nvContentPartPr>
                <p14:cNvPr id="234" name="Freihand 233">
                  <a:extLst>
                    <a:ext uri="{FF2B5EF4-FFF2-40B4-BE49-F238E27FC236}">
                      <a16:creationId xmlns:a16="http://schemas.microsoft.com/office/drawing/2014/main" id="{FC5894BE-4398-6191-EFD3-E0F36E3F07BC}"/>
                    </a:ext>
                  </a:extLst>
                </p14:cNvPr>
                <p14:cNvContentPartPr/>
                <p14:nvPr/>
              </p14:nvContentPartPr>
              <p14:xfrm>
                <a:off x="111109" y="510644"/>
                <a:ext cx="153360" cy="302040"/>
              </p14:xfrm>
            </p:contentPart>
          </mc:Choice>
          <mc:Fallback>
            <p:pic>
              <p:nvPicPr>
                <p:cNvPr id="234" name="Freihand 233">
                  <a:extLst>
                    <a:ext uri="{FF2B5EF4-FFF2-40B4-BE49-F238E27FC236}">
                      <a16:creationId xmlns:a16="http://schemas.microsoft.com/office/drawing/2014/main" id="{FC5894BE-4398-6191-EFD3-E0F36E3F07BC}"/>
                    </a:ext>
                  </a:extLst>
                </p:cNvPr>
                <p:cNvPicPr/>
                <p:nvPr/>
              </p:nvPicPr>
              <p:blipFill>
                <a:blip r:embed="rId634"/>
                <a:stretch>
                  <a:fillRect/>
                </a:stretch>
              </p:blipFill>
              <p:spPr>
                <a:xfrm>
                  <a:off x="102469" y="502004"/>
                  <a:ext cx="1710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35" name="Freihand 234">
                  <a:extLst>
                    <a:ext uri="{FF2B5EF4-FFF2-40B4-BE49-F238E27FC236}">
                      <a16:creationId xmlns:a16="http://schemas.microsoft.com/office/drawing/2014/main" id="{7E2B2E2C-0B08-BA15-348D-ED1E7F639CBE}"/>
                    </a:ext>
                  </a:extLst>
                </p14:cNvPr>
                <p14:cNvContentPartPr/>
                <p14:nvPr/>
              </p14:nvContentPartPr>
              <p14:xfrm>
                <a:off x="275629" y="755444"/>
                <a:ext cx="149760" cy="159480"/>
              </p14:xfrm>
            </p:contentPart>
          </mc:Choice>
          <mc:Fallback>
            <p:pic>
              <p:nvPicPr>
                <p:cNvPr id="235" name="Freihand 234">
                  <a:extLst>
                    <a:ext uri="{FF2B5EF4-FFF2-40B4-BE49-F238E27FC236}">
                      <a16:creationId xmlns:a16="http://schemas.microsoft.com/office/drawing/2014/main" id="{7E2B2E2C-0B08-BA15-348D-ED1E7F639CBE}"/>
                    </a:ext>
                  </a:extLst>
                </p:cNvPr>
                <p:cNvPicPr/>
                <p:nvPr/>
              </p:nvPicPr>
              <p:blipFill>
                <a:blip r:embed="rId636"/>
                <a:stretch>
                  <a:fillRect/>
                </a:stretch>
              </p:blipFill>
              <p:spPr>
                <a:xfrm>
                  <a:off x="266629" y="746444"/>
                  <a:ext cx="167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249" name="Freihand 248">
                  <a:extLst>
                    <a:ext uri="{FF2B5EF4-FFF2-40B4-BE49-F238E27FC236}">
                      <a16:creationId xmlns:a16="http://schemas.microsoft.com/office/drawing/2014/main" id="{A8FC1A95-2273-EC0C-8361-13A60E450AE4}"/>
                    </a:ext>
                  </a:extLst>
                </p14:cNvPr>
                <p14:cNvContentPartPr/>
                <p14:nvPr/>
              </p14:nvContentPartPr>
              <p14:xfrm>
                <a:off x="473989" y="554564"/>
                <a:ext cx="137520" cy="9720"/>
              </p14:xfrm>
            </p:contentPart>
          </mc:Choice>
          <mc:Fallback>
            <p:pic>
              <p:nvPicPr>
                <p:cNvPr id="249" name="Freihand 248">
                  <a:extLst>
                    <a:ext uri="{FF2B5EF4-FFF2-40B4-BE49-F238E27FC236}">
                      <a16:creationId xmlns:a16="http://schemas.microsoft.com/office/drawing/2014/main" id="{A8FC1A95-2273-EC0C-8361-13A60E450AE4}"/>
                    </a:ext>
                  </a:extLst>
                </p:cNvPr>
                <p:cNvPicPr/>
                <p:nvPr/>
              </p:nvPicPr>
              <p:blipFill>
                <a:blip r:embed="rId638"/>
                <a:stretch>
                  <a:fillRect/>
                </a:stretch>
              </p:blipFill>
              <p:spPr>
                <a:xfrm>
                  <a:off x="465349" y="545924"/>
                  <a:ext cx="155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250" name="Freihand 249">
                  <a:extLst>
                    <a:ext uri="{FF2B5EF4-FFF2-40B4-BE49-F238E27FC236}">
                      <a16:creationId xmlns:a16="http://schemas.microsoft.com/office/drawing/2014/main" id="{C8D37914-D549-85CA-D0D9-86899DAB9A22}"/>
                    </a:ext>
                  </a:extLst>
                </p14:cNvPr>
                <p14:cNvContentPartPr/>
                <p14:nvPr/>
              </p14:nvContentPartPr>
              <p14:xfrm>
                <a:off x="484429" y="651764"/>
                <a:ext cx="146880" cy="17640"/>
              </p14:xfrm>
            </p:contentPart>
          </mc:Choice>
          <mc:Fallback>
            <p:pic>
              <p:nvPicPr>
                <p:cNvPr id="250" name="Freihand 249">
                  <a:extLst>
                    <a:ext uri="{FF2B5EF4-FFF2-40B4-BE49-F238E27FC236}">
                      <a16:creationId xmlns:a16="http://schemas.microsoft.com/office/drawing/2014/main" id="{C8D37914-D549-85CA-D0D9-86899DAB9A22}"/>
                    </a:ext>
                  </a:extLst>
                </p:cNvPr>
                <p:cNvPicPr/>
                <p:nvPr/>
              </p:nvPicPr>
              <p:blipFill>
                <a:blip r:embed="rId640"/>
                <a:stretch>
                  <a:fillRect/>
                </a:stretch>
              </p:blipFill>
              <p:spPr>
                <a:xfrm>
                  <a:off x="475429" y="643124"/>
                  <a:ext cx="164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51" name="Freihand 250">
                  <a:extLst>
                    <a:ext uri="{FF2B5EF4-FFF2-40B4-BE49-F238E27FC236}">
                      <a16:creationId xmlns:a16="http://schemas.microsoft.com/office/drawing/2014/main" id="{665B6DB2-60F2-98ED-1DC6-5E82E14A6D8F}"/>
                    </a:ext>
                  </a:extLst>
                </p14:cNvPr>
                <p14:cNvContentPartPr/>
                <p14:nvPr/>
              </p14:nvContentPartPr>
              <p14:xfrm>
                <a:off x="724909" y="300404"/>
                <a:ext cx="82800" cy="186480"/>
              </p14:xfrm>
            </p:contentPart>
          </mc:Choice>
          <mc:Fallback>
            <p:pic>
              <p:nvPicPr>
                <p:cNvPr id="251" name="Freihand 250">
                  <a:extLst>
                    <a:ext uri="{FF2B5EF4-FFF2-40B4-BE49-F238E27FC236}">
                      <a16:creationId xmlns:a16="http://schemas.microsoft.com/office/drawing/2014/main" id="{665B6DB2-60F2-98ED-1DC6-5E82E14A6D8F}"/>
                    </a:ext>
                  </a:extLst>
                </p:cNvPr>
                <p:cNvPicPr/>
                <p:nvPr/>
              </p:nvPicPr>
              <p:blipFill>
                <a:blip r:embed="rId642"/>
                <a:stretch>
                  <a:fillRect/>
                </a:stretch>
              </p:blipFill>
              <p:spPr>
                <a:xfrm>
                  <a:off x="715909" y="291764"/>
                  <a:ext cx="100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52" name="Freihand 251">
                  <a:extLst>
                    <a:ext uri="{FF2B5EF4-FFF2-40B4-BE49-F238E27FC236}">
                      <a16:creationId xmlns:a16="http://schemas.microsoft.com/office/drawing/2014/main" id="{17EE0845-02E8-C1D1-DF60-EC541D672AAC}"/>
                    </a:ext>
                  </a:extLst>
                </p14:cNvPr>
                <p14:cNvContentPartPr/>
                <p14:nvPr/>
              </p14:nvContentPartPr>
              <p14:xfrm>
                <a:off x="683509" y="542684"/>
                <a:ext cx="142920" cy="60840"/>
              </p14:xfrm>
            </p:contentPart>
          </mc:Choice>
          <mc:Fallback>
            <p:pic>
              <p:nvPicPr>
                <p:cNvPr id="252" name="Freihand 251">
                  <a:extLst>
                    <a:ext uri="{FF2B5EF4-FFF2-40B4-BE49-F238E27FC236}">
                      <a16:creationId xmlns:a16="http://schemas.microsoft.com/office/drawing/2014/main" id="{17EE0845-02E8-C1D1-DF60-EC541D672AAC}"/>
                    </a:ext>
                  </a:extLst>
                </p:cNvPr>
                <p:cNvPicPr/>
                <p:nvPr/>
              </p:nvPicPr>
              <p:blipFill>
                <a:blip r:embed="rId644"/>
                <a:stretch>
                  <a:fillRect/>
                </a:stretch>
              </p:blipFill>
              <p:spPr>
                <a:xfrm>
                  <a:off x="674869" y="533684"/>
                  <a:ext cx="160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253" name="Freihand 252">
                  <a:extLst>
                    <a:ext uri="{FF2B5EF4-FFF2-40B4-BE49-F238E27FC236}">
                      <a16:creationId xmlns:a16="http://schemas.microsoft.com/office/drawing/2014/main" id="{7F7731BA-B1E7-A087-BD23-63D3FF3B0B55}"/>
                    </a:ext>
                  </a:extLst>
                </p14:cNvPr>
                <p14:cNvContentPartPr/>
                <p14:nvPr/>
              </p14:nvContentPartPr>
              <p14:xfrm>
                <a:off x="704029" y="660404"/>
                <a:ext cx="122040" cy="239040"/>
              </p14:xfrm>
            </p:contentPart>
          </mc:Choice>
          <mc:Fallback>
            <p:pic>
              <p:nvPicPr>
                <p:cNvPr id="253" name="Freihand 252">
                  <a:extLst>
                    <a:ext uri="{FF2B5EF4-FFF2-40B4-BE49-F238E27FC236}">
                      <a16:creationId xmlns:a16="http://schemas.microsoft.com/office/drawing/2014/main" id="{7F7731BA-B1E7-A087-BD23-63D3FF3B0B55}"/>
                    </a:ext>
                  </a:extLst>
                </p:cNvPr>
                <p:cNvPicPr/>
                <p:nvPr/>
              </p:nvPicPr>
              <p:blipFill>
                <a:blip r:embed="rId646"/>
                <a:stretch>
                  <a:fillRect/>
                </a:stretch>
              </p:blipFill>
              <p:spPr>
                <a:xfrm>
                  <a:off x="695029" y="651764"/>
                  <a:ext cx="1396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260" name="Freihand 259">
                  <a:extLst>
                    <a:ext uri="{FF2B5EF4-FFF2-40B4-BE49-F238E27FC236}">
                      <a16:creationId xmlns:a16="http://schemas.microsoft.com/office/drawing/2014/main" id="{9F63FCF9-8647-3E52-26BC-9559130B0643}"/>
                    </a:ext>
                  </a:extLst>
                </p14:cNvPr>
                <p14:cNvContentPartPr/>
                <p14:nvPr/>
              </p14:nvContentPartPr>
              <p14:xfrm>
                <a:off x="917869" y="320924"/>
                <a:ext cx="107280" cy="442800"/>
              </p14:xfrm>
            </p:contentPart>
          </mc:Choice>
          <mc:Fallback>
            <p:pic>
              <p:nvPicPr>
                <p:cNvPr id="260" name="Freihand 259">
                  <a:extLst>
                    <a:ext uri="{FF2B5EF4-FFF2-40B4-BE49-F238E27FC236}">
                      <a16:creationId xmlns:a16="http://schemas.microsoft.com/office/drawing/2014/main" id="{9F63FCF9-8647-3E52-26BC-9559130B0643}"/>
                    </a:ext>
                  </a:extLst>
                </p:cNvPr>
                <p:cNvPicPr/>
                <p:nvPr/>
              </p:nvPicPr>
              <p:blipFill>
                <a:blip r:embed="rId648"/>
                <a:stretch>
                  <a:fillRect/>
                </a:stretch>
              </p:blipFill>
              <p:spPr>
                <a:xfrm>
                  <a:off x="909229" y="311924"/>
                  <a:ext cx="12492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262" name="Freihand 261">
                  <a:extLst>
                    <a:ext uri="{FF2B5EF4-FFF2-40B4-BE49-F238E27FC236}">
                      <a16:creationId xmlns:a16="http://schemas.microsoft.com/office/drawing/2014/main" id="{206C1274-2142-2FEF-A020-CAAFF09D55F1}"/>
                    </a:ext>
                  </a:extLst>
                </p14:cNvPr>
                <p14:cNvContentPartPr/>
                <p14:nvPr/>
              </p14:nvContentPartPr>
              <p14:xfrm>
                <a:off x="1094989" y="381764"/>
                <a:ext cx="48960" cy="187200"/>
              </p14:xfrm>
            </p:contentPart>
          </mc:Choice>
          <mc:Fallback>
            <p:pic>
              <p:nvPicPr>
                <p:cNvPr id="262" name="Freihand 261">
                  <a:extLst>
                    <a:ext uri="{FF2B5EF4-FFF2-40B4-BE49-F238E27FC236}">
                      <a16:creationId xmlns:a16="http://schemas.microsoft.com/office/drawing/2014/main" id="{206C1274-2142-2FEF-A020-CAAFF09D55F1}"/>
                    </a:ext>
                  </a:extLst>
                </p:cNvPr>
                <p:cNvPicPr/>
                <p:nvPr/>
              </p:nvPicPr>
              <p:blipFill>
                <a:blip r:embed="rId650"/>
                <a:stretch>
                  <a:fillRect/>
                </a:stretch>
              </p:blipFill>
              <p:spPr>
                <a:xfrm>
                  <a:off x="1085989" y="372764"/>
                  <a:ext cx="66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263" name="Freihand 262">
                  <a:extLst>
                    <a:ext uri="{FF2B5EF4-FFF2-40B4-BE49-F238E27FC236}">
                      <a16:creationId xmlns:a16="http://schemas.microsoft.com/office/drawing/2014/main" id="{62DF2F73-6785-EDC9-5E4C-12112D15ADB7}"/>
                    </a:ext>
                  </a:extLst>
                </p14:cNvPr>
                <p14:cNvContentPartPr/>
                <p14:nvPr/>
              </p14:nvContentPartPr>
              <p14:xfrm>
                <a:off x="1051429" y="368444"/>
                <a:ext cx="148680" cy="28800"/>
              </p14:xfrm>
            </p:contentPart>
          </mc:Choice>
          <mc:Fallback>
            <p:pic>
              <p:nvPicPr>
                <p:cNvPr id="263" name="Freihand 262">
                  <a:extLst>
                    <a:ext uri="{FF2B5EF4-FFF2-40B4-BE49-F238E27FC236}">
                      <a16:creationId xmlns:a16="http://schemas.microsoft.com/office/drawing/2014/main" id="{62DF2F73-6785-EDC9-5E4C-12112D15ADB7}"/>
                    </a:ext>
                  </a:extLst>
                </p:cNvPr>
                <p:cNvPicPr/>
                <p:nvPr/>
              </p:nvPicPr>
              <p:blipFill>
                <a:blip r:embed="rId652"/>
                <a:stretch>
                  <a:fillRect/>
                </a:stretch>
              </p:blipFill>
              <p:spPr>
                <a:xfrm>
                  <a:off x="1042789" y="359444"/>
                  <a:ext cx="166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264" name="Freihand 263">
                  <a:extLst>
                    <a:ext uri="{FF2B5EF4-FFF2-40B4-BE49-F238E27FC236}">
                      <a16:creationId xmlns:a16="http://schemas.microsoft.com/office/drawing/2014/main" id="{62757976-D88D-B61D-6BD1-723205B5D0DA}"/>
                    </a:ext>
                  </a:extLst>
                </p14:cNvPr>
                <p14:cNvContentPartPr/>
                <p14:nvPr/>
              </p14:nvContentPartPr>
              <p14:xfrm>
                <a:off x="1064029" y="465284"/>
                <a:ext cx="109080" cy="14400"/>
              </p14:xfrm>
            </p:contentPart>
          </mc:Choice>
          <mc:Fallback>
            <p:pic>
              <p:nvPicPr>
                <p:cNvPr id="264" name="Freihand 263">
                  <a:extLst>
                    <a:ext uri="{FF2B5EF4-FFF2-40B4-BE49-F238E27FC236}">
                      <a16:creationId xmlns:a16="http://schemas.microsoft.com/office/drawing/2014/main" id="{62757976-D88D-B61D-6BD1-723205B5D0DA}"/>
                    </a:ext>
                  </a:extLst>
                </p:cNvPr>
                <p:cNvPicPr/>
                <p:nvPr/>
              </p:nvPicPr>
              <p:blipFill>
                <a:blip r:embed="rId654"/>
                <a:stretch>
                  <a:fillRect/>
                </a:stretch>
              </p:blipFill>
              <p:spPr>
                <a:xfrm>
                  <a:off x="1055029" y="456284"/>
                  <a:ext cx="126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65" name="Freihand 264">
                  <a:extLst>
                    <a:ext uri="{FF2B5EF4-FFF2-40B4-BE49-F238E27FC236}">
                      <a16:creationId xmlns:a16="http://schemas.microsoft.com/office/drawing/2014/main" id="{EB84A6D2-5713-63AF-4E86-DA04D51FBF3D}"/>
                    </a:ext>
                  </a:extLst>
                </p14:cNvPr>
                <p14:cNvContentPartPr/>
                <p14:nvPr/>
              </p14:nvContentPartPr>
              <p14:xfrm>
                <a:off x="1163389" y="573644"/>
                <a:ext cx="56520" cy="108360"/>
              </p14:xfrm>
            </p:contentPart>
          </mc:Choice>
          <mc:Fallback>
            <p:pic>
              <p:nvPicPr>
                <p:cNvPr id="265" name="Freihand 264">
                  <a:extLst>
                    <a:ext uri="{FF2B5EF4-FFF2-40B4-BE49-F238E27FC236}">
                      <a16:creationId xmlns:a16="http://schemas.microsoft.com/office/drawing/2014/main" id="{EB84A6D2-5713-63AF-4E86-DA04D51FBF3D}"/>
                    </a:ext>
                  </a:extLst>
                </p:cNvPr>
                <p:cNvPicPr/>
                <p:nvPr/>
              </p:nvPicPr>
              <p:blipFill>
                <a:blip r:embed="rId656"/>
                <a:stretch>
                  <a:fillRect/>
                </a:stretch>
              </p:blipFill>
              <p:spPr>
                <a:xfrm>
                  <a:off x="1154749" y="564644"/>
                  <a:ext cx="74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266" name="Freihand 265">
                  <a:extLst>
                    <a:ext uri="{FF2B5EF4-FFF2-40B4-BE49-F238E27FC236}">
                      <a16:creationId xmlns:a16="http://schemas.microsoft.com/office/drawing/2014/main" id="{91A274B6-E1B3-2026-B05F-00F14FB91865}"/>
                    </a:ext>
                  </a:extLst>
                </p14:cNvPr>
                <p14:cNvContentPartPr/>
                <p14:nvPr/>
              </p14:nvContentPartPr>
              <p14:xfrm>
                <a:off x="1318189" y="494084"/>
                <a:ext cx="68400" cy="8280"/>
              </p14:xfrm>
            </p:contentPart>
          </mc:Choice>
          <mc:Fallback>
            <p:pic>
              <p:nvPicPr>
                <p:cNvPr id="266" name="Freihand 265">
                  <a:extLst>
                    <a:ext uri="{FF2B5EF4-FFF2-40B4-BE49-F238E27FC236}">
                      <a16:creationId xmlns:a16="http://schemas.microsoft.com/office/drawing/2014/main" id="{91A274B6-E1B3-2026-B05F-00F14FB91865}"/>
                    </a:ext>
                  </a:extLst>
                </p:cNvPr>
                <p:cNvPicPr/>
                <p:nvPr/>
              </p:nvPicPr>
              <p:blipFill>
                <a:blip r:embed="rId658"/>
                <a:stretch>
                  <a:fillRect/>
                </a:stretch>
              </p:blipFill>
              <p:spPr>
                <a:xfrm>
                  <a:off x="1309549" y="485444"/>
                  <a:ext cx="86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268" name="Freihand 267">
                  <a:extLst>
                    <a:ext uri="{FF2B5EF4-FFF2-40B4-BE49-F238E27FC236}">
                      <a16:creationId xmlns:a16="http://schemas.microsoft.com/office/drawing/2014/main" id="{3BFB4BEE-4587-51A7-E357-8AEE253671EF}"/>
                    </a:ext>
                  </a:extLst>
                </p14:cNvPr>
                <p14:cNvContentPartPr/>
                <p14:nvPr/>
              </p14:nvContentPartPr>
              <p14:xfrm>
                <a:off x="1457509" y="334964"/>
                <a:ext cx="140760" cy="293040"/>
              </p14:xfrm>
            </p:contentPart>
          </mc:Choice>
          <mc:Fallback>
            <p:pic>
              <p:nvPicPr>
                <p:cNvPr id="268" name="Freihand 267">
                  <a:extLst>
                    <a:ext uri="{FF2B5EF4-FFF2-40B4-BE49-F238E27FC236}">
                      <a16:creationId xmlns:a16="http://schemas.microsoft.com/office/drawing/2014/main" id="{3BFB4BEE-4587-51A7-E357-8AEE253671EF}"/>
                    </a:ext>
                  </a:extLst>
                </p:cNvPr>
                <p:cNvPicPr/>
                <p:nvPr/>
              </p:nvPicPr>
              <p:blipFill>
                <a:blip r:embed="rId660"/>
                <a:stretch>
                  <a:fillRect/>
                </a:stretch>
              </p:blipFill>
              <p:spPr>
                <a:xfrm>
                  <a:off x="1448509" y="326324"/>
                  <a:ext cx="1584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269" name="Freihand 268">
                  <a:extLst>
                    <a:ext uri="{FF2B5EF4-FFF2-40B4-BE49-F238E27FC236}">
                      <a16:creationId xmlns:a16="http://schemas.microsoft.com/office/drawing/2014/main" id="{E5DFB2F5-F500-5052-2857-B43DA9368CA4}"/>
                    </a:ext>
                  </a:extLst>
                </p14:cNvPr>
                <p14:cNvContentPartPr/>
                <p14:nvPr/>
              </p14:nvContentPartPr>
              <p14:xfrm>
                <a:off x="1614109" y="551684"/>
                <a:ext cx="53640" cy="138240"/>
              </p14:xfrm>
            </p:contentPart>
          </mc:Choice>
          <mc:Fallback>
            <p:pic>
              <p:nvPicPr>
                <p:cNvPr id="269" name="Freihand 268">
                  <a:extLst>
                    <a:ext uri="{FF2B5EF4-FFF2-40B4-BE49-F238E27FC236}">
                      <a16:creationId xmlns:a16="http://schemas.microsoft.com/office/drawing/2014/main" id="{E5DFB2F5-F500-5052-2857-B43DA9368CA4}"/>
                    </a:ext>
                  </a:extLst>
                </p:cNvPr>
                <p:cNvPicPr/>
                <p:nvPr/>
              </p:nvPicPr>
              <p:blipFill>
                <a:blip r:embed="rId662"/>
                <a:stretch>
                  <a:fillRect/>
                </a:stretch>
              </p:blipFill>
              <p:spPr>
                <a:xfrm>
                  <a:off x="1605109" y="543044"/>
                  <a:ext cx="71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270" name="Freihand 269">
                  <a:extLst>
                    <a:ext uri="{FF2B5EF4-FFF2-40B4-BE49-F238E27FC236}">
                      <a16:creationId xmlns:a16="http://schemas.microsoft.com/office/drawing/2014/main" id="{CA6B23EF-58FF-8DE8-6F98-89AC05043B63}"/>
                    </a:ext>
                  </a:extLst>
                </p14:cNvPr>
                <p14:cNvContentPartPr/>
                <p14:nvPr/>
              </p14:nvContentPartPr>
              <p14:xfrm>
                <a:off x="1705189" y="267644"/>
                <a:ext cx="112680" cy="448560"/>
              </p14:xfrm>
            </p:contentPart>
          </mc:Choice>
          <mc:Fallback>
            <p:pic>
              <p:nvPicPr>
                <p:cNvPr id="270" name="Freihand 269">
                  <a:extLst>
                    <a:ext uri="{FF2B5EF4-FFF2-40B4-BE49-F238E27FC236}">
                      <a16:creationId xmlns:a16="http://schemas.microsoft.com/office/drawing/2014/main" id="{CA6B23EF-58FF-8DE8-6F98-89AC05043B63}"/>
                    </a:ext>
                  </a:extLst>
                </p:cNvPr>
                <p:cNvPicPr/>
                <p:nvPr/>
              </p:nvPicPr>
              <p:blipFill>
                <a:blip r:embed="rId664"/>
                <a:stretch>
                  <a:fillRect/>
                </a:stretch>
              </p:blipFill>
              <p:spPr>
                <a:xfrm>
                  <a:off x="1696549" y="259004"/>
                  <a:ext cx="13032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291" name="Freihand 290">
                  <a:extLst>
                    <a:ext uri="{FF2B5EF4-FFF2-40B4-BE49-F238E27FC236}">
                      <a16:creationId xmlns:a16="http://schemas.microsoft.com/office/drawing/2014/main" id="{3355FD63-404E-F300-8E9A-4C2D16284C85}"/>
                    </a:ext>
                  </a:extLst>
                </p14:cNvPr>
                <p14:cNvContentPartPr/>
                <p14:nvPr/>
              </p14:nvContentPartPr>
              <p14:xfrm>
                <a:off x="1850269" y="244964"/>
                <a:ext cx="78120" cy="402480"/>
              </p14:xfrm>
            </p:contentPart>
          </mc:Choice>
          <mc:Fallback>
            <p:pic>
              <p:nvPicPr>
                <p:cNvPr id="291" name="Freihand 290">
                  <a:extLst>
                    <a:ext uri="{FF2B5EF4-FFF2-40B4-BE49-F238E27FC236}">
                      <a16:creationId xmlns:a16="http://schemas.microsoft.com/office/drawing/2014/main" id="{3355FD63-404E-F300-8E9A-4C2D16284C85}"/>
                    </a:ext>
                  </a:extLst>
                </p:cNvPr>
                <p:cNvPicPr/>
                <p:nvPr/>
              </p:nvPicPr>
              <p:blipFill>
                <a:blip r:embed="rId666"/>
                <a:stretch>
                  <a:fillRect/>
                </a:stretch>
              </p:blipFill>
              <p:spPr>
                <a:xfrm>
                  <a:off x="1841269" y="235964"/>
                  <a:ext cx="957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92" name="Freihand 291">
                  <a:extLst>
                    <a:ext uri="{FF2B5EF4-FFF2-40B4-BE49-F238E27FC236}">
                      <a16:creationId xmlns:a16="http://schemas.microsoft.com/office/drawing/2014/main" id="{2D4DBFF7-1C76-FC6B-F6B2-2549815B5E63}"/>
                    </a:ext>
                  </a:extLst>
                </p14:cNvPr>
                <p14:cNvContentPartPr/>
                <p14:nvPr/>
              </p14:nvContentPartPr>
              <p14:xfrm>
                <a:off x="1978069" y="295004"/>
                <a:ext cx="51840" cy="209520"/>
              </p14:xfrm>
            </p:contentPart>
          </mc:Choice>
          <mc:Fallback>
            <p:pic>
              <p:nvPicPr>
                <p:cNvPr id="292" name="Freihand 291">
                  <a:extLst>
                    <a:ext uri="{FF2B5EF4-FFF2-40B4-BE49-F238E27FC236}">
                      <a16:creationId xmlns:a16="http://schemas.microsoft.com/office/drawing/2014/main" id="{2D4DBFF7-1C76-FC6B-F6B2-2549815B5E63}"/>
                    </a:ext>
                  </a:extLst>
                </p:cNvPr>
                <p:cNvPicPr/>
                <p:nvPr/>
              </p:nvPicPr>
              <p:blipFill>
                <a:blip r:embed="rId668"/>
                <a:stretch>
                  <a:fillRect/>
                </a:stretch>
              </p:blipFill>
              <p:spPr>
                <a:xfrm>
                  <a:off x="1969429" y="286364"/>
                  <a:ext cx="694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93" name="Freihand 292">
                  <a:extLst>
                    <a:ext uri="{FF2B5EF4-FFF2-40B4-BE49-F238E27FC236}">
                      <a16:creationId xmlns:a16="http://schemas.microsoft.com/office/drawing/2014/main" id="{33B63D2C-95BF-1859-C481-72F5E0E09512}"/>
                    </a:ext>
                  </a:extLst>
                </p14:cNvPr>
                <p14:cNvContentPartPr/>
                <p14:nvPr/>
              </p14:nvContentPartPr>
              <p14:xfrm>
                <a:off x="1926229" y="269804"/>
                <a:ext cx="162000" cy="63360"/>
              </p14:xfrm>
            </p:contentPart>
          </mc:Choice>
          <mc:Fallback>
            <p:pic>
              <p:nvPicPr>
                <p:cNvPr id="293" name="Freihand 292">
                  <a:extLst>
                    <a:ext uri="{FF2B5EF4-FFF2-40B4-BE49-F238E27FC236}">
                      <a16:creationId xmlns:a16="http://schemas.microsoft.com/office/drawing/2014/main" id="{33B63D2C-95BF-1859-C481-72F5E0E09512}"/>
                    </a:ext>
                  </a:extLst>
                </p:cNvPr>
                <p:cNvPicPr/>
                <p:nvPr/>
              </p:nvPicPr>
              <p:blipFill>
                <a:blip r:embed="rId670"/>
                <a:stretch>
                  <a:fillRect/>
                </a:stretch>
              </p:blipFill>
              <p:spPr>
                <a:xfrm>
                  <a:off x="1917229" y="261164"/>
                  <a:ext cx="179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94" name="Freihand 293">
                  <a:extLst>
                    <a:ext uri="{FF2B5EF4-FFF2-40B4-BE49-F238E27FC236}">
                      <a16:creationId xmlns:a16="http://schemas.microsoft.com/office/drawing/2014/main" id="{2F554A52-D3E4-9AC4-BF42-B5A4BAD83373}"/>
                    </a:ext>
                  </a:extLst>
                </p14:cNvPr>
                <p14:cNvContentPartPr/>
                <p14:nvPr/>
              </p14:nvContentPartPr>
              <p14:xfrm>
                <a:off x="1926589" y="381044"/>
                <a:ext cx="127440" cy="24120"/>
              </p14:xfrm>
            </p:contentPart>
          </mc:Choice>
          <mc:Fallback>
            <p:pic>
              <p:nvPicPr>
                <p:cNvPr id="294" name="Freihand 293">
                  <a:extLst>
                    <a:ext uri="{FF2B5EF4-FFF2-40B4-BE49-F238E27FC236}">
                      <a16:creationId xmlns:a16="http://schemas.microsoft.com/office/drawing/2014/main" id="{2F554A52-D3E4-9AC4-BF42-B5A4BAD83373}"/>
                    </a:ext>
                  </a:extLst>
                </p:cNvPr>
                <p:cNvPicPr/>
                <p:nvPr/>
              </p:nvPicPr>
              <p:blipFill>
                <a:blip r:embed="rId672"/>
                <a:stretch>
                  <a:fillRect/>
                </a:stretch>
              </p:blipFill>
              <p:spPr>
                <a:xfrm>
                  <a:off x="1917589" y="372404"/>
                  <a:ext cx="145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96" name="Freihand 295">
                  <a:extLst>
                    <a:ext uri="{FF2B5EF4-FFF2-40B4-BE49-F238E27FC236}">
                      <a16:creationId xmlns:a16="http://schemas.microsoft.com/office/drawing/2014/main" id="{6EF479CA-C609-C058-AD3A-80A32FDB1D67}"/>
                    </a:ext>
                  </a:extLst>
                </p14:cNvPr>
                <p14:cNvContentPartPr/>
                <p14:nvPr/>
              </p14:nvContentPartPr>
              <p14:xfrm>
                <a:off x="2045029" y="457724"/>
                <a:ext cx="75600" cy="143280"/>
              </p14:xfrm>
            </p:contentPart>
          </mc:Choice>
          <mc:Fallback>
            <p:pic>
              <p:nvPicPr>
                <p:cNvPr id="296" name="Freihand 295">
                  <a:extLst>
                    <a:ext uri="{FF2B5EF4-FFF2-40B4-BE49-F238E27FC236}">
                      <a16:creationId xmlns:a16="http://schemas.microsoft.com/office/drawing/2014/main" id="{6EF479CA-C609-C058-AD3A-80A32FDB1D67}"/>
                    </a:ext>
                  </a:extLst>
                </p:cNvPr>
                <p:cNvPicPr/>
                <p:nvPr/>
              </p:nvPicPr>
              <p:blipFill>
                <a:blip r:embed="rId674"/>
                <a:stretch>
                  <a:fillRect/>
                </a:stretch>
              </p:blipFill>
              <p:spPr>
                <a:xfrm>
                  <a:off x="2036029" y="448724"/>
                  <a:ext cx="93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97" name="Freihand 296">
                  <a:extLst>
                    <a:ext uri="{FF2B5EF4-FFF2-40B4-BE49-F238E27FC236}">
                      <a16:creationId xmlns:a16="http://schemas.microsoft.com/office/drawing/2014/main" id="{7FF0CC2D-6DA9-A888-BC5F-2BCFF1088AD9}"/>
                    </a:ext>
                  </a:extLst>
                </p14:cNvPr>
                <p14:cNvContentPartPr/>
                <p14:nvPr/>
              </p14:nvContentPartPr>
              <p14:xfrm>
                <a:off x="2167429" y="383204"/>
                <a:ext cx="122040" cy="23040"/>
              </p14:xfrm>
            </p:contentPart>
          </mc:Choice>
          <mc:Fallback>
            <p:pic>
              <p:nvPicPr>
                <p:cNvPr id="297" name="Freihand 296">
                  <a:extLst>
                    <a:ext uri="{FF2B5EF4-FFF2-40B4-BE49-F238E27FC236}">
                      <a16:creationId xmlns:a16="http://schemas.microsoft.com/office/drawing/2014/main" id="{7FF0CC2D-6DA9-A888-BC5F-2BCFF1088AD9}"/>
                    </a:ext>
                  </a:extLst>
                </p:cNvPr>
                <p:cNvPicPr/>
                <p:nvPr/>
              </p:nvPicPr>
              <p:blipFill>
                <a:blip r:embed="rId676"/>
                <a:stretch>
                  <a:fillRect/>
                </a:stretch>
              </p:blipFill>
              <p:spPr>
                <a:xfrm>
                  <a:off x="2158789" y="374564"/>
                  <a:ext cx="139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98" name="Freihand 297">
                  <a:extLst>
                    <a:ext uri="{FF2B5EF4-FFF2-40B4-BE49-F238E27FC236}">
                      <a16:creationId xmlns:a16="http://schemas.microsoft.com/office/drawing/2014/main" id="{10544D8E-17BE-F1C3-7C1D-939527CA86E7}"/>
                    </a:ext>
                  </a:extLst>
                </p14:cNvPr>
                <p14:cNvContentPartPr/>
                <p14:nvPr/>
              </p14:nvContentPartPr>
              <p14:xfrm>
                <a:off x="2361109" y="245324"/>
                <a:ext cx="46080" cy="199080"/>
              </p14:xfrm>
            </p:contentPart>
          </mc:Choice>
          <mc:Fallback>
            <p:pic>
              <p:nvPicPr>
                <p:cNvPr id="298" name="Freihand 297">
                  <a:extLst>
                    <a:ext uri="{FF2B5EF4-FFF2-40B4-BE49-F238E27FC236}">
                      <a16:creationId xmlns:a16="http://schemas.microsoft.com/office/drawing/2014/main" id="{10544D8E-17BE-F1C3-7C1D-939527CA86E7}"/>
                    </a:ext>
                  </a:extLst>
                </p:cNvPr>
                <p:cNvPicPr/>
                <p:nvPr/>
              </p:nvPicPr>
              <p:blipFill>
                <a:blip r:embed="rId678"/>
                <a:stretch>
                  <a:fillRect/>
                </a:stretch>
              </p:blipFill>
              <p:spPr>
                <a:xfrm>
                  <a:off x="2352109" y="236324"/>
                  <a:ext cx="63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99" name="Freihand 298">
                  <a:extLst>
                    <a:ext uri="{FF2B5EF4-FFF2-40B4-BE49-F238E27FC236}">
                      <a16:creationId xmlns:a16="http://schemas.microsoft.com/office/drawing/2014/main" id="{D5231982-04B2-A13A-9C54-594E3EA17B3F}"/>
                    </a:ext>
                  </a:extLst>
                </p14:cNvPr>
                <p14:cNvContentPartPr/>
                <p14:nvPr/>
              </p14:nvContentPartPr>
              <p14:xfrm>
                <a:off x="2318989" y="237404"/>
                <a:ext cx="126360" cy="29520"/>
              </p14:xfrm>
            </p:contentPart>
          </mc:Choice>
          <mc:Fallback>
            <p:pic>
              <p:nvPicPr>
                <p:cNvPr id="299" name="Freihand 298">
                  <a:extLst>
                    <a:ext uri="{FF2B5EF4-FFF2-40B4-BE49-F238E27FC236}">
                      <a16:creationId xmlns:a16="http://schemas.microsoft.com/office/drawing/2014/main" id="{D5231982-04B2-A13A-9C54-594E3EA17B3F}"/>
                    </a:ext>
                  </a:extLst>
                </p:cNvPr>
                <p:cNvPicPr/>
                <p:nvPr/>
              </p:nvPicPr>
              <p:blipFill>
                <a:blip r:embed="rId680"/>
                <a:stretch>
                  <a:fillRect/>
                </a:stretch>
              </p:blipFill>
              <p:spPr>
                <a:xfrm>
                  <a:off x="2309989" y="228404"/>
                  <a:ext cx="144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00" name="Freihand 299">
                  <a:extLst>
                    <a:ext uri="{FF2B5EF4-FFF2-40B4-BE49-F238E27FC236}">
                      <a16:creationId xmlns:a16="http://schemas.microsoft.com/office/drawing/2014/main" id="{8901E1DF-7730-B80F-9C5E-34EAA74168C9}"/>
                    </a:ext>
                  </a:extLst>
                </p14:cNvPr>
                <p14:cNvContentPartPr/>
                <p14:nvPr/>
              </p14:nvContentPartPr>
              <p14:xfrm>
                <a:off x="2315749" y="327404"/>
                <a:ext cx="95760" cy="9720"/>
              </p14:xfrm>
            </p:contentPart>
          </mc:Choice>
          <mc:Fallback>
            <p:pic>
              <p:nvPicPr>
                <p:cNvPr id="300" name="Freihand 299">
                  <a:extLst>
                    <a:ext uri="{FF2B5EF4-FFF2-40B4-BE49-F238E27FC236}">
                      <a16:creationId xmlns:a16="http://schemas.microsoft.com/office/drawing/2014/main" id="{8901E1DF-7730-B80F-9C5E-34EAA74168C9}"/>
                    </a:ext>
                  </a:extLst>
                </p:cNvPr>
                <p:cNvPicPr/>
                <p:nvPr/>
              </p:nvPicPr>
              <p:blipFill>
                <a:blip r:embed="rId682"/>
                <a:stretch>
                  <a:fillRect/>
                </a:stretch>
              </p:blipFill>
              <p:spPr>
                <a:xfrm>
                  <a:off x="2307109" y="318764"/>
                  <a:ext cx="113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02" name="Freihand 301">
                  <a:extLst>
                    <a:ext uri="{FF2B5EF4-FFF2-40B4-BE49-F238E27FC236}">
                      <a16:creationId xmlns:a16="http://schemas.microsoft.com/office/drawing/2014/main" id="{A678D70E-E067-F001-1F1B-F28AA72FFE81}"/>
                    </a:ext>
                  </a:extLst>
                </p14:cNvPr>
                <p14:cNvContentPartPr/>
                <p14:nvPr/>
              </p14:nvContentPartPr>
              <p14:xfrm>
                <a:off x="2456869" y="445484"/>
                <a:ext cx="44640" cy="86400"/>
              </p14:xfrm>
            </p:contentPart>
          </mc:Choice>
          <mc:Fallback>
            <p:pic>
              <p:nvPicPr>
                <p:cNvPr id="302" name="Freihand 301">
                  <a:extLst>
                    <a:ext uri="{FF2B5EF4-FFF2-40B4-BE49-F238E27FC236}">
                      <a16:creationId xmlns:a16="http://schemas.microsoft.com/office/drawing/2014/main" id="{A678D70E-E067-F001-1F1B-F28AA72FFE81}"/>
                    </a:ext>
                  </a:extLst>
                </p:cNvPr>
                <p:cNvPicPr/>
                <p:nvPr/>
              </p:nvPicPr>
              <p:blipFill>
                <a:blip r:embed="rId684"/>
                <a:stretch>
                  <a:fillRect/>
                </a:stretch>
              </p:blipFill>
              <p:spPr>
                <a:xfrm>
                  <a:off x="2447869" y="436484"/>
                  <a:ext cx="62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03" name="Freihand 302">
                  <a:extLst>
                    <a:ext uri="{FF2B5EF4-FFF2-40B4-BE49-F238E27FC236}">
                      <a16:creationId xmlns:a16="http://schemas.microsoft.com/office/drawing/2014/main" id="{84ECF37E-8A9F-4869-3DB9-BA61F50AE16C}"/>
                    </a:ext>
                  </a:extLst>
                </p14:cNvPr>
                <p14:cNvContentPartPr/>
                <p14:nvPr/>
              </p14:nvContentPartPr>
              <p14:xfrm>
                <a:off x="2565949" y="181964"/>
                <a:ext cx="88560" cy="382320"/>
              </p14:xfrm>
            </p:contentPart>
          </mc:Choice>
          <mc:Fallback>
            <p:pic>
              <p:nvPicPr>
                <p:cNvPr id="303" name="Freihand 302">
                  <a:extLst>
                    <a:ext uri="{FF2B5EF4-FFF2-40B4-BE49-F238E27FC236}">
                      <a16:creationId xmlns:a16="http://schemas.microsoft.com/office/drawing/2014/main" id="{84ECF37E-8A9F-4869-3DB9-BA61F50AE16C}"/>
                    </a:ext>
                  </a:extLst>
                </p:cNvPr>
                <p:cNvPicPr/>
                <p:nvPr/>
              </p:nvPicPr>
              <p:blipFill>
                <a:blip r:embed="rId686"/>
                <a:stretch>
                  <a:fillRect/>
                </a:stretch>
              </p:blipFill>
              <p:spPr>
                <a:xfrm>
                  <a:off x="2556949" y="173324"/>
                  <a:ext cx="1062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514" name="Freihand 513">
                  <a:extLst>
                    <a:ext uri="{FF2B5EF4-FFF2-40B4-BE49-F238E27FC236}">
                      <a16:creationId xmlns:a16="http://schemas.microsoft.com/office/drawing/2014/main" id="{1E63A9D0-ACA3-CF50-0791-5D2A82708068}"/>
                    </a:ext>
                  </a:extLst>
                </p14:cNvPr>
                <p14:cNvContentPartPr/>
                <p14:nvPr/>
              </p14:nvContentPartPr>
              <p14:xfrm>
                <a:off x="320629" y="858764"/>
                <a:ext cx="3402360" cy="1479600"/>
              </p14:xfrm>
            </p:contentPart>
          </mc:Choice>
          <mc:Fallback>
            <p:pic>
              <p:nvPicPr>
                <p:cNvPr id="514" name="Freihand 513">
                  <a:extLst>
                    <a:ext uri="{FF2B5EF4-FFF2-40B4-BE49-F238E27FC236}">
                      <a16:creationId xmlns:a16="http://schemas.microsoft.com/office/drawing/2014/main" id="{1E63A9D0-ACA3-CF50-0791-5D2A82708068}"/>
                    </a:ext>
                  </a:extLst>
                </p:cNvPr>
                <p:cNvPicPr/>
                <p:nvPr/>
              </p:nvPicPr>
              <p:blipFill>
                <a:blip r:embed="rId688"/>
                <a:stretch>
                  <a:fillRect/>
                </a:stretch>
              </p:blipFill>
              <p:spPr>
                <a:xfrm>
                  <a:off x="311989" y="850124"/>
                  <a:ext cx="3420000" cy="14972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515" name="Freihand 514">
                  <a:extLst>
                    <a:ext uri="{FF2B5EF4-FFF2-40B4-BE49-F238E27FC236}">
                      <a16:creationId xmlns:a16="http://schemas.microsoft.com/office/drawing/2014/main" id="{BCFED4E8-4BA5-DAF1-B1A3-4087ABE1B8A8}"/>
                    </a:ext>
                  </a:extLst>
                </p14:cNvPr>
                <p14:cNvContentPartPr/>
                <p14:nvPr/>
              </p14:nvContentPartPr>
              <p14:xfrm>
                <a:off x="3023149" y="799004"/>
                <a:ext cx="515160" cy="77760"/>
              </p14:xfrm>
            </p:contentPart>
          </mc:Choice>
          <mc:Fallback>
            <p:pic>
              <p:nvPicPr>
                <p:cNvPr id="515" name="Freihand 514">
                  <a:extLst>
                    <a:ext uri="{FF2B5EF4-FFF2-40B4-BE49-F238E27FC236}">
                      <a16:creationId xmlns:a16="http://schemas.microsoft.com/office/drawing/2014/main" id="{BCFED4E8-4BA5-DAF1-B1A3-4087ABE1B8A8}"/>
                    </a:ext>
                  </a:extLst>
                </p:cNvPr>
                <p:cNvPicPr/>
                <p:nvPr/>
              </p:nvPicPr>
              <p:blipFill>
                <a:blip r:embed="rId690"/>
                <a:stretch>
                  <a:fillRect/>
                </a:stretch>
              </p:blipFill>
              <p:spPr>
                <a:xfrm>
                  <a:off x="3014149" y="790364"/>
                  <a:ext cx="532800" cy="95400"/>
                </a:xfrm>
                <a:prstGeom prst="rect">
                  <a:avLst/>
                </a:prstGeom>
              </p:spPr>
            </p:pic>
          </mc:Fallback>
        </mc:AlternateContent>
      </p:grpSp>
    </p:spTree>
    <p:extLst>
      <p:ext uri="{BB962C8B-B14F-4D97-AF65-F5344CB8AC3E}">
        <p14:creationId xmlns:p14="http://schemas.microsoft.com/office/powerpoint/2010/main" val="250214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a:t>                                                                                                        with </a:t>
                </a:r>
                <a:r>
                  <a:rPr lang="de-DE" sz="2400" dirty="0"/>
                  <a:t>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a:t> </a:t>
                </a:r>
                <a:r>
                  <a:rPr lang="de-DE" sz="2400" b="1" u="sng"/>
                  <a:t>Properties:</a:t>
                </a:r>
                <a:endParaRPr lang="de-DE" sz="2400" b="1" u="sng" dirty="0"/>
              </a:p>
              <a:p>
                <a:endParaRPr lang="de-DE" sz="2400" dirty="0"/>
              </a:p>
              <a:p>
                <a:pPr marL="342900" indent="-342900">
                  <a:buFont typeface="Arial" panose="020B0604020202020204" pitchFamily="34" charset="0"/>
                  <a:buChar char="•"/>
                </a:pPr>
                <a:r>
                  <a:rPr lang="de-DE" sz="2400"/>
                  <a:t>The Gini-coefficient lies between </a:t>
                </a:r>
                <a:r>
                  <a:rPr lang="de-DE" sz="2400" b="1"/>
                  <a:t>0</a:t>
                </a:r>
                <a:r>
                  <a:rPr lang="de-DE" sz="2400"/>
                  <a:t> </a:t>
                </a:r>
                <a:r>
                  <a:rPr lang="de-DE" sz="2400" dirty="0"/>
                  <a:t>und </a:t>
                </a:r>
                <a:r>
                  <a:rPr lang="de-DE" sz="2400" b="1" dirty="0"/>
                  <a:t>1</a:t>
                </a:r>
              </a:p>
              <a:p>
                <a:pPr marL="342900" indent="-342900">
                  <a:buFont typeface="Arial" panose="020B0604020202020204" pitchFamily="34" charset="0"/>
                  <a:buChar char="•"/>
                </a:pPr>
                <a:r>
                  <a:rPr lang="de-DE" sz="2400"/>
                  <a:t>For the uniform distribution we have </a:t>
                </a:r>
                <a:r>
                  <a:rPr lang="de-DE" sz="2400" b="1"/>
                  <a:t>GC=</a:t>
                </a:r>
                <a:r>
                  <a:rPr lang="de-DE" sz="2400" b="1" dirty="0"/>
                  <a:t>0</a:t>
                </a:r>
              </a:p>
              <a:p>
                <a:pPr marL="342900" indent="-342900">
                  <a:buFont typeface="Arial" panose="020B0604020202020204" pitchFamily="34" charset="0"/>
                  <a:buChar char="•"/>
                </a:pPr>
                <a:r>
                  <a:rPr lang="de-DE" sz="2400"/>
                  <a:t>If total income is concentrated at one person we have </a:t>
                </a:r>
                <a:r>
                  <a:rPr lang="de-DE" sz="2400" b="1"/>
                  <a:t>GC</a:t>
                </a:r>
                <a:r>
                  <a:rPr lang="de-DE" sz="2400" b="1" baseline="-25000"/>
                  <a:t>max</a:t>
                </a:r>
                <a:r>
                  <a:rPr lang="de-DE" sz="2400" b="1" dirty="0"/>
                  <a:t>=(n-1</a:t>
                </a:r>
                <a:r>
                  <a:rPr lang="de-DE" sz="2400" b="1"/>
                  <a:t>)/n </a:t>
                </a:r>
                <a:r>
                  <a:rPr lang="de-DE" sz="2400"/>
                  <a:t>which tends to 1, if n is large</a:t>
                </a:r>
                <a:r>
                  <a:rPr lang="de-DE" sz="2400" b="1"/>
                  <a:t> </a:t>
                </a:r>
                <a:endParaRPr lang="de-DE" sz="2400" b="1" dirty="0"/>
              </a:p>
            </p:txBody>
          </p:sp>
        </mc:Choice>
        <mc:Fallback>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6EA50EC4-18FF-7107-244C-CDEAF881E219}"/>
                  </a:ext>
                </a:extLst>
              </p14:cNvPr>
              <p14:cNvContentPartPr/>
              <p14:nvPr/>
            </p14:nvContentPartPr>
            <p14:xfrm>
              <a:off x="2984629" y="694702"/>
              <a:ext cx="4821840" cy="1213560"/>
            </p14:xfrm>
          </p:contentPart>
        </mc:Choice>
        <mc:Fallback>
          <p:pic>
            <p:nvPicPr>
              <p:cNvPr id="3" name="Freihand 2">
                <a:extLst>
                  <a:ext uri="{FF2B5EF4-FFF2-40B4-BE49-F238E27FC236}">
                    <a16:creationId xmlns:a16="http://schemas.microsoft.com/office/drawing/2014/main" id="{6EA50EC4-18FF-7107-244C-CDEAF881E219}"/>
                  </a:ext>
                </a:extLst>
              </p:cNvPr>
              <p:cNvPicPr/>
              <p:nvPr/>
            </p:nvPicPr>
            <p:blipFill>
              <a:blip r:embed="rId4"/>
              <a:stretch>
                <a:fillRect/>
              </a:stretch>
            </p:blipFill>
            <p:spPr>
              <a:xfrm>
                <a:off x="2975629" y="685702"/>
                <a:ext cx="4839480" cy="1231200"/>
              </a:xfrm>
              <a:prstGeom prst="rect">
                <a:avLst/>
              </a:prstGeom>
            </p:spPr>
          </p:pic>
        </mc:Fallback>
      </mc:AlternateContent>
      <p:grpSp>
        <p:nvGrpSpPr>
          <p:cNvPr id="8" name="Gruppieren 7">
            <a:extLst>
              <a:ext uri="{FF2B5EF4-FFF2-40B4-BE49-F238E27FC236}">
                <a16:creationId xmlns:a16="http://schemas.microsoft.com/office/drawing/2014/main" id="{E4F0599D-4194-7EF4-DC2E-ED8DCD4BF2C6}"/>
              </a:ext>
            </a:extLst>
          </p:cNvPr>
          <p:cNvGrpSpPr/>
          <p:nvPr/>
        </p:nvGrpSpPr>
        <p:grpSpPr>
          <a:xfrm>
            <a:off x="3483589" y="1864342"/>
            <a:ext cx="4960800" cy="1420200"/>
            <a:chOff x="3483589" y="1864342"/>
            <a:chExt cx="4960800" cy="142020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0CF264E-8792-9424-6351-7AF0A7122D01}"/>
                    </a:ext>
                  </a:extLst>
                </p14:cNvPr>
                <p14:cNvContentPartPr/>
                <p14:nvPr/>
              </p14:nvContentPartPr>
              <p14:xfrm>
                <a:off x="3483589" y="2046142"/>
                <a:ext cx="4960800" cy="1238400"/>
              </p14:xfrm>
            </p:contentPart>
          </mc:Choice>
          <mc:Fallback>
            <p:pic>
              <p:nvPicPr>
                <p:cNvPr id="6" name="Freihand 5">
                  <a:extLst>
                    <a:ext uri="{FF2B5EF4-FFF2-40B4-BE49-F238E27FC236}">
                      <a16:creationId xmlns:a16="http://schemas.microsoft.com/office/drawing/2014/main" id="{80CF264E-8792-9424-6351-7AF0A7122D01}"/>
                    </a:ext>
                  </a:extLst>
                </p:cNvPr>
                <p:cNvPicPr/>
                <p:nvPr/>
              </p:nvPicPr>
              <p:blipFill>
                <a:blip r:embed="rId6"/>
                <a:stretch>
                  <a:fillRect/>
                </a:stretch>
              </p:blipFill>
              <p:spPr>
                <a:xfrm>
                  <a:off x="3474589" y="2037142"/>
                  <a:ext cx="4978440" cy="125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F95D3F9-D85F-5D0D-F294-78A2AC0A4690}"/>
                    </a:ext>
                  </a:extLst>
                </p14:cNvPr>
                <p14:cNvContentPartPr/>
                <p14:nvPr/>
              </p14:nvContentPartPr>
              <p14:xfrm>
                <a:off x="6973069" y="1864342"/>
                <a:ext cx="104760" cy="176400"/>
              </p14:xfrm>
            </p:contentPart>
          </mc:Choice>
          <mc:Fallback>
            <p:pic>
              <p:nvPicPr>
                <p:cNvPr id="7" name="Freihand 6">
                  <a:extLst>
                    <a:ext uri="{FF2B5EF4-FFF2-40B4-BE49-F238E27FC236}">
                      <a16:creationId xmlns:a16="http://schemas.microsoft.com/office/drawing/2014/main" id="{3F95D3F9-D85F-5D0D-F294-78A2AC0A4690}"/>
                    </a:ext>
                  </a:extLst>
                </p:cNvPr>
                <p:cNvPicPr/>
                <p:nvPr/>
              </p:nvPicPr>
              <p:blipFill>
                <a:blip r:embed="rId8"/>
                <a:stretch>
                  <a:fillRect/>
                </a:stretch>
              </p:blipFill>
              <p:spPr>
                <a:xfrm>
                  <a:off x="6964069" y="1855342"/>
                  <a:ext cx="122400" cy="194040"/>
                </a:xfrm>
                <a:prstGeom prst="rect">
                  <a:avLst/>
                </a:prstGeom>
              </p:spPr>
            </p:pic>
          </mc:Fallback>
        </mc:AlternateContent>
      </p:grpSp>
    </p:spTree>
    <p:extLst>
      <p:ext uri="{BB962C8B-B14F-4D97-AF65-F5344CB8AC3E}">
        <p14:creationId xmlns:p14="http://schemas.microsoft.com/office/powerpoint/2010/main" val="252574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2" name="Tabelle 1">
            <a:extLst>
              <a:ext uri="{FF2B5EF4-FFF2-40B4-BE49-F238E27FC236}">
                <a16:creationId xmlns:a16="http://schemas.microsoft.com/office/drawing/2014/main" id="{81ED699B-0CDD-41AC-1323-C354B1300C85}"/>
              </a:ext>
            </a:extLst>
          </p:cNvPr>
          <p:cNvGraphicFramePr>
            <a:graphicFrameLocks noGrp="1"/>
          </p:cNvGraphicFramePr>
          <p:nvPr>
            <p:extLst>
              <p:ext uri="{D42A27DB-BD31-4B8C-83A1-F6EECF244321}">
                <p14:modId xmlns:p14="http://schemas.microsoft.com/office/powerpoint/2010/main" val="3263815691"/>
              </p:ext>
            </p:extLst>
          </p:nvPr>
        </p:nvGraphicFramePr>
        <p:xfrm>
          <a:off x="514792" y="1023752"/>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46263998-97DE-450F-F67F-3E7BC62C84F5}"/>
                  </a:ext>
                </a:extLst>
              </p:cNvPr>
              <p:cNvSpPr txBox="1"/>
              <p:nvPr/>
            </p:nvSpPr>
            <p:spPr>
              <a:xfrm>
                <a:off x="4458954" y="689622"/>
                <a:ext cx="6101542"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rPr>
                        <m:t>𝐺</m:t>
                      </m:r>
                      <m:r>
                        <a:rPr lang="de-DE" sz="1800" b="0" i="1" smtClean="0">
                          <a:latin typeface="Cambria Math" panose="02040503050406030204" pitchFamily="18" charset="0"/>
                        </a:rPr>
                        <m:t>𝐶</m:t>
                      </m:r>
                      <m:r>
                        <a:rPr lang="de-DE" sz="1800" i="1">
                          <a:latin typeface="Cambria Math" panose="02040503050406030204" pitchFamily="18" charset="0"/>
                        </a:rPr>
                        <m:t>=1−</m:t>
                      </m:r>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𝑖</m:t>
                          </m:r>
                          <m:r>
                            <a:rPr lang="de-DE" sz="1800" i="1">
                              <a:latin typeface="Cambria Math" panose="02040503050406030204" pitchFamily="18" charset="0"/>
                            </a:rPr>
                            <m:t>=1</m:t>
                          </m:r>
                        </m:sub>
                        <m:sup>
                          <m:r>
                            <a:rPr lang="de-DE" sz="1800" i="1">
                              <a:latin typeface="Cambria Math" panose="02040503050406030204" pitchFamily="18" charset="0"/>
                            </a:rPr>
                            <m:t>𝑛</m:t>
                          </m:r>
                        </m:sup>
                        <m:e>
                          <m:sSub>
                            <m:sSubPr>
                              <m:ctrlPr>
                                <a:rPr lang="de-DE" sz="1800" i="1">
                                  <a:latin typeface="Cambria Math" panose="02040503050406030204" pitchFamily="18" charset="0"/>
                                </a:rPr>
                              </m:ctrlPr>
                            </m:sSubPr>
                            <m:e>
                              <m:r>
                                <a:rPr lang="de-DE" sz="1800" i="1">
                                  <a:latin typeface="Cambria Math" panose="02040503050406030204" pitchFamily="18" charset="0"/>
                                </a:rPr>
                                <m:t>(</m:t>
                              </m:r>
                              <m:r>
                                <a:rPr lang="de-DE" sz="1800" i="1">
                                  <a:latin typeface="Cambria Math" panose="02040503050406030204" pitchFamily="18" charset="0"/>
                                </a:rPr>
                                <m:t>𝐹</m:t>
                              </m:r>
                            </m:e>
                            <m:sub>
                              <m:r>
                                <a:rPr lang="de-DE" sz="1800" i="1">
                                  <a:latin typeface="Cambria Math" panose="02040503050406030204" pitchFamily="18" charset="0"/>
                                </a:rPr>
                                <m:t>𝑖</m:t>
                              </m:r>
                            </m:sub>
                          </m:sSub>
                          <m:r>
                            <a:rPr lang="de-DE" sz="1800" i="1">
                              <a:latin typeface="Cambria Math" panose="02040503050406030204" pitchFamily="18" charset="0"/>
                            </a:rPr>
                            <m:t>−</m:t>
                          </m:r>
                          <m:sSub>
                            <m:sSubPr>
                              <m:ctrlPr>
                                <a:rPr lang="de-DE" sz="1800" i="1">
                                  <a:latin typeface="Cambria Math" panose="02040503050406030204" pitchFamily="18" charset="0"/>
                                </a:rPr>
                              </m:ctrlPr>
                            </m:sSubPr>
                            <m:e>
                              <m:r>
                                <a:rPr lang="de-DE" sz="1800" i="1">
                                  <a:latin typeface="Cambria Math" panose="02040503050406030204" pitchFamily="18" charset="0"/>
                                </a:rPr>
                                <m:t>𝐹</m:t>
                              </m:r>
                            </m:e>
                            <m:sub>
                              <m:r>
                                <a:rPr lang="de-DE" sz="1800" i="1">
                                  <a:latin typeface="Cambria Math" panose="02040503050406030204" pitchFamily="18" charset="0"/>
                                </a:rPr>
                                <m:t>𝑖</m:t>
                              </m:r>
                              <m:r>
                                <a:rPr lang="de-DE" sz="1800" i="1">
                                  <a:latin typeface="Cambria Math" panose="02040503050406030204" pitchFamily="18" charset="0"/>
                                </a:rPr>
                                <m:t>−1</m:t>
                              </m:r>
                            </m:sub>
                          </m:sSub>
                          <m:r>
                            <a:rPr lang="de-DE" sz="1800" i="1">
                              <a:latin typeface="Cambria Math" panose="02040503050406030204" pitchFamily="18" charset="0"/>
                            </a:rPr>
                            <m:t>)</m:t>
                          </m:r>
                          <m:sSub>
                            <m:sSubPr>
                              <m:ctrlPr>
                                <a:rPr lang="de-DE" sz="1800" i="1">
                                  <a:latin typeface="Cambria Math" panose="02040503050406030204" pitchFamily="18" charset="0"/>
                                </a:rPr>
                              </m:ctrlPr>
                            </m:sSubPr>
                            <m:e>
                              <m:r>
                                <a:rPr lang="de-DE" sz="1800" i="1">
                                  <a:latin typeface="Cambria Math" panose="02040503050406030204" pitchFamily="18" charset="0"/>
                                </a:rPr>
                                <m:t>(</m:t>
                              </m:r>
                              <m:r>
                                <a:rPr lang="de-DE" sz="1800" i="1">
                                  <a:latin typeface="Cambria Math" panose="02040503050406030204" pitchFamily="18" charset="0"/>
                                </a:rPr>
                                <m:t>𝐺</m:t>
                              </m:r>
                            </m:e>
                            <m:sub>
                              <m:r>
                                <a:rPr lang="de-DE" sz="1800" i="1">
                                  <a:latin typeface="Cambria Math" panose="02040503050406030204" pitchFamily="18" charset="0"/>
                                </a:rPr>
                                <m:t>𝑖</m:t>
                              </m:r>
                            </m:sub>
                          </m:sSub>
                          <m:r>
                            <a:rPr lang="de-DE" sz="1800" i="1">
                              <a:latin typeface="Cambria Math" panose="02040503050406030204" pitchFamily="18" charset="0"/>
                            </a:rPr>
                            <m:t>+</m:t>
                          </m:r>
                          <m:sSub>
                            <m:sSubPr>
                              <m:ctrlPr>
                                <a:rPr lang="de-DE" sz="1800" i="1">
                                  <a:latin typeface="Cambria Math" panose="02040503050406030204" pitchFamily="18" charset="0"/>
                                </a:rPr>
                              </m:ctrlPr>
                            </m:sSubPr>
                            <m:e>
                              <m:r>
                                <a:rPr lang="de-DE" sz="1800" i="1">
                                  <a:latin typeface="Cambria Math" panose="02040503050406030204" pitchFamily="18" charset="0"/>
                                </a:rPr>
                                <m:t>𝐺</m:t>
                              </m:r>
                            </m:e>
                            <m:sub>
                              <m:r>
                                <a:rPr lang="de-DE" sz="1800" i="1">
                                  <a:latin typeface="Cambria Math" panose="02040503050406030204" pitchFamily="18" charset="0"/>
                                </a:rPr>
                                <m:t>𝑖</m:t>
                              </m:r>
                              <m:r>
                                <a:rPr lang="de-DE" sz="1800" i="1">
                                  <a:latin typeface="Cambria Math" panose="02040503050406030204" pitchFamily="18" charset="0"/>
                                </a:rPr>
                                <m:t>−1</m:t>
                              </m:r>
                            </m:sub>
                          </m:sSub>
                          <m:r>
                            <a:rPr lang="de-DE" sz="1800" i="1">
                              <a:latin typeface="Cambria Math" panose="02040503050406030204" pitchFamily="18" charset="0"/>
                            </a:rPr>
                            <m:t>)</m:t>
                          </m:r>
                        </m:e>
                      </m:nary>
                    </m:oMath>
                  </m:oMathPara>
                </a14:m>
                <a:endParaRPr lang="de-DE"/>
              </a:p>
            </p:txBody>
          </p:sp>
        </mc:Choice>
        <mc:Fallback>
          <p:sp>
            <p:nvSpPr>
              <p:cNvPr id="5" name="Textfeld 4">
                <a:extLst>
                  <a:ext uri="{FF2B5EF4-FFF2-40B4-BE49-F238E27FC236}">
                    <a16:creationId xmlns:a16="http://schemas.microsoft.com/office/drawing/2014/main" id="{46263998-97DE-450F-F67F-3E7BC62C84F5}"/>
                  </a:ext>
                </a:extLst>
              </p:cNvPr>
              <p:cNvSpPr txBox="1">
                <a:spLocks noRot="1" noChangeAspect="1" noMove="1" noResize="1" noEditPoints="1" noAdjustHandles="1" noChangeArrowheads="1" noChangeShapeType="1" noTextEdit="1"/>
              </p:cNvSpPr>
              <p:nvPr/>
            </p:nvSpPr>
            <p:spPr>
              <a:xfrm>
                <a:off x="4458954" y="689622"/>
                <a:ext cx="6101542" cy="848566"/>
              </a:xfrm>
              <a:prstGeom prst="rect">
                <a:avLst/>
              </a:prstGeom>
              <a:blipFill>
                <a:blip r:embed="rId2"/>
                <a:stretch>
                  <a:fillRect/>
                </a:stretch>
              </a:blipFill>
            </p:spPr>
            <p:txBody>
              <a:bodyPr/>
              <a:lstStyle/>
              <a:p>
                <a:r>
                  <a:rPr lang="de-DE">
                    <a:noFill/>
                  </a:rPr>
                  <a:t> </a:t>
                </a:r>
              </a:p>
            </p:txBody>
          </p:sp>
        </mc:Fallback>
      </mc:AlternateContent>
      <p:grpSp>
        <p:nvGrpSpPr>
          <p:cNvPr id="12" name="Gruppieren 11">
            <a:extLst>
              <a:ext uri="{FF2B5EF4-FFF2-40B4-BE49-F238E27FC236}">
                <a16:creationId xmlns:a16="http://schemas.microsoft.com/office/drawing/2014/main" id="{C463C0B0-A5E2-FF54-BBD3-AB39518D2836}"/>
              </a:ext>
            </a:extLst>
          </p:cNvPr>
          <p:cNvGrpSpPr/>
          <p:nvPr/>
        </p:nvGrpSpPr>
        <p:grpSpPr>
          <a:xfrm>
            <a:off x="4586629" y="1878382"/>
            <a:ext cx="744840" cy="345240"/>
            <a:chOff x="4586629" y="1878382"/>
            <a:chExt cx="744840" cy="345240"/>
          </a:xfrm>
        </p:grpSpPr>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73EAB3A6-A881-FA20-F15B-6022F2C64FEE}"/>
                    </a:ext>
                  </a:extLst>
                </p14:cNvPr>
                <p14:cNvContentPartPr/>
                <p14:nvPr/>
              </p14:nvContentPartPr>
              <p14:xfrm>
                <a:off x="4586629" y="1890622"/>
                <a:ext cx="177120" cy="333000"/>
              </p14:xfrm>
            </p:contentPart>
          </mc:Choice>
          <mc:Fallback>
            <p:pic>
              <p:nvPicPr>
                <p:cNvPr id="6" name="Freihand 5">
                  <a:extLst>
                    <a:ext uri="{FF2B5EF4-FFF2-40B4-BE49-F238E27FC236}">
                      <a16:creationId xmlns:a16="http://schemas.microsoft.com/office/drawing/2014/main" id="{73EAB3A6-A881-FA20-F15B-6022F2C64FEE}"/>
                    </a:ext>
                  </a:extLst>
                </p:cNvPr>
                <p:cNvPicPr/>
                <p:nvPr/>
              </p:nvPicPr>
              <p:blipFill>
                <a:blip r:embed="rId4"/>
                <a:stretch>
                  <a:fillRect/>
                </a:stretch>
              </p:blipFill>
              <p:spPr>
                <a:xfrm>
                  <a:off x="4577989" y="1881622"/>
                  <a:ext cx="1947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07A7F893-E314-6124-7337-79EC98067471}"/>
                    </a:ext>
                  </a:extLst>
                </p14:cNvPr>
                <p14:cNvContentPartPr/>
                <p14:nvPr/>
              </p14:nvContentPartPr>
              <p14:xfrm>
                <a:off x="4860229" y="1878382"/>
                <a:ext cx="157680" cy="241560"/>
              </p14:xfrm>
            </p:contentPart>
          </mc:Choice>
          <mc:Fallback>
            <p:pic>
              <p:nvPicPr>
                <p:cNvPr id="8" name="Freihand 7">
                  <a:extLst>
                    <a:ext uri="{FF2B5EF4-FFF2-40B4-BE49-F238E27FC236}">
                      <a16:creationId xmlns:a16="http://schemas.microsoft.com/office/drawing/2014/main" id="{07A7F893-E314-6124-7337-79EC98067471}"/>
                    </a:ext>
                  </a:extLst>
                </p:cNvPr>
                <p:cNvPicPr/>
                <p:nvPr/>
              </p:nvPicPr>
              <p:blipFill>
                <a:blip r:embed="rId6"/>
                <a:stretch>
                  <a:fillRect/>
                </a:stretch>
              </p:blipFill>
              <p:spPr>
                <a:xfrm>
                  <a:off x="4851589" y="1869382"/>
                  <a:ext cx="1753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D99E869D-5CD2-7436-689C-E30B0D406113}"/>
                    </a:ext>
                  </a:extLst>
                </p14:cNvPr>
                <p14:cNvContentPartPr/>
                <p14:nvPr/>
              </p14:nvContentPartPr>
              <p14:xfrm>
                <a:off x="5182789" y="1921582"/>
                <a:ext cx="135720" cy="38880"/>
              </p14:xfrm>
            </p:contentPart>
          </mc:Choice>
          <mc:Fallback>
            <p:pic>
              <p:nvPicPr>
                <p:cNvPr id="10" name="Freihand 9">
                  <a:extLst>
                    <a:ext uri="{FF2B5EF4-FFF2-40B4-BE49-F238E27FC236}">
                      <a16:creationId xmlns:a16="http://schemas.microsoft.com/office/drawing/2014/main" id="{D99E869D-5CD2-7436-689C-E30B0D406113}"/>
                    </a:ext>
                  </a:extLst>
                </p:cNvPr>
                <p:cNvPicPr/>
                <p:nvPr/>
              </p:nvPicPr>
              <p:blipFill>
                <a:blip r:embed="rId8"/>
                <a:stretch>
                  <a:fillRect/>
                </a:stretch>
              </p:blipFill>
              <p:spPr>
                <a:xfrm>
                  <a:off x="5174149" y="1912582"/>
                  <a:ext cx="153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01FFA444-630E-B3AC-0A7E-6783A362339E}"/>
                    </a:ext>
                  </a:extLst>
                </p14:cNvPr>
                <p14:cNvContentPartPr/>
                <p14:nvPr/>
              </p14:nvContentPartPr>
              <p14:xfrm>
                <a:off x="5200069" y="2015542"/>
                <a:ext cx="131400" cy="11160"/>
              </p14:xfrm>
            </p:contentPart>
          </mc:Choice>
          <mc:Fallback>
            <p:pic>
              <p:nvPicPr>
                <p:cNvPr id="11" name="Freihand 10">
                  <a:extLst>
                    <a:ext uri="{FF2B5EF4-FFF2-40B4-BE49-F238E27FC236}">
                      <a16:creationId xmlns:a16="http://schemas.microsoft.com/office/drawing/2014/main" id="{01FFA444-630E-B3AC-0A7E-6783A362339E}"/>
                    </a:ext>
                  </a:extLst>
                </p:cNvPr>
                <p:cNvPicPr/>
                <p:nvPr/>
              </p:nvPicPr>
              <p:blipFill>
                <a:blip r:embed="rId10"/>
                <a:stretch>
                  <a:fillRect/>
                </a:stretch>
              </p:blipFill>
              <p:spPr>
                <a:xfrm>
                  <a:off x="5191069" y="2006542"/>
                  <a:ext cx="149040" cy="2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F83B8C99-655A-3702-5006-9E611F254D97}"/>
                  </a:ext>
                </a:extLst>
              </p14:cNvPr>
              <p14:cNvContentPartPr/>
              <p14:nvPr/>
            </p14:nvContentPartPr>
            <p14:xfrm>
              <a:off x="5578429" y="1820422"/>
              <a:ext cx="147600" cy="211680"/>
            </p14:xfrm>
          </p:contentPart>
        </mc:Choice>
        <mc:Fallback>
          <p:pic>
            <p:nvPicPr>
              <p:cNvPr id="13" name="Freihand 12">
                <a:extLst>
                  <a:ext uri="{FF2B5EF4-FFF2-40B4-BE49-F238E27FC236}">
                    <a16:creationId xmlns:a16="http://schemas.microsoft.com/office/drawing/2014/main" id="{F83B8C99-655A-3702-5006-9E611F254D97}"/>
                  </a:ext>
                </a:extLst>
              </p:cNvPr>
              <p:cNvPicPr/>
              <p:nvPr/>
            </p:nvPicPr>
            <p:blipFill>
              <a:blip r:embed="rId12"/>
              <a:stretch>
                <a:fillRect/>
              </a:stretch>
            </p:blipFill>
            <p:spPr>
              <a:xfrm>
                <a:off x="5569429" y="1811782"/>
                <a:ext cx="165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1C939965-FA70-D4F3-C05B-1CDF9A25B874}"/>
                  </a:ext>
                </a:extLst>
              </p14:cNvPr>
              <p14:cNvContentPartPr/>
              <p14:nvPr/>
            </p14:nvContentPartPr>
            <p14:xfrm>
              <a:off x="5887669" y="1905022"/>
              <a:ext cx="147240" cy="25200"/>
            </p14:xfrm>
          </p:contentPart>
        </mc:Choice>
        <mc:Fallback>
          <p:pic>
            <p:nvPicPr>
              <p:cNvPr id="14" name="Freihand 13">
                <a:extLst>
                  <a:ext uri="{FF2B5EF4-FFF2-40B4-BE49-F238E27FC236}">
                    <a16:creationId xmlns:a16="http://schemas.microsoft.com/office/drawing/2014/main" id="{1C939965-FA70-D4F3-C05B-1CDF9A25B874}"/>
                  </a:ext>
                </a:extLst>
              </p:cNvPr>
              <p:cNvPicPr/>
              <p:nvPr/>
            </p:nvPicPr>
            <p:blipFill>
              <a:blip r:embed="rId14"/>
              <a:stretch>
                <a:fillRect/>
              </a:stretch>
            </p:blipFill>
            <p:spPr>
              <a:xfrm>
                <a:off x="5878669" y="1896022"/>
                <a:ext cx="164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720FC602-BB20-032A-EE26-247259E928DE}"/>
                  </a:ext>
                </a:extLst>
              </p14:cNvPr>
              <p14:cNvContentPartPr/>
              <p14:nvPr/>
            </p14:nvContentPartPr>
            <p14:xfrm>
              <a:off x="11584669" y="498862"/>
              <a:ext cx="213120" cy="192960"/>
            </p14:xfrm>
          </p:contentPart>
        </mc:Choice>
        <mc:Fallback>
          <p:pic>
            <p:nvPicPr>
              <p:cNvPr id="25" name="Freihand 24">
                <a:extLst>
                  <a:ext uri="{FF2B5EF4-FFF2-40B4-BE49-F238E27FC236}">
                    <a16:creationId xmlns:a16="http://schemas.microsoft.com/office/drawing/2014/main" id="{720FC602-BB20-032A-EE26-247259E928DE}"/>
                  </a:ext>
                </a:extLst>
              </p:cNvPr>
              <p:cNvPicPr/>
              <p:nvPr/>
            </p:nvPicPr>
            <p:blipFill>
              <a:blip r:embed="rId16"/>
              <a:stretch>
                <a:fillRect/>
              </a:stretch>
            </p:blipFill>
            <p:spPr>
              <a:xfrm>
                <a:off x="11576029" y="489862"/>
                <a:ext cx="230760" cy="210600"/>
              </a:xfrm>
              <a:prstGeom prst="rect">
                <a:avLst/>
              </a:prstGeom>
            </p:spPr>
          </p:pic>
        </mc:Fallback>
      </mc:AlternateContent>
      <p:grpSp>
        <p:nvGrpSpPr>
          <p:cNvPr id="32" name="Gruppieren 31">
            <a:extLst>
              <a:ext uri="{FF2B5EF4-FFF2-40B4-BE49-F238E27FC236}">
                <a16:creationId xmlns:a16="http://schemas.microsoft.com/office/drawing/2014/main" id="{80732AB0-2D92-2CE4-6121-E245336EDEEC}"/>
              </a:ext>
            </a:extLst>
          </p:cNvPr>
          <p:cNvGrpSpPr/>
          <p:nvPr/>
        </p:nvGrpSpPr>
        <p:grpSpPr>
          <a:xfrm>
            <a:off x="10332589" y="494902"/>
            <a:ext cx="1135800" cy="294480"/>
            <a:chOff x="10332589" y="494902"/>
            <a:chExt cx="1135800" cy="294480"/>
          </a:xfrm>
        </p:grpSpPr>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4F76A83E-501D-D599-0923-7DB6A0623F39}"/>
                    </a:ext>
                  </a:extLst>
                </p14:cNvPr>
                <p14:cNvContentPartPr/>
                <p14:nvPr/>
              </p14:nvContentPartPr>
              <p14:xfrm>
                <a:off x="10420789" y="596422"/>
                <a:ext cx="13680" cy="136440"/>
              </p14:xfrm>
            </p:contentPart>
          </mc:Choice>
          <mc:Fallback>
            <p:pic>
              <p:nvPicPr>
                <p:cNvPr id="15" name="Freihand 14">
                  <a:extLst>
                    <a:ext uri="{FF2B5EF4-FFF2-40B4-BE49-F238E27FC236}">
                      <a16:creationId xmlns:a16="http://schemas.microsoft.com/office/drawing/2014/main" id="{4F76A83E-501D-D599-0923-7DB6A0623F39}"/>
                    </a:ext>
                  </a:extLst>
                </p:cNvPr>
                <p:cNvPicPr/>
                <p:nvPr/>
              </p:nvPicPr>
              <p:blipFill>
                <a:blip r:embed="rId18"/>
                <a:stretch>
                  <a:fillRect/>
                </a:stretch>
              </p:blipFill>
              <p:spPr>
                <a:xfrm>
                  <a:off x="10411789" y="587782"/>
                  <a:ext cx="31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5F6A91CE-3054-A594-10EE-261C306BF6B7}"/>
                    </a:ext>
                  </a:extLst>
                </p14:cNvPr>
                <p14:cNvContentPartPr/>
                <p14:nvPr/>
              </p14:nvContentPartPr>
              <p14:xfrm>
                <a:off x="10364989" y="548542"/>
                <a:ext cx="131400" cy="33120"/>
              </p14:xfrm>
            </p:contentPart>
          </mc:Choice>
          <mc:Fallback>
            <p:pic>
              <p:nvPicPr>
                <p:cNvPr id="16" name="Freihand 15">
                  <a:extLst>
                    <a:ext uri="{FF2B5EF4-FFF2-40B4-BE49-F238E27FC236}">
                      <a16:creationId xmlns:a16="http://schemas.microsoft.com/office/drawing/2014/main" id="{5F6A91CE-3054-A594-10EE-261C306BF6B7}"/>
                    </a:ext>
                  </a:extLst>
                </p:cNvPr>
                <p:cNvPicPr/>
                <p:nvPr/>
              </p:nvPicPr>
              <p:blipFill>
                <a:blip r:embed="rId20"/>
                <a:stretch>
                  <a:fillRect/>
                </a:stretch>
              </p:blipFill>
              <p:spPr>
                <a:xfrm>
                  <a:off x="10355989" y="539542"/>
                  <a:ext cx="149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C532EE0A-51F6-B63F-749A-9EE8BB6569CF}"/>
                    </a:ext>
                  </a:extLst>
                </p14:cNvPr>
                <p14:cNvContentPartPr/>
                <p14:nvPr/>
              </p14:nvContentPartPr>
              <p14:xfrm>
                <a:off x="10332589" y="637102"/>
                <a:ext cx="145800" cy="32400"/>
              </p14:xfrm>
            </p:contentPart>
          </mc:Choice>
          <mc:Fallback>
            <p:pic>
              <p:nvPicPr>
                <p:cNvPr id="17" name="Freihand 16">
                  <a:extLst>
                    <a:ext uri="{FF2B5EF4-FFF2-40B4-BE49-F238E27FC236}">
                      <a16:creationId xmlns:a16="http://schemas.microsoft.com/office/drawing/2014/main" id="{C532EE0A-51F6-B63F-749A-9EE8BB6569CF}"/>
                    </a:ext>
                  </a:extLst>
                </p:cNvPr>
                <p:cNvPicPr/>
                <p:nvPr/>
              </p:nvPicPr>
              <p:blipFill>
                <a:blip r:embed="rId22"/>
                <a:stretch>
                  <a:fillRect/>
                </a:stretch>
              </p:blipFill>
              <p:spPr>
                <a:xfrm>
                  <a:off x="10323589" y="628462"/>
                  <a:ext cx="163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442278B7-D132-5F45-64F8-6B85EC90AF45}"/>
                    </a:ext>
                  </a:extLst>
                </p14:cNvPr>
                <p14:cNvContentPartPr/>
                <p14:nvPr/>
              </p14:nvContentPartPr>
              <p14:xfrm>
                <a:off x="10505029" y="660142"/>
                <a:ext cx="120600" cy="129240"/>
              </p14:xfrm>
            </p:contentPart>
          </mc:Choice>
          <mc:Fallback>
            <p:pic>
              <p:nvPicPr>
                <p:cNvPr id="18" name="Freihand 17">
                  <a:extLst>
                    <a:ext uri="{FF2B5EF4-FFF2-40B4-BE49-F238E27FC236}">
                      <a16:creationId xmlns:a16="http://schemas.microsoft.com/office/drawing/2014/main" id="{442278B7-D132-5F45-64F8-6B85EC90AF45}"/>
                    </a:ext>
                  </a:extLst>
                </p:cNvPr>
                <p:cNvPicPr/>
                <p:nvPr/>
              </p:nvPicPr>
              <p:blipFill>
                <a:blip r:embed="rId24"/>
                <a:stretch>
                  <a:fillRect/>
                </a:stretch>
              </p:blipFill>
              <p:spPr>
                <a:xfrm>
                  <a:off x="10496389" y="651142"/>
                  <a:ext cx="138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AD1BE31F-9594-D933-DDB8-87EC43736454}"/>
                    </a:ext>
                  </a:extLst>
                </p14:cNvPr>
                <p14:cNvContentPartPr/>
                <p14:nvPr/>
              </p14:nvContentPartPr>
              <p14:xfrm>
                <a:off x="10674589" y="602542"/>
                <a:ext cx="160200" cy="94320"/>
              </p14:xfrm>
            </p:contentPart>
          </mc:Choice>
          <mc:Fallback>
            <p:pic>
              <p:nvPicPr>
                <p:cNvPr id="19" name="Freihand 18">
                  <a:extLst>
                    <a:ext uri="{FF2B5EF4-FFF2-40B4-BE49-F238E27FC236}">
                      <a16:creationId xmlns:a16="http://schemas.microsoft.com/office/drawing/2014/main" id="{AD1BE31F-9594-D933-DDB8-87EC43736454}"/>
                    </a:ext>
                  </a:extLst>
                </p:cNvPr>
                <p:cNvPicPr/>
                <p:nvPr/>
              </p:nvPicPr>
              <p:blipFill>
                <a:blip r:embed="rId26"/>
                <a:stretch>
                  <a:fillRect/>
                </a:stretch>
              </p:blipFill>
              <p:spPr>
                <a:xfrm>
                  <a:off x="10665589" y="593902"/>
                  <a:ext cx="177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DE519A7B-73F0-C6D6-5BEA-00800DA89BF9}"/>
                    </a:ext>
                  </a:extLst>
                </p14:cNvPr>
                <p14:cNvContentPartPr/>
                <p14:nvPr/>
              </p14:nvContentPartPr>
              <p14:xfrm>
                <a:off x="10955029" y="494902"/>
                <a:ext cx="162000" cy="222840"/>
              </p14:xfrm>
            </p:contentPart>
          </mc:Choice>
          <mc:Fallback>
            <p:pic>
              <p:nvPicPr>
                <p:cNvPr id="20" name="Freihand 19">
                  <a:extLst>
                    <a:ext uri="{FF2B5EF4-FFF2-40B4-BE49-F238E27FC236}">
                      <a16:creationId xmlns:a16="http://schemas.microsoft.com/office/drawing/2014/main" id="{DE519A7B-73F0-C6D6-5BEA-00800DA89BF9}"/>
                    </a:ext>
                  </a:extLst>
                </p:cNvPr>
                <p:cNvPicPr/>
                <p:nvPr/>
              </p:nvPicPr>
              <p:blipFill>
                <a:blip r:embed="rId28"/>
                <a:stretch>
                  <a:fillRect/>
                </a:stretch>
              </p:blipFill>
              <p:spPr>
                <a:xfrm>
                  <a:off x="10946389" y="485902"/>
                  <a:ext cx="179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BB4F7F90-1EB6-2A96-2364-4F205ECAF700}"/>
                    </a:ext>
                  </a:extLst>
                </p14:cNvPr>
                <p14:cNvContentPartPr/>
                <p14:nvPr/>
              </p14:nvContentPartPr>
              <p14:xfrm>
                <a:off x="11136109" y="695782"/>
                <a:ext cx="88560" cy="81360"/>
              </p14:xfrm>
            </p:contentPart>
          </mc:Choice>
          <mc:Fallback>
            <p:pic>
              <p:nvPicPr>
                <p:cNvPr id="21" name="Freihand 20">
                  <a:extLst>
                    <a:ext uri="{FF2B5EF4-FFF2-40B4-BE49-F238E27FC236}">
                      <a16:creationId xmlns:a16="http://schemas.microsoft.com/office/drawing/2014/main" id="{BB4F7F90-1EB6-2A96-2364-4F205ECAF700}"/>
                    </a:ext>
                  </a:extLst>
                </p:cNvPr>
                <p:cNvPicPr/>
                <p:nvPr/>
              </p:nvPicPr>
              <p:blipFill>
                <a:blip r:embed="rId30"/>
                <a:stretch>
                  <a:fillRect/>
                </a:stretch>
              </p:blipFill>
              <p:spPr>
                <a:xfrm>
                  <a:off x="11127109" y="687142"/>
                  <a:ext cx="106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077DF7DD-3812-8595-A497-7E88A8023F5D}"/>
                    </a:ext>
                  </a:extLst>
                </p14:cNvPr>
                <p14:cNvContentPartPr/>
                <p14:nvPr/>
              </p14:nvContentPartPr>
              <p14:xfrm>
                <a:off x="11321149" y="551782"/>
                <a:ext cx="147240" cy="47160"/>
              </p14:xfrm>
            </p:contentPart>
          </mc:Choice>
          <mc:Fallback>
            <p:pic>
              <p:nvPicPr>
                <p:cNvPr id="22" name="Freihand 21">
                  <a:extLst>
                    <a:ext uri="{FF2B5EF4-FFF2-40B4-BE49-F238E27FC236}">
                      <a16:creationId xmlns:a16="http://schemas.microsoft.com/office/drawing/2014/main" id="{077DF7DD-3812-8595-A497-7E88A8023F5D}"/>
                    </a:ext>
                  </a:extLst>
                </p:cNvPr>
                <p:cNvPicPr/>
                <p:nvPr/>
              </p:nvPicPr>
              <p:blipFill>
                <a:blip r:embed="rId32"/>
                <a:stretch>
                  <a:fillRect/>
                </a:stretch>
              </p:blipFill>
              <p:spPr>
                <a:xfrm>
                  <a:off x="11312149" y="542782"/>
                  <a:ext cx="164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F4A20C7-8F39-DEEA-3D7B-56189CD18DAB}"/>
                    </a:ext>
                  </a:extLst>
                </p14:cNvPr>
                <p14:cNvContentPartPr/>
                <p14:nvPr/>
              </p14:nvContentPartPr>
              <p14:xfrm>
                <a:off x="11312869" y="623422"/>
                <a:ext cx="148320" cy="24480"/>
              </p14:xfrm>
            </p:contentPart>
          </mc:Choice>
          <mc:Fallback>
            <p:pic>
              <p:nvPicPr>
                <p:cNvPr id="23" name="Freihand 22">
                  <a:extLst>
                    <a:ext uri="{FF2B5EF4-FFF2-40B4-BE49-F238E27FC236}">
                      <a16:creationId xmlns:a16="http://schemas.microsoft.com/office/drawing/2014/main" id="{DF4A20C7-8F39-DEEA-3D7B-56189CD18DAB}"/>
                    </a:ext>
                  </a:extLst>
                </p:cNvPr>
                <p:cNvPicPr/>
                <p:nvPr/>
              </p:nvPicPr>
              <p:blipFill>
                <a:blip r:embed="rId34"/>
                <a:stretch>
                  <a:fillRect/>
                </a:stretch>
              </p:blipFill>
              <p:spPr>
                <a:xfrm>
                  <a:off x="11303869" y="614422"/>
                  <a:ext cx="165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119058C0-4D69-141E-9029-64897A95C78B}"/>
                    </a:ext>
                  </a:extLst>
                </p14:cNvPr>
                <p14:cNvContentPartPr/>
                <p14:nvPr/>
              </p14:nvContentPartPr>
              <p14:xfrm>
                <a:off x="10640029" y="583462"/>
                <a:ext cx="5400" cy="38160"/>
              </p14:xfrm>
            </p:contentPart>
          </mc:Choice>
          <mc:Fallback>
            <p:pic>
              <p:nvPicPr>
                <p:cNvPr id="27" name="Freihand 26">
                  <a:extLst>
                    <a:ext uri="{FF2B5EF4-FFF2-40B4-BE49-F238E27FC236}">
                      <a16:creationId xmlns:a16="http://schemas.microsoft.com/office/drawing/2014/main" id="{119058C0-4D69-141E-9029-64897A95C78B}"/>
                    </a:ext>
                  </a:extLst>
                </p:cNvPr>
                <p:cNvPicPr/>
                <p:nvPr/>
              </p:nvPicPr>
              <p:blipFill>
                <a:blip r:embed="rId36"/>
                <a:stretch>
                  <a:fillRect/>
                </a:stretch>
              </p:blipFill>
              <p:spPr>
                <a:xfrm>
                  <a:off x="10631029" y="574822"/>
                  <a:ext cx="23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53AB01BD-C759-1602-7914-8C43F42EB371}"/>
                    </a:ext>
                  </a:extLst>
                </p14:cNvPr>
                <p14:cNvContentPartPr/>
                <p14:nvPr/>
              </p14:nvContentPartPr>
              <p14:xfrm>
                <a:off x="10637509" y="672382"/>
                <a:ext cx="13320" cy="21600"/>
              </p14:xfrm>
            </p:contentPart>
          </mc:Choice>
          <mc:Fallback>
            <p:pic>
              <p:nvPicPr>
                <p:cNvPr id="28" name="Freihand 27">
                  <a:extLst>
                    <a:ext uri="{FF2B5EF4-FFF2-40B4-BE49-F238E27FC236}">
                      <a16:creationId xmlns:a16="http://schemas.microsoft.com/office/drawing/2014/main" id="{53AB01BD-C759-1602-7914-8C43F42EB371}"/>
                    </a:ext>
                  </a:extLst>
                </p:cNvPr>
                <p:cNvPicPr/>
                <p:nvPr/>
              </p:nvPicPr>
              <p:blipFill>
                <a:blip r:embed="rId38"/>
                <a:stretch>
                  <a:fillRect/>
                </a:stretch>
              </p:blipFill>
              <p:spPr>
                <a:xfrm>
                  <a:off x="10628509" y="663382"/>
                  <a:ext cx="30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CFA94052-D993-D321-59D5-5867348118BF}"/>
                    </a:ext>
                  </a:extLst>
                </p14:cNvPr>
                <p14:cNvContentPartPr/>
                <p14:nvPr/>
              </p14:nvContentPartPr>
              <p14:xfrm>
                <a:off x="11293789" y="534502"/>
                <a:ext cx="11160" cy="53640"/>
              </p14:xfrm>
            </p:contentPart>
          </mc:Choice>
          <mc:Fallback>
            <p:pic>
              <p:nvPicPr>
                <p:cNvPr id="30" name="Freihand 29">
                  <a:extLst>
                    <a:ext uri="{FF2B5EF4-FFF2-40B4-BE49-F238E27FC236}">
                      <a16:creationId xmlns:a16="http://schemas.microsoft.com/office/drawing/2014/main" id="{CFA94052-D993-D321-59D5-5867348118BF}"/>
                    </a:ext>
                  </a:extLst>
                </p:cNvPr>
                <p:cNvPicPr/>
                <p:nvPr/>
              </p:nvPicPr>
              <p:blipFill>
                <a:blip r:embed="rId40"/>
                <a:stretch>
                  <a:fillRect/>
                </a:stretch>
              </p:blipFill>
              <p:spPr>
                <a:xfrm>
                  <a:off x="11284789" y="525862"/>
                  <a:ext cx="28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0529353C-6654-B0CA-0635-D14128AD8797}"/>
                    </a:ext>
                  </a:extLst>
                </p14:cNvPr>
                <p14:cNvContentPartPr/>
                <p14:nvPr/>
              </p14:nvContentPartPr>
              <p14:xfrm>
                <a:off x="11283349" y="632062"/>
                <a:ext cx="7560" cy="32400"/>
              </p14:xfrm>
            </p:contentPart>
          </mc:Choice>
          <mc:Fallback>
            <p:pic>
              <p:nvPicPr>
                <p:cNvPr id="31" name="Freihand 30">
                  <a:extLst>
                    <a:ext uri="{FF2B5EF4-FFF2-40B4-BE49-F238E27FC236}">
                      <a16:creationId xmlns:a16="http://schemas.microsoft.com/office/drawing/2014/main" id="{0529353C-6654-B0CA-0635-D14128AD8797}"/>
                    </a:ext>
                  </a:extLst>
                </p:cNvPr>
                <p:cNvPicPr/>
                <p:nvPr/>
              </p:nvPicPr>
              <p:blipFill>
                <a:blip r:embed="rId42"/>
                <a:stretch>
                  <a:fillRect/>
                </a:stretch>
              </p:blipFill>
              <p:spPr>
                <a:xfrm>
                  <a:off x="11274709" y="623422"/>
                  <a:ext cx="25200" cy="50040"/>
                </a:xfrm>
                <a:prstGeom prst="rect">
                  <a:avLst/>
                </a:prstGeom>
              </p:spPr>
            </p:pic>
          </mc:Fallback>
        </mc:AlternateContent>
      </p:grpSp>
      <p:grpSp>
        <p:nvGrpSpPr>
          <p:cNvPr id="37" name="Gruppieren 36">
            <a:extLst>
              <a:ext uri="{FF2B5EF4-FFF2-40B4-BE49-F238E27FC236}">
                <a16:creationId xmlns:a16="http://schemas.microsoft.com/office/drawing/2014/main" id="{7A4360D0-7509-F007-CF50-682FF831D572}"/>
              </a:ext>
            </a:extLst>
          </p:cNvPr>
          <p:cNvGrpSpPr/>
          <p:nvPr/>
        </p:nvGrpSpPr>
        <p:grpSpPr>
          <a:xfrm>
            <a:off x="5838349" y="585622"/>
            <a:ext cx="3519720" cy="1082880"/>
            <a:chOff x="5838349" y="585622"/>
            <a:chExt cx="3519720" cy="1082880"/>
          </a:xfrm>
        </p:grpSpPr>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524CF6EA-B3A6-CF1B-EBFF-1A1EDB71D7A6}"/>
                    </a:ext>
                  </a:extLst>
                </p14:cNvPr>
                <p14:cNvContentPartPr/>
                <p14:nvPr/>
              </p14:nvContentPartPr>
              <p14:xfrm>
                <a:off x="5838349" y="659422"/>
                <a:ext cx="3519720" cy="904320"/>
              </p14:xfrm>
            </p:contentPart>
          </mc:Choice>
          <mc:Fallback>
            <p:pic>
              <p:nvPicPr>
                <p:cNvPr id="33" name="Freihand 32">
                  <a:extLst>
                    <a:ext uri="{FF2B5EF4-FFF2-40B4-BE49-F238E27FC236}">
                      <a16:creationId xmlns:a16="http://schemas.microsoft.com/office/drawing/2014/main" id="{524CF6EA-B3A6-CF1B-EBFF-1A1EDB71D7A6}"/>
                    </a:ext>
                  </a:extLst>
                </p:cNvPr>
                <p:cNvPicPr/>
                <p:nvPr/>
              </p:nvPicPr>
              <p:blipFill>
                <a:blip r:embed="rId44"/>
                <a:stretch>
                  <a:fillRect/>
                </a:stretch>
              </p:blipFill>
              <p:spPr>
                <a:xfrm>
                  <a:off x="5829709" y="650782"/>
                  <a:ext cx="353736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CD12F267-0AAB-9E3E-D38B-1008C7C5813A}"/>
                    </a:ext>
                  </a:extLst>
                </p14:cNvPr>
                <p14:cNvContentPartPr/>
                <p14:nvPr/>
              </p14:nvContentPartPr>
              <p14:xfrm>
                <a:off x="6941389" y="699742"/>
                <a:ext cx="698400" cy="48240"/>
              </p14:xfrm>
            </p:contentPart>
          </mc:Choice>
          <mc:Fallback>
            <p:pic>
              <p:nvPicPr>
                <p:cNvPr id="34" name="Freihand 33">
                  <a:extLst>
                    <a:ext uri="{FF2B5EF4-FFF2-40B4-BE49-F238E27FC236}">
                      <a16:creationId xmlns:a16="http://schemas.microsoft.com/office/drawing/2014/main" id="{CD12F267-0AAB-9E3E-D38B-1008C7C5813A}"/>
                    </a:ext>
                  </a:extLst>
                </p:cNvPr>
                <p:cNvPicPr/>
                <p:nvPr/>
              </p:nvPicPr>
              <p:blipFill>
                <a:blip r:embed="rId46"/>
                <a:stretch>
                  <a:fillRect/>
                </a:stretch>
              </p:blipFill>
              <p:spPr>
                <a:xfrm>
                  <a:off x="6932749" y="690742"/>
                  <a:ext cx="716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656A97E7-F049-8E29-9108-AEAEB18255A7}"/>
                    </a:ext>
                  </a:extLst>
                </p14:cNvPr>
                <p14:cNvContentPartPr/>
                <p14:nvPr/>
              </p14:nvContentPartPr>
              <p14:xfrm>
                <a:off x="6773269" y="585622"/>
                <a:ext cx="497160" cy="1082880"/>
              </p14:xfrm>
            </p:contentPart>
          </mc:Choice>
          <mc:Fallback>
            <p:pic>
              <p:nvPicPr>
                <p:cNvPr id="36" name="Freihand 35">
                  <a:extLst>
                    <a:ext uri="{FF2B5EF4-FFF2-40B4-BE49-F238E27FC236}">
                      <a16:creationId xmlns:a16="http://schemas.microsoft.com/office/drawing/2014/main" id="{656A97E7-F049-8E29-9108-AEAEB18255A7}"/>
                    </a:ext>
                  </a:extLst>
                </p:cNvPr>
                <p:cNvPicPr/>
                <p:nvPr/>
              </p:nvPicPr>
              <p:blipFill>
                <a:blip r:embed="rId48"/>
                <a:stretch>
                  <a:fillRect/>
                </a:stretch>
              </p:blipFill>
              <p:spPr>
                <a:xfrm>
                  <a:off x="6764269" y="576982"/>
                  <a:ext cx="514800" cy="110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28848960-AF5A-071F-295E-2FD8CFDA9273}"/>
                  </a:ext>
                </a:extLst>
              </p14:cNvPr>
              <p14:cNvContentPartPr/>
              <p14:nvPr/>
            </p14:nvContentPartPr>
            <p14:xfrm>
              <a:off x="6886669" y="1473022"/>
              <a:ext cx="320760" cy="39240"/>
            </p14:xfrm>
          </p:contentPart>
        </mc:Choice>
        <mc:Fallback>
          <p:pic>
            <p:nvPicPr>
              <p:cNvPr id="38" name="Freihand 37">
                <a:extLst>
                  <a:ext uri="{FF2B5EF4-FFF2-40B4-BE49-F238E27FC236}">
                    <a16:creationId xmlns:a16="http://schemas.microsoft.com/office/drawing/2014/main" id="{28848960-AF5A-071F-295E-2FD8CFDA9273}"/>
                  </a:ext>
                </a:extLst>
              </p:cNvPr>
              <p:cNvPicPr/>
              <p:nvPr/>
            </p:nvPicPr>
            <p:blipFill>
              <a:blip r:embed="rId50"/>
              <a:stretch>
                <a:fillRect/>
              </a:stretch>
            </p:blipFill>
            <p:spPr>
              <a:xfrm>
                <a:off x="6878029" y="1464382"/>
                <a:ext cx="3384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1" name="Freihand 60">
                <a:extLst>
                  <a:ext uri="{FF2B5EF4-FFF2-40B4-BE49-F238E27FC236}">
                    <a16:creationId xmlns:a16="http://schemas.microsoft.com/office/drawing/2014/main" id="{87B220E5-8BBF-A828-61FA-D3811E9D576D}"/>
                  </a:ext>
                </a:extLst>
              </p14:cNvPr>
              <p14:cNvContentPartPr/>
              <p14:nvPr/>
            </p14:nvContentPartPr>
            <p14:xfrm>
              <a:off x="6161269" y="1556902"/>
              <a:ext cx="172800" cy="652680"/>
            </p14:xfrm>
          </p:contentPart>
        </mc:Choice>
        <mc:Fallback>
          <p:pic>
            <p:nvPicPr>
              <p:cNvPr id="61" name="Freihand 60">
                <a:extLst>
                  <a:ext uri="{FF2B5EF4-FFF2-40B4-BE49-F238E27FC236}">
                    <a16:creationId xmlns:a16="http://schemas.microsoft.com/office/drawing/2014/main" id="{87B220E5-8BBF-A828-61FA-D3811E9D576D}"/>
                  </a:ext>
                </a:extLst>
              </p:cNvPr>
              <p:cNvPicPr/>
              <p:nvPr/>
            </p:nvPicPr>
            <p:blipFill>
              <a:blip r:embed="rId52"/>
              <a:stretch>
                <a:fillRect/>
              </a:stretch>
            </p:blipFill>
            <p:spPr>
              <a:xfrm>
                <a:off x="6152269" y="1548262"/>
                <a:ext cx="190440" cy="670320"/>
              </a:xfrm>
              <a:prstGeom prst="rect">
                <a:avLst/>
              </a:prstGeom>
            </p:spPr>
          </p:pic>
        </mc:Fallback>
      </mc:AlternateContent>
      <p:grpSp>
        <p:nvGrpSpPr>
          <p:cNvPr id="164" name="Gruppieren 163">
            <a:extLst>
              <a:ext uri="{FF2B5EF4-FFF2-40B4-BE49-F238E27FC236}">
                <a16:creationId xmlns:a16="http://schemas.microsoft.com/office/drawing/2014/main" id="{8FD1D333-A75E-053E-72A5-3B3E0A8A0C45}"/>
              </a:ext>
            </a:extLst>
          </p:cNvPr>
          <p:cNvGrpSpPr/>
          <p:nvPr/>
        </p:nvGrpSpPr>
        <p:grpSpPr>
          <a:xfrm>
            <a:off x="4534429" y="3157462"/>
            <a:ext cx="403560" cy="371880"/>
            <a:chOff x="4534429" y="3157462"/>
            <a:chExt cx="403560" cy="371880"/>
          </a:xfrm>
        </p:grpSpPr>
        <mc:AlternateContent xmlns:mc="http://schemas.openxmlformats.org/markup-compatibility/2006">
          <mc:Choice xmlns:p14="http://schemas.microsoft.com/office/powerpoint/2010/main" Requires="p14">
            <p:contentPart p14:bwMode="auto" r:id="rId53">
              <p14:nvContentPartPr>
                <p14:cNvPr id="162" name="Freihand 161">
                  <a:extLst>
                    <a:ext uri="{FF2B5EF4-FFF2-40B4-BE49-F238E27FC236}">
                      <a16:creationId xmlns:a16="http://schemas.microsoft.com/office/drawing/2014/main" id="{1E116678-3091-B725-49EF-BECD8E7A2F81}"/>
                    </a:ext>
                  </a:extLst>
                </p14:cNvPr>
                <p14:cNvContentPartPr/>
                <p14:nvPr/>
              </p14:nvContentPartPr>
              <p14:xfrm>
                <a:off x="4534429" y="3157462"/>
                <a:ext cx="185400" cy="371880"/>
              </p14:xfrm>
            </p:contentPart>
          </mc:Choice>
          <mc:Fallback>
            <p:pic>
              <p:nvPicPr>
                <p:cNvPr id="162" name="Freihand 161">
                  <a:extLst>
                    <a:ext uri="{FF2B5EF4-FFF2-40B4-BE49-F238E27FC236}">
                      <a16:creationId xmlns:a16="http://schemas.microsoft.com/office/drawing/2014/main" id="{1E116678-3091-B725-49EF-BECD8E7A2F81}"/>
                    </a:ext>
                  </a:extLst>
                </p:cNvPr>
                <p:cNvPicPr/>
                <p:nvPr/>
              </p:nvPicPr>
              <p:blipFill>
                <a:blip r:embed="rId54"/>
                <a:stretch>
                  <a:fillRect/>
                </a:stretch>
              </p:blipFill>
              <p:spPr>
                <a:xfrm>
                  <a:off x="4525789" y="3148462"/>
                  <a:ext cx="2030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63" name="Freihand 162">
                  <a:extLst>
                    <a:ext uri="{FF2B5EF4-FFF2-40B4-BE49-F238E27FC236}">
                      <a16:creationId xmlns:a16="http://schemas.microsoft.com/office/drawing/2014/main" id="{BBE56F0E-F1B2-2ABD-B5DA-08F435E165CB}"/>
                    </a:ext>
                  </a:extLst>
                </p14:cNvPr>
                <p14:cNvContentPartPr/>
                <p14:nvPr/>
              </p14:nvContentPartPr>
              <p14:xfrm>
                <a:off x="4837189" y="3175102"/>
                <a:ext cx="100800" cy="255600"/>
              </p14:xfrm>
            </p:contentPart>
          </mc:Choice>
          <mc:Fallback>
            <p:pic>
              <p:nvPicPr>
                <p:cNvPr id="163" name="Freihand 162">
                  <a:extLst>
                    <a:ext uri="{FF2B5EF4-FFF2-40B4-BE49-F238E27FC236}">
                      <a16:creationId xmlns:a16="http://schemas.microsoft.com/office/drawing/2014/main" id="{BBE56F0E-F1B2-2ABD-B5DA-08F435E165CB}"/>
                    </a:ext>
                  </a:extLst>
                </p:cNvPr>
                <p:cNvPicPr/>
                <p:nvPr/>
              </p:nvPicPr>
              <p:blipFill>
                <a:blip r:embed="rId56"/>
                <a:stretch>
                  <a:fillRect/>
                </a:stretch>
              </p:blipFill>
              <p:spPr>
                <a:xfrm>
                  <a:off x="4828189" y="3166462"/>
                  <a:ext cx="118440" cy="273240"/>
                </a:xfrm>
                <a:prstGeom prst="rect">
                  <a:avLst/>
                </a:prstGeom>
              </p:spPr>
            </p:pic>
          </mc:Fallback>
        </mc:AlternateContent>
      </p:grpSp>
      <p:grpSp>
        <p:nvGrpSpPr>
          <p:cNvPr id="171" name="Gruppieren 170">
            <a:extLst>
              <a:ext uri="{FF2B5EF4-FFF2-40B4-BE49-F238E27FC236}">
                <a16:creationId xmlns:a16="http://schemas.microsoft.com/office/drawing/2014/main" id="{5F3EF832-F1EE-9D13-1C93-A3C726C9E657}"/>
              </a:ext>
            </a:extLst>
          </p:cNvPr>
          <p:cNvGrpSpPr/>
          <p:nvPr/>
        </p:nvGrpSpPr>
        <p:grpSpPr>
          <a:xfrm>
            <a:off x="5133469" y="3257902"/>
            <a:ext cx="183960" cy="90360"/>
            <a:chOff x="5133469" y="3257902"/>
            <a:chExt cx="183960" cy="90360"/>
          </a:xfrm>
        </p:grpSpPr>
        <mc:AlternateContent xmlns:mc="http://schemas.openxmlformats.org/markup-compatibility/2006">
          <mc:Choice xmlns:p14="http://schemas.microsoft.com/office/powerpoint/2010/main" Requires="p14">
            <p:contentPart p14:bwMode="auto" r:id="rId57">
              <p14:nvContentPartPr>
                <p14:cNvPr id="165" name="Freihand 164">
                  <a:extLst>
                    <a:ext uri="{FF2B5EF4-FFF2-40B4-BE49-F238E27FC236}">
                      <a16:creationId xmlns:a16="http://schemas.microsoft.com/office/drawing/2014/main" id="{2A8DA2EB-FB32-08BF-7E1C-A597AA3C3F17}"/>
                    </a:ext>
                  </a:extLst>
                </p14:cNvPr>
                <p14:cNvContentPartPr/>
                <p14:nvPr/>
              </p14:nvContentPartPr>
              <p14:xfrm>
                <a:off x="5133469" y="3257902"/>
                <a:ext cx="183960" cy="16200"/>
              </p14:xfrm>
            </p:contentPart>
          </mc:Choice>
          <mc:Fallback>
            <p:pic>
              <p:nvPicPr>
                <p:cNvPr id="165" name="Freihand 164">
                  <a:extLst>
                    <a:ext uri="{FF2B5EF4-FFF2-40B4-BE49-F238E27FC236}">
                      <a16:creationId xmlns:a16="http://schemas.microsoft.com/office/drawing/2014/main" id="{2A8DA2EB-FB32-08BF-7E1C-A597AA3C3F17}"/>
                    </a:ext>
                  </a:extLst>
                </p:cNvPr>
                <p:cNvPicPr/>
                <p:nvPr/>
              </p:nvPicPr>
              <p:blipFill>
                <a:blip r:embed="rId58"/>
                <a:stretch>
                  <a:fillRect/>
                </a:stretch>
              </p:blipFill>
              <p:spPr>
                <a:xfrm>
                  <a:off x="5124469" y="3248902"/>
                  <a:ext cx="20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6" name="Freihand 165">
                  <a:extLst>
                    <a:ext uri="{FF2B5EF4-FFF2-40B4-BE49-F238E27FC236}">
                      <a16:creationId xmlns:a16="http://schemas.microsoft.com/office/drawing/2014/main" id="{027610D1-0DC5-A179-C689-81C4D6AD0499}"/>
                    </a:ext>
                  </a:extLst>
                </p14:cNvPr>
                <p14:cNvContentPartPr/>
                <p14:nvPr/>
              </p14:nvContentPartPr>
              <p14:xfrm>
                <a:off x="5174869" y="3314422"/>
                <a:ext cx="138240" cy="33840"/>
              </p14:xfrm>
            </p:contentPart>
          </mc:Choice>
          <mc:Fallback>
            <p:pic>
              <p:nvPicPr>
                <p:cNvPr id="166" name="Freihand 165">
                  <a:extLst>
                    <a:ext uri="{FF2B5EF4-FFF2-40B4-BE49-F238E27FC236}">
                      <a16:creationId xmlns:a16="http://schemas.microsoft.com/office/drawing/2014/main" id="{027610D1-0DC5-A179-C689-81C4D6AD0499}"/>
                    </a:ext>
                  </a:extLst>
                </p:cNvPr>
                <p:cNvPicPr/>
                <p:nvPr/>
              </p:nvPicPr>
              <p:blipFill>
                <a:blip r:embed="rId60"/>
                <a:stretch>
                  <a:fillRect/>
                </a:stretch>
              </p:blipFill>
              <p:spPr>
                <a:xfrm>
                  <a:off x="5165869" y="3305782"/>
                  <a:ext cx="155880" cy="51480"/>
                </a:xfrm>
                <a:prstGeom prst="rect">
                  <a:avLst/>
                </a:prstGeom>
              </p:spPr>
            </p:pic>
          </mc:Fallback>
        </mc:AlternateContent>
      </p:grpSp>
      <p:grpSp>
        <p:nvGrpSpPr>
          <p:cNvPr id="238" name="Gruppieren 237">
            <a:extLst>
              <a:ext uri="{FF2B5EF4-FFF2-40B4-BE49-F238E27FC236}">
                <a16:creationId xmlns:a16="http://schemas.microsoft.com/office/drawing/2014/main" id="{15C54DE4-3014-17A9-8D15-0BC5C085349B}"/>
              </a:ext>
            </a:extLst>
          </p:cNvPr>
          <p:cNvGrpSpPr/>
          <p:nvPr/>
        </p:nvGrpSpPr>
        <p:grpSpPr>
          <a:xfrm>
            <a:off x="5563669" y="1185382"/>
            <a:ext cx="6566040" cy="2868120"/>
            <a:chOff x="5563669" y="1185382"/>
            <a:chExt cx="6566040" cy="2868120"/>
          </a:xfrm>
        </p:grpSpPr>
        <mc:AlternateContent xmlns:mc="http://schemas.openxmlformats.org/markup-compatibility/2006">
          <mc:Choice xmlns:p14="http://schemas.microsoft.com/office/powerpoint/2010/main" Requires="p14">
            <p:contentPart p14:bwMode="auto" r:id="rId61">
              <p14:nvContentPartPr>
                <p14:cNvPr id="167" name="Freihand 166">
                  <a:extLst>
                    <a:ext uri="{FF2B5EF4-FFF2-40B4-BE49-F238E27FC236}">
                      <a16:creationId xmlns:a16="http://schemas.microsoft.com/office/drawing/2014/main" id="{BA422F59-D85F-F788-B1AF-1977E731C54E}"/>
                    </a:ext>
                  </a:extLst>
                </p14:cNvPr>
                <p14:cNvContentPartPr/>
                <p14:nvPr/>
              </p14:nvContentPartPr>
              <p14:xfrm>
                <a:off x="5563669" y="3058102"/>
                <a:ext cx="202320" cy="273240"/>
              </p14:xfrm>
            </p:contentPart>
          </mc:Choice>
          <mc:Fallback>
            <p:pic>
              <p:nvPicPr>
                <p:cNvPr id="167" name="Freihand 166">
                  <a:extLst>
                    <a:ext uri="{FF2B5EF4-FFF2-40B4-BE49-F238E27FC236}">
                      <a16:creationId xmlns:a16="http://schemas.microsoft.com/office/drawing/2014/main" id="{BA422F59-D85F-F788-B1AF-1977E731C54E}"/>
                    </a:ext>
                  </a:extLst>
                </p:cNvPr>
                <p:cNvPicPr/>
                <p:nvPr/>
              </p:nvPicPr>
              <p:blipFill>
                <a:blip r:embed="rId62"/>
                <a:stretch>
                  <a:fillRect/>
                </a:stretch>
              </p:blipFill>
              <p:spPr>
                <a:xfrm>
                  <a:off x="5554669" y="3049102"/>
                  <a:ext cx="2199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68" name="Freihand 167">
                  <a:extLst>
                    <a:ext uri="{FF2B5EF4-FFF2-40B4-BE49-F238E27FC236}">
                      <a16:creationId xmlns:a16="http://schemas.microsoft.com/office/drawing/2014/main" id="{41B585B4-3679-76E2-8BBC-08B4A73B9AFE}"/>
                    </a:ext>
                  </a:extLst>
                </p14:cNvPr>
                <p14:cNvContentPartPr/>
                <p14:nvPr/>
              </p14:nvContentPartPr>
              <p14:xfrm>
                <a:off x="5913949" y="3190222"/>
                <a:ext cx="112320" cy="20520"/>
              </p14:xfrm>
            </p:contentPart>
          </mc:Choice>
          <mc:Fallback>
            <p:pic>
              <p:nvPicPr>
                <p:cNvPr id="168" name="Freihand 167">
                  <a:extLst>
                    <a:ext uri="{FF2B5EF4-FFF2-40B4-BE49-F238E27FC236}">
                      <a16:creationId xmlns:a16="http://schemas.microsoft.com/office/drawing/2014/main" id="{41B585B4-3679-76E2-8BBC-08B4A73B9AFE}"/>
                    </a:ext>
                  </a:extLst>
                </p:cNvPr>
                <p:cNvPicPr/>
                <p:nvPr/>
              </p:nvPicPr>
              <p:blipFill>
                <a:blip r:embed="rId64"/>
                <a:stretch>
                  <a:fillRect/>
                </a:stretch>
              </p:blipFill>
              <p:spPr>
                <a:xfrm>
                  <a:off x="5905309" y="3181582"/>
                  <a:ext cx="129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69" name="Freihand 168">
                  <a:extLst>
                    <a:ext uri="{FF2B5EF4-FFF2-40B4-BE49-F238E27FC236}">
                      <a16:creationId xmlns:a16="http://schemas.microsoft.com/office/drawing/2014/main" id="{B2370F92-4655-8D8F-F63F-39AB7A2D966A}"/>
                    </a:ext>
                  </a:extLst>
                </p14:cNvPr>
                <p14:cNvContentPartPr/>
                <p14:nvPr/>
              </p14:nvContentPartPr>
              <p14:xfrm>
                <a:off x="6146509" y="2908702"/>
                <a:ext cx="167760" cy="556560"/>
              </p14:xfrm>
            </p:contentPart>
          </mc:Choice>
          <mc:Fallback>
            <p:pic>
              <p:nvPicPr>
                <p:cNvPr id="169" name="Freihand 168">
                  <a:extLst>
                    <a:ext uri="{FF2B5EF4-FFF2-40B4-BE49-F238E27FC236}">
                      <a16:creationId xmlns:a16="http://schemas.microsoft.com/office/drawing/2014/main" id="{B2370F92-4655-8D8F-F63F-39AB7A2D966A}"/>
                    </a:ext>
                  </a:extLst>
                </p:cNvPr>
                <p:cNvPicPr/>
                <p:nvPr/>
              </p:nvPicPr>
              <p:blipFill>
                <a:blip r:embed="rId66"/>
                <a:stretch>
                  <a:fillRect/>
                </a:stretch>
              </p:blipFill>
              <p:spPr>
                <a:xfrm>
                  <a:off x="6137869" y="2899702"/>
                  <a:ext cx="18540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50641AC2-3960-93BA-D8DF-44D514F5CD25}"/>
                    </a:ext>
                  </a:extLst>
                </p14:cNvPr>
                <p14:cNvContentPartPr/>
                <p14:nvPr/>
              </p14:nvContentPartPr>
              <p14:xfrm>
                <a:off x="6290509" y="1684342"/>
                <a:ext cx="73440" cy="328680"/>
              </p14:xfrm>
            </p:contentPart>
          </mc:Choice>
          <mc:Fallback>
            <p:pic>
              <p:nvPicPr>
                <p:cNvPr id="39" name="Freihand 38">
                  <a:extLst>
                    <a:ext uri="{FF2B5EF4-FFF2-40B4-BE49-F238E27FC236}">
                      <a16:creationId xmlns:a16="http://schemas.microsoft.com/office/drawing/2014/main" id="{50641AC2-3960-93BA-D8DF-44D514F5CD25}"/>
                    </a:ext>
                  </a:extLst>
                </p:cNvPr>
                <p:cNvPicPr/>
                <p:nvPr/>
              </p:nvPicPr>
              <p:blipFill>
                <a:blip r:embed="rId68"/>
                <a:stretch>
                  <a:fillRect/>
                </a:stretch>
              </p:blipFill>
              <p:spPr>
                <a:xfrm>
                  <a:off x="6281509" y="1675702"/>
                  <a:ext cx="910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FB72D5CE-5F3F-5692-C888-D27061754550}"/>
                    </a:ext>
                  </a:extLst>
                </p14:cNvPr>
                <p14:cNvContentPartPr/>
                <p14:nvPr/>
              </p14:nvContentPartPr>
              <p14:xfrm>
                <a:off x="6472309" y="1710622"/>
                <a:ext cx="25200" cy="179640"/>
              </p14:xfrm>
            </p:contentPart>
          </mc:Choice>
          <mc:Fallback>
            <p:pic>
              <p:nvPicPr>
                <p:cNvPr id="40" name="Freihand 39">
                  <a:extLst>
                    <a:ext uri="{FF2B5EF4-FFF2-40B4-BE49-F238E27FC236}">
                      <a16:creationId xmlns:a16="http://schemas.microsoft.com/office/drawing/2014/main" id="{FB72D5CE-5F3F-5692-C888-D27061754550}"/>
                    </a:ext>
                  </a:extLst>
                </p:cNvPr>
                <p:cNvPicPr/>
                <p:nvPr/>
              </p:nvPicPr>
              <p:blipFill>
                <a:blip r:embed="rId70"/>
                <a:stretch>
                  <a:fillRect/>
                </a:stretch>
              </p:blipFill>
              <p:spPr>
                <a:xfrm>
                  <a:off x="6463669" y="1701622"/>
                  <a:ext cx="42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A9395B50-46E4-6043-F6F7-D1A5F1AA04F6}"/>
                    </a:ext>
                  </a:extLst>
                </p14:cNvPr>
                <p14:cNvContentPartPr/>
                <p14:nvPr/>
              </p14:nvContentPartPr>
              <p14:xfrm>
                <a:off x="6419749" y="1696222"/>
                <a:ext cx="137160" cy="19440"/>
              </p14:xfrm>
            </p:contentPart>
          </mc:Choice>
          <mc:Fallback>
            <p:pic>
              <p:nvPicPr>
                <p:cNvPr id="41" name="Freihand 40">
                  <a:extLst>
                    <a:ext uri="{FF2B5EF4-FFF2-40B4-BE49-F238E27FC236}">
                      <a16:creationId xmlns:a16="http://schemas.microsoft.com/office/drawing/2014/main" id="{A9395B50-46E4-6043-F6F7-D1A5F1AA04F6}"/>
                    </a:ext>
                  </a:extLst>
                </p:cNvPr>
                <p:cNvPicPr/>
                <p:nvPr/>
              </p:nvPicPr>
              <p:blipFill>
                <a:blip r:embed="rId72"/>
                <a:stretch>
                  <a:fillRect/>
                </a:stretch>
              </p:blipFill>
              <p:spPr>
                <a:xfrm>
                  <a:off x="6411109" y="1687582"/>
                  <a:ext cx="154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DEEF1247-0F3D-7405-B09D-6ACF590CC41A}"/>
                    </a:ext>
                  </a:extLst>
                </p14:cNvPr>
                <p14:cNvContentPartPr/>
                <p14:nvPr/>
              </p14:nvContentPartPr>
              <p14:xfrm>
                <a:off x="6408589" y="1790542"/>
                <a:ext cx="104040" cy="44280"/>
              </p14:xfrm>
            </p:contentPart>
          </mc:Choice>
          <mc:Fallback>
            <p:pic>
              <p:nvPicPr>
                <p:cNvPr id="42" name="Freihand 41">
                  <a:extLst>
                    <a:ext uri="{FF2B5EF4-FFF2-40B4-BE49-F238E27FC236}">
                      <a16:creationId xmlns:a16="http://schemas.microsoft.com/office/drawing/2014/main" id="{DEEF1247-0F3D-7405-B09D-6ACF590CC41A}"/>
                    </a:ext>
                  </a:extLst>
                </p:cNvPr>
                <p:cNvPicPr/>
                <p:nvPr/>
              </p:nvPicPr>
              <p:blipFill>
                <a:blip r:embed="rId74"/>
                <a:stretch>
                  <a:fillRect/>
                </a:stretch>
              </p:blipFill>
              <p:spPr>
                <a:xfrm>
                  <a:off x="6399589" y="1781542"/>
                  <a:ext cx="121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582985BE-DC2B-95E1-0397-164C9466BABD}"/>
                    </a:ext>
                  </a:extLst>
                </p14:cNvPr>
                <p14:cNvContentPartPr/>
                <p14:nvPr/>
              </p14:nvContentPartPr>
              <p14:xfrm>
                <a:off x="6506869" y="1875142"/>
                <a:ext cx="99000" cy="112680"/>
              </p14:xfrm>
            </p:contentPart>
          </mc:Choice>
          <mc:Fallback>
            <p:pic>
              <p:nvPicPr>
                <p:cNvPr id="43" name="Freihand 42">
                  <a:extLst>
                    <a:ext uri="{FF2B5EF4-FFF2-40B4-BE49-F238E27FC236}">
                      <a16:creationId xmlns:a16="http://schemas.microsoft.com/office/drawing/2014/main" id="{582985BE-DC2B-95E1-0397-164C9466BABD}"/>
                    </a:ext>
                  </a:extLst>
                </p:cNvPr>
                <p:cNvPicPr/>
                <p:nvPr/>
              </p:nvPicPr>
              <p:blipFill>
                <a:blip r:embed="rId76"/>
                <a:stretch>
                  <a:fillRect/>
                </a:stretch>
              </p:blipFill>
              <p:spPr>
                <a:xfrm>
                  <a:off x="6498229" y="1866142"/>
                  <a:ext cx="116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69B51B0F-28C3-378F-5717-126E78F53D0B}"/>
                    </a:ext>
                  </a:extLst>
                </p14:cNvPr>
                <p14:cNvContentPartPr/>
                <p14:nvPr/>
              </p14:nvContentPartPr>
              <p14:xfrm>
                <a:off x="6741229" y="1807822"/>
                <a:ext cx="112320" cy="27720"/>
              </p14:xfrm>
            </p:contentPart>
          </mc:Choice>
          <mc:Fallback>
            <p:pic>
              <p:nvPicPr>
                <p:cNvPr id="44" name="Freihand 43">
                  <a:extLst>
                    <a:ext uri="{FF2B5EF4-FFF2-40B4-BE49-F238E27FC236}">
                      <a16:creationId xmlns:a16="http://schemas.microsoft.com/office/drawing/2014/main" id="{69B51B0F-28C3-378F-5717-126E78F53D0B}"/>
                    </a:ext>
                  </a:extLst>
                </p:cNvPr>
                <p:cNvPicPr/>
                <p:nvPr/>
              </p:nvPicPr>
              <p:blipFill>
                <a:blip r:embed="rId78"/>
                <a:stretch>
                  <a:fillRect/>
                </a:stretch>
              </p:blipFill>
              <p:spPr>
                <a:xfrm>
                  <a:off x="6732589" y="1799182"/>
                  <a:ext cx="129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186D991E-74C0-1EA2-F92A-AFF415EDF42C}"/>
                    </a:ext>
                  </a:extLst>
                </p14:cNvPr>
                <p14:cNvContentPartPr/>
                <p14:nvPr/>
              </p14:nvContentPartPr>
              <p14:xfrm>
                <a:off x="6974869" y="1759222"/>
                <a:ext cx="32040" cy="148680"/>
              </p14:xfrm>
            </p:contentPart>
          </mc:Choice>
          <mc:Fallback>
            <p:pic>
              <p:nvPicPr>
                <p:cNvPr id="45" name="Freihand 44">
                  <a:extLst>
                    <a:ext uri="{FF2B5EF4-FFF2-40B4-BE49-F238E27FC236}">
                      <a16:creationId xmlns:a16="http://schemas.microsoft.com/office/drawing/2014/main" id="{186D991E-74C0-1EA2-F92A-AFF415EDF42C}"/>
                    </a:ext>
                  </a:extLst>
                </p:cNvPr>
                <p:cNvPicPr/>
                <p:nvPr/>
              </p:nvPicPr>
              <p:blipFill>
                <a:blip r:embed="rId80"/>
                <a:stretch>
                  <a:fillRect/>
                </a:stretch>
              </p:blipFill>
              <p:spPr>
                <a:xfrm>
                  <a:off x="6966229" y="1750222"/>
                  <a:ext cx="49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44BB3024-D8A5-F857-4150-28FBF0121775}"/>
                    </a:ext>
                  </a:extLst>
                </p14:cNvPr>
                <p14:cNvContentPartPr/>
                <p14:nvPr/>
              </p14:nvContentPartPr>
              <p14:xfrm>
                <a:off x="6906469" y="1695862"/>
                <a:ext cx="147240" cy="52560"/>
              </p14:xfrm>
            </p:contentPart>
          </mc:Choice>
          <mc:Fallback>
            <p:pic>
              <p:nvPicPr>
                <p:cNvPr id="46" name="Freihand 45">
                  <a:extLst>
                    <a:ext uri="{FF2B5EF4-FFF2-40B4-BE49-F238E27FC236}">
                      <a16:creationId xmlns:a16="http://schemas.microsoft.com/office/drawing/2014/main" id="{44BB3024-D8A5-F857-4150-28FBF0121775}"/>
                    </a:ext>
                  </a:extLst>
                </p:cNvPr>
                <p:cNvPicPr/>
                <p:nvPr/>
              </p:nvPicPr>
              <p:blipFill>
                <a:blip r:embed="rId82"/>
                <a:stretch>
                  <a:fillRect/>
                </a:stretch>
              </p:blipFill>
              <p:spPr>
                <a:xfrm>
                  <a:off x="6897469" y="1687222"/>
                  <a:ext cx="164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4F37E439-F78C-EF6B-B5E1-82D243CAFF6E}"/>
                    </a:ext>
                  </a:extLst>
                </p14:cNvPr>
                <p14:cNvContentPartPr/>
                <p14:nvPr/>
              </p14:nvContentPartPr>
              <p14:xfrm>
                <a:off x="6943909" y="1820422"/>
                <a:ext cx="117360" cy="26280"/>
              </p14:xfrm>
            </p:contentPart>
          </mc:Choice>
          <mc:Fallback>
            <p:pic>
              <p:nvPicPr>
                <p:cNvPr id="47" name="Freihand 46">
                  <a:extLst>
                    <a:ext uri="{FF2B5EF4-FFF2-40B4-BE49-F238E27FC236}">
                      <a16:creationId xmlns:a16="http://schemas.microsoft.com/office/drawing/2014/main" id="{4F37E439-F78C-EF6B-B5E1-82D243CAFF6E}"/>
                    </a:ext>
                  </a:extLst>
                </p:cNvPr>
                <p:cNvPicPr/>
                <p:nvPr/>
              </p:nvPicPr>
              <p:blipFill>
                <a:blip r:embed="rId84"/>
                <a:stretch>
                  <a:fillRect/>
                </a:stretch>
              </p:blipFill>
              <p:spPr>
                <a:xfrm>
                  <a:off x="6935269" y="1811422"/>
                  <a:ext cx="135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88E68E77-BB30-F8DA-B05E-C94772EE2880}"/>
                    </a:ext>
                  </a:extLst>
                </p14:cNvPr>
                <p14:cNvContentPartPr/>
                <p14:nvPr/>
              </p14:nvContentPartPr>
              <p14:xfrm>
                <a:off x="7058029" y="1835902"/>
                <a:ext cx="68400" cy="92160"/>
              </p14:xfrm>
            </p:contentPart>
          </mc:Choice>
          <mc:Fallback>
            <p:pic>
              <p:nvPicPr>
                <p:cNvPr id="48" name="Freihand 47">
                  <a:extLst>
                    <a:ext uri="{FF2B5EF4-FFF2-40B4-BE49-F238E27FC236}">
                      <a16:creationId xmlns:a16="http://schemas.microsoft.com/office/drawing/2014/main" id="{88E68E77-BB30-F8DA-B05E-C94772EE2880}"/>
                    </a:ext>
                  </a:extLst>
                </p:cNvPr>
                <p:cNvPicPr/>
                <p:nvPr/>
              </p:nvPicPr>
              <p:blipFill>
                <a:blip r:embed="rId86"/>
                <a:stretch>
                  <a:fillRect/>
                </a:stretch>
              </p:blipFill>
              <p:spPr>
                <a:xfrm>
                  <a:off x="7049389" y="1826902"/>
                  <a:ext cx="86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62B36DEA-E28C-BD22-9EDC-1F3D10F77252}"/>
                    </a:ext>
                  </a:extLst>
                </p14:cNvPr>
                <p14:cNvContentPartPr/>
                <p14:nvPr/>
              </p14:nvContentPartPr>
              <p14:xfrm>
                <a:off x="7179349" y="1687222"/>
                <a:ext cx="87840" cy="284760"/>
              </p14:xfrm>
            </p:contentPart>
          </mc:Choice>
          <mc:Fallback>
            <p:pic>
              <p:nvPicPr>
                <p:cNvPr id="49" name="Freihand 48">
                  <a:extLst>
                    <a:ext uri="{FF2B5EF4-FFF2-40B4-BE49-F238E27FC236}">
                      <a16:creationId xmlns:a16="http://schemas.microsoft.com/office/drawing/2014/main" id="{62B36DEA-E28C-BD22-9EDC-1F3D10F77252}"/>
                    </a:ext>
                  </a:extLst>
                </p:cNvPr>
                <p:cNvPicPr/>
                <p:nvPr/>
              </p:nvPicPr>
              <p:blipFill>
                <a:blip r:embed="rId88"/>
                <a:stretch>
                  <a:fillRect/>
                </a:stretch>
              </p:blipFill>
              <p:spPr>
                <a:xfrm>
                  <a:off x="7170349" y="1678222"/>
                  <a:ext cx="1054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7D3A3DA-6475-1A3C-E867-48200C3F7A8A}"/>
                    </a:ext>
                  </a:extLst>
                </p14:cNvPr>
                <p14:cNvContentPartPr/>
                <p14:nvPr/>
              </p14:nvContentPartPr>
              <p14:xfrm>
                <a:off x="7335229" y="1647622"/>
                <a:ext cx="90360" cy="270000"/>
              </p14:xfrm>
            </p:contentPart>
          </mc:Choice>
          <mc:Fallback>
            <p:pic>
              <p:nvPicPr>
                <p:cNvPr id="51" name="Freihand 50">
                  <a:extLst>
                    <a:ext uri="{FF2B5EF4-FFF2-40B4-BE49-F238E27FC236}">
                      <a16:creationId xmlns:a16="http://schemas.microsoft.com/office/drawing/2014/main" id="{57D3A3DA-6475-1A3C-E867-48200C3F7A8A}"/>
                    </a:ext>
                  </a:extLst>
                </p:cNvPr>
                <p:cNvPicPr/>
                <p:nvPr/>
              </p:nvPicPr>
              <p:blipFill>
                <a:blip r:embed="rId90"/>
                <a:stretch>
                  <a:fillRect/>
                </a:stretch>
              </p:blipFill>
              <p:spPr>
                <a:xfrm>
                  <a:off x="7326589" y="1638622"/>
                  <a:ext cx="1080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06E99AE0-0967-4FE1-4775-1E50198986B0}"/>
                    </a:ext>
                  </a:extLst>
                </p14:cNvPr>
                <p14:cNvContentPartPr/>
                <p14:nvPr/>
              </p14:nvContentPartPr>
              <p14:xfrm>
                <a:off x="7482829" y="1660942"/>
                <a:ext cx="113040" cy="235440"/>
              </p14:xfrm>
            </p:contentPart>
          </mc:Choice>
          <mc:Fallback>
            <p:pic>
              <p:nvPicPr>
                <p:cNvPr id="52" name="Freihand 51">
                  <a:extLst>
                    <a:ext uri="{FF2B5EF4-FFF2-40B4-BE49-F238E27FC236}">
                      <a16:creationId xmlns:a16="http://schemas.microsoft.com/office/drawing/2014/main" id="{06E99AE0-0967-4FE1-4775-1E50198986B0}"/>
                    </a:ext>
                  </a:extLst>
                </p:cNvPr>
                <p:cNvPicPr/>
                <p:nvPr/>
              </p:nvPicPr>
              <p:blipFill>
                <a:blip r:embed="rId92"/>
                <a:stretch>
                  <a:fillRect/>
                </a:stretch>
              </p:blipFill>
              <p:spPr>
                <a:xfrm>
                  <a:off x="7473829" y="1652302"/>
                  <a:ext cx="130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72CAF864-9CBA-C83F-8B06-30304C07BEAD}"/>
                    </a:ext>
                  </a:extLst>
                </p14:cNvPr>
                <p14:cNvContentPartPr/>
                <p14:nvPr/>
              </p14:nvContentPartPr>
              <p14:xfrm>
                <a:off x="7604869" y="1855342"/>
                <a:ext cx="93240" cy="110880"/>
              </p14:xfrm>
            </p:contentPart>
          </mc:Choice>
          <mc:Fallback>
            <p:pic>
              <p:nvPicPr>
                <p:cNvPr id="54" name="Freihand 53">
                  <a:extLst>
                    <a:ext uri="{FF2B5EF4-FFF2-40B4-BE49-F238E27FC236}">
                      <a16:creationId xmlns:a16="http://schemas.microsoft.com/office/drawing/2014/main" id="{72CAF864-9CBA-C83F-8B06-30304C07BEAD}"/>
                    </a:ext>
                  </a:extLst>
                </p:cNvPr>
                <p:cNvPicPr/>
                <p:nvPr/>
              </p:nvPicPr>
              <p:blipFill>
                <a:blip r:embed="rId94"/>
                <a:stretch>
                  <a:fillRect/>
                </a:stretch>
              </p:blipFill>
              <p:spPr>
                <a:xfrm>
                  <a:off x="7596229" y="1846342"/>
                  <a:ext cx="110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6F588572-A9FF-09A5-9E16-EB5B481CCFDE}"/>
                    </a:ext>
                  </a:extLst>
                </p14:cNvPr>
                <p14:cNvContentPartPr/>
                <p14:nvPr/>
              </p14:nvContentPartPr>
              <p14:xfrm>
                <a:off x="7796029" y="1733302"/>
                <a:ext cx="10440" cy="132840"/>
              </p14:xfrm>
            </p:contentPart>
          </mc:Choice>
          <mc:Fallback>
            <p:pic>
              <p:nvPicPr>
                <p:cNvPr id="55" name="Freihand 54">
                  <a:extLst>
                    <a:ext uri="{FF2B5EF4-FFF2-40B4-BE49-F238E27FC236}">
                      <a16:creationId xmlns:a16="http://schemas.microsoft.com/office/drawing/2014/main" id="{6F588572-A9FF-09A5-9E16-EB5B481CCFDE}"/>
                    </a:ext>
                  </a:extLst>
                </p:cNvPr>
                <p:cNvPicPr/>
                <p:nvPr/>
              </p:nvPicPr>
              <p:blipFill>
                <a:blip r:embed="rId96"/>
                <a:stretch>
                  <a:fillRect/>
                </a:stretch>
              </p:blipFill>
              <p:spPr>
                <a:xfrm>
                  <a:off x="7787029" y="1724662"/>
                  <a:ext cx="28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75918FF1-1322-4B2A-779C-8C29A6D85D0A}"/>
                    </a:ext>
                  </a:extLst>
                </p14:cNvPr>
                <p14:cNvContentPartPr/>
                <p14:nvPr/>
              </p14:nvContentPartPr>
              <p14:xfrm>
                <a:off x="7754269" y="1781182"/>
                <a:ext cx="102600" cy="26280"/>
              </p14:xfrm>
            </p:contentPart>
          </mc:Choice>
          <mc:Fallback>
            <p:pic>
              <p:nvPicPr>
                <p:cNvPr id="56" name="Freihand 55">
                  <a:extLst>
                    <a:ext uri="{FF2B5EF4-FFF2-40B4-BE49-F238E27FC236}">
                      <a16:creationId xmlns:a16="http://schemas.microsoft.com/office/drawing/2014/main" id="{75918FF1-1322-4B2A-779C-8C29A6D85D0A}"/>
                    </a:ext>
                  </a:extLst>
                </p:cNvPr>
                <p:cNvPicPr/>
                <p:nvPr/>
              </p:nvPicPr>
              <p:blipFill>
                <a:blip r:embed="rId98"/>
                <a:stretch>
                  <a:fillRect/>
                </a:stretch>
              </p:blipFill>
              <p:spPr>
                <a:xfrm>
                  <a:off x="7745269" y="1772182"/>
                  <a:ext cx="120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98864E18-D4CA-F659-EB61-CC38F8F7A865}"/>
                    </a:ext>
                  </a:extLst>
                </p14:cNvPr>
                <p14:cNvContentPartPr/>
                <p14:nvPr/>
              </p14:nvContentPartPr>
              <p14:xfrm>
                <a:off x="7985389" y="1638622"/>
                <a:ext cx="114480" cy="246240"/>
              </p14:xfrm>
            </p:contentPart>
          </mc:Choice>
          <mc:Fallback>
            <p:pic>
              <p:nvPicPr>
                <p:cNvPr id="57" name="Freihand 56">
                  <a:extLst>
                    <a:ext uri="{FF2B5EF4-FFF2-40B4-BE49-F238E27FC236}">
                      <a16:creationId xmlns:a16="http://schemas.microsoft.com/office/drawing/2014/main" id="{98864E18-D4CA-F659-EB61-CC38F8F7A865}"/>
                    </a:ext>
                  </a:extLst>
                </p:cNvPr>
                <p:cNvPicPr/>
                <p:nvPr/>
              </p:nvPicPr>
              <p:blipFill>
                <a:blip r:embed="rId100"/>
                <a:stretch>
                  <a:fillRect/>
                </a:stretch>
              </p:blipFill>
              <p:spPr>
                <a:xfrm>
                  <a:off x="7976389" y="1629622"/>
                  <a:ext cx="1321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579C39C6-836A-CB3D-E325-5E865373CBF0}"/>
                    </a:ext>
                  </a:extLst>
                </p14:cNvPr>
                <p14:cNvContentPartPr/>
                <p14:nvPr/>
              </p14:nvContentPartPr>
              <p14:xfrm>
                <a:off x="8112829" y="1840222"/>
                <a:ext cx="58320" cy="98640"/>
              </p14:xfrm>
            </p:contentPart>
          </mc:Choice>
          <mc:Fallback>
            <p:pic>
              <p:nvPicPr>
                <p:cNvPr id="58" name="Freihand 57">
                  <a:extLst>
                    <a:ext uri="{FF2B5EF4-FFF2-40B4-BE49-F238E27FC236}">
                      <a16:creationId xmlns:a16="http://schemas.microsoft.com/office/drawing/2014/main" id="{579C39C6-836A-CB3D-E325-5E865373CBF0}"/>
                    </a:ext>
                  </a:extLst>
                </p:cNvPr>
                <p:cNvPicPr/>
                <p:nvPr/>
              </p:nvPicPr>
              <p:blipFill>
                <a:blip r:embed="rId102"/>
                <a:stretch>
                  <a:fillRect/>
                </a:stretch>
              </p:blipFill>
              <p:spPr>
                <a:xfrm>
                  <a:off x="8103829" y="1831582"/>
                  <a:ext cx="75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6B934465-3AEC-A457-FEBA-869D1B3AC9C3}"/>
                    </a:ext>
                  </a:extLst>
                </p14:cNvPr>
                <p14:cNvContentPartPr/>
                <p14:nvPr/>
              </p14:nvContentPartPr>
              <p14:xfrm>
                <a:off x="8228749" y="1615582"/>
                <a:ext cx="92880" cy="334440"/>
              </p14:xfrm>
            </p:contentPart>
          </mc:Choice>
          <mc:Fallback>
            <p:pic>
              <p:nvPicPr>
                <p:cNvPr id="59" name="Freihand 58">
                  <a:extLst>
                    <a:ext uri="{FF2B5EF4-FFF2-40B4-BE49-F238E27FC236}">
                      <a16:creationId xmlns:a16="http://schemas.microsoft.com/office/drawing/2014/main" id="{6B934465-3AEC-A457-FEBA-869D1B3AC9C3}"/>
                    </a:ext>
                  </a:extLst>
                </p:cNvPr>
                <p:cNvPicPr/>
                <p:nvPr/>
              </p:nvPicPr>
              <p:blipFill>
                <a:blip r:embed="rId104"/>
                <a:stretch>
                  <a:fillRect/>
                </a:stretch>
              </p:blipFill>
              <p:spPr>
                <a:xfrm>
                  <a:off x="8220109" y="1606942"/>
                  <a:ext cx="11052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11C68D3D-443B-1F1D-2841-5A9CF14A464B}"/>
                    </a:ext>
                  </a:extLst>
                </p14:cNvPr>
                <p14:cNvContentPartPr/>
                <p14:nvPr/>
              </p14:nvContentPartPr>
              <p14:xfrm>
                <a:off x="8557429" y="1663462"/>
                <a:ext cx="29880" cy="172080"/>
              </p14:xfrm>
            </p:contentPart>
          </mc:Choice>
          <mc:Fallback>
            <p:pic>
              <p:nvPicPr>
                <p:cNvPr id="63" name="Freihand 62">
                  <a:extLst>
                    <a:ext uri="{FF2B5EF4-FFF2-40B4-BE49-F238E27FC236}">
                      <a16:creationId xmlns:a16="http://schemas.microsoft.com/office/drawing/2014/main" id="{11C68D3D-443B-1F1D-2841-5A9CF14A464B}"/>
                    </a:ext>
                  </a:extLst>
                </p:cNvPr>
                <p:cNvPicPr/>
                <p:nvPr/>
              </p:nvPicPr>
              <p:blipFill>
                <a:blip r:embed="rId106"/>
                <a:stretch>
                  <a:fillRect/>
                </a:stretch>
              </p:blipFill>
              <p:spPr>
                <a:xfrm>
                  <a:off x="8548789" y="1654822"/>
                  <a:ext cx="47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50D7CAD4-735E-7F80-16A6-BCEA781DE8C2}"/>
                    </a:ext>
                  </a:extLst>
                </p14:cNvPr>
                <p14:cNvContentPartPr/>
                <p14:nvPr/>
              </p14:nvContentPartPr>
              <p14:xfrm>
                <a:off x="8477509" y="1735102"/>
                <a:ext cx="157320" cy="36360"/>
              </p14:xfrm>
            </p:contentPart>
          </mc:Choice>
          <mc:Fallback>
            <p:pic>
              <p:nvPicPr>
                <p:cNvPr id="64" name="Freihand 63">
                  <a:extLst>
                    <a:ext uri="{FF2B5EF4-FFF2-40B4-BE49-F238E27FC236}">
                      <a16:creationId xmlns:a16="http://schemas.microsoft.com/office/drawing/2014/main" id="{50D7CAD4-735E-7F80-16A6-BCEA781DE8C2}"/>
                    </a:ext>
                  </a:extLst>
                </p:cNvPr>
                <p:cNvPicPr/>
                <p:nvPr/>
              </p:nvPicPr>
              <p:blipFill>
                <a:blip r:embed="rId108"/>
                <a:stretch>
                  <a:fillRect/>
                </a:stretch>
              </p:blipFill>
              <p:spPr>
                <a:xfrm>
                  <a:off x="8468869" y="1726462"/>
                  <a:ext cx="174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CBA424C4-9CDD-DEFA-D8B4-1F12BDE272E2}"/>
                    </a:ext>
                  </a:extLst>
                </p14:cNvPr>
                <p14:cNvContentPartPr/>
                <p14:nvPr/>
              </p14:nvContentPartPr>
              <p14:xfrm>
                <a:off x="8785309" y="1499302"/>
                <a:ext cx="74520" cy="354600"/>
              </p14:xfrm>
            </p:contentPart>
          </mc:Choice>
          <mc:Fallback>
            <p:pic>
              <p:nvPicPr>
                <p:cNvPr id="66" name="Freihand 65">
                  <a:extLst>
                    <a:ext uri="{FF2B5EF4-FFF2-40B4-BE49-F238E27FC236}">
                      <a16:creationId xmlns:a16="http://schemas.microsoft.com/office/drawing/2014/main" id="{CBA424C4-9CDD-DEFA-D8B4-1F12BDE272E2}"/>
                    </a:ext>
                  </a:extLst>
                </p:cNvPr>
                <p:cNvPicPr/>
                <p:nvPr/>
              </p:nvPicPr>
              <p:blipFill>
                <a:blip r:embed="rId110"/>
                <a:stretch>
                  <a:fillRect/>
                </a:stretch>
              </p:blipFill>
              <p:spPr>
                <a:xfrm>
                  <a:off x="8776309" y="1490302"/>
                  <a:ext cx="9216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A47CCDFD-334B-B11C-4168-18CA876AA599}"/>
                    </a:ext>
                  </a:extLst>
                </p14:cNvPr>
                <p14:cNvContentPartPr/>
                <p14:nvPr/>
              </p14:nvContentPartPr>
              <p14:xfrm>
                <a:off x="8937949" y="1592902"/>
                <a:ext cx="43200" cy="160200"/>
              </p14:xfrm>
            </p:contentPart>
          </mc:Choice>
          <mc:Fallback>
            <p:pic>
              <p:nvPicPr>
                <p:cNvPr id="67" name="Freihand 66">
                  <a:extLst>
                    <a:ext uri="{FF2B5EF4-FFF2-40B4-BE49-F238E27FC236}">
                      <a16:creationId xmlns:a16="http://schemas.microsoft.com/office/drawing/2014/main" id="{A47CCDFD-334B-B11C-4168-18CA876AA599}"/>
                    </a:ext>
                  </a:extLst>
                </p:cNvPr>
                <p:cNvPicPr/>
                <p:nvPr/>
              </p:nvPicPr>
              <p:blipFill>
                <a:blip r:embed="rId112"/>
                <a:stretch>
                  <a:fillRect/>
                </a:stretch>
              </p:blipFill>
              <p:spPr>
                <a:xfrm>
                  <a:off x="8928949" y="1583902"/>
                  <a:ext cx="60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81038588-FBDE-6F55-B5D8-CF168B3082CB}"/>
                    </a:ext>
                  </a:extLst>
                </p14:cNvPr>
                <p14:cNvContentPartPr/>
                <p14:nvPr/>
              </p14:nvContentPartPr>
              <p14:xfrm>
                <a:off x="8894389" y="1578502"/>
                <a:ext cx="124200" cy="72000"/>
              </p14:xfrm>
            </p:contentPart>
          </mc:Choice>
          <mc:Fallback>
            <p:pic>
              <p:nvPicPr>
                <p:cNvPr id="68" name="Freihand 67">
                  <a:extLst>
                    <a:ext uri="{FF2B5EF4-FFF2-40B4-BE49-F238E27FC236}">
                      <a16:creationId xmlns:a16="http://schemas.microsoft.com/office/drawing/2014/main" id="{81038588-FBDE-6F55-B5D8-CF168B3082CB}"/>
                    </a:ext>
                  </a:extLst>
                </p:cNvPr>
                <p:cNvPicPr/>
                <p:nvPr/>
              </p:nvPicPr>
              <p:blipFill>
                <a:blip r:embed="rId114"/>
                <a:stretch>
                  <a:fillRect/>
                </a:stretch>
              </p:blipFill>
              <p:spPr>
                <a:xfrm>
                  <a:off x="8885749" y="1569502"/>
                  <a:ext cx="141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B37E59AD-21C1-5E7B-9E39-1C82148C4D7C}"/>
                    </a:ext>
                  </a:extLst>
                </p14:cNvPr>
                <p14:cNvContentPartPr/>
                <p14:nvPr/>
              </p14:nvContentPartPr>
              <p14:xfrm>
                <a:off x="8987629" y="1699462"/>
                <a:ext cx="81720" cy="138240"/>
              </p14:xfrm>
            </p:contentPart>
          </mc:Choice>
          <mc:Fallback>
            <p:pic>
              <p:nvPicPr>
                <p:cNvPr id="69" name="Freihand 68">
                  <a:extLst>
                    <a:ext uri="{FF2B5EF4-FFF2-40B4-BE49-F238E27FC236}">
                      <a16:creationId xmlns:a16="http://schemas.microsoft.com/office/drawing/2014/main" id="{B37E59AD-21C1-5E7B-9E39-1C82148C4D7C}"/>
                    </a:ext>
                  </a:extLst>
                </p:cNvPr>
                <p:cNvPicPr/>
                <p:nvPr/>
              </p:nvPicPr>
              <p:blipFill>
                <a:blip r:embed="rId116"/>
                <a:stretch>
                  <a:fillRect/>
                </a:stretch>
              </p:blipFill>
              <p:spPr>
                <a:xfrm>
                  <a:off x="8978989" y="1690822"/>
                  <a:ext cx="99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CEEA990A-1A96-F90A-EF10-7DFD8145F0DC}"/>
                    </a:ext>
                  </a:extLst>
                </p14:cNvPr>
                <p14:cNvContentPartPr/>
                <p14:nvPr/>
              </p14:nvContentPartPr>
              <p14:xfrm>
                <a:off x="9139909" y="1653022"/>
                <a:ext cx="114480" cy="7560"/>
              </p14:xfrm>
            </p:contentPart>
          </mc:Choice>
          <mc:Fallback>
            <p:pic>
              <p:nvPicPr>
                <p:cNvPr id="70" name="Freihand 69">
                  <a:extLst>
                    <a:ext uri="{FF2B5EF4-FFF2-40B4-BE49-F238E27FC236}">
                      <a16:creationId xmlns:a16="http://schemas.microsoft.com/office/drawing/2014/main" id="{CEEA990A-1A96-F90A-EF10-7DFD8145F0DC}"/>
                    </a:ext>
                  </a:extLst>
                </p:cNvPr>
                <p:cNvPicPr/>
                <p:nvPr/>
              </p:nvPicPr>
              <p:blipFill>
                <a:blip r:embed="rId118"/>
                <a:stretch>
                  <a:fillRect/>
                </a:stretch>
              </p:blipFill>
              <p:spPr>
                <a:xfrm>
                  <a:off x="9131269" y="1644382"/>
                  <a:ext cx="132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99849E9F-A0AC-6A2F-BA4F-28948C6F32B7}"/>
                    </a:ext>
                  </a:extLst>
                </p14:cNvPr>
                <p14:cNvContentPartPr/>
                <p14:nvPr/>
              </p14:nvContentPartPr>
              <p14:xfrm>
                <a:off x="9336469" y="1556182"/>
                <a:ext cx="16920" cy="126720"/>
              </p14:xfrm>
            </p:contentPart>
          </mc:Choice>
          <mc:Fallback>
            <p:pic>
              <p:nvPicPr>
                <p:cNvPr id="71" name="Freihand 70">
                  <a:extLst>
                    <a:ext uri="{FF2B5EF4-FFF2-40B4-BE49-F238E27FC236}">
                      <a16:creationId xmlns:a16="http://schemas.microsoft.com/office/drawing/2014/main" id="{99849E9F-A0AC-6A2F-BA4F-28948C6F32B7}"/>
                    </a:ext>
                  </a:extLst>
                </p:cNvPr>
                <p:cNvPicPr/>
                <p:nvPr/>
              </p:nvPicPr>
              <p:blipFill>
                <a:blip r:embed="rId120"/>
                <a:stretch>
                  <a:fillRect/>
                </a:stretch>
              </p:blipFill>
              <p:spPr>
                <a:xfrm>
                  <a:off x="9327829" y="1547542"/>
                  <a:ext cx="34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57EC7F7B-B68E-9641-1099-D866707CCDBB}"/>
                    </a:ext>
                  </a:extLst>
                </p14:cNvPr>
                <p14:cNvContentPartPr/>
                <p14:nvPr/>
              </p14:nvContentPartPr>
              <p14:xfrm>
                <a:off x="9283909" y="1546462"/>
                <a:ext cx="116280" cy="91080"/>
              </p14:xfrm>
            </p:contentPart>
          </mc:Choice>
          <mc:Fallback>
            <p:pic>
              <p:nvPicPr>
                <p:cNvPr id="72" name="Freihand 71">
                  <a:extLst>
                    <a:ext uri="{FF2B5EF4-FFF2-40B4-BE49-F238E27FC236}">
                      <a16:creationId xmlns:a16="http://schemas.microsoft.com/office/drawing/2014/main" id="{57EC7F7B-B68E-9641-1099-D866707CCDBB}"/>
                    </a:ext>
                  </a:extLst>
                </p:cNvPr>
                <p:cNvPicPr/>
                <p:nvPr/>
              </p:nvPicPr>
              <p:blipFill>
                <a:blip r:embed="rId122"/>
                <a:stretch>
                  <a:fillRect/>
                </a:stretch>
              </p:blipFill>
              <p:spPr>
                <a:xfrm>
                  <a:off x="9275269" y="1537462"/>
                  <a:ext cx="133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AD34B061-C360-8B9D-EA52-2F0D735476CA}"/>
                    </a:ext>
                  </a:extLst>
                </p14:cNvPr>
                <p14:cNvContentPartPr/>
                <p14:nvPr/>
              </p14:nvContentPartPr>
              <p14:xfrm>
                <a:off x="9375709" y="1643302"/>
                <a:ext cx="100440" cy="97920"/>
              </p14:xfrm>
            </p:contentPart>
          </mc:Choice>
          <mc:Fallback>
            <p:pic>
              <p:nvPicPr>
                <p:cNvPr id="73" name="Freihand 72">
                  <a:extLst>
                    <a:ext uri="{FF2B5EF4-FFF2-40B4-BE49-F238E27FC236}">
                      <a16:creationId xmlns:a16="http://schemas.microsoft.com/office/drawing/2014/main" id="{AD34B061-C360-8B9D-EA52-2F0D735476CA}"/>
                    </a:ext>
                  </a:extLst>
                </p:cNvPr>
                <p:cNvPicPr/>
                <p:nvPr/>
              </p:nvPicPr>
              <p:blipFill>
                <a:blip r:embed="rId124"/>
                <a:stretch>
                  <a:fillRect/>
                </a:stretch>
              </p:blipFill>
              <p:spPr>
                <a:xfrm>
                  <a:off x="9367069" y="1634662"/>
                  <a:ext cx="118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0F3B9FB7-9ADB-1DBF-E916-0104A302ED78}"/>
                    </a:ext>
                  </a:extLst>
                </p14:cNvPr>
                <p14:cNvContentPartPr/>
                <p14:nvPr/>
              </p14:nvContentPartPr>
              <p14:xfrm>
                <a:off x="9488389" y="1461862"/>
                <a:ext cx="75600" cy="347760"/>
              </p14:xfrm>
            </p:contentPart>
          </mc:Choice>
          <mc:Fallback>
            <p:pic>
              <p:nvPicPr>
                <p:cNvPr id="74" name="Freihand 73">
                  <a:extLst>
                    <a:ext uri="{FF2B5EF4-FFF2-40B4-BE49-F238E27FC236}">
                      <a16:creationId xmlns:a16="http://schemas.microsoft.com/office/drawing/2014/main" id="{0F3B9FB7-9ADB-1DBF-E916-0104A302ED78}"/>
                    </a:ext>
                  </a:extLst>
                </p:cNvPr>
                <p:cNvPicPr/>
                <p:nvPr/>
              </p:nvPicPr>
              <p:blipFill>
                <a:blip r:embed="rId126"/>
                <a:stretch>
                  <a:fillRect/>
                </a:stretch>
              </p:blipFill>
              <p:spPr>
                <a:xfrm>
                  <a:off x="9479389" y="1452862"/>
                  <a:ext cx="9324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3839400C-D580-5A3B-5857-2C3EDA79B07F}"/>
                    </a:ext>
                  </a:extLst>
                </p14:cNvPr>
                <p14:cNvContentPartPr/>
                <p14:nvPr/>
              </p14:nvContentPartPr>
              <p14:xfrm>
                <a:off x="9572629" y="1440622"/>
                <a:ext cx="54000" cy="290160"/>
              </p14:xfrm>
            </p:contentPart>
          </mc:Choice>
          <mc:Fallback>
            <p:pic>
              <p:nvPicPr>
                <p:cNvPr id="75" name="Freihand 74">
                  <a:extLst>
                    <a:ext uri="{FF2B5EF4-FFF2-40B4-BE49-F238E27FC236}">
                      <a16:creationId xmlns:a16="http://schemas.microsoft.com/office/drawing/2014/main" id="{3839400C-D580-5A3B-5857-2C3EDA79B07F}"/>
                    </a:ext>
                  </a:extLst>
                </p:cNvPr>
                <p:cNvPicPr/>
                <p:nvPr/>
              </p:nvPicPr>
              <p:blipFill>
                <a:blip r:embed="rId128"/>
                <a:stretch>
                  <a:fillRect/>
                </a:stretch>
              </p:blipFill>
              <p:spPr>
                <a:xfrm>
                  <a:off x="9563629" y="1431622"/>
                  <a:ext cx="716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396ECA84-AEB8-FDD6-5F73-8CA721D6688E}"/>
                    </a:ext>
                  </a:extLst>
                </p14:cNvPr>
                <p14:cNvContentPartPr/>
                <p14:nvPr/>
              </p14:nvContentPartPr>
              <p14:xfrm>
                <a:off x="9710509" y="1453222"/>
                <a:ext cx="97920" cy="256680"/>
              </p14:xfrm>
            </p:contentPart>
          </mc:Choice>
          <mc:Fallback>
            <p:pic>
              <p:nvPicPr>
                <p:cNvPr id="76" name="Freihand 75">
                  <a:extLst>
                    <a:ext uri="{FF2B5EF4-FFF2-40B4-BE49-F238E27FC236}">
                      <a16:creationId xmlns:a16="http://schemas.microsoft.com/office/drawing/2014/main" id="{396ECA84-AEB8-FDD6-5F73-8CA721D6688E}"/>
                    </a:ext>
                  </a:extLst>
                </p:cNvPr>
                <p:cNvPicPr/>
                <p:nvPr/>
              </p:nvPicPr>
              <p:blipFill>
                <a:blip r:embed="rId130"/>
                <a:stretch>
                  <a:fillRect/>
                </a:stretch>
              </p:blipFill>
              <p:spPr>
                <a:xfrm>
                  <a:off x="9701869" y="1444222"/>
                  <a:ext cx="1155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AF5BBAAF-0A03-A5C9-5F4D-5EE195497C32}"/>
                    </a:ext>
                  </a:extLst>
                </p14:cNvPr>
                <p14:cNvContentPartPr/>
                <p14:nvPr/>
              </p14:nvContentPartPr>
              <p14:xfrm>
                <a:off x="9824269" y="1645462"/>
                <a:ext cx="106920" cy="145440"/>
              </p14:xfrm>
            </p:contentPart>
          </mc:Choice>
          <mc:Fallback>
            <p:pic>
              <p:nvPicPr>
                <p:cNvPr id="77" name="Freihand 76">
                  <a:extLst>
                    <a:ext uri="{FF2B5EF4-FFF2-40B4-BE49-F238E27FC236}">
                      <a16:creationId xmlns:a16="http://schemas.microsoft.com/office/drawing/2014/main" id="{AF5BBAAF-0A03-A5C9-5F4D-5EE195497C32}"/>
                    </a:ext>
                  </a:extLst>
                </p:cNvPr>
                <p:cNvPicPr/>
                <p:nvPr/>
              </p:nvPicPr>
              <p:blipFill>
                <a:blip r:embed="rId132"/>
                <a:stretch>
                  <a:fillRect/>
                </a:stretch>
              </p:blipFill>
              <p:spPr>
                <a:xfrm>
                  <a:off x="9815629" y="1636462"/>
                  <a:ext cx="124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37C0A982-BD69-8FB0-F5C7-9F0D48C54081}"/>
                    </a:ext>
                  </a:extLst>
                </p14:cNvPr>
                <p14:cNvContentPartPr/>
                <p14:nvPr/>
              </p14:nvContentPartPr>
              <p14:xfrm>
                <a:off x="10016869" y="1517662"/>
                <a:ext cx="16920" cy="149040"/>
              </p14:xfrm>
            </p:contentPart>
          </mc:Choice>
          <mc:Fallback>
            <p:pic>
              <p:nvPicPr>
                <p:cNvPr id="79" name="Freihand 78">
                  <a:extLst>
                    <a:ext uri="{FF2B5EF4-FFF2-40B4-BE49-F238E27FC236}">
                      <a16:creationId xmlns:a16="http://schemas.microsoft.com/office/drawing/2014/main" id="{37C0A982-BD69-8FB0-F5C7-9F0D48C54081}"/>
                    </a:ext>
                  </a:extLst>
                </p:cNvPr>
                <p:cNvPicPr/>
                <p:nvPr/>
              </p:nvPicPr>
              <p:blipFill>
                <a:blip r:embed="rId134"/>
                <a:stretch>
                  <a:fillRect/>
                </a:stretch>
              </p:blipFill>
              <p:spPr>
                <a:xfrm>
                  <a:off x="10007869" y="1508662"/>
                  <a:ext cx="34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F3E69C4A-5B2C-BEA5-FA65-8BC39124952E}"/>
                    </a:ext>
                  </a:extLst>
                </p14:cNvPr>
                <p14:cNvContentPartPr/>
                <p14:nvPr/>
              </p14:nvContentPartPr>
              <p14:xfrm>
                <a:off x="9962149" y="1581382"/>
                <a:ext cx="104760" cy="24120"/>
              </p14:xfrm>
            </p:contentPart>
          </mc:Choice>
          <mc:Fallback>
            <p:pic>
              <p:nvPicPr>
                <p:cNvPr id="80" name="Freihand 79">
                  <a:extLst>
                    <a:ext uri="{FF2B5EF4-FFF2-40B4-BE49-F238E27FC236}">
                      <a16:creationId xmlns:a16="http://schemas.microsoft.com/office/drawing/2014/main" id="{F3E69C4A-5B2C-BEA5-FA65-8BC39124952E}"/>
                    </a:ext>
                  </a:extLst>
                </p:cNvPr>
                <p:cNvPicPr/>
                <p:nvPr/>
              </p:nvPicPr>
              <p:blipFill>
                <a:blip r:embed="rId136"/>
                <a:stretch>
                  <a:fillRect/>
                </a:stretch>
              </p:blipFill>
              <p:spPr>
                <a:xfrm>
                  <a:off x="9953149" y="1572742"/>
                  <a:ext cx="122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65A76AA1-931D-15D2-1F77-846F1B9CF86F}"/>
                    </a:ext>
                  </a:extLst>
                </p14:cNvPr>
                <p14:cNvContentPartPr/>
                <p14:nvPr/>
              </p14:nvContentPartPr>
              <p14:xfrm>
                <a:off x="10182469" y="1400662"/>
                <a:ext cx="121320" cy="260280"/>
              </p14:xfrm>
            </p:contentPart>
          </mc:Choice>
          <mc:Fallback>
            <p:pic>
              <p:nvPicPr>
                <p:cNvPr id="82" name="Freihand 81">
                  <a:extLst>
                    <a:ext uri="{FF2B5EF4-FFF2-40B4-BE49-F238E27FC236}">
                      <a16:creationId xmlns:a16="http://schemas.microsoft.com/office/drawing/2014/main" id="{65A76AA1-931D-15D2-1F77-846F1B9CF86F}"/>
                    </a:ext>
                  </a:extLst>
                </p:cNvPr>
                <p:cNvPicPr/>
                <p:nvPr/>
              </p:nvPicPr>
              <p:blipFill>
                <a:blip r:embed="rId138"/>
                <a:stretch>
                  <a:fillRect/>
                </a:stretch>
              </p:blipFill>
              <p:spPr>
                <a:xfrm>
                  <a:off x="10173829" y="1391662"/>
                  <a:ext cx="1389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56E8CA0C-3AFA-4AE0-13B3-B5A358E00672}"/>
                    </a:ext>
                  </a:extLst>
                </p14:cNvPr>
                <p14:cNvContentPartPr/>
                <p14:nvPr/>
              </p14:nvContentPartPr>
              <p14:xfrm>
                <a:off x="10328989" y="1613422"/>
                <a:ext cx="99000" cy="116640"/>
              </p14:xfrm>
            </p:contentPart>
          </mc:Choice>
          <mc:Fallback>
            <p:pic>
              <p:nvPicPr>
                <p:cNvPr id="83" name="Freihand 82">
                  <a:extLst>
                    <a:ext uri="{FF2B5EF4-FFF2-40B4-BE49-F238E27FC236}">
                      <a16:creationId xmlns:a16="http://schemas.microsoft.com/office/drawing/2014/main" id="{56E8CA0C-3AFA-4AE0-13B3-B5A358E00672}"/>
                    </a:ext>
                  </a:extLst>
                </p:cNvPr>
                <p:cNvPicPr/>
                <p:nvPr/>
              </p:nvPicPr>
              <p:blipFill>
                <a:blip r:embed="rId140"/>
                <a:stretch>
                  <a:fillRect/>
                </a:stretch>
              </p:blipFill>
              <p:spPr>
                <a:xfrm>
                  <a:off x="10319989" y="1604422"/>
                  <a:ext cx="116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8E244CBB-10AC-E9D4-8780-22F6657D18AF}"/>
                    </a:ext>
                  </a:extLst>
                </p14:cNvPr>
                <p14:cNvContentPartPr/>
                <p14:nvPr/>
              </p14:nvContentPartPr>
              <p14:xfrm>
                <a:off x="10449589" y="1373662"/>
                <a:ext cx="103320" cy="354960"/>
              </p14:xfrm>
            </p:contentPart>
          </mc:Choice>
          <mc:Fallback>
            <p:pic>
              <p:nvPicPr>
                <p:cNvPr id="84" name="Freihand 83">
                  <a:extLst>
                    <a:ext uri="{FF2B5EF4-FFF2-40B4-BE49-F238E27FC236}">
                      <a16:creationId xmlns:a16="http://schemas.microsoft.com/office/drawing/2014/main" id="{8E244CBB-10AC-E9D4-8780-22F6657D18AF}"/>
                    </a:ext>
                  </a:extLst>
                </p:cNvPr>
                <p:cNvPicPr/>
                <p:nvPr/>
              </p:nvPicPr>
              <p:blipFill>
                <a:blip r:embed="rId142"/>
                <a:stretch>
                  <a:fillRect/>
                </a:stretch>
              </p:blipFill>
              <p:spPr>
                <a:xfrm>
                  <a:off x="10440949" y="1364662"/>
                  <a:ext cx="1209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DBDF9845-B678-2DAC-EE7E-0A5CF71B6D4D}"/>
                    </a:ext>
                  </a:extLst>
                </p14:cNvPr>
                <p14:cNvContentPartPr/>
                <p14:nvPr/>
              </p14:nvContentPartPr>
              <p14:xfrm>
                <a:off x="10704829" y="1446742"/>
                <a:ext cx="39600" cy="194760"/>
              </p14:xfrm>
            </p:contentPart>
          </mc:Choice>
          <mc:Fallback>
            <p:pic>
              <p:nvPicPr>
                <p:cNvPr id="86" name="Freihand 85">
                  <a:extLst>
                    <a:ext uri="{FF2B5EF4-FFF2-40B4-BE49-F238E27FC236}">
                      <a16:creationId xmlns:a16="http://schemas.microsoft.com/office/drawing/2014/main" id="{DBDF9845-B678-2DAC-EE7E-0A5CF71B6D4D}"/>
                    </a:ext>
                  </a:extLst>
                </p:cNvPr>
                <p:cNvPicPr/>
                <p:nvPr/>
              </p:nvPicPr>
              <p:blipFill>
                <a:blip r:embed="rId144"/>
                <a:stretch>
                  <a:fillRect/>
                </a:stretch>
              </p:blipFill>
              <p:spPr>
                <a:xfrm>
                  <a:off x="10695829" y="1438102"/>
                  <a:ext cx="57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2CE59EDA-72FA-03F3-9B25-64AC617EDFDB}"/>
                    </a:ext>
                  </a:extLst>
                </p14:cNvPr>
                <p14:cNvContentPartPr/>
                <p14:nvPr/>
              </p14:nvContentPartPr>
              <p14:xfrm>
                <a:off x="10667749" y="1527382"/>
                <a:ext cx="102960" cy="40680"/>
              </p14:xfrm>
            </p:contentPart>
          </mc:Choice>
          <mc:Fallback>
            <p:pic>
              <p:nvPicPr>
                <p:cNvPr id="87" name="Freihand 86">
                  <a:extLst>
                    <a:ext uri="{FF2B5EF4-FFF2-40B4-BE49-F238E27FC236}">
                      <a16:creationId xmlns:a16="http://schemas.microsoft.com/office/drawing/2014/main" id="{2CE59EDA-72FA-03F3-9B25-64AC617EDFDB}"/>
                    </a:ext>
                  </a:extLst>
                </p:cNvPr>
                <p:cNvPicPr/>
                <p:nvPr/>
              </p:nvPicPr>
              <p:blipFill>
                <a:blip r:embed="rId146"/>
                <a:stretch>
                  <a:fillRect/>
                </a:stretch>
              </p:blipFill>
              <p:spPr>
                <a:xfrm>
                  <a:off x="10659109" y="1518382"/>
                  <a:ext cx="120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2119F852-9EF0-65F6-04C9-F77495EEC20C}"/>
                    </a:ext>
                  </a:extLst>
                </p14:cNvPr>
                <p14:cNvContentPartPr/>
                <p14:nvPr/>
              </p14:nvContentPartPr>
              <p14:xfrm>
                <a:off x="10885549" y="1246942"/>
                <a:ext cx="108000" cy="394560"/>
              </p14:xfrm>
            </p:contentPart>
          </mc:Choice>
          <mc:Fallback>
            <p:pic>
              <p:nvPicPr>
                <p:cNvPr id="89" name="Freihand 88">
                  <a:extLst>
                    <a:ext uri="{FF2B5EF4-FFF2-40B4-BE49-F238E27FC236}">
                      <a16:creationId xmlns:a16="http://schemas.microsoft.com/office/drawing/2014/main" id="{2119F852-9EF0-65F6-04C9-F77495EEC20C}"/>
                    </a:ext>
                  </a:extLst>
                </p:cNvPr>
                <p:cNvPicPr/>
                <p:nvPr/>
              </p:nvPicPr>
              <p:blipFill>
                <a:blip r:embed="rId148"/>
                <a:stretch>
                  <a:fillRect/>
                </a:stretch>
              </p:blipFill>
              <p:spPr>
                <a:xfrm>
                  <a:off x="10876909" y="1238302"/>
                  <a:ext cx="1256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5EF6B61F-8B77-522C-2E0D-EBF1552F5945}"/>
                    </a:ext>
                  </a:extLst>
                </p14:cNvPr>
                <p14:cNvContentPartPr/>
                <p14:nvPr/>
              </p14:nvContentPartPr>
              <p14:xfrm>
                <a:off x="11091829" y="1344502"/>
                <a:ext cx="32400" cy="171360"/>
              </p14:xfrm>
            </p:contentPart>
          </mc:Choice>
          <mc:Fallback>
            <p:pic>
              <p:nvPicPr>
                <p:cNvPr id="90" name="Freihand 89">
                  <a:extLst>
                    <a:ext uri="{FF2B5EF4-FFF2-40B4-BE49-F238E27FC236}">
                      <a16:creationId xmlns:a16="http://schemas.microsoft.com/office/drawing/2014/main" id="{5EF6B61F-8B77-522C-2E0D-EBF1552F5945}"/>
                    </a:ext>
                  </a:extLst>
                </p:cNvPr>
                <p:cNvPicPr/>
                <p:nvPr/>
              </p:nvPicPr>
              <p:blipFill>
                <a:blip r:embed="rId150"/>
                <a:stretch>
                  <a:fillRect/>
                </a:stretch>
              </p:blipFill>
              <p:spPr>
                <a:xfrm>
                  <a:off x="11082829" y="1335862"/>
                  <a:ext cx="50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DC6BEEAD-23A5-BCA5-7DA0-4A9BDC1C351A}"/>
                    </a:ext>
                  </a:extLst>
                </p14:cNvPr>
                <p14:cNvContentPartPr/>
                <p14:nvPr/>
              </p14:nvContentPartPr>
              <p14:xfrm>
                <a:off x="11007949" y="1323622"/>
                <a:ext cx="160200" cy="113400"/>
              </p14:xfrm>
            </p:contentPart>
          </mc:Choice>
          <mc:Fallback>
            <p:pic>
              <p:nvPicPr>
                <p:cNvPr id="91" name="Freihand 90">
                  <a:extLst>
                    <a:ext uri="{FF2B5EF4-FFF2-40B4-BE49-F238E27FC236}">
                      <a16:creationId xmlns:a16="http://schemas.microsoft.com/office/drawing/2014/main" id="{DC6BEEAD-23A5-BCA5-7DA0-4A9BDC1C351A}"/>
                    </a:ext>
                  </a:extLst>
                </p:cNvPr>
                <p:cNvPicPr/>
                <p:nvPr/>
              </p:nvPicPr>
              <p:blipFill>
                <a:blip r:embed="rId152"/>
                <a:stretch>
                  <a:fillRect/>
                </a:stretch>
              </p:blipFill>
              <p:spPr>
                <a:xfrm>
                  <a:off x="10998949" y="1314622"/>
                  <a:ext cx="177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0FBE2CF6-6D5F-60F7-0B14-7B3A7F9C1B8F}"/>
                    </a:ext>
                  </a:extLst>
                </p14:cNvPr>
                <p14:cNvContentPartPr/>
                <p14:nvPr/>
              </p14:nvContentPartPr>
              <p14:xfrm>
                <a:off x="11100469" y="1451782"/>
                <a:ext cx="116280" cy="207360"/>
              </p14:xfrm>
            </p:contentPart>
          </mc:Choice>
          <mc:Fallback>
            <p:pic>
              <p:nvPicPr>
                <p:cNvPr id="92" name="Freihand 91">
                  <a:extLst>
                    <a:ext uri="{FF2B5EF4-FFF2-40B4-BE49-F238E27FC236}">
                      <a16:creationId xmlns:a16="http://schemas.microsoft.com/office/drawing/2014/main" id="{0FBE2CF6-6D5F-60F7-0B14-7B3A7F9C1B8F}"/>
                    </a:ext>
                  </a:extLst>
                </p:cNvPr>
                <p:cNvPicPr/>
                <p:nvPr/>
              </p:nvPicPr>
              <p:blipFill>
                <a:blip r:embed="rId154"/>
                <a:stretch>
                  <a:fillRect/>
                </a:stretch>
              </p:blipFill>
              <p:spPr>
                <a:xfrm>
                  <a:off x="11091469" y="1442782"/>
                  <a:ext cx="133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18591E21-0267-8FCB-B8C3-66C0D01A6DF4}"/>
                    </a:ext>
                  </a:extLst>
                </p14:cNvPr>
                <p14:cNvContentPartPr/>
                <p14:nvPr/>
              </p14:nvContentPartPr>
              <p14:xfrm>
                <a:off x="11306749" y="1415062"/>
                <a:ext cx="71280" cy="9000"/>
              </p14:xfrm>
            </p:contentPart>
          </mc:Choice>
          <mc:Fallback>
            <p:pic>
              <p:nvPicPr>
                <p:cNvPr id="94" name="Freihand 93">
                  <a:extLst>
                    <a:ext uri="{FF2B5EF4-FFF2-40B4-BE49-F238E27FC236}">
                      <a16:creationId xmlns:a16="http://schemas.microsoft.com/office/drawing/2014/main" id="{18591E21-0267-8FCB-B8C3-66C0D01A6DF4}"/>
                    </a:ext>
                  </a:extLst>
                </p:cNvPr>
                <p:cNvPicPr/>
                <p:nvPr/>
              </p:nvPicPr>
              <p:blipFill>
                <a:blip r:embed="rId156"/>
                <a:stretch>
                  <a:fillRect/>
                </a:stretch>
              </p:blipFill>
              <p:spPr>
                <a:xfrm>
                  <a:off x="11298109" y="1406422"/>
                  <a:ext cx="88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8905DE03-2ED3-E2BC-65E1-FECEFA59E479}"/>
                    </a:ext>
                  </a:extLst>
                </p14:cNvPr>
                <p14:cNvContentPartPr/>
                <p14:nvPr/>
              </p14:nvContentPartPr>
              <p14:xfrm>
                <a:off x="11444629" y="1313182"/>
                <a:ext cx="47160" cy="159840"/>
              </p14:xfrm>
            </p:contentPart>
          </mc:Choice>
          <mc:Fallback>
            <p:pic>
              <p:nvPicPr>
                <p:cNvPr id="95" name="Freihand 94">
                  <a:extLst>
                    <a:ext uri="{FF2B5EF4-FFF2-40B4-BE49-F238E27FC236}">
                      <a16:creationId xmlns:a16="http://schemas.microsoft.com/office/drawing/2014/main" id="{8905DE03-2ED3-E2BC-65E1-FECEFA59E479}"/>
                    </a:ext>
                  </a:extLst>
                </p:cNvPr>
                <p:cNvPicPr/>
                <p:nvPr/>
              </p:nvPicPr>
              <p:blipFill>
                <a:blip r:embed="rId158"/>
                <a:stretch>
                  <a:fillRect/>
                </a:stretch>
              </p:blipFill>
              <p:spPr>
                <a:xfrm>
                  <a:off x="11435629" y="1304182"/>
                  <a:ext cx="64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F055FC57-DEEA-592E-FD00-4292F4057416}"/>
                    </a:ext>
                  </a:extLst>
                </p14:cNvPr>
                <p14:cNvContentPartPr/>
                <p14:nvPr/>
              </p14:nvContentPartPr>
              <p14:xfrm>
                <a:off x="11381269" y="1274662"/>
                <a:ext cx="173880" cy="60120"/>
              </p14:xfrm>
            </p:contentPart>
          </mc:Choice>
          <mc:Fallback>
            <p:pic>
              <p:nvPicPr>
                <p:cNvPr id="96" name="Freihand 95">
                  <a:extLst>
                    <a:ext uri="{FF2B5EF4-FFF2-40B4-BE49-F238E27FC236}">
                      <a16:creationId xmlns:a16="http://schemas.microsoft.com/office/drawing/2014/main" id="{F055FC57-DEEA-592E-FD00-4292F4057416}"/>
                    </a:ext>
                  </a:extLst>
                </p:cNvPr>
                <p:cNvPicPr/>
                <p:nvPr/>
              </p:nvPicPr>
              <p:blipFill>
                <a:blip r:embed="rId160"/>
                <a:stretch>
                  <a:fillRect/>
                </a:stretch>
              </p:blipFill>
              <p:spPr>
                <a:xfrm>
                  <a:off x="11372629" y="1266022"/>
                  <a:ext cx="191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A2A6949E-4F92-D2E2-A05C-86A32407EBD2}"/>
                    </a:ext>
                  </a:extLst>
                </p14:cNvPr>
                <p14:cNvContentPartPr/>
                <p14:nvPr/>
              </p14:nvContentPartPr>
              <p14:xfrm>
                <a:off x="11372629" y="1366822"/>
                <a:ext cx="176400" cy="46800"/>
              </p14:xfrm>
            </p:contentPart>
          </mc:Choice>
          <mc:Fallback>
            <p:pic>
              <p:nvPicPr>
                <p:cNvPr id="97" name="Freihand 96">
                  <a:extLst>
                    <a:ext uri="{FF2B5EF4-FFF2-40B4-BE49-F238E27FC236}">
                      <a16:creationId xmlns:a16="http://schemas.microsoft.com/office/drawing/2014/main" id="{A2A6949E-4F92-D2E2-A05C-86A32407EBD2}"/>
                    </a:ext>
                  </a:extLst>
                </p:cNvPr>
                <p:cNvPicPr/>
                <p:nvPr/>
              </p:nvPicPr>
              <p:blipFill>
                <a:blip r:embed="rId162"/>
                <a:stretch>
                  <a:fillRect/>
                </a:stretch>
              </p:blipFill>
              <p:spPr>
                <a:xfrm>
                  <a:off x="11363989" y="1358182"/>
                  <a:ext cx="194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63AFF9E7-98E9-D4CD-9342-DF370C3FDD85}"/>
                    </a:ext>
                  </a:extLst>
                </p14:cNvPr>
                <p14:cNvContentPartPr/>
                <p14:nvPr/>
              </p14:nvContentPartPr>
              <p14:xfrm>
                <a:off x="11451109" y="1434862"/>
                <a:ext cx="120240" cy="109440"/>
              </p14:xfrm>
            </p:contentPart>
          </mc:Choice>
          <mc:Fallback>
            <p:pic>
              <p:nvPicPr>
                <p:cNvPr id="98" name="Freihand 97">
                  <a:extLst>
                    <a:ext uri="{FF2B5EF4-FFF2-40B4-BE49-F238E27FC236}">
                      <a16:creationId xmlns:a16="http://schemas.microsoft.com/office/drawing/2014/main" id="{63AFF9E7-98E9-D4CD-9342-DF370C3FDD85}"/>
                    </a:ext>
                  </a:extLst>
                </p:cNvPr>
                <p:cNvPicPr/>
                <p:nvPr/>
              </p:nvPicPr>
              <p:blipFill>
                <a:blip r:embed="rId164"/>
                <a:stretch>
                  <a:fillRect/>
                </a:stretch>
              </p:blipFill>
              <p:spPr>
                <a:xfrm>
                  <a:off x="11442109" y="1426222"/>
                  <a:ext cx="137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A641F424-3D39-DC9C-10D2-D2207F83DEF5}"/>
                    </a:ext>
                  </a:extLst>
                </p14:cNvPr>
                <p14:cNvContentPartPr/>
                <p14:nvPr/>
              </p14:nvContentPartPr>
              <p14:xfrm>
                <a:off x="11509069" y="1215262"/>
                <a:ext cx="132120" cy="439920"/>
              </p14:xfrm>
            </p:contentPart>
          </mc:Choice>
          <mc:Fallback>
            <p:pic>
              <p:nvPicPr>
                <p:cNvPr id="99" name="Freihand 98">
                  <a:extLst>
                    <a:ext uri="{FF2B5EF4-FFF2-40B4-BE49-F238E27FC236}">
                      <a16:creationId xmlns:a16="http://schemas.microsoft.com/office/drawing/2014/main" id="{A641F424-3D39-DC9C-10D2-D2207F83DEF5}"/>
                    </a:ext>
                  </a:extLst>
                </p:cNvPr>
                <p:cNvPicPr/>
                <p:nvPr/>
              </p:nvPicPr>
              <p:blipFill>
                <a:blip r:embed="rId166"/>
                <a:stretch>
                  <a:fillRect/>
                </a:stretch>
              </p:blipFill>
              <p:spPr>
                <a:xfrm>
                  <a:off x="11500069" y="1206262"/>
                  <a:ext cx="14976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58F8CF6D-D503-2C01-8BF4-3CB9E94A8FD5}"/>
                    </a:ext>
                  </a:extLst>
                </p14:cNvPr>
                <p14:cNvContentPartPr/>
                <p14:nvPr/>
              </p14:nvContentPartPr>
              <p14:xfrm>
                <a:off x="11653789" y="1186102"/>
                <a:ext cx="136800" cy="385920"/>
              </p14:xfrm>
            </p:contentPart>
          </mc:Choice>
          <mc:Fallback>
            <p:pic>
              <p:nvPicPr>
                <p:cNvPr id="100" name="Freihand 99">
                  <a:extLst>
                    <a:ext uri="{FF2B5EF4-FFF2-40B4-BE49-F238E27FC236}">
                      <a16:creationId xmlns:a16="http://schemas.microsoft.com/office/drawing/2014/main" id="{58F8CF6D-D503-2C01-8BF4-3CB9E94A8FD5}"/>
                    </a:ext>
                  </a:extLst>
                </p:cNvPr>
                <p:cNvPicPr/>
                <p:nvPr/>
              </p:nvPicPr>
              <p:blipFill>
                <a:blip r:embed="rId168"/>
                <a:stretch>
                  <a:fillRect/>
                </a:stretch>
              </p:blipFill>
              <p:spPr>
                <a:xfrm>
                  <a:off x="11644789" y="1177102"/>
                  <a:ext cx="15444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F1336FCD-F2A3-907F-3631-09C2E029FCC5}"/>
                    </a:ext>
                  </a:extLst>
                </p14:cNvPr>
                <p14:cNvContentPartPr/>
                <p14:nvPr/>
              </p14:nvContentPartPr>
              <p14:xfrm>
                <a:off x="11726509" y="1220662"/>
                <a:ext cx="131400" cy="310680"/>
              </p14:xfrm>
            </p:contentPart>
          </mc:Choice>
          <mc:Fallback>
            <p:pic>
              <p:nvPicPr>
                <p:cNvPr id="101" name="Freihand 100">
                  <a:extLst>
                    <a:ext uri="{FF2B5EF4-FFF2-40B4-BE49-F238E27FC236}">
                      <a16:creationId xmlns:a16="http://schemas.microsoft.com/office/drawing/2014/main" id="{F1336FCD-F2A3-907F-3631-09C2E029FCC5}"/>
                    </a:ext>
                  </a:extLst>
                </p:cNvPr>
                <p:cNvPicPr/>
                <p:nvPr/>
              </p:nvPicPr>
              <p:blipFill>
                <a:blip r:embed="rId170"/>
                <a:stretch>
                  <a:fillRect/>
                </a:stretch>
              </p:blipFill>
              <p:spPr>
                <a:xfrm>
                  <a:off x="11717509" y="1211662"/>
                  <a:ext cx="1490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17C5FEAF-7A96-D79A-B891-A5A304065ACC}"/>
                    </a:ext>
                  </a:extLst>
                </p14:cNvPr>
                <p14:cNvContentPartPr/>
                <p14:nvPr/>
              </p14:nvContentPartPr>
              <p14:xfrm>
                <a:off x="11784829" y="1621342"/>
                <a:ext cx="12240" cy="15480"/>
              </p14:xfrm>
            </p:contentPart>
          </mc:Choice>
          <mc:Fallback>
            <p:pic>
              <p:nvPicPr>
                <p:cNvPr id="103" name="Freihand 102">
                  <a:extLst>
                    <a:ext uri="{FF2B5EF4-FFF2-40B4-BE49-F238E27FC236}">
                      <a16:creationId xmlns:a16="http://schemas.microsoft.com/office/drawing/2014/main" id="{17C5FEAF-7A96-D79A-B891-A5A304065ACC}"/>
                    </a:ext>
                  </a:extLst>
                </p:cNvPr>
                <p:cNvPicPr/>
                <p:nvPr/>
              </p:nvPicPr>
              <p:blipFill>
                <a:blip r:embed="rId172"/>
                <a:stretch>
                  <a:fillRect/>
                </a:stretch>
              </p:blipFill>
              <p:spPr>
                <a:xfrm>
                  <a:off x="11776189" y="1612342"/>
                  <a:ext cx="29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0E477EDC-6E17-11AD-CAF8-AB1DA2DC6CE9}"/>
                    </a:ext>
                  </a:extLst>
                </p14:cNvPr>
                <p14:cNvContentPartPr/>
                <p14:nvPr/>
              </p14:nvContentPartPr>
              <p14:xfrm>
                <a:off x="11752789" y="1471222"/>
                <a:ext cx="107640" cy="192240"/>
              </p14:xfrm>
            </p:contentPart>
          </mc:Choice>
          <mc:Fallback>
            <p:pic>
              <p:nvPicPr>
                <p:cNvPr id="104" name="Freihand 103">
                  <a:extLst>
                    <a:ext uri="{FF2B5EF4-FFF2-40B4-BE49-F238E27FC236}">
                      <a16:creationId xmlns:a16="http://schemas.microsoft.com/office/drawing/2014/main" id="{0E477EDC-6E17-11AD-CAF8-AB1DA2DC6CE9}"/>
                    </a:ext>
                  </a:extLst>
                </p:cNvPr>
                <p:cNvPicPr/>
                <p:nvPr/>
              </p:nvPicPr>
              <p:blipFill>
                <a:blip r:embed="rId174"/>
                <a:stretch>
                  <a:fillRect/>
                </a:stretch>
              </p:blipFill>
              <p:spPr>
                <a:xfrm>
                  <a:off x="11743789" y="1462222"/>
                  <a:ext cx="125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15A93189-AB6C-85CC-3F95-F879B9B61236}"/>
                    </a:ext>
                  </a:extLst>
                </p14:cNvPr>
                <p14:cNvContentPartPr/>
                <p14:nvPr/>
              </p14:nvContentPartPr>
              <p14:xfrm>
                <a:off x="11895349" y="1322542"/>
                <a:ext cx="23040" cy="127800"/>
              </p14:xfrm>
            </p:contentPart>
          </mc:Choice>
          <mc:Fallback>
            <p:pic>
              <p:nvPicPr>
                <p:cNvPr id="105" name="Freihand 104">
                  <a:extLst>
                    <a:ext uri="{FF2B5EF4-FFF2-40B4-BE49-F238E27FC236}">
                      <a16:creationId xmlns:a16="http://schemas.microsoft.com/office/drawing/2014/main" id="{15A93189-AB6C-85CC-3F95-F879B9B61236}"/>
                    </a:ext>
                  </a:extLst>
                </p:cNvPr>
                <p:cNvPicPr/>
                <p:nvPr/>
              </p:nvPicPr>
              <p:blipFill>
                <a:blip r:embed="rId176"/>
                <a:stretch>
                  <a:fillRect/>
                </a:stretch>
              </p:blipFill>
              <p:spPr>
                <a:xfrm>
                  <a:off x="11886709" y="1313542"/>
                  <a:ext cx="40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BA0AC4E6-944A-3A24-F05E-89CCC63382F4}"/>
                    </a:ext>
                  </a:extLst>
                </p14:cNvPr>
                <p14:cNvContentPartPr/>
                <p14:nvPr/>
              </p14:nvContentPartPr>
              <p14:xfrm>
                <a:off x="11847829" y="1376542"/>
                <a:ext cx="112680" cy="6120"/>
              </p14:xfrm>
            </p:contentPart>
          </mc:Choice>
          <mc:Fallback>
            <p:pic>
              <p:nvPicPr>
                <p:cNvPr id="106" name="Freihand 105">
                  <a:extLst>
                    <a:ext uri="{FF2B5EF4-FFF2-40B4-BE49-F238E27FC236}">
                      <a16:creationId xmlns:a16="http://schemas.microsoft.com/office/drawing/2014/main" id="{BA0AC4E6-944A-3A24-F05E-89CCC63382F4}"/>
                    </a:ext>
                  </a:extLst>
                </p:cNvPr>
                <p:cNvPicPr/>
                <p:nvPr/>
              </p:nvPicPr>
              <p:blipFill>
                <a:blip r:embed="rId178"/>
                <a:stretch>
                  <a:fillRect/>
                </a:stretch>
              </p:blipFill>
              <p:spPr>
                <a:xfrm>
                  <a:off x="11839189" y="1367902"/>
                  <a:ext cx="130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BD1B44F1-B117-1FA0-A37D-E8FFB6021EEE}"/>
                    </a:ext>
                  </a:extLst>
                </p14:cNvPr>
                <p14:cNvContentPartPr/>
                <p14:nvPr/>
              </p14:nvContentPartPr>
              <p14:xfrm>
                <a:off x="11941789" y="1228582"/>
                <a:ext cx="93240" cy="196920"/>
              </p14:xfrm>
            </p:contentPart>
          </mc:Choice>
          <mc:Fallback>
            <p:pic>
              <p:nvPicPr>
                <p:cNvPr id="107" name="Freihand 106">
                  <a:extLst>
                    <a:ext uri="{FF2B5EF4-FFF2-40B4-BE49-F238E27FC236}">
                      <a16:creationId xmlns:a16="http://schemas.microsoft.com/office/drawing/2014/main" id="{BD1B44F1-B117-1FA0-A37D-E8FFB6021EEE}"/>
                    </a:ext>
                  </a:extLst>
                </p:cNvPr>
                <p:cNvPicPr/>
                <p:nvPr/>
              </p:nvPicPr>
              <p:blipFill>
                <a:blip r:embed="rId180"/>
                <a:stretch>
                  <a:fillRect/>
                </a:stretch>
              </p:blipFill>
              <p:spPr>
                <a:xfrm>
                  <a:off x="11933149" y="1219582"/>
                  <a:ext cx="1108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CEA1C2BF-1445-D00C-489F-A6273F6AFD09}"/>
                    </a:ext>
                  </a:extLst>
                </p14:cNvPr>
                <p14:cNvContentPartPr/>
                <p14:nvPr/>
              </p14:nvContentPartPr>
              <p14:xfrm>
                <a:off x="11980669" y="1389502"/>
                <a:ext cx="59760" cy="160920"/>
              </p14:xfrm>
            </p:contentPart>
          </mc:Choice>
          <mc:Fallback>
            <p:pic>
              <p:nvPicPr>
                <p:cNvPr id="108" name="Freihand 107">
                  <a:extLst>
                    <a:ext uri="{FF2B5EF4-FFF2-40B4-BE49-F238E27FC236}">
                      <a16:creationId xmlns:a16="http://schemas.microsoft.com/office/drawing/2014/main" id="{CEA1C2BF-1445-D00C-489F-A6273F6AFD09}"/>
                    </a:ext>
                  </a:extLst>
                </p:cNvPr>
                <p:cNvPicPr/>
                <p:nvPr/>
              </p:nvPicPr>
              <p:blipFill>
                <a:blip r:embed="rId182"/>
                <a:stretch>
                  <a:fillRect/>
                </a:stretch>
              </p:blipFill>
              <p:spPr>
                <a:xfrm>
                  <a:off x="11971669" y="1380502"/>
                  <a:ext cx="77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33FF72FA-7E74-99DA-165C-3180FE088553}"/>
                    </a:ext>
                  </a:extLst>
                </p14:cNvPr>
                <p14:cNvContentPartPr/>
                <p14:nvPr/>
              </p14:nvContentPartPr>
              <p14:xfrm>
                <a:off x="11993269" y="1430542"/>
                <a:ext cx="82800" cy="135360"/>
              </p14:xfrm>
            </p:contentPart>
          </mc:Choice>
          <mc:Fallback>
            <p:pic>
              <p:nvPicPr>
                <p:cNvPr id="109" name="Freihand 108">
                  <a:extLst>
                    <a:ext uri="{FF2B5EF4-FFF2-40B4-BE49-F238E27FC236}">
                      <a16:creationId xmlns:a16="http://schemas.microsoft.com/office/drawing/2014/main" id="{33FF72FA-7E74-99DA-165C-3180FE088553}"/>
                    </a:ext>
                  </a:extLst>
                </p:cNvPr>
                <p:cNvPicPr/>
                <p:nvPr/>
              </p:nvPicPr>
              <p:blipFill>
                <a:blip r:embed="rId184"/>
                <a:stretch>
                  <a:fillRect/>
                </a:stretch>
              </p:blipFill>
              <p:spPr>
                <a:xfrm>
                  <a:off x="11984269" y="1421902"/>
                  <a:ext cx="100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60403AAB-3DD2-D993-B915-17FBDF569D01}"/>
                    </a:ext>
                  </a:extLst>
                </p14:cNvPr>
                <p14:cNvContentPartPr/>
                <p14:nvPr/>
              </p14:nvContentPartPr>
              <p14:xfrm>
                <a:off x="12024229" y="1185382"/>
                <a:ext cx="105480" cy="444600"/>
              </p14:xfrm>
            </p:contentPart>
          </mc:Choice>
          <mc:Fallback>
            <p:pic>
              <p:nvPicPr>
                <p:cNvPr id="110" name="Freihand 109">
                  <a:extLst>
                    <a:ext uri="{FF2B5EF4-FFF2-40B4-BE49-F238E27FC236}">
                      <a16:creationId xmlns:a16="http://schemas.microsoft.com/office/drawing/2014/main" id="{60403AAB-3DD2-D993-B915-17FBDF569D01}"/>
                    </a:ext>
                  </a:extLst>
                </p:cNvPr>
                <p:cNvPicPr/>
                <p:nvPr/>
              </p:nvPicPr>
              <p:blipFill>
                <a:blip r:embed="rId186"/>
                <a:stretch>
                  <a:fillRect/>
                </a:stretch>
              </p:blipFill>
              <p:spPr>
                <a:xfrm>
                  <a:off x="12015589" y="1176382"/>
                  <a:ext cx="1231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A6F4783A-9FFA-76A2-C124-B2440109DBB9}"/>
                    </a:ext>
                  </a:extLst>
                </p14:cNvPr>
                <p14:cNvContentPartPr/>
                <p14:nvPr/>
              </p14:nvContentPartPr>
              <p14:xfrm>
                <a:off x="6315709" y="2529982"/>
                <a:ext cx="15840" cy="187200"/>
              </p14:xfrm>
            </p:contentPart>
          </mc:Choice>
          <mc:Fallback>
            <p:pic>
              <p:nvPicPr>
                <p:cNvPr id="112" name="Freihand 111">
                  <a:extLst>
                    <a:ext uri="{FF2B5EF4-FFF2-40B4-BE49-F238E27FC236}">
                      <a16:creationId xmlns:a16="http://schemas.microsoft.com/office/drawing/2014/main" id="{A6F4783A-9FFA-76A2-C124-B2440109DBB9}"/>
                    </a:ext>
                  </a:extLst>
                </p:cNvPr>
                <p:cNvPicPr/>
                <p:nvPr/>
              </p:nvPicPr>
              <p:blipFill>
                <a:blip r:embed="rId188"/>
                <a:stretch>
                  <a:fillRect/>
                </a:stretch>
              </p:blipFill>
              <p:spPr>
                <a:xfrm>
                  <a:off x="6306709" y="2520982"/>
                  <a:ext cx="334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2FED8BD7-AB35-5126-07BD-D09448C25A35}"/>
                    </a:ext>
                  </a:extLst>
                </p14:cNvPr>
                <p14:cNvContentPartPr/>
                <p14:nvPr/>
              </p14:nvContentPartPr>
              <p14:xfrm>
                <a:off x="6264589" y="2572462"/>
                <a:ext cx="130320" cy="11160"/>
              </p14:xfrm>
            </p:contentPart>
          </mc:Choice>
          <mc:Fallback>
            <p:pic>
              <p:nvPicPr>
                <p:cNvPr id="113" name="Freihand 112">
                  <a:extLst>
                    <a:ext uri="{FF2B5EF4-FFF2-40B4-BE49-F238E27FC236}">
                      <a16:creationId xmlns:a16="http://schemas.microsoft.com/office/drawing/2014/main" id="{2FED8BD7-AB35-5126-07BD-D09448C25A35}"/>
                    </a:ext>
                  </a:extLst>
                </p:cNvPr>
                <p:cNvPicPr/>
                <p:nvPr/>
              </p:nvPicPr>
              <p:blipFill>
                <a:blip r:embed="rId190"/>
                <a:stretch>
                  <a:fillRect/>
                </a:stretch>
              </p:blipFill>
              <p:spPr>
                <a:xfrm>
                  <a:off x="6255589" y="2563822"/>
                  <a:ext cx="147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C2260592-ED85-3D76-2A0D-40FE309C7305}"/>
                    </a:ext>
                  </a:extLst>
                </p14:cNvPr>
                <p14:cNvContentPartPr/>
                <p14:nvPr/>
              </p14:nvContentPartPr>
              <p14:xfrm>
                <a:off x="6600829" y="2429542"/>
                <a:ext cx="30240" cy="208440"/>
              </p14:xfrm>
            </p:contentPart>
          </mc:Choice>
          <mc:Fallback>
            <p:pic>
              <p:nvPicPr>
                <p:cNvPr id="115" name="Freihand 114">
                  <a:extLst>
                    <a:ext uri="{FF2B5EF4-FFF2-40B4-BE49-F238E27FC236}">
                      <a16:creationId xmlns:a16="http://schemas.microsoft.com/office/drawing/2014/main" id="{C2260592-ED85-3D76-2A0D-40FE309C7305}"/>
                    </a:ext>
                  </a:extLst>
                </p:cNvPr>
                <p:cNvPicPr/>
                <p:nvPr/>
              </p:nvPicPr>
              <p:blipFill>
                <a:blip r:embed="rId192"/>
                <a:stretch>
                  <a:fillRect/>
                </a:stretch>
              </p:blipFill>
              <p:spPr>
                <a:xfrm>
                  <a:off x="6592189" y="2420902"/>
                  <a:ext cx="47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4BB9F522-AA14-EE43-0625-0273DCBD4394}"/>
                    </a:ext>
                  </a:extLst>
                </p14:cNvPr>
                <p14:cNvContentPartPr/>
                <p14:nvPr/>
              </p14:nvContentPartPr>
              <p14:xfrm>
                <a:off x="6525589" y="2385982"/>
                <a:ext cx="180000" cy="18360"/>
              </p14:xfrm>
            </p:contentPart>
          </mc:Choice>
          <mc:Fallback>
            <p:pic>
              <p:nvPicPr>
                <p:cNvPr id="116" name="Freihand 115">
                  <a:extLst>
                    <a:ext uri="{FF2B5EF4-FFF2-40B4-BE49-F238E27FC236}">
                      <a16:creationId xmlns:a16="http://schemas.microsoft.com/office/drawing/2014/main" id="{4BB9F522-AA14-EE43-0625-0273DCBD4394}"/>
                    </a:ext>
                  </a:extLst>
                </p:cNvPr>
                <p:cNvPicPr/>
                <p:nvPr/>
              </p:nvPicPr>
              <p:blipFill>
                <a:blip r:embed="rId194"/>
                <a:stretch>
                  <a:fillRect/>
                </a:stretch>
              </p:blipFill>
              <p:spPr>
                <a:xfrm>
                  <a:off x="6516589" y="2376982"/>
                  <a:ext cx="197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5233F7C7-A410-8472-FA21-AE3B0CD39B0A}"/>
                    </a:ext>
                  </a:extLst>
                </p14:cNvPr>
                <p14:cNvContentPartPr/>
                <p14:nvPr/>
              </p14:nvContentPartPr>
              <p14:xfrm>
                <a:off x="6567709" y="2524222"/>
                <a:ext cx="93240" cy="26280"/>
              </p14:xfrm>
            </p:contentPart>
          </mc:Choice>
          <mc:Fallback>
            <p:pic>
              <p:nvPicPr>
                <p:cNvPr id="117" name="Freihand 116">
                  <a:extLst>
                    <a:ext uri="{FF2B5EF4-FFF2-40B4-BE49-F238E27FC236}">
                      <a16:creationId xmlns:a16="http://schemas.microsoft.com/office/drawing/2014/main" id="{5233F7C7-A410-8472-FA21-AE3B0CD39B0A}"/>
                    </a:ext>
                  </a:extLst>
                </p:cNvPr>
                <p:cNvPicPr/>
                <p:nvPr/>
              </p:nvPicPr>
              <p:blipFill>
                <a:blip r:embed="rId196"/>
                <a:stretch>
                  <a:fillRect/>
                </a:stretch>
              </p:blipFill>
              <p:spPr>
                <a:xfrm>
                  <a:off x="6559069" y="2515222"/>
                  <a:ext cx="110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824CA731-65FF-BD7C-F840-2D5FA75A1D5C}"/>
                    </a:ext>
                  </a:extLst>
                </p14:cNvPr>
                <p14:cNvContentPartPr/>
                <p14:nvPr/>
              </p14:nvContentPartPr>
              <p14:xfrm>
                <a:off x="6695149" y="2556982"/>
                <a:ext cx="84240" cy="138240"/>
              </p14:xfrm>
            </p:contentPart>
          </mc:Choice>
          <mc:Fallback>
            <p:pic>
              <p:nvPicPr>
                <p:cNvPr id="118" name="Freihand 117">
                  <a:extLst>
                    <a:ext uri="{FF2B5EF4-FFF2-40B4-BE49-F238E27FC236}">
                      <a16:creationId xmlns:a16="http://schemas.microsoft.com/office/drawing/2014/main" id="{824CA731-65FF-BD7C-F840-2D5FA75A1D5C}"/>
                    </a:ext>
                  </a:extLst>
                </p:cNvPr>
                <p:cNvPicPr/>
                <p:nvPr/>
              </p:nvPicPr>
              <p:blipFill>
                <a:blip r:embed="rId198"/>
                <a:stretch>
                  <a:fillRect/>
                </a:stretch>
              </p:blipFill>
              <p:spPr>
                <a:xfrm>
                  <a:off x="6686149" y="2547982"/>
                  <a:ext cx="101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 name="Freihand 118">
                  <a:extLst>
                    <a:ext uri="{FF2B5EF4-FFF2-40B4-BE49-F238E27FC236}">
                      <a16:creationId xmlns:a16="http://schemas.microsoft.com/office/drawing/2014/main" id="{F752B5A1-95F6-C298-76F4-E641FD5FBC00}"/>
                    </a:ext>
                  </a:extLst>
                </p14:cNvPr>
                <p14:cNvContentPartPr/>
                <p14:nvPr/>
              </p14:nvContentPartPr>
              <p14:xfrm>
                <a:off x="6743749" y="2603422"/>
                <a:ext cx="36360" cy="182520"/>
              </p14:xfrm>
            </p:contentPart>
          </mc:Choice>
          <mc:Fallback>
            <p:pic>
              <p:nvPicPr>
                <p:cNvPr id="119" name="Freihand 118">
                  <a:extLst>
                    <a:ext uri="{FF2B5EF4-FFF2-40B4-BE49-F238E27FC236}">
                      <a16:creationId xmlns:a16="http://schemas.microsoft.com/office/drawing/2014/main" id="{F752B5A1-95F6-C298-76F4-E641FD5FBC00}"/>
                    </a:ext>
                  </a:extLst>
                </p:cNvPr>
                <p:cNvPicPr/>
                <p:nvPr/>
              </p:nvPicPr>
              <p:blipFill>
                <a:blip r:embed="rId200"/>
                <a:stretch>
                  <a:fillRect/>
                </a:stretch>
              </p:blipFill>
              <p:spPr>
                <a:xfrm>
                  <a:off x="6735109" y="2594782"/>
                  <a:ext cx="54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B6EFBC4A-F5CF-227B-F0DB-BDCC3E810283}"/>
                    </a:ext>
                  </a:extLst>
                </p14:cNvPr>
                <p14:cNvContentPartPr/>
                <p14:nvPr/>
              </p14:nvContentPartPr>
              <p14:xfrm>
                <a:off x="6903949" y="2520622"/>
                <a:ext cx="134640" cy="23400"/>
              </p14:xfrm>
            </p:contentPart>
          </mc:Choice>
          <mc:Fallback>
            <p:pic>
              <p:nvPicPr>
                <p:cNvPr id="120" name="Freihand 119">
                  <a:extLst>
                    <a:ext uri="{FF2B5EF4-FFF2-40B4-BE49-F238E27FC236}">
                      <a16:creationId xmlns:a16="http://schemas.microsoft.com/office/drawing/2014/main" id="{B6EFBC4A-F5CF-227B-F0DB-BDCC3E810283}"/>
                    </a:ext>
                  </a:extLst>
                </p:cNvPr>
                <p:cNvPicPr/>
                <p:nvPr/>
              </p:nvPicPr>
              <p:blipFill>
                <a:blip r:embed="rId202"/>
                <a:stretch>
                  <a:fillRect/>
                </a:stretch>
              </p:blipFill>
              <p:spPr>
                <a:xfrm>
                  <a:off x="6894949" y="2511622"/>
                  <a:ext cx="152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B21E58AB-2FCD-400C-EB9F-2C35740AD883}"/>
                    </a:ext>
                  </a:extLst>
                </p14:cNvPr>
                <p14:cNvContentPartPr/>
                <p14:nvPr/>
              </p14:nvContentPartPr>
              <p14:xfrm>
                <a:off x="7151269" y="2373382"/>
                <a:ext cx="28080" cy="179640"/>
              </p14:xfrm>
            </p:contentPart>
          </mc:Choice>
          <mc:Fallback>
            <p:pic>
              <p:nvPicPr>
                <p:cNvPr id="122" name="Freihand 121">
                  <a:extLst>
                    <a:ext uri="{FF2B5EF4-FFF2-40B4-BE49-F238E27FC236}">
                      <a16:creationId xmlns:a16="http://schemas.microsoft.com/office/drawing/2014/main" id="{B21E58AB-2FCD-400C-EB9F-2C35740AD883}"/>
                    </a:ext>
                  </a:extLst>
                </p:cNvPr>
                <p:cNvPicPr/>
                <p:nvPr/>
              </p:nvPicPr>
              <p:blipFill>
                <a:blip r:embed="rId204"/>
                <a:stretch>
                  <a:fillRect/>
                </a:stretch>
              </p:blipFill>
              <p:spPr>
                <a:xfrm>
                  <a:off x="7142629" y="2364742"/>
                  <a:ext cx="45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6EC92939-BDF9-2C6B-FE26-3792BD011942}"/>
                    </a:ext>
                  </a:extLst>
                </p14:cNvPr>
                <p14:cNvContentPartPr/>
                <p14:nvPr/>
              </p14:nvContentPartPr>
              <p14:xfrm>
                <a:off x="7059469" y="2349622"/>
                <a:ext cx="175680" cy="23040"/>
              </p14:xfrm>
            </p:contentPart>
          </mc:Choice>
          <mc:Fallback>
            <p:pic>
              <p:nvPicPr>
                <p:cNvPr id="123" name="Freihand 122">
                  <a:extLst>
                    <a:ext uri="{FF2B5EF4-FFF2-40B4-BE49-F238E27FC236}">
                      <a16:creationId xmlns:a16="http://schemas.microsoft.com/office/drawing/2014/main" id="{6EC92939-BDF9-2C6B-FE26-3792BD011942}"/>
                    </a:ext>
                  </a:extLst>
                </p:cNvPr>
                <p:cNvPicPr/>
                <p:nvPr/>
              </p:nvPicPr>
              <p:blipFill>
                <a:blip r:embed="rId206"/>
                <a:stretch>
                  <a:fillRect/>
                </a:stretch>
              </p:blipFill>
              <p:spPr>
                <a:xfrm>
                  <a:off x="7050829" y="2340982"/>
                  <a:ext cx="193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4" name="Freihand 123">
                  <a:extLst>
                    <a:ext uri="{FF2B5EF4-FFF2-40B4-BE49-F238E27FC236}">
                      <a16:creationId xmlns:a16="http://schemas.microsoft.com/office/drawing/2014/main" id="{193AA94B-4022-8972-B8A4-F2F54F2C1F36}"/>
                    </a:ext>
                  </a:extLst>
                </p14:cNvPr>
                <p14:cNvContentPartPr/>
                <p14:nvPr/>
              </p14:nvContentPartPr>
              <p14:xfrm>
                <a:off x="7095829" y="2438902"/>
                <a:ext cx="142200" cy="39960"/>
              </p14:xfrm>
            </p:contentPart>
          </mc:Choice>
          <mc:Fallback>
            <p:pic>
              <p:nvPicPr>
                <p:cNvPr id="124" name="Freihand 123">
                  <a:extLst>
                    <a:ext uri="{FF2B5EF4-FFF2-40B4-BE49-F238E27FC236}">
                      <a16:creationId xmlns:a16="http://schemas.microsoft.com/office/drawing/2014/main" id="{193AA94B-4022-8972-B8A4-F2F54F2C1F36}"/>
                    </a:ext>
                  </a:extLst>
                </p:cNvPr>
                <p:cNvPicPr/>
                <p:nvPr/>
              </p:nvPicPr>
              <p:blipFill>
                <a:blip r:embed="rId208"/>
                <a:stretch>
                  <a:fillRect/>
                </a:stretch>
              </p:blipFill>
              <p:spPr>
                <a:xfrm>
                  <a:off x="7086829" y="2430262"/>
                  <a:ext cx="159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6BC8FFA5-94C2-89D9-2FD9-28CB7B407528}"/>
                    </a:ext>
                  </a:extLst>
                </p14:cNvPr>
                <p14:cNvContentPartPr/>
                <p14:nvPr/>
              </p14:nvContentPartPr>
              <p14:xfrm>
                <a:off x="7193749" y="2480662"/>
                <a:ext cx="110520" cy="235800"/>
              </p14:xfrm>
            </p:contentPart>
          </mc:Choice>
          <mc:Fallback>
            <p:pic>
              <p:nvPicPr>
                <p:cNvPr id="125" name="Freihand 124">
                  <a:extLst>
                    <a:ext uri="{FF2B5EF4-FFF2-40B4-BE49-F238E27FC236}">
                      <a16:creationId xmlns:a16="http://schemas.microsoft.com/office/drawing/2014/main" id="{6BC8FFA5-94C2-89D9-2FD9-28CB7B407528}"/>
                    </a:ext>
                  </a:extLst>
                </p:cNvPr>
                <p:cNvPicPr/>
                <p:nvPr/>
              </p:nvPicPr>
              <p:blipFill>
                <a:blip r:embed="rId210"/>
                <a:stretch>
                  <a:fillRect/>
                </a:stretch>
              </p:blipFill>
              <p:spPr>
                <a:xfrm>
                  <a:off x="7185109" y="2471662"/>
                  <a:ext cx="1281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07FBD530-8A23-9291-880B-5932F2295A8E}"/>
                    </a:ext>
                  </a:extLst>
                </p14:cNvPr>
                <p14:cNvContentPartPr/>
                <p14:nvPr/>
              </p14:nvContentPartPr>
              <p14:xfrm>
                <a:off x="7328389" y="2310022"/>
                <a:ext cx="98280" cy="413280"/>
              </p14:xfrm>
            </p:contentPart>
          </mc:Choice>
          <mc:Fallback>
            <p:pic>
              <p:nvPicPr>
                <p:cNvPr id="126" name="Freihand 125">
                  <a:extLst>
                    <a:ext uri="{FF2B5EF4-FFF2-40B4-BE49-F238E27FC236}">
                      <a16:creationId xmlns:a16="http://schemas.microsoft.com/office/drawing/2014/main" id="{07FBD530-8A23-9291-880B-5932F2295A8E}"/>
                    </a:ext>
                  </a:extLst>
                </p:cNvPr>
                <p:cNvPicPr/>
                <p:nvPr/>
              </p:nvPicPr>
              <p:blipFill>
                <a:blip r:embed="rId212"/>
                <a:stretch>
                  <a:fillRect/>
                </a:stretch>
              </p:blipFill>
              <p:spPr>
                <a:xfrm>
                  <a:off x="7319749" y="2301022"/>
                  <a:ext cx="11592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33CD3142-F013-EAA8-60E2-95F14D63E44F}"/>
                    </a:ext>
                  </a:extLst>
                </p14:cNvPr>
                <p14:cNvContentPartPr/>
                <p14:nvPr/>
              </p14:nvContentPartPr>
              <p14:xfrm>
                <a:off x="6432349" y="2325142"/>
                <a:ext cx="80640" cy="427680"/>
              </p14:xfrm>
            </p:contentPart>
          </mc:Choice>
          <mc:Fallback>
            <p:pic>
              <p:nvPicPr>
                <p:cNvPr id="127" name="Freihand 126">
                  <a:extLst>
                    <a:ext uri="{FF2B5EF4-FFF2-40B4-BE49-F238E27FC236}">
                      <a16:creationId xmlns:a16="http://schemas.microsoft.com/office/drawing/2014/main" id="{33CD3142-F013-EAA8-60E2-95F14D63E44F}"/>
                    </a:ext>
                  </a:extLst>
                </p:cNvPr>
                <p:cNvPicPr/>
                <p:nvPr/>
              </p:nvPicPr>
              <p:blipFill>
                <a:blip r:embed="rId214"/>
                <a:stretch>
                  <a:fillRect/>
                </a:stretch>
              </p:blipFill>
              <p:spPr>
                <a:xfrm>
                  <a:off x="6423349" y="2316502"/>
                  <a:ext cx="9828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EF0741D0-6FF5-C93F-033A-BD4FC32273FF}"/>
                    </a:ext>
                  </a:extLst>
                </p14:cNvPr>
                <p14:cNvContentPartPr/>
                <p14:nvPr/>
              </p14:nvContentPartPr>
              <p14:xfrm>
                <a:off x="7479589" y="2227222"/>
                <a:ext cx="76320" cy="414000"/>
              </p14:xfrm>
            </p:contentPart>
          </mc:Choice>
          <mc:Fallback>
            <p:pic>
              <p:nvPicPr>
                <p:cNvPr id="128" name="Freihand 127">
                  <a:extLst>
                    <a:ext uri="{FF2B5EF4-FFF2-40B4-BE49-F238E27FC236}">
                      <a16:creationId xmlns:a16="http://schemas.microsoft.com/office/drawing/2014/main" id="{EF0741D0-6FF5-C93F-033A-BD4FC32273FF}"/>
                    </a:ext>
                  </a:extLst>
                </p:cNvPr>
                <p:cNvPicPr/>
                <p:nvPr/>
              </p:nvPicPr>
              <p:blipFill>
                <a:blip r:embed="rId216"/>
                <a:stretch>
                  <a:fillRect/>
                </a:stretch>
              </p:blipFill>
              <p:spPr>
                <a:xfrm>
                  <a:off x="7470589" y="2218222"/>
                  <a:ext cx="939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43266CD9-611A-7A4E-F32F-E3CC7DBCA6C0}"/>
                    </a:ext>
                  </a:extLst>
                </p14:cNvPr>
                <p14:cNvContentPartPr/>
                <p14:nvPr/>
              </p14:nvContentPartPr>
              <p14:xfrm>
                <a:off x="7583629" y="2305342"/>
                <a:ext cx="138960" cy="343440"/>
              </p14:xfrm>
            </p:contentPart>
          </mc:Choice>
          <mc:Fallback>
            <p:pic>
              <p:nvPicPr>
                <p:cNvPr id="129" name="Freihand 128">
                  <a:extLst>
                    <a:ext uri="{FF2B5EF4-FFF2-40B4-BE49-F238E27FC236}">
                      <a16:creationId xmlns:a16="http://schemas.microsoft.com/office/drawing/2014/main" id="{43266CD9-611A-7A4E-F32F-E3CC7DBCA6C0}"/>
                    </a:ext>
                  </a:extLst>
                </p:cNvPr>
                <p:cNvPicPr/>
                <p:nvPr/>
              </p:nvPicPr>
              <p:blipFill>
                <a:blip r:embed="rId218"/>
                <a:stretch>
                  <a:fillRect/>
                </a:stretch>
              </p:blipFill>
              <p:spPr>
                <a:xfrm>
                  <a:off x="7574989" y="2296702"/>
                  <a:ext cx="1566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1" name="Freihand 130">
                  <a:extLst>
                    <a:ext uri="{FF2B5EF4-FFF2-40B4-BE49-F238E27FC236}">
                      <a16:creationId xmlns:a16="http://schemas.microsoft.com/office/drawing/2014/main" id="{BB84BC26-5673-CDBB-9C10-852E56DD0726}"/>
                    </a:ext>
                  </a:extLst>
                </p14:cNvPr>
                <p14:cNvContentPartPr/>
                <p14:nvPr/>
              </p14:nvContentPartPr>
              <p14:xfrm>
                <a:off x="7798909" y="2520622"/>
                <a:ext cx="118440" cy="135360"/>
              </p14:xfrm>
            </p:contentPart>
          </mc:Choice>
          <mc:Fallback>
            <p:pic>
              <p:nvPicPr>
                <p:cNvPr id="131" name="Freihand 130">
                  <a:extLst>
                    <a:ext uri="{FF2B5EF4-FFF2-40B4-BE49-F238E27FC236}">
                      <a16:creationId xmlns:a16="http://schemas.microsoft.com/office/drawing/2014/main" id="{BB84BC26-5673-CDBB-9C10-852E56DD0726}"/>
                    </a:ext>
                  </a:extLst>
                </p:cNvPr>
                <p:cNvPicPr/>
                <p:nvPr/>
              </p:nvPicPr>
              <p:blipFill>
                <a:blip r:embed="rId220"/>
                <a:stretch>
                  <a:fillRect/>
                </a:stretch>
              </p:blipFill>
              <p:spPr>
                <a:xfrm>
                  <a:off x="7789909" y="2511622"/>
                  <a:ext cx="136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2" name="Freihand 131">
                  <a:extLst>
                    <a:ext uri="{FF2B5EF4-FFF2-40B4-BE49-F238E27FC236}">
                      <a16:creationId xmlns:a16="http://schemas.microsoft.com/office/drawing/2014/main" id="{D0F03C51-A8B6-71E6-701C-A93E80BEC01A}"/>
                    </a:ext>
                  </a:extLst>
                </p14:cNvPr>
                <p14:cNvContentPartPr/>
                <p14:nvPr/>
              </p14:nvContentPartPr>
              <p14:xfrm>
                <a:off x="7895029" y="2564542"/>
                <a:ext cx="28080" cy="155520"/>
              </p14:xfrm>
            </p:contentPart>
          </mc:Choice>
          <mc:Fallback>
            <p:pic>
              <p:nvPicPr>
                <p:cNvPr id="132" name="Freihand 131">
                  <a:extLst>
                    <a:ext uri="{FF2B5EF4-FFF2-40B4-BE49-F238E27FC236}">
                      <a16:creationId xmlns:a16="http://schemas.microsoft.com/office/drawing/2014/main" id="{D0F03C51-A8B6-71E6-701C-A93E80BEC01A}"/>
                    </a:ext>
                  </a:extLst>
                </p:cNvPr>
                <p:cNvPicPr/>
                <p:nvPr/>
              </p:nvPicPr>
              <p:blipFill>
                <a:blip r:embed="rId222"/>
                <a:stretch>
                  <a:fillRect/>
                </a:stretch>
              </p:blipFill>
              <p:spPr>
                <a:xfrm>
                  <a:off x="7886029" y="2555542"/>
                  <a:ext cx="45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3" name="Freihand 132">
                  <a:extLst>
                    <a:ext uri="{FF2B5EF4-FFF2-40B4-BE49-F238E27FC236}">
                      <a16:creationId xmlns:a16="http://schemas.microsoft.com/office/drawing/2014/main" id="{D898C604-5071-64AD-76CD-6EE9D64AA657}"/>
                    </a:ext>
                  </a:extLst>
                </p14:cNvPr>
                <p14:cNvContentPartPr/>
                <p14:nvPr/>
              </p14:nvContentPartPr>
              <p14:xfrm>
                <a:off x="7986829" y="2398222"/>
                <a:ext cx="118080" cy="38520"/>
              </p14:xfrm>
            </p:contentPart>
          </mc:Choice>
          <mc:Fallback>
            <p:pic>
              <p:nvPicPr>
                <p:cNvPr id="133" name="Freihand 132">
                  <a:extLst>
                    <a:ext uri="{FF2B5EF4-FFF2-40B4-BE49-F238E27FC236}">
                      <a16:creationId xmlns:a16="http://schemas.microsoft.com/office/drawing/2014/main" id="{D898C604-5071-64AD-76CD-6EE9D64AA657}"/>
                    </a:ext>
                  </a:extLst>
                </p:cNvPr>
                <p:cNvPicPr/>
                <p:nvPr/>
              </p:nvPicPr>
              <p:blipFill>
                <a:blip r:embed="rId224"/>
                <a:stretch>
                  <a:fillRect/>
                </a:stretch>
              </p:blipFill>
              <p:spPr>
                <a:xfrm>
                  <a:off x="7977829" y="2389582"/>
                  <a:ext cx="1357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C8BBEFA1-C52D-B635-2253-9DE8E7A46613}"/>
                    </a:ext>
                  </a:extLst>
                </p14:cNvPr>
                <p14:cNvContentPartPr/>
                <p14:nvPr/>
              </p14:nvContentPartPr>
              <p14:xfrm>
                <a:off x="8167549" y="2260702"/>
                <a:ext cx="158400" cy="300960"/>
              </p14:xfrm>
            </p:contentPart>
          </mc:Choice>
          <mc:Fallback>
            <p:pic>
              <p:nvPicPr>
                <p:cNvPr id="134" name="Freihand 133">
                  <a:extLst>
                    <a:ext uri="{FF2B5EF4-FFF2-40B4-BE49-F238E27FC236}">
                      <a16:creationId xmlns:a16="http://schemas.microsoft.com/office/drawing/2014/main" id="{C8BBEFA1-C52D-B635-2253-9DE8E7A46613}"/>
                    </a:ext>
                  </a:extLst>
                </p:cNvPr>
                <p:cNvPicPr/>
                <p:nvPr/>
              </p:nvPicPr>
              <p:blipFill>
                <a:blip r:embed="rId226"/>
                <a:stretch>
                  <a:fillRect/>
                </a:stretch>
              </p:blipFill>
              <p:spPr>
                <a:xfrm>
                  <a:off x="8158909" y="2252062"/>
                  <a:ext cx="1760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FD42A09A-BC30-7678-4011-6E0BDA4BB26F}"/>
                    </a:ext>
                  </a:extLst>
                </p14:cNvPr>
                <p14:cNvContentPartPr/>
                <p14:nvPr/>
              </p14:nvContentPartPr>
              <p14:xfrm>
                <a:off x="8325589" y="2461582"/>
                <a:ext cx="107280" cy="202320"/>
              </p14:xfrm>
            </p:contentPart>
          </mc:Choice>
          <mc:Fallback>
            <p:pic>
              <p:nvPicPr>
                <p:cNvPr id="135" name="Freihand 134">
                  <a:extLst>
                    <a:ext uri="{FF2B5EF4-FFF2-40B4-BE49-F238E27FC236}">
                      <a16:creationId xmlns:a16="http://schemas.microsoft.com/office/drawing/2014/main" id="{FD42A09A-BC30-7678-4011-6E0BDA4BB26F}"/>
                    </a:ext>
                  </a:extLst>
                </p:cNvPr>
                <p:cNvPicPr/>
                <p:nvPr/>
              </p:nvPicPr>
              <p:blipFill>
                <a:blip r:embed="rId228"/>
                <a:stretch>
                  <a:fillRect/>
                </a:stretch>
              </p:blipFill>
              <p:spPr>
                <a:xfrm>
                  <a:off x="8316949" y="2452582"/>
                  <a:ext cx="124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08704098-69B6-5C7F-D0FA-1E7D3FF36400}"/>
                    </a:ext>
                  </a:extLst>
                </p14:cNvPr>
                <p14:cNvContentPartPr/>
                <p14:nvPr/>
              </p14:nvContentPartPr>
              <p14:xfrm>
                <a:off x="8445469" y="2210302"/>
                <a:ext cx="118440" cy="438840"/>
              </p14:xfrm>
            </p:contentPart>
          </mc:Choice>
          <mc:Fallback>
            <p:pic>
              <p:nvPicPr>
                <p:cNvPr id="136" name="Freihand 135">
                  <a:extLst>
                    <a:ext uri="{FF2B5EF4-FFF2-40B4-BE49-F238E27FC236}">
                      <a16:creationId xmlns:a16="http://schemas.microsoft.com/office/drawing/2014/main" id="{08704098-69B6-5C7F-D0FA-1E7D3FF36400}"/>
                    </a:ext>
                  </a:extLst>
                </p:cNvPr>
                <p:cNvPicPr/>
                <p:nvPr/>
              </p:nvPicPr>
              <p:blipFill>
                <a:blip r:embed="rId230"/>
                <a:stretch>
                  <a:fillRect/>
                </a:stretch>
              </p:blipFill>
              <p:spPr>
                <a:xfrm>
                  <a:off x="8436829" y="2201662"/>
                  <a:ext cx="136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8" name="Freihand 137">
                  <a:extLst>
                    <a:ext uri="{FF2B5EF4-FFF2-40B4-BE49-F238E27FC236}">
                      <a16:creationId xmlns:a16="http://schemas.microsoft.com/office/drawing/2014/main" id="{9CEDC541-E5ED-1FC8-F640-A143E6A5710A}"/>
                    </a:ext>
                  </a:extLst>
                </p14:cNvPr>
                <p14:cNvContentPartPr/>
                <p14:nvPr/>
              </p14:nvContentPartPr>
              <p14:xfrm>
                <a:off x="8739589" y="2333782"/>
                <a:ext cx="24480" cy="162000"/>
              </p14:xfrm>
            </p:contentPart>
          </mc:Choice>
          <mc:Fallback>
            <p:pic>
              <p:nvPicPr>
                <p:cNvPr id="138" name="Freihand 137">
                  <a:extLst>
                    <a:ext uri="{FF2B5EF4-FFF2-40B4-BE49-F238E27FC236}">
                      <a16:creationId xmlns:a16="http://schemas.microsoft.com/office/drawing/2014/main" id="{9CEDC541-E5ED-1FC8-F640-A143E6A5710A}"/>
                    </a:ext>
                  </a:extLst>
                </p:cNvPr>
                <p:cNvPicPr/>
                <p:nvPr/>
              </p:nvPicPr>
              <p:blipFill>
                <a:blip r:embed="rId232"/>
                <a:stretch>
                  <a:fillRect/>
                </a:stretch>
              </p:blipFill>
              <p:spPr>
                <a:xfrm>
                  <a:off x="8730949" y="2324782"/>
                  <a:ext cx="42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9" name="Freihand 138">
                  <a:extLst>
                    <a:ext uri="{FF2B5EF4-FFF2-40B4-BE49-F238E27FC236}">
                      <a16:creationId xmlns:a16="http://schemas.microsoft.com/office/drawing/2014/main" id="{0A1E6CAB-A0F8-D8B4-4636-1F0E5A5FE221}"/>
                    </a:ext>
                  </a:extLst>
                </p14:cNvPr>
                <p14:cNvContentPartPr/>
                <p14:nvPr/>
              </p14:nvContentPartPr>
              <p14:xfrm>
                <a:off x="8688109" y="2376622"/>
                <a:ext cx="130320" cy="17280"/>
              </p14:xfrm>
            </p:contentPart>
          </mc:Choice>
          <mc:Fallback>
            <p:pic>
              <p:nvPicPr>
                <p:cNvPr id="139" name="Freihand 138">
                  <a:extLst>
                    <a:ext uri="{FF2B5EF4-FFF2-40B4-BE49-F238E27FC236}">
                      <a16:creationId xmlns:a16="http://schemas.microsoft.com/office/drawing/2014/main" id="{0A1E6CAB-A0F8-D8B4-4636-1F0E5A5FE221}"/>
                    </a:ext>
                  </a:extLst>
                </p:cNvPr>
                <p:cNvPicPr/>
                <p:nvPr/>
              </p:nvPicPr>
              <p:blipFill>
                <a:blip r:embed="rId234"/>
                <a:stretch>
                  <a:fillRect/>
                </a:stretch>
              </p:blipFill>
              <p:spPr>
                <a:xfrm>
                  <a:off x="8679109" y="2367622"/>
                  <a:ext cx="147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0" name="Freihand 139">
                  <a:extLst>
                    <a:ext uri="{FF2B5EF4-FFF2-40B4-BE49-F238E27FC236}">
                      <a16:creationId xmlns:a16="http://schemas.microsoft.com/office/drawing/2014/main" id="{0EEA3AFE-A13B-4D7F-F356-6A63647CF01D}"/>
                    </a:ext>
                  </a:extLst>
                </p14:cNvPr>
                <p14:cNvContentPartPr/>
                <p14:nvPr/>
              </p14:nvContentPartPr>
              <p14:xfrm>
                <a:off x="8903749" y="2136862"/>
                <a:ext cx="104760" cy="341280"/>
              </p14:xfrm>
            </p:contentPart>
          </mc:Choice>
          <mc:Fallback>
            <p:pic>
              <p:nvPicPr>
                <p:cNvPr id="140" name="Freihand 139">
                  <a:extLst>
                    <a:ext uri="{FF2B5EF4-FFF2-40B4-BE49-F238E27FC236}">
                      <a16:creationId xmlns:a16="http://schemas.microsoft.com/office/drawing/2014/main" id="{0EEA3AFE-A13B-4D7F-F356-6A63647CF01D}"/>
                    </a:ext>
                  </a:extLst>
                </p:cNvPr>
                <p:cNvPicPr/>
                <p:nvPr/>
              </p:nvPicPr>
              <p:blipFill>
                <a:blip r:embed="rId236"/>
                <a:stretch>
                  <a:fillRect/>
                </a:stretch>
              </p:blipFill>
              <p:spPr>
                <a:xfrm>
                  <a:off x="8894749" y="2128222"/>
                  <a:ext cx="1224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1" name="Freihand 140">
                  <a:extLst>
                    <a:ext uri="{FF2B5EF4-FFF2-40B4-BE49-F238E27FC236}">
                      <a16:creationId xmlns:a16="http://schemas.microsoft.com/office/drawing/2014/main" id="{7AABA21C-5640-1D6C-C4D6-904B5DCDC398}"/>
                    </a:ext>
                  </a:extLst>
                </p14:cNvPr>
                <p14:cNvContentPartPr/>
                <p14:nvPr/>
              </p14:nvContentPartPr>
              <p14:xfrm>
                <a:off x="9084829" y="2182222"/>
                <a:ext cx="144360" cy="238680"/>
              </p14:xfrm>
            </p:contentPart>
          </mc:Choice>
          <mc:Fallback>
            <p:pic>
              <p:nvPicPr>
                <p:cNvPr id="141" name="Freihand 140">
                  <a:extLst>
                    <a:ext uri="{FF2B5EF4-FFF2-40B4-BE49-F238E27FC236}">
                      <a16:creationId xmlns:a16="http://schemas.microsoft.com/office/drawing/2014/main" id="{7AABA21C-5640-1D6C-C4D6-904B5DCDC398}"/>
                    </a:ext>
                  </a:extLst>
                </p:cNvPr>
                <p:cNvPicPr/>
                <p:nvPr/>
              </p:nvPicPr>
              <p:blipFill>
                <a:blip r:embed="rId238"/>
                <a:stretch>
                  <a:fillRect/>
                </a:stretch>
              </p:blipFill>
              <p:spPr>
                <a:xfrm>
                  <a:off x="9076189" y="2173222"/>
                  <a:ext cx="1620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2" name="Freihand 141">
                  <a:extLst>
                    <a:ext uri="{FF2B5EF4-FFF2-40B4-BE49-F238E27FC236}">
                      <a16:creationId xmlns:a16="http://schemas.microsoft.com/office/drawing/2014/main" id="{D351B971-C3B3-A1C5-C45B-F758DBE064E5}"/>
                    </a:ext>
                  </a:extLst>
                </p14:cNvPr>
                <p14:cNvContentPartPr/>
                <p14:nvPr/>
              </p14:nvContentPartPr>
              <p14:xfrm>
                <a:off x="9076189" y="2293102"/>
                <a:ext cx="102960" cy="24480"/>
              </p14:xfrm>
            </p:contentPart>
          </mc:Choice>
          <mc:Fallback>
            <p:pic>
              <p:nvPicPr>
                <p:cNvPr id="142" name="Freihand 141">
                  <a:extLst>
                    <a:ext uri="{FF2B5EF4-FFF2-40B4-BE49-F238E27FC236}">
                      <a16:creationId xmlns:a16="http://schemas.microsoft.com/office/drawing/2014/main" id="{D351B971-C3B3-A1C5-C45B-F758DBE064E5}"/>
                    </a:ext>
                  </a:extLst>
                </p:cNvPr>
                <p:cNvPicPr/>
                <p:nvPr/>
              </p:nvPicPr>
              <p:blipFill>
                <a:blip r:embed="rId240"/>
                <a:stretch>
                  <a:fillRect/>
                </a:stretch>
              </p:blipFill>
              <p:spPr>
                <a:xfrm>
                  <a:off x="9067189" y="2284102"/>
                  <a:ext cx="120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3" name="Freihand 142">
                  <a:extLst>
                    <a:ext uri="{FF2B5EF4-FFF2-40B4-BE49-F238E27FC236}">
                      <a16:creationId xmlns:a16="http://schemas.microsoft.com/office/drawing/2014/main" id="{88C9A56D-AB7F-1F07-CE1D-C26BE1A36A20}"/>
                    </a:ext>
                  </a:extLst>
                </p14:cNvPr>
                <p14:cNvContentPartPr/>
                <p14:nvPr/>
              </p14:nvContentPartPr>
              <p14:xfrm>
                <a:off x="9169429" y="2340982"/>
                <a:ext cx="154080" cy="208440"/>
              </p14:xfrm>
            </p:contentPart>
          </mc:Choice>
          <mc:Fallback>
            <p:pic>
              <p:nvPicPr>
                <p:cNvPr id="143" name="Freihand 142">
                  <a:extLst>
                    <a:ext uri="{FF2B5EF4-FFF2-40B4-BE49-F238E27FC236}">
                      <a16:creationId xmlns:a16="http://schemas.microsoft.com/office/drawing/2014/main" id="{88C9A56D-AB7F-1F07-CE1D-C26BE1A36A20}"/>
                    </a:ext>
                  </a:extLst>
                </p:cNvPr>
                <p:cNvPicPr/>
                <p:nvPr/>
              </p:nvPicPr>
              <p:blipFill>
                <a:blip r:embed="rId242"/>
                <a:stretch>
                  <a:fillRect/>
                </a:stretch>
              </p:blipFill>
              <p:spPr>
                <a:xfrm>
                  <a:off x="9160789" y="2331982"/>
                  <a:ext cx="171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4" name="Freihand 143">
                  <a:extLst>
                    <a:ext uri="{FF2B5EF4-FFF2-40B4-BE49-F238E27FC236}">
                      <a16:creationId xmlns:a16="http://schemas.microsoft.com/office/drawing/2014/main" id="{BF16B60F-AB1E-ED88-00F1-8A01C920C500}"/>
                    </a:ext>
                  </a:extLst>
                </p14:cNvPr>
                <p14:cNvContentPartPr/>
                <p14:nvPr/>
              </p14:nvContentPartPr>
              <p14:xfrm>
                <a:off x="9425029" y="2291302"/>
                <a:ext cx="106200" cy="8640"/>
              </p14:xfrm>
            </p:contentPart>
          </mc:Choice>
          <mc:Fallback>
            <p:pic>
              <p:nvPicPr>
                <p:cNvPr id="144" name="Freihand 143">
                  <a:extLst>
                    <a:ext uri="{FF2B5EF4-FFF2-40B4-BE49-F238E27FC236}">
                      <a16:creationId xmlns:a16="http://schemas.microsoft.com/office/drawing/2014/main" id="{BF16B60F-AB1E-ED88-00F1-8A01C920C500}"/>
                    </a:ext>
                  </a:extLst>
                </p:cNvPr>
                <p:cNvPicPr/>
                <p:nvPr/>
              </p:nvPicPr>
              <p:blipFill>
                <a:blip r:embed="rId244"/>
                <a:stretch>
                  <a:fillRect/>
                </a:stretch>
              </p:blipFill>
              <p:spPr>
                <a:xfrm>
                  <a:off x="9416029" y="2282662"/>
                  <a:ext cx="123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DBF0A0CC-3AEF-BD4D-4EE8-94C0B5F86C1C}"/>
                    </a:ext>
                  </a:extLst>
                </p14:cNvPr>
                <p14:cNvContentPartPr/>
                <p14:nvPr/>
              </p14:nvContentPartPr>
              <p14:xfrm>
                <a:off x="9616189" y="2139742"/>
                <a:ext cx="45000" cy="212400"/>
              </p14:xfrm>
            </p:contentPart>
          </mc:Choice>
          <mc:Fallback>
            <p:pic>
              <p:nvPicPr>
                <p:cNvPr id="146" name="Freihand 145">
                  <a:extLst>
                    <a:ext uri="{FF2B5EF4-FFF2-40B4-BE49-F238E27FC236}">
                      <a16:creationId xmlns:a16="http://schemas.microsoft.com/office/drawing/2014/main" id="{DBF0A0CC-3AEF-BD4D-4EE8-94C0B5F86C1C}"/>
                    </a:ext>
                  </a:extLst>
                </p:cNvPr>
                <p:cNvPicPr/>
                <p:nvPr/>
              </p:nvPicPr>
              <p:blipFill>
                <a:blip r:embed="rId246"/>
                <a:stretch>
                  <a:fillRect/>
                </a:stretch>
              </p:blipFill>
              <p:spPr>
                <a:xfrm>
                  <a:off x="9607549" y="2131102"/>
                  <a:ext cx="62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EF859263-97F1-18B7-C1B7-2D42975D703D}"/>
                    </a:ext>
                  </a:extLst>
                </p14:cNvPr>
                <p14:cNvContentPartPr/>
                <p14:nvPr/>
              </p14:nvContentPartPr>
              <p14:xfrm>
                <a:off x="9588829" y="2117062"/>
                <a:ext cx="168120" cy="42120"/>
              </p14:xfrm>
            </p:contentPart>
          </mc:Choice>
          <mc:Fallback>
            <p:pic>
              <p:nvPicPr>
                <p:cNvPr id="147" name="Freihand 146">
                  <a:extLst>
                    <a:ext uri="{FF2B5EF4-FFF2-40B4-BE49-F238E27FC236}">
                      <a16:creationId xmlns:a16="http://schemas.microsoft.com/office/drawing/2014/main" id="{EF859263-97F1-18B7-C1B7-2D42975D703D}"/>
                    </a:ext>
                  </a:extLst>
                </p:cNvPr>
                <p:cNvPicPr/>
                <p:nvPr/>
              </p:nvPicPr>
              <p:blipFill>
                <a:blip r:embed="rId248"/>
                <a:stretch>
                  <a:fillRect/>
                </a:stretch>
              </p:blipFill>
              <p:spPr>
                <a:xfrm>
                  <a:off x="9580189" y="2108062"/>
                  <a:ext cx="185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91DAF1F0-A871-581B-DA92-6270D81F11D9}"/>
                    </a:ext>
                  </a:extLst>
                </p14:cNvPr>
                <p14:cNvContentPartPr/>
                <p14:nvPr/>
              </p14:nvContentPartPr>
              <p14:xfrm>
                <a:off x="9579829" y="2216062"/>
                <a:ext cx="115560" cy="38160"/>
              </p14:xfrm>
            </p:contentPart>
          </mc:Choice>
          <mc:Fallback>
            <p:pic>
              <p:nvPicPr>
                <p:cNvPr id="148" name="Freihand 147">
                  <a:extLst>
                    <a:ext uri="{FF2B5EF4-FFF2-40B4-BE49-F238E27FC236}">
                      <a16:creationId xmlns:a16="http://schemas.microsoft.com/office/drawing/2014/main" id="{91DAF1F0-A871-581B-DA92-6270D81F11D9}"/>
                    </a:ext>
                  </a:extLst>
                </p:cNvPr>
                <p:cNvPicPr/>
                <p:nvPr/>
              </p:nvPicPr>
              <p:blipFill>
                <a:blip r:embed="rId250"/>
                <a:stretch>
                  <a:fillRect/>
                </a:stretch>
              </p:blipFill>
              <p:spPr>
                <a:xfrm>
                  <a:off x="9570829" y="2207422"/>
                  <a:ext cx="133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 name="Freihand 148">
                  <a:extLst>
                    <a:ext uri="{FF2B5EF4-FFF2-40B4-BE49-F238E27FC236}">
                      <a16:creationId xmlns:a16="http://schemas.microsoft.com/office/drawing/2014/main" id="{6F84E351-8018-9A21-A028-123C52BACC46}"/>
                    </a:ext>
                  </a:extLst>
                </p14:cNvPr>
                <p14:cNvContentPartPr/>
                <p14:nvPr/>
              </p14:nvContentPartPr>
              <p14:xfrm>
                <a:off x="9671989" y="2253142"/>
                <a:ext cx="109440" cy="168120"/>
              </p14:xfrm>
            </p:contentPart>
          </mc:Choice>
          <mc:Fallback>
            <p:pic>
              <p:nvPicPr>
                <p:cNvPr id="149" name="Freihand 148">
                  <a:extLst>
                    <a:ext uri="{FF2B5EF4-FFF2-40B4-BE49-F238E27FC236}">
                      <a16:creationId xmlns:a16="http://schemas.microsoft.com/office/drawing/2014/main" id="{6F84E351-8018-9A21-A028-123C52BACC46}"/>
                    </a:ext>
                  </a:extLst>
                </p:cNvPr>
                <p:cNvPicPr/>
                <p:nvPr/>
              </p:nvPicPr>
              <p:blipFill>
                <a:blip r:embed="rId252"/>
                <a:stretch>
                  <a:fillRect/>
                </a:stretch>
              </p:blipFill>
              <p:spPr>
                <a:xfrm>
                  <a:off x="9662989" y="2244502"/>
                  <a:ext cx="127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0" name="Freihand 149">
                  <a:extLst>
                    <a:ext uri="{FF2B5EF4-FFF2-40B4-BE49-F238E27FC236}">
                      <a16:creationId xmlns:a16="http://schemas.microsoft.com/office/drawing/2014/main" id="{344FA756-9B88-A6E3-D654-78780FB50E08}"/>
                    </a:ext>
                  </a:extLst>
                </p14:cNvPr>
                <p14:cNvContentPartPr/>
                <p14:nvPr/>
              </p14:nvContentPartPr>
              <p14:xfrm>
                <a:off x="9807709" y="2033902"/>
                <a:ext cx="232200" cy="471240"/>
              </p14:xfrm>
            </p:contentPart>
          </mc:Choice>
          <mc:Fallback>
            <p:pic>
              <p:nvPicPr>
                <p:cNvPr id="150" name="Freihand 149">
                  <a:extLst>
                    <a:ext uri="{FF2B5EF4-FFF2-40B4-BE49-F238E27FC236}">
                      <a16:creationId xmlns:a16="http://schemas.microsoft.com/office/drawing/2014/main" id="{344FA756-9B88-A6E3-D654-78780FB50E08}"/>
                    </a:ext>
                  </a:extLst>
                </p:cNvPr>
                <p:cNvPicPr/>
                <p:nvPr/>
              </p:nvPicPr>
              <p:blipFill>
                <a:blip r:embed="rId254"/>
                <a:stretch>
                  <a:fillRect/>
                </a:stretch>
              </p:blipFill>
              <p:spPr>
                <a:xfrm>
                  <a:off x="9799069" y="2024902"/>
                  <a:ext cx="24984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Freihand 150">
                  <a:extLst>
                    <a:ext uri="{FF2B5EF4-FFF2-40B4-BE49-F238E27FC236}">
                      <a16:creationId xmlns:a16="http://schemas.microsoft.com/office/drawing/2014/main" id="{CDCD327B-08CD-C0CA-2F13-223CD7D939A9}"/>
                    </a:ext>
                  </a:extLst>
                </p14:cNvPr>
                <p14:cNvContentPartPr/>
                <p14:nvPr/>
              </p14:nvContentPartPr>
              <p14:xfrm>
                <a:off x="10067989" y="2072782"/>
                <a:ext cx="159480" cy="275760"/>
              </p14:xfrm>
            </p:contentPart>
          </mc:Choice>
          <mc:Fallback>
            <p:pic>
              <p:nvPicPr>
                <p:cNvPr id="151" name="Freihand 150">
                  <a:extLst>
                    <a:ext uri="{FF2B5EF4-FFF2-40B4-BE49-F238E27FC236}">
                      <a16:creationId xmlns:a16="http://schemas.microsoft.com/office/drawing/2014/main" id="{CDCD327B-08CD-C0CA-2F13-223CD7D939A9}"/>
                    </a:ext>
                  </a:extLst>
                </p:cNvPr>
                <p:cNvPicPr/>
                <p:nvPr/>
              </p:nvPicPr>
              <p:blipFill>
                <a:blip r:embed="rId256"/>
                <a:stretch>
                  <a:fillRect/>
                </a:stretch>
              </p:blipFill>
              <p:spPr>
                <a:xfrm>
                  <a:off x="10059349" y="2064142"/>
                  <a:ext cx="177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3" name="Freihand 152">
                  <a:extLst>
                    <a:ext uri="{FF2B5EF4-FFF2-40B4-BE49-F238E27FC236}">
                      <a16:creationId xmlns:a16="http://schemas.microsoft.com/office/drawing/2014/main" id="{EB67A77D-98C2-C860-7904-C408C920A234}"/>
                    </a:ext>
                  </a:extLst>
                </p14:cNvPr>
                <p14:cNvContentPartPr/>
                <p14:nvPr/>
              </p14:nvContentPartPr>
              <p14:xfrm>
                <a:off x="10211629" y="2295622"/>
                <a:ext cx="106560" cy="174600"/>
              </p14:xfrm>
            </p:contentPart>
          </mc:Choice>
          <mc:Fallback>
            <p:pic>
              <p:nvPicPr>
                <p:cNvPr id="153" name="Freihand 152">
                  <a:extLst>
                    <a:ext uri="{FF2B5EF4-FFF2-40B4-BE49-F238E27FC236}">
                      <a16:creationId xmlns:a16="http://schemas.microsoft.com/office/drawing/2014/main" id="{EB67A77D-98C2-C860-7904-C408C920A234}"/>
                    </a:ext>
                  </a:extLst>
                </p:cNvPr>
                <p:cNvPicPr/>
                <p:nvPr/>
              </p:nvPicPr>
              <p:blipFill>
                <a:blip r:embed="rId258"/>
                <a:stretch>
                  <a:fillRect/>
                </a:stretch>
              </p:blipFill>
              <p:spPr>
                <a:xfrm>
                  <a:off x="10202629" y="2286622"/>
                  <a:ext cx="124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4" name="Freihand 153">
                  <a:extLst>
                    <a:ext uri="{FF2B5EF4-FFF2-40B4-BE49-F238E27FC236}">
                      <a16:creationId xmlns:a16="http://schemas.microsoft.com/office/drawing/2014/main" id="{FABF72AF-02DB-BB54-86ED-2A20FD593D91}"/>
                    </a:ext>
                  </a:extLst>
                </p14:cNvPr>
                <p14:cNvContentPartPr/>
                <p14:nvPr/>
              </p14:nvContentPartPr>
              <p14:xfrm>
                <a:off x="10251949" y="2285182"/>
                <a:ext cx="64440" cy="9000"/>
              </p14:xfrm>
            </p:contentPart>
          </mc:Choice>
          <mc:Fallback>
            <p:pic>
              <p:nvPicPr>
                <p:cNvPr id="154" name="Freihand 153">
                  <a:extLst>
                    <a:ext uri="{FF2B5EF4-FFF2-40B4-BE49-F238E27FC236}">
                      <a16:creationId xmlns:a16="http://schemas.microsoft.com/office/drawing/2014/main" id="{FABF72AF-02DB-BB54-86ED-2A20FD593D91}"/>
                    </a:ext>
                  </a:extLst>
                </p:cNvPr>
                <p:cNvPicPr/>
                <p:nvPr/>
              </p:nvPicPr>
              <p:blipFill>
                <a:blip r:embed="rId260"/>
                <a:stretch>
                  <a:fillRect/>
                </a:stretch>
              </p:blipFill>
              <p:spPr>
                <a:xfrm>
                  <a:off x="10243309" y="2276542"/>
                  <a:ext cx="82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B2F16B9D-0D62-0C29-1057-130BDD309132}"/>
                    </a:ext>
                  </a:extLst>
                </p14:cNvPr>
                <p14:cNvContentPartPr/>
                <p14:nvPr/>
              </p14:nvContentPartPr>
              <p14:xfrm>
                <a:off x="10405669" y="2154862"/>
                <a:ext cx="76320" cy="15480"/>
              </p14:xfrm>
            </p:contentPart>
          </mc:Choice>
          <mc:Fallback>
            <p:pic>
              <p:nvPicPr>
                <p:cNvPr id="155" name="Freihand 154">
                  <a:extLst>
                    <a:ext uri="{FF2B5EF4-FFF2-40B4-BE49-F238E27FC236}">
                      <a16:creationId xmlns:a16="http://schemas.microsoft.com/office/drawing/2014/main" id="{B2F16B9D-0D62-0C29-1057-130BDD309132}"/>
                    </a:ext>
                  </a:extLst>
                </p:cNvPr>
                <p:cNvPicPr/>
                <p:nvPr/>
              </p:nvPicPr>
              <p:blipFill>
                <a:blip r:embed="rId262"/>
                <a:stretch>
                  <a:fillRect/>
                </a:stretch>
              </p:blipFill>
              <p:spPr>
                <a:xfrm>
                  <a:off x="10397029" y="2145862"/>
                  <a:ext cx="93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Freihand 155">
                  <a:extLst>
                    <a:ext uri="{FF2B5EF4-FFF2-40B4-BE49-F238E27FC236}">
                      <a16:creationId xmlns:a16="http://schemas.microsoft.com/office/drawing/2014/main" id="{FFFCE1F7-A4DD-79B6-979A-1D25C30681A0}"/>
                    </a:ext>
                  </a:extLst>
                </p14:cNvPr>
                <p14:cNvContentPartPr/>
                <p14:nvPr/>
              </p14:nvContentPartPr>
              <p14:xfrm>
                <a:off x="10584229" y="2010502"/>
                <a:ext cx="114840" cy="285840"/>
              </p14:xfrm>
            </p:contentPart>
          </mc:Choice>
          <mc:Fallback>
            <p:pic>
              <p:nvPicPr>
                <p:cNvPr id="156" name="Freihand 155">
                  <a:extLst>
                    <a:ext uri="{FF2B5EF4-FFF2-40B4-BE49-F238E27FC236}">
                      <a16:creationId xmlns:a16="http://schemas.microsoft.com/office/drawing/2014/main" id="{FFFCE1F7-A4DD-79B6-979A-1D25C30681A0}"/>
                    </a:ext>
                  </a:extLst>
                </p:cNvPr>
                <p:cNvPicPr/>
                <p:nvPr/>
              </p:nvPicPr>
              <p:blipFill>
                <a:blip r:embed="rId264"/>
                <a:stretch>
                  <a:fillRect/>
                </a:stretch>
              </p:blipFill>
              <p:spPr>
                <a:xfrm>
                  <a:off x="10575589" y="2001862"/>
                  <a:ext cx="1324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Freihand 156">
                  <a:extLst>
                    <a:ext uri="{FF2B5EF4-FFF2-40B4-BE49-F238E27FC236}">
                      <a16:creationId xmlns:a16="http://schemas.microsoft.com/office/drawing/2014/main" id="{64FD3CC2-EDA3-48A7-D237-D77D09A4D11A}"/>
                    </a:ext>
                  </a:extLst>
                </p14:cNvPr>
                <p14:cNvContentPartPr/>
                <p14:nvPr/>
              </p14:nvContentPartPr>
              <p14:xfrm>
                <a:off x="10717429" y="2144782"/>
                <a:ext cx="106560" cy="212760"/>
              </p14:xfrm>
            </p:contentPart>
          </mc:Choice>
          <mc:Fallback>
            <p:pic>
              <p:nvPicPr>
                <p:cNvPr id="157" name="Freihand 156">
                  <a:extLst>
                    <a:ext uri="{FF2B5EF4-FFF2-40B4-BE49-F238E27FC236}">
                      <a16:creationId xmlns:a16="http://schemas.microsoft.com/office/drawing/2014/main" id="{64FD3CC2-EDA3-48A7-D237-D77D09A4D11A}"/>
                    </a:ext>
                  </a:extLst>
                </p:cNvPr>
                <p:cNvPicPr/>
                <p:nvPr/>
              </p:nvPicPr>
              <p:blipFill>
                <a:blip r:embed="rId266"/>
                <a:stretch>
                  <a:fillRect/>
                </a:stretch>
              </p:blipFill>
              <p:spPr>
                <a:xfrm>
                  <a:off x="10708789" y="2136142"/>
                  <a:ext cx="124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9" name="Freihand 158">
                  <a:extLst>
                    <a:ext uri="{FF2B5EF4-FFF2-40B4-BE49-F238E27FC236}">
                      <a16:creationId xmlns:a16="http://schemas.microsoft.com/office/drawing/2014/main" id="{A51870F4-3533-355B-69D3-84D0EC1AA61C}"/>
                    </a:ext>
                  </a:extLst>
                </p14:cNvPr>
                <p14:cNvContentPartPr/>
                <p14:nvPr/>
              </p14:nvContentPartPr>
              <p14:xfrm>
                <a:off x="10878349" y="1962262"/>
                <a:ext cx="112320" cy="389880"/>
              </p14:xfrm>
            </p:contentPart>
          </mc:Choice>
          <mc:Fallback>
            <p:pic>
              <p:nvPicPr>
                <p:cNvPr id="159" name="Freihand 158">
                  <a:extLst>
                    <a:ext uri="{FF2B5EF4-FFF2-40B4-BE49-F238E27FC236}">
                      <a16:creationId xmlns:a16="http://schemas.microsoft.com/office/drawing/2014/main" id="{A51870F4-3533-355B-69D3-84D0EC1AA61C}"/>
                    </a:ext>
                  </a:extLst>
                </p:cNvPr>
                <p:cNvPicPr/>
                <p:nvPr/>
              </p:nvPicPr>
              <p:blipFill>
                <a:blip r:embed="rId268"/>
                <a:stretch>
                  <a:fillRect/>
                </a:stretch>
              </p:blipFill>
              <p:spPr>
                <a:xfrm>
                  <a:off x="10869709" y="1953262"/>
                  <a:ext cx="12996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0" name="Freihand 159">
                  <a:extLst>
                    <a:ext uri="{FF2B5EF4-FFF2-40B4-BE49-F238E27FC236}">
                      <a16:creationId xmlns:a16="http://schemas.microsoft.com/office/drawing/2014/main" id="{20CE25A0-F4F4-7219-A4E2-5ADE7399074C}"/>
                    </a:ext>
                  </a:extLst>
                </p14:cNvPr>
                <p14:cNvContentPartPr/>
                <p14:nvPr/>
              </p14:nvContentPartPr>
              <p14:xfrm>
                <a:off x="10970149" y="1862902"/>
                <a:ext cx="331560" cy="714240"/>
              </p14:xfrm>
            </p:contentPart>
          </mc:Choice>
          <mc:Fallback>
            <p:pic>
              <p:nvPicPr>
                <p:cNvPr id="160" name="Freihand 159">
                  <a:extLst>
                    <a:ext uri="{FF2B5EF4-FFF2-40B4-BE49-F238E27FC236}">
                      <a16:creationId xmlns:a16="http://schemas.microsoft.com/office/drawing/2014/main" id="{20CE25A0-F4F4-7219-A4E2-5ADE7399074C}"/>
                    </a:ext>
                  </a:extLst>
                </p:cNvPr>
                <p:cNvPicPr/>
                <p:nvPr/>
              </p:nvPicPr>
              <p:blipFill>
                <a:blip r:embed="rId270"/>
                <a:stretch>
                  <a:fillRect/>
                </a:stretch>
              </p:blipFill>
              <p:spPr>
                <a:xfrm>
                  <a:off x="10961509" y="1853902"/>
                  <a:ext cx="34920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2" name="Freihand 171">
                  <a:extLst>
                    <a:ext uri="{FF2B5EF4-FFF2-40B4-BE49-F238E27FC236}">
                      <a16:creationId xmlns:a16="http://schemas.microsoft.com/office/drawing/2014/main" id="{D0D6C9DC-47E9-3717-674C-C7B7CBD5C593}"/>
                    </a:ext>
                  </a:extLst>
                </p14:cNvPr>
                <p14:cNvContentPartPr/>
                <p14:nvPr/>
              </p14:nvContentPartPr>
              <p14:xfrm>
                <a:off x="6411469" y="3081142"/>
                <a:ext cx="127440" cy="149040"/>
              </p14:xfrm>
            </p:contentPart>
          </mc:Choice>
          <mc:Fallback>
            <p:pic>
              <p:nvPicPr>
                <p:cNvPr id="172" name="Freihand 171">
                  <a:extLst>
                    <a:ext uri="{FF2B5EF4-FFF2-40B4-BE49-F238E27FC236}">
                      <a16:creationId xmlns:a16="http://schemas.microsoft.com/office/drawing/2014/main" id="{D0D6C9DC-47E9-3717-674C-C7B7CBD5C593}"/>
                    </a:ext>
                  </a:extLst>
                </p:cNvPr>
                <p:cNvPicPr/>
                <p:nvPr/>
              </p:nvPicPr>
              <p:blipFill>
                <a:blip r:embed="rId272"/>
                <a:stretch>
                  <a:fillRect/>
                </a:stretch>
              </p:blipFill>
              <p:spPr>
                <a:xfrm>
                  <a:off x="6402829" y="3072142"/>
                  <a:ext cx="145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3" name="Freihand 172">
                  <a:extLst>
                    <a:ext uri="{FF2B5EF4-FFF2-40B4-BE49-F238E27FC236}">
                      <a16:creationId xmlns:a16="http://schemas.microsoft.com/office/drawing/2014/main" id="{210129C4-3BF1-5CF1-2CD3-965E4A1D1E9D}"/>
                    </a:ext>
                  </a:extLst>
                </p14:cNvPr>
                <p14:cNvContentPartPr/>
                <p14:nvPr/>
              </p14:nvContentPartPr>
              <p14:xfrm>
                <a:off x="6617389" y="3207142"/>
                <a:ext cx="7560" cy="107640"/>
              </p14:xfrm>
            </p:contentPart>
          </mc:Choice>
          <mc:Fallback>
            <p:pic>
              <p:nvPicPr>
                <p:cNvPr id="173" name="Freihand 172">
                  <a:extLst>
                    <a:ext uri="{FF2B5EF4-FFF2-40B4-BE49-F238E27FC236}">
                      <a16:creationId xmlns:a16="http://schemas.microsoft.com/office/drawing/2014/main" id="{210129C4-3BF1-5CF1-2CD3-965E4A1D1E9D}"/>
                    </a:ext>
                  </a:extLst>
                </p:cNvPr>
                <p:cNvPicPr/>
                <p:nvPr/>
              </p:nvPicPr>
              <p:blipFill>
                <a:blip r:embed="rId274"/>
                <a:stretch>
                  <a:fillRect/>
                </a:stretch>
              </p:blipFill>
              <p:spPr>
                <a:xfrm>
                  <a:off x="6608749" y="3198502"/>
                  <a:ext cx="25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 name="Freihand 173">
                  <a:extLst>
                    <a:ext uri="{FF2B5EF4-FFF2-40B4-BE49-F238E27FC236}">
                      <a16:creationId xmlns:a16="http://schemas.microsoft.com/office/drawing/2014/main" id="{3F940289-16D6-F47F-C608-7B629895984D}"/>
                    </a:ext>
                  </a:extLst>
                </p14:cNvPr>
                <p14:cNvContentPartPr/>
                <p14:nvPr/>
              </p14:nvContentPartPr>
              <p14:xfrm>
                <a:off x="6698029" y="3045502"/>
                <a:ext cx="121680" cy="191880"/>
              </p14:xfrm>
            </p:contentPart>
          </mc:Choice>
          <mc:Fallback>
            <p:pic>
              <p:nvPicPr>
                <p:cNvPr id="174" name="Freihand 173">
                  <a:extLst>
                    <a:ext uri="{FF2B5EF4-FFF2-40B4-BE49-F238E27FC236}">
                      <a16:creationId xmlns:a16="http://schemas.microsoft.com/office/drawing/2014/main" id="{3F940289-16D6-F47F-C608-7B629895984D}"/>
                    </a:ext>
                  </a:extLst>
                </p:cNvPr>
                <p:cNvPicPr/>
                <p:nvPr/>
              </p:nvPicPr>
              <p:blipFill>
                <a:blip r:embed="rId276"/>
                <a:stretch>
                  <a:fillRect/>
                </a:stretch>
              </p:blipFill>
              <p:spPr>
                <a:xfrm>
                  <a:off x="6689029" y="3036862"/>
                  <a:ext cx="139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6" name="Freihand 175">
                  <a:extLst>
                    <a:ext uri="{FF2B5EF4-FFF2-40B4-BE49-F238E27FC236}">
                      <a16:creationId xmlns:a16="http://schemas.microsoft.com/office/drawing/2014/main" id="{081C5C70-E8E2-75B4-1ED7-D24BC6CFDF4E}"/>
                    </a:ext>
                  </a:extLst>
                </p14:cNvPr>
                <p14:cNvContentPartPr/>
                <p14:nvPr/>
              </p14:nvContentPartPr>
              <p14:xfrm>
                <a:off x="6926989" y="3094822"/>
                <a:ext cx="122760" cy="39600"/>
              </p14:xfrm>
            </p:contentPart>
          </mc:Choice>
          <mc:Fallback>
            <p:pic>
              <p:nvPicPr>
                <p:cNvPr id="176" name="Freihand 175">
                  <a:extLst>
                    <a:ext uri="{FF2B5EF4-FFF2-40B4-BE49-F238E27FC236}">
                      <a16:creationId xmlns:a16="http://schemas.microsoft.com/office/drawing/2014/main" id="{081C5C70-E8E2-75B4-1ED7-D24BC6CFDF4E}"/>
                    </a:ext>
                  </a:extLst>
                </p:cNvPr>
                <p:cNvPicPr/>
                <p:nvPr/>
              </p:nvPicPr>
              <p:blipFill>
                <a:blip r:embed="rId278"/>
                <a:stretch>
                  <a:fillRect/>
                </a:stretch>
              </p:blipFill>
              <p:spPr>
                <a:xfrm>
                  <a:off x="6918349" y="3085822"/>
                  <a:ext cx="140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7" name="Freihand 176">
                  <a:extLst>
                    <a:ext uri="{FF2B5EF4-FFF2-40B4-BE49-F238E27FC236}">
                      <a16:creationId xmlns:a16="http://schemas.microsoft.com/office/drawing/2014/main" id="{6923BA53-6582-7AC7-C5B9-5F64F1BBB117}"/>
                    </a:ext>
                  </a:extLst>
                </p14:cNvPr>
                <p14:cNvContentPartPr/>
                <p14:nvPr/>
              </p14:nvContentPartPr>
              <p14:xfrm>
                <a:off x="7140469" y="3014902"/>
                <a:ext cx="120240" cy="134640"/>
              </p14:xfrm>
            </p:contentPart>
          </mc:Choice>
          <mc:Fallback>
            <p:pic>
              <p:nvPicPr>
                <p:cNvPr id="177" name="Freihand 176">
                  <a:extLst>
                    <a:ext uri="{FF2B5EF4-FFF2-40B4-BE49-F238E27FC236}">
                      <a16:creationId xmlns:a16="http://schemas.microsoft.com/office/drawing/2014/main" id="{6923BA53-6582-7AC7-C5B9-5F64F1BBB117}"/>
                    </a:ext>
                  </a:extLst>
                </p:cNvPr>
                <p:cNvPicPr/>
                <p:nvPr/>
              </p:nvPicPr>
              <p:blipFill>
                <a:blip r:embed="rId280"/>
                <a:stretch>
                  <a:fillRect/>
                </a:stretch>
              </p:blipFill>
              <p:spPr>
                <a:xfrm>
                  <a:off x="7131469" y="3006262"/>
                  <a:ext cx="137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8" name="Freihand 177">
                  <a:extLst>
                    <a:ext uri="{FF2B5EF4-FFF2-40B4-BE49-F238E27FC236}">
                      <a16:creationId xmlns:a16="http://schemas.microsoft.com/office/drawing/2014/main" id="{3912845B-F068-59A5-4AA7-4A113240835E}"/>
                    </a:ext>
                  </a:extLst>
                </p14:cNvPr>
                <p14:cNvContentPartPr/>
                <p14:nvPr/>
              </p14:nvContentPartPr>
              <p14:xfrm>
                <a:off x="7200589" y="2952262"/>
                <a:ext cx="132840" cy="312840"/>
              </p14:xfrm>
            </p:contentPart>
          </mc:Choice>
          <mc:Fallback>
            <p:pic>
              <p:nvPicPr>
                <p:cNvPr id="178" name="Freihand 177">
                  <a:extLst>
                    <a:ext uri="{FF2B5EF4-FFF2-40B4-BE49-F238E27FC236}">
                      <a16:creationId xmlns:a16="http://schemas.microsoft.com/office/drawing/2014/main" id="{3912845B-F068-59A5-4AA7-4A113240835E}"/>
                    </a:ext>
                  </a:extLst>
                </p:cNvPr>
                <p:cNvPicPr/>
                <p:nvPr/>
              </p:nvPicPr>
              <p:blipFill>
                <a:blip r:embed="rId282"/>
                <a:stretch>
                  <a:fillRect/>
                </a:stretch>
              </p:blipFill>
              <p:spPr>
                <a:xfrm>
                  <a:off x="7191589" y="2943622"/>
                  <a:ext cx="1504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9" name="Freihand 178">
                  <a:extLst>
                    <a:ext uri="{FF2B5EF4-FFF2-40B4-BE49-F238E27FC236}">
                      <a16:creationId xmlns:a16="http://schemas.microsoft.com/office/drawing/2014/main" id="{176BFAE5-4874-2031-D2B2-DF915A3A98F0}"/>
                    </a:ext>
                  </a:extLst>
                </p14:cNvPr>
                <p14:cNvContentPartPr/>
                <p14:nvPr/>
              </p14:nvContentPartPr>
              <p14:xfrm>
                <a:off x="6367549" y="3011662"/>
                <a:ext cx="68040" cy="275040"/>
              </p14:xfrm>
            </p:contentPart>
          </mc:Choice>
          <mc:Fallback>
            <p:pic>
              <p:nvPicPr>
                <p:cNvPr id="179" name="Freihand 178">
                  <a:extLst>
                    <a:ext uri="{FF2B5EF4-FFF2-40B4-BE49-F238E27FC236}">
                      <a16:creationId xmlns:a16="http://schemas.microsoft.com/office/drawing/2014/main" id="{176BFAE5-4874-2031-D2B2-DF915A3A98F0}"/>
                    </a:ext>
                  </a:extLst>
                </p:cNvPr>
                <p:cNvPicPr/>
                <p:nvPr/>
              </p:nvPicPr>
              <p:blipFill>
                <a:blip r:embed="rId284"/>
                <a:stretch>
                  <a:fillRect/>
                </a:stretch>
              </p:blipFill>
              <p:spPr>
                <a:xfrm>
                  <a:off x="6358909" y="3002662"/>
                  <a:ext cx="856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0" name="Freihand 179">
                  <a:extLst>
                    <a:ext uri="{FF2B5EF4-FFF2-40B4-BE49-F238E27FC236}">
                      <a16:creationId xmlns:a16="http://schemas.microsoft.com/office/drawing/2014/main" id="{BE57EAE0-46C5-E7CE-167A-AF55E2AD9BCA}"/>
                    </a:ext>
                  </a:extLst>
                </p14:cNvPr>
                <p14:cNvContentPartPr/>
                <p14:nvPr/>
              </p14:nvContentPartPr>
              <p14:xfrm>
                <a:off x="7360069" y="2873422"/>
                <a:ext cx="102960" cy="301680"/>
              </p14:xfrm>
            </p:contentPart>
          </mc:Choice>
          <mc:Fallback>
            <p:pic>
              <p:nvPicPr>
                <p:cNvPr id="180" name="Freihand 179">
                  <a:extLst>
                    <a:ext uri="{FF2B5EF4-FFF2-40B4-BE49-F238E27FC236}">
                      <a16:creationId xmlns:a16="http://schemas.microsoft.com/office/drawing/2014/main" id="{BE57EAE0-46C5-E7CE-167A-AF55E2AD9BCA}"/>
                    </a:ext>
                  </a:extLst>
                </p:cNvPr>
                <p:cNvPicPr/>
                <p:nvPr/>
              </p:nvPicPr>
              <p:blipFill>
                <a:blip r:embed="rId286"/>
                <a:stretch>
                  <a:fillRect/>
                </a:stretch>
              </p:blipFill>
              <p:spPr>
                <a:xfrm>
                  <a:off x="7351429" y="2864422"/>
                  <a:ext cx="12060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2" name="Freihand 181">
                  <a:extLst>
                    <a:ext uri="{FF2B5EF4-FFF2-40B4-BE49-F238E27FC236}">
                      <a16:creationId xmlns:a16="http://schemas.microsoft.com/office/drawing/2014/main" id="{E1D99A56-329D-D0A8-177F-0AC0D9F8AA80}"/>
                    </a:ext>
                  </a:extLst>
                </p14:cNvPr>
                <p14:cNvContentPartPr/>
                <p14:nvPr/>
              </p14:nvContentPartPr>
              <p14:xfrm>
                <a:off x="7515229" y="2975662"/>
                <a:ext cx="80640" cy="101880"/>
              </p14:xfrm>
            </p:contentPart>
          </mc:Choice>
          <mc:Fallback>
            <p:pic>
              <p:nvPicPr>
                <p:cNvPr id="182" name="Freihand 181">
                  <a:extLst>
                    <a:ext uri="{FF2B5EF4-FFF2-40B4-BE49-F238E27FC236}">
                      <a16:creationId xmlns:a16="http://schemas.microsoft.com/office/drawing/2014/main" id="{E1D99A56-329D-D0A8-177F-0AC0D9F8AA80}"/>
                    </a:ext>
                  </a:extLst>
                </p:cNvPr>
                <p:cNvPicPr/>
                <p:nvPr/>
              </p:nvPicPr>
              <p:blipFill>
                <a:blip r:embed="rId288"/>
                <a:stretch>
                  <a:fillRect/>
                </a:stretch>
              </p:blipFill>
              <p:spPr>
                <a:xfrm>
                  <a:off x="7506229" y="2966662"/>
                  <a:ext cx="98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3" name="Freihand 182">
                  <a:extLst>
                    <a:ext uri="{FF2B5EF4-FFF2-40B4-BE49-F238E27FC236}">
                      <a16:creationId xmlns:a16="http://schemas.microsoft.com/office/drawing/2014/main" id="{049945E4-0EC8-6A4D-8CD6-F622BA1F0FD0}"/>
                    </a:ext>
                  </a:extLst>
                </p14:cNvPr>
                <p14:cNvContentPartPr/>
                <p14:nvPr/>
              </p14:nvContentPartPr>
              <p14:xfrm>
                <a:off x="7623949" y="3048382"/>
                <a:ext cx="15480" cy="145800"/>
              </p14:xfrm>
            </p:contentPart>
          </mc:Choice>
          <mc:Fallback>
            <p:pic>
              <p:nvPicPr>
                <p:cNvPr id="183" name="Freihand 182">
                  <a:extLst>
                    <a:ext uri="{FF2B5EF4-FFF2-40B4-BE49-F238E27FC236}">
                      <a16:creationId xmlns:a16="http://schemas.microsoft.com/office/drawing/2014/main" id="{049945E4-0EC8-6A4D-8CD6-F622BA1F0FD0}"/>
                    </a:ext>
                  </a:extLst>
                </p:cNvPr>
                <p:cNvPicPr/>
                <p:nvPr/>
              </p:nvPicPr>
              <p:blipFill>
                <a:blip r:embed="rId290"/>
                <a:stretch>
                  <a:fillRect/>
                </a:stretch>
              </p:blipFill>
              <p:spPr>
                <a:xfrm>
                  <a:off x="7615309" y="3039382"/>
                  <a:ext cx="33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4" name="Freihand 183">
                  <a:extLst>
                    <a:ext uri="{FF2B5EF4-FFF2-40B4-BE49-F238E27FC236}">
                      <a16:creationId xmlns:a16="http://schemas.microsoft.com/office/drawing/2014/main" id="{AD160823-8639-5ABD-1D0F-A4427D6D327F}"/>
                    </a:ext>
                  </a:extLst>
                </p14:cNvPr>
                <p14:cNvContentPartPr/>
                <p14:nvPr/>
              </p14:nvContentPartPr>
              <p14:xfrm>
                <a:off x="7723309" y="2930662"/>
                <a:ext cx="87120" cy="159480"/>
              </p14:xfrm>
            </p:contentPart>
          </mc:Choice>
          <mc:Fallback>
            <p:pic>
              <p:nvPicPr>
                <p:cNvPr id="184" name="Freihand 183">
                  <a:extLst>
                    <a:ext uri="{FF2B5EF4-FFF2-40B4-BE49-F238E27FC236}">
                      <a16:creationId xmlns:a16="http://schemas.microsoft.com/office/drawing/2014/main" id="{AD160823-8639-5ABD-1D0F-A4427D6D327F}"/>
                    </a:ext>
                  </a:extLst>
                </p:cNvPr>
                <p:cNvPicPr/>
                <p:nvPr/>
              </p:nvPicPr>
              <p:blipFill>
                <a:blip r:embed="rId292"/>
                <a:stretch>
                  <a:fillRect/>
                </a:stretch>
              </p:blipFill>
              <p:spPr>
                <a:xfrm>
                  <a:off x="7714669" y="2921662"/>
                  <a:ext cx="104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5" name="Freihand 184">
                  <a:extLst>
                    <a:ext uri="{FF2B5EF4-FFF2-40B4-BE49-F238E27FC236}">
                      <a16:creationId xmlns:a16="http://schemas.microsoft.com/office/drawing/2014/main" id="{BFA3FB64-8DFF-F0EB-E30F-A8E6DDA6B0DA}"/>
                    </a:ext>
                  </a:extLst>
                </p14:cNvPr>
                <p14:cNvContentPartPr/>
                <p14:nvPr/>
              </p14:nvContentPartPr>
              <p14:xfrm>
                <a:off x="7727629" y="2946142"/>
                <a:ext cx="262080" cy="108360"/>
              </p14:xfrm>
            </p:contentPart>
          </mc:Choice>
          <mc:Fallback>
            <p:pic>
              <p:nvPicPr>
                <p:cNvPr id="185" name="Freihand 184">
                  <a:extLst>
                    <a:ext uri="{FF2B5EF4-FFF2-40B4-BE49-F238E27FC236}">
                      <a16:creationId xmlns:a16="http://schemas.microsoft.com/office/drawing/2014/main" id="{BFA3FB64-8DFF-F0EB-E30F-A8E6DDA6B0DA}"/>
                    </a:ext>
                  </a:extLst>
                </p:cNvPr>
                <p:cNvPicPr/>
                <p:nvPr/>
              </p:nvPicPr>
              <p:blipFill>
                <a:blip r:embed="rId294"/>
                <a:stretch>
                  <a:fillRect/>
                </a:stretch>
              </p:blipFill>
              <p:spPr>
                <a:xfrm>
                  <a:off x="7718989" y="2937502"/>
                  <a:ext cx="279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6" name="Freihand 185">
                  <a:extLst>
                    <a:ext uri="{FF2B5EF4-FFF2-40B4-BE49-F238E27FC236}">
                      <a16:creationId xmlns:a16="http://schemas.microsoft.com/office/drawing/2014/main" id="{F2E79D69-3443-895C-5827-AC1D8FC5497C}"/>
                    </a:ext>
                  </a:extLst>
                </p14:cNvPr>
                <p14:cNvContentPartPr/>
                <p14:nvPr/>
              </p14:nvContentPartPr>
              <p14:xfrm>
                <a:off x="7935709" y="3010582"/>
                <a:ext cx="77760" cy="8640"/>
              </p14:xfrm>
            </p:contentPart>
          </mc:Choice>
          <mc:Fallback>
            <p:pic>
              <p:nvPicPr>
                <p:cNvPr id="186" name="Freihand 185">
                  <a:extLst>
                    <a:ext uri="{FF2B5EF4-FFF2-40B4-BE49-F238E27FC236}">
                      <a16:creationId xmlns:a16="http://schemas.microsoft.com/office/drawing/2014/main" id="{F2E79D69-3443-895C-5827-AC1D8FC5497C}"/>
                    </a:ext>
                  </a:extLst>
                </p:cNvPr>
                <p:cNvPicPr/>
                <p:nvPr/>
              </p:nvPicPr>
              <p:blipFill>
                <a:blip r:embed="rId296"/>
                <a:stretch>
                  <a:fillRect/>
                </a:stretch>
              </p:blipFill>
              <p:spPr>
                <a:xfrm>
                  <a:off x="7927069" y="3001942"/>
                  <a:ext cx="95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7" name="Freihand 186">
                  <a:extLst>
                    <a:ext uri="{FF2B5EF4-FFF2-40B4-BE49-F238E27FC236}">
                      <a16:creationId xmlns:a16="http://schemas.microsoft.com/office/drawing/2014/main" id="{3CBC12BD-77DA-25EF-2B98-64B852CD4873}"/>
                    </a:ext>
                  </a:extLst>
                </p14:cNvPr>
                <p14:cNvContentPartPr/>
                <p14:nvPr/>
              </p14:nvContentPartPr>
              <p14:xfrm>
                <a:off x="8111749" y="2909422"/>
                <a:ext cx="106200" cy="143640"/>
              </p14:xfrm>
            </p:contentPart>
          </mc:Choice>
          <mc:Fallback>
            <p:pic>
              <p:nvPicPr>
                <p:cNvPr id="187" name="Freihand 186">
                  <a:extLst>
                    <a:ext uri="{FF2B5EF4-FFF2-40B4-BE49-F238E27FC236}">
                      <a16:creationId xmlns:a16="http://schemas.microsoft.com/office/drawing/2014/main" id="{3CBC12BD-77DA-25EF-2B98-64B852CD4873}"/>
                    </a:ext>
                  </a:extLst>
                </p:cNvPr>
                <p:cNvPicPr/>
                <p:nvPr/>
              </p:nvPicPr>
              <p:blipFill>
                <a:blip r:embed="rId298"/>
                <a:stretch>
                  <a:fillRect/>
                </a:stretch>
              </p:blipFill>
              <p:spPr>
                <a:xfrm>
                  <a:off x="8103109" y="2900782"/>
                  <a:ext cx="123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8" name="Freihand 187">
                  <a:extLst>
                    <a:ext uri="{FF2B5EF4-FFF2-40B4-BE49-F238E27FC236}">
                      <a16:creationId xmlns:a16="http://schemas.microsoft.com/office/drawing/2014/main" id="{3B948AFD-A229-7A5C-E292-578FAC4782AA}"/>
                    </a:ext>
                  </a:extLst>
                </p14:cNvPr>
                <p14:cNvContentPartPr/>
                <p14:nvPr/>
              </p14:nvContentPartPr>
              <p14:xfrm>
                <a:off x="8198869" y="2846782"/>
                <a:ext cx="118440" cy="362160"/>
              </p14:xfrm>
            </p:contentPart>
          </mc:Choice>
          <mc:Fallback>
            <p:pic>
              <p:nvPicPr>
                <p:cNvPr id="188" name="Freihand 187">
                  <a:extLst>
                    <a:ext uri="{FF2B5EF4-FFF2-40B4-BE49-F238E27FC236}">
                      <a16:creationId xmlns:a16="http://schemas.microsoft.com/office/drawing/2014/main" id="{3B948AFD-A229-7A5C-E292-578FAC4782AA}"/>
                    </a:ext>
                  </a:extLst>
                </p:cNvPr>
                <p:cNvPicPr/>
                <p:nvPr/>
              </p:nvPicPr>
              <p:blipFill>
                <a:blip r:embed="rId300"/>
                <a:stretch>
                  <a:fillRect/>
                </a:stretch>
              </p:blipFill>
              <p:spPr>
                <a:xfrm>
                  <a:off x="8190229" y="2837782"/>
                  <a:ext cx="13608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0" name="Freihand 189">
                  <a:extLst>
                    <a:ext uri="{FF2B5EF4-FFF2-40B4-BE49-F238E27FC236}">
                      <a16:creationId xmlns:a16="http://schemas.microsoft.com/office/drawing/2014/main" id="{EB0803B8-F9FF-D728-5321-B921A18EB578}"/>
                    </a:ext>
                  </a:extLst>
                </p14:cNvPr>
                <p14:cNvContentPartPr/>
                <p14:nvPr/>
              </p14:nvContentPartPr>
              <p14:xfrm>
                <a:off x="8456629" y="2901862"/>
                <a:ext cx="12600" cy="179280"/>
              </p14:xfrm>
            </p:contentPart>
          </mc:Choice>
          <mc:Fallback>
            <p:pic>
              <p:nvPicPr>
                <p:cNvPr id="190" name="Freihand 189">
                  <a:extLst>
                    <a:ext uri="{FF2B5EF4-FFF2-40B4-BE49-F238E27FC236}">
                      <a16:creationId xmlns:a16="http://schemas.microsoft.com/office/drawing/2014/main" id="{EB0803B8-F9FF-D728-5321-B921A18EB578}"/>
                    </a:ext>
                  </a:extLst>
                </p:cNvPr>
                <p:cNvPicPr/>
                <p:nvPr/>
              </p:nvPicPr>
              <p:blipFill>
                <a:blip r:embed="rId302"/>
                <a:stretch>
                  <a:fillRect/>
                </a:stretch>
              </p:blipFill>
              <p:spPr>
                <a:xfrm>
                  <a:off x="8447629" y="2893222"/>
                  <a:ext cx="30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1" name="Freihand 190">
                  <a:extLst>
                    <a:ext uri="{FF2B5EF4-FFF2-40B4-BE49-F238E27FC236}">
                      <a16:creationId xmlns:a16="http://schemas.microsoft.com/office/drawing/2014/main" id="{E7B4EE81-6DA4-A71E-FE81-F6FD03E5D8C3}"/>
                    </a:ext>
                  </a:extLst>
                </p14:cNvPr>
                <p14:cNvContentPartPr/>
                <p14:nvPr/>
              </p14:nvContentPartPr>
              <p14:xfrm>
                <a:off x="8408749" y="2967382"/>
                <a:ext cx="134640" cy="26640"/>
              </p14:xfrm>
            </p:contentPart>
          </mc:Choice>
          <mc:Fallback>
            <p:pic>
              <p:nvPicPr>
                <p:cNvPr id="191" name="Freihand 190">
                  <a:extLst>
                    <a:ext uri="{FF2B5EF4-FFF2-40B4-BE49-F238E27FC236}">
                      <a16:creationId xmlns:a16="http://schemas.microsoft.com/office/drawing/2014/main" id="{E7B4EE81-6DA4-A71E-FE81-F6FD03E5D8C3}"/>
                    </a:ext>
                  </a:extLst>
                </p:cNvPr>
                <p:cNvPicPr/>
                <p:nvPr/>
              </p:nvPicPr>
              <p:blipFill>
                <a:blip r:embed="rId304"/>
                <a:stretch>
                  <a:fillRect/>
                </a:stretch>
              </p:blipFill>
              <p:spPr>
                <a:xfrm>
                  <a:off x="8400109" y="2958382"/>
                  <a:ext cx="152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3" name="Freihand 192">
                  <a:extLst>
                    <a:ext uri="{FF2B5EF4-FFF2-40B4-BE49-F238E27FC236}">
                      <a16:creationId xmlns:a16="http://schemas.microsoft.com/office/drawing/2014/main" id="{4F6DEF83-E766-B9DF-8981-7CD2F8BF8A84}"/>
                    </a:ext>
                  </a:extLst>
                </p14:cNvPr>
                <p14:cNvContentPartPr/>
                <p14:nvPr/>
              </p14:nvContentPartPr>
              <p14:xfrm>
                <a:off x="8665789" y="2771542"/>
                <a:ext cx="94680" cy="274680"/>
              </p14:xfrm>
            </p:contentPart>
          </mc:Choice>
          <mc:Fallback>
            <p:pic>
              <p:nvPicPr>
                <p:cNvPr id="193" name="Freihand 192">
                  <a:extLst>
                    <a:ext uri="{FF2B5EF4-FFF2-40B4-BE49-F238E27FC236}">
                      <a16:creationId xmlns:a16="http://schemas.microsoft.com/office/drawing/2014/main" id="{4F6DEF83-E766-B9DF-8981-7CD2F8BF8A84}"/>
                    </a:ext>
                  </a:extLst>
                </p:cNvPr>
                <p:cNvPicPr/>
                <p:nvPr/>
              </p:nvPicPr>
              <p:blipFill>
                <a:blip r:embed="rId306"/>
                <a:stretch>
                  <a:fillRect/>
                </a:stretch>
              </p:blipFill>
              <p:spPr>
                <a:xfrm>
                  <a:off x="8657149" y="2762902"/>
                  <a:ext cx="1123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5" name="Freihand 194">
                  <a:extLst>
                    <a:ext uri="{FF2B5EF4-FFF2-40B4-BE49-F238E27FC236}">
                      <a16:creationId xmlns:a16="http://schemas.microsoft.com/office/drawing/2014/main" id="{EF8B3178-6B24-D759-4260-5DAEEF3AAD55}"/>
                    </a:ext>
                  </a:extLst>
                </p14:cNvPr>
                <p14:cNvContentPartPr/>
                <p14:nvPr/>
              </p14:nvContentPartPr>
              <p14:xfrm>
                <a:off x="8788549" y="2814742"/>
                <a:ext cx="126000" cy="155520"/>
              </p14:xfrm>
            </p:contentPart>
          </mc:Choice>
          <mc:Fallback>
            <p:pic>
              <p:nvPicPr>
                <p:cNvPr id="195" name="Freihand 194">
                  <a:extLst>
                    <a:ext uri="{FF2B5EF4-FFF2-40B4-BE49-F238E27FC236}">
                      <a16:creationId xmlns:a16="http://schemas.microsoft.com/office/drawing/2014/main" id="{EF8B3178-6B24-D759-4260-5DAEEF3AAD55}"/>
                    </a:ext>
                  </a:extLst>
                </p:cNvPr>
                <p:cNvPicPr/>
                <p:nvPr/>
              </p:nvPicPr>
              <p:blipFill>
                <a:blip r:embed="rId308"/>
                <a:stretch>
                  <a:fillRect/>
                </a:stretch>
              </p:blipFill>
              <p:spPr>
                <a:xfrm>
                  <a:off x="8779549" y="2805742"/>
                  <a:ext cx="143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6" name="Freihand 195">
                  <a:extLst>
                    <a:ext uri="{FF2B5EF4-FFF2-40B4-BE49-F238E27FC236}">
                      <a16:creationId xmlns:a16="http://schemas.microsoft.com/office/drawing/2014/main" id="{2EC8F5AA-AA5D-1012-A1ED-10C84D36DED6}"/>
                    </a:ext>
                  </a:extLst>
                </p14:cNvPr>
                <p14:cNvContentPartPr/>
                <p14:nvPr/>
              </p14:nvContentPartPr>
              <p14:xfrm>
                <a:off x="8911669" y="2921302"/>
                <a:ext cx="29160" cy="107280"/>
              </p14:xfrm>
            </p:contentPart>
          </mc:Choice>
          <mc:Fallback>
            <p:pic>
              <p:nvPicPr>
                <p:cNvPr id="196" name="Freihand 195">
                  <a:extLst>
                    <a:ext uri="{FF2B5EF4-FFF2-40B4-BE49-F238E27FC236}">
                      <a16:creationId xmlns:a16="http://schemas.microsoft.com/office/drawing/2014/main" id="{2EC8F5AA-AA5D-1012-A1ED-10C84D36DED6}"/>
                    </a:ext>
                  </a:extLst>
                </p:cNvPr>
                <p:cNvPicPr/>
                <p:nvPr/>
              </p:nvPicPr>
              <p:blipFill>
                <a:blip r:embed="rId310"/>
                <a:stretch>
                  <a:fillRect/>
                </a:stretch>
              </p:blipFill>
              <p:spPr>
                <a:xfrm>
                  <a:off x="8902669" y="2912662"/>
                  <a:ext cx="46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7" name="Freihand 196">
                  <a:extLst>
                    <a:ext uri="{FF2B5EF4-FFF2-40B4-BE49-F238E27FC236}">
                      <a16:creationId xmlns:a16="http://schemas.microsoft.com/office/drawing/2014/main" id="{2AF724B2-AFC9-D7BB-3944-263B86DF5239}"/>
                    </a:ext>
                  </a:extLst>
                </p14:cNvPr>
                <p14:cNvContentPartPr/>
                <p14:nvPr/>
              </p14:nvContentPartPr>
              <p14:xfrm>
                <a:off x="8978989" y="2801062"/>
                <a:ext cx="84600" cy="195480"/>
              </p14:xfrm>
            </p:contentPart>
          </mc:Choice>
          <mc:Fallback>
            <p:pic>
              <p:nvPicPr>
                <p:cNvPr id="197" name="Freihand 196">
                  <a:extLst>
                    <a:ext uri="{FF2B5EF4-FFF2-40B4-BE49-F238E27FC236}">
                      <a16:creationId xmlns:a16="http://schemas.microsoft.com/office/drawing/2014/main" id="{2AF724B2-AFC9-D7BB-3944-263B86DF5239}"/>
                    </a:ext>
                  </a:extLst>
                </p:cNvPr>
                <p:cNvPicPr/>
                <p:nvPr/>
              </p:nvPicPr>
              <p:blipFill>
                <a:blip r:embed="rId312"/>
                <a:stretch>
                  <a:fillRect/>
                </a:stretch>
              </p:blipFill>
              <p:spPr>
                <a:xfrm>
                  <a:off x="8970349" y="2792422"/>
                  <a:ext cx="102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8" name="Freihand 197">
                  <a:extLst>
                    <a:ext uri="{FF2B5EF4-FFF2-40B4-BE49-F238E27FC236}">
                      <a16:creationId xmlns:a16="http://schemas.microsoft.com/office/drawing/2014/main" id="{57772C4F-1566-7CF8-E766-0BDB9F424F55}"/>
                    </a:ext>
                  </a:extLst>
                </p14:cNvPr>
                <p14:cNvContentPartPr/>
                <p14:nvPr/>
              </p14:nvContentPartPr>
              <p14:xfrm>
                <a:off x="9112189" y="2882782"/>
                <a:ext cx="54000" cy="19080"/>
              </p14:xfrm>
            </p:contentPart>
          </mc:Choice>
          <mc:Fallback>
            <p:pic>
              <p:nvPicPr>
                <p:cNvPr id="198" name="Freihand 197">
                  <a:extLst>
                    <a:ext uri="{FF2B5EF4-FFF2-40B4-BE49-F238E27FC236}">
                      <a16:creationId xmlns:a16="http://schemas.microsoft.com/office/drawing/2014/main" id="{57772C4F-1566-7CF8-E766-0BDB9F424F55}"/>
                    </a:ext>
                  </a:extLst>
                </p:cNvPr>
                <p:cNvPicPr/>
                <p:nvPr/>
              </p:nvPicPr>
              <p:blipFill>
                <a:blip r:embed="rId314"/>
                <a:stretch>
                  <a:fillRect/>
                </a:stretch>
              </p:blipFill>
              <p:spPr>
                <a:xfrm>
                  <a:off x="9103189" y="2873782"/>
                  <a:ext cx="71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9" name="Freihand 198">
                  <a:extLst>
                    <a:ext uri="{FF2B5EF4-FFF2-40B4-BE49-F238E27FC236}">
                      <a16:creationId xmlns:a16="http://schemas.microsoft.com/office/drawing/2014/main" id="{3DA92513-E164-4E9F-2949-7C4BD267FE49}"/>
                    </a:ext>
                  </a:extLst>
                </p14:cNvPr>
                <p14:cNvContentPartPr/>
                <p14:nvPr/>
              </p14:nvContentPartPr>
              <p14:xfrm>
                <a:off x="9241429" y="2789542"/>
                <a:ext cx="104040" cy="233640"/>
              </p14:xfrm>
            </p:contentPart>
          </mc:Choice>
          <mc:Fallback>
            <p:pic>
              <p:nvPicPr>
                <p:cNvPr id="199" name="Freihand 198">
                  <a:extLst>
                    <a:ext uri="{FF2B5EF4-FFF2-40B4-BE49-F238E27FC236}">
                      <a16:creationId xmlns:a16="http://schemas.microsoft.com/office/drawing/2014/main" id="{3DA92513-E164-4E9F-2949-7C4BD267FE49}"/>
                    </a:ext>
                  </a:extLst>
                </p:cNvPr>
                <p:cNvPicPr/>
                <p:nvPr/>
              </p:nvPicPr>
              <p:blipFill>
                <a:blip r:embed="rId316"/>
                <a:stretch>
                  <a:fillRect/>
                </a:stretch>
              </p:blipFill>
              <p:spPr>
                <a:xfrm>
                  <a:off x="9232429" y="2780542"/>
                  <a:ext cx="1216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0" name="Freihand 199">
                  <a:extLst>
                    <a:ext uri="{FF2B5EF4-FFF2-40B4-BE49-F238E27FC236}">
                      <a16:creationId xmlns:a16="http://schemas.microsoft.com/office/drawing/2014/main" id="{4F01907A-8058-F064-DE46-877A5FB19A07}"/>
                    </a:ext>
                  </a:extLst>
                </p14:cNvPr>
                <p14:cNvContentPartPr/>
                <p14:nvPr/>
              </p14:nvContentPartPr>
              <p14:xfrm>
                <a:off x="9395869" y="2767222"/>
                <a:ext cx="123120" cy="140400"/>
              </p14:xfrm>
            </p:contentPart>
          </mc:Choice>
          <mc:Fallback>
            <p:pic>
              <p:nvPicPr>
                <p:cNvPr id="200" name="Freihand 199">
                  <a:extLst>
                    <a:ext uri="{FF2B5EF4-FFF2-40B4-BE49-F238E27FC236}">
                      <a16:creationId xmlns:a16="http://schemas.microsoft.com/office/drawing/2014/main" id="{4F01907A-8058-F064-DE46-877A5FB19A07}"/>
                    </a:ext>
                  </a:extLst>
                </p:cNvPr>
                <p:cNvPicPr/>
                <p:nvPr/>
              </p:nvPicPr>
              <p:blipFill>
                <a:blip r:embed="rId318"/>
                <a:stretch>
                  <a:fillRect/>
                </a:stretch>
              </p:blipFill>
              <p:spPr>
                <a:xfrm>
                  <a:off x="9387229" y="2758582"/>
                  <a:ext cx="140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1" name="Freihand 200">
                  <a:extLst>
                    <a:ext uri="{FF2B5EF4-FFF2-40B4-BE49-F238E27FC236}">
                      <a16:creationId xmlns:a16="http://schemas.microsoft.com/office/drawing/2014/main" id="{8AF83265-9682-0F45-054A-D519C415AE1D}"/>
                    </a:ext>
                  </a:extLst>
                </p14:cNvPr>
                <p14:cNvContentPartPr/>
                <p14:nvPr/>
              </p14:nvContentPartPr>
              <p14:xfrm>
                <a:off x="9506749" y="2708902"/>
                <a:ext cx="56160" cy="321840"/>
              </p14:xfrm>
            </p:contentPart>
          </mc:Choice>
          <mc:Fallback>
            <p:pic>
              <p:nvPicPr>
                <p:cNvPr id="201" name="Freihand 200">
                  <a:extLst>
                    <a:ext uri="{FF2B5EF4-FFF2-40B4-BE49-F238E27FC236}">
                      <a16:creationId xmlns:a16="http://schemas.microsoft.com/office/drawing/2014/main" id="{8AF83265-9682-0F45-054A-D519C415AE1D}"/>
                    </a:ext>
                  </a:extLst>
                </p:cNvPr>
                <p:cNvPicPr/>
                <p:nvPr/>
              </p:nvPicPr>
              <p:blipFill>
                <a:blip r:embed="rId320"/>
                <a:stretch>
                  <a:fillRect/>
                </a:stretch>
              </p:blipFill>
              <p:spPr>
                <a:xfrm>
                  <a:off x="9498109" y="2699902"/>
                  <a:ext cx="7380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C1739BF5-B474-3AEB-4633-D3AF08512B52}"/>
                    </a:ext>
                  </a:extLst>
                </p14:cNvPr>
                <p14:cNvContentPartPr/>
                <p14:nvPr/>
              </p14:nvContentPartPr>
              <p14:xfrm>
                <a:off x="9605389" y="2688742"/>
                <a:ext cx="78840" cy="282240"/>
              </p14:xfrm>
            </p:contentPart>
          </mc:Choice>
          <mc:Fallback>
            <p:pic>
              <p:nvPicPr>
                <p:cNvPr id="203" name="Freihand 202">
                  <a:extLst>
                    <a:ext uri="{FF2B5EF4-FFF2-40B4-BE49-F238E27FC236}">
                      <a16:creationId xmlns:a16="http://schemas.microsoft.com/office/drawing/2014/main" id="{C1739BF5-B474-3AEB-4633-D3AF08512B52}"/>
                    </a:ext>
                  </a:extLst>
                </p:cNvPr>
                <p:cNvPicPr/>
                <p:nvPr/>
              </p:nvPicPr>
              <p:blipFill>
                <a:blip r:embed="rId322"/>
                <a:stretch>
                  <a:fillRect/>
                </a:stretch>
              </p:blipFill>
              <p:spPr>
                <a:xfrm>
                  <a:off x="9596389" y="2679742"/>
                  <a:ext cx="964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5" name="Freihand 204">
                  <a:extLst>
                    <a:ext uri="{FF2B5EF4-FFF2-40B4-BE49-F238E27FC236}">
                      <a16:creationId xmlns:a16="http://schemas.microsoft.com/office/drawing/2014/main" id="{12A64E89-2510-7A0E-E490-1A90F7CAD227}"/>
                    </a:ext>
                  </a:extLst>
                </p14:cNvPr>
                <p14:cNvContentPartPr/>
                <p14:nvPr/>
              </p14:nvContentPartPr>
              <p14:xfrm>
                <a:off x="9731389" y="2733022"/>
                <a:ext cx="102240" cy="161280"/>
              </p14:xfrm>
            </p:contentPart>
          </mc:Choice>
          <mc:Fallback>
            <p:pic>
              <p:nvPicPr>
                <p:cNvPr id="205" name="Freihand 204">
                  <a:extLst>
                    <a:ext uri="{FF2B5EF4-FFF2-40B4-BE49-F238E27FC236}">
                      <a16:creationId xmlns:a16="http://schemas.microsoft.com/office/drawing/2014/main" id="{12A64E89-2510-7A0E-E490-1A90F7CAD227}"/>
                    </a:ext>
                  </a:extLst>
                </p:cNvPr>
                <p:cNvPicPr/>
                <p:nvPr/>
              </p:nvPicPr>
              <p:blipFill>
                <a:blip r:embed="rId324"/>
                <a:stretch>
                  <a:fillRect/>
                </a:stretch>
              </p:blipFill>
              <p:spPr>
                <a:xfrm>
                  <a:off x="9722749" y="2724022"/>
                  <a:ext cx="119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6" name="Freihand 205">
                  <a:extLst>
                    <a:ext uri="{FF2B5EF4-FFF2-40B4-BE49-F238E27FC236}">
                      <a16:creationId xmlns:a16="http://schemas.microsoft.com/office/drawing/2014/main" id="{21E38371-0CE6-9EFB-1E6B-50E8B419B47F}"/>
                    </a:ext>
                  </a:extLst>
                </p14:cNvPr>
                <p14:cNvContentPartPr/>
                <p14:nvPr/>
              </p14:nvContentPartPr>
              <p14:xfrm>
                <a:off x="9849109" y="2841022"/>
                <a:ext cx="39600" cy="127440"/>
              </p14:xfrm>
            </p:contentPart>
          </mc:Choice>
          <mc:Fallback>
            <p:pic>
              <p:nvPicPr>
                <p:cNvPr id="206" name="Freihand 205">
                  <a:extLst>
                    <a:ext uri="{FF2B5EF4-FFF2-40B4-BE49-F238E27FC236}">
                      <a16:creationId xmlns:a16="http://schemas.microsoft.com/office/drawing/2014/main" id="{21E38371-0CE6-9EFB-1E6B-50E8B419B47F}"/>
                    </a:ext>
                  </a:extLst>
                </p:cNvPr>
                <p:cNvPicPr/>
                <p:nvPr/>
              </p:nvPicPr>
              <p:blipFill>
                <a:blip r:embed="rId326"/>
                <a:stretch>
                  <a:fillRect/>
                </a:stretch>
              </p:blipFill>
              <p:spPr>
                <a:xfrm>
                  <a:off x="9840109" y="2832022"/>
                  <a:ext cx="57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7" name="Freihand 206">
                  <a:extLst>
                    <a:ext uri="{FF2B5EF4-FFF2-40B4-BE49-F238E27FC236}">
                      <a16:creationId xmlns:a16="http://schemas.microsoft.com/office/drawing/2014/main" id="{8E62E0C8-87E3-3E9B-ECAC-9FBE96F2E2E0}"/>
                    </a:ext>
                  </a:extLst>
                </p14:cNvPr>
                <p14:cNvContentPartPr/>
                <p14:nvPr/>
              </p14:nvContentPartPr>
              <p14:xfrm>
                <a:off x="9927949" y="2718622"/>
                <a:ext cx="34560" cy="117360"/>
              </p14:xfrm>
            </p:contentPart>
          </mc:Choice>
          <mc:Fallback>
            <p:pic>
              <p:nvPicPr>
                <p:cNvPr id="207" name="Freihand 206">
                  <a:extLst>
                    <a:ext uri="{FF2B5EF4-FFF2-40B4-BE49-F238E27FC236}">
                      <a16:creationId xmlns:a16="http://schemas.microsoft.com/office/drawing/2014/main" id="{8E62E0C8-87E3-3E9B-ECAC-9FBE96F2E2E0}"/>
                    </a:ext>
                  </a:extLst>
                </p:cNvPr>
                <p:cNvPicPr/>
                <p:nvPr/>
              </p:nvPicPr>
              <p:blipFill>
                <a:blip r:embed="rId328"/>
                <a:stretch>
                  <a:fillRect/>
                </a:stretch>
              </p:blipFill>
              <p:spPr>
                <a:xfrm>
                  <a:off x="9919309" y="2709982"/>
                  <a:ext cx="52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8" name="Freihand 207">
                  <a:extLst>
                    <a:ext uri="{FF2B5EF4-FFF2-40B4-BE49-F238E27FC236}">
                      <a16:creationId xmlns:a16="http://schemas.microsoft.com/office/drawing/2014/main" id="{1D8207A9-AFAA-E9C8-FD1D-6B1545079D34}"/>
                    </a:ext>
                  </a:extLst>
                </p14:cNvPr>
                <p14:cNvContentPartPr/>
                <p14:nvPr/>
              </p14:nvContentPartPr>
              <p14:xfrm>
                <a:off x="9979789" y="2703142"/>
                <a:ext cx="94320" cy="151200"/>
              </p14:xfrm>
            </p:contentPart>
          </mc:Choice>
          <mc:Fallback>
            <p:pic>
              <p:nvPicPr>
                <p:cNvPr id="208" name="Freihand 207">
                  <a:extLst>
                    <a:ext uri="{FF2B5EF4-FFF2-40B4-BE49-F238E27FC236}">
                      <a16:creationId xmlns:a16="http://schemas.microsoft.com/office/drawing/2014/main" id="{1D8207A9-AFAA-E9C8-FD1D-6B1545079D34}"/>
                    </a:ext>
                  </a:extLst>
                </p:cNvPr>
                <p:cNvPicPr/>
                <p:nvPr/>
              </p:nvPicPr>
              <p:blipFill>
                <a:blip r:embed="rId330"/>
                <a:stretch>
                  <a:fillRect/>
                </a:stretch>
              </p:blipFill>
              <p:spPr>
                <a:xfrm>
                  <a:off x="9971149" y="2694502"/>
                  <a:ext cx="111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9" name="Freihand 208">
                  <a:extLst>
                    <a:ext uri="{FF2B5EF4-FFF2-40B4-BE49-F238E27FC236}">
                      <a16:creationId xmlns:a16="http://schemas.microsoft.com/office/drawing/2014/main" id="{19AE44B8-289E-B43C-9332-603CBCBED2C3}"/>
                    </a:ext>
                  </a:extLst>
                </p14:cNvPr>
                <p14:cNvContentPartPr/>
                <p14:nvPr/>
              </p14:nvContentPartPr>
              <p14:xfrm>
                <a:off x="10162309" y="2743822"/>
                <a:ext cx="12600" cy="109440"/>
              </p14:xfrm>
            </p:contentPart>
          </mc:Choice>
          <mc:Fallback>
            <p:pic>
              <p:nvPicPr>
                <p:cNvPr id="209" name="Freihand 208">
                  <a:extLst>
                    <a:ext uri="{FF2B5EF4-FFF2-40B4-BE49-F238E27FC236}">
                      <a16:creationId xmlns:a16="http://schemas.microsoft.com/office/drawing/2014/main" id="{19AE44B8-289E-B43C-9332-603CBCBED2C3}"/>
                    </a:ext>
                  </a:extLst>
                </p:cNvPr>
                <p:cNvPicPr/>
                <p:nvPr/>
              </p:nvPicPr>
              <p:blipFill>
                <a:blip r:embed="rId332"/>
                <a:stretch>
                  <a:fillRect/>
                </a:stretch>
              </p:blipFill>
              <p:spPr>
                <a:xfrm>
                  <a:off x="10153669" y="2735182"/>
                  <a:ext cx="30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0" name="Freihand 209">
                  <a:extLst>
                    <a:ext uri="{FF2B5EF4-FFF2-40B4-BE49-F238E27FC236}">
                      <a16:creationId xmlns:a16="http://schemas.microsoft.com/office/drawing/2014/main" id="{D1168F6F-C526-D134-82B7-D7257C3FF27D}"/>
                    </a:ext>
                  </a:extLst>
                </p14:cNvPr>
                <p14:cNvContentPartPr/>
                <p14:nvPr/>
              </p14:nvContentPartPr>
              <p14:xfrm>
                <a:off x="10105069" y="2789902"/>
                <a:ext cx="80280" cy="6480"/>
              </p14:xfrm>
            </p:contentPart>
          </mc:Choice>
          <mc:Fallback>
            <p:pic>
              <p:nvPicPr>
                <p:cNvPr id="210" name="Freihand 209">
                  <a:extLst>
                    <a:ext uri="{FF2B5EF4-FFF2-40B4-BE49-F238E27FC236}">
                      <a16:creationId xmlns:a16="http://schemas.microsoft.com/office/drawing/2014/main" id="{D1168F6F-C526-D134-82B7-D7257C3FF27D}"/>
                    </a:ext>
                  </a:extLst>
                </p:cNvPr>
                <p:cNvPicPr/>
                <p:nvPr/>
              </p:nvPicPr>
              <p:blipFill>
                <a:blip r:embed="rId334"/>
                <a:stretch>
                  <a:fillRect/>
                </a:stretch>
              </p:blipFill>
              <p:spPr>
                <a:xfrm>
                  <a:off x="10096069" y="2780902"/>
                  <a:ext cx="97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 name="Freihand 210">
                  <a:extLst>
                    <a:ext uri="{FF2B5EF4-FFF2-40B4-BE49-F238E27FC236}">
                      <a16:creationId xmlns:a16="http://schemas.microsoft.com/office/drawing/2014/main" id="{CFB6DB71-43B0-305B-FFB1-A21CA6B96712}"/>
                    </a:ext>
                  </a:extLst>
                </p14:cNvPr>
                <p14:cNvContentPartPr/>
                <p14:nvPr/>
              </p14:nvContentPartPr>
              <p14:xfrm>
                <a:off x="10249789" y="2705302"/>
                <a:ext cx="110520" cy="194400"/>
              </p14:xfrm>
            </p:contentPart>
          </mc:Choice>
          <mc:Fallback>
            <p:pic>
              <p:nvPicPr>
                <p:cNvPr id="211" name="Freihand 210">
                  <a:extLst>
                    <a:ext uri="{FF2B5EF4-FFF2-40B4-BE49-F238E27FC236}">
                      <a16:creationId xmlns:a16="http://schemas.microsoft.com/office/drawing/2014/main" id="{CFB6DB71-43B0-305B-FFB1-A21CA6B96712}"/>
                    </a:ext>
                  </a:extLst>
                </p:cNvPr>
                <p:cNvPicPr/>
                <p:nvPr/>
              </p:nvPicPr>
              <p:blipFill>
                <a:blip r:embed="rId336"/>
                <a:stretch>
                  <a:fillRect/>
                </a:stretch>
              </p:blipFill>
              <p:spPr>
                <a:xfrm>
                  <a:off x="10241149" y="2696302"/>
                  <a:ext cx="128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2" name="Freihand 211">
                  <a:extLst>
                    <a:ext uri="{FF2B5EF4-FFF2-40B4-BE49-F238E27FC236}">
                      <a16:creationId xmlns:a16="http://schemas.microsoft.com/office/drawing/2014/main" id="{89247C18-F61C-934F-3F96-8B9D7B39701A}"/>
                    </a:ext>
                  </a:extLst>
                </p14:cNvPr>
                <p14:cNvContentPartPr/>
                <p14:nvPr/>
              </p14:nvContentPartPr>
              <p14:xfrm>
                <a:off x="10419709" y="2658862"/>
                <a:ext cx="70560" cy="135360"/>
              </p14:xfrm>
            </p:contentPart>
          </mc:Choice>
          <mc:Fallback>
            <p:pic>
              <p:nvPicPr>
                <p:cNvPr id="212" name="Freihand 211">
                  <a:extLst>
                    <a:ext uri="{FF2B5EF4-FFF2-40B4-BE49-F238E27FC236}">
                      <a16:creationId xmlns:a16="http://schemas.microsoft.com/office/drawing/2014/main" id="{89247C18-F61C-934F-3F96-8B9D7B39701A}"/>
                    </a:ext>
                  </a:extLst>
                </p:cNvPr>
                <p:cNvPicPr/>
                <p:nvPr/>
              </p:nvPicPr>
              <p:blipFill>
                <a:blip r:embed="rId338"/>
                <a:stretch>
                  <a:fillRect/>
                </a:stretch>
              </p:blipFill>
              <p:spPr>
                <a:xfrm>
                  <a:off x="10410709" y="2649862"/>
                  <a:ext cx="88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3" name="Freihand 212">
                  <a:extLst>
                    <a:ext uri="{FF2B5EF4-FFF2-40B4-BE49-F238E27FC236}">
                      <a16:creationId xmlns:a16="http://schemas.microsoft.com/office/drawing/2014/main" id="{1A631053-8955-1475-C6EF-4F8A40546486}"/>
                    </a:ext>
                  </a:extLst>
                </p14:cNvPr>
                <p14:cNvContentPartPr/>
                <p14:nvPr/>
              </p14:nvContentPartPr>
              <p14:xfrm>
                <a:off x="10517629" y="2626822"/>
                <a:ext cx="126000" cy="169560"/>
              </p14:xfrm>
            </p:contentPart>
          </mc:Choice>
          <mc:Fallback>
            <p:pic>
              <p:nvPicPr>
                <p:cNvPr id="213" name="Freihand 212">
                  <a:extLst>
                    <a:ext uri="{FF2B5EF4-FFF2-40B4-BE49-F238E27FC236}">
                      <a16:creationId xmlns:a16="http://schemas.microsoft.com/office/drawing/2014/main" id="{1A631053-8955-1475-C6EF-4F8A40546486}"/>
                    </a:ext>
                  </a:extLst>
                </p:cNvPr>
                <p:cNvPicPr/>
                <p:nvPr/>
              </p:nvPicPr>
              <p:blipFill>
                <a:blip r:embed="rId340"/>
                <a:stretch>
                  <a:fillRect/>
                </a:stretch>
              </p:blipFill>
              <p:spPr>
                <a:xfrm>
                  <a:off x="10508989" y="2618182"/>
                  <a:ext cx="143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4" name="Freihand 213">
                  <a:extLst>
                    <a:ext uri="{FF2B5EF4-FFF2-40B4-BE49-F238E27FC236}">
                      <a16:creationId xmlns:a16="http://schemas.microsoft.com/office/drawing/2014/main" id="{F679D95E-79AF-2D1B-02A4-A1C56BDA1FBB}"/>
                    </a:ext>
                  </a:extLst>
                </p14:cNvPr>
                <p14:cNvContentPartPr/>
                <p14:nvPr/>
              </p14:nvContentPartPr>
              <p14:xfrm>
                <a:off x="10510069" y="2572462"/>
                <a:ext cx="213840" cy="269280"/>
              </p14:xfrm>
            </p:contentPart>
          </mc:Choice>
          <mc:Fallback>
            <p:pic>
              <p:nvPicPr>
                <p:cNvPr id="214" name="Freihand 213">
                  <a:extLst>
                    <a:ext uri="{FF2B5EF4-FFF2-40B4-BE49-F238E27FC236}">
                      <a16:creationId xmlns:a16="http://schemas.microsoft.com/office/drawing/2014/main" id="{F679D95E-79AF-2D1B-02A4-A1C56BDA1FBB}"/>
                    </a:ext>
                  </a:extLst>
                </p:cNvPr>
                <p:cNvPicPr/>
                <p:nvPr/>
              </p:nvPicPr>
              <p:blipFill>
                <a:blip r:embed="rId342"/>
                <a:stretch>
                  <a:fillRect/>
                </a:stretch>
              </p:blipFill>
              <p:spPr>
                <a:xfrm>
                  <a:off x="10501069" y="2563822"/>
                  <a:ext cx="2314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5" name="Freihand 214">
                  <a:extLst>
                    <a:ext uri="{FF2B5EF4-FFF2-40B4-BE49-F238E27FC236}">
                      <a16:creationId xmlns:a16="http://schemas.microsoft.com/office/drawing/2014/main" id="{8595C5CF-6C41-1269-36E4-DA4FE4351190}"/>
                    </a:ext>
                  </a:extLst>
                </p14:cNvPr>
                <p14:cNvContentPartPr/>
                <p14:nvPr/>
              </p14:nvContentPartPr>
              <p14:xfrm>
                <a:off x="10856749" y="2667502"/>
                <a:ext cx="30240" cy="160920"/>
              </p14:xfrm>
            </p:contentPart>
          </mc:Choice>
          <mc:Fallback>
            <p:pic>
              <p:nvPicPr>
                <p:cNvPr id="215" name="Freihand 214">
                  <a:extLst>
                    <a:ext uri="{FF2B5EF4-FFF2-40B4-BE49-F238E27FC236}">
                      <a16:creationId xmlns:a16="http://schemas.microsoft.com/office/drawing/2014/main" id="{8595C5CF-6C41-1269-36E4-DA4FE4351190}"/>
                    </a:ext>
                  </a:extLst>
                </p:cNvPr>
                <p:cNvPicPr/>
                <p:nvPr/>
              </p:nvPicPr>
              <p:blipFill>
                <a:blip r:embed="rId344"/>
                <a:stretch>
                  <a:fillRect/>
                </a:stretch>
              </p:blipFill>
              <p:spPr>
                <a:xfrm>
                  <a:off x="10847749" y="2658862"/>
                  <a:ext cx="47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6" name="Freihand 215">
                  <a:extLst>
                    <a:ext uri="{FF2B5EF4-FFF2-40B4-BE49-F238E27FC236}">
                      <a16:creationId xmlns:a16="http://schemas.microsoft.com/office/drawing/2014/main" id="{FFE0FAAD-C5E8-407C-8A84-0D4DD9308D82}"/>
                    </a:ext>
                  </a:extLst>
                </p14:cNvPr>
                <p14:cNvContentPartPr/>
                <p14:nvPr/>
              </p14:nvContentPartPr>
              <p14:xfrm>
                <a:off x="10789789" y="2771902"/>
                <a:ext cx="375120" cy="29880"/>
              </p14:xfrm>
            </p:contentPart>
          </mc:Choice>
          <mc:Fallback>
            <p:pic>
              <p:nvPicPr>
                <p:cNvPr id="216" name="Freihand 215">
                  <a:extLst>
                    <a:ext uri="{FF2B5EF4-FFF2-40B4-BE49-F238E27FC236}">
                      <a16:creationId xmlns:a16="http://schemas.microsoft.com/office/drawing/2014/main" id="{FFE0FAAD-C5E8-407C-8A84-0D4DD9308D82}"/>
                    </a:ext>
                  </a:extLst>
                </p:cNvPr>
                <p:cNvPicPr/>
                <p:nvPr/>
              </p:nvPicPr>
              <p:blipFill>
                <a:blip r:embed="rId346"/>
                <a:stretch>
                  <a:fillRect/>
                </a:stretch>
              </p:blipFill>
              <p:spPr>
                <a:xfrm>
                  <a:off x="10780789" y="2762902"/>
                  <a:ext cx="392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7" name="Freihand 216">
                  <a:extLst>
                    <a:ext uri="{FF2B5EF4-FFF2-40B4-BE49-F238E27FC236}">
                      <a16:creationId xmlns:a16="http://schemas.microsoft.com/office/drawing/2014/main" id="{44AD4F10-9B8F-8165-30C4-AEAE776D4EBE}"/>
                    </a:ext>
                  </a:extLst>
                </p14:cNvPr>
                <p14:cNvContentPartPr/>
                <p14:nvPr/>
              </p14:nvContentPartPr>
              <p14:xfrm>
                <a:off x="11314309" y="2762542"/>
                <a:ext cx="347760" cy="26280"/>
              </p14:xfrm>
            </p:contentPart>
          </mc:Choice>
          <mc:Fallback>
            <p:pic>
              <p:nvPicPr>
                <p:cNvPr id="217" name="Freihand 216">
                  <a:extLst>
                    <a:ext uri="{FF2B5EF4-FFF2-40B4-BE49-F238E27FC236}">
                      <a16:creationId xmlns:a16="http://schemas.microsoft.com/office/drawing/2014/main" id="{44AD4F10-9B8F-8165-30C4-AEAE776D4EBE}"/>
                    </a:ext>
                  </a:extLst>
                </p:cNvPr>
                <p:cNvPicPr/>
                <p:nvPr/>
              </p:nvPicPr>
              <p:blipFill>
                <a:blip r:embed="rId348"/>
                <a:stretch>
                  <a:fillRect/>
                </a:stretch>
              </p:blipFill>
              <p:spPr>
                <a:xfrm>
                  <a:off x="11305669" y="2753542"/>
                  <a:ext cx="365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8" name="Freihand 217">
                  <a:extLst>
                    <a:ext uri="{FF2B5EF4-FFF2-40B4-BE49-F238E27FC236}">
                      <a16:creationId xmlns:a16="http://schemas.microsoft.com/office/drawing/2014/main" id="{DFC8C232-46D7-6CF2-0C57-DF52F5366B6C}"/>
                    </a:ext>
                  </a:extLst>
                </p14:cNvPr>
                <p14:cNvContentPartPr/>
                <p14:nvPr/>
              </p14:nvContentPartPr>
              <p14:xfrm>
                <a:off x="6829429" y="3532222"/>
                <a:ext cx="7200" cy="188640"/>
              </p14:xfrm>
            </p:contentPart>
          </mc:Choice>
          <mc:Fallback>
            <p:pic>
              <p:nvPicPr>
                <p:cNvPr id="218" name="Freihand 217">
                  <a:extLst>
                    <a:ext uri="{FF2B5EF4-FFF2-40B4-BE49-F238E27FC236}">
                      <a16:creationId xmlns:a16="http://schemas.microsoft.com/office/drawing/2014/main" id="{DFC8C232-46D7-6CF2-0C57-DF52F5366B6C}"/>
                    </a:ext>
                  </a:extLst>
                </p:cNvPr>
                <p:cNvPicPr/>
                <p:nvPr/>
              </p:nvPicPr>
              <p:blipFill>
                <a:blip r:embed="rId350"/>
                <a:stretch>
                  <a:fillRect/>
                </a:stretch>
              </p:blipFill>
              <p:spPr>
                <a:xfrm>
                  <a:off x="6820789" y="3523582"/>
                  <a:ext cx="24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9" name="Freihand 218">
                  <a:extLst>
                    <a:ext uri="{FF2B5EF4-FFF2-40B4-BE49-F238E27FC236}">
                      <a16:creationId xmlns:a16="http://schemas.microsoft.com/office/drawing/2014/main" id="{6BC7E402-11D0-A83C-71B2-608840A8E6A9}"/>
                    </a:ext>
                  </a:extLst>
                </p14:cNvPr>
                <p14:cNvContentPartPr/>
                <p14:nvPr/>
              </p14:nvContentPartPr>
              <p14:xfrm>
                <a:off x="6766429" y="3623302"/>
                <a:ext cx="102600" cy="41760"/>
              </p14:xfrm>
            </p:contentPart>
          </mc:Choice>
          <mc:Fallback>
            <p:pic>
              <p:nvPicPr>
                <p:cNvPr id="219" name="Freihand 218">
                  <a:extLst>
                    <a:ext uri="{FF2B5EF4-FFF2-40B4-BE49-F238E27FC236}">
                      <a16:creationId xmlns:a16="http://schemas.microsoft.com/office/drawing/2014/main" id="{6BC7E402-11D0-A83C-71B2-608840A8E6A9}"/>
                    </a:ext>
                  </a:extLst>
                </p:cNvPr>
                <p:cNvPicPr/>
                <p:nvPr/>
              </p:nvPicPr>
              <p:blipFill>
                <a:blip r:embed="rId352"/>
                <a:stretch>
                  <a:fillRect/>
                </a:stretch>
              </p:blipFill>
              <p:spPr>
                <a:xfrm>
                  <a:off x="6757789" y="3614302"/>
                  <a:ext cx="120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0" name="Freihand 219">
                  <a:extLst>
                    <a:ext uri="{FF2B5EF4-FFF2-40B4-BE49-F238E27FC236}">
                      <a16:creationId xmlns:a16="http://schemas.microsoft.com/office/drawing/2014/main" id="{0A195EFB-4E6C-E133-5512-34FC65F919A0}"/>
                    </a:ext>
                  </a:extLst>
                </p14:cNvPr>
                <p14:cNvContentPartPr/>
                <p14:nvPr/>
              </p14:nvContentPartPr>
              <p14:xfrm>
                <a:off x="7368709" y="3645262"/>
                <a:ext cx="93240" cy="48240"/>
              </p14:xfrm>
            </p:contentPart>
          </mc:Choice>
          <mc:Fallback>
            <p:pic>
              <p:nvPicPr>
                <p:cNvPr id="220" name="Freihand 219">
                  <a:extLst>
                    <a:ext uri="{FF2B5EF4-FFF2-40B4-BE49-F238E27FC236}">
                      <a16:creationId xmlns:a16="http://schemas.microsoft.com/office/drawing/2014/main" id="{0A195EFB-4E6C-E133-5512-34FC65F919A0}"/>
                    </a:ext>
                  </a:extLst>
                </p:cNvPr>
                <p:cNvPicPr/>
                <p:nvPr/>
              </p:nvPicPr>
              <p:blipFill>
                <a:blip r:embed="rId354"/>
                <a:stretch>
                  <a:fillRect/>
                </a:stretch>
              </p:blipFill>
              <p:spPr>
                <a:xfrm>
                  <a:off x="7359709" y="3636622"/>
                  <a:ext cx="110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1" name="Freihand 220">
                  <a:extLst>
                    <a:ext uri="{FF2B5EF4-FFF2-40B4-BE49-F238E27FC236}">
                      <a16:creationId xmlns:a16="http://schemas.microsoft.com/office/drawing/2014/main" id="{716AC6AE-6B6E-C957-8298-0DF3E3F163F9}"/>
                    </a:ext>
                  </a:extLst>
                </p14:cNvPr>
                <p14:cNvContentPartPr/>
                <p14:nvPr/>
              </p14:nvContentPartPr>
              <p14:xfrm>
                <a:off x="7644829" y="3617902"/>
                <a:ext cx="280440" cy="35280"/>
              </p14:xfrm>
            </p:contentPart>
          </mc:Choice>
          <mc:Fallback>
            <p:pic>
              <p:nvPicPr>
                <p:cNvPr id="221" name="Freihand 220">
                  <a:extLst>
                    <a:ext uri="{FF2B5EF4-FFF2-40B4-BE49-F238E27FC236}">
                      <a16:creationId xmlns:a16="http://schemas.microsoft.com/office/drawing/2014/main" id="{716AC6AE-6B6E-C957-8298-0DF3E3F163F9}"/>
                    </a:ext>
                  </a:extLst>
                </p:cNvPr>
                <p:cNvPicPr/>
                <p:nvPr/>
              </p:nvPicPr>
              <p:blipFill>
                <a:blip r:embed="rId356"/>
                <a:stretch>
                  <a:fillRect/>
                </a:stretch>
              </p:blipFill>
              <p:spPr>
                <a:xfrm>
                  <a:off x="7635829" y="3609262"/>
                  <a:ext cx="298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2" name="Freihand 221">
                  <a:extLst>
                    <a:ext uri="{FF2B5EF4-FFF2-40B4-BE49-F238E27FC236}">
                      <a16:creationId xmlns:a16="http://schemas.microsoft.com/office/drawing/2014/main" id="{5A7B456E-B12E-2321-4921-7EB9CCAF86B6}"/>
                    </a:ext>
                  </a:extLst>
                </p14:cNvPr>
                <p14:cNvContentPartPr/>
                <p14:nvPr/>
              </p14:nvContentPartPr>
              <p14:xfrm>
                <a:off x="8225869" y="3276262"/>
                <a:ext cx="242640" cy="442800"/>
              </p14:xfrm>
            </p:contentPart>
          </mc:Choice>
          <mc:Fallback>
            <p:pic>
              <p:nvPicPr>
                <p:cNvPr id="222" name="Freihand 221">
                  <a:extLst>
                    <a:ext uri="{FF2B5EF4-FFF2-40B4-BE49-F238E27FC236}">
                      <a16:creationId xmlns:a16="http://schemas.microsoft.com/office/drawing/2014/main" id="{5A7B456E-B12E-2321-4921-7EB9CCAF86B6}"/>
                    </a:ext>
                  </a:extLst>
                </p:cNvPr>
                <p:cNvPicPr/>
                <p:nvPr/>
              </p:nvPicPr>
              <p:blipFill>
                <a:blip r:embed="rId358"/>
                <a:stretch>
                  <a:fillRect/>
                </a:stretch>
              </p:blipFill>
              <p:spPr>
                <a:xfrm>
                  <a:off x="8216869" y="3267262"/>
                  <a:ext cx="26028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5" name="Freihand 224">
                  <a:extLst>
                    <a:ext uri="{FF2B5EF4-FFF2-40B4-BE49-F238E27FC236}">
                      <a16:creationId xmlns:a16="http://schemas.microsoft.com/office/drawing/2014/main" id="{092FBEF1-39A8-DEEB-D146-F257428DE039}"/>
                    </a:ext>
                  </a:extLst>
                </p14:cNvPr>
                <p14:cNvContentPartPr/>
                <p14:nvPr/>
              </p14:nvContentPartPr>
              <p14:xfrm>
                <a:off x="6199429" y="3156742"/>
                <a:ext cx="4790880" cy="792000"/>
              </p14:xfrm>
            </p:contentPart>
          </mc:Choice>
          <mc:Fallback>
            <p:pic>
              <p:nvPicPr>
                <p:cNvPr id="225" name="Freihand 224">
                  <a:extLst>
                    <a:ext uri="{FF2B5EF4-FFF2-40B4-BE49-F238E27FC236}">
                      <a16:creationId xmlns:a16="http://schemas.microsoft.com/office/drawing/2014/main" id="{092FBEF1-39A8-DEEB-D146-F257428DE039}"/>
                    </a:ext>
                  </a:extLst>
                </p:cNvPr>
                <p:cNvPicPr/>
                <p:nvPr/>
              </p:nvPicPr>
              <p:blipFill>
                <a:blip r:embed="rId360"/>
                <a:stretch>
                  <a:fillRect/>
                </a:stretch>
              </p:blipFill>
              <p:spPr>
                <a:xfrm>
                  <a:off x="6190789" y="3147742"/>
                  <a:ext cx="4808520" cy="809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7" name="Freihand 226">
                  <a:extLst>
                    <a:ext uri="{FF2B5EF4-FFF2-40B4-BE49-F238E27FC236}">
                      <a16:creationId xmlns:a16="http://schemas.microsoft.com/office/drawing/2014/main" id="{3FAD55C2-E394-08EE-568C-B2C3E0879982}"/>
                    </a:ext>
                  </a:extLst>
                </p14:cNvPr>
                <p14:cNvContentPartPr/>
                <p14:nvPr/>
              </p14:nvContentPartPr>
              <p14:xfrm>
                <a:off x="8408389" y="3903742"/>
                <a:ext cx="106560" cy="126000"/>
              </p14:xfrm>
            </p:contentPart>
          </mc:Choice>
          <mc:Fallback>
            <p:pic>
              <p:nvPicPr>
                <p:cNvPr id="227" name="Freihand 226">
                  <a:extLst>
                    <a:ext uri="{FF2B5EF4-FFF2-40B4-BE49-F238E27FC236}">
                      <a16:creationId xmlns:a16="http://schemas.microsoft.com/office/drawing/2014/main" id="{3FAD55C2-E394-08EE-568C-B2C3E0879982}"/>
                    </a:ext>
                  </a:extLst>
                </p:cNvPr>
                <p:cNvPicPr/>
                <p:nvPr/>
              </p:nvPicPr>
              <p:blipFill>
                <a:blip r:embed="rId362"/>
                <a:stretch>
                  <a:fillRect/>
                </a:stretch>
              </p:blipFill>
              <p:spPr>
                <a:xfrm>
                  <a:off x="8399749" y="3895102"/>
                  <a:ext cx="124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8" name="Freihand 227">
                  <a:extLst>
                    <a:ext uri="{FF2B5EF4-FFF2-40B4-BE49-F238E27FC236}">
                      <a16:creationId xmlns:a16="http://schemas.microsoft.com/office/drawing/2014/main" id="{8540B8CC-D4F2-374D-94A5-D3D96BBEBA4D}"/>
                    </a:ext>
                  </a:extLst>
                </p14:cNvPr>
                <p14:cNvContentPartPr/>
                <p14:nvPr/>
              </p14:nvContentPartPr>
              <p14:xfrm>
                <a:off x="8591989" y="3962782"/>
                <a:ext cx="26640" cy="90720"/>
              </p14:xfrm>
            </p:contentPart>
          </mc:Choice>
          <mc:Fallback>
            <p:pic>
              <p:nvPicPr>
                <p:cNvPr id="228" name="Freihand 227">
                  <a:extLst>
                    <a:ext uri="{FF2B5EF4-FFF2-40B4-BE49-F238E27FC236}">
                      <a16:creationId xmlns:a16="http://schemas.microsoft.com/office/drawing/2014/main" id="{8540B8CC-D4F2-374D-94A5-D3D96BBEBA4D}"/>
                    </a:ext>
                  </a:extLst>
                </p:cNvPr>
                <p:cNvPicPr/>
                <p:nvPr/>
              </p:nvPicPr>
              <p:blipFill>
                <a:blip r:embed="rId364"/>
                <a:stretch>
                  <a:fillRect/>
                </a:stretch>
              </p:blipFill>
              <p:spPr>
                <a:xfrm>
                  <a:off x="8583349" y="3953782"/>
                  <a:ext cx="44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9" name="Freihand 228">
                  <a:extLst>
                    <a:ext uri="{FF2B5EF4-FFF2-40B4-BE49-F238E27FC236}">
                      <a16:creationId xmlns:a16="http://schemas.microsoft.com/office/drawing/2014/main" id="{A0006FE2-2C46-A9D4-EBEE-383C1017D8FD}"/>
                    </a:ext>
                  </a:extLst>
                </p14:cNvPr>
                <p14:cNvContentPartPr/>
                <p14:nvPr/>
              </p14:nvContentPartPr>
              <p14:xfrm>
                <a:off x="8665069" y="3855142"/>
                <a:ext cx="85680" cy="139680"/>
              </p14:xfrm>
            </p:contentPart>
          </mc:Choice>
          <mc:Fallback>
            <p:pic>
              <p:nvPicPr>
                <p:cNvPr id="229" name="Freihand 228">
                  <a:extLst>
                    <a:ext uri="{FF2B5EF4-FFF2-40B4-BE49-F238E27FC236}">
                      <a16:creationId xmlns:a16="http://schemas.microsoft.com/office/drawing/2014/main" id="{A0006FE2-2C46-A9D4-EBEE-383C1017D8FD}"/>
                    </a:ext>
                  </a:extLst>
                </p:cNvPr>
                <p:cNvPicPr/>
                <p:nvPr/>
              </p:nvPicPr>
              <p:blipFill>
                <a:blip r:embed="rId366"/>
                <a:stretch>
                  <a:fillRect/>
                </a:stretch>
              </p:blipFill>
              <p:spPr>
                <a:xfrm>
                  <a:off x="8656069" y="3846142"/>
                  <a:ext cx="103320" cy="157320"/>
                </a:xfrm>
                <a:prstGeom prst="rect">
                  <a:avLst/>
                </a:prstGeom>
              </p:spPr>
            </p:pic>
          </mc:Fallback>
        </mc:AlternateContent>
      </p:grpSp>
      <p:grpSp>
        <p:nvGrpSpPr>
          <p:cNvPr id="237" name="Gruppieren 236">
            <a:extLst>
              <a:ext uri="{FF2B5EF4-FFF2-40B4-BE49-F238E27FC236}">
                <a16:creationId xmlns:a16="http://schemas.microsoft.com/office/drawing/2014/main" id="{C4EFE235-0E65-1D33-C54F-F902D33C46C0}"/>
              </a:ext>
            </a:extLst>
          </p:cNvPr>
          <p:cNvGrpSpPr/>
          <p:nvPr/>
        </p:nvGrpSpPr>
        <p:grpSpPr>
          <a:xfrm>
            <a:off x="3765109" y="4617622"/>
            <a:ext cx="381600" cy="216360"/>
            <a:chOff x="3765109" y="4617622"/>
            <a:chExt cx="381600" cy="216360"/>
          </a:xfrm>
        </p:grpSpPr>
        <mc:AlternateContent xmlns:mc="http://schemas.openxmlformats.org/markup-compatibility/2006">
          <mc:Choice xmlns:p14="http://schemas.microsoft.com/office/powerpoint/2010/main" Requires="p14">
            <p:contentPart p14:bwMode="auto" r:id="rId367">
              <p14:nvContentPartPr>
                <p14:cNvPr id="230" name="Freihand 229">
                  <a:extLst>
                    <a:ext uri="{FF2B5EF4-FFF2-40B4-BE49-F238E27FC236}">
                      <a16:creationId xmlns:a16="http://schemas.microsoft.com/office/drawing/2014/main" id="{58C8E48D-8DEF-D274-109C-08295078409F}"/>
                    </a:ext>
                  </a:extLst>
                </p14:cNvPr>
                <p14:cNvContentPartPr/>
                <p14:nvPr/>
              </p14:nvContentPartPr>
              <p14:xfrm>
                <a:off x="3765109" y="4705102"/>
                <a:ext cx="197640" cy="25200"/>
              </p14:xfrm>
            </p:contentPart>
          </mc:Choice>
          <mc:Fallback>
            <p:pic>
              <p:nvPicPr>
                <p:cNvPr id="230" name="Freihand 229">
                  <a:extLst>
                    <a:ext uri="{FF2B5EF4-FFF2-40B4-BE49-F238E27FC236}">
                      <a16:creationId xmlns:a16="http://schemas.microsoft.com/office/drawing/2014/main" id="{58C8E48D-8DEF-D274-109C-08295078409F}"/>
                    </a:ext>
                  </a:extLst>
                </p:cNvPr>
                <p:cNvPicPr/>
                <p:nvPr/>
              </p:nvPicPr>
              <p:blipFill>
                <a:blip r:embed="rId368"/>
                <a:stretch>
                  <a:fillRect/>
                </a:stretch>
              </p:blipFill>
              <p:spPr>
                <a:xfrm>
                  <a:off x="3756109" y="4696462"/>
                  <a:ext cx="215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1" name="Freihand 230">
                  <a:extLst>
                    <a:ext uri="{FF2B5EF4-FFF2-40B4-BE49-F238E27FC236}">
                      <a16:creationId xmlns:a16="http://schemas.microsoft.com/office/drawing/2014/main" id="{62CAFFEE-F56B-F881-1A79-0D7D1DD97818}"/>
                    </a:ext>
                  </a:extLst>
                </p14:cNvPr>
                <p14:cNvContentPartPr/>
                <p14:nvPr/>
              </p14:nvContentPartPr>
              <p14:xfrm>
                <a:off x="3860149" y="4774222"/>
                <a:ext cx="185760" cy="47160"/>
              </p14:xfrm>
            </p:contentPart>
          </mc:Choice>
          <mc:Fallback>
            <p:pic>
              <p:nvPicPr>
                <p:cNvPr id="231" name="Freihand 230">
                  <a:extLst>
                    <a:ext uri="{FF2B5EF4-FFF2-40B4-BE49-F238E27FC236}">
                      <a16:creationId xmlns:a16="http://schemas.microsoft.com/office/drawing/2014/main" id="{62CAFFEE-F56B-F881-1A79-0D7D1DD97818}"/>
                    </a:ext>
                  </a:extLst>
                </p:cNvPr>
                <p:cNvPicPr/>
                <p:nvPr/>
              </p:nvPicPr>
              <p:blipFill>
                <a:blip r:embed="rId370"/>
                <a:stretch>
                  <a:fillRect/>
                </a:stretch>
              </p:blipFill>
              <p:spPr>
                <a:xfrm>
                  <a:off x="3851149" y="4765582"/>
                  <a:ext cx="203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2" name="Freihand 231">
                  <a:extLst>
                    <a:ext uri="{FF2B5EF4-FFF2-40B4-BE49-F238E27FC236}">
                      <a16:creationId xmlns:a16="http://schemas.microsoft.com/office/drawing/2014/main" id="{06CA12BB-3C46-B161-CB19-1910CF9EA1F3}"/>
                    </a:ext>
                  </a:extLst>
                </p14:cNvPr>
                <p14:cNvContentPartPr/>
                <p14:nvPr/>
              </p14:nvContentPartPr>
              <p14:xfrm>
                <a:off x="4003069" y="4617622"/>
                <a:ext cx="143640" cy="216360"/>
              </p14:xfrm>
            </p:contentPart>
          </mc:Choice>
          <mc:Fallback>
            <p:pic>
              <p:nvPicPr>
                <p:cNvPr id="232" name="Freihand 231">
                  <a:extLst>
                    <a:ext uri="{FF2B5EF4-FFF2-40B4-BE49-F238E27FC236}">
                      <a16:creationId xmlns:a16="http://schemas.microsoft.com/office/drawing/2014/main" id="{06CA12BB-3C46-B161-CB19-1910CF9EA1F3}"/>
                    </a:ext>
                  </a:extLst>
                </p:cNvPr>
                <p:cNvPicPr/>
                <p:nvPr/>
              </p:nvPicPr>
              <p:blipFill>
                <a:blip r:embed="rId372"/>
                <a:stretch>
                  <a:fillRect/>
                </a:stretch>
              </p:blipFill>
              <p:spPr>
                <a:xfrm>
                  <a:off x="3994069" y="4608622"/>
                  <a:ext cx="161280" cy="234000"/>
                </a:xfrm>
                <a:prstGeom prst="rect">
                  <a:avLst/>
                </a:prstGeom>
              </p:spPr>
            </p:pic>
          </mc:Fallback>
        </mc:AlternateContent>
      </p:grpSp>
      <p:grpSp>
        <p:nvGrpSpPr>
          <p:cNvPr id="236" name="Gruppieren 235">
            <a:extLst>
              <a:ext uri="{FF2B5EF4-FFF2-40B4-BE49-F238E27FC236}">
                <a16:creationId xmlns:a16="http://schemas.microsoft.com/office/drawing/2014/main" id="{F4043C69-4306-4BD6-0AD6-CBB4CB938CF1}"/>
              </a:ext>
            </a:extLst>
          </p:cNvPr>
          <p:cNvGrpSpPr/>
          <p:nvPr/>
        </p:nvGrpSpPr>
        <p:grpSpPr>
          <a:xfrm>
            <a:off x="4397989" y="4515382"/>
            <a:ext cx="462240" cy="364680"/>
            <a:chOff x="4397989" y="4515382"/>
            <a:chExt cx="462240" cy="364680"/>
          </a:xfrm>
        </p:grpSpPr>
        <mc:AlternateContent xmlns:mc="http://schemas.openxmlformats.org/markup-compatibility/2006">
          <mc:Choice xmlns:p14="http://schemas.microsoft.com/office/powerpoint/2010/main" Requires="p14">
            <p:contentPart p14:bwMode="auto" r:id="rId373">
              <p14:nvContentPartPr>
                <p14:cNvPr id="233" name="Freihand 232">
                  <a:extLst>
                    <a:ext uri="{FF2B5EF4-FFF2-40B4-BE49-F238E27FC236}">
                      <a16:creationId xmlns:a16="http://schemas.microsoft.com/office/drawing/2014/main" id="{28AC3D99-475E-3DFD-904B-21C7846169B6}"/>
                    </a:ext>
                  </a:extLst>
                </p14:cNvPr>
                <p14:cNvContentPartPr/>
                <p14:nvPr/>
              </p14:nvContentPartPr>
              <p14:xfrm>
                <a:off x="4397989" y="4515382"/>
                <a:ext cx="185040" cy="364680"/>
              </p14:xfrm>
            </p:contentPart>
          </mc:Choice>
          <mc:Fallback>
            <p:pic>
              <p:nvPicPr>
                <p:cNvPr id="233" name="Freihand 232">
                  <a:extLst>
                    <a:ext uri="{FF2B5EF4-FFF2-40B4-BE49-F238E27FC236}">
                      <a16:creationId xmlns:a16="http://schemas.microsoft.com/office/drawing/2014/main" id="{28AC3D99-475E-3DFD-904B-21C7846169B6}"/>
                    </a:ext>
                  </a:extLst>
                </p:cNvPr>
                <p:cNvPicPr/>
                <p:nvPr/>
              </p:nvPicPr>
              <p:blipFill>
                <a:blip r:embed="rId374"/>
                <a:stretch>
                  <a:fillRect/>
                </a:stretch>
              </p:blipFill>
              <p:spPr>
                <a:xfrm>
                  <a:off x="4389349" y="4506382"/>
                  <a:ext cx="2026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4" name="Freihand 233">
                  <a:extLst>
                    <a:ext uri="{FF2B5EF4-FFF2-40B4-BE49-F238E27FC236}">
                      <a16:creationId xmlns:a16="http://schemas.microsoft.com/office/drawing/2014/main" id="{A33BA5E8-2015-473A-0345-E83985AC2105}"/>
                    </a:ext>
                  </a:extLst>
                </p14:cNvPr>
                <p14:cNvContentPartPr/>
                <p14:nvPr/>
              </p14:nvContentPartPr>
              <p14:xfrm>
                <a:off x="4707229" y="4545982"/>
                <a:ext cx="153000" cy="286560"/>
              </p14:xfrm>
            </p:contentPart>
          </mc:Choice>
          <mc:Fallback>
            <p:pic>
              <p:nvPicPr>
                <p:cNvPr id="234" name="Freihand 233">
                  <a:extLst>
                    <a:ext uri="{FF2B5EF4-FFF2-40B4-BE49-F238E27FC236}">
                      <a16:creationId xmlns:a16="http://schemas.microsoft.com/office/drawing/2014/main" id="{A33BA5E8-2015-473A-0345-E83985AC2105}"/>
                    </a:ext>
                  </a:extLst>
                </p:cNvPr>
                <p:cNvPicPr/>
                <p:nvPr/>
              </p:nvPicPr>
              <p:blipFill>
                <a:blip r:embed="rId376"/>
                <a:stretch>
                  <a:fillRect/>
                </a:stretch>
              </p:blipFill>
              <p:spPr>
                <a:xfrm>
                  <a:off x="4698589" y="4537342"/>
                  <a:ext cx="170640" cy="30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7">
            <p14:nvContentPartPr>
              <p14:cNvPr id="235" name="Freihand 234">
                <a:extLst>
                  <a:ext uri="{FF2B5EF4-FFF2-40B4-BE49-F238E27FC236}">
                    <a16:creationId xmlns:a16="http://schemas.microsoft.com/office/drawing/2014/main" id="{A23B34FB-5F66-A32C-44AC-D56E82E23F3A}"/>
                  </a:ext>
                </a:extLst>
              </p14:cNvPr>
              <p14:cNvContentPartPr/>
              <p14:nvPr/>
            </p14:nvContentPartPr>
            <p14:xfrm>
              <a:off x="5021509" y="4590982"/>
              <a:ext cx="194760" cy="124560"/>
            </p14:xfrm>
          </p:contentPart>
        </mc:Choice>
        <mc:Fallback>
          <p:pic>
            <p:nvPicPr>
              <p:cNvPr id="235" name="Freihand 234">
                <a:extLst>
                  <a:ext uri="{FF2B5EF4-FFF2-40B4-BE49-F238E27FC236}">
                    <a16:creationId xmlns:a16="http://schemas.microsoft.com/office/drawing/2014/main" id="{A23B34FB-5F66-A32C-44AC-D56E82E23F3A}"/>
                  </a:ext>
                </a:extLst>
              </p:cNvPr>
              <p:cNvPicPr/>
              <p:nvPr/>
            </p:nvPicPr>
            <p:blipFill>
              <a:blip r:embed="rId378"/>
              <a:stretch>
                <a:fillRect/>
              </a:stretch>
            </p:blipFill>
            <p:spPr>
              <a:xfrm>
                <a:off x="5012509" y="4582342"/>
                <a:ext cx="212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9" name="Freihand 238">
                <a:extLst>
                  <a:ext uri="{FF2B5EF4-FFF2-40B4-BE49-F238E27FC236}">
                    <a16:creationId xmlns:a16="http://schemas.microsoft.com/office/drawing/2014/main" id="{691B121A-AA67-5AF2-480B-23AB41372176}"/>
                  </a:ext>
                </a:extLst>
              </p14:cNvPr>
              <p14:cNvContentPartPr/>
              <p14:nvPr/>
            </p14:nvContentPartPr>
            <p14:xfrm>
              <a:off x="5403109" y="4487302"/>
              <a:ext cx="106200" cy="248400"/>
            </p14:xfrm>
          </p:contentPart>
        </mc:Choice>
        <mc:Fallback>
          <p:pic>
            <p:nvPicPr>
              <p:cNvPr id="239" name="Freihand 238">
                <a:extLst>
                  <a:ext uri="{FF2B5EF4-FFF2-40B4-BE49-F238E27FC236}">
                    <a16:creationId xmlns:a16="http://schemas.microsoft.com/office/drawing/2014/main" id="{691B121A-AA67-5AF2-480B-23AB41372176}"/>
                  </a:ext>
                </a:extLst>
              </p:cNvPr>
              <p:cNvPicPr/>
              <p:nvPr/>
            </p:nvPicPr>
            <p:blipFill>
              <a:blip r:embed="rId380"/>
              <a:stretch>
                <a:fillRect/>
              </a:stretch>
            </p:blipFill>
            <p:spPr>
              <a:xfrm>
                <a:off x="5394469" y="4478662"/>
                <a:ext cx="123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0" name="Freihand 239">
                <a:extLst>
                  <a:ext uri="{FF2B5EF4-FFF2-40B4-BE49-F238E27FC236}">
                    <a16:creationId xmlns:a16="http://schemas.microsoft.com/office/drawing/2014/main" id="{DA74F3AA-CC1C-8830-FCF3-3BC49D0B074A}"/>
                  </a:ext>
                </a:extLst>
              </p14:cNvPr>
              <p14:cNvContentPartPr/>
              <p14:nvPr/>
            </p14:nvContentPartPr>
            <p14:xfrm>
              <a:off x="5699029" y="4575502"/>
              <a:ext cx="100800" cy="42120"/>
            </p14:xfrm>
          </p:contentPart>
        </mc:Choice>
        <mc:Fallback>
          <p:pic>
            <p:nvPicPr>
              <p:cNvPr id="240" name="Freihand 239">
                <a:extLst>
                  <a:ext uri="{FF2B5EF4-FFF2-40B4-BE49-F238E27FC236}">
                    <a16:creationId xmlns:a16="http://schemas.microsoft.com/office/drawing/2014/main" id="{DA74F3AA-CC1C-8830-FCF3-3BC49D0B074A}"/>
                  </a:ext>
                </a:extLst>
              </p:cNvPr>
              <p:cNvPicPr/>
              <p:nvPr/>
            </p:nvPicPr>
            <p:blipFill>
              <a:blip r:embed="rId382"/>
              <a:stretch>
                <a:fillRect/>
              </a:stretch>
            </p:blipFill>
            <p:spPr>
              <a:xfrm>
                <a:off x="5690029" y="4566862"/>
                <a:ext cx="118440" cy="59760"/>
              </a:xfrm>
              <a:prstGeom prst="rect">
                <a:avLst/>
              </a:prstGeom>
            </p:spPr>
          </p:pic>
        </mc:Fallback>
      </mc:AlternateContent>
      <p:grpSp>
        <p:nvGrpSpPr>
          <p:cNvPr id="250" name="Gruppieren 249">
            <a:extLst>
              <a:ext uri="{FF2B5EF4-FFF2-40B4-BE49-F238E27FC236}">
                <a16:creationId xmlns:a16="http://schemas.microsoft.com/office/drawing/2014/main" id="{B921ACC6-0119-0C42-CC37-34D9D2422696}"/>
              </a:ext>
            </a:extLst>
          </p:cNvPr>
          <p:cNvGrpSpPr/>
          <p:nvPr/>
        </p:nvGrpSpPr>
        <p:grpSpPr>
          <a:xfrm>
            <a:off x="5944189" y="4391542"/>
            <a:ext cx="422640" cy="331560"/>
            <a:chOff x="5944189" y="4391542"/>
            <a:chExt cx="422640" cy="331560"/>
          </a:xfrm>
        </p:grpSpPr>
        <mc:AlternateContent xmlns:mc="http://schemas.openxmlformats.org/markup-compatibility/2006">
          <mc:Choice xmlns:p14="http://schemas.microsoft.com/office/powerpoint/2010/main" Requires="p14">
            <p:contentPart p14:bwMode="auto" r:id="rId383">
              <p14:nvContentPartPr>
                <p14:cNvPr id="241" name="Freihand 240">
                  <a:extLst>
                    <a:ext uri="{FF2B5EF4-FFF2-40B4-BE49-F238E27FC236}">
                      <a16:creationId xmlns:a16="http://schemas.microsoft.com/office/drawing/2014/main" id="{27825D3B-23EE-C0DF-88C9-95B6E9F2041A}"/>
                    </a:ext>
                  </a:extLst>
                </p14:cNvPr>
                <p14:cNvContentPartPr/>
                <p14:nvPr/>
              </p14:nvContentPartPr>
              <p14:xfrm>
                <a:off x="5944189" y="4435822"/>
                <a:ext cx="103320" cy="183600"/>
              </p14:xfrm>
            </p:contentPart>
          </mc:Choice>
          <mc:Fallback>
            <p:pic>
              <p:nvPicPr>
                <p:cNvPr id="241" name="Freihand 240">
                  <a:extLst>
                    <a:ext uri="{FF2B5EF4-FFF2-40B4-BE49-F238E27FC236}">
                      <a16:creationId xmlns:a16="http://schemas.microsoft.com/office/drawing/2014/main" id="{27825D3B-23EE-C0DF-88C9-95B6E9F2041A}"/>
                    </a:ext>
                  </a:extLst>
                </p:cNvPr>
                <p:cNvPicPr/>
                <p:nvPr/>
              </p:nvPicPr>
              <p:blipFill>
                <a:blip r:embed="rId384"/>
                <a:stretch>
                  <a:fillRect/>
                </a:stretch>
              </p:blipFill>
              <p:spPr>
                <a:xfrm>
                  <a:off x="5935549" y="4426822"/>
                  <a:ext cx="120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2" name="Freihand 241">
                  <a:extLst>
                    <a:ext uri="{FF2B5EF4-FFF2-40B4-BE49-F238E27FC236}">
                      <a16:creationId xmlns:a16="http://schemas.microsoft.com/office/drawing/2014/main" id="{2BEBC624-81F5-13E0-3570-13C2E512830C}"/>
                    </a:ext>
                  </a:extLst>
                </p14:cNvPr>
                <p14:cNvContentPartPr/>
                <p14:nvPr/>
              </p14:nvContentPartPr>
              <p14:xfrm>
                <a:off x="6122749" y="4600342"/>
                <a:ext cx="15840" cy="122760"/>
              </p14:xfrm>
            </p:contentPart>
          </mc:Choice>
          <mc:Fallback>
            <p:pic>
              <p:nvPicPr>
                <p:cNvPr id="242" name="Freihand 241">
                  <a:extLst>
                    <a:ext uri="{FF2B5EF4-FFF2-40B4-BE49-F238E27FC236}">
                      <a16:creationId xmlns:a16="http://schemas.microsoft.com/office/drawing/2014/main" id="{2BEBC624-81F5-13E0-3570-13C2E512830C}"/>
                    </a:ext>
                  </a:extLst>
                </p:cNvPr>
                <p:cNvPicPr/>
                <p:nvPr/>
              </p:nvPicPr>
              <p:blipFill>
                <a:blip r:embed="rId386"/>
                <a:stretch>
                  <a:fillRect/>
                </a:stretch>
              </p:blipFill>
              <p:spPr>
                <a:xfrm>
                  <a:off x="6113749" y="4591702"/>
                  <a:ext cx="33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3" name="Freihand 242">
                  <a:extLst>
                    <a:ext uri="{FF2B5EF4-FFF2-40B4-BE49-F238E27FC236}">
                      <a16:creationId xmlns:a16="http://schemas.microsoft.com/office/drawing/2014/main" id="{75B89D69-12B2-D3BD-6546-EE9BC3A3F00A}"/>
                    </a:ext>
                  </a:extLst>
                </p14:cNvPr>
                <p14:cNvContentPartPr/>
                <p14:nvPr/>
              </p14:nvContentPartPr>
              <p14:xfrm>
                <a:off x="6196189" y="4391542"/>
                <a:ext cx="170640" cy="239040"/>
              </p14:xfrm>
            </p:contentPart>
          </mc:Choice>
          <mc:Fallback>
            <p:pic>
              <p:nvPicPr>
                <p:cNvPr id="243" name="Freihand 242">
                  <a:extLst>
                    <a:ext uri="{FF2B5EF4-FFF2-40B4-BE49-F238E27FC236}">
                      <a16:creationId xmlns:a16="http://schemas.microsoft.com/office/drawing/2014/main" id="{75B89D69-12B2-D3BD-6546-EE9BC3A3F00A}"/>
                    </a:ext>
                  </a:extLst>
                </p:cNvPr>
                <p:cNvPicPr/>
                <p:nvPr/>
              </p:nvPicPr>
              <p:blipFill>
                <a:blip r:embed="rId388"/>
                <a:stretch>
                  <a:fillRect/>
                </a:stretch>
              </p:blipFill>
              <p:spPr>
                <a:xfrm>
                  <a:off x="6187549" y="4382902"/>
                  <a:ext cx="188280" cy="256680"/>
                </a:xfrm>
                <a:prstGeom prst="rect">
                  <a:avLst/>
                </a:prstGeom>
              </p:spPr>
            </p:pic>
          </mc:Fallback>
        </mc:AlternateContent>
      </p:grpSp>
      <p:grpSp>
        <p:nvGrpSpPr>
          <p:cNvPr id="249" name="Gruppieren 248">
            <a:extLst>
              <a:ext uri="{FF2B5EF4-FFF2-40B4-BE49-F238E27FC236}">
                <a16:creationId xmlns:a16="http://schemas.microsoft.com/office/drawing/2014/main" id="{2F4EB710-130B-4D15-1135-ECD6B8C4C6DB}"/>
              </a:ext>
            </a:extLst>
          </p:cNvPr>
          <p:cNvGrpSpPr/>
          <p:nvPr/>
        </p:nvGrpSpPr>
        <p:grpSpPr>
          <a:xfrm>
            <a:off x="6570949" y="4303342"/>
            <a:ext cx="885240" cy="342360"/>
            <a:chOff x="6570949" y="4303342"/>
            <a:chExt cx="885240" cy="342360"/>
          </a:xfrm>
        </p:grpSpPr>
        <mc:AlternateContent xmlns:mc="http://schemas.openxmlformats.org/markup-compatibility/2006">
          <mc:Choice xmlns:p14="http://schemas.microsoft.com/office/powerpoint/2010/main" Requires="p14">
            <p:contentPart p14:bwMode="auto" r:id="rId389">
              <p14:nvContentPartPr>
                <p14:cNvPr id="244" name="Freihand 243">
                  <a:extLst>
                    <a:ext uri="{FF2B5EF4-FFF2-40B4-BE49-F238E27FC236}">
                      <a16:creationId xmlns:a16="http://schemas.microsoft.com/office/drawing/2014/main" id="{313FD08B-84FF-3AB3-997F-8E188F9C37AB}"/>
                    </a:ext>
                  </a:extLst>
                </p14:cNvPr>
                <p14:cNvContentPartPr/>
                <p14:nvPr/>
              </p14:nvContentPartPr>
              <p14:xfrm>
                <a:off x="6570949" y="4467862"/>
                <a:ext cx="175320" cy="37440"/>
              </p14:xfrm>
            </p:contentPart>
          </mc:Choice>
          <mc:Fallback>
            <p:pic>
              <p:nvPicPr>
                <p:cNvPr id="244" name="Freihand 243">
                  <a:extLst>
                    <a:ext uri="{FF2B5EF4-FFF2-40B4-BE49-F238E27FC236}">
                      <a16:creationId xmlns:a16="http://schemas.microsoft.com/office/drawing/2014/main" id="{313FD08B-84FF-3AB3-997F-8E188F9C37AB}"/>
                    </a:ext>
                  </a:extLst>
                </p:cNvPr>
                <p:cNvPicPr/>
                <p:nvPr/>
              </p:nvPicPr>
              <p:blipFill>
                <a:blip r:embed="rId390"/>
                <a:stretch>
                  <a:fillRect/>
                </a:stretch>
              </p:blipFill>
              <p:spPr>
                <a:xfrm>
                  <a:off x="6562309" y="4458862"/>
                  <a:ext cx="192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5" name="Freihand 244">
                  <a:extLst>
                    <a:ext uri="{FF2B5EF4-FFF2-40B4-BE49-F238E27FC236}">
                      <a16:creationId xmlns:a16="http://schemas.microsoft.com/office/drawing/2014/main" id="{DC16A3C6-82D5-40DC-3CED-855E3DAFD9E3}"/>
                    </a:ext>
                  </a:extLst>
                </p14:cNvPr>
                <p14:cNvContentPartPr/>
                <p14:nvPr/>
              </p14:nvContentPartPr>
              <p14:xfrm>
                <a:off x="6595789" y="4562182"/>
                <a:ext cx="177840" cy="53640"/>
              </p14:xfrm>
            </p:contentPart>
          </mc:Choice>
          <mc:Fallback>
            <p:pic>
              <p:nvPicPr>
                <p:cNvPr id="245" name="Freihand 244">
                  <a:extLst>
                    <a:ext uri="{FF2B5EF4-FFF2-40B4-BE49-F238E27FC236}">
                      <a16:creationId xmlns:a16="http://schemas.microsoft.com/office/drawing/2014/main" id="{DC16A3C6-82D5-40DC-3CED-855E3DAFD9E3}"/>
                    </a:ext>
                  </a:extLst>
                </p:cNvPr>
                <p:cNvPicPr/>
                <p:nvPr/>
              </p:nvPicPr>
              <p:blipFill>
                <a:blip r:embed="rId392"/>
                <a:stretch>
                  <a:fillRect/>
                </a:stretch>
              </p:blipFill>
              <p:spPr>
                <a:xfrm>
                  <a:off x="6586789" y="4553542"/>
                  <a:ext cx="195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6" name="Freihand 245">
                  <a:extLst>
                    <a:ext uri="{FF2B5EF4-FFF2-40B4-BE49-F238E27FC236}">
                      <a16:creationId xmlns:a16="http://schemas.microsoft.com/office/drawing/2014/main" id="{09A00CB3-75E1-CC8B-E8CD-BA0701094060}"/>
                    </a:ext>
                  </a:extLst>
                </p14:cNvPr>
                <p14:cNvContentPartPr/>
                <p14:nvPr/>
              </p14:nvContentPartPr>
              <p14:xfrm>
                <a:off x="6881269" y="4373542"/>
                <a:ext cx="175320" cy="195480"/>
              </p14:xfrm>
            </p:contentPart>
          </mc:Choice>
          <mc:Fallback>
            <p:pic>
              <p:nvPicPr>
                <p:cNvPr id="246" name="Freihand 245">
                  <a:extLst>
                    <a:ext uri="{FF2B5EF4-FFF2-40B4-BE49-F238E27FC236}">
                      <a16:creationId xmlns:a16="http://schemas.microsoft.com/office/drawing/2014/main" id="{09A00CB3-75E1-CC8B-E8CD-BA0701094060}"/>
                    </a:ext>
                  </a:extLst>
                </p:cNvPr>
                <p:cNvPicPr/>
                <p:nvPr/>
              </p:nvPicPr>
              <p:blipFill>
                <a:blip r:embed="rId394"/>
                <a:stretch>
                  <a:fillRect/>
                </a:stretch>
              </p:blipFill>
              <p:spPr>
                <a:xfrm>
                  <a:off x="6872629" y="4364902"/>
                  <a:ext cx="192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7" name="Freihand 246">
                  <a:extLst>
                    <a:ext uri="{FF2B5EF4-FFF2-40B4-BE49-F238E27FC236}">
                      <a16:creationId xmlns:a16="http://schemas.microsoft.com/office/drawing/2014/main" id="{1E164A87-B9CB-6614-A564-B30D694E8933}"/>
                    </a:ext>
                  </a:extLst>
                </p14:cNvPr>
                <p14:cNvContentPartPr/>
                <p14:nvPr/>
              </p14:nvContentPartPr>
              <p14:xfrm>
                <a:off x="7131829" y="4522582"/>
                <a:ext cx="35280" cy="123120"/>
              </p14:xfrm>
            </p:contentPart>
          </mc:Choice>
          <mc:Fallback>
            <p:pic>
              <p:nvPicPr>
                <p:cNvPr id="247" name="Freihand 246">
                  <a:extLst>
                    <a:ext uri="{FF2B5EF4-FFF2-40B4-BE49-F238E27FC236}">
                      <a16:creationId xmlns:a16="http://schemas.microsoft.com/office/drawing/2014/main" id="{1E164A87-B9CB-6614-A564-B30D694E8933}"/>
                    </a:ext>
                  </a:extLst>
                </p:cNvPr>
                <p:cNvPicPr/>
                <p:nvPr/>
              </p:nvPicPr>
              <p:blipFill>
                <a:blip r:embed="rId396"/>
                <a:stretch>
                  <a:fillRect/>
                </a:stretch>
              </p:blipFill>
              <p:spPr>
                <a:xfrm>
                  <a:off x="7123189" y="4513582"/>
                  <a:ext cx="52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8" name="Freihand 247">
                  <a:extLst>
                    <a:ext uri="{FF2B5EF4-FFF2-40B4-BE49-F238E27FC236}">
                      <a16:creationId xmlns:a16="http://schemas.microsoft.com/office/drawing/2014/main" id="{E48BA126-DFC6-C498-DA52-54695B888405}"/>
                    </a:ext>
                  </a:extLst>
                </p14:cNvPr>
                <p14:cNvContentPartPr/>
                <p14:nvPr/>
              </p14:nvContentPartPr>
              <p14:xfrm>
                <a:off x="7257109" y="4303342"/>
                <a:ext cx="199080" cy="316800"/>
              </p14:xfrm>
            </p:contentPart>
          </mc:Choice>
          <mc:Fallback>
            <p:pic>
              <p:nvPicPr>
                <p:cNvPr id="248" name="Freihand 247">
                  <a:extLst>
                    <a:ext uri="{FF2B5EF4-FFF2-40B4-BE49-F238E27FC236}">
                      <a16:creationId xmlns:a16="http://schemas.microsoft.com/office/drawing/2014/main" id="{E48BA126-DFC6-C498-DA52-54695B888405}"/>
                    </a:ext>
                  </a:extLst>
                </p:cNvPr>
                <p:cNvPicPr/>
                <p:nvPr/>
              </p:nvPicPr>
              <p:blipFill>
                <a:blip r:embed="rId398"/>
                <a:stretch>
                  <a:fillRect/>
                </a:stretch>
              </p:blipFill>
              <p:spPr>
                <a:xfrm>
                  <a:off x="7248469" y="4294342"/>
                  <a:ext cx="216720" cy="334440"/>
                </a:xfrm>
                <a:prstGeom prst="rect">
                  <a:avLst/>
                </a:prstGeom>
              </p:spPr>
            </p:pic>
          </mc:Fallback>
        </mc:AlternateContent>
      </p:grpSp>
    </p:spTree>
    <p:extLst>
      <p:ext uri="{BB962C8B-B14F-4D97-AF65-F5344CB8AC3E}">
        <p14:creationId xmlns:p14="http://schemas.microsoft.com/office/powerpoint/2010/main" val="34883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p:spTree>
    <p:extLst>
      <p:ext uri="{BB962C8B-B14F-4D97-AF65-F5344CB8AC3E}">
        <p14:creationId xmlns:p14="http://schemas.microsoft.com/office/powerpoint/2010/main" val="348030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2774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A36353ED-379B-F5AB-3CAD-BF89DF6E01F9}"/>
                  </a:ext>
                </a:extLst>
              </p14:cNvPr>
              <p14:cNvContentPartPr/>
              <p14:nvPr/>
            </p14:nvContentPartPr>
            <p14:xfrm>
              <a:off x="11607349" y="1638622"/>
              <a:ext cx="15840" cy="27720"/>
            </p14:xfrm>
          </p:contentPart>
        </mc:Choice>
        <mc:Fallback xmlns="">
          <p:pic>
            <p:nvPicPr>
              <p:cNvPr id="3" name="Freihand 2">
                <a:extLst>
                  <a:ext uri="{FF2B5EF4-FFF2-40B4-BE49-F238E27FC236}">
                    <a16:creationId xmlns:a16="http://schemas.microsoft.com/office/drawing/2014/main" id="{A36353ED-379B-F5AB-3CAD-BF89DF6E01F9}"/>
                  </a:ext>
                </a:extLst>
              </p:cNvPr>
              <p:cNvPicPr/>
              <p:nvPr/>
            </p:nvPicPr>
            <p:blipFill>
              <a:blip r:embed="rId3"/>
              <a:stretch>
                <a:fillRect/>
              </a:stretch>
            </p:blipFill>
            <p:spPr>
              <a:xfrm>
                <a:off x="11598709" y="1629982"/>
                <a:ext cx="33480" cy="45360"/>
              </a:xfrm>
              <a:prstGeom prst="rect">
                <a:avLst/>
              </a:prstGeom>
            </p:spPr>
          </p:pic>
        </mc:Fallback>
      </mc:AlternateContent>
    </p:spTree>
    <p:extLst>
      <p:ext uri="{BB962C8B-B14F-4D97-AF65-F5344CB8AC3E}">
        <p14:creationId xmlns:p14="http://schemas.microsoft.com/office/powerpoint/2010/main" val="158584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241465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29336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5323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84286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925483" y="881336"/>
            <a:ext cx="9144000" cy="5976664"/>
          </a:xfrm>
          <a:prstGeom prst="rect">
            <a:avLst/>
          </a:prstGeom>
          <a:noFill/>
        </p:spPr>
        <p:txBody>
          <a:bodyPr wrap="square" rtlCol="0">
            <a:noAutofit/>
          </a:bodyPr>
          <a:lstStyle/>
          <a:p>
            <a:r>
              <a:rPr lang="de-DE" sz="2400" b="1" u="sng"/>
              <a:t>Definition:</a:t>
            </a:r>
            <a:endParaRPr lang="de-DE" sz="2400" b="1" u="sng" dirty="0"/>
          </a:p>
          <a:p>
            <a:r>
              <a:rPr lang="en-US" sz="2400"/>
              <a:t>The concentration ratio (CR) is the sum of the percentage market shares of a pre-specified number of the largest firms in an industry</a:t>
            </a:r>
            <a:r>
              <a:rPr lang="de-DE" sz="2400"/>
              <a:t>.</a:t>
            </a:r>
          </a:p>
          <a:p>
            <a:endParaRPr lang="de-DE" sz="2400"/>
          </a:p>
          <a:p>
            <a:r>
              <a:rPr lang="de-DE" sz="2400"/>
              <a:t>Example</a:t>
            </a:r>
            <a:endParaRPr lang="de-DE" sz="2400" dirty="0"/>
          </a:p>
          <a:p>
            <a:pPr marL="342900" indent="-342900">
              <a:buFont typeface="Arial" panose="020B0604020202020204" pitchFamily="34" charset="0"/>
              <a:buChar char="•"/>
            </a:pPr>
            <a:r>
              <a:rPr lang="de-DE" sz="2400"/>
              <a:t>The three largest firms have a market share of </a:t>
            </a:r>
            <a:r>
              <a:rPr lang="de-DE" sz="2400" dirty="0"/>
              <a:t>90%.</a:t>
            </a:r>
          </a:p>
          <a:p>
            <a:endParaRPr lang="de-DE" sz="2400" dirty="0"/>
          </a:p>
          <a:p>
            <a:endParaRPr lang="de-DE" sz="2400" dirty="0"/>
          </a:p>
        </p:txBody>
      </p:sp>
      <p:sp>
        <p:nvSpPr>
          <p:cNvPr id="2" name="Rechteck 1">
            <a:extLst>
              <a:ext uri="{FF2B5EF4-FFF2-40B4-BE49-F238E27FC236}">
                <a16:creationId xmlns:a16="http://schemas.microsoft.com/office/drawing/2014/main" id="{BA3B62DC-7F5E-368B-96CE-17E7E596E6AE}"/>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05CC92BE-C9E3-3550-C23A-9C8A8F96F148}"/>
                  </a:ext>
                </a:extLst>
              </p14:cNvPr>
              <p14:cNvContentPartPr/>
              <p14:nvPr/>
            </p14:nvContentPartPr>
            <p14:xfrm>
              <a:off x="4396549" y="723862"/>
              <a:ext cx="3888000" cy="60120"/>
            </p14:xfrm>
          </p:contentPart>
        </mc:Choice>
        <mc:Fallback xmlns="">
          <p:pic>
            <p:nvPicPr>
              <p:cNvPr id="6" name="Freihand 5">
                <a:extLst>
                  <a:ext uri="{FF2B5EF4-FFF2-40B4-BE49-F238E27FC236}">
                    <a16:creationId xmlns:a16="http://schemas.microsoft.com/office/drawing/2014/main" id="{05CC92BE-C9E3-3550-C23A-9C8A8F96F148}"/>
                  </a:ext>
                </a:extLst>
              </p:cNvPr>
              <p:cNvPicPr/>
              <p:nvPr/>
            </p:nvPicPr>
            <p:blipFill>
              <a:blip r:embed="rId3"/>
              <a:stretch>
                <a:fillRect/>
              </a:stretch>
            </p:blipFill>
            <p:spPr>
              <a:xfrm>
                <a:off x="4387909" y="715222"/>
                <a:ext cx="3905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5B99EC7C-4536-7A7A-8F7F-93FC9F7F8D6B}"/>
                  </a:ext>
                </a:extLst>
              </p14:cNvPr>
              <p14:cNvContentPartPr/>
              <p14:nvPr/>
            </p14:nvContentPartPr>
            <p14:xfrm>
              <a:off x="1835149" y="2724382"/>
              <a:ext cx="1685880" cy="553680"/>
            </p14:xfrm>
          </p:contentPart>
        </mc:Choice>
        <mc:Fallback xmlns="">
          <p:pic>
            <p:nvPicPr>
              <p:cNvPr id="7" name="Freihand 6">
                <a:extLst>
                  <a:ext uri="{FF2B5EF4-FFF2-40B4-BE49-F238E27FC236}">
                    <a16:creationId xmlns:a16="http://schemas.microsoft.com/office/drawing/2014/main" id="{5B99EC7C-4536-7A7A-8F7F-93FC9F7F8D6B}"/>
                  </a:ext>
                </a:extLst>
              </p:cNvPr>
              <p:cNvPicPr/>
              <p:nvPr/>
            </p:nvPicPr>
            <p:blipFill>
              <a:blip r:embed="rId5"/>
              <a:stretch>
                <a:fillRect/>
              </a:stretch>
            </p:blipFill>
            <p:spPr>
              <a:xfrm>
                <a:off x="1826509" y="2715382"/>
                <a:ext cx="17035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8D081CFF-914A-01C1-FF9E-5164CCB81670}"/>
                  </a:ext>
                </a:extLst>
              </p14:cNvPr>
              <p14:cNvContentPartPr/>
              <p14:nvPr/>
            </p14:nvContentPartPr>
            <p14:xfrm>
              <a:off x="4849429" y="2634382"/>
              <a:ext cx="3164040" cy="709200"/>
            </p14:xfrm>
          </p:contentPart>
        </mc:Choice>
        <mc:Fallback xmlns="">
          <p:pic>
            <p:nvPicPr>
              <p:cNvPr id="8" name="Freihand 7">
                <a:extLst>
                  <a:ext uri="{FF2B5EF4-FFF2-40B4-BE49-F238E27FC236}">
                    <a16:creationId xmlns:a16="http://schemas.microsoft.com/office/drawing/2014/main" id="{8D081CFF-914A-01C1-FF9E-5164CCB81670}"/>
                  </a:ext>
                </a:extLst>
              </p:cNvPr>
              <p:cNvPicPr/>
              <p:nvPr/>
            </p:nvPicPr>
            <p:blipFill>
              <a:blip r:embed="rId7"/>
              <a:stretch>
                <a:fillRect/>
              </a:stretch>
            </p:blipFill>
            <p:spPr>
              <a:xfrm>
                <a:off x="4840429" y="2625742"/>
                <a:ext cx="3181680" cy="726840"/>
              </a:xfrm>
              <a:prstGeom prst="rect">
                <a:avLst/>
              </a:prstGeom>
            </p:spPr>
          </p:pic>
        </mc:Fallback>
      </mc:AlternateContent>
      <p:grpSp>
        <p:nvGrpSpPr>
          <p:cNvPr id="13" name="Gruppieren 12">
            <a:extLst>
              <a:ext uri="{FF2B5EF4-FFF2-40B4-BE49-F238E27FC236}">
                <a16:creationId xmlns:a16="http://schemas.microsoft.com/office/drawing/2014/main" id="{66232BDD-77A5-D731-18A6-C028C1F7B6E0}"/>
              </a:ext>
            </a:extLst>
          </p:cNvPr>
          <p:cNvGrpSpPr/>
          <p:nvPr/>
        </p:nvGrpSpPr>
        <p:grpSpPr>
          <a:xfrm>
            <a:off x="4262269" y="71542"/>
            <a:ext cx="3758400" cy="782280"/>
            <a:chOff x="4262269" y="71542"/>
            <a:chExt cx="3758400" cy="78228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60A4FD3F-3410-9FE0-1496-6CD1FB67C980}"/>
                    </a:ext>
                  </a:extLst>
                </p14:cNvPr>
                <p14:cNvContentPartPr/>
                <p14:nvPr/>
              </p14:nvContentPartPr>
              <p14:xfrm>
                <a:off x="4262269" y="221302"/>
                <a:ext cx="3758400" cy="632520"/>
              </p14:xfrm>
            </p:contentPart>
          </mc:Choice>
          <mc:Fallback>
            <p:pic>
              <p:nvPicPr>
                <p:cNvPr id="9" name="Freihand 8">
                  <a:extLst>
                    <a:ext uri="{FF2B5EF4-FFF2-40B4-BE49-F238E27FC236}">
                      <a16:creationId xmlns:a16="http://schemas.microsoft.com/office/drawing/2014/main" id="{60A4FD3F-3410-9FE0-1496-6CD1FB67C980}"/>
                    </a:ext>
                  </a:extLst>
                </p:cNvPr>
                <p:cNvPicPr/>
                <p:nvPr/>
              </p:nvPicPr>
              <p:blipFill>
                <a:blip r:embed="rId9"/>
                <a:stretch>
                  <a:fillRect/>
                </a:stretch>
              </p:blipFill>
              <p:spPr>
                <a:xfrm>
                  <a:off x="4253269" y="212302"/>
                  <a:ext cx="3776040" cy="650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CC34A316-E895-074A-C0F8-0E891893E4EC}"/>
                    </a:ext>
                  </a:extLst>
                </p14:cNvPr>
                <p14:cNvContentPartPr/>
                <p14:nvPr/>
              </p14:nvContentPartPr>
              <p14:xfrm>
                <a:off x="6237589" y="150022"/>
                <a:ext cx="1717920" cy="307440"/>
              </p14:xfrm>
            </p:contentPart>
          </mc:Choice>
          <mc:Fallback>
            <p:pic>
              <p:nvPicPr>
                <p:cNvPr id="10" name="Freihand 9">
                  <a:extLst>
                    <a:ext uri="{FF2B5EF4-FFF2-40B4-BE49-F238E27FC236}">
                      <a16:creationId xmlns:a16="http://schemas.microsoft.com/office/drawing/2014/main" id="{CC34A316-E895-074A-C0F8-0E891893E4EC}"/>
                    </a:ext>
                  </a:extLst>
                </p:cNvPr>
                <p:cNvPicPr/>
                <p:nvPr/>
              </p:nvPicPr>
              <p:blipFill>
                <a:blip r:embed="rId11"/>
                <a:stretch>
                  <a:fillRect/>
                </a:stretch>
              </p:blipFill>
              <p:spPr>
                <a:xfrm>
                  <a:off x="6228949" y="141382"/>
                  <a:ext cx="17355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840FD9FF-6A83-32FC-D23E-DE75CC6BFF5B}"/>
                    </a:ext>
                  </a:extLst>
                </p14:cNvPr>
                <p14:cNvContentPartPr/>
                <p14:nvPr/>
              </p14:nvContentPartPr>
              <p14:xfrm>
                <a:off x="4504909" y="71542"/>
                <a:ext cx="1788120" cy="115200"/>
              </p14:xfrm>
            </p:contentPart>
          </mc:Choice>
          <mc:Fallback>
            <p:pic>
              <p:nvPicPr>
                <p:cNvPr id="12" name="Freihand 11">
                  <a:extLst>
                    <a:ext uri="{FF2B5EF4-FFF2-40B4-BE49-F238E27FC236}">
                      <a16:creationId xmlns:a16="http://schemas.microsoft.com/office/drawing/2014/main" id="{840FD9FF-6A83-32FC-D23E-DE75CC6BFF5B}"/>
                    </a:ext>
                  </a:extLst>
                </p:cNvPr>
                <p:cNvPicPr/>
                <p:nvPr/>
              </p:nvPicPr>
              <p:blipFill>
                <a:blip r:embed="rId13"/>
                <a:stretch>
                  <a:fillRect/>
                </a:stretch>
              </p:blipFill>
              <p:spPr>
                <a:xfrm>
                  <a:off x="4496269" y="62902"/>
                  <a:ext cx="1805760" cy="132840"/>
                </a:xfrm>
                <a:prstGeom prst="rect">
                  <a:avLst/>
                </a:prstGeom>
              </p:spPr>
            </p:pic>
          </mc:Fallback>
        </mc:AlternateContent>
      </p:grpSp>
    </p:spTree>
    <p:extLst>
      <p:ext uri="{BB962C8B-B14F-4D97-AF65-F5344CB8AC3E}">
        <p14:creationId xmlns:p14="http://schemas.microsoft.com/office/powerpoint/2010/main" val="110628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946311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Die Lorenzkurve ist abschnittsweise linear</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7982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55001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a:t>Bill-Gates</a:t>
            </a:r>
            <a:endParaRPr lang="de-DE" sz="2200" b="1" dirty="0"/>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spTree>
    <p:extLst>
      <p:ext uri="{BB962C8B-B14F-4D97-AF65-F5344CB8AC3E}">
        <p14:creationId xmlns:p14="http://schemas.microsoft.com/office/powerpoint/2010/main" val="9975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748464" cy="5976664"/>
              </a:xfrm>
              <a:prstGeom prst="rect">
                <a:avLst/>
              </a:prstGeom>
              <a:noFill/>
            </p:spPr>
            <p:txBody>
              <a:bodyPr wrap="square" rtlCol="0">
                <a:noAutofit/>
              </a:bodyPr>
              <a:lstStyle/>
              <a:p>
                <a:r>
                  <a:rPr lang="de-DE" sz="2400"/>
                  <a:t>The Gini coefficient measures the inequality of the income distribution.</a:t>
                </a:r>
              </a:p>
              <a:p>
                <a:r>
                  <a:rPr lang="de-DE" sz="2400"/>
                  <a:t>The Gini coefficient (GC) is defined via the Lorenz-curve:</a:t>
                </a:r>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a:p>
              <a:p>
                <a:r>
                  <a:rPr lang="de-DE" sz="2000"/>
                  <a:t>Since the area between the 45°-Line and the horizontal axes equals ½ we abtain also</a:t>
                </a:r>
              </a:p>
              <a:p>
                <a:endParaRPr lang="de-DE" sz="2000"/>
              </a:p>
              <a:p>
                <a:endParaRPr lang="de-DE" sz="24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748464" cy="5976664"/>
              </a:xfrm>
              <a:prstGeom prst="rect">
                <a:avLst/>
              </a:prstGeom>
              <a:blipFill>
                <a:blip r:embed="rId2"/>
                <a:stretch>
                  <a:fillRect l="-1045" t="-815" r="-69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85367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a:t>
            </a:r>
            <a:r>
              <a:rPr lang="de-DE" sz="4000" b="1" baseline="30000" dirty="0" err="1"/>
              <a:t>Gini</a:t>
            </a:r>
            <a:r>
              <a:rPr lang="de-DE" sz="4000" b="1" baseline="30000" dirty="0"/>
              <a:t>-Koeffizient und Lorenzkurve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err="1"/>
              <a:t>Gini</a:t>
            </a:r>
            <a:r>
              <a:rPr lang="de-DE" sz="2400" dirty="0"/>
              <a:t>-Koeffizient = GK =</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642492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a:t>                                                                                                        with </a:t>
                </a:r>
                <a:r>
                  <a:rPr lang="de-DE" sz="2400" dirty="0"/>
                  <a:t>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a:t> </a:t>
                </a:r>
                <a:r>
                  <a:rPr lang="de-DE" sz="2400" b="1" u="sng"/>
                  <a:t>Properties:</a:t>
                </a:r>
                <a:endParaRPr lang="de-DE" sz="2400" b="1" u="sng" dirty="0"/>
              </a:p>
              <a:p>
                <a:endParaRPr lang="de-DE" sz="2400" dirty="0"/>
              </a:p>
              <a:p>
                <a:pPr marL="342900" indent="-342900">
                  <a:buFont typeface="Arial" panose="020B0604020202020204" pitchFamily="34" charset="0"/>
                  <a:buChar char="•"/>
                </a:pPr>
                <a:r>
                  <a:rPr lang="de-DE" sz="2400"/>
                  <a:t>The Gini-coefficient lies between </a:t>
                </a:r>
                <a:r>
                  <a:rPr lang="de-DE" sz="2400" b="1"/>
                  <a:t>0</a:t>
                </a:r>
                <a:r>
                  <a:rPr lang="de-DE" sz="2400"/>
                  <a:t> </a:t>
                </a:r>
                <a:r>
                  <a:rPr lang="de-DE" sz="2400" dirty="0"/>
                  <a:t>und </a:t>
                </a:r>
                <a:r>
                  <a:rPr lang="de-DE" sz="2400" b="1" dirty="0"/>
                  <a:t>1</a:t>
                </a:r>
              </a:p>
              <a:p>
                <a:pPr marL="342900" indent="-342900">
                  <a:buFont typeface="Arial" panose="020B0604020202020204" pitchFamily="34" charset="0"/>
                  <a:buChar char="•"/>
                </a:pPr>
                <a:r>
                  <a:rPr lang="de-DE" sz="2400"/>
                  <a:t>For the uniform distribution we have </a:t>
                </a:r>
                <a:r>
                  <a:rPr lang="de-DE" sz="2400" b="1"/>
                  <a:t>GC=</a:t>
                </a:r>
                <a:r>
                  <a:rPr lang="de-DE" sz="2400" b="1" dirty="0"/>
                  <a:t>0</a:t>
                </a:r>
              </a:p>
              <a:p>
                <a:pPr marL="342900" indent="-342900">
                  <a:buFont typeface="Arial" panose="020B0604020202020204" pitchFamily="34" charset="0"/>
                  <a:buChar char="•"/>
                </a:pPr>
                <a:r>
                  <a:rPr lang="de-DE" sz="2400"/>
                  <a:t>If total income is concentrated at one person we have </a:t>
                </a:r>
                <a:r>
                  <a:rPr lang="de-DE" sz="2400" b="1"/>
                  <a:t>GC</a:t>
                </a:r>
                <a:r>
                  <a:rPr lang="de-DE" sz="2400" b="1" baseline="-25000"/>
                  <a:t>max</a:t>
                </a:r>
                <a:r>
                  <a:rPr lang="de-DE" sz="2400" b="1" dirty="0"/>
                  <a:t>=(n-1</a:t>
                </a:r>
                <a:r>
                  <a:rPr lang="de-DE" sz="2400" b="1"/>
                  <a:t>)/n </a:t>
                </a:r>
                <a:r>
                  <a:rPr lang="de-DE" sz="2400"/>
                  <a:t>which tends to 1, if n is large</a:t>
                </a:r>
                <a:r>
                  <a:rPr lang="de-DE" sz="2400" b="1"/>
                  <a:t> </a:t>
                </a:r>
                <a:endParaRPr lang="de-DE" sz="2400" b="1"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5352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51110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p:spTree>
    <p:extLst>
      <p:ext uri="{BB962C8B-B14F-4D97-AF65-F5344CB8AC3E}">
        <p14:creationId xmlns:p14="http://schemas.microsoft.com/office/powerpoint/2010/main" val="4264752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5161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1CDE578F-CA43-4EAE-8AF2-1C6B9CC319C0}"/>
                  </a:ext>
                </a:extLst>
              </p:cNvPr>
              <p:cNvSpPr txBox="1"/>
              <p:nvPr/>
            </p:nvSpPr>
            <p:spPr>
              <a:xfrm>
                <a:off x="1524000" y="764704"/>
                <a:ext cx="9144000" cy="5976664"/>
              </a:xfrm>
              <a:prstGeom prst="rect">
                <a:avLst/>
              </a:prstGeom>
              <a:noFill/>
            </p:spPr>
            <p:txBody>
              <a:bodyPr wrap="square" rtlCol="0">
                <a:noAutofit/>
              </a:bodyPr>
              <a:lstStyle/>
              <a:p>
                <a:endParaRPr lang="de-DE" sz="2400"/>
              </a:p>
              <a:p>
                <a:endParaRPr lang="de-DE" sz="2400" dirty="0"/>
              </a:p>
              <a:p>
                <a14:m>
                  <m:oMath xmlns:m="http://schemas.openxmlformats.org/officeDocument/2006/math">
                    <m:r>
                      <m:rPr>
                        <m:nor/>
                      </m:rPr>
                      <a:rPr lang="de-DE" sz="2400" dirty="0"/>
                      <m:t>CR</m:t>
                    </m:r>
                    <m:r>
                      <m:rPr>
                        <m:nor/>
                      </m:rPr>
                      <a:rPr lang="de-DE" sz="2400" baseline="-25000" dirty="0"/>
                      <m:t>1</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1</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den>
                    </m:f>
                  </m:oMath>
                </a14:m>
                <a:r>
                  <a:rPr lang="de-DE" sz="24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1</m:t>
                        </m:r>
                      </m:sub>
                    </m:sSub>
                  </m:oMath>
                </a14:m>
                <a:r>
                  <a:rPr lang="de-DE" sz="2000"/>
                  <a:t>: Revenue the largest firm,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oMath>
                </a14:m>
                <a:r>
                  <a:rPr lang="de-DE" sz="2000"/>
                  <a:t>: Total revenue of the whole sector </a:t>
                </a:r>
                <a:r>
                  <a:rPr lang="de-DE" sz="2000" dirty="0"/>
                  <a:t>	</a:t>
                </a:r>
                <a:r>
                  <a:rPr lang="de-DE" sz="2000"/>
                  <a:t>	</a:t>
                </a:r>
              </a:p>
              <a:p>
                <a:endParaRPr lang="de-DE" sz="2400" dirty="0"/>
              </a:p>
              <a:p>
                <a14:m>
                  <m:oMath xmlns:m="http://schemas.openxmlformats.org/officeDocument/2006/math">
                    <m:r>
                      <m:rPr>
                        <m:nor/>
                      </m:rPr>
                      <a:rPr lang="de-DE" sz="2400" dirty="0"/>
                      <m:t>CR</m:t>
                    </m:r>
                    <m:r>
                      <m:rPr>
                        <m:nor/>
                      </m:rPr>
                      <a:rPr lang="de-DE" sz="2400" baseline="-25000" dirty="0"/>
                      <m:t>k</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𝑘</m:t>
                                </m:r>
                              </m:sup>
                              <m:e>
                                <m:r>
                                  <a:rPr lang="de-DE" sz="2400" b="0" i="1" dirty="0" smtClean="0">
                                    <a:latin typeface="Cambria Math" panose="02040503050406030204" pitchFamily="18" charset="0"/>
                                  </a:rPr>
                                  <m:t>𝑥</m:t>
                                </m:r>
                              </m:e>
                            </m:nary>
                          </m:e>
                          <m:sub>
                            <m:r>
                              <a:rPr lang="de-DE" sz="2400" b="0" i="1" dirty="0" smtClean="0">
                                <a:latin typeface="Cambria Math" panose="02040503050406030204" pitchFamily="18" charset="0"/>
                              </a:rPr>
                              <m:t>𝑗</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r>
                          <a:rPr lang="de-DE" sz="2400" i="1" dirty="0">
                            <a:latin typeface="Cambria Math" panose="02040503050406030204" pitchFamily="18" charset="0"/>
                          </a:rPr>
                          <m:t> </m:t>
                        </m:r>
                      </m:den>
                    </m:f>
                    <m:r>
                      <a:rPr lang="de-DE" sz="2400" i="1" dirty="0">
                        <a:latin typeface="Cambria Math" panose="02040503050406030204" pitchFamily="18" charset="0"/>
                      </a:rPr>
                      <m:t> </m:t>
                    </m:r>
                  </m:oMath>
                </a14:m>
                <a:r>
                  <a:rPr lang="de-DE" sz="2400" dirty="0"/>
                  <a:t>	 k</a:t>
                </a:r>
                <a:r>
                  <a:rPr lang="de-DE" sz="2000"/>
                  <a:t>: Number of the k-th largest firms in the sector consisting of n 		     firms.</a:t>
                </a:r>
                <a:endParaRPr lang="de-DE" sz="2000" dirty="0"/>
              </a:p>
              <a:p>
                <a:endParaRPr lang="de-DE" dirty="0"/>
              </a:p>
            </p:txBody>
          </p:sp>
        </mc:Choice>
        <mc:Fallback xmlns="">
          <p:sp>
            <p:nvSpPr>
              <p:cNvPr id="5" name="Textfeld 4">
                <a:extLst>
                  <a:ext uri="{FF2B5EF4-FFF2-40B4-BE49-F238E27FC236}">
                    <a16:creationId xmlns:a16="http://schemas.microsoft.com/office/drawing/2014/main" id="{1CDE578F-CA43-4EAE-8AF2-1C6B9CC319C0}"/>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5179FA3-00FA-88B3-65DA-2381DB326259}"/>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25" name="Freihand 24">
                <a:extLst>
                  <a:ext uri="{FF2B5EF4-FFF2-40B4-BE49-F238E27FC236}">
                    <a16:creationId xmlns:a16="http://schemas.microsoft.com/office/drawing/2014/main" id="{04FA7547-BD29-2232-4202-F4410B8D6264}"/>
                  </a:ext>
                </a:extLst>
              </p14:cNvPr>
              <p14:cNvContentPartPr/>
              <p14:nvPr/>
            </p14:nvContentPartPr>
            <p14:xfrm>
              <a:off x="2300629" y="1448902"/>
              <a:ext cx="402840" cy="754200"/>
            </p14:xfrm>
          </p:contentPart>
        </mc:Choice>
        <mc:Fallback xmlns="">
          <p:pic>
            <p:nvPicPr>
              <p:cNvPr id="25" name="Freihand 24">
                <a:extLst>
                  <a:ext uri="{FF2B5EF4-FFF2-40B4-BE49-F238E27FC236}">
                    <a16:creationId xmlns:a16="http://schemas.microsoft.com/office/drawing/2014/main" id="{04FA7547-BD29-2232-4202-F4410B8D6264}"/>
                  </a:ext>
                </a:extLst>
              </p:cNvPr>
              <p:cNvPicPr/>
              <p:nvPr/>
            </p:nvPicPr>
            <p:blipFill>
              <a:blip r:embed="rId4"/>
              <a:stretch>
                <a:fillRect/>
              </a:stretch>
            </p:blipFill>
            <p:spPr>
              <a:xfrm>
                <a:off x="2291989" y="1439902"/>
                <a:ext cx="420480" cy="771840"/>
              </a:xfrm>
              <a:prstGeom prst="rect">
                <a:avLst/>
              </a:prstGeom>
            </p:spPr>
          </p:pic>
        </mc:Fallback>
      </mc:AlternateContent>
      <p:grpSp>
        <p:nvGrpSpPr>
          <p:cNvPr id="122" name="Gruppieren 121">
            <a:extLst>
              <a:ext uri="{FF2B5EF4-FFF2-40B4-BE49-F238E27FC236}">
                <a16:creationId xmlns:a16="http://schemas.microsoft.com/office/drawing/2014/main" id="{5FE05541-C620-D599-12C3-F6811A6DC4C4}"/>
              </a:ext>
            </a:extLst>
          </p:cNvPr>
          <p:cNvGrpSpPr/>
          <p:nvPr/>
        </p:nvGrpSpPr>
        <p:grpSpPr>
          <a:xfrm>
            <a:off x="1009669" y="347302"/>
            <a:ext cx="7802280" cy="6141240"/>
            <a:chOff x="1009669" y="347302"/>
            <a:chExt cx="7802280" cy="6141240"/>
          </a:xfrm>
        </p:grpSpPr>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D8950EEC-006C-B219-73ED-2CFF13A354DF}"/>
                    </a:ext>
                  </a:extLst>
                </p14:cNvPr>
                <p14:cNvContentPartPr/>
                <p14:nvPr/>
              </p14:nvContentPartPr>
              <p14:xfrm>
                <a:off x="2255269" y="740062"/>
                <a:ext cx="84600" cy="321480"/>
              </p14:xfrm>
            </p:contentPart>
          </mc:Choice>
          <mc:Fallback xmlns="">
            <p:pic>
              <p:nvPicPr>
                <p:cNvPr id="10" name="Freihand 9">
                  <a:extLst>
                    <a:ext uri="{FF2B5EF4-FFF2-40B4-BE49-F238E27FC236}">
                      <a16:creationId xmlns:a16="http://schemas.microsoft.com/office/drawing/2014/main" id="{D8950EEC-006C-B219-73ED-2CFF13A354DF}"/>
                    </a:ext>
                  </a:extLst>
                </p:cNvPr>
                <p:cNvPicPr/>
                <p:nvPr/>
              </p:nvPicPr>
              <p:blipFill>
                <a:blip r:embed="rId6"/>
                <a:stretch>
                  <a:fillRect/>
                </a:stretch>
              </p:blipFill>
              <p:spPr>
                <a:xfrm>
                  <a:off x="2246269" y="731062"/>
                  <a:ext cx="1022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341BEDE5-3837-F3EC-C2C6-643C82CA6FAF}"/>
                    </a:ext>
                  </a:extLst>
                </p14:cNvPr>
                <p14:cNvContentPartPr/>
                <p14:nvPr/>
              </p14:nvContentPartPr>
              <p14:xfrm>
                <a:off x="2372269" y="848062"/>
                <a:ext cx="121320" cy="165960"/>
              </p14:xfrm>
            </p:contentPart>
          </mc:Choice>
          <mc:Fallback xmlns="">
            <p:pic>
              <p:nvPicPr>
                <p:cNvPr id="11" name="Freihand 10">
                  <a:extLst>
                    <a:ext uri="{FF2B5EF4-FFF2-40B4-BE49-F238E27FC236}">
                      <a16:creationId xmlns:a16="http://schemas.microsoft.com/office/drawing/2014/main" id="{341BEDE5-3837-F3EC-C2C6-643C82CA6FAF}"/>
                    </a:ext>
                  </a:extLst>
                </p:cNvPr>
                <p:cNvPicPr/>
                <p:nvPr/>
              </p:nvPicPr>
              <p:blipFill>
                <a:blip r:embed="rId8"/>
                <a:stretch>
                  <a:fillRect/>
                </a:stretch>
              </p:blipFill>
              <p:spPr>
                <a:xfrm>
                  <a:off x="2363269" y="839422"/>
                  <a:ext cx="138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09D9E28D-3046-7B10-EE95-3B2A4524F55E}"/>
                    </a:ext>
                  </a:extLst>
                </p14:cNvPr>
                <p14:cNvContentPartPr/>
                <p14:nvPr/>
              </p14:nvContentPartPr>
              <p14:xfrm>
                <a:off x="2521309" y="826462"/>
                <a:ext cx="60120" cy="163800"/>
              </p14:xfrm>
            </p:contentPart>
          </mc:Choice>
          <mc:Fallback xmlns="">
            <p:pic>
              <p:nvPicPr>
                <p:cNvPr id="12" name="Freihand 11">
                  <a:extLst>
                    <a:ext uri="{FF2B5EF4-FFF2-40B4-BE49-F238E27FC236}">
                      <a16:creationId xmlns:a16="http://schemas.microsoft.com/office/drawing/2014/main" id="{09D9E28D-3046-7B10-EE95-3B2A4524F55E}"/>
                    </a:ext>
                  </a:extLst>
                </p:cNvPr>
                <p:cNvPicPr/>
                <p:nvPr/>
              </p:nvPicPr>
              <p:blipFill>
                <a:blip r:embed="rId10"/>
                <a:stretch>
                  <a:fillRect/>
                </a:stretch>
              </p:blipFill>
              <p:spPr>
                <a:xfrm>
                  <a:off x="2512669" y="817462"/>
                  <a:ext cx="77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18ED821B-C486-9984-849E-EB9EA265E836}"/>
                    </a:ext>
                  </a:extLst>
                </p14:cNvPr>
                <p14:cNvContentPartPr/>
                <p14:nvPr/>
              </p14:nvContentPartPr>
              <p14:xfrm>
                <a:off x="2601949" y="769222"/>
                <a:ext cx="149400" cy="331920"/>
              </p14:xfrm>
            </p:contentPart>
          </mc:Choice>
          <mc:Fallback xmlns="">
            <p:pic>
              <p:nvPicPr>
                <p:cNvPr id="13" name="Freihand 12">
                  <a:extLst>
                    <a:ext uri="{FF2B5EF4-FFF2-40B4-BE49-F238E27FC236}">
                      <a16:creationId xmlns:a16="http://schemas.microsoft.com/office/drawing/2014/main" id="{18ED821B-C486-9984-849E-EB9EA265E836}"/>
                    </a:ext>
                  </a:extLst>
                </p:cNvPr>
                <p:cNvPicPr/>
                <p:nvPr/>
              </p:nvPicPr>
              <p:blipFill>
                <a:blip r:embed="rId12"/>
                <a:stretch>
                  <a:fillRect/>
                </a:stretch>
              </p:blipFill>
              <p:spPr>
                <a:xfrm>
                  <a:off x="2593309" y="760222"/>
                  <a:ext cx="1670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5084895-DADC-9BF6-B7BF-F30D02734D59}"/>
                    </a:ext>
                  </a:extLst>
                </p14:cNvPr>
                <p14:cNvContentPartPr/>
                <p14:nvPr/>
              </p14:nvContentPartPr>
              <p14:xfrm>
                <a:off x="2770429" y="729982"/>
                <a:ext cx="127800" cy="152280"/>
              </p14:xfrm>
            </p:contentPart>
          </mc:Choice>
          <mc:Fallback xmlns="">
            <p:pic>
              <p:nvPicPr>
                <p:cNvPr id="14" name="Freihand 13">
                  <a:extLst>
                    <a:ext uri="{FF2B5EF4-FFF2-40B4-BE49-F238E27FC236}">
                      <a16:creationId xmlns:a16="http://schemas.microsoft.com/office/drawing/2014/main" id="{45084895-DADC-9BF6-B7BF-F30D02734D59}"/>
                    </a:ext>
                  </a:extLst>
                </p:cNvPr>
                <p:cNvPicPr/>
                <p:nvPr/>
              </p:nvPicPr>
              <p:blipFill>
                <a:blip r:embed="rId14"/>
                <a:stretch>
                  <a:fillRect/>
                </a:stretch>
              </p:blipFill>
              <p:spPr>
                <a:xfrm>
                  <a:off x="2761789" y="721342"/>
                  <a:ext cx="145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7F2D0513-0683-D0A1-3EDC-76B1CF3A3440}"/>
                    </a:ext>
                  </a:extLst>
                </p14:cNvPr>
                <p14:cNvContentPartPr/>
                <p14:nvPr/>
              </p14:nvContentPartPr>
              <p14:xfrm>
                <a:off x="2812909" y="521182"/>
                <a:ext cx="144000" cy="270360"/>
              </p14:xfrm>
            </p:contentPart>
          </mc:Choice>
          <mc:Fallback xmlns="">
            <p:pic>
              <p:nvPicPr>
                <p:cNvPr id="15" name="Freihand 14">
                  <a:extLst>
                    <a:ext uri="{FF2B5EF4-FFF2-40B4-BE49-F238E27FC236}">
                      <a16:creationId xmlns:a16="http://schemas.microsoft.com/office/drawing/2014/main" id="{7F2D0513-0683-D0A1-3EDC-76B1CF3A3440}"/>
                    </a:ext>
                  </a:extLst>
                </p:cNvPr>
                <p:cNvPicPr/>
                <p:nvPr/>
              </p:nvPicPr>
              <p:blipFill>
                <a:blip r:embed="rId16"/>
                <a:stretch>
                  <a:fillRect/>
                </a:stretch>
              </p:blipFill>
              <p:spPr>
                <a:xfrm>
                  <a:off x="2803909" y="512182"/>
                  <a:ext cx="161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89A25DA1-E758-A77C-89AB-EE43C6827C85}"/>
                    </a:ext>
                  </a:extLst>
                </p14:cNvPr>
                <p14:cNvContentPartPr/>
                <p14:nvPr/>
              </p14:nvContentPartPr>
              <p14:xfrm>
                <a:off x="3048709" y="447382"/>
                <a:ext cx="530640" cy="362160"/>
              </p14:xfrm>
            </p:contentPart>
          </mc:Choice>
          <mc:Fallback xmlns="">
            <p:pic>
              <p:nvPicPr>
                <p:cNvPr id="16" name="Freihand 15">
                  <a:extLst>
                    <a:ext uri="{FF2B5EF4-FFF2-40B4-BE49-F238E27FC236}">
                      <a16:creationId xmlns:a16="http://schemas.microsoft.com/office/drawing/2014/main" id="{89A25DA1-E758-A77C-89AB-EE43C6827C85}"/>
                    </a:ext>
                  </a:extLst>
                </p:cNvPr>
                <p:cNvPicPr/>
                <p:nvPr/>
              </p:nvPicPr>
              <p:blipFill>
                <a:blip r:embed="rId18"/>
                <a:stretch>
                  <a:fillRect/>
                </a:stretch>
              </p:blipFill>
              <p:spPr>
                <a:xfrm>
                  <a:off x="3039709" y="438742"/>
                  <a:ext cx="5482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93F4CE36-0F4B-1C73-60EB-9BC3E3A5C377}"/>
                    </a:ext>
                  </a:extLst>
                </p14:cNvPr>
                <p14:cNvContentPartPr/>
                <p14:nvPr/>
              </p14:nvContentPartPr>
              <p14:xfrm>
                <a:off x="3355429" y="347302"/>
                <a:ext cx="10800" cy="18000"/>
              </p14:xfrm>
            </p:contentPart>
          </mc:Choice>
          <mc:Fallback xmlns="">
            <p:pic>
              <p:nvPicPr>
                <p:cNvPr id="17" name="Freihand 16">
                  <a:extLst>
                    <a:ext uri="{FF2B5EF4-FFF2-40B4-BE49-F238E27FC236}">
                      <a16:creationId xmlns:a16="http://schemas.microsoft.com/office/drawing/2014/main" id="{93F4CE36-0F4B-1C73-60EB-9BC3E3A5C377}"/>
                    </a:ext>
                  </a:extLst>
                </p:cNvPr>
                <p:cNvPicPr/>
                <p:nvPr/>
              </p:nvPicPr>
              <p:blipFill>
                <a:blip r:embed="rId20"/>
                <a:stretch>
                  <a:fillRect/>
                </a:stretch>
              </p:blipFill>
              <p:spPr>
                <a:xfrm>
                  <a:off x="3346429" y="338302"/>
                  <a:ext cx="28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76FA20E2-2118-3916-596F-F06CFDFB8105}"/>
                    </a:ext>
                  </a:extLst>
                </p14:cNvPr>
                <p14:cNvContentPartPr/>
                <p14:nvPr/>
              </p14:nvContentPartPr>
              <p14:xfrm>
                <a:off x="3234469" y="545662"/>
                <a:ext cx="36720" cy="176760"/>
              </p14:xfrm>
            </p:contentPart>
          </mc:Choice>
          <mc:Fallback xmlns="">
            <p:pic>
              <p:nvPicPr>
                <p:cNvPr id="20" name="Freihand 19">
                  <a:extLst>
                    <a:ext uri="{FF2B5EF4-FFF2-40B4-BE49-F238E27FC236}">
                      <a16:creationId xmlns:a16="http://schemas.microsoft.com/office/drawing/2014/main" id="{76FA20E2-2118-3916-596F-F06CFDFB8105}"/>
                    </a:ext>
                  </a:extLst>
                </p:cNvPr>
                <p:cNvPicPr/>
                <p:nvPr/>
              </p:nvPicPr>
              <p:blipFill>
                <a:blip r:embed="rId22"/>
                <a:stretch>
                  <a:fillRect/>
                </a:stretch>
              </p:blipFill>
              <p:spPr>
                <a:xfrm>
                  <a:off x="3225469" y="536662"/>
                  <a:ext cx="54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B656196C-4F49-DD5E-6F80-CAACF69CFC9C}"/>
                    </a:ext>
                  </a:extLst>
                </p14:cNvPr>
                <p14:cNvContentPartPr/>
                <p14:nvPr/>
              </p14:nvContentPartPr>
              <p14:xfrm>
                <a:off x="3319429" y="426502"/>
                <a:ext cx="486000" cy="290880"/>
              </p14:xfrm>
            </p:contentPart>
          </mc:Choice>
          <mc:Fallback xmlns="">
            <p:pic>
              <p:nvPicPr>
                <p:cNvPr id="21" name="Freihand 20">
                  <a:extLst>
                    <a:ext uri="{FF2B5EF4-FFF2-40B4-BE49-F238E27FC236}">
                      <a16:creationId xmlns:a16="http://schemas.microsoft.com/office/drawing/2014/main" id="{B656196C-4F49-DD5E-6F80-CAACF69CFC9C}"/>
                    </a:ext>
                  </a:extLst>
                </p:cNvPr>
                <p:cNvPicPr/>
                <p:nvPr/>
              </p:nvPicPr>
              <p:blipFill>
                <a:blip r:embed="rId24"/>
                <a:stretch>
                  <a:fillRect/>
                </a:stretch>
              </p:blipFill>
              <p:spPr>
                <a:xfrm>
                  <a:off x="3310789" y="417862"/>
                  <a:ext cx="5036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7C2BFDD5-1A41-8F6F-1D6D-098551645B67}"/>
                    </a:ext>
                  </a:extLst>
                </p14:cNvPr>
                <p14:cNvContentPartPr/>
                <p14:nvPr/>
              </p14:nvContentPartPr>
              <p14:xfrm>
                <a:off x="2220349" y="491662"/>
                <a:ext cx="1920240" cy="757080"/>
              </p14:xfrm>
            </p:contentPart>
          </mc:Choice>
          <mc:Fallback xmlns="">
            <p:pic>
              <p:nvPicPr>
                <p:cNvPr id="23" name="Freihand 22">
                  <a:extLst>
                    <a:ext uri="{FF2B5EF4-FFF2-40B4-BE49-F238E27FC236}">
                      <a16:creationId xmlns:a16="http://schemas.microsoft.com/office/drawing/2014/main" id="{7C2BFDD5-1A41-8F6F-1D6D-098551645B67}"/>
                    </a:ext>
                  </a:extLst>
                </p:cNvPr>
                <p:cNvPicPr/>
                <p:nvPr/>
              </p:nvPicPr>
              <p:blipFill>
                <a:blip r:embed="rId26"/>
                <a:stretch>
                  <a:fillRect/>
                </a:stretch>
              </p:blipFill>
              <p:spPr>
                <a:xfrm>
                  <a:off x="2211349" y="483022"/>
                  <a:ext cx="193788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DE1076EE-9B5C-888F-64E3-A3441D5F1557}"/>
                    </a:ext>
                  </a:extLst>
                </p14:cNvPr>
                <p14:cNvContentPartPr/>
                <p14:nvPr/>
              </p14:nvContentPartPr>
              <p14:xfrm>
                <a:off x="1583149" y="1992502"/>
                <a:ext cx="450720" cy="258840"/>
              </p14:xfrm>
            </p:contentPart>
          </mc:Choice>
          <mc:Fallback xmlns="">
            <p:pic>
              <p:nvPicPr>
                <p:cNvPr id="6" name="Freihand 5">
                  <a:extLst>
                    <a:ext uri="{FF2B5EF4-FFF2-40B4-BE49-F238E27FC236}">
                      <a16:creationId xmlns:a16="http://schemas.microsoft.com/office/drawing/2014/main" id="{DE1076EE-9B5C-888F-64E3-A3441D5F1557}"/>
                    </a:ext>
                  </a:extLst>
                </p:cNvPr>
                <p:cNvPicPr/>
                <p:nvPr/>
              </p:nvPicPr>
              <p:blipFill>
                <a:blip r:embed="rId28"/>
                <a:stretch>
                  <a:fillRect/>
                </a:stretch>
              </p:blipFill>
              <p:spPr>
                <a:xfrm>
                  <a:off x="1574509" y="1983862"/>
                  <a:ext cx="4683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 name="Freihand 6">
                  <a:extLst>
                    <a:ext uri="{FF2B5EF4-FFF2-40B4-BE49-F238E27FC236}">
                      <a16:creationId xmlns:a16="http://schemas.microsoft.com/office/drawing/2014/main" id="{C4EF8C3B-DDF7-25DA-9935-F406FA450BCE}"/>
                    </a:ext>
                  </a:extLst>
                </p14:cNvPr>
                <p14:cNvContentPartPr/>
                <p14:nvPr/>
              </p14:nvContentPartPr>
              <p14:xfrm>
                <a:off x="2512309" y="1613782"/>
                <a:ext cx="61200" cy="138960"/>
              </p14:xfrm>
            </p:contentPart>
          </mc:Choice>
          <mc:Fallback xmlns="">
            <p:pic>
              <p:nvPicPr>
                <p:cNvPr id="7" name="Freihand 6">
                  <a:extLst>
                    <a:ext uri="{FF2B5EF4-FFF2-40B4-BE49-F238E27FC236}">
                      <a16:creationId xmlns:a16="http://schemas.microsoft.com/office/drawing/2014/main" id="{C4EF8C3B-DDF7-25DA-9935-F406FA450BCE}"/>
                    </a:ext>
                  </a:extLst>
                </p:cNvPr>
                <p:cNvPicPr/>
                <p:nvPr/>
              </p:nvPicPr>
              <p:blipFill>
                <a:blip r:embed="rId30"/>
                <a:stretch>
                  <a:fillRect/>
                </a:stretch>
              </p:blipFill>
              <p:spPr>
                <a:xfrm>
                  <a:off x="2503309" y="1605142"/>
                  <a:ext cx="78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 name="Freihand 7">
                  <a:extLst>
                    <a:ext uri="{FF2B5EF4-FFF2-40B4-BE49-F238E27FC236}">
                      <a16:creationId xmlns:a16="http://schemas.microsoft.com/office/drawing/2014/main" id="{B627A58B-6657-D8EF-A83E-384FBB2428FF}"/>
                    </a:ext>
                  </a:extLst>
                </p14:cNvPr>
                <p14:cNvContentPartPr/>
                <p14:nvPr/>
              </p14:nvContentPartPr>
              <p14:xfrm>
                <a:off x="2544709" y="1226422"/>
                <a:ext cx="28080" cy="314280"/>
              </p14:xfrm>
            </p:contentPart>
          </mc:Choice>
          <mc:Fallback xmlns="">
            <p:pic>
              <p:nvPicPr>
                <p:cNvPr id="8" name="Freihand 7">
                  <a:extLst>
                    <a:ext uri="{FF2B5EF4-FFF2-40B4-BE49-F238E27FC236}">
                      <a16:creationId xmlns:a16="http://schemas.microsoft.com/office/drawing/2014/main" id="{B627A58B-6657-D8EF-A83E-384FBB2428FF}"/>
                    </a:ext>
                  </a:extLst>
                </p:cNvPr>
                <p:cNvPicPr/>
                <p:nvPr/>
              </p:nvPicPr>
              <p:blipFill>
                <a:blip r:embed="rId32"/>
                <a:stretch>
                  <a:fillRect/>
                </a:stretch>
              </p:blipFill>
              <p:spPr>
                <a:xfrm>
                  <a:off x="2536069" y="1217422"/>
                  <a:ext cx="457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 name="Freihand 8">
                  <a:extLst>
                    <a:ext uri="{FF2B5EF4-FFF2-40B4-BE49-F238E27FC236}">
                      <a16:creationId xmlns:a16="http://schemas.microsoft.com/office/drawing/2014/main" id="{E794B734-97C4-5943-8850-FAF9CE61E0DA}"/>
                    </a:ext>
                  </a:extLst>
                </p14:cNvPr>
                <p14:cNvContentPartPr/>
                <p14:nvPr/>
              </p14:nvContentPartPr>
              <p14:xfrm>
                <a:off x="2501509" y="1378342"/>
                <a:ext cx="141840" cy="208440"/>
              </p14:xfrm>
            </p:contentPart>
          </mc:Choice>
          <mc:Fallback xmlns="">
            <p:pic>
              <p:nvPicPr>
                <p:cNvPr id="9" name="Freihand 8">
                  <a:extLst>
                    <a:ext uri="{FF2B5EF4-FFF2-40B4-BE49-F238E27FC236}">
                      <a16:creationId xmlns:a16="http://schemas.microsoft.com/office/drawing/2014/main" id="{E794B734-97C4-5943-8850-FAF9CE61E0DA}"/>
                    </a:ext>
                  </a:extLst>
                </p:cNvPr>
                <p:cNvPicPr/>
                <p:nvPr/>
              </p:nvPicPr>
              <p:blipFill>
                <a:blip r:embed="rId34"/>
                <a:stretch>
                  <a:fillRect/>
                </a:stretch>
              </p:blipFill>
              <p:spPr>
                <a:xfrm>
                  <a:off x="2492509" y="1369342"/>
                  <a:ext cx="159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C168375D-3DB2-164C-8E29-8AAD9DC22541}"/>
                    </a:ext>
                  </a:extLst>
                </p14:cNvPr>
                <p14:cNvContentPartPr/>
                <p14:nvPr/>
              </p14:nvContentPartPr>
              <p14:xfrm>
                <a:off x="1498549" y="3433942"/>
                <a:ext cx="643680" cy="172080"/>
              </p14:xfrm>
            </p:contentPart>
          </mc:Choice>
          <mc:Fallback xmlns="">
            <p:pic>
              <p:nvPicPr>
                <p:cNvPr id="27" name="Freihand 26">
                  <a:extLst>
                    <a:ext uri="{FF2B5EF4-FFF2-40B4-BE49-F238E27FC236}">
                      <a16:creationId xmlns:a16="http://schemas.microsoft.com/office/drawing/2014/main" id="{C168375D-3DB2-164C-8E29-8AAD9DC22541}"/>
                    </a:ext>
                  </a:extLst>
                </p:cNvPr>
                <p:cNvPicPr/>
                <p:nvPr/>
              </p:nvPicPr>
              <p:blipFill>
                <a:blip r:embed="rId36"/>
                <a:stretch>
                  <a:fillRect/>
                </a:stretch>
              </p:blipFill>
              <p:spPr>
                <a:xfrm>
                  <a:off x="1489909" y="3424942"/>
                  <a:ext cx="661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687172C0-1662-E8F2-97EA-85F7142C69F8}"/>
                    </a:ext>
                  </a:extLst>
                </p14:cNvPr>
                <p14:cNvContentPartPr/>
                <p14:nvPr/>
              </p14:nvContentPartPr>
              <p14:xfrm>
                <a:off x="5027989" y="3951982"/>
                <a:ext cx="120600" cy="211680"/>
              </p14:xfrm>
            </p:contentPart>
          </mc:Choice>
          <mc:Fallback xmlns="">
            <p:pic>
              <p:nvPicPr>
                <p:cNvPr id="46" name="Freihand 45">
                  <a:extLst>
                    <a:ext uri="{FF2B5EF4-FFF2-40B4-BE49-F238E27FC236}">
                      <a16:creationId xmlns:a16="http://schemas.microsoft.com/office/drawing/2014/main" id="{687172C0-1662-E8F2-97EA-85F7142C69F8}"/>
                    </a:ext>
                  </a:extLst>
                </p:cNvPr>
                <p:cNvPicPr/>
                <p:nvPr/>
              </p:nvPicPr>
              <p:blipFill>
                <a:blip r:embed="rId38"/>
                <a:stretch>
                  <a:fillRect/>
                </a:stretch>
              </p:blipFill>
              <p:spPr>
                <a:xfrm>
                  <a:off x="5019349" y="3942982"/>
                  <a:ext cx="138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269A7B99-0B87-0D54-E10E-F9A2DE4874C2}"/>
                    </a:ext>
                  </a:extLst>
                </p14:cNvPr>
                <p14:cNvContentPartPr/>
                <p14:nvPr/>
              </p14:nvContentPartPr>
              <p14:xfrm>
                <a:off x="5003869" y="3947302"/>
                <a:ext cx="115560" cy="162000"/>
              </p14:xfrm>
            </p:contentPart>
          </mc:Choice>
          <mc:Fallback xmlns="">
            <p:pic>
              <p:nvPicPr>
                <p:cNvPr id="47" name="Freihand 46">
                  <a:extLst>
                    <a:ext uri="{FF2B5EF4-FFF2-40B4-BE49-F238E27FC236}">
                      <a16:creationId xmlns:a16="http://schemas.microsoft.com/office/drawing/2014/main" id="{269A7B99-0B87-0D54-E10E-F9A2DE4874C2}"/>
                    </a:ext>
                  </a:extLst>
                </p:cNvPr>
                <p:cNvPicPr/>
                <p:nvPr/>
              </p:nvPicPr>
              <p:blipFill>
                <a:blip r:embed="rId40"/>
                <a:stretch>
                  <a:fillRect/>
                </a:stretch>
              </p:blipFill>
              <p:spPr>
                <a:xfrm>
                  <a:off x="4995229" y="3938302"/>
                  <a:ext cx="133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9FF3E4F7-B9F3-A139-8F6D-D82D49ADAEBD}"/>
                    </a:ext>
                  </a:extLst>
                </p14:cNvPr>
                <p14:cNvContentPartPr/>
                <p14:nvPr/>
              </p14:nvContentPartPr>
              <p14:xfrm>
                <a:off x="5208349" y="4128382"/>
                <a:ext cx="98280" cy="138240"/>
              </p14:xfrm>
            </p:contentPart>
          </mc:Choice>
          <mc:Fallback xmlns="">
            <p:pic>
              <p:nvPicPr>
                <p:cNvPr id="48" name="Freihand 47">
                  <a:extLst>
                    <a:ext uri="{FF2B5EF4-FFF2-40B4-BE49-F238E27FC236}">
                      <a16:creationId xmlns:a16="http://schemas.microsoft.com/office/drawing/2014/main" id="{9FF3E4F7-B9F3-A139-8F6D-D82D49ADAEBD}"/>
                    </a:ext>
                  </a:extLst>
                </p:cNvPr>
                <p:cNvPicPr/>
                <p:nvPr/>
              </p:nvPicPr>
              <p:blipFill>
                <a:blip r:embed="rId42"/>
                <a:stretch>
                  <a:fillRect/>
                </a:stretch>
              </p:blipFill>
              <p:spPr>
                <a:xfrm>
                  <a:off x="5199349" y="4119382"/>
                  <a:ext cx="115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FFD51053-A339-5A0F-0268-3EE40CF5F814}"/>
                    </a:ext>
                  </a:extLst>
                </p14:cNvPr>
                <p14:cNvContentPartPr/>
                <p14:nvPr/>
              </p14:nvContentPartPr>
              <p14:xfrm>
                <a:off x="5489869" y="3937222"/>
                <a:ext cx="29880" cy="182520"/>
              </p14:xfrm>
            </p:contentPart>
          </mc:Choice>
          <mc:Fallback xmlns="">
            <p:pic>
              <p:nvPicPr>
                <p:cNvPr id="49" name="Freihand 48">
                  <a:extLst>
                    <a:ext uri="{FF2B5EF4-FFF2-40B4-BE49-F238E27FC236}">
                      <a16:creationId xmlns:a16="http://schemas.microsoft.com/office/drawing/2014/main" id="{FFD51053-A339-5A0F-0268-3EE40CF5F814}"/>
                    </a:ext>
                  </a:extLst>
                </p:cNvPr>
                <p:cNvPicPr/>
                <p:nvPr/>
              </p:nvPicPr>
              <p:blipFill>
                <a:blip r:embed="rId44"/>
                <a:stretch>
                  <a:fillRect/>
                </a:stretch>
              </p:blipFill>
              <p:spPr>
                <a:xfrm>
                  <a:off x="5481229" y="3928582"/>
                  <a:ext cx="475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0" name="Freihand 49">
                  <a:extLst>
                    <a:ext uri="{FF2B5EF4-FFF2-40B4-BE49-F238E27FC236}">
                      <a16:creationId xmlns:a16="http://schemas.microsoft.com/office/drawing/2014/main" id="{D16494BA-350A-DC01-9437-0FC93E647B95}"/>
                    </a:ext>
                  </a:extLst>
                </p14:cNvPr>
                <p14:cNvContentPartPr/>
                <p14:nvPr/>
              </p14:nvContentPartPr>
              <p14:xfrm>
                <a:off x="5645749" y="3931822"/>
                <a:ext cx="178920" cy="123840"/>
              </p14:xfrm>
            </p:contentPart>
          </mc:Choice>
          <mc:Fallback xmlns="">
            <p:pic>
              <p:nvPicPr>
                <p:cNvPr id="50" name="Freihand 49">
                  <a:extLst>
                    <a:ext uri="{FF2B5EF4-FFF2-40B4-BE49-F238E27FC236}">
                      <a16:creationId xmlns:a16="http://schemas.microsoft.com/office/drawing/2014/main" id="{D16494BA-350A-DC01-9437-0FC93E647B95}"/>
                    </a:ext>
                  </a:extLst>
                </p:cNvPr>
                <p:cNvPicPr/>
                <p:nvPr/>
              </p:nvPicPr>
              <p:blipFill>
                <a:blip r:embed="rId46"/>
                <a:stretch>
                  <a:fillRect/>
                </a:stretch>
              </p:blipFill>
              <p:spPr>
                <a:xfrm>
                  <a:off x="5637109" y="3922822"/>
                  <a:ext cx="196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Freihand 50">
                  <a:extLst>
                    <a:ext uri="{FF2B5EF4-FFF2-40B4-BE49-F238E27FC236}">
                      <a16:creationId xmlns:a16="http://schemas.microsoft.com/office/drawing/2014/main" id="{7A98B7D0-6859-011A-ABDC-BFD5996F83B5}"/>
                    </a:ext>
                  </a:extLst>
                </p14:cNvPr>
                <p14:cNvContentPartPr/>
                <p14:nvPr/>
              </p14:nvContentPartPr>
              <p14:xfrm>
                <a:off x="6012229" y="3711502"/>
                <a:ext cx="100800" cy="315360"/>
              </p14:xfrm>
            </p:contentPart>
          </mc:Choice>
          <mc:Fallback xmlns="">
            <p:pic>
              <p:nvPicPr>
                <p:cNvPr id="51" name="Freihand 50">
                  <a:extLst>
                    <a:ext uri="{FF2B5EF4-FFF2-40B4-BE49-F238E27FC236}">
                      <a16:creationId xmlns:a16="http://schemas.microsoft.com/office/drawing/2014/main" id="{7A98B7D0-6859-011A-ABDC-BFD5996F83B5}"/>
                    </a:ext>
                  </a:extLst>
                </p:cNvPr>
                <p:cNvPicPr/>
                <p:nvPr/>
              </p:nvPicPr>
              <p:blipFill>
                <a:blip r:embed="rId48"/>
                <a:stretch>
                  <a:fillRect/>
                </a:stretch>
              </p:blipFill>
              <p:spPr>
                <a:xfrm>
                  <a:off x="6003229" y="3702502"/>
                  <a:ext cx="1184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E240CBBF-3815-FC5D-53A3-A0C16F93B8E4}"/>
                    </a:ext>
                  </a:extLst>
                </p14:cNvPr>
                <p14:cNvContentPartPr/>
                <p14:nvPr/>
              </p14:nvContentPartPr>
              <p14:xfrm>
                <a:off x="6150109" y="3859102"/>
                <a:ext cx="116640" cy="144360"/>
              </p14:xfrm>
            </p:contentPart>
          </mc:Choice>
          <mc:Fallback xmlns="">
            <p:pic>
              <p:nvPicPr>
                <p:cNvPr id="52" name="Freihand 51">
                  <a:extLst>
                    <a:ext uri="{FF2B5EF4-FFF2-40B4-BE49-F238E27FC236}">
                      <a16:creationId xmlns:a16="http://schemas.microsoft.com/office/drawing/2014/main" id="{E240CBBF-3815-FC5D-53A3-A0C16F93B8E4}"/>
                    </a:ext>
                  </a:extLst>
                </p:cNvPr>
                <p:cNvPicPr/>
                <p:nvPr/>
              </p:nvPicPr>
              <p:blipFill>
                <a:blip r:embed="rId50"/>
                <a:stretch>
                  <a:fillRect/>
                </a:stretch>
              </p:blipFill>
              <p:spPr>
                <a:xfrm>
                  <a:off x="6141109" y="3850462"/>
                  <a:ext cx="134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BD260CE0-A905-1E3D-EF04-DCF8607C408A}"/>
                    </a:ext>
                  </a:extLst>
                </p14:cNvPr>
                <p14:cNvContentPartPr/>
                <p14:nvPr/>
              </p14:nvContentPartPr>
              <p14:xfrm>
                <a:off x="6313909" y="3786022"/>
                <a:ext cx="248040" cy="366480"/>
              </p14:xfrm>
            </p:contentPart>
          </mc:Choice>
          <mc:Fallback xmlns="">
            <p:pic>
              <p:nvPicPr>
                <p:cNvPr id="53" name="Freihand 52">
                  <a:extLst>
                    <a:ext uri="{FF2B5EF4-FFF2-40B4-BE49-F238E27FC236}">
                      <a16:creationId xmlns:a16="http://schemas.microsoft.com/office/drawing/2014/main" id="{BD260CE0-A905-1E3D-EF04-DCF8607C408A}"/>
                    </a:ext>
                  </a:extLst>
                </p:cNvPr>
                <p:cNvPicPr/>
                <p:nvPr/>
              </p:nvPicPr>
              <p:blipFill>
                <a:blip r:embed="rId52"/>
                <a:stretch>
                  <a:fillRect/>
                </a:stretch>
              </p:blipFill>
              <p:spPr>
                <a:xfrm>
                  <a:off x="6305269" y="3777022"/>
                  <a:ext cx="2656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2E42743C-72B2-AFE6-3F8D-E9F209889807}"/>
                    </a:ext>
                  </a:extLst>
                </p14:cNvPr>
                <p14:cNvContentPartPr/>
                <p14:nvPr/>
              </p14:nvContentPartPr>
              <p14:xfrm>
                <a:off x="6611269" y="3814102"/>
                <a:ext cx="100080" cy="179280"/>
              </p14:xfrm>
            </p:contentPart>
          </mc:Choice>
          <mc:Fallback xmlns="">
            <p:pic>
              <p:nvPicPr>
                <p:cNvPr id="54" name="Freihand 53">
                  <a:extLst>
                    <a:ext uri="{FF2B5EF4-FFF2-40B4-BE49-F238E27FC236}">
                      <a16:creationId xmlns:a16="http://schemas.microsoft.com/office/drawing/2014/main" id="{2E42743C-72B2-AFE6-3F8D-E9F209889807}"/>
                    </a:ext>
                  </a:extLst>
                </p:cNvPr>
                <p:cNvPicPr/>
                <p:nvPr/>
              </p:nvPicPr>
              <p:blipFill>
                <a:blip r:embed="rId54"/>
                <a:stretch>
                  <a:fillRect/>
                </a:stretch>
              </p:blipFill>
              <p:spPr>
                <a:xfrm>
                  <a:off x="6602269" y="3805102"/>
                  <a:ext cx="117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7CD04126-8D43-0CEF-E2D5-2C3FE9A4E261}"/>
                    </a:ext>
                  </a:extLst>
                </p14:cNvPr>
                <p14:cNvContentPartPr/>
                <p14:nvPr/>
              </p14:nvContentPartPr>
              <p14:xfrm>
                <a:off x="6681829" y="3634462"/>
                <a:ext cx="106200" cy="286200"/>
              </p14:xfrm>
            </p:contentPart>
          </mc:Choice>
          <mc:Fallback xmlns="">
            <p:pic>
              <p:nvPicPr>
                <p:cNvPr id="55" name="Freihand 54">
                  <a:extLst>
                    <a:ext uri="{FF2B5EF4-FFF2-40B4-BE49-F238E27FC236}">
                      <a16:creationId xmlns:a16="http://schemas.microsoft.com/office/drawing/2014/main" id="{7CD04126-8D43-0CEF-E2D5-2C3FE9A4E261}"/>
                    </a:ext>
                  </a:extLst>
                </p:cNvPr>
                <p:cNvPicPr/>
                <p:nvPr/>
              </p:nvPicPr>
              <p:blipFill>
                <a:blip r:embed="rId56"/>
                <a:stretch>
                  <a:fillRect/>
                </a:stretch>
              </p:blipFill>
              <p:spPr>
                <a:xfrm>
                  <a:off x="6672829" y="3625462"/>
                  <a:ext cx="1238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Freihand 55">
                  <a:extLst>
                    <a:ext uri="{FF2B5EF4-FFF2-40B4-BE49-F238E27FC236}">
                      <a16:creationId xmlns:a16="http://schemas.microsoft.com/office/drawing/2014/main" id="{4242C86C-D682-F0FC-3389-CE9F2F8E9F3D}"/>
                    </a:ext>
                  </a:extLst>
                </p14:cNvPr>
                <p14:cNvContentPartPr/>
                <p14:nvPr/>
              </p14:nvContentPartPr>
              <p14:xfrm>
                <a:off x="6962989" y="3617902"/>
                <a:ext cx="495360" cy="397440"/>
              </p14:xfrm>
            </p:contentPart>
          </mc:Choice>
          <mc:Fallback xmlns="">
            <p:pic>
              <p:nvPicPr>
                <p:cNvPr id="56" name="Freihand 55">
                  <a:extLst>
                    <a:ext uri="{FF2B5EF4-FFF2-40B4-BE49-F238E27FC236}">
                      <a16:creationId xmlns:a16="http://schemas.microsoft.com/office/drawing/2014/main" id="{4242C86C-D682-F0FC-3389-CE9F2F8E9F3D}"/>
                    </a:ext>
                  </a:extLst>
                </p:cNvPr>
                <p:cNvPicPr/>
                <p:nvPr/>
              </p:nvPicPr>
              <p:blipFill>
                <a:blip r:embed="rId58"/>
                <a:stretch>
                  <a:fillRect/>
                </a:stretch>
              </p:blipFill>
              <p:spPr>
                <a:xfrm>
                  <a:off x="6954349" y="3608902"/>
                  <a:ext cx="5130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7" name="Freihand 56">
                  <a:extLst>
                    <a:ext uri="{FF2B5EF4-FFF2-40B4-BE49-F238E27FC236}">
                      <a16:creationId xmlns:a16="http://schemas.microsoft.com/office/drawing/2014/main" id="{8204FE0B-E4EB-C08B-F612-5BA16CFA6A87}"/>
                    </a:ext>
                  </a:extLst>
                </p14:cNvPr>
                <p14:cNvContentPartPr/>
                <p14:nvPr/>
              </p14:nvContentPartPr>
              <p14:xfrm>
                <a:off x="7320109" y="3615742"/>
                <a:ext cx="56520" cy="38880"/>
              </p14:xfrm>
            </p:contentPart>
          </mc:Choice>
          <mc:Fallback xmlns="">
            <p:pic>
              <p:nvPicPr>
                <p:cNvPr id="57" name="Freihand 56">
                  <a:extLst>
                    <a:ext uri="{FF2B5EF4-FFF2-40B4-BE49-F238E27FC236}">
                      <a16:creationId xmlns:a16="http://schemas.microsoft.com/office/drawing/2014/main" id="{8204FE0B-E4EB-C08B-F612-5BA16CFA6A87}"/>
                    </a:ext>
                  </a:extLst>
                </p:cNvPr>
                <p:cNvPicPr/>
                <p:nvPr/>
              </p:nvPicPr>
              <p:blipFill>
                <a:blip r:embed="rId60"/>
                <a:stretch>
                  <a:fillRect/>
                </a:stretch>
              </p:blipFill>
              <p:spPr>
                <a:xfrm>
                  <a:off x="7311469" y="3607102"/>
                  <a:ext cx="74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6F3E1621-439E-C37E-99CC-0E8678DF2A2C}"/>
                    </a:ext>
                  </a:extLst>
                </p14:cNvPr>
                <p14:cNvContentPartPr/>
                <p14:nvPr/>
              </p14:nvContentPartPr>
              <p14:xfrm>
                <a:off x="7551949" y="3708982"/>
                <a:ext cx="230040" cy="73800"/>
              </p14:xfrm>
            </p:contentPart>
          </mc:Choice>
          <mc:Fallback xmlns="">
            <p:pic>
              <p:nvPicPr>
                <p:cNvPr id="58" name="Freihand 57">
                  <a:extLst>
                    <a:ext uri="{FF2B5EF4-FFF2-40B4-BE49-F238E27FC236}">
                      <a16:creationId xmlns:a16="http://schemas.microsoft.com/office/drawing/2014/main" id="{6F3E1621-439E-C37E-99CC-0E8678DF2A2C}"/>
                    </a:ext>
                  </a:extLst>
                </p:cNvPr>
                <p:cNvPicPr/>
                <p:nvPr/>
              </p:nvPicPr>
              <p:blipFill>
                <a:blip r:embed="rId62"/>
                <a:stretch>
                  <a:fillRect/>
                </a:stretch>
              </p:blipFill>
              <p:spPr>
                <a:xfrm>
                  <a:off x="7542949" y="3700342"/>
                  <a:ext cx="247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806E5DE6-6EAD-8138-CFE6-A6F8BD22EDB9}"/>
                    </a:ext>
                  </a:extLst>
                </p14:cNvPr>
                <p14:cNvContentPartPr/>
                <p14:nvPr/>
              </p14:nvContentPartPr>
              <p14:xfrm>
                <a:off x="5156149" y="4681342"/>
                <a:ext cx="97560" cy="329760"/>
              </p14:xfrm>
            </p:contentPart>
          </mc:Choice>
          <mc:Fallback xmlns="">
            <p:pic>
              <p:nvPicPr>
                <p:cNvPr id="62" name="Freihand 61">
                  <a:extLst>
                    <a:ext uri="{FF2B5EF4-FFF2-40B4-BE49-F238E27FC236}">
                      <a16:creationId xmlns:a16="http://schemas.microsoft.com/office/drawing/2014/main" id="{806E5DE6-6EAD-8138-CFE6-A6F8BD22EDB9}"/>
                    </a:ext>
                  </a:extLst>
                </p:cNvPr>
                <p:cNvPicPr/>
                <p:nvPr/>
              </p:nvPicPr>
              <p:blipFill>
                <a:blip r:embed="rId64"/>
                <a:stretch>
                  <a:fillRect/>
                </a:stretch>
              </p:blipFill>
              <p:spPr>
                <a:xfrm>
                  <a:off x="5147149" y="4672342"/>
                  <a:ext cx="11520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3" name="Freihand 62">
                  <a:extLst>
                    <a:ext uri="{FF2B5EF4-FFF2-40B4-BE49-F238E27FC236}">
                      <a16:creationId xmlns:a16="http://schemas.microsoft.com/office/drawing/2014/main" id="{27893914-60FC-3205-288C-6DCDD50E0B18}"/>
                    </a:ext>
                  </a:extLst>
                </p14:cNvPr>
                <p14:cNvContentPartPr/>
                <p14:nvPr/>
              </p14:nvContentPartPr>
              <p14:xfrm>
                <a:off x="5118349" y="4813102"/>
                <a:ext cx="243360" cy="79200"/>
              </p14:xfrm>
            </p:contentPart>
          </mc:Choice>
          <mc:Fallback xmlns="">
            <p:pic>
              <p:nvPicPr>
                <p:cNvPr id="63" name="Freihand 62">
                  <a:extLst>
                    <a:ext uri="{FF2B5EF4-FFF2-40B4-BE49-F238E27FC236}">
                      <a16:creationId xmlns:a16="http://schemas.microsoft.com/office/drawing/2014/main" id="{27893914-60FC-3205-288C-6DCDD50E0B18}"/>
                    </a:ext>
                  </a:extLst>
                </p:cNvPr>
                <p:cNvPicPr/>
                <p:nvPr/>
              </p:nvPicPr>
              <p:blipFill>
                <a:blip r:embed="rId66"/>
                <a:stretch>
                  <a:fillRect/>
                </a:stretch>
              </p:blipFill>
              <p:spPr>
                <a:xfrm>
                  <a:off x="5109709" y="4804102"/>
                  <a:ext cx="261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97F26549-078B-438B-4470-50412019C216}"/>
                    </a:ext>
                  </a:extLst>
                </p14:cNvPr>
                <p14:cNvContentPartPr/>
                <p14:nvPr/>
              </p14:nvContentPartPr>
              <p14:xfrm>
                <a:off x="5416069" y="4611142"/>
                <a:ext cx="99000" cy="466200"/>
              </p14:xfrm>
            </p:contentPart>
          </mc:Choice>
          <mc:Fallback xmlns="">
            <p:pic>
              <p:nvPicPr>
                <p:cNvPr id="64" name="Freihand 63">
                  <a:extLst>
                    <a:ext uri="{FF2B5EF4-FFF2-40B4-BE49-F238E27FC236}">
                      <a16:creationId xmlns:a16="http://schemas.microsoft.com/office/drawing/2014/main" id="{97F26549-078B-438B-4470-50412019C216}"/>
                    </a:ext>
                  </a:extLst>
                </p:cNvPr>
                <p:cNvPicPr/>
                <p:nvPr/>
              </p:nvPicPr>
              <p:blipFill>
                <a:blip r:embed="rId68"/>
                <a:stretch>
                  <a:fillRect/>
                </a:stretch>
              </p:blipFill>
              <p:spPr>
                <a:xfrm>
                  <a:off x="5407429" y="4602502"/>
                  <a:ext cx="11664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7E5EBCAA-0690-A15B-CFED-0474B1B99C7E}"/>
                    </a:ext>
                  </a:extLst>
                </p14:cNvPr>
                <p14:cNvContentPartPr/>
                <p14:nvPr/>
              </p14:nvContentPartPr>
              <p14:xfrm>
                <a:off x="5603989" y="4764502"/>
                <a:ext cx="13680" cy="12240"/>
              </p14:xfrm>
            </p:contentPart>
          </mc:Choice>
          <mc:Fallback xmlns="">
            <p:pic>
              <p:nvPicPr>
                <p:cNvPr id="65" name="Freihand 64">
                  <a:extLst>
                    <a:ext uri="{FF2B5EF4-FFF2-40B4-BE49-F238E27FC236}">
                      <a16:creationId xmlns:a16="http://schemas.microsoft.com/office/drawing/2014/main" id="{7E5EBCAA-0690-A15B-CFED-0474B1B99C7E}"/>
                    </a:ext>
                  </a:extLst>
                </p:cNvPr>
                <p:cNvPicPr/>
                <p:nvPr/>
              </p:nvPicPr>
              <p:blipFill>
                <a:blip r:embed="rId70"/>
                <a:stretch>
                  <a:fillRect/>
                </a:stretch>
              </p:blipFill>
              <p:spPr>
                <a:xfrm>
                  <a:off x="5595349" y="4755502"/>
                  <a:ext cx="31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42F7DBB7-2768-CC10-3B94-9AFE3A7F547F}"/>
                    </a:ext>
                  </a:extLst>
                </p14:cNvPr>
                <p14:cNvContentPartPr/>
                <p14:nvPr/>
              </p14:nvContentPartPr>
              <p14:xfrm>
                <a:off x="5798389" y="4596742"/>
                <a:ext cx="179280" cy="41040"/>
              </p14:xfrm>
            </p:contentPart>
          </mc:Choice>
          <mc:Fallback xmlns="">
            <p:pic>
              <p:nvPicPr>
                <p:cNvPr id="66" name="Freihand 65">
                  <a:extLst>
                    <a:ext uri="{FF2B5EF4-FFF2-40B4-BE49-F238E27FC236}">
                      <a16:creationId xmlns:a16="http://schemas.microsoft.com/office/drawing/2014/main" id="{42F7DBB7-2768-CC10-3B94-9AFE3A7F547F}"/>
                    </a:ext>
                  </a:extLst>
                </p:cNvPr>
                <p:cNvPicPr/>
                <p:nvPr/>
              </p:nvPicPr>
              <p:blipFill>
                <a:blip r:embed="rId72"/>
                <a:stretch>
                  <a:fillRect/>
                </a:stretch>
              </p:blipFill>
              <p:spPr>
                <a:xfrm>
                  <a:off x="5789749" y="4588102"/>
                  <a:ext cx="196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73E65FDB-0EA4-B12B-7B36-3D883B77F4AA}"/>
                    </a:ext>
                  </a:extLst>
                </p14:cNvPr>
                <p14:cNvContentPartPr/>
                <p14:nvPr/>
              </p14:nvContentPartPr>
              <p14:xfrm>
                <a:off x="5851309" y="4696462"/>
                <a:ext cx="161280" cy="69480"/>
              </p14:xfrm>
            </p:contentPart>
          </mc:Choice>
          <mc:Fallback xmlns="">
            <p:pic>
              <p:nvPicPr>
                <p:cNvPr id="67" name="Freihand 66">
                  <a:extLst>
                    <a:ext uri="{FF2B5EF4-FFF2-40B4-BE49-F238E27FC236}">
                      <a16:creationId xmlns:a16="http://schemas.microsoft.com/office/drawing/2014/main" id="{73E65FDB-0EA4-B12B-7B36-3D883B77F4AA}"/>
                    </a:ext>
                  </a:extLst>
                </p:cNvPr>
                <p:cNvPicPr/>
                <p:nvPr/>
              </p:nvPicPr>
              <p:blipFill>
                <a:blip r:embed="rId74"/>
                <a:stretch>
                  <a:fillRect/>
                </a:stretch>
              </p:blipFill>
              <p:spPr>
                <a:xfrm>
                  <a:off x="5842309" y="4687462"/>
                  <a:ext cx="178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8" name="Freihand 67">
                  <a:extLst>
                    <a:ext uri="{FF2B5EF4-FFF2-40B4-BE49-F238E27FC236}">
                      <a16:creationId xmlns:a16="http://schemas.microsoft.com/office/drawing/2014/main" id="{03A9115D-52EF-9615-1373-215DB23D8126}"/>
                    </a:ext>
                  </a:extLst>
                </p14:cNvPr>
                <p14:cNvContentPartPr/>
                <p14:nvPr/>
              </p14:nvContentPartPr>
              <p14:xfrm>
                <a:off x="6147589" y="4464262"/>
                <a:ext cx="117000" cy="258840"/>
              </p14:xfrm>
            </p:contentPart>
          </mc:Choice>
          <mc:Fallback xmlns="">
            <p:pic>
              <p:nvPicPr>
                <p:cNvPr id="68" name="Freihand 67">
                  <a:extLst>
                    <a:ext uri="{FF2B5EF4-FFF2-40B4-BE49-F238E27FC236}">
                      <a16:creationId xmlns:a16="http://schemas.microsoft.com/office/drawing/2014/main" id="{03A9115D-52EF-9615-1373-215DB23D8126}"/>
                    </a:ext>
                  </a:extLst>
                </p:cNvPr>
                <p:cNvPicPr/>
                <p:nvPr/>
              </p:nvPicPr>
              <p:blipFill>
                <a:blip r:embed="rId76"/>
                <a:stretch>
                  <a:fillRect/>
                </a:stretch>
              </p:blipFill>
              <p:spPr>
                <a:xfrm>
                  <a:off x="6138589" y="4455622"/>
                  <a:ext cx="1346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9" name="Freihand 68">
                  <a:extLst>
                    <a:ext uri="{FF2B5EF4-FFF2-40B4-BE49-F238E27FC236}">
                      <a16:creationId xmlns:a16="http://schemas.microsoft.com/office/drawing/2014/main" id="{D9FD6142-3CAC-710A-2448-9FEE10704181}"/>
                    </a:ext>
                  </a:extLst>
                </p14:cNvPr>
                <p14:cNvContentPartPr/>
                <p14:nvPr/>
              </p14:nvContentPartPr>
              <p14:xfrm>
                <a:off x="6349189" y="4449502"/>
                <a:ext cx="77040" cy="206280"/>
              </p14:xfrm>
            </p:contentPart>
          </mc:Choice>
          <mc:Fallback xmlns="">
            <p:pic>
              <p:nvPicPr>
                <p:cNvPr id="69" name="Freihand 68">
                  <a:extLst>
                    <a:ext uri="{FF2B5EF4-FFF2-40B4-BE49-F238E27FC236}">
                      <a16:creationId xmlns:a16="http://schemas.microsoft.com/office/drawing/2014/main" id="{D9FD6142-3CAC-710A-2448-9FEE10704181}"/>
                    </a:ext>
                  </a:extLst>
                </p:cNvPr>
                <p:cNvPicPr/>
                <p:nvPr/>
              </p:nvPicPr>
              <p:blipFill>
                <a:blip r:embed="rId78"/>
                <a:stretch>
                  <a:fillRect/>
                </a:stretch>
              </p:blipFill>
              <p:spPr>
                <a:xfrm>
                  <a:off x="6340549" y="4440502"/>
                  <a:ext cx="94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 name="Freihand 69">
                  <a:extLst>
                    <a:ext uri="{FF2B5EF4-FFF2-40B4-BE49-F238E27FC236}">
                      <a16:creationId xmlns:a16="http://schemas.microsoft.com/office/drawing/2014/main" id="{72DF4A82-74EC-2F21-1050-90F9EA26103F}"/>
                    </a:ext>
                  </a:extLst>
                </p14:cNvPr>
                <p14:cNvContentPartPr/>
                <p14:nvPr/>
              </p14:nvContentPartPr>
              <p14:xfrm>
                <a:off x="6520549" y="4455622"/>
                <a:ext cx="109800" cy="171360"/>
              </p14:xfrm>
            </p:contentPart>
          </mc:Choice>
          <mc:Fallback xmlns="">
            <p:pic>
              <p:nvPicPr>
                <p:cNvPr id="70" name="Freihand 69">
                  <a:extLst>
                    <a:ext uri="{FF2B5EF4-FFF2-40B4-BE49-F238E27FC236}">
                      <a16:creationId xmlns:a16="http://schemas.microsoft.com/office/drawing/2014/main" id="{72DF4A82-74EC-2F21-1050-90F9EA26103F}"/>
                    </a:ext>
                  </a:extLst>
                </p:cNvPr>
                <p:cNvPicPr/>
                <p:nvPr/>
              </p:nvPicPr>
              <p:blipFill>
                <a:blip r:embed="rId80"/>
                <a:stretch>
                  <a:fillRect/>
                </a:stretch>
              </p:blipFill>
              <p:spPr>
                <a:xfrm>
                  <a:off x="6511549" y="4446982"/>
                  <a:ext cx="127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1" name="Freihand 70">
                  <a:extLst>
                    <a:ext uri="{FF2B5EF4-FFF2-40B4-BE49-F238E27FC236}">
                      <a16:creationId xmlns:a16="http://schemas.microsoft.com/office/drawing/2014/main" id="{DC9AEE81-02AD-4E8D-2F19-890594151D83}"/>
                    </a:ext>
                  </a:extLst>
                </p14:cNvPr>
                <p14:cNvContentPartPr/>
                <p14:nvPr/>
              </p14:nvContentPartPr>
              <p14:xfrm>
                <a:off x="6691909" y="4439782"/>
                <a:ext cx="306000" cy="133920"/>
              </p14:xfrm>
            </p:contentPart>
          </mc:Choice>
          <mc:Fallback xmlns="">
            <p:pic>
              <p:nvPicPr>
                <p:cNvPr id="71" name="Freihand 70">
                  <a:extLst>
                    <a:ext uri="{FF2B5EF4-FFF2-40B4-BE49-F238E27FC236}">
                      <a16:creationId xmlns:a16="http://schemas.microsoft.com/office/drawing/2014/main" id="{DC9AEE81-02AD-4E8D-2F19-890594151D83}"/>
                    </a:ext>
                  </a:extLst>
                </p:cNvPr>
                <p:cNvPicPr/>
                <p:nvPr/>
              </p:nvPicPr>
              <p:blipFill>
                <a:blip r:embed="rId82"/>
                <a:stretch>
                  <a:fillRect/>
                </a:stretch>
              </p:blipFill>
              <p:spPr>
                <a:xfrm>
                  <a:off x="6683269" y="4431142"/>
                  <a:ext cx="32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 name="Freihand 71">
                  <a:extLst>
                    <a:ext uri="{FF2B5EF4-FFF2-40B4-BE49-F238E27FC236}">
                      <a16:creationId xmlns:a16="http://schemas.microsoft.com/office/drawing/2014/main" id="{CC0B74F2-292B-659A-4930-605482222931}"/>
                    </a:ext>
                  </a:extLst>
                </p14:cNvPr>
                <p14:cNvContentPartPr/>
                <p14:nvPr/>
              </p14:nvContentPartPr>
              <p14:xfrm>
                <a:off x="7046149" y="4241062"/>
                <a:ext cx="123480" cy="251280"/>
              </p14:xfrm>
            </p:contentPart>
          </mc:Choice>
          <mc:Fallback xmlns="">
            <p:pic>
              <p:nvPicPr>
                <p:cNvPr id="72" name="Freihand 71">
                  <a:extLst>
                    <a:ext uri="{FF2B5EF4-FFF2-40B4-BE49-F238E27FC236}">
                      <a16:creationId xmlns:a16="http://schemas.microsoft.com/office/drawing/2014/main" id="{CC0B74F2-292B-659A-4930-605482222931}"/>
                    </a:ext>
                  </a:extLst>
                </p:cNvPr>
                <p:cNvPicPr/>
                <p:nvPr/>
              </p:nvPicPr>
              <p:blipFill>
                <a:blip r:embed="rId84"/>
                <a:stretch>
                  <a:fillRect/>
                </a:stretch>
              </p:blipFill>
              <p:spPr>
                <a:xfrm>
                  <a:off x="7037149" y="4232062"/>
                  <a:ext cx="141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1E12BC83-FFBF-24F5-453E-11504F966C7D}"/>
                    </a:ext>
                  </a:extLst>
                </p14:cNvPr>
                <p14:cNvContentPartPr/>
                <p14:nvPr/>
              </p14:nvContentPartPr>
              <p14:xfrm>
                <a:off x="7299589" y="4149262"/>
                <a:ext cx="55440" cy="250920"/>
              </p14:xfrm>
            </p:contentPart>
          </mc:Choice>
          <mc:Fallback xmlns="">
            <p:pic>
              <p:nvPicPr>
                <p:cNvPr id="75" name="Freihand 74">
                  <a:extLst>
                    <a:ext uri="{FF2B5EF4-FFF2-40B4-BE49-F238E27FC236}">
                      <a16:creationId xmlns:a16="http://schemas.microsoft.com/office/drawing/2014/main" id="{1E12BC83-FFBF-24F5-453E-11504F966C7D}"/>
                    </a:ext>
                  </a:extLst>
                </p:cNvPr>
                <p:cNvPicPr/>
                <p:nvPr/>
              </p:nvPicPr>
              <p:blipFill>
                <a:blip r:embed="rId86"/>
                <a:stretch>
                  <a:fillRect/>
                </a:stretch>
              </p:blipFill>
              <p:spPr>
                <a:xfrm>
                  <a:off x="7290589" y="4140622"/>
                  <a:ext cx="730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Freihand 75">
                  <a:extLst>
                    <a:ext uri="{FF2B5EF4-FFF2-40B4-BE49-F238E27FC236}">
                      <a16:creationId xmlns:a16="http://schemas.microsoft.com/office/drawing/2014/main" id="{19B245AD-3FD7-7D4B-8513-5697AEA1D898}"/>
                    </a:ext>
                  </a:extLst>
                </p14:cNvPr>
                <p14:cNvContentPartPr/>
                <p14:nvPr/>
              </p14:nvContentPartPr>
              <p14:xfrm>
                <a:off x="7416949" y="4206142"/>
                <a:ext cx="286920" cy="189000"/>
              </p14:xfrm>
            </p:contentPart>
          </mc:Choice>
          <mc:Fallback xmlns="">
            <p:pic>
              <p:nvPicPr>
                <p:cNvPr id="76" name="Freihand 75">
                  <a:extLst>
                    <a:ext uri="{FF2B5EF4-FFF2-40B4-BE49-F238E27FC236}">
                      <a16:creationId xmlns:a16="http://schemas.microsoft.com/office/drawing/2014/main" id="{19B245AD-3FD7-7D4B-8513-5697AEA1D898}"/>
                    </a:ext>
                  </a:extLst>
                </p:cNvPr>
                <p:cNvPicPr/>
                <p:nvPr/>
              </p:nvPicPr>
              <p:blipFill>
                <a:blip r:embed="rId88"/>
                <a:stretch>
                  <a:fillRect/>
                </a:stretch>
              </p:blipFill>
              <p:spPr>
                <a:xfrm>
                  <a:off x="7408309" y="4197502"/>
                  <a:ext cx="304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Freihand 76">
                  <a:extLst>
                    <a:ext uri="{FF2B5EF4-FFF2-40B4-BE49-F238E27FC236}">
                      <a16:creationId xmlns:a16="http://schemas.microsoft.com/office/drawing/2014/main" id="{C80C4EF1-1928-8943-2E1D-36F8DC4E2713}"/>
                    </a:ext>
                  </a:extLst>
                </p14:cNvPr>
                <p14:cNvContentPartPr/>
                <p14:nvPr/>
              </p14:nvContentPartPr>
              <p14:xfrm>
                <a:off x="7729069" y="4137022"/>
                <a:ext cx="170280" cy="343080"/>
              </p14:xfrm>
            </p:contentPart>
          </mc:Choice>
          <mc:Fallback xmlns="">
            <p:pic>
              <p:nvPicPr>
                <p:cNvPr id="77" name="Freihand 76">
                  <a:extLst>
                    <a:ext uri="{FF2B5EF4-FFF2-40B4-BE49-F238E27FC236}">
                      <a16:creationId xmlns:a16="http://schemas.microsoft.com/office/drawing/2014/main" id="{C80C4EF1-1928-8943-2E1D-36F8DC4E2713}"/>
                    </a:ext>
                  </a:extLst>
                </p:cNvPr>
                <p:cNvPicPr/>
                <p:nvPr/>
              </p:nvPicPr>
              <p:blipFill>
                <a:blip r:embed="rId90"/>
                <a:stretch>
                  <a:fillRect/>
                </a:stretch>
              </p:blipFill>
              <p:spPr>
                <a:xfrm>
                  <a:off x="7720429" y="4128022"/>
                  <a:ext cx="1879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Freihand 77">
                  <a:extLst>
                    <a:ext uri="{FF2B5EF4-FFF2-40B4-BE49-F238E27FC236}">
                      <a16:creationId xmlns:a16="http://schemas.microsoft.com/office/drawing/2014/main" id="{38C5D53B-31AA-39B4-8FC7-E38D88A629C9}"/>
                    </a:ext>
                  </a:extLst>
                </p14:cNvPr>
                <p14:cNvContentPartPr/>
                <p14:nvPr/>
              </p14:nvContentPartPr>
              <p14:xfrm>
                <a:off x="7912309" y="4096702"/>
                <a:ext cx="89280" cy="219240"/>
              </p14:xfrm>
            </p:contentPart>
          </mc:Choice>
          <mc:Fallback xmlns="">
            <p:pic>
              <p:nvPicPr>
                <p:cNvPr id="78" name="Freihand 77">
                  <a:extLst>
                    <a:ext uri="{FF2B5EF4-FFF2-40B4-BE49-F238E27FC236}">
                      <a16:creationId xmlns:a16="http://schemas.microsoft.com/office/drawing/2014/main" id="{38C5D53B-31AA-39B4-8FC7-E38D88A629C9}"/>
                    </a:ext>
                  </a:extLst>
                </p:cNvPr>
                <p:cNvPicPr/>
                <p:nvPr/>
              </p:nvPicPr>
              <p:blipFill>
                <a:blip r:embed="rId92"/>
                <a:stretch>
                  <a:fillRect/>
                </a:stretch>
              </p:blipFill>
              <p:spPr>
                <a:xfrm>
                  <a:off x="7903669" y="4088062"/>
                  <a:ext cx="106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9" name="Freihand 78">
                  <a:extLst>
                    <a:ext uri="{FF2B5EF4-FFF2-40B4-BE49-F238E27FC236}">
                      <a16:creationId xmlns:a16="http://schemas.microsoft.com/office/drawing/2014/main" id="{C981E3DE-B32A-0489-5F49-735DC34C910C}"/>
                    </a:ext>
                  </a:extLst>
                </p14:cNvPr>
                <p14:cNvContentPartPr/>
                <p14:nvPr/>
              </p14:nvContentPartPr>
              <p14:xfrm>
                <a:off x="7940749" y="3943702"/>
                <a:ext cx="167760" cy="225000"/>
              </p14:xfrm>
            </p:contentPart>
          </mc:Choice>
          <mc:Fallback xmlns="">
            <p:pic>
              <p:nvPicPr>
                <p:cNvPr id="79" name="Freihand 78">
                  <a:extLst>
                    <a:ext uri="{FF2B5EF4-FFF2-40B4-BE49-F238E27FC236}">
                      <a16:creationId xmlns:a16="http://schemas.microsoft.com/office/drawing/2014/main" id="{C981E3DE-B32A-0489-5F49-735DC34C910C}"/>
                    </a:ext>
                  </a:extLst>
                </p:cNvPr>
                <p:cNvPicPr/>
                <p:nvPr/>
              </p:nvPicPr>
              <p:blipFill>
                <a:blip r:embed="rId94"/>
                <a:stretch>
                  <a:fillRect/>
                </a:stretch>
              </p:blipFill>
              <p:spPr>
                <a:xfrm>
                  <a:off x="7931749" y="3934702"/>
                  <a:ext cx="185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0" name="Freihand 79">
                  <a:extLst>
                    <a:ext uri="{FF2B5EF4-FFF2-40B4-BE49-F238E27FC236}">
                      <a16:creationId xmlns:a16="http://schemas.microsoft.com/office/drawing/2014/main" id="{261D0A8F-6A65-5D49-C390-DA27C9203CEF}"/>
                    </a:ext>
                  </a:extLst>
                </p14:cNvPr>
                <p14:cNvContentPartPr/>
                <p14:nvPr/>
              </p14:nvContentPartPr>
              <p14:xfrm>
                <a:off x="8272669" y="3816262"/>
                <a:ext cx="539280" cy="350640"/>
              </p14:xfrm>
            </p:contentPart>
          </mc:Choice>
          <mc:Fallback xmlns="">
            <p:pic>
              <p:nvPicPr>
                <p:cNvPr id="80" name="Freihand 79">
                  <a:extLst>
                    <a:ext uri="{FF2B5EF4-FFF2-40B4-BE49-F238E27FC236}">
                      <a16:creationId xmlns:a16="http://schemas.microsoft.com/office/drawing/2014/main" id="{261D0A8F-6A65-5D49-C390-DA27C9203CEF}"/>
                    </a:ext>
                  </a:extLst>
                </p:cNvPr>
                <p:cNvPicPr/>
                <p:nvPr/>
              </p:nvPicPr>
              <p:blipFill>
                <a:blip r:embed="rId96"/>
                <a:stretch>
                  <a:fillRect/>
                </a:stretch>
              </p:blipFill>
              <p:spPr>
                <a:xfrm>
                  <a:off x="8263669" y="3807262"/>
                  <a:ext cx="5569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1" name="Freihand 80">
                  <a:extLst>
                    <a:ext uri="{FF2B5EF4-FFF2-40B4-BE49-F238E27FC236}">
                      <a16:creationId xmlns:a16="http://schemas.microsoft.com/office/drawing/2014/main" id="{49E9BBA3-C259-7368-272D-78F58E377A56}"/>
                    </a:ext>
                  </a:extLst>
                </p14:cNvPr>
                <p14:cNvContentPartPr/>
                <p14:nvPr/>
              </p14:nvContentPartPr>
              <p14:xfrm>
                <a:off x="8633389" y="3728422"/>
                <a:ext cx="9720" cy="14760"/>
              </p14:xfrm>
            </p:contentPart>
          </mc:Choice>
          <mc:Fallback xmlns="">
            <p:pic>
              <p:nvPicPr>
                <p:cNvPr id="81" name="Freihand 80">
                  <a:extLst>
                    <a:ext uri="{FF2B5EF4-FFF2-40B4-BE49-F238E27FC236}">
                      <a16:creationId xmlns:a16="http://schemas.microsoft.com/office/drawing/2014/main" id="{49E9BBA3-C259-7368-272D-78F58E377A56}"/>
                    </a:ext>
                  </a:extLst>
                </p:cNvPr>
                <p:cNvPicPr/>
                <p:nvPr/>
              </p:nvPicPr>
              <p:blipFill>
                <a:blip r:embed="rId98"/>
                <a:stretch>
                  <a:fillRect/>
                </a:stretch>
              </p:blipFill>
              <p:spPr>
                <a:xfrm>
                  <a:off x="8624389" y="3719422"/>
                  <a:ext cx="27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3" name="Freihand 82">
                  <a:extLst>
                    <a:ext uri="{FF2B5EF4-FFF2-40B4-BE49-F238E27FC236}">
                      <a16:creationId xmlns:a16="http://schemas.microsoft.com/office/drawing/2014/main" id="{E82170C3-B2F8-5783-5C31-D1E128FD2050}"/>
                    </a:ext>
                  </a:extLst>
                </p14:cNvPr>
                <p14:cNvContentPartPr/>
                <p14:nvPr/>
              </p14:nvContentPartPr>
              <p14:xfrm>
                <a:off x="2923429" y="5157982"/>
                <a:ext cx="10800" cy="62280"/>
              </p14:xfrm>
            </p:contentPart>
          </mc:Choice>
          <mc:Fallback xmlns="">
            <p:pic>
              <p:nvPicPr>
                <p:cNvPr id="83" name="Freihand 82">
                  <a:extLst>
                    <a:ext uri="{FF2B5EF4-FFF2-40B4-BE49-F238E27FC236}">
                      <a16:creationId xmlns:a16="http://schemas.microsoft.com/office/drawing/2014/main" id="{E82170C3-B2F8-5783-5C31-D1E128FD2050}"/>
                    </a:ext>
                  </a:extLst>
                </p:cNvPr>
                <p:cNvPicPr/>
                <p:nvPr/>
              </p:nvPicPr>
              <p:blipFill>
                <a:blip r:embed="rId100"/>
                <a:stretch>
                  <a:fillRect/>
                </a:stretch>
              </p:blipFill>
              <p:spPr>
                <a:xfrm>
                  <a:off x="2914789" y="5149342"/>
                  <a:ext cx="28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4" name="Freihand 83">
                  <a:extLst>
                    <a:ext uri="{FF2B5EF4-FFF2-40B4-BE49-F238E27FC236}">
                      <a16:creationId xmlns:a16="http://schemas.microsoft.com/office/drawing/2014/main" id="{356F1265-0346-DAD1-61DC-AB501117A65D}"/>
                    </a:ext>
                  </a:extLst>
                </p14:cNvPr>
                <p14:cNvContentPartPr/>
                <p14:nvPr/>
              </p14:nvContentPartPr>
              <p14:xfrm>
                <a:off x="3004069" y="5443822"/>
                <a:ext cx="48960" cy="146520"/>
              </p14:xfrm>
            </p:contentPart>
          </mc:Choice>
          <mc:Fallback xmlns="">
            <p:pic>
              <p:nvPicPr>
                <p:cNvPr id="84" name="Freihand 83">
                  <a:extLst>
                    <a:ext uri="{FF2B5EF4-FFF2-40B4-BE49-F238E27FC236}">
                      <a16:creationId xmlns:a16="http://schemas.microsoft.com/office/drawing/2014/main" id="{356F1265-0346-DAD1-61DC-AB501117A65D}"/>
                    </a:ext>
                  </a:extLst>
                </p:cNvPr>
                <p:cNvPicPr/>
                <p:nvPr/>
              </p:nvPicPr>
              <p:blipFill>
                <a:blip r:embed="rId102"/>
                <a:stretch>
                  <a:fillRect/>
                </a:stretch>
              </p:blipFill>
              <p:spPr>
                <a:xfrm>
                  <a:off x="2995069" y="5435182"/>
                  <a:ext cx="66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5" name="Freihand 84">
                  <a:extLst>
                    <a:ext uri="{FF2B5EF4-FFF2-40B4-BE49-F238E27FC236}">
                      <a16:creationId xmlns:a16="http://schemas.microsoft.com/office/drawing/2014/main" id="{F45A5C44-F4C4-B33E-A787-57BCCE8EAA5F}"/>
                    </a:ext>
                  </a:extLst>
                </p14:cNvPr>
                <p14:cNvContentPartPr/>
                <p14:nvPr/>
              </p14:nvContentPartPr>
              <p14:xfrm>
                <a:off x="3154189" y="5841622"/>
                <a:ext cx="3960" cy="10800"/>
              </p14:xfrm>
            </p:contentPart>
          </mc:Choice>
          <mc:Fallback xmlns="">
            <p:pic>
              <p:nvPicPr>
                <p:cNvPr id="85" name="Freihand 84">
                  <a:extLst>
                    <a:ext uri="{FF2B5EF4-FFF2-40B4-BE49-F238E27FC236}">
                      <a16:creationId xmlns:a16="http://schemas.microsoft.com/office/drawing/2014/main" id="{F45A5C44-F4C4-B33E-A787-57BCCE8EAA5F}"/>
                    </a:ext>
                  </a:extLst>
                </p:cNvPr>
                <p:cNvPicPr/>
                <p:nvPr/>
              </p:nvPicPr>
              <p:blipFill>
                <a:blip r:embed="rId104"/>
                <a:stretch>
                  <a:fillRect/>
                </a:stretch>
              </p:blipFill>
              <p:spPr>
                <a:xfrm>
                  <a:off x="3145189" y="5832982"/>
                  <a:ext cx="21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6" name="Freihand 85">
                  <a:extLst>
                    <a:ext uri="{FF2B5EF4-FFF2-40B4-BE49-F238E27FC236}">
                      <a16:creationId xmlns:a16="http://schemas.microsoft.com/office/drawing/2014/main" id="{084A3F63-43BC-7256-30BC-308DC56204AF}"/>
                    </a:ext>
                  </a:extLst>
                </p14:cNvPr>
                <p14:cNvContentPartPr/>
                <p14:nvPr/>
              </p14:nvContentPartPr>
              <p14:xfrm>
                <a:off x="2018749" y="6061942"/>
                <a:ext cx="159840" cy="426600"/>
              </p14:xfrm>
            </p:contentPart>
          </mc:Choice>
          <mc:Fallback xmlns="">
            <p:pic>
              <p:nvPicPr>
                <p:cNvPr id="86" name="Freihand 85">
                  <a:extLst>
                    <a:ext uri="{FF2B5EF4-FFF2-40B4-BE49-F238E27FC236}">
                      <a16:creationId xmlns:a16="http://schemas.microsoft.com/office/drawing/2014/main" id="{084A3F63-43BC-7256-30BC-308DC56204AF}"/>
                    </a:ext>
                  </a:extLst>
                </p:cNvPr>
                <p:cNvPicPr/>
                <p:nvPr/>
              </p:nvPicPr>
              <p:blipFill>
                <a:blip r:embed="rId106"/>
                <a:stretch>
                  <a:fillRect/>
                </a:stretch>
              </p:blipFill>
              <p:spPr>
                <a:xfrm>
                  <a:off x="2010109" y="6053302"/>
                  <a:ext cx="1774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7" name="Freihand 86">
                  <a:extLst>
                    <a:ext uri="{FF2B5EF4-FFF2-40B4-BE49-F238E27FC236}">
                      <a16:creationId xmlns:a16="http://schemas.microsoft.com/office/drawing/2014/main" id="{914D2001-9729-6EBC-74A7-02051F0F6031}"/>
                    </a:ext>
                  </a:extLst>
                </p14:cNvPr>
                <p14:cNvContentPartPr/>
                <p14:nvPr/>
              </p14:nvContentPartPr>
              <p14:xfrm>
                <a:off x="2240869" y="5989222"/>
                <a:ext cx="241920" cy="379440"/>
              </p14:xfrm>
            </p:contentPart>
          </mc:Choice>
          <mc:Fallback xmlns="">
            <p:pic>
              <p:nvPicPr>
                <p:cNvPr id="87" name="Freihand 86">
                  <a:extLst>
                    <a:ext uri="{FF2B5EF4-FFF2-40B4-BE49-F238E27FC236}">
                      <a16:creationId xmlns:a16="http://schemas.microsoft.com/office/drawing/2014/main" id="{914D2001-9729-6EBC-74A7-02051F0F6031}"/>
                    </a:ext>
                  </a:extLst>
                </p:cNvPr>
                <p:cNvPicPr/>
                <p:nvPr/>
              </p:nvPicPr>
              <p:blipFill>
                <a:blip r:embed="rId108"/>
                <a:stretch>
                  <a:fillRect/>
                </a:stretch>
              </p:blipFill>
              <p:spPr>
                <a:xfrm>
                  <a:off x="2231869" y="5980222"/>
                  <a:ext cx="2595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8" name="Freihand 87">
                  <a:extLst>
                    <a:ext uri="{FF2B5EF4-FFF2-40B4-BE49-F238E27FC236}">
                      <a16:creationId xmlns:a16="http://schemas.microsoft.com/office/drawing/2014/main" id="{161BFBA4-400D-9AFA-C9BC-5849A0AF8234}"/>
                    </a:ext>
                  </a:extLst>
                </p14:cNvPr>
                <p14:cNvContentPartPr/>
                <p14:nvPr/>
              </p14:nvContentPartPr>
              <p14:xfrm>
                <a:off x="2566309" y="6201262"/>
                <a:ext cx="151200" cy="235800"/>
              </p14:xfrm>
            </p:contentPart>
          </mc:Choice>
          <mc:Fallback xmlns="">
            <p:pic>
              <p:nvPicPr>
                <p:cNvPr id="88" name="Freihand 87">
                  <a:extLst>
                    <a:ext uri="{FF2B5EF4-FFF2-40B4-BE49-F238E27FC236}">
                      <a16:creationId xmlns:a16="http://schemas.microsoft.com/office/drawing/2014/main" id="{161BFBA4-400D-9AFA-C9BC-5849A0AF8234}"/>
                    </a:ext>
                  </a:extLst>
                </p:cNvPr>
                <p:cNvPicPr/>
                <p:nvPr/>
              </p:nvPicPr>
              <p:blipFill>
                <a:blip r:embed="rId110"/>
                <a:stretch>
                  <a:fillRect/>
                </a:stretch>
              </p:blipFill>
              <p:spPr>
                <a:xfrm>
                  <a:off x="2557669" y="6192262"/>
                  <a:ext cx="168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9" name="Freihand 88">
                  <a:extLst>
                    <a:ext uri="{FF2B5EF4-FFF2-40B4-BE49-F238E27FC236}">
                      <a16:creationId xmlns:a16="http://schemas.microsoft.com/office/drawing/2014/main" id="{122BC805-2406-A461-2F91-520BAAE8B839}"/>
                    </a:ext>
                  </a:extLst>
                </p14:cNvPr>
                <p14:cNvContentPartPr/>
                <p14:nvPr/>
              </p14:nvContentPartPr>
              <p14:xfrm>
                <a:off x="2703829" y="6315022"/>
                <a:ext cx="72720" cy="65520"/>
              </p14:xfrm>
            </p:contentPart>
          </mc:Choice>
          <mc:Fallback xmlns="">
            <p:pic>
              <p:nvPicPr>
                <p:cNvPr id="89" name="Freihand 88">
                  <a:extLst>
                    <a:ext uri="{FF2B5EF4-FFF2-40B4-BE49-F238E27FC236}">
                      <a16:creationId xmlns:a16="http://schemas.microsoft.com/office/drawing/2014/main" id="{122BC805-2406-A461-2F91-520BAAE8B839}"/>
                    </a:ext>
                  </a:extLst>
                </p:cNvPr>
                <p:cNvPicPr/>
                <p:nvPr/>
              </p:nvPicPr>
              <p:blipFill>
                <a:blip r:embed="rId112"/>
                <a:stretch>
                  <a:fillRect/>
                </a:stretch>
              </p:blipFill>
              <p:spPr>
                <a:xfrm>
                  <a:off x="2694829" y="6306022"/>
                  <a:ext cx="90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0" name="Freihand 89">
                  <a:extLst>
                    <a:ext uri="{FF2B5EF4-FFF2-40B4-BE49-F238E27FC236}">
                      <a16:creationId xmlns:a16="http://schemas.microsoft.com/office/drawing/2014/main" id="{2649EF71-5BEF-7B18-16D2-2B990383B82B}"/>
                    </a:ext>
                  </a:extLst>
                </p14:cNvPr>
                <p14:cNvContentPartPr/>
                <p14:nvPr/>
              </p14:nvContentPartPr>
              <p14:xfrm>
                <a:off x="3103429" y="6066622"/>
                <a:ext cx="232200" cy="129960"/>
              </p14:xfrm>
            </p:contentPart>
          </mc:Choice>
          <mc:Fallback xmlns="">
            <p:pic>
              <p:nvPicPr>
                <p:cNvPr id="90" name="Freihand 89">
                  <a:extLst>
                    <a:ext uri="{FF2B5EF4-FFF2-40B4-BE49-F238E27FC236}">
                      <a16:creationId xmlns:a16="http://schemas.microsoft.com/office/drawing/2014/main" id="{2649EF71-5BEF-7B18-16D2-2B990383B82B}"/>
                    </a:ext>
                  </a:extLst>
                </p:cNvPr>
                <p:cNvPicPr/>
                <p:nvPr/>
              </p:nvPicPr>
              <p:blipFill>
                <a:blip r:embed="rId114"/>
                <a:stretch>
                  <a:fillRect/>
                </a:stretch>
              </p:blipFill>
              <p:spPr>
                <a:xfrm>
                  <a:off x="3094789" y="6057982"/>
                  <a:ext cx="249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Freihand 91">
                  <a:extLst>
                    <a:ext uri="{FF2B5EF4-FFF2-40B4-BE49-F238E27FC236}">
                      <a16:creationId xmlns:a16="http://schemas.microsoft.com/office/drawing/2014/main" id="{BA66241A-9644-FD69-007F-D71912219F14}"/>
                    </a:ext>
                  </a:extLst>
                </p14:cNvPr>
                <p14:cNvContentPartPr/>
                <p14:nvPr/>
              </p14:nvContentPartPr>
              <p14:xfrm>
                <a:off x="3501229" y="5664142"/>
                <a:ext cx="201240" cy="137880"/>
              </p14:xfrm>
            </p:contentPart>
          </mc:Choice>
          <mc:Fallback xmlns="">
            <p:pic>
              <p:nvPicPr>
                <p:cNvPr id="92" name="Freihand 91">
                  <a:extLst>
                    <a:ext uri="{FF2B5EF4-FFF2-40B4-BE49-F238E27FC236}">
                      <a16:creationId xmlns:a16="http://schemas.microsoft.com/office/drawing/2014/main" id="{BA66241A-9644-FD69-007F-D71912219F14}"/>
                    </a:ext>
                  </a:extLst>
                </p:cNvPr>
                <p:cNvPicPr/>
                <p:nvPr/>
              </p:nvPicPr>
              <p:blipFill>
                <a:blip r:embed="rId116"/>
                <a:stretch>
                  <a:fillRect/>
                </a:stretch>
              </p:blipFill>
              <p:spPr>
                <a:xfrm>
                  <a:off x="3492589" y="5655142"/>
                  <a:ext cx="218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Freihand 92">
                  <a:extLst>
                    <a:ext uri="{FF2B5EF4-FFF2-40B4-BE49-F238E27FC236}">
                      <a16:creationId xmlns:a16="http://schemas.microsoft.com/office/drawing/2014/main" id="{18678334-5B2A-E6F2-F8BE-02615DD3FECF}"/>
                    </a:ext>
                  </a:extLst>
                </p14:cNvPr>
                <p14:cNvContentPartPr/>
                <p14:nvPr/>
              </p14:nvContentPartPr>
              <p14:xfrm>
                <a:off x="3528589" y="5600422"/>
                <a:ext cx="139680" cy="243360"/>
              </p14:xfrm>
            </p:contentPart>
          </mc:Choice>
          <mc:Fallback xmlns="">
            <p:pic>
              <p:nvPicPr>
                <p:cNvPr id="93" name="Freihand 92">
                  <a:extLst>
                    <a:ext uri="{FF2B5EF4-FFF2-40B4-BE49-F238E27FC236}">
                      <a16:creationId xmlns:a16="http://schemas.microsoft.com/office/drawing/2014/main" id="{18678334-5B2A-E6F2-F8BE-02615DD3FECF}"/>
                    </a:ext>
                  </a:extLst>
                </p:cNvPr>
                <p:cNvPicPr/>
                <p:nvPr/>
              </p:nvPicPr>
              <p:blipFill>
                <a:blip r:embed="rId118"/>
                <a:stretch>
                  <a:fillRect/>
                </a:stretch>
              </p:blipFill>
              <p:spPr>
                <a:xfrm>
                  <a:off x="3519949" y="5591422"/>
                  <a:ext cx="157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Freihand 93">
                  <a:extLst>
                    <a:ext uri="{FF2B5EF4-FFF2-40B4-BE49-F238E27FC236}">
                      <a16:creationId xmlns:a16="http://schemas.microsoft.com/office/drawing/2014/main" id="{A5DDF431-6FC8-C828-4E9F-E98D07EB82B5}"/>
                    </a:ext>
                  </a:extLst>
                </p14:cNvPr>
                <p14:cNvContentPartPr/>
                <p14:nvPr/>
              </p14:nvContentPartPr>
              <p14:xfrm>
                <a:off x="3813709" y="5717422"/>
                <a:ext cx="87480" cy="172800"/>
              </p14:xfrm>
            </p:contentPart>
          </mc:Choice>
          <mc:Fallback xmlns="">
            <p:pic>
              <p:nvPicPr>
                <p:cNvPr id="94" name="Freihand 93">
                  <a:extLst>
                    <a:ext uri="{FF2B5EF4-FFF2-40B4-BE49-F238E27FC236}">
                      <a16:creationId xmlns:a16="http://schemas.microsoft.com/office/drawing/2014/main" id="{A5DDF431-6FC8-C828-4E9F-E98D07EB82B5}"/>
                    </a:ext>
                  </a:extLst>
                </p:cNvPr>
                <p:cNvPicPr/>
                <p:nvPr/>
              </p:nvPicPr>
              <p:blipFill>
                <a:blip r:embed="rId120"/>
                <a:stretch>
                  <a:fillRect/>
                </a:stretch>
              </p:blipFill>
              <p:spPr>
                <a:xfrm>
                  <a:off x="3804709" y="5708782"/>
                  <a:ext cx="105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Freihand 94">
                  <a:extLst>
                    <a:ext uri="{FF2B5EF4-FFF2-40B4-BE49-F238E27FC236}">
                      <a16:creationId xmlns:a16="http://schemas.microsoft.com/office/drawing/2014/main" id="{7D77644A-A166-BF6B-69B3-AB52F8EA528E}"/>
                    </a:ext>
                  </a:extLst>
                </p14:cNvPr>
                <p14:cNvContentPartPr/>
                <p14:nvPr/>
              </p14:nvContentPartPr>
              <p14:xfrm>
                <a:off x="4045189" y="5523382"/>
                <a:ext cx="43200" cy="139320"/>
              </p14:xfrm>
            </p:contentPart>
          </mc:Choice>
          <mc:Fallback xmlns="">
            <p:pic>
              <p:nvPicPr>
                <p:cNvPr id="95" name="Freihand 94">
                  <a:extLst>
                    <a:ext uri="{FF2B5EF4-FFF2-40B4-BE49-F238E27FC236}">
                      <a16:creationId xmlns:a16="http://schemas.microsoft.com/office/drawing/2014/main" id="{7D77644A-A166-BF6B-69B3-AB52F8EA528E}"/>
                    </a:ext>
                  </a:extLst>
                </p:cNvPr>
                <p:cNvPicPr/>
                <p:nvPr/>
              </p:nvPicPr>
              <p:blipFill>
                <a:blip r:embed="rId122"/>
                <a:stretch>
                  <a:fillRect/>
                </a:stretch>
              </p:blipFill>
              <p:spPr>
                <a:xfrm>
                  <a:off x="4036549" y="5514742"/>
                  <a:ext cx="60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Freihand 95">
                  <a:extLst>
                    <a:ext uri="{FF2B5EF4-FFF2-40B4-BE49-F238E27FC236}">
                      <a16:creationId xmlns:a16="http://schemas.microsoft.com/office/drawing/2014/main" id="{B83C4E3C-52BB-BF66-93D7-218C46A6C4BF}"/>
                    </a:ext>
                  </a:extLst>
                </p14:cNvPr>
                <p14:cNvContentPartPr/>
                <p14:nvPr/>
              </p14:nvContentPartPr>
              <p14:xfrm>
                <a:off x="3981829" y="5580262"/>
                <a:ext cx="128880" cy="38520"/>
              </p14:xfrm>
            </p:contentPart>
          </mc:Choice>
          <mc:Fallback xmlns="">
            <p:pic>
              <p:nvPicPr>
                <p:cNvPr id="96" name="Freihand 95">
                  <a:extLst>
                    <a:ext uri="{FF2B5EF4-FFF2-40B4-BE49-F238E27FC236}">
                      <a16:creationId xmlns:a16="http://schemas.microsoft.com/office/drawing/2014/main" id="{B83C4E3C-52BB-BF66-93D7-218C46A6C4BF}"/>
                    </a:ext>
                  </a:extLst>
                </p:cNvPr>
                <p:cNvPicPr/>
                <p:nvPr/>
              </p:nvPicPr>
              <p:blipFill>
                <a:blip r:embed="rId124"/>
                <a:stretch>
                  <a:fillRect/>
                </a:stretch>
              </p:blipFill>
              <p:spPr>
                <a:xfrm>
                  <a:off x="3972829" y="5571262"/>
                  <a:ext cx="146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7" name="Freihand 96">
                  <a:extLst>
                    <a:ext uri="{FF2B5EF4-FFF2-40B4-BE49-F238E27FC236}">
                      <a16:creationId xmlns:a16="http://schemas.microsoft.com/office/drawing/2014/main" id="{3E71FD00-538C-F3CA-C852-8962334B08F8}"/>
                    </a:ext>
                  </a:extLst>
                </p14:cNvPr>
                <p14:cNvContentPartPr/>
                <p14:nvPr/>
              </p14:nvContentPartPr>
              <p14:xfrm>
                <a:off x="4235269" y="5389102"/>
                <a:ext cx="170280" cy="163440"/>
              </p14:xfrm>
            </p:contentPart>
          </mc:Choice>
          <mc:Fallback xmlns="">
            <p:pic>
              <p:nvPicPr>
                <p:cNvPr id="97" name="Freihand 96">
                  <a:extLst>
                    <a:ext uri="{FF2B5EF4-FFF2-40B4-BE49-F238E27FC236}">
                      <a16:creationId xmlns:a16="http://schemas.microsoft.com/office/drawing/2014/main" id="{3E71FD00-538C-F3CA-C852-8962334B08F8}"/>
                    </a:ext>
                  </a:extLst>
                </p:cNvPr>
                <p:cNvPicPr/>
                <p:nvPr/>
              </p:nvPicPr>
              <p:blipFill>
                <a:blip r:embed="rId126"/>
                <a:stretch>
                  <a:fillRect/>
                </a:stretch>
              </p:blipFill>
              <p:spPr>
                <a:xfrm>
                  <a:off x="4226269" y="5380462"/>
                  <a:ext cx="187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8" name="Freihand 97">
                  <a:extLst>
                    <a:ext uri="{FF2B5EF4-FFF2-40B4-BE49-F238E27FC236}">
                      <a16:creationId xmlns:a16="http://schemas.microsoft.com/office/drawing/2014/main" id="{D1DC5ED1-DC98-F0E1-CCE0-5FBA014A9650}"/>
                    </a:ext>
                  </a:extLst>
                </p14:cNvPr>
                <p14:cNvContentPartPr/>
                <p14:nvPr/>
              </p14:nvContentPartPr>
              <p14:xfrm>
                <a:off x="4277029" y="5342302"/>
                <a:ext cx="83520" cy="216720"/>
              </p14:xfrm>
            </p:contentPart>
          </mc:Choice>
          <mc:Fallback xmlns="">
            <p:pic>
              <p:nvPicPr>
                <p:cNvPr id="98" name="Freihand 97">
                  <a:extLst>
                    <a:ext uri="{FF2B5EF4-FFF2-40B4-BE49-F238E27FC236}">
                      <a16:creationId xmlns:a16="http://schemas.microsoft.com/office/drawing/2014/main" id="{D1DC5ED1-DC98-F0E1-CCE0-5FBA014A9650}"/>
                    </a:ext>
                  </a:extLst>
                </p:cNvPr>
                <p:cNvPicPr/>
                <p:nvPr/>
              </p:nvPicPr>
              <p:blipFill>
                <a:blip r:embed="rId128"/>
                <a:stretch>
                  <a:fillRect/>
                </a:stretch>
              </p:blipFill>
              <p:spPr>
                <a:xfrm>
                  <a:off x="4268029" y="5333662"/>
                  <a:ext cx="101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9" name="Freihand 98">
                  <a:extLst>
                    <a:ext uri="{FF2B5EF4-FFF2-40B4-BE49-F238E27FC236}">
                      <a16:creationId xmlns:a16="http://schemas.microsoft.com/office/drawing/2014/main" id="{5BCF99E4-E3FC-D699-6CC4-062ADF8DD173}"/>
                    </a:ext>
                  </a:extLst>
                </p14:cNvPr>
                <p14:cNvContentPartPr/>
                <p14:nvPr/>
              </p14:nvContentPartPr>
              <p14:xfrm>
                <a:off x="4475389" y="5481982"/>
                <a:ext cx="126000" cy="165600"/>
              </p14:xfrm>
            </p:contentPart>
          </mc:Choice>
          <mc:Fallback xmlns="">
            <p:pic>
              <p:nvPicPr>
                <p:cNvPr id="99" name="Freihand 98">
                  <a:extLst>
                    <a:ext uri="{FF2B5EF4-FFF2-40B4-BE49-F238E27FC236}">
                      <a16:creationId xmlns:a16="http://schemas.microsoft.com/office/drawing/2014/main" id="{5BCF99E4-E3FC-D699-6CC4-062ADF8DD173}"/>
                    </a:ext>
                  </a:extLst>
                </p:cNvPr>
                <p:cNvPicPr/>
                <p:nvPr/>
              </p:nvPicPr>
              <p:blipFill>
                <a:blip r:embed="rId130"/>
                <a:stretch>
                  <a:fillRect/>
                </a:stretch>
              </p:blipFill>
              <p:spPr>
                <a:xfrm>
                  <a:off x="4466389" y="5472982"/>
                  <a:ext cx="143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0" name="Freihand 99">
                  <a:extLst>
                    <a:ext uri="{FF2B5EF4-FFF2-40B4-BE49-F238E27FC236}">
                      <a16:creationId xmlns:a16="http://schemas.microsoft.com/office/drawing/2014/main" id="{A45E524A-DA6D-C485-AB1D-925935082340}"/>
                    </a:ext>
                  </a:extLst>
                </p14:cNvPr>
                <p14:cNvContentPartPr/>
                <p14:nvPr/>
              </p14:nvContentPartPr>
              <p14:xfrm>
                <a:off x="4748629" y="5326462"/>
                <a:ext cx="46440" cy="180360"/>
              </p14:xfrm>
            </p:contentPart>
          </mc:Choice>
          <mc:Fallback xmlns="">
            <p:pic>
              <p:nvPicPr>
                <p:cNvPr id="100" name="Freihand 99">
                  <a:extLst>
                    <a:ext uri="{FF2B5EF4-FFF2-40B4-BE49-F238E27FC236}">
                      <a16:creationId xmlns:a16="http://schemas.microsoft.com/office/drawing/2014/main" id="{A45E524A-DA6D-C485-AB1D-925935082340}"/>
                    </a:ext>
                  </a:extLst>
                </p:cNvPr>
                <p:cNvPicPr/>
                <p:nvPr/>
              </p:nvPicPr>
              <p:blipFill>
                <a:blip r:embed="rId132"/>
                <a:stretch>
                  <a:fillRect/>
                </a:stretch>
              </p:blipFill>
              <p:spPr>
                <a:xfrm>
                  <a:off x="4739629" y="5317462"/>
                  <a:ext cx="64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Freihand 100">
                  <a:extLst>
                    <a:ext uri="{FF2B5EF4-FFF2-40B4-BE49-F238E27FC236}">
                      <a16:creationId xmlns:a16="http://schemas.microsoft.com/office/drawing/2014/main" id="{1EC82E73-3EAE-0DA5-38E9-6355B15475DC}"/>
                    </a:ext>
                  </a:extLst>
                </p14:cNvPr>
                <p14:cNvContentPartPr/>
                <p14:nvPr/>
              </p14:nvContentPartPr>
              <p14:xfrm>
                <a:off x="4700029" y="5355622"/>
                <a:ext cx="145440" cy="78120"/>
              </p14:xfrm>
            </p:contentPart>
          </mc:Choice>
          <mc:Fallback xmlns="">
            <p:pic>
              <p:nvPicPr>
                <p:cNvPr id="101" name="Freihand 100">
                  <a:extLst>
                    <a:ext uri="{FF2B5EF4-FFF2-40B4-BE49-F238E27FC236}">
                      <a16:creationId xmlns:a16="http://schemas.microsoft.com/office/drawing/2014/main" id="{1EC82E73-3EAE-0DA5-38E9-6355B15475DC}"/>
                    </a:ext>
                  </a:extLst>
                </p:cNvPr>
                <p:cNvPicPr/>
                <p:nvPr/>
              </p:nvPicPr>
              <p:blipFill>
                <a:blip r:embed="rId134"/>
                <a:stretch>
                  <a:fillRect/>
                </a:stretch>
              </p:blipFill>
              <p:spPr>
                <a:xfrm>
                  <a:off x="4691029" y="5346982"/>
                  <a:ext cx="16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2" name="Freihand 101">
                  <a:extLst>
                    <a:ext uri="{FF2B5EF4-FFF2-40B4-BE49-F238E27FC236}">
                      <a16:creationId xmlns:a16="http://schemas.microsoft.com/office/drawing/2014/main" id="{A1712249-AE73-F20C-01A3-ED40C8DA51DF}"/>
                    </a:ext>
                  </a:extLst>
                </p14:cNvPr>
                <p14:cNvContentPartPr/>
                <p14:nvPr/>
              </p14:nvContentPartPr>
              <p14:xfrm>
                <a:off x="5100349" y="5361382"/>
                <a:ext cx="292320" cy="67320"/>
              </p14:xfrm>
            </p:contentPart>
          </mc:Choice>
          <mc:Fallback xmlns="">
            <p:pic>
              <p:nvPicPr>
                <p:cNvPr id="102" name="Freihand 101">
                  <a:extLst>
                    <a:ext uri="{FF2B5EF4-FFF2-40B4-BE49-F238E27FC236}">
                      <a16:creationId xmlns:a16="http://schemas.microsoft.com/office/drawing/2014/main" id="{A1712249-AE73-F20C-01A3-ED40C8DA51DF}"/>
                    </a:ext>
                  </a:extLst>
                </p:cNvPr>
                <p:cNvPicPr/>
                <p:nvPr/>
              </p:nvPicPr>
              <p:blipFill>
                <a:blip r:embed="rId136"/>
                <a:stretch>
                  <a:fillRect/>
                </a:stretch>
              </p:blipFill>
              <p:spPr>
                <a:xfrm>
                  <a:off x="5091709" y="5352742"/>
                  <a:ext cx="309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Freihand 102">
                  <a:extLst>
                    <a:ext uri="{FF2B5EF4-FFF2-40B4-BE49-F238E27FC236}">
                      <a16:creationId xmlns:a16="http://schemas.microsoft.com/office/drawing/2014/main" id="{E275DEC9-F551-2270-FBD5-146306F62C57}"/>
                    </a:ext>
                  </a:extLst>
                </p14:cNvPr>
                <p14:cNvContentPartPr/>
                <p14:nvPr/>
              </p14:nvContentPartPr>
              <p14:xfrm>
                <a:off x="5540989" y="5168422"/>
                <a:ext cx="157680" cy="171720"/>
              </p14:xfrm>
            </p:contentPart>
          </mc:Choice>
          <mc:Fallback xmlns="">
            <p:pic>
              <p:nvPicPr>
                <p:cNvPr id="103" name="Freihand 102">
                  <a:extLst>
                    <a:ext uri="{FF2B5EF4-FFF2-40B4-BE49-F238E27FC236}">
                      <a16:creationId xmlns:a16="http://schemas.microsoft.com/office/drawing/2014/main" id="{E275DEC9-F551-2270-FBD5-146306F62C57}"/>
                    </a:ext>
                  </a:extLst>
                </p:cNvPr>
                <p:cNvPicPr/>
                <p:nvPr/>
              </p:nvPicPr>
              <p:blipFill>
                <a:blip r:embed="rId138"/>
                <a:stretch>
                  <a:fillRect/>
                </a:stretch>
              </p:blipFill>
              <p:spPr>
                <a:xfrm>
                  <a:off x="5532349" y="5159782"/>
                  <a:ext cx="175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Freihand 103">
                  <a:extLst>
                    <a:ext uri="{FF2B5EF4-FFF2-40B4-BE49-F238E27FC236}">
                      <a16:creationId xmlns:a16="http://schemas.microsoft.com/office/drawing/2014/main" id="{1FAFBE26-09F8-8E5E-40D8-901965DD9AE9}"/>
                    </a:ext>
                  </a:extLst>
                </p14:cNvPr>
                <p14:cNvContentPartPr/>
                <p14:nvPr/>
              </p14:nvContentPartPr>
              <p14:xfrm>
                <a:off x="5571589" y="5144662"/>
                <a:ext cx="124560" cy="171720"/>
              </p14:xfrm>
            </p:contentPart>
          </mc:Choice>
          <mc:Fallback xmlns="">
            <p:pic>
              <p:nvPicPr>
                <p:cNvPr id="104" name="Freihand 103">
                  <a:extLst>
                    <a:ext uri="{FF2B5EF4-FFF2-40B4-BE49-F238E27FC236}">
                      <a16:creationId xmlns:a16="http://schemas.microsoft.com/office/drawing/2014/main" id="{1FAFBE26-09F8-8E5E-40D8-901965DD9AE9}"/>
                    </a:ext>
                  </a:extLst>
                </p:cNvPr>
                <p:cNvPicPr/>
                <p:nvPr/>
              </p:nvPicPr>
              <p:blipFill>
                <a:blip r:embed="rId140"/>
                <a:stretch>
                  <a:fillRect/>
                </a:stretch>
              </p:blipFill>
              <p:spPr>
                <a:xfrm>
                  <a:off x="5562589" y="5136022"/>
                  <a:ext cx="142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Freihand 104">
                  <a:extLst>
                    <a:ext uri="{FF2B5EF4-FFF2-40B4-BE49-F238E27FC236}">
                      <a16:creationId xmlns:a16="http://schemas.microsoft.com/office/drawing/2014/main" id="{766F0E10-505A-B091-9D73-588A11640B4F}"/>
                    </a:ext>
                  </a:extLst>
                </p14:cNvPr>
                <p14:cNvContentPartPr/>
                <p14:nvPr/>
              </p14:nvContentPartPr>
              <p14:xfrm>
                <a:off x="5771029" y="5156542"/>
                <a:ext cx="171720" cy="214560"/>
              </p14:xfrm>
            </p:contentPart>
          </mc:Choice>
          <mc:Fallback xmlns="">
            <p:pic>
              <p:nvPicPr>
                <p:cNvPr id="105" name="Freihand 104">
                  <a:extLst>
                    <a:ext uri="{FF2B5EF4-FFF2-40B4-BE49-F238E27FC236}">
                      <a16:creationId xmlns:a16="http://schemas.microsoft.com/office/drawing/2014/main" id="{766F0E10-505A-B091-9D73-588A11640B4F}"/>
                    </a:ext>
                  </a:extLst>
                </p:cNvPr>
                <p:cNvPicPr/>
                <p:nvPr/>
              </p:nvPicPr>
              <p:blipFill>
                <a:blip r:embed="rId142"/>
                <a:stretch>
                  <a:fillRect/>
                </a:stretch>
              </p:blipFill>
              <p:spPr>
                <a:xfrm>
                  <a:off x="5762389" y="5147902"/>
                  <a:ext cx="189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6" name="Freihand 105">
                  <a:extLst>
                    <a:ext uri="{FF2B5EF4-FFF2-40B4-BE49-F238E27FC236}">
                      <a16:creationId xmlns:a16="http://schemas.microsoft.com/office/drawing/2014/main" id="{2EC467F8-7AB4-30BB-A688-0D63F45A180F}"/>
                    </a:ext>
                  </a:extLst>
                </p14:cNvPr>
                <p14:cNvContentPartPr/>
                <p14:nvPr/>
              </p14:nvContentPartPr>
              <p14:xfrm>
                <a:off x="3681589" y="5605822"/>
                <a:ext cx="2301120" cy="540720"/>
              </p14:xfrm>
            </p:contentPart>
          </mc:Choice>
          <mc:Fallback xmlns="">
            <p:pic>
              <p:nvPicPr>
                <p:cNvPr id="106" name="Freihand 105">
                  <a:extLst>
                    <a:ext uri="{FF2B5EF4-FFF2-40B4-BE49-F238E27FC236}">
                      <a16:creationId xmlns:a16="http://schemas.microsoft.com/office/drawing/2014/main" id="{2EC467F8-7AB4-30BB-A688-0D63F45A180F}"/>
                    </a:ext>
                  </a:extLst>
                </p:cNvPr>
                <p:cNvPicPr/>
                <p:nvPr/>
              </p:nvPicPr>
              <p:blipFill>
                <a:blip r:embed="rId144"/>
                <a:stretch>
                  <a:fillRect/>
                </a:stretch>
              </p:blipFill>
              <p:spPr>
                <a:xfrm>
                  <a:off x="3672589" y="5597182"/>
                  <a:ext cx="231876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Freihand 107">
                  <a:extLst>
                    <a:ext uri="{FF2B5EF4-FFF2-40B4-BE49-F238E27FC236}">
                      <a16:creationId xmlns:a16="http://schemas.microsoft.com/office/drawing/2014/main" id="{3C565F53-6A91-2BBD-1EBA-59BB6F9750AC}"/>
                    </a:ext>
                  </a:extLst>
                </p14:cNvPr>
                <p14:cNvContentPartPr/>
                <p14:nvPr/>
              </p14:nvContentPartPr>
              <p14:xfrm>
                <a:off x="4809109" y="5967262"/>
                <a:ext cx="193680" cy="320400"/>
              </p14:xfrm>
            </p:contentPart>
          </mc:Choice>
          <mc:Fallback xmlns="">
            <p:pic>
              <p:nvPicPr>
                <p:cNvPr id="108" name="Freihand 107">
                  <a:extLst>
                    <a:ext uri="{FF2B5EF4-FFF2-40B4-BE49-F238E27FC236}">
                      <a16:creationId xmlns:a16="http://schemas.microsoft.com/office/drawing/2014/main" id="{3C565F53-6A91-2BBD-1EBA-59BB6F9750AC}"/>
                    </a:ext>
                  </a:extLst>
                </p:cNvPr>
                <p:cNvPicPr/>
                <p:nvPr/>
              </p:nvPicPr>
              <p:blipFill>
                <a:blip r:embed="rId146"/>
                <a:stretch>
                  <a:fillRect/>
                </a:stretch>
              </p:blipFill>
              <p:spPr>
                <a:xfrm>
                  <a:off x="4800469" y="5958262"/>
                  <a:ext cx="2113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Freihand 108">
                  <a:extLst>
                    <a:ext uri="{FF2B5EF4-FFF2-40B4-BE49-F238E27FC236}">
                      <a16:creationId xmlns:a16="http://schemas.microsoft.com/office/drawing/2014/main" id="{E369A3D7-85DB-C037-87B3-92D7E997B00D}"/>
                    </a:ext>
                  </a:extLst>
                </p14:cNvPr>
                <p14:cNvContentPartPr/>
                <p14:nvPr/>
              </p14:nvContentPartPr>
              <p14:xfrm>
                <a:off x="5083429" y="6168502"/>
                <a:ext cx="168840" cy="129240"/>
              </p14:xfrm>
            </p:contentPart>
          </mc:Choice>
          <mc:Fallback xmlns="">
            <p:pic>
              <p:nvPicPr>
                <p:cNvPr id="109" name="Freihand 108">
                  <a:extLst>
                    <a:ext uri="{FF2B5EF4-FFF2-40B4-BE49-F238E27FC236}">
                      <a16:creationId xmlns:a16="http://schemas.microsoft.com/office/drawing/2014/main" id="{E369A3D7-85DB-C037-87B3-92D7E997B00D}"/>
                    </a:ext>
                  </a:extLst>
                </p:cNvPr>
                <p:cNvPicPr/>
                <p:nvPr/>
              </p:nvPicPr>
              <p:blipFill>
                <a:blip r:embed="rId148"/>
                <a:stretch>
                  <a:fillRect/>
                </a:stretch>
              </p:blipFill>
              <p:spPr>
                <a:xfrm>
                  <a:off x="5074429" y="6159862"/>
                  <a:ext cx="186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8E6F616A-F5A7-A209-EC44-542876E76BC3}"/>
                    </a:ext>
                  </a:extLst>
                </p14:cNvPr>
                <p14:cNvContentPartPr/>
                <p14:nvPr/>
              </p14:nvContentPartPr>
              <p14:xfrm>
                <a:off x="6354949" y="1541782"/>
                <a:ext cx="394200" cy="587520"/>
              </p14:xfrm>
            </p:contentPart>
          </mc:Choice>
          <mc:Fallback xmlns="">
            <p:pic>
              <p:nvPicPr>
                <p:cNvPr id="111" name="Freihand 110">
                  <a:extLst>
                    <a:ext uri="{FF2B5EF4-FFF2-40B4-BE49-F238E27FC236}">
                      <a16:creationId xmlns:a16="http://schemas.microsoft.com/office/drawing/2014/main" id="{8E6F616A-F5A7-A209-EC44-542876E76BC3}"/>
                    </a:ext>
                  </a:extLst>
                </p:cNvPr>
                <p:cNvPicPr/>
                <p:nvPr/>
              </p:nvPicPr>
              <p:blipFill>
                <a:blip r:embed="rId150"/>
                <a:stretch>
                  <a:fillRect/>
                </a:stretch>
              </p:blipFill>
              <p:spPr>
                <a:xfrm>
                  <a:off x="6345949" y="1533142"/>
                  <a:ext cx="41184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 name="Freihand 111">
                  <a:extLst>
                    <a:ext uri="{FF2B5EF4-FFF2-40B4-BE49-F238E27FC236}">
                      <a16:creationId xmlns:a16="http://schemas.microsoft.com/office/drawing/2014/main" id="{71EF4315-6E23-C947-0CDD-50A4F4FC0376}"/>
                    </a:ext>
                  </a:extLst>
                </p14:cNvPr>
                <p14:cNvContentPartPr/>
                <p14:nvPr/>
              </p14:nvContentPartPr>
              <p14:xfrm>
                <a:off x="3002989" y="2065942"/>
                <a:ext cx="3355560" cy="1369800"/>
              </p14:xfrm>
            </p:contentPart>
          </mc:Choice>
          <mc:Fallback xmlns="">
            <p:pic>
              <p:nvPicPr>
                <p:cNvPr id="112" name="Freihand 111">
                  <a:extLst>
                    <a:ext uri="{FF2B5EF4-FFF2-40B4-BE49-F238E27FC236}">
                      <a16:creationId xmlns:a16="http://schemas.microsoft.com/office/drawing/2014/main" id="{71EF4315-6E23-C947-0CDD-50A4F4FC0376}"/>
                    </a:ext>
                  </a:extLst>
                </p:cNvPr>
                <p:cNvPicPr/>
                <p:nvPr/>
              </p:nvPicPr>
              <p:blipFill>
                <a:blip r:embed="rId152"/>
                <a:stretch>
                  <a:fillRect/>
                </a:stretch>
              </p:blipFill>
              <p:spPr>
                <a:xfrm>
                  <a:off x="2993989" y="2057302"/>
                  <a:ext cx="3373200" cy="1387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Freihand 112">
                  <a:extLst>
                    <a:ext uri="{FF2B5EF4-FFF2-40B4-BE49-F238E27FC236}">
                      <a16:creationId xmlns:a16="http://schemas.microsoft.com/office/drawing/2014/main" id="{97CDE5DF-2338-C7D4-46FC-63C1F2494213}"/>
                    </a:ext>
                  </a:extLst>
                </p14:cNvPr>
                <p14:cNvContentPartPr/>
                <p14:nvPr/>
              </p14:nvContentPartPr>
              <p14:xfrm>
                <a:off x="2868349" y="3307222"/>
                <a:ext cx="267480" cy="259200"/>
              </p14:xfrm>
            </p:contentPart>
          </mc:Choice>
          <mc:Fallback xmlns="">
            <p:pic>
              <p:nvPicPr>
                <p:cNvPr id="113" name="Freihand 112">
                  <a:extLst>
                    <a:ext uri="{FF2B5EF4-FFF2-40B4-BE49-F238E27FC236}">
                      <a16:creationId xmlns:a16="http://schemas.microsoft.com/office/drawing/2014/main" id="{97CDE5DF-2338-C7D4-46FC-63C1F2494213}"/>
                    </a:ext>
                  </a:extLst>
                </p:cNvPr>
                <p:cNvPicPr/>
                <p:nvPr/>
              </p:nvPicPr>
              <p:blipFill>
                <a:blip r:embed="rId154"/>
                <a:stretch>
                  <a:fillRect/>
                </a:stretch>
              </p:blipFill>
              <p:spPr>
                <a:xfrm>
                  <a:off x="2859709" y="3298222"/>
                  <a:ext cx="2851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Freihand 114">
                  <a:extLst>
                    <a:ext uri="{FF2B5EF4-FFF2-40B4-BE49-F238E27FC236}">
                      <a16:creationId xmlns:a16="http://schemas.microsoft.com/office/drawing/2014/main" id="{E48F534C-5CEC-6764-7EC7-A2EAABF864BC}"/>
                    </a:ext>
                  </a:extLst>
                </p14:cNvPr>
                <p14:cNvContentPartPr/>
                <p14:nvPr/>
              </p14:nvContentPartPr>
              <p14:xfrm>
                <a:off x="2859349" y="1964422"/>
                <a:ext cx="3496320" cy="286560"/>
              </p14:xfrm>
            </p:contentPart>
          </mc:Choice>
          <mc:Fallback xmlns="">
            <p:pic>
              <p:nvPicPr>
                <p:cNvPr id="115" name="Freihand 114">
                  <a:extLst>
                    <a:ext uri="{FF2B5EF4-FFF2-40B4-BE49-F238E27FC236}">
                      <a16:creationId xmlns:a16="http://schemas.microsoft.com/office/drawing/2014/main" id="{E48F534C-5CEC-6764-7EC7-A2EAABF864BC}"/>
                    </a:ext>
                  </a:extLst>
                </p:cNvPr>
                <p:cNvPicPr/>
                <p:nvPr/>
              </p:nvPicPr>
              <p:blipFill>
                <a:blip r:embed="rId156"/>
                <a:stretch>
                  <a:fillRect/>
                </a:stretch>
              </p:blipFill>
              <p:spPr>
                <a:xfrm>
                  <a:off x="2850709" y="1955422"/>
                  <a:ext cx="35139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B72070BD-BC79-B5E5-61BE-DB91E9439A47}"/>
                    </a:ext>
                  </a:extLst>
                </p14:cNvPr>
                <p14:cNvContentPartPr/>
                <p14:nvPr/>
              </p14:nvContentPartPr>
              <p14:xfrm>
                <a:off x="2730469" y="2013742"/>
                <a:ext cx="239400" cy="224280"/>
              </p14:xfrm>
            </p:contentPart>
          </mc:Choice>
          <mc:Fallback xmlns="">
            <p:pic>
              <p:nvPicPr>
                <p:cNvPr id="116" name="Freihand 115">
                  <a:extLst>
                    <a:ext uri="{FF2B5EF4-FFF2-40B4-BE49-F238E27FC236}">
                      <a16:creationId xmlns:a16="http://schemas.microsoft.com/office/drawing/2014/main" id="{B72070BD-BC79-B5E5-61BE-DB91E9439A47}"/>
                    </a:ext>
                  </a:extLst>
                </p:cNvPr>
                <p:cNvPicPr/>
                <p:nvPr/>
              </p:nvPicPr>
              <p:blipFill>
                <a:blip r:embed="rId158"/>
                <a:stretch>
                  <a:fillRect/>
                </a:stretch>
              </p:blipFill>
              <p:spPr>
                <a:xfrm>
                  <a:off x="2721829" y="2005102"/>
                  <a:ext cx="257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8" name="Freihand 27">
                  <a:extLst>
                    <a:ext uri="{FF2B5EF4-FFF2-40B4-BE49-F238E27FC236}">
                      <a16:creationId xmlns:a16="http://schemas.microsoft.com/office/drawing/2014/main" id="{9517E8EC-10B5-F12C-D8ED-C80AB2F5CEDA}"/>
                    </a:ext>
                  </a:extLst>
                </p14:cNvPr>
                <p14:cNvContentPartPr/>
                <p14:nvPr/>
              </p14:nvContentPartPr>
              <p14:xfrm>
                <a:off x="1492429" y="4409902"/>
                <a:ext cx="122760" cy="341640"/>
              </p14:xfrm>
            </p:contentPart>
          </mc:Choice>
          <mc:Fallback xmlns="">
            <p:pic>
              <p:nvPicPr>
                <p:cNvPr id="28" name="Freihand 27">
                  <a:extLst>
                    <a:ext uri="{FF2B5EF4-FFF2-40B4-BE49-F238E27FC236}">
                      <a16:creationId xmlns:a16="http://schemas.microsoft.com/office/drawing/2014/main" id="{9517E8EC-10B5-F12C-D8ED-C80AB2F5CEDA}"/>
                    </a:ext>
                  </a:extLst>
                </p:cNvPr>
                <p:cNvPicPr/>
                <p:nvPr/>
              </p:nvPicPr>
              <p:blipFill>
                <a:blip r:embed="rId160"/>
                <a:stretch>
                  <a:fillRect/>
                </a:stretch>
              </p:blipFill>
              <p:spPr>
                <a:xfrm>
                  <a:off x="1483789" y="4401262"/>
                  <a:ext cx="1404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9" name="Freihand 28">
                  <a:extLst>
                    <a:ext uri="{FF2B5EF4-FFF2-40B4-BE49-F238E27FC236}">
                      <a16:creationId xmlns:a16="http://schemas.microsoft.com/office/drawing/2014/main" id="{8CF91255-757B-1376-A5E6-E9C94A13CE2F}"/>
                    </a:ext>
                  </a:extLst>
                </p14:cNvPr>
                <p14:cNvContentPartPr/>
                <p14:nvPr/>
              </p14:nvContentPartPr>
              <p14:xfrm>
                <a:off x="1749469" y="4401262"/>
                <a:ext cx="65880" cy="298440"/>
              </p14:xfrm>
            </p:contentPart>
          </mc:Choice>
          <mc:Fallback xmlns="">
            <p:pic>
              <p:nvPicPr>
                <p:cNvPr id="29" name="Freihand 28">
                  <a:extLst>
                    <a:ext uri="{FF2B5EF4-FFF2-40B4-BE49-F238E27FC236}">
                      <a16:creationId xmlns:a16="http://schemas.microsoft.com/office/drawing/2014/main" id="{8CF91255-757B-1376-A5E6-E9C94A13CE2F}"/>
                    </a:ext>
                  </a:extLst>
                </p:cNvPr>
                <p:cNvPicPr/>
                <p:nvPr/>
              </p:nvPicPr>
              <p:blipFill>
                <a:blip r:embed="rId162"/>
                <a:stretch>
                  <a:fillRect/>
                </a:stretch>
              </p:blipFill>
              <p:spPr>
                <a:xfrm>
                  <a:off x="1740829" y="4392262"/>
                  <a:ext cx="835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0" name="Freihand 29">
                  <a:extLst>
                    <a:ext uri="{FF2B5EF4-FFF2-40B4-BE49-F238E27FC236}">
                      <a16:creationId xmlns:a16="http://schemas.microsoft.com/office/drawing/2014/main" id="{D710D55A-E76B-5C90-290E-A89BA8D7AEC8}"/>
                    </a:ext>
                  </a:extLst>
                </p14:cNvPr>
                <p14:cNvContentPartPr/>
                <p14:nvPr/>
              </p14:nvContentPartPr>
              <p14:xfrm>
                <a:off x="1693309" y="4363462"/>
                <a:ext cx="303840" cy="324000"/>
              </p14:xfrm>
            </p:contentPart>
          </mc:Choice>
          <mc:Fallback xmlns="">
            <p:pic>
              <p:nvPicPr>
                <p:cNvPr id="30" name="Freihand 29">
                  <a:extLst>
                    <a:ext uri="{FF2B5EF4-FFF2-40B4-BE49-F238E27FC236}">
                      <a16:creationId xmlns:a16="http://schemas.microsoft.com/office/drawing/2014/main" id="{D710D55A-E76B-5C90-290E-A89BA8D7AEC8}"/>
                    </a:ext>
                  </a:extLst>
                </p:cNvPr>
                <p:cNvPicPr/>
                <p:nvPr/>
              </p:nvPicPr>
              <p:blipFill>
                <a:blip r:embed="rId164"/>
                <a:stretch>
                  <a:fillRect/>
                </a:stretch>
              </p:blipFill>
              <p:spPr>
                <a:xfrm>
                  <a:off x="1684669" y="4354462"/>
                  <a:ext cx="321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1" name="Freihand 30">
                  <a:extLst>
                    <a:ext uri="{FF2B5EF4-FFF2-40B4-BE49-F238E27FC236}">
                      <a16:creationId xmlns:a16="http://schemas.microsoft.com/office/drawing/2014/main" id="{63D8B476-5B29-76BD-6FB7-08DC713122CE}"/>
                    </a:ext>
                  </a:extLst>
                </p14:cNvPr>
                <p14:cNvContentPartPr/>
                <p14:nvPr/>
              </p14:nvContentPartPr>
              <p14:xfrm>
                <a:off x="2100829" y="4626622"/>
                <a:ext cx="152640" cy="222840"/>
              </p14:xfrm>
            </p:contentPart>
          </mc:Choice>
          <mc:Fallback xmlns="">
            <p:pic>
              <p:nvPicPr>
                <p:cNvPr id="31" name="Freihand 30">
                  <a:extLst>
                    <a:ext uri="{FF2B5EF4-FFF2-40B4-BE49-F238E27FC236}">
                      <a16:creationId xmlns:a16="http://schemas.microsoft.com/office/drawing/2014/main" id="{63D8B476-5B29-76BD-6FB7-08DC713122CE}"/>
                    </a:ext>
                  </a:extLst>
                </p:cNvPr>
                <p:cNvPicPr/>
                <p:nvPr/>
              </p:nvPicPr>
              <p:blipFill>
                <a:blip r:embed="rId166"/>
                <a:stretch>
                  <a:fillRect/>
                </a:stretch>
              </p:blipFill>
              <p:spPr>
                <a:xfrm>
                  <a:off x="2092189" y="4617982"/>
                  <a:ext cx="170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2" name="Freihand 31">
                  <a:extLst>
                    <a:ext uri="{FF2B5EF4-FFF2-40B4-BE49-F238E27FC236}">
                      <a16:creationId xmlns:a16="http://schemas.microsoft.com/office/drawing/2014/main" id="{C5E605ED-8AE4-1C89-07DB-7E7DA6700886}"/>
                    </a:ext>
                  </a:extLst>
                </p14:cNvPr>
                <p14:cNvContentPartPr/>
                <p14:nvPr/>
              </p14:nvContentPartPr>
              <p14:xfrm>
                <a:off x="2352829" y="4522582"/>
                <a:ext cx="202680" cy="48960"/>
              </p14:xfrm>
            </p:contentPart>
          </mc:Choice>
          <mc:Fallback xmlns="">
            <p:pic>
              <p:nvPicPr>
                <p:cNvPr id="32" name="Freihand 31">
                  <a:extLst>
                    <a:ext uri="{FF2B5EF4-FFF2-40B4-BE49-F238E27FC236}">
                      <a16:creationId xmlns:a16="http://schemas.microsoft.com/office/drawing/2014/main" id="{C5E605ED-8AE4-1C89-07DB-7E7DA6700886}"/>
                    </a:ext>
                  </a:extLst>
                </p:cNvPr>
                <p:cNvPicPr/>
                <p:nvPr/>
              </p:nvPicPr>
              <p:blipFill>
                <a:blip r:embed="rId168"/>
                <a:stretch>
                  <a:fillRect/>
                </a:stretch>
              </p:blipFill>
              <p:spPr>
                <a:xfrm>
                  <a:off x="2343829" y="4513582"/>
                  <a:ext cx="220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3" name="Freihand 32">
                  <a:extLst>
                    <a:ext uri="{FF2B5EF4-FFF2-40B4-BE49-F238E27FC236}">
                      <a16:creationId xmlns:a16="http://schemas.microsoft.com/office/drawing/2014/main" id="{4D1D44C5-E160-1985-83B3-2BFC747EF032}"/>
                    </a:ext>
                  </a:extLst>
                </p14:cNvPr>
                <p14:cNvContentPartPr/>
                <p14:nvPr/>
              </p14:nvContentPartPr>
              <p14:xfrm>
                <a:off x="2442469" y="4641022"/>
                <a:ext cx="138240" cy="14400"/>
              </p14:xfrm>
            </p:contentPart>
          </mc:Choice>
          <mc:Fallback xmlns="">
            <p:pic>
              <p:nvPicPr>
                <p:cNvPr id="33" name="Freihand 32">
                  <a:extLst>
                    <a:ext uri="{FF2B5EF4-FFF2-40B4-BE49-F238E27FC236}">
                      <a16:creationId xmlns:a16="http://schemas.microsoft.com/office/drawing/2014/main" id="{4D1D44C5-E160-1985-83B3-2BFC747EF032}"/>
                    </a:ext>
                  </a:extLst>
                </p:cNvPr>
                <p:cNvPicPr/>
                <p:nvPr/>
              </p:nvPicPr>
              <p:blipFill>
                <a:blip r:embed="rId170"/>
                <a:stretch>
                  <a:fillRect/>
                </a:stretch>
              </p:blipFill>
              <p:spPr>
                <a:xfrm>
                  <a:off x="2433829" y="4632382"/>
                  <a:ext cx="155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 name="Freihand 33">
                  <a:extLst>
                    <a:ext uri="{FF2B5EF4-FFF2-40B4-BE49-F238E27FC236}">
                      <a16:creationId xmlns:a16="http://schemas.microsoft.com/office/drawing/2014/main" id="{59908D98-79C9-1066-A973-8CFFF89808F2}"/>
                    </a:ext>
                  </a:extLst>
                </p14:cNvPr>
                <p14:cNvContentPartPr/>
                <p14:nvPr/>
              </p14:nvContentPartPr>
              <p14:xfrm>
                <a:off x="2858989" y="4219102"/>
                <a:ext cx="140400" cy="166320"/>
              </p14:xfrm>
            </p:contentPart>
          </mc:Choice>
          <mc:Fallback xmlns="">
            <p:pic>
              <p:nvPicPr>
                <p:cNvPr id="34" name="Freihand 33">
                  <a:extLst>
                    <a:ext uri="{FF2B5EF4-FFF2-40B4-BE49-F238E27FC236}">
                      <a16:creationId xmlns:a16="http://schemas.microsoft.com/office/drawing/2014/main" id="{59908D98-79C9-1066-A973-8CFFF89808F2}"/>
                    </a:ext>
                  </a:extLst>
                </p:cNvPr>
                <p:cNvPicPr/>
                <p:nvPr/>
              </p:nvPicPr>
              <p:blipFill>
                <a:blip r:embed="rId172"/>
                <a:stretch>
                  <a:fillRect/>
                </a:stretch>
              </p:blipFill>
              <p:spPr>
                <a:xfrm>
                  <a:off x="2849989" y="4210102"/>
                  <a:ext cx="158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5" name="Freihand 34">
                  <a:extLst>
                    <a:ext uri="{FF2B5EF4-FFF2-40B4-BE49-F238E27FC236}">
                      <a16:creationId xmlns:a16="http://schemas.microsoft.com/office/drawing/2014/main" id="{2E0FA9FD-434C-9471-B14C-1D687A7ACF28}"/>
                    </a:ext>
                  </a:extLst>
                </p14:cNvPr>
                <p14:cNvContentPartPr/>
                <p14:nvPr/>
              </p14:nvContentPartPr>
              <p14:xfrm>
                <a:off x="2873029" y="4194982"/>
                <a:ext cx="117360" cy="177480"/>
              </p14:xfrm>
            </p:contentPart>
          </mc:Choice>
          <mc:Fallback xmlns="">
            <p:pic>
              <p:nvPicPr>
                <p:cNvPr id="35" name="Freihand 34">
                  <a:extLst>
                    <a:ext uri="{FF2B5EF4-FFF2-40B4-BE49-F238E27FC236}">
                      <a16:creationId xmlns:a16="http://schemas.microsoft.com/office/drawing/2014/main" id="{2E0FA9FD-434C-9471-B14C-1D687A7ACF28}"/>
                    </a:ext>
                  </a:extLst>
                </p:cNvPr>
                <p:cNvPicPr/>
                <p:nvPr/>
              </p:nvPicPr>
              <p:blipFill>
                <a:blip r:embed="rId174"/>
                <a:stretch>
                  <a:fillRect/>
                </a:stretch>
              </p:blipFill>
              <p:spPr>
                <a:xfrm>
                  <a:off x="2864029" y="4185982"/>
                  <a:ext cx="135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 name="Freihand 35">
                  <a:extLst>
                    <a:ext uri="{FF2B5EF4-FFF2-40B4-BE49-F238E27FC236}">
                      <a16:creationId xmlns:a16="http://schemas.microsoft.com/office/drawing/2014/main" id="{B2B0A0E0-6020-357A-A7E0-C5D3786931E5}"/>
                    </a:ext>
                  </a:extLst>
                </p14:cNvPr>
                <p14:cNvContentPartPr/>
                <p14:nvPr/>
              </p14:nvContentPartPr>
              <p14:xfrm>
                <a:off x="3077869" y="4129822"/>
                <a:ext cx="232560" cy="320400"/>
              </p14:xfrm>
            </p:contentPart>
          </mc:Choice>
          <mc:Fallback xmlns="">
            <p:pic>
              <p:nvPicPr>
                <p:cNvPr id="36" name="Freihand 35">
                  <a:extLst>
                    <a:ext uri="{FF2B5EF4-FFF2-40B4-BE49-F238E27FC236}">
                      <a16:creationId xmlns:a16="http://schemas.microsoft.com/office/drawing/2014/main" id="{B2B0A0E0-6020-357A-A7E0-C5D3786931E5}"/>
                    </a:ext>
                  </a:extLst>
                </p:cNvPr>
                <p:cNvPicPr/>
                <p:nvPr/>
              </p:nvPicPr>
              <p:blipFill>
                <a:blip r:embed="rId176"/>
                <a:stretch>
                  <a:fillRect/>
                </a:stretch>
              </p:blipFill>
              <p:spPr>
                <a:xfrm>
                  <a:off x="3068869" y="4120822"/>
                  <a:ext cx="2502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7" name="Freihand 36">
                  <a:extLst>
                    <a:ext uri="{FF2B5EF4-FFF2-40B4-BE49-F238E27FC236}">
                      <a16:creationId xmlns:a16="http://schemas.microsoft.com/office/drawing/2014/main" id="{30F8B662-3CB5-A1F1-F742-5D700A2609B2}"/>
                    </a:ext>
                  </a:extLst>
                </p14:cNvPr>
                <p14:cNvContentPartPr/>
                <p14:nvPr/>
              </p14:nvContentPartPr>
              <p14:xfrm>
                <a:off x="3245989" y="4205782"/>
                <a:ext cx="131400" cy="26280"/>
              </p14:xfrm>
            </p:contentPart>
          </mc:Choice>
          <mc:Fallback xmlns="">
            <p:pic>
              <p:nvPicPr>
                <p:cNvPr id="37" name="Freihand 36">
                  <a:extLst>
                    <a:ext uri="{FF2B5EF4-FFF2-40B4-BE49-F238E27FC236}">
                      <a16:creationId xmlns:a16="http://schemas.microsoft.com/office/drawing/2014/main" id="{30F8B662-3CB5-A1F1-F742-5D700A2609B2}"/>
                    </a:ext>
                  </a:extLst>
                </p:cNvPr>
                <p:cNvPicPr/>
                <p:nvPr/>
              </p:nvPicPr>
              <p:blipFill>
                <a:blip r:embed="rId178"/>
                <a:stretch>
                  <a:fillRect/>
                </a:stretch>
              </p:blipFill>
              <p:spPr>
                <a:xfrm>
                  <a:off x="3236989" y="4196782"/>
                  <a:ext cx="14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 name="Freihand 37">
                  <a:extLst>
                    <a:ext uri="{FF2B5EF4-FFF2-40B4-BE49-F238E27FC236}">
                      <a16:creationId xmlns:a16="http://schemas.microsoft.com/office/drawing/2014/main" id="{18FACDAC-B21C-67B7-F9EF-E0779D052CD2}"/>
                    </a:ext>
                  </a:extLst>
                </p14:cNvPr>
                <p14:cNvContentPartPr/>
                <p14:nvPr/>
              </p14:nvContentPartPr>
              <p14:xfrm>
                <a:off x="3547309" y="4054582"/>
                <a:ext cx="147960" cy="202320"/>
              </p14:xfrm>
            </p:contentPart>
          </mc:Choice>
          <mc:Fallback xmlns="">
            <p:pic>
              <p:nvPicPr>
                <p:cNvPr id="38" name="Freihand 37">
                  <a:extLst>
                    <a:ext uri="{FF2B5EF4-FFF2-40B4-BE49-F238E27FC236}">
                      <a16:creationId xmlns:a16="http://schemas.microsoft.com/office/drawing/2014/main" id="{18FACDAC-B21C-67B7-F9EF-E0779D052CD2}"/>
                    </a:ext>
                  </a:extLst>
                </p:cNvPr>
                <p:cNvPicPr/>
                <p:nvPr/>
              </p:nvPicPr>
              <p:blipFill>
                <a:blip r:embed="rId180"/>
                <a:stretch>
                  <a:fillRect/>
                </a:stretch>
              </p:blipFill>
              <p:spPr>
                <a:xfrm>
                  <a:off x="3538309" y="4045582"/>
                  <a:ext cx="165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 name="Freihand 38">
                  <a:extLst>
                    <a:ext uri="{FF2B5EF4-FFF2-40B4-BE49-F238E27FC236}">
                      <a16:creationId xmlns:a16="http://schemas.microsoft.com/office/drawing/2014/main" id="{BF7BE462-E337-E98D-6BEF-7819D3A818B3}"/>
                    </a:ext>
                  </a:extLst>
                </p14:cNvPr>
                <p14:cNvContentPartPr/>
                <p14:nvPr/>
              </p14:nvContentPartPr>
              <p14:xfrm>
                <a:off x="3583309" y="4034422"/>
                <a:ext cx="81720" cy="185040"/>
              </p14:xfrm>
            </p:contentPart>
          </mc:Choice>
          <mc:Fallback xmlns="">
            <p:pic>
              <p:nvPicPr>
                <p:cNvPr id="39" name="Freihand 38">
                  <a:extLst>
                    <a:ext uri="{FF2B5EF4-FFF2-40B4-BE49-F238E27FC236}">
                      <a16:creationId xmlns:a16="http://schemas.microsoft.com/office/drawing/2014/main" id="{BF7BE462-E337-E98D-6BEF-7819D3A818B3}"/>
                    </a:ext>
                  </a:extLst>
                </p:cNvPr>
                <p:cNvPicPr/>
                <p:nvPr/>
              </p:nvPicPr>
              <p:blipFill>
                <a:blip r:embed="rId182"/>
                <a:stretch>
                  <a:fillRect/>
                </a:stretch>
              </p:blipFill>
              <p:spPr>
                <a:xfrm>
                  <a:off x="3574669" y="4025422"/>
                  <a:ext cx="99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0" name="Freihand 39">
                  <a:extLst>
                    <a:ext uri="{FF2B5EF4-FFF2-40B4-BE49-F238E27FC236}">
                      <a16:creationId xmlns:a16="http://schemas.microsoft.com/office/drawing/2014/main" id="{847FDF19-BE44-E3A6-2B7B-E31376B5F58C}"/>
                    </a:ext>
                  </a:extLst>
                </p14:cNvPr>
                <p14:cNvContentPartPr/>
                <p14:nvPr/>
              </p14:nvContentPartPr>
              <p14:xfrm>
                <a:off x="3733069" y="4128022"/>
                <a:ext cx="177480" cy="201600"/>
              </p14:xfrm>
            </p:contentPart>
          </mc:Choice>
          <mc:Fallback xmlns="">
            <p:pic>
              <p:nvPicPr>
                <p:cNvPr id="40" name="Freihand 39">
                  <a:extLst>
                    <a:ext uri="{FF2B5EF4-FFF2-40B4-BE49-F238E27FC236}">
                      <a16:creationId xmlns:a16="http://schemas.microsoft.com/office/drawing/2014/main" id="{847FDF19-BE44-E3A6-2B7B-E31376B5F58C}"/>
                    </a:ext>
                  </a:extLst>
                </p:cNvPr>
                <p:cNvPicPr/>
                <p:nvPr/>
              </p:nvPicPr>
              <p:blipFill>
                <a:blip r:embed="rId184"/>
                <a:stretch>
                  <a:fillRect/>
                </a:stretch>
              </p:blipFill>
              <p:spPr>
                <a:xfrm>
                  <a:off x="3724069" y="4119022"/>
                  <a:ext cx="195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1" name="Freihand 40">
                  <a:extLst>
                    <a:ext uri="{FF2B5EF4-FFF2-40B4-BE49-F238E27FC236}">
                      <a16:creationId xmlns:a16="http://schemas.microsoft.com/office/drawing/2014/main" id="{632BA93A-DFDF-5E6B-3DB1-23C88DEFDD58}"/>
                    </a:ext>
                  </a:extLst>
                </p14:cNvPr>
                <p14:cNvContentPartPr/>
                <p14:nvPr/>
              </p14:nvContentPartPr>
              <p14:xfrm>
                <a:off x="2991109" y="4450222"/>
                <a:ext cx="1163160" cy="188640"/>
              </p14:xfrm>
            </p:contentPart>
          </mc:Choice>
          <mc:Fallback xmlns="">
            <p:pic>
              <p:nvPicPr>
                <p:cNvPr id="41" name="Freihand 40">
                  <a:extLst>
                    <a:ext uri="{FF2B5EF4-FFF2-40B4-BE49-F238E27FC236}">
                      <a16:creationId xmlns:a16="http://schemas.microsoft.com/office/drawing/2014/main" id="{632BA93A-DFDF-5E6B-3DB1-23C88DEFDD58}"/>
                    </a:ext>
                  </a:extLst>
                </p:cNvPr>
                <p:cNvPicPr/>
                <p:nvPr/>
              </p:nvPicPr>
              <p:blipFill>
                <a:blip r:embed="rId186"/>
                <a:stretch>
                  <a:fillRect/>
                </a:stretch>
              </p:blipFill>
              <p:spPr>
                <a:xfrm>
                  <a:off x="2982109" y="4441582"/>
                  <a:ext cx="1180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2" name="Freihand 41">
                  <a:extLst>
                    <a:ext uri="{FF2B5EF4-FFF2-40B4-BE49-F238E27FC236}">
                      <a16:creationId xmlns:a16="http://schemas.microsoft.com/office/drawing/2014/main" id="{3F29B2C2-7425-4833-D36E-8FFA56CBEA7E}"/>
                    </a:ext>
                  </a:extLst>
                </p14:cNvPr>
                <p14:cNvContentPartPr/>
                <p14:nvPr/>
              </p14:nvContentPartPr>
              <p14:xfrm>
                <a:off x="3400429" y="4722382"/>
                <a:ext cx="187200" cy="433440"/>
              </p14:xfrm>
            </p:contentPart>
          </mc:Choice>
          <mc:Fallback xmlns="">
            <p:pic>
              <p:nvPicPr>
                <p:cNvPr id="42" name="Freihand 41">
                  <a:extLst>
                    <a:ext uri="{FF2B5EF4-FFF2-40B4-BE49-F238E27FC236}">
                      <a16:creationId xmlns:a16="http://schemas.microsoft.com/office/drawing/2014/main" id="{3F29B2C2-7425-4833-D36E-8FFA56CBEA7E}"/>
                    </a:ext>
                  </a:extLst>
                </p:cNvPr>
                <p:cNvPicPr/>
                <p:nvPr/>
              </p:nvPicPr>
              <p:blipFill>
                <a:blip r:embed="rId188"/>
                <a:stretch>
                  <a:fillRect/>
                </a:stretch>
              </p:blipFill>
              <p:spPr>
                <a:xfrm>
                  <a:off x="3391429" y="4713382"/>
                  <a:ext cx="20484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3" name="Freihand 42">
                  <a:extLst>
                    <a:ext uri="{FF2B5EF4-FFF2-40B4-BE49-F238E27FC236}">
                      <a16:creationId xmlns:a16="http://schemas.microsoft.com/office/drawing/2014/main" id="{301E71EA-7D27-F6F0-D153-3E4949F1DCED}"/>
                    </a:ext>
                  </a:extLst>
                </p14:cNvPr>
                <p14:cNvContentPartPr/>
                <p14:nvPr/>
              </p14:nvContentPartPr>
              <p14:xfrm>
                <a:off x="3690229" y="5049622"/>
                <a:ext cx="173520" cy="134640"/>
              </p14:xfrm>
            </p:contentPart>
          </mc:Choice>
          <mc:Fallback xmlns="">
            <p:pic>
              <p:nvPicPr>
                <p:cNvPr id="43" name="Freihand 42">
                  <a:extLst>
                    <a:ext uri="{FF2B5EF4-FFF2-40B4-BE49-F238E27FC236}">
                      <a16:creationId xmlns:a16="http://schemas.microsoft.com/office/drawing/2014/main" id="{301E71EA-7D27-F6F0-D153-3E4949F1DCED}"/>
                    </a:ext>
                  </a:extLst>
                </p:cNvPr>
                <p:cNvPicPr/>
                <p:nvPr/>
              </p:nvPicPr>
              <p:blipFill>
                <a:blip r:embed="rId190"/>
                <a:stretch>
                  <a:fillRect/>
                </a:stretch>
              </p:blipFill>
              <p:spPr>
                <a:xfrm>
                  <a:off x="3681229" y="5040982"/>
                  <a:ext cx="19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8A1E3939-48E6-E16A-AF00-9182EE7A8D87}"/>
                    </a:ext>
                  </a:extLst>
                </p14:cNvPr>
                <p14:cNvContentPartPr/>
                <p14:nvPr/>
              </p14:nvContentPartPr>
              <p14:xfrm>
                <a:off x="1009669" y="3767662"/>
                <a:ext cx="3326400" cy="1498320"/>
              </p14:xfrm>
            </p:contentPart>
          </mc:Choice>
          <mc:Fallback xmlns="">
            <p:pic>
              <p:nvPicPr>
                <p:cNvPr id="118" name="Freihand 117">
                  <a:extLst>
                    <a:ext uri="{FF2B5EF4-FFF2-40B4-BE49-F238E27FC236}">
                      <a16:creationId xmlns:a16="http://schemas.microsoft.com/office/drawing/2014/main" id="{8A1E3939-48E6-E16A-AF00-9182EE7A8D87}"/>
                    </a:ext>
                  </a:extLst>
                </p:cNvPr>
                <p:cNvPicPr/>
                <p:nvPr/>
              </p:nvPicPr>
              <p:blipFill>
                <a:blip r:embed="rId192"/>
                <a:stretch>
                  <a:fillRect/>
                </a:stretch>
              </p:blipFill>
              <p:spPr>
                <a:xfrm>
                  <a:off x="1000669" y="3758662"/>
                  <a:ext cx="3344040" cy="1515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9F6B3780-77C5-0E29-DFB2-7A88C21889C4}"/>
                    </a:ext>
                  </a:extLst>
                </p14:cNvPr>
                <p14:cNvContentPartPr/>
                <p14:nvPr/>
              </p14:nvContentPartPr>
              <p14:xfrm>
                <a:off x="2735509" y="3898342"/>
                <a:ext cx="1462320" cy="599040"/>
              </p14:xfrm>
            </p:contentPart>
          </mc:Choice>
          <mc:Fallback xmlns="">
            <p:pic>
              <p:nvPicPr>
                <p:cNvPr id="119" name="Freihand 118">
                  <a:extLst>
                    <a:ext uri="{FF2B5EF4-FFF2-40B4-BE49-F238E27FC236}">
                      <a16:creationId xmlns:a16="http://schemas.microsoft.com/office/drawing/2014/main" id="{9F6B3780-77C5-0E29-DFB2-7A88C21889C4}"/>
                    </a:ext>
                  </a:extLst>
                </p:cNvPr>
                <p:cNvPicPr/>
                <p:nvPr/>
              </p:nvPicPr>
              <p:blipFill>
                <a:blip r:embed="rId194"/>
                <a:stretch>
                  <a:fillRect/>
                </a:stretch>
              </p:blipFill>
              <p:spPr>
                <a:xfrm>
                  <a:off x="2726869" y="3889702"/>
                  <a:ext cx="147996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43C437F9-CDE9-8580-E3EB-6542E2316C17}"/>
                    </a:ext>
                  </a:extLst>
                </p14:cNvPr>
                <p14:cNvContentPartPr/>
                <p14:nvPr/>
              </p14:nvContentPartPr>
              <p14:xfrm>
                <a:off x="3072109" y="4428982"/>
                <a:ext cx="1123200" cy="1165320"/>
              </p14:xfrm>
            </p:contentPart>
          </mc:Choice>
          <mc:Fallback xmlns="">
            <p:pic>
              <p:nvPicPr>
                <p:cNvPr id="121" name="Freihand 120">
                  <a:extLst>
                    <a:ext uri="{FF2B5EF4-FFF2-40B4-BE49-F238E27FC236}">
                      <a16:creationId xmlns:a16="http://schemas.microsoft.com/office/drawing/2014/main" id="{43C437F9-CDE9-8580-E3EB-6542E2316C17}"/>
                    </a:ext>
                  </a:extLst>
                </p:cNvPr>
                <p:cNvPicPr/>
                <p:nvPr/>
              </p:nvPicPr>
              <p:blipFill>
                <a:blip r:embed="rId196"/>
                <a:stretch>
                  <a:fillRect/>
                </a:stretch>
              </p:blipFill>
              <p:spPr>
                <a:xfrm>
                  <a:off x="3063469" y="4419982"/>
                  <a:ext cx="1140840" cy="118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18" name="Freihand 17">
                <a:extLst>
                  <a:ext uri="{FF2B5EF4-FFF2-40B4-BE49-F238E27FC236}">
                    <a16:creationId xmlns:a16="http://schemas.microsoft.com/office/drawing/2014/main" id="{DB2E07F8-512C-5A42-731A-3C9FC72AC990}"/>
                  </a:ext>
                </a:extLst>
              </p14:cNvPr>
              <p14:cNvContentPartPr/>
              <p14:nvPr/>
            </p14:nvContentPartPr>
            <p14:xfrm>
              <a:off x="3807949" y="1921942"/>
              <a:ext cx="6631920" cy="115200"/>
            </p14:xfrm>
          </p:contentPart>
        </mc:Choice>
        <mc:Fallback>
          <p:pic>
            <p:nvPicPr>
              <p:cNvPr id="18" name="Freihand 17">
                <a:extLst>
                  <a:ext uri="{FF2B5EF4-FFF2-40B4-BE49-F238E27FC236}">
                    <a16:creationId xmlns:a16="http://schemas.microsoft.com/office/drawing/2014/main" id="{DB2E07F8-512C-5A42-731A-3C9FC72AC990}"/>
                  </a:ext>
                </a:extLst>
              </p:cNvPr>
              <p:cNvPicPr/>
              <p:nvPr/>
            </p:nvPicPr>
            <p:blipFill>
              <a:blip r:embed="rId198"/>
              <a:stretch>
                <a:fillRect/>
              </a:stretch>
            </p:blipFill>
            <p:spPr>
              <a:xfrm>
                <a:off x="3798949" y="1912942"/>
                <a:ext cx="6649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 name="Freihand 18">
                <a:extLst>
                  <a:ext uri="{FF2B5EF4-FFF2-40B4-BE49-F238E27FC236}">
                    <a16:creationId xmlns:a16="http://schemas.microsoft.com/office/drawing/2014/main" id="{036A77F8-1530-036E-4EC2-1063208359DB}"/>
                  </a:ext>
                </a:extLst>
              </p14:cNvPr>
              <p14:cNvContentPartPr/>
              <p14:nvPr/>
            </p14:nvContentPartPr>
            <p14:xfrm>
              <a:off x="1408549" y="1502182"/>
              <a:ext cx="924840" cy="727560"/>
            </p14:xfrm>
          </p:contentPart>
        </mc:Choice>
        <mc:Fallback>
          <p:pic>
            <p:nvPicPr>
              <p:cNvPr id="19" name="Freihand 18">
                <a:extLst>
                  <a:ext uri="{FF2B5EF4-FFF2-40B4-BE49-F238E27FC236}">
                    <a16:creationId xmlns:a16="http://schemas.microsoft.com/office/drawing/2014/main" id="{036A77F8-1530-036E-4EC2-1063208359DB}"/>
                  </a:ext>
                </a:extLst>
              </p:cNvPr>
              <p:cNvPicPr/>
              <p:nvPr/>
            </p:nvPicPr>
            <p:blipFill>
              <a:blip r:embed="rId200"/>
              <a:stretch>
                <a:fillRect/>
              </a:stretch>
            </p:blipFill>
            <p:spPr>
              <a:xfrm>
                <a:off x="1399549" y="1493182"/>
                <a:ext cx="942480" cy="745200"/>
              </a:xfrm>
              <a:prstGeom prst="rect">
                <a:avLst/>
              </a:prstGeom>
            </p:spPr>
          </p:pic>
        </mc:Fallback>
      </mc:AlternateContent>
    </p:spTree>
    <p:extLst>
      <p:ext uri="{BB962C8B-B14F-4D97-AF65-F5344CB8AC3E}">
        <p14:creationId xmlns:p14="http://schemas.microsoft.com/office/powerpoint/2010/main" val="227224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Herfindahl</a:t>
            </a:r>
            <a:r>
              <a:rPr lang="de-DE" sz="3200" dirty="0"/>
              <a:t>-Index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345440" y="562248"/>
                <a:ext cx="9144000" cy="5976664"/>
              </a:xfrm>
              <a:prstGeom prst="rect">
                <a:avLst/>
              </a:prstGeom>
              <a:noFill/>
            </p:spPr>
            <p:txBody>
              <a:bodyPr wrap="square" rtlCol="0">
                <a:noAutofit/>
              </a:bodyPr>
              <a:lstStyle/>
              <a:p>
                <a:r>
                  <a:rPr lang="de-DE" sz="2400" b="1" u="sng" dirty="0"/>
                  <a:t>Definition:</a:t>
                </a:r>
              </a:p>
              <a:p>
                <a:r>
                  <a:rPr lang="de-DE" sz="2400"/>
                  <a:t>The Herfindahl-Index is the sum of all squared market shares of competitors within a market:</a:t>
                </a:r>
                <a:endParaRPr lang="de-DE" sz="2400" dirty="0"/>
              </a:p>
              <a:p>
                <a:endParaRPr lang="de-DE" sz="2400" dirty="0"/>
              </a:p>
              <a:p>
                <a:pPr/>
                <a14:m>
                  <m:oMathPara xmlns:m="http://schemas.openxmlformats.org/officeDocument/2006/math">
                    <m:oMathParaPr>
                      <m:jc m:val="centerGroup"/>
                    </m:oMathParaPr>
                    <m:oMath xmlns:m="http://schemas.openxmlformats.org/officeDocument/2006/math">
                      <m:r>
                        <m:rPr>
                          <m:nor/>
                        </m:rPr>
                        <a:rPr lang="de-DE" sz="2400" dirty="0">
                          <a:latin typeface="Cambria Math" panose="02040503050406030204" pitchFamily="18" charset="0"/>
                        </a:rPr>
                        <m:t>HI</m:t>
                      </m:r>
                      <m:r>
                        <m:rPr>
                          <m:nor/>
                        </m:rPr>
                        <a:rPr lang="de-DE" sz="2400" dirty="0">
                          <a:latin typeface="Cambria Math" panose="02040503050406030204" pitchFamily="18" charset="0"/>
                        </a:rPr>
                        <m:t>:=</m:t>
                      </m:r>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𝑖</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Sup>
                            <m:sSubSupPr>
                              <m:ctrlPr>
                                <a:rPr lang="de-DE" sz="2400" i="1" dirty="0">
                                  <a:latin typeface="Cambria Math" panose="02040503050406030204" pitchFamily="18" charset="0"/>
                                </a:rPr>
                              </m:ctrlPr>
                            </m:sSubSupPr>
                            <m:e>
                              <m:r>
                                <a:rPr lang="de-DE" sz="2400" i="1" dirty="0">
                                  <a:latin typeface="Cambria Math" panose="02040503050406030204" pitchFamily="18" charset="0"/>
                                </a:rPr>
                                <m:t>𝑎</m:t>
                              </m:r>
                            </m:e>
                            <m:sub>
                              <m:r>
                                <a:rPr lang="de-DE" sz="2400" i="1" dirty="0">
                                  <a:latin typeface="Cambria Math" panose="02040503050406030204" pitchFamily="18" charset="0"/>
                                </a:rPr>
                                <m:t>𝑖</m:t>
                              </m:r>
                            </m:sub>
                            <m:sup>
                              <m:r>
                                <a:rPr lang="de-DE" sz="2400" i="1" dirty="0">
                                  <a:latin typeface="Cambria Math" panose="02040503050406030204" pitchFamily="18" charset="0"/>
                                </a:rPr>
                                <m:t>2</m:t>
                              </m:r>
                            </m:sup>
                          </m:sSubSup>
                        </m:e>
                      </m:nary>
                    </m:oMath>
                  </m:oMathPara>
                </a14:m>
                <a:endParaRPr lang="de-DE" sz="2400" dirty="0"/>
              </a:p>
              <a:p>
                <a:endParaRPr lang="de-DE" sz="2400" dirty="0"/>
              </a:p>
              <a:p>
                <a:r>
                  <a:rPr lang="de-DE" sz="2400"/>
                  <a:t>with</a:t>
                </a:r>
                <a:r>
                  <a:rPr lang="de-DE" sz="2400" dirty="0"/>
                  <a:t>	</a:t>
                </a:r>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𝑎</m:t>
                        </m:r>
                      </m:e>
                      <m:sub>
                        <m:r>
                          <a:rPr lang="de-DE" sz="2400" i="1" dirty="0">
                            <a:latin typeface="Cambria Math" panose="02040503050406030204" pitchFamily="18" charset="0"/>
                          </a:rPr>
                          <m:t>𝑖</m:t>
                        </m:r>
                      </m:sub>
                    </m:sSub>
                    <m:r>
                      <m:rPr>
                        <m:nor/>
                      </m:rPr>
                      <a:rPr lang="de-DE" sz="2400" dirty="0">
                        <a:latin typeface="Cambria Math" panose="02040503050406030204" pitchFamily="18" charset="0"/>
                      </a:rPr>
                      <m:t>:</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b="0" i="1" dirty="0" smtClean="0">
                                    <a:latin typeface="Cambria Math" panose="02040503050406030204" pitchFamily="18" charset="0"/>
                                  </a:rPr>
                                  <m:t>𝑗</m:t>
                                </m:r>
                              </m:sub>
                            </m:sSub>
                          </m:e>
                        </m:nary>
                      </m:den>
                    </m:f>
                  </m:oMath>
                </a14:m>
                <a:r>
                  <a:rPr lang="de-DE" sz="2400" dirty="0"/>
                  <a:t> </a:t>
                </a:r>
                <a:r>
                  <a:rPr lang="de-DE" sz="2400"/>
                  <a:t>	Market share of the i-th firm within a market with 			n firms</a:t>
                </a:r>
              </a:p>
              <a:p>
                <a:endParaRPr lang="de-DE" sz="2400" dirty="0"/>
              </a:p>
              <a:p>
                <a:pPr algn="ctr"/>
                <a:r>
                  <a:rPr lang="de-DE" sz="2400" b="1"/>
                  <a:t>HI lies within 1</a:t>
                </a:r>
                <a:r>
                  <a:rPr lang="de-DE" sz="2400" b="1" dirty="0"/>
                  <a:t>/</a:t>
                </a:r>
                <a:r>
                  <a:rPr lang="de-DE" sz="2400" b="1"/>
                  <a:t>n and </a:t>
                </a:r>
                <a:r>
                  <a:rPr lang="de-DE" sz="2400" b="1" dirty="0"/>
                  <a:t>1</a:t>
                </a:r>
              </a:p>
              <a:p>
                <a:endParaRPr lang="de-DE" sz="2400" dirty="0"/>
              </a:p>
              <a:p>
                <a:r>
                  <a:rPr lang="de-DE" sz="2400" dirty="0"/>
                  <a:t>HI=1 → Monopol	HI=1/n </a:t>
                </a:r>
                <a:r>
                  <a:rPr lang="de-DE" sz="2400"/>
                  <a:t>→ perfect competition: All</a:t>
                </a:r>
              </a:p>
              <a:p>
                <a:r>
                  <a:rPr lang="de-DE" sz="2400"/>
                  <a:t>			firms have the same market share</a:t>
                </a:r>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345440" y="562248"/>
                <a:ext cx="9144000" cy="5976664"/>
              </a:xfrm>
              <a:prstGeom prst="rect">
                <a:avLst/>
              </a:prstGeom>
              <a:blipFill>
                <a:blip r:embed="rId2"/>
                <a:stretch>
                  <a:fillRect l="-1067" t="-815" r="-3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20526A7-3723-51C1-C583-F5312991060A}"/>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DE097C5-0C94-0CB3-A9DA-FCAD43179703}"/>
                  </a:ext>
                </a:extLst>
              </p14:cNvPr>
              <p14:cNvContentPartPr/>
              <p14:nvPr/>
            </p14:nvContentPartPr>
            <p14:xfrm>
              <a:off x="977629" y="1331902"/>
              <a:ext cx="2216520" cy="60480"/>
            </p14:xfrm>
          </p:contentPart>
        </mc:Choice>
        <mc:Fallback xmlns="">
          <p:pic>
            <p:nvPicPr>
              <p:cNvPr id="6" name="Freihand 5">
                <a:extLst>
                  <a:ext uri="{FF2B5EF4-FFF2-40B4-BE49-F238E27FC236}">
                    <a16:creationId xmlns:a16="http://schemas.microsoft.com/office/drawing/2014/main" id="{FDE097C5-0C94-0CB3-A9DA-FCAD43179703}"/>
                  </a:ext>
                </a:extLst>
              </p:cNvPr>
              <p:cNvPicPr/>
              <p:nvPr/>
            </p:nvPicPr>
            <p:blipFill>
              <a:blip r:embed="rId4"/>
              <a:stretch>
                <a:fillRect/>
              </a:stretch>
            </p:blipFill>
            <p:spPr>
              <a:xfrm>
                <a:off x="968989" y="1322902"/>
                <a:ext cx="2234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9D72E017-DF70-CA54-8762-91202ABA4F45}"/>
                  </a:ext>
                </a:extLst>
              </p14:cNvPr>
              <p14:cNvContentPartPr/>
              <p14:nvPr/>
            </p14:nvContentPartPr>
            <p14:xfrm>
              <a:off x="5195389" y="1325782"/>
              <a:ext cx="2770200" cy="127440"/>
            </p14:xfrm>
          </p:contentPart>
        </mc:Choice>
        <mc:Fallback xmlns="">
          <p:pic>
            <p:nvPicPr>
              <p:cNvPr id="7" name="Freihand 6">
                <a:extLst>
                  <a:ext uri="{FF2B5EF4-FFF2-40B4-BE49-F238E27FC236}">
                    <a16:creationId xmlns:a16="http://schemas.microsoft.com/office/drawing/2014/main" id="{9D72E017-DF70-CA54-8762-91202ABA4F45}"/>
                  </a:ext>
                </a:extLst>
              </p:cNvPr>
              <p:cNvPicPr/>
              <p:nvPr/>
            </p:nvPicPr>
            <p:blipFill>
              <a:blip r:embed="rId6"/>
              <a:stretch>
                <a:fillRect/>
              </a:stretch>
            </p:blipFill>
            <p:spPr>
              <a:xfrm>
                <a:off x="5186749" y="1316782"/>
                <a:ext cx="2787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8E3E0DC4-885C-DAB6-D2FB-66ABC5DED559}"/>
                  </a:ext>
                </a:extLst>
              </p14:cNvPr>
              <p14:cNvContentPartPr/>
              <p14:nvPr/>
            </p14:nvContentPartPr>
            <p14:xfrm>
              <a:off x="1820749" y="3276262"/>
              <a:ext cx="1126800" cy="1140480"/>
            </p14:xfrm>
          </p:contentPart>
        </mc:Choice>
        <mc:Fallback xmlns="">
          <p:pic>
            <p:nvPicPr>
              <p:cNvPr id="11" name="Freihand 10">
                <a:extLst>
                  <a:ext uri="{FF2B5EF4-FFF2-40B4-BE49-F238E27FC236}">
                    <a16:creationId xmlns:a16="http://schemas.microsoft.com/office/drawing/2014/main" id="{8E3E0DC4-885C-DAB6-D2FB-66ABC5DED559}"/>
                  </a:ext>
                </a:extLst>
              </p:cNvPr>
              <p:cNvPicPr/>
              <p:nvPr/>
            </p:nvPicPr>
            <p:blipFill>
              <a:blip r:embed="rId8"/>
              <a:stretch>
                <a:fillRect/>
              </a:stretch>
            </p:blipFill>
            <p:spPr>
              <a:xfrm>
                <a:off x="1811749" y="3267262"/>
                <a:ext cx="1144440" cy="1158120"/>
              </a:xfrm>
              <a:prstGeom prst="rect">
                <a:avLst/>
              </a:prstGeom>
            </p:spPr>
          </p:pic>
        </mc:Fallback>
      </mc:AlternateContent>
      <p:grpSp>
        <p:nvGrpSpPr>
          <p:cNvPr id="18" name="Gruppieren 17">
            <a:extLst>
              <a:ext uri="{FF2B5EF4-FFF2-40B4-BE49-F238E27FC236}">
                <a16:creationId xmlns:a16="http://schemas.microsoft.com/office/drawing/2014/main" id="{8730DCC6-0574-FF2D-4C9D-E60FE76097D4}"/>
              </a:ext>
            </a:extLst>
          </p:cNvPr>
          <p:cNvGrpSpPr/>
          <p:nvPr/>
        </p:nvGrpSpPr>
        <p:grpSpPr>
          <a:xfrm>
            <a:off x="1014709" y="3165022"/>
            <a:ext cx="2210040" cy="1675080"/>
            <a:chOff x="1014709" y="3165022"/>
            <a:chExt cx="2210040" cy="167508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ED4BD97C-80F3-C644-9178-66FF6A226FAB}"/>
                    </a:ext>
                  </a:extLst>
                </p14:cNvPr>
                <p14:cNvContentPartPr/>
                <p14:nvPr/>
              </p14:nvContentPartPr>
              <p14:xfrm>
                <a:off x="1825069" y="4155022"/>
                <a:ext cx="279360" cy="225000"/>
              </p14:xfrm>
            </p:contentPart>
          </mc:Choice>
          <mc:Fallback xmlns="">
            <p:pic>
              <p:nvPicPr>
                <p:cNvPr id="12" name="Freihand 11">
                  <a:extLst>
                    <a:ext uri="{FF2B5EF4-FFF2-40B4-BE49-F238E27FC236}">
                      <a16:creationId xmlns:a16="http://schemas.microsoft.com/office/drawing/2014/main" id="{ED4BD97C-80F3-C644-9178-66FF6A226FAB}"/>
                    </a:ext>
                  </a:extLst>
                </p:cNvPr>
                <p:cNvPicPr/>
                <p:nvPr/>
              </p:nvPicPr>
              <p:blipFill>
                <a:blip r:embed="rId10"/>
                <a:stretch>
                  <a:fillRect/>
                </a:stretch>
              </p:blipFill>
              <p:spPr>
                <a:xfrm>
                  <a:off x="1816069" y="4146022"/>
                  <a:ext cx="297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7179BBA1-7D1C-ED4A-150B-7FA12CB31DFD}"/>
                    </a:ext>
                  </a:extLst>
                </p14:cNvPr>
                <p14:cNvContentPartPr/>
                <p14:nvPr/>
              </p14:nvContentPartPr>
              <p14:xfrm>
                <a:off x="1870069" y="4140622"/>
                <a:ext cx="369000" cy="316080"/>
              </p14:xfrm>
            </p:contentPart>
          </mc:Choice>
          <mc:Fallback xmlns="">
            <p:pic>
              <p:nvPicPr>
                <p:cNvPr id="13" name="Freihand 12">
                  <a:extLst>
                    <a:ext uri="{FF2B5EF4-FFF2-40B4-BE49-F238E27FC236}">
                      <a16:creationId xmlns:a16="http://schemas.microsoft.com/office/drawing/2014/main" id="{7179BBA1-7D1C-ED4A-150B-7FA12CB31DFD}"/>
                    </a:ext>
                  </a:extLst>
                </p:cNvPr>
                <p:cNvPicPr/>
                <p:nvPr/>
              </p:nvPicPr>
              <p:blipFill>
                <a:blip r:embed="rId12"/>
                <a:stretch>
                  <a:fillRect/>
                </a:stretch>
              </p:blipFill>
              <p:spPr>
                <a:xfrm>
                  <a:off x="1861429" y="4131982"/>
                  <a:ext cx="3866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A3C181E-654F-DD9B-D0A5-612FE40C8E13}"/>
                    </a:ext>
                  </a:extLst>
                </p14:cNvPr>
                <p14:cNvContentPartPr/>
                <p14:nvPr/>
              </p14:nvContentPartPr>
              <p14:xfrm>
                <a:off x="1394509" y="4357342"/>
                <a:ext cx="171720" cy="482760"/>
              </p14:xfrm>
            </p:contentPart>
          </mc:Choice>
          <mc:Fallback xmlns="">
            <p:pic>
              <p:nvPicPr>
                <p:cNvPr id="14" name="Freihand 13">
                  <a:extLst>
                    <a:ext uri="{FF2B5EF4-FFF2-40B4-BE49-F238E27FC236}">
                      <a16:creationId xmlns:a16="http://schemas.microsoft.com/office/drawing/2014/main" id="{CA3C181E-654F-DD9B-D0A5-612FE40C8E13}"/>
                    </a:ext>
                  </a:extLst>
                </p:cNvPr>
                <p:cNvPicPr/>
                <p:nvPr/>
              </p:nvPicPr>
              <p:blipFill>
                <a:blip r:embed="rId14"/>
                <a:stretch>
                  <a:fillRect/>
                </a:stretch>
              </p:blipFill>
              <p:spPr>
                <a:xfrm>
                  <a:off x="1385509" y="4348342"/>
                  <a:ext cx="18936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6367A2BC-88DB-DF92-8555-5258DFEF589D}"/>
                    </a:ext>
                  </a:extLst>
                </p14:cNvPr>
                <p14:cNvContentPartPr/>
                <p14:nvPr/>
              </p14:nvContentPartPr>
              <p14:xfrm>
                <a:off x="1618429" y="4650382"/>
                <a:ext cx="134280" cy="182160"/>
              </p14:xfrm>
            </p:contentPart>
          </mc:Choice>
          <mc:Fallback xmlns="">
            <p:pic>
              <p:nvPicPr>
                <p:cNvPr id="15" name="Freihand 14">
                  <a:extLst>
                    <a:ext uri="{FF2B5EF4-FFF2-40B4-BE49-F238E27FC236}">
                      <a16:creationId xmlns:a16="http://schemas.microsoft.com/office/drawing/2014/main" id="{6367A2BC-88DB-DF92-8555-5258DFEF589D}"/>
                    </a:ext>
                  </a:extLst>
                </p:cNvPr>
                <p:cNvPicPr/>
                <p:nvPr/>
              </p:nvPicPr>
              <p:blipFill>
                <a:blip r:embed="rId16"/>
                <a:stretch>
                  <a:fillRect/>
                </a:stretch>
              </p:blipFill>
              <p:spPr>
                <a:xfrm>
                  <a:off x="1609789" y="4641742"/>
                  <a:ext cx="151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8955C534-1D59-1D8A-9C69-9C7EC90BAA49}"/>
                    </a:ext>
                  </a:extLst>
                </p14:cNvPr>
                <p14:cNvContentPartPr/>
                <p14:nvPr/>
              </p14:nvContentPartPr>
              <p14:xfrm>
                <a:off x="1014709" y="3165022"/>
                <a:ext cx="2210040" cy="1371960"/>
              </p14:xfrm>
            </p:contentPart>
          </mc:Choice>
          <mc:Fallback xmlns="">
            <p:pic>
              <p:nvPicPr>
                <p:cNvPr id="17" name="Freihand 16">
                  <a:extLst>
                    <a:ext uri="{FF2B5EF4-FFF2-40B4-BE49-F238E27FC236}">
                      <a16:creationId xmlns:a16="http://schemas.microsoft.com/office/drawing/2014/main" id="{8955C534-1D59-1D8A-9C69-9C7EC90BAA49}"/>
                    </a:ext>
                  </a:extLst>
                </p:cNvPr>
                <p:cNvPicPr/>
                <p:nvPr/>
              </p:nvPicPr>
              <p:blipFill>
                <a:blip r:embed="rId18"/>
                <a:stretch>
                  <a:fillRect/>
                </a:stretch>
              </p:blipFill>
              <p:spPr>
                <a:xfrm>
                  <a:off x="1006069" y="3156022"/>
                  <a:ext cx="2227680" cy="138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4DD4AEC0-DB0D-7A8A-0361-7ABCEA6D87C6}"/>
                  </a:ext>
                </a:extLst>
              </p14:cNvPr>
              <p14:cNvContentPartPr/>
              <p14:nvPr/>
            </p14:nvContentPartPr>
            <p14:xfrm>
              <a:off x="5183869" y="4678102"/>
              <a:ext cx="509760" cy="582840"/>
            </p14:xfrm>
          </p:contentPart>
        </mc:Choice>
        <mc:Fallback xmlns="">
          <p:pic>
            <p:nvPicPr>
              <p:cNvPr id="19" name="Freihand 18">
                <a:extLst>
                  <a:ext uri="{FF2B5EF4-FFF2-40B4-BE49-F238E27FC236}">
                    <a16:creationId xmlns:a16="http://schemas.microsoft.com/office/drawing/2014/main" id="{4DD4AEC0-DB0D-7A8A-0361-7ABCEA6D87C6}"/>
                  </a:ext>
                </a:extLst>
              </p:cNvPr>
              <p:cNvPicPr/>
              <p:nvPr/>
            </p:nvPicPr>
            <p:blipFill>
              <a:blip r:embed="rId20"/>
              <a:stretch>
                <a:fillRect/>
              </a:stretch>
            </p:blipFill>
            <p:spPr>
              <a:xfrm>
                <a:off x="5174869" y="4669462"/>
                <a:ext cx="527400" cy="600480"/>
              </a:xfrm>
              <a:prstGeom prst="rect">
                <a:avLst/>
              </a:prstGeom>
            </p:spPr>
          </p:pic>
        </mc:Fallback>
      </mc:AlternateContent>
      <p:grpSp>
        <p:nvGrpSpPr>
          <p:cNvPr id="178" name="Gruppieren 177">
            <a:extLst>
              <a:ext uri="{FF2B5EF4-FFF2-40B4-BE49-F238E27FC236}">
                <a16:creationId xmlns:a16="http://schemas.microsoft.com/office/drawing/2014/main" id="{9DAAF98C-9C58-A3E9-0891-3BAF2AF853A0}"/>
              </a:ext>
            </a:extLst>
          </p:cNvPr>
          <p:cNvGrpSpPr/>
          <p:nvPr/>
        </p:nvGrpSpPr>
        <p:grpSpPr>
          <a:xfrm>
            <a:off x="5521189" y="1174222"/>
            <a:ext cx="6503400" cy="2486160"/>
            <a:chOff x="5521189" y="1174222"/>
            <a:chExt cx="6503400" cy="2486160"/>
          </a:xfrm>
        </p:grpSpPr>
        <mc:AlternateContent xmlns:mc="http://schemas.openxmlformats.org/markup-compatibility/2006" xmlns:p14="http://schemas.microsoft.com/office/powerpoint/2010/main">
          <mc:Choice Requires="p14">
            <p:contentPart p14:bwMode="auto" r:id="rId21">
              <p14:nvContentPartPr>
                <p14:cNvPr id="61" name="Freihand 60">
                  <a:extLst>
                    <a:ext uri="{FF2B5EF4-FFF2-40B4-BE49-F238E27FC236}">
                      <a16:creationId xmlns:a16="http://schemas.microsoft.com/office/drawing/2014/main" id="{728EFD8D-9208-936B-0331-D742B5039781}"/>
                    </a:ext>
                  </a:extLst>
                </p14:cNvPr>
                <p14:cNvContentPartPr/>
                <p14:nvPr/>
              </p14:nvContentPartPr>
              <p14:xfrm>
                <a:off x="10617709" y="1590742"/>
                <a:ext cx="212760" cy="123120"/>
              </p14:xfrm>
            </p:contentPart>
          </mc:Choice>
          <mc:Fallback xmlns="">
            <p:pic>
              <p:nvPicPr>
                <p:cNvPr id="61" name="Freihand 60">
                  <a:extLst>
                    <a:ext uri="{FF2B5EF4-FFF2-40B4-BE49-F238E27FC236}">
                      <a16:creationId xmlns:a16="http://schemas.microsoft.com/office/drawing/2014/main" id="{728EFD8D-9208-936B-0331-D742B5039781}"/>
                    </a:ext>
                  </a:extLst>
                </p:cNvPr>
                <p:cNvPicPr/>
                <p:nvPr/>
              </p:nvPicPr>
              <p:blipFill>
                <a:blip r:embed="rId22"/>
                <a:stretch>
                  <a:fillRect/>
                </a:stretch>
              </p:blipFill>
              <p:spPr>
                <a:xfrm>
                  <a:off x="10608709" y="1581742"/>
                  <a:ext cx="230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36DD7CA4-A77F-1085-5F39-DCADA41ED624}"/>
                    </a:ext>
                  </a:extLst>
                </p14:cNvPr>
                <p14:cNvContentPartPr/>
                <p14:nvPr/>
              </p14:nvContentPartPr>
              <p14:xfrm>
                <a:off x="7497949" y="1809982"/>
                <a:ext cx="106920" cy="193680"/>
              </p14:xfrm>
            </p:contentPart>
          </mc:Choice>
          <mc:Fallback xmlns="">
            <p:pic>
              <p:nvPicPr>
                <p:cNvPr id="28" name="Freihand 27">
                  <a:extLst>
                    <a:ext uri="{FF2B5EF4-FFF2-40B4-BE49-F238E27FC236}">
                      <a16:creationId xmlns:a16="http://schemas.microsoft.com/office/drawing/2014/main" id="{36DD7CA4-A77F-1085-5F39-DCADA41ED624}"/>
                    </a:ext>
                  </a:extLst>
                </p:cNvPr>
                <p:cNvPicPr/>
                <p:nvPr/>
              </p:nvPicPr>
              <p:blipFill>
                <a:blip r:embed="rId24"/>
                <a:stretch>
                  <a:fillRect/>
                </a:stretch>
              </p:blipFill>
              <p:spPr>
                <a:xfrm>
                  <a:off x="7488949" y="1800982"/>
                  <a:ext cx="124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0358903A-EA76-E0BD-2DE6-AC5A5BBD6937}"/>
                    </a:ext>
                  </a:extLst>
                </p14:cNvPr>
                <p14:cNvContentPartPr/>
                <p14:nvPr/>
              </p14:nvContentPartPr>
              <p14:xfrm>
                <a:off x="7667869" y="1815022"/>
                <a:ext cx="90000" cy="327960"/>
              </p14:xfrm>
            </p:contentPart>
          </mc:Choice>
          <mc:Fallback xmlns="">
            <p:pic>
              <p:nvPicPr>
                <p:cNvPr id="29" name="Freihand 28">
                  <a:extLst>
                    <a:ext uri="{FF2B5EF4-FFF2-40B4-BE49-F238E27FC236}">
                      <a16:creationId xmlns:a16="http://schemas.microsoft.com/office/drawing/2014/main" id="{0358903A-EA76-E0BD-2DE6-AC5A5BBD6937}"/>
                    </a:ext>
                  </a:extLst>
                </p:cNvPr>
                <p:cNvPicPr/>
                <p:nvPr/>
              </p:nvPicPr>
              <p:blipFill>
                <a:blip r:embed="rId26"/>
                <a:stretch>
                  <a:fillRect/>
                </a:stretch>
              </p:blipFill>
              <p:spPr>
                <a:xfrm>
                  <a:off x="7659229" y="1806382"/>
                  <a:ext cx="107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B2C5DAC3-8F07-A2DB-F0A1-35F6633997C8}"/>
                    </a:ext>
                  </a:extLst>
                </p14:cNvPr>
                <p14:cNvContentPartPr/>
                <p14:nvPr/>
              </p14:nvContentPartPr>
              <p14:xfrm>
                <a:off x="7810069" y="1774702"/>
                <a:ext cx="141840" cy="141840"/>
              </p14:xfrm>
            </p:contentPart>
          </mc:Choice>
          <mc:Fallback xmlns="">
            <p:pic>
              <p:nvPicPr>
                <p:cNvPr id="31" name="Freihand 30">
                  <a:extLst>
                    <a:ext uri="{FF2B5EF4-FFF2-40B4-BE49-F238E27FC236}">
                      <a16:creationId xmlns:a16="http://schemas.microsoft.com/office/drawing/2014/main" id="{B2C5DAC3-8F07-A2DB-F0A1-35F6633997C8}"/>
                    </a:ext>
                  </a:extLst>
                </p:cNvPr>
                <p:cNvPicPr/>
                <p:nvPr/>
              </p:nvPicPr>
              <p:blipFill>
                <a:blip r:embed="rId28"/>
                <a:stretch>
                  <a:fillRect/>
                </a:stretch>
              </p:blipFill>
              <p:spPr>
                <a:xfrm>
                  <a:off x="7801429" y="1766062"/>
                  <a:ext cx="159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ABE8FC66-0546-00E0-65B2-617D67FB42F5}"/>
                    </a:ext>
                  </a:extLst>
                </p14:cNvPr>
                <p14:cNvContentPartPr/>
                <p14:nvPr/>
              </p14:nvContentPartPr>
              <p14:xfrm>
                <a:off x="7980709" y="1748422"/>
                <a:ext cx="426600" cy="132120"/>
              </p14:xfrm>
            </p:contentPart>
          </mc:Choice>
          <mc:Fallback xmlns="">
            <p:pic>
              <p:nvPicPr>
                <p:cNvPr id="32" name="Freihand 31">
                  <a:extLst>
                    <a:ext uri="{FF2B5EF4-FFF2-40B4-BE49-F238E27FC236}">
                      <a16:creationId xmlns:a16="http://schemas.microsoft.com/office/drawing/2014/main" id="{ABE8FC66-0546-00E0-65B2-617D67FB42F5}"/>
                    </a:ext>
                  </a:extLst>
                </p:cNvPr>
                <p:cNvPicPr/>
                <p:nvPr/>
              </p:nvPicPr>
              <p:blipFill>
                <a:blip r:embed="rId30"/>
                <a:stretch>
                  <a:fillRect/>
                </a:stretch>
              </p:blipFill>
              <p:spPr>
                <a:xfrm>
                  <a:off x="7972069" y="1739422"/>
                  <a:ext cx="444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B14E0490-4F0E-2E50-AA12-0BD55B237974}"/>
                    </a:ext>
                  </a:extLst>
                </p14:cNvPr>
                <p14:cNvContentPartPr/>
                <p14:nvPr/>
              </p14:nvContentPartPr>
              <p14:xfrm>
                <a:off x="8279509" y="1629982"/>
                <a:ext cx="16200" cy="4320"/>
              </p14:xfrm>
            </p:contentPart>
          </mc:Choice>
          <mc:Fallback xmlns="">
            <p:pic>
              <p:nvPicPr>
                <p:cNvPr id="33" name="Freihand 32">
                  <a:extLst>
                    <a:ext uri="{FF2B5EF4-FFF2-40B4-BE49-F238E27FC236}">
                      <a16:creationId xmlns:a16="http://schemas.microsoft.com/office/drawing/2014/main" id="{B14E0490-4F0E-2E50-AA12-0BD55B237974}"/>
                    </a:ext>
                  </a:extLst>
                </p:cNvPr>
                <p:cNvPicPr/>
                <p:nvPr/>
              </p:nvPicPr>
              <p:blipFill>
                <a:blip r:embed="rId32"/>
                <a:stretch>
                  <a:fillRect/>
                </a:stretch>
              </p:blipFill>
              <p:spPr>
                <a:xfrm>
                  <a:off x="8270509" y="1620982"/>
                  <a:ext cx="33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983850C4-2110-BEF0-E00A-725A36E05295}"/>
                    </a:ext>
                  </a:extLst>
                </p14:cNvPr>
                <p14:cNvContentPartPr/>
                <p14:nvPr/>
              </p14:nvContentPartPr>
              <p14:xfrm>
                <a:off x="8465629" y="1696582"/>
                <a:ext cx="147960" cy="292680"/>
              </p14:xfrm>
            </p:contentPart>
          </mc:Choice>
          <mc:Fallback xmlns="">
            <p:pic>
              <p:nvPicPr>
                <p:cNvPr id="34" name="Freihand 33">
                  <a:extLst>
                    <a:ext uri="{FF2B5EF4-FFF2-40B4-BE49-F238E27FC236}">
                      <a16:creationId xmlns:a16="http://schemas.microsoft.com/office/drawing/2014/main" id="{983850C4-2110-BEF0-E00A-725A36E05295}"/>
                    </a:ext>
                  </a:extLst>
                </p:cNvPr>
                <p:cNvPicPr/>
                <p:nvPr/>
              </p:nvPicPr>
              <p:blipFill>
                <a:blip r:embed="rId34"/>
                <a:stretch>
                  <a:fillRect/>
                </a:stretch>
              </p:blipFill>
              <p:spPr>
                <a:xfrm>
                  <a:off x="8456629" y="1687582"/>
                  <a:ext cx="1656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10426EA9-09D1-FE41-4B8A-BCB7EB51F9CC}"/>
                    </a:ext>
                  </a:extLst>
                </p14:cNvPr>
                <p14:cNvContentPartPr/>
                <p14:nvPr/>
              </p14:nvContentPartPr>
              <p14:xfrm>
                <a:off x="8862349" y="1635022"/>
                <a:ext cx="225000" cy="109800"/>
              </p14:xfrm>
            </p:contentPart>
          </mc:Choice>
          <mc:Fallback xmlns="">
            <p:pic>
              <p:nvPicPr>
                <p:cNvPr id="36" name="Freihand 35">
                  <a:extLst>
                    <a:ext uri="{FF2B5EF4-FFF2-40B4-BE49-F238E27FC236}">
                      <a16:creationId xmlns:a16="http://schemas.microsoft.com/office/drawing/2014/main" id="{10426EA9-09D1-FE41-4B8A-BCB7EB51F9CC}"/>
                    </a:ext>
                  </a:extLst>
                </p:cNvPr>
                <p:cNvPicPr/>
                <p:nvPr/>
              </p:nvPicPr>
              <p:blipFill>
                <a:blip r:embed="rId36"/>
                <a:stretch>
                  <a:fillRect/>
                </a:stretch>
              </p:blipFill>
              <p:spPr>
                <a:xfrm>
                  <a:off x="8853709" y="1626382"/>
                  <a:ext cx="242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70038B9B-6E21-D1E0-5379-D7DE7EC294E7}"/>
                    </a:ext>
                  </a:extLst>
                </p14:cNvPr>
                <p14:cNvContentPartPr/>
                <p14:nvPr/>
              </p14:nvContentPartPr>
              <p14:xfrm>
                <a:off x="9110749" y="1585342"/>
                <a:ext cx="130320" cy="100440"/>
              </p14:xfrm>
            </p:contentPart>
          </mc:Choice>
          <mc:Fallback xmlns="">
            <p:pic>
              <p:nvPicPr>
                <p:cNvPr id="37" name="Freihand 36">
                  <a:extLst>
                    <a:ext uri="{FF2B5EF4-FFF2-40B4-BE49-F238E27FC236}">
                      <a16:creationId xmlns:a16="http://schemas.microsoft.com/office/drawing/2014/main" id="{70038B9B-6E21-D1E0-5379-D7DE7EC294E7}"/>
                    </a:ext>
                  </a:extLst>
                </p:cNvPr>
                <p:cNvPicPr/>
                <p:nvPr/>
              </p:nvPicPr>
              <p:blipFill>
                <a:blip r:embed="rId38"/>
                <a:stretch>
                  <a:fillRect/>
                </a:stretch>
              </p:blipFill>
              <p:spPr>
                <a:xfrm>
                  <a:off x="9102109" y="1576342"/>
                  <a:ext cx="14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E19BA33D-EA1B-2E4A-81C8-B874A76ACEF8}"/>
                    </a:ext>
                  </a:extLst>
                </p14:cNvPr>
                <p14:cNvContentPartPr/>
                <p14:nvPr/>
              </p14:nvContentPartPr>
              <p14:xfrm>
                <a:off x="9232789" y="1550062"/>
                <a:ext cx="266400" cy="107640"/>
              </p14:xfrm>
            </p:contentPart>
          </mc:Choice>
          <mc:Fallback xmlns="">
            <p:pic>
              <p:nvPicPr>
                <p:cNvPr id="39" name="Freihand 38">
                  <a:extLst>
                    <a:ext uri="{FF2B5EF4-FFF2-40B4-BE49-F238E27FC236}">
                      <a16:creationId xmlns:a16="http://schemas.microsoft.com/office/drawing/2014/main" id="{E19BA33D-EA1B-2E4A-81C8-B874A76ACEF8}"/>
                    </a:ext>
                  </a:extLst>
                </p:cNvPr>
                <p:cNvPicPr/>
                <p:nvPr/>
              </p:nvPicPr>
              <p:blipFill>
                <a:blip r:embed="rId40"/>
                <a:stretch>
                  <a:fillRect/>
                </a:stretch>
              </p:blipFill>
              <p:spPr>
                <a:xfrm>
                  <a:off x="9223789" y="1541062"/>
                  <a:ext cx="284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5F5DF6AB-8567-15F5-62ED-1D139DB97B9C}"/>
                    </a:ext>
                  </a:extLst>
                </p14:cNvPr>
                <p14:cNvContentPartPr/>
                <p14:nvPr/>
              </p14:nvContentPartPr>
              <p14:xfrm>
                <a:off x="9552109" y="1460422"/>
                <a:ext cx="137520" cy="180000"/>
              </p14:xfrm>
            </p:contentPart>
          </mc:Choice>
          <mc:Fallback xmlns="">
            <p:pic>
              <p:nvPicPr>
                <p:cNvPr id="40" name="Freihand 39">
                  <a:extLst>
                    <a:ext uri="{FF2B5EF4-FFF2-40B4-BE49-F238E27FC236}">
                      <a16:creationId xmlns:a16="http://schemas.microsoft.com/office/drawing/2014/main" id="{5F5DF6AB-8567-15F5-62ED-1D139DB97B9C}"/>
                    </a:ext>
                  </a:extLst>
                </p:cNvPr>
                <p:cNvPicPr/>
                <p:nvPr/>
              </p:nvPicPr>
              <p:blipFill>
                <a:blip r:embed="rId42"/>
                <a:stretch>
                  <a:fillRect/>
                </a:stretch>
              </p:blipFill>
              <p:spPr>
                <a:xfrm>
                  <a:off x="9543109" y="1451422"/>
                  <a:ext cx="155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395553EF-3DBC-F690-1E46-3D3CDF9FA5ED}"/>
                    </a:ext>
                  </a:extLst>
                </p14:cNvPr>
                <p14:cNvContentPartPr/>
                <p14:nvPr/>
              </p14:nvContentPartPr>
              <p14:xfrm>
                <a:off x="9907429" y="1281142"/>
                <a:ext cx="170640" cy="239040"/>
              </p14:xfrm>
            </p:contentPart>
          </mc:Choice>
          <mc:Fallback xmlns="">
            <p:pic>
              <p:nvPicPr>
                <p:cNvPr id="42" name="Freihand 41">
                  <a:extLst>
                    <a:ext uri="{FF2B5EF4-FFF2-40B4-BE49-F238E27FC236}">
                      <a16:creationId xmlns:a16="http://schemas.microsoft.com/office/drawing/2014/main" id="{395553EF-3DBC-F690-1E46-3D3CDF9FA5ED}"/>
                    </a:ext>
                  </a:extLst>
                </p:cNvPr>
                <p:cNvPicPr/>
                <p:nvPr/>
              </p:nvPicPr>
              <p:blipFill>
                <a:blip r:embed="rId44"/>
                <a:stretch>
                  <a:fillRect/>
                </a:stretch>
              </p:blipFill>
              <p:spPr>
                <a:xfrm>
                  <a:off x="9898429" y="1272142"/>
                  <a:ext cx="188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767505BB-10F9-BC28-FE9A-BCCF62E4D90D}"/>
                    </a:ext>
                  </a:extLst>
                </p14:cNvPr>
                <p14:cNvContentPartPr/>
                <p14:nvPr/>
              </p14:nvContentPartPr>
              <p14:xfrm>
                <a:off x="10111549" y="1174222"/>
                <a:ext cx="250920" cy="253800"/>
              </p14:xfrm>
            </p:contentPart>
          </mc:Choice>
          <mc:Fallback xmlns="">
            <p:pic>
              <p:nvPicPr>
                <p:cNvPr id="43" name="Freihand 42">
                  <a:extLst>
                    <a:ext uri="{FF2B5EF4-FFF2-40B4-BE49-F238E27FC236}">
                      <a16:creationId xmlns:a16="http://schemas.microsoft.com/office/drawing/2014/main" id="{767505BB-10F9-BC28-FE9A-BCCF62E4D90D}"/>
                    </a:ext>
                  </a:extLst>
                </p:cNvPr>
                <p:cNvPicPr/>
                <p:nvPr/>
              </p:nvPicPr>
              <p:blipFill>
                <a:blip r:embed="rId46"/>
                <a:stretch>
                  <a:fillRect/>
                </a:stretch>
              </p:blipFill>
              <p:spPr>
                <a:xfrm>
                  <a:off x="10102909" y="1165582"/>
                  <a:ext cx="268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54356C83-45D4-4F98-E65E-7298A417E631}"/>
                    </a:ext>
                  </a:extLst>
                </p14:cNvPr>
                <p14:cNvContentPartPr/>
                <p14:nvPr/>
              </p14:nvContentPartPr>
              <p14:xfrm>
                <a:off x="8029309" y="2163502"/>
                <a:ext cx="57960" cy="254520"/>
              </p14:xfrm>
            </p:contentPart>
          </mc:Choice>
          <mc:Fallback xmlns="">
            <p:pic>
              <p:nvPicPr>
                <p:cNvPr id="45" name="Freihand 44">
                  <a:extLst>
                    <a:ext uri="{FF2B5EF4-FFF2-40B4-BE49-F238E27FC236}">
                      <a16:creationId xmlns:a16="http://schemas.microsoft.com/office/drawing/2014/main" id="{54356C83-45D4-4F98-E65E-7298A417E631}"/>
                    </a:ext>
                  </a:extLst>
                </p:cNvPr>
                <p:cNvPicPr/>
                <p:nvPr/>
              </p:nvPicPr>
              <p:blipFill>
                <a:blip r:embed="rId48"/>
                <a:stretch>
                  <a:fillRect/>
                </a:stretch>
              </p:blipFill>
              <p:spPr>
                <a:xfrm>
                  <a:off x="8020669" y="2154502"/>
                  <a:ext cx="756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B9C7CFC4-66F0-AE9D-F8F7-D58D307018E0}"/>
                    </a:ext>
                  </a:extLst>
                </p14:cNvPr>
                <p14:cNvContentPartPr/>
                <p14:nvPr/>
              </p14:nvContentPartPr>
              <p14:xfrm>
                <a:off x="8151349" y="2255662"/>
                <a:ext cx="177840" cy="99720"/>
              </p14:xfrm>
            </p:contentPart>
          </mc:Choice>
          <mc:Fallback xmlns="">
            <p:pic>
              <p:nvPicPr>
                <p:cNvPr id="46" name="Freihand 45">
                  <a:extLst>
                    <a:ext uri="{FF2B5EF4-FFF2-40B4-BE49-F238E27FC236}">
                      <a16:creationId xmlns:a16="http://schemas.microsoft.com/office/drawing/2014/main" id="{B9C7CFC4-66F0-AE9D-F8F7-D58D307018E0}"/>
                    </a:ext>
                  </a:extLst>
                </p:cNvPr>
                <p:cNvPicPr/>
                <p:nvPr/>
              </p:nvPicPr>
              <p:blipFill>
                <a:blip r:embed="rId50"/>
                <a:stretch>
                  <a:fillRect/>
                </a:stretch>
              </p:blipFill>
              <p:spPr>
                <a:xfrm>
                  <a:off x="8142709" y="2247022"/>
                  <a:ext cx="195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0F41607C-FA81-A421-A0B3-EC9057F578D5}"/>
                    </a:ext>
                  </a:extLst>
                </p14:cNvPr>
                <p14:cNvContentPartPr/>
                <p14:nvPr/>
              </p14:nvContentPartPr>
              <p14:xfrm>
                <a:off x="8391829" y="2148382"/>
                <a:ext cx="228960" cy="249840"/>
              </p14:xfrm>
            </p:contentPart>
          </mc:Choice>
          <mc:Fallback xmlns="">
            <p:pic>
              <p:nvPicPr>
                <p:cNvPr id="47" name="Freihand 46">
                  <a:extLst>
                    <a:ext uri="{FF2B5EF4-FFF2-40B4-BE49-F238E27FC236}">
                      <a16:creationId xmlns:a16="http://schemas.microsoft.com/office/drawing/2014/main" id="{0F41607C-FA81-A421-A0B3-EC9057F578D5}"/>
                    </a:ext>
                  </a:extLst>
                </p:cNvPr>
                <p:cNvPicPr/>
                <p:nvPr/>
              </p:nvPicPr>
              <p:blipFill>
                <a:blip r:embed="rId52"/>
                <a:stretch>
                  <a:fillRect/>
                </a:stretch>
              </p:blipFill>
              <p:spPr>
                <a:xfrm>
                  <a:off x="8382829" y="2139742"/>
                  <a:ext cx="246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63C09424-C6E4-E5AE-7B3F-287F115B5A79}"/>
                    </a:ext>
                  </a:extLst>
                </p14:cNvPr>
                <p14:cNvContentPartPr/>
                <p14:nvPr/>
              </p14:nvContentPartPr>
              <p14:xfrm>
                <a:off x="8854069" y="1974502"/>
                <a:ext cx="79920" cy="321120"/>
              </p14:xfrm>
            </p:contentPart>
          </mc:Choice>
          <mc:Fallback xmlns="">
            <p:pic>
              <p:nvPicPr>
                <p:cNvPr id="48" name="Freihand 47">
                  <a:extLst>
                    <a:ext uri="{FF2B5EF4-FFF2-40B4-BE49-F238E27FC236}">
                      <a16:creationId xmlns:a16="http://schemas.microsoft.com/office/drawing/2014/main" id="{63C09424-C6E4-E5AE-7B3F-287F115B5A79}"/>
                    </a:ext>
                  </a:extLst>
                </p:cNvPr>
                <p:cNvPicPr/>
                <p:nvPr/>
              </p:nvPicPr>
              <p:blipFill>
                <a:blip r:embed="rId54"/>
                <a:stretch>
                  <a:fillRect/>
                </a:stretch>
              </p:blipFill>
              <p:spPr>
                <a:xfrm>
                  <a:off x="8845069" y="1965862"/>
                  <a:ext cx="97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0" name="Freihand 49">
                  <a:extLst>
                    <a:ext uri="{FF2B5EF4-FFF2-40B4-BE49-F238E27FC236}">
                      <a16:creationId xmlns:a16="http://schemas.microsoft.com/office/drawing/2014/main" id="{930D2356-E635-D5F5-67B2-BB6EBC1668BE}"/>
                    </a:ext>
                  </a:extLst>
                </p14:cNvPr>
                <p14:cNvContentPartPr/>
                <p14:nvPr/>
              </p14:nvContentPartPr>
              <p14:xfrm>
                <a:off x="9007069" y="2037502"/>
                <a:ext cx="86040" cy="92880"/>
              </p14:xfrm>
            </p:contentPart>
          </mc:Choice>
          <mc:Fallback xmlns="">
            <p:pic>
              <p:nvPicPr>
                <p:cNvPr id="50" name="Freihand 49">
                  <a:extLst>
                    <a:ext uri="{FF2B5EF4-FFF2-40B4-BE49-F238E27FC236}">
                      <a16:creationId xmlns:a16="http://schemas.microsoft.com/office/drawing/2014/main" id="{930D2356-E635-D5F5-67B2-BB6EBC1668BE}"/>
                    </a:ext>
                  </a:extLst>
                </p:cNvPr>
                <p:cNvPicPr/>
                <p:nvPr/>
              </p:nvPicPr>
              <p:blipFill>
                <a:blip r:embed="rId56"/>
                <a:stretch>
                  <a:fillRect/>
                </a:stretch>
              </p:blipFill>
              <p:spPr>
                <a:xfrm>
                  <a:off x="8998069" y="2028502"/>
                  <a:ext cx="103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Freihand 50">
                  <a:extLst>
                    <a:ext uri="{FF2B5EF4-FFF2-40B4-BE49-F238E27FC236}">
                      <a16:creationId xmlns:a16="http://schemas.microsoft.com/office/drawing/2014/main" id="{BE097243-FA8A-B0C3-FFB7-A504F26FFB85}"/>
                    </a:ext>
                  </a:extLst>
                </p14:cNvPr>
                <p14:cNvContentPartPr/>
                <p14:nvPr/>
              </p14:nvContentPartPr>
              <p14:xfrm>
                <a:off x="9092749" y="1926622"/>
                <a:ext cx="402120" cy="174240"/>
              </p14:xfrm>
            </p:contentPart>
          </mc:Choice>
          <mc:Fallback xmlns="">
            <p:pic>
              <p:nvPicPr>
                <p:cNvPr id="51" name="Freihand 50">
                  <a:extLst>
                    <a:ext uri="{FF2B5EF4-FFF2-40B4-BE49-F238E27FC236}">
                      <a16:creationId xmlns:a16="http://schemas.microsoft.com/office/drawing/2014/main" id="{BE097243-FA8A-B0C3-FFB7-A504F26FFB85}"/>
                    </a:ext>
                  </a:extLst>
                </p:cNvPr>
                <p:cNvPicPr/>
                <p:nvPr/>
              </p:nvPicPr>
              <p:blipFill>
                <a:blip r:embed="rId58"/>
                <a:stretch>
                  <a:fillRect/>
                </a:stretch>
              </p:blipFill>
              <p:spPr>
                <a:xfrm>
                  <a:off x="9083749" y="1917622"/>
                  <a:ext cx="419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F5A947F3-37BC-2236-968D-91788837125B}"/>
                    </a:ext>
                  </a:extLst>
                </p14:cNvPr>
                <p14:cNvContentPartPr/>
                <p14:nvPr/>
              </p14:nvContentPartPr>
              <p14:xfrm>
                <a:off x="9300109" y="1824382"/>
                <a:ext cx="12600" cy="13680"/>
              </p14:xfrm>
            </p:contentPart>
          </mc:Choice>
          <mc:Fallback xmlns="">
            <p:pic>
              <p:nvPicPr>
                <p:cNvPr id="52" name="Freihand 51">
                  <a:extLst>
                    <a:ext uri="{FF2B5EF4-FFF2-40B4-BE49-F238E27FC236}">
                      <a16:creationId xmlns:a16="http://schemas.microsoft.com/office/drawing/2014/main" id="{F5A947F3-37BC-2236-968D-91788837125B}"/>
                    </a:ext>
                  </a:extLst>
                </p:cNvPr>
                <p:cNvPicPr/>
                <p:nvPr/>
              </p:nvPicPr>
              <p:blipFill>
                <a:blip r:embed="rId60"/>
                <a:stretch>
                  <a:fillRect/>
                </a:stretch>
              </p:blipFill>
              <p:spPr>
                <a:xfrm>
                  <a:off x="9291109" y="1815742"/>
                  <a:ext cx="30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D6435697-AD52-FED2-2E92-59E61BB861B6}"/>
                    </a:ext>
                  </a:extLst>
                </p14:cNvPr>
                <p14:cNvContentPartPr/>
                <p14:nvPr/>
              </p14:nvContentPartPr>
              <p14:xfrm>
                <a:off x="9729949" y="1762102"/>
                <a:ext cx="168480" cy="183600"/>
              </p14:xfrm>
            </p:contentPart>
          </mc:Choice>
          <mc:Fallback xmlns="">
            <p:pic>
              <p:nvPicPr>
                <p:cNvPr id="53" name="Freihand 52">
                  <a:extLst>
                    <a:ext uri="{FF2B5EF4-FFF2-40B4-BE49-F238E27FC236}">
                      <a16:creationId xmlns:a16="http://schemas.microsoft.com/office/drawing/2014/main" id="{D6435697-AD52-FED2-2E92-59E61BB861B6}"/>
                    </a:ext>
                  </a:extLst>
                </p:cNvPr>
                <p:cNvPicPr/>
                <p:nvPr/>
              </p:nvPicPr>
              <p:blipFill>
                <a:blip r:embed="rId62"/>
                <a:stretch>
                  <a:fillRect/>
                </a:stretch>
              </p:blipFill>
              <p:spPr>
                <a:xfrm>
                  <a:off x="9720949" y="1753462"/>
                  <a:ext cx="186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BC2B5FC7-7BF0-E915-3CE9-52AC7937EC39}"/>
                    </a:ext>
                  </a:extLst>
                </p14:cNvPr>
                <p14:cNvContentPartPr/>
                <p14:nvPr/>
              </p14:nvContentPartPr>
              <p14:xfrm>
                <a:off x="9943789" y="1808542"/>
                <a:ext cx="124920" cy="95040"/>
              </p14:xfrm>
            </p:contentPart>
          </mc:Choice>
          <mc:Fallback xmlns="">
            <p:pic>
              <p:nvPicPr>
                <p:cNvPr id="54" name="Freihand 53">
                  <a:extLst>
                    <a:ext uri="{FF2B5EF4-FFF2-40B4-BE49-F238E27FC236}">
                      <a16:creationId xmlns:a16="http://schemas.microsoft.com/office/drawing/2014/main" id="{BC2B5FC7-7BF0-E915-3CE9-52AC7937EC39}"/>
                    </a:ext>
                  </a:extLst>
                </p:cNvPr>
                <p:cNvPicPr/>
                <p:nvPr/>
              </p:nvPicPr>
              <p:blipFill>
                <a:blip r:embed="rId64"/>
                <a:stretch>
                  <a:fillRect/>
                </a:stretch>
              </p:blipFill>
              <p:spPr>
                <a:xfrm>
                  <a:off x="9934789" y="1799542"/>
                  <a:ext cx="142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D05AF548-4991-9F77-451B-757B7B705FB8}"/>
                    </a:ext>
                  </a:extLst>
                </p14:cNvPr>
                <p14:cNvContentPartPr/>
                <p14:nvPr/>
              </p14:nvContentPartPr>
              <p14:xfrm>
                <a:off x="10120189" y="1700542"/>
                <a:ext cx="243000" cy="167040"/>
              </p14:xfrm>
            </p:contentPart>
          </mc:Choice>
          <mc:Fallback xmlns="">
            <p:pic>
              <p:nvPicPr>
                <p:cNvPr id="57" name="Freihand 56">
                  <a:extLst>
                    <a:ext uri="{FF2B5EF4-FFF2-40B4-BE49-F238E27FC236}">
                      <a16:creationId xmlns:a16="http://schemas.microsoft.com/office/drawing/2014/main" id="{D05AF548-4991-9F77-451B-757B7B705FB8}"/>
                    </a:ext>
                  </a:extLst>
                </p:cNvPr>
                <p:cNvPicPr/>
                <p:nvPr/>
              </p:nvPicPr>
              <p:blipFill>
                <a:blip r:embed="rId66"/>
                <a:stretch>
                  <a:fillRect/>
                </a:stretch>
              </p:blipFill>
              <p:spPr>
                <a:xfrm>
                  <a:off x="10111189" y="1691902"/>
                  <a:ext cx="260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Freihand 61">
                  <a:extLst>
                    <a:ext uri="{FF2B5EF4-FFF2-40B4-BE49-F238E27FC236}">
                      <a16:creationId xmlns:a16="http://schemas.microsoft.com/office/drawing/2014/main" id="{9DE16D32-8841-9207-7025-8CD5F6CC35EE}"/>
                    </a:ext>
                  </a:extLst>
                </p14:cNvPr>
                <p14:cNvContentPartPr/>
                <p14:nvPr/>
              </p14:nvContentPartPr>
              <p14:xfrm>
                <a:off x="8193469" y="2577142"/>
                <a:ext cx="274320" cy="200880"/>
              </p14:xfrm>
            </p:contentPart>
          </mc:Choice>
          <mc:Fallback xmlns="">
            <p:pic>
              <p:nvPicPr>
                <p:cNvPr id="62" name="Freihand 61">
                  <a:extLst>
                    <a:ext uri="{FF2B5EF4-FFF2-40B4-BE49-F238E27FC236}">
                      <a16:creationId xmlns:a16="http://schemas.microsoft.com/office/drawing/2014/main" id="{9DE16D32-8841-9207-7025-8CD5F6CC35EE}"/>
                    </a:ext>
                  </a:extLst>
                </p:cNvPr>
                <p:cNvPicPr/>
                <p:nvPr/>
              </p:nvPicPr>
              <p:blipFill>
                <a:blip r:embed="rId68"/>
                <a:stretch>
                  <a:fillRect/>
                </a:stretch>
              </p:blipFill>
              <p:spPr>
                <a:xfrm>
                  <a:off x="8184829" y="2568502"/>
                  <a:ext cx="291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3" name="Freihand 62">
                  <a:extLst>
                    <a:ext uri="{FF2B5EF4-FFF2-40B4-BE49-F238E27FC236}">
                      <a16:creationId xmlns:a16="http://schemas.microsoft.com/office/drawing/2014/main" id="{1EBF8E00-F261-1871-D058-5BB3653F9B8B}"/>
                    </a:ext>
                  </a:extLst>
                </p14:cNvPr>
                <p14:cNvContentPartPr/>
                <p14:nvPr/>
              </p14:nvContentPartPr>
              <p14:xfrm>
                <a:off x="8417029" y="2561662"/>
                <a:ext cx="7200" cy="13680"/>
              </p14:xfrm>
            </p:contentPart>
          </mc:Choice>
          <mc:Fallback xmlns="">
            <p:pic>
              <p:nvPicPr>
                <p:cNvPr id="63" name="Freihand 62">
                  <a:extLst>
                    <a:ext uri="{FF2B5EF4-FFF2-40B4-BE49-F238E27FC236}">
                      <a16:creationId xmlns:a16="http://schemas.microsoft.com/office/drawing/2014/main" id="{1EBF8E00-F261-1871-D058-5BB3653F9B8B}"/>
                    </a:ext>
                  </a:extLst>
                </p:cNvPr>
                <p:cNvPicPr/>
                <p:nvPr/>
              </p:nvPicPr>
              <p:blipFill>
                <a:blip r:embed="rId70"/>
                <a:stretch>
                  <a:fillRect/>
                </a:stretch>
              </p:blipFill>
              <p:spPr>
                <a:xfrm>
                  <a:off x="8408389" y="2553022"/>
                  <a:ext cx="24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Freihand 63">
                  <a:extLst>
                    <a:ext uri="{FF2B5EF4-FFF2-40B4-BE49-F238E27FC236}">
                      <a16:creationId xmlns:a16="http://schemas.microsoft.com/office/drawing/2014/main" id="{D48BA4DC-1B4A-56B7-FFAA-3463EC6ECB47}"/>
                    </a:ext>
                  </a:extLst>
                </p14:cNvPr>
                <p14:cNvContentPartPr/>
                <p14:nvPr/>
              </p14:nvContentPartPr>
              <p14:xfrm>
                <a:off x="8555989" y="2574982"/>
                <a:ext cx="137160" cy="299160"/>
              </p14:xfrm>
            </p:contentPart>
          </mc:Choice>
          <mc:Fallback xmlns="">
            <p:pic>
              <p:nvPicPr>
                <p:cNvPr id="64" name="Freihand 63">
                  <a:extLst>
                    <a:ext uri="{FF2B5EF4-FFF2-40B4-BE49-F238E27FC236}">
                      <a16:creationId xmlns:a16="http://schemas.microsoft.com/office/drawing/2014/main" id="{D48BA4DC-1B4A-56B7-FFAA-3463EC6ECB47}"/>
                    </a:ext>
                  </a:extLst>
                </p:cNvPr>
                <p:cNvPicPr/>
                <p:nvPr/>
              </p:nvPicPr>
              <p:blipFill>
                <a:blip r:embed="rId72"/>
                <a:stretch>
                  <a:fillRect/>
                </a:stretch>
              </p:blipFill>
              <p:spPr>
                <a:xfrm>
                  <a:off x="8547349" y="2566342"/>
                  <a:ext cx="154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Freihand 64">
                  <a:extLst>
                    <a:ext uri="{FF2B5EF4-FFF2-40B4-BE49-F238E27FC236}">
                      <a16:creationId xmlns:a16="http://schemas.microsoft.com/office/drawing/2014/main" id="{A95048B3-EC88-4385-0BA9-910D2C4778F3}"/>
                    </a:ext>
                  </a:extLst>
                </p14:cNvPr>
                <p14:cNvContentPartPr/>
                <p14:nvPr/>
              </p14:nvContentPartPr>
              <p14:xfrm>
                <a:off x="8698189" y="2394982"/>
                <a:ext cx="128520" cy="217440"/>
              </p14:xfrm>
            </p:contentPart>
          </mc:Choice>
          <mc:Fallback xmlns="">
            <p:pic>
              <p:nvPicPr>
                <p:cNvPr id="65" name="Freihand 64">
                  <a:extLst>
                    <a:ext uri="{FF2B5EF4-FFF2-40B4-BE49-F238E27FC236}">
                      <a16:creationId xmlns:a16="http://schemas.microsoft.com/office/drawing/2014/main" id="{A95048B3-EC88-4385-0BA9-910D2C4778F3}"/>
                    </a:ext>
                  </a:extLst>
                </p:cNvPr>
                <p:cNvPicPr/>
                <p:nvPr/>
              </p:nvPicPr>
              <p:blipFill>
                <a:blip r:embed="rId74"/>
                <a:stretch>
                  <a:fillRect/>
                </a:stretch>
              </p:blipFill>
              <p:spPr>
                <a:xfrm>
                  <a:off x="8689549" y="2385982"/>
                  <a:ext cx="146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C8420243-663F-1B03-1A5C-EDDDE827461D}"/>
                    </a:ext>
                  </a:extLst>
                </p14:cNvPr>
                <p14:cNvContentPartPr/>
                <p14:nvPr/>
              </p14:nvContentPartPr>
              <p14:xfrm>
                <a:off x="8876029" y="2408662"/>
                <a:ext cx="195480" cy="129600"/>
              </p14:xfrm>
            </p:contentPart>
          </mc:Choice>
          <mc:Fallback xmlns="">
            <p:pic>
              <p:nvPicPr>
                <p:cNvPr id="66" name="Freihand 65">
                  <a:extLst>
                    <a:ext uri="{FF2B5EF4-FFF2-40B4-BE49-F238E27FC236}">
                      <a16:creationId xmlns:a16="http://schemas.microsoft.com/office/drawing/2014/main" id="{C8420243-663F-1B03-1A5C-EDDDE827461D}"/>
                    </a:ext>
                  </a:extLst>
                </p:cNvPr>
                <p:cNvPicPr/>
                <p:nvPr/>
              </p:nvPicPr>
              <p:blipFill>
                <a:blip r:embed="rId76"/>
                <a:stretch>
                  <a:fillRect/>
                </a:stretch>
              </p:blipFill>
              <p:spPr>
                <a:xfrm>
                  <a:off x="8867029" y="2400022"/>
                  <a:ext cx="213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4890FCE1-87AA-FA88-9DA4-F410DD539F38}"/>
                    </a:ext>
                  </a:extLst>
                </p14:cNvPr>
                <p14:cNvContentPartPr/>
                <p14:nvPr/>
              </p14:nvContentPartPr>
              <p14:xfrm>
                <a:off x="9336109" y="2237662"/>
                <a:ext cx="475560" cy="222480"/>
              </p14:xfrm>
            </p:contentPart>
          </mc:Choice>
          <mc:Fallback xmlns="">
            <p:pic>
              <p:nvPicPr>
                <p:cNvPr id="68" name="Freihand 67">
                  <a:extLst>
                    <a:ext uri="{FF2B5EF4-FFF2-40B4-BE49-F238E27FC236}">
                      <a16:creationId xmlns:a16="http://schemas.microsoft.com/office/drawing/2014/main" id="{4890FCE1-87AA-FA88-9DA4-F410DD539F38}"/>
                    </a:ext>
                  </a:extLst>
                </p:cNvPr>
                <p:cNvPicPr/>
                <p:nvPr/>
              </p:nvPicPr>
              <p:blipFill>
                <a:blip r:embed="rId78"/>
                <a:stretch>
                  <a:fillRect/>
                </a:stretch>
              </p:blipFill>
              <p:spPr>
                <a:xfrm>
                  <a:off x="9327469" y="2228662"/>
                  <a:ext cx="493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719DE4C5-FB2A-3FF7-0D85-ACC975B7606C}"/>
                    </a:ext>
                  </a:extLst>
                </p14:cNvPr>
                <p14:cNvContentPartPr/>
                <p14:nvPr/>
              </p14:nvContentPartPr>
              <p14:xfrm>
                <a:off x="9745789" y="2144422"/>
                <a:ext cx="11880" cy="24480"/>
              </p14:xfrm>
            </p:contentPart>
          </mc:Choice>
          <mc:Fallback xmlns="">
            <p:pic>
              <p:nvPicPr>
                <p:cNvPr id="69" name="Freihand 68">
                  <a:extLst>
                    <a:ext uri="{FF2B5EF4-FFF2-40B4-BE49-F238E27FC236}">
                      <a16:creationId xmlns:a16="http://schemas.microsoft.com/office/drawing/2014/main" id="{719DE4C5-FB2A-3FF7-0D85-ACC975B7606C}"/>
                    </a:ext>
                  </a:extLst>
                </p:cNvPr>
                <p:cNvPicPr/>
                <p:nvPr/>
              </p:nvPicPr>
              <p:blipFill>
                <a:blip r:embed="rId80"/>
                <a:stretch>
                  <a:fillRect/>
                </a:stretch>
              </p:blipFill>
              <p:spPr>
                <a:xfrm>
                  <a:off x="9737149" y="2135422"/>
                  <a:ext cx="2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EA4A057F-5266-2FC4-F03F-F008BE775A87}"/>
                    </a:ext>
                  </a:extLst>
                </p14:cNvPr>
                <p14:cNvContentPartPr/>
                <p14:nvPr/>
              </p14:nvContentPartPr>
              <p14:xfrm>
                <a:off x="9846949" y="2189062"/>
                <a:ext cx="164520" cy="307800"/>
              </p14:xfrm>
            </p:contentPart>
          </mc:Choice>
          <mc:Fallback xmlns="">
            <p:pic>
              <p:nvPicPr>
                <p:cNvPr id="70" name="Freihand 69">
                  <a:extLst>
                    <a:ext uri="{FF2B5EF4-FFF2-40B4-BE49-F238E27FC236}">
                      <a16:creationId xmlns:a16="http://schemas.microsoft.com/office/drawing/2014/main" id="{EA4A057F-5266-2FC4-F03F-F008BE775A87}"/>
                    </a:ext>
                  </a:extLst>
                </p:cNvPr>
                <p:cNvPicPr/>
                <p:nvPr/>
              </p:nvPicPr>
              <p:blipFill>
                <a:blip r:embed="rId82"/>
                <a:stretch>
                  <a:fillRect/>
                </a:stretch>
              </p:blipFill>
              <p:spPr>
                <a:xfrm>
                  <a:off x="9838309" y="2180062"/>
                  <a:ext cx="1821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699B39AE-BA88-71B8-5713-840D4C312A9C}"/>
                    </a:ext>
                  </a:extLst>
                </p14:cNvPr>
                <p14:cNvContentPartPr/>
                <p14:nvPr/>
              </p14:nvContentPartPr>
              <p14:xfrm>
                <a:off x="10006429" y="2056222"/>
                <a:ext cx="112680" cy="219960"/>
              </p14:xfrm>
            </p:contentPart>
          </mc:Choice>
          <mc:Fallback xmlns="">
            <p:pic>
              <p:nvPicPr>
                <p:cNvPr id="71" name="Freihand 70">
                  <a:extLst>
                    <a:ext uri="{FF2B5EF4-FFF2-40B4-BE49-F238E27FC236}">
                      <a16:creationId xmlns:a16="http://schemas.microsoft.com/office/drawing/2014/main" id="{699B39AE-BA88-71B8-5713-840D4C312A9C}"/>
                    </a:ext>
                  </a:extLst>
                </p:cNvPr>
                <p:cNvPicPr/>
                <p:nvPr/>
              </p:nvPicPr>
              <p:blipFill>
                <a:blip r:embed="rId84"/>
                <a:stretch>
                  <a:fillRect/>
                </a:stretch>
              </p:blipFill>
              <p:spPr>
                <a:xfrm>
                  <a:off x="9997429" y="2047222"/>
                  <a:ext cx="130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3" name="Freihand 72">
                  <a:extLst>
                    <a:ext uri="{FF2B5EF4-FFF2-40B4-BE49-F238E27FC236}">
                      <a16:creationId xmlns:a16="http://schemas.microsoft.com/office/drawing/2014/main" id="{406CFA06-260E-89A0-E4C3-C581569483C5}"/>
                    </a:ext>
                  </a:extLst>
                </p14:cNvPr>
                <p14:cNvContentPartPr/>
                <p14:nvPr/>
              </p14:nvContentPartPr>
              <p14:xfrm>
                <a:off x="10154029" y="2034982"/>
                <a:ext cx="81360" cy="223200"/>
              </p14:xfrm>
            </p:contentPart>
          </mc:Choice>
          <mc:Fallback xmlns="">
            <p:pic>
              <p:nvPicPr>
                <p:cNvPr id="73" name="Freihand 72">
                  <a:extLst>
                    <a:ext uri="{FF2B5EF4-FFF2-40B4-BE49-F238E27FC236}">
                      <a16:creationId xmlns:a16="http://schemas.microsoft.com/office/drawing/2014/main" id="{406CFA06-260E-89A0-E4C3-C581569483C5}"/>
                    </a:ext>
                  </a:extLst>
                </p:cNvPr>
                <p:cNvPicPr/>
                <p:nvPr/>
              </p:nvPicPr>
              <p:blipFill>
                <a:blip r:embed="rId86"/>
                <a:stretch>
                  <a:fillRect/>
                </a:stretch>
              </p:blipFill>
              <p:spPr>
                <a:xfrm>
                  <a:off x="10145029" y="2026342"/>
                  <a:ext cx="99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4" name="Freihand 73">
                  <a:extLst>
                    <a:ext uri="{FF2B5EF4-FFF2-40B4-BE49-F238E27FC236}">
                      <a16:creationId xmlns:a16="http://schemas.microsoft.com/office/drawing/2014/main" id="{064D3B83-3A1E-6611-21C4-BA99A28EA97B}"/>
                    </a:ext>
                  </a:extLst>
                </p14:cNvPr>
                <p14:cNvContentPartPr/>
                <p14:nvPr/>
              </p14:nvContentPartPr>
              <p14:xfrm>
                <a:off x="10089949" y="2097982"/>
                <a:ext cx="145440" cy="38520"/>
              </p14:xfrm>
            </p:contentPart>
          </mc:Choice>
          <mc:Fallback xmlns="">
            <p:pic>
              <p:nvPicPr>
                <p:cNvPr id="74" name="Freihand 73">
                  <a:extLst>
                    <a:ext uri="{FF2B5EF4-FFF2-40B4-BE49-F238E27FC236}">
                      <a16:creationId xmlns:a16="http://schemas.microsoft.com/office/drawing/2014/main" id="{064D3B83-3A1E-6611-21C4-BA99A28EA97B}"/>
                    </a:ext>
                  </a:extLst>
                </p:cNvPr>
                <p:cNvPicPr/>
                <p:nvPr/>
              </p:nvPicPr>
              <p:blipFill>
                <a:blip r:embed="rId88"/>
                <a:stretch>
                  <a:fillRect/>
                </a:stretch>
              </p:blipFill>
              <p:spPr>
                <a:xfrm>
                  <a:off x="10081309" y="2088982"/>
                  <a:ext cx="163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4A6EAE79-54E2-EDF1-B273-58FE2DE79E6E}"/>
                    </a:ext>
                  </a:extLst>
                </p14:cNvPr>
                <p14:cNvContentPartPr/>
                <p14:nvPr/>
              </p14:nvContentPartPr>
              <p14:xfrm>
                <a:off x="10450669" y="2034982"/>
                <a:ext cx="295920" cy="171000"/>
              </p14:xfrm>
            </p:contentPart>
          </mc:Choice>
          <mc:Fallback xmlns="">
            <p:pic>
              <p:nvPicPr>
                <p:cNvPr id="76" name="Freihand 75">
                  <a:extLst>
                    <a:ext uri="{FF2B5EF4-FFF2-40B4-BE49-F238E27FC236}">
                      <a16:creationId xmlns:a16="http://schemas.microsoft.com/office/drawing/2014/main" id="{4A6EAE79-54E2-EDF1-B273-58FE2DE79E6E}"/>
                    </a:ext>
                  </a:extLst>
                </p:cNvPr>
                <p:cNvPicPr/>
                <p:nvPr/>
              </p:nvPicPr>
              <p:blipFill>
                <a:blip r:embed="rId90"/>
                <a:stretch>
                  <a:fillRect/>
                </a:stretch>
              </p:blipFill>
              <p:spPr>
                <a:xfrm>
                  <a:off x="10441669" y="2026342"/>
                  <a:ext cx="313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766E6CF3-8E86-F5AF-8208-AE0C451EB8E1}"/>
                    </a:ext>
                  </a:extLst>
                </p14:cNvPr>
                <p14:cNvContentPartPr/>
                <p14:nvPr/>
              </p14:nvContentPartPr>
              <p14:xfrm>
                <a:off x="10676029" y="1904302"/>
                <a:ext cx="6480" cy="10800"/>
              </p14:xfrm>
            </p:contentPart>
          </mc:Choice>
          <mc:Fallback xmlns="">
            <p:pic>
              <p:nvPicPr>
                <p:cNvPr id="77" name="Freihand 76">
                  <a:extLst>
                    <a:ext uri="{FF2B5EF4-FFF2-40B4-BE49-F238E27FC236}">
                      <a16:creationId xmlns:a16="http://schemas.microsoft.com/office/drawing/2014/main" id="{766E6CF3-8E86-F5AF-8208-AE0C451EB8E1}"/>
                    </a:ext>
                  </a:extLst>
                </p:cNvPr>
                <p:cNvPicPr/>
                <p:nvPr/>
              </p:nvPicPr>
              <p:blipFill>
                <a:blip r:embed="rId92"/>
                <a:stretch>
                  <a:fillRect/>
                </a:stretch>
              </p:blipFill>
              <p:spPr>
                <a:xfrm>
                  <a:off x="10667389" y="1895662"/>
                  <a:ext cx="24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C1033CDA-2C8F-5FDB-A92A-13FDCC450B0F}"/>
                    </a:ext>
                  </a:extLst>
                </p14:cNvPr>
                <p14:cNvContentPartPr/>
                <p14:nvPr/>
              </p14:nvContentPartPr>
              <p14:xfrm>
                <a:off x="10933789" y="1766422"/>
                <a:ext cx="346680" cy="277920"/>
              </p14:xfrm>
            </p:contentPart>
          </mc:Choice>
          <mc:Fallback xmlns="">
            <p:pic>
              <p:nvPicPr>
                <p:cNvPr id="78" name="Freihand 77">
                  <a:extLst>
                    <a:ext uri="{FF2B5EF4-FFF2-40B4-BE49-F238E27FC236}">
                      <a16:creationId xmlns:a16="http://schemas.microsoft.com/office/drawing/2014/main" id="{C1033CDA-2C8F-5FDB-A92A-13FDCC450B0F}"/>
                    </a:ext>
                  </a:extLst>
                </p:cNvPr>
                <p:cNvPicPr/>
                <p:nvPr/>
              </p:nvPicPr>
              <p:blipFill>
                <a:blip r:embed="rId94"/>
                <a:stretch>
                  <a:fillRect/>
                </a:stretch>
              </p:blipFill>
              <p:spPr>
                <a:xfrm>
                  <a:off x="10924789" y="1757782"/>
                  <a:ext cx="364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660A9AEE-7992-641D-3FF4-9440A8BAD9DB}"/>
                    </a:ext>
                  </a:extLst>
                </p14:cNvPr>
                <p14:cNvContentPartPr/>
                <p14:nvPr/>
              </p14:nvContentPartPr>
              <p14:xfrm>
                <a:off x="11191189" y="1714222"/>
                <a:ext cx="7200" cy="5400"/>
              </p14:xfrm>
            </p:contentPart>
          </mc:Choice>
          <mc:Fallback xmlns="">
            <p:pic>
              <p:nvPicPr>
                <p:cNvPr id="79" name="Freihand 78">
                  <a:extLst>
                    <a:ext uri="{FF2B5EF4-FFF2-40B4-BE49-F238E27FC236}">
                      <a16:creationId xmlns:a16="http://schemas.microsoft.com/office/drawing/2014/main" id="{660A9AEE-7992-641D-3FF4-9440A8BAD9DB}"/>
                    </a:ext>
                  </a:extLst>
                </p:cNvPr>
                <p:cNvPicPr/>
                <p:nvPr/>
              </p:nvPicPr>
              <p:blipFill>
                <a:blip r:embed="rId96"/>
                <a:stretch>
                  <a:fillRect/>
                </a:stretch>
              </p:blipFill>
              <p:spPr>
                <a:xfrm>
                  <a:off x="11182189" y="1705222"/>
                  <a:ext cx="24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8B7C3B20-1344-5EE5-77B5-DCFB517ADA97}"/>
                    </a:ext>
                  </a:extLst>
                </p14:cNvPr>
                <p14:cNvContentPartPr/>
                <p14:nvPr/>
              </p14:nvContentPartPr>
              <p14:xfrm>
                <a:off x="11311069" y="1766062"/>
                <a:ext cx="136800" cy="168120"/>
              </p14:xfrm>
            </p:contentPart>
          </mc:Choice>
          <mc:Fallback xmlns="">
            <p:pic>
              <p:nvPicPr>
                <p:cNvPr id="80" name="Freihand 79">
                  <a:extLst>
                    <a:ext uri="{FF2B5EF4-FFF2-40B4-BE49-F238E27FC236}">
                      <a16:creationId xmlns:a16="http://schemas.microsoft.com/office/drawing/2014/main" id="{8B7C3B20-1344-5EE5-77B5-DCFB517ADA97}"/>
                    </a:ext>
                  </a:extLst>
                </p:cNvPr>
                <p:cNvPicPr/>
                <p:nvPr/>
              </p:nvPicPr>
              <p:blipFill>
                <a:blip r:embed="rId98"/>
                <a:stretch>
                  <a:fillRect/>
                </a:stretch>
              </p:blipFill>
              <p:spPr>
                <a:xfrm>
                  <a:off x="11302069" y="1757422"/>
                  <a:ext cx="154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2" name="Freihand 81">
                  <a:extLst>
                    <a:ext uri="{FF2B5EF4-FFF2-40B4-BE49-F238E27FC236}">
                      <a16:creationId xmlns:a16="http://schemas.microsoft.com/office/drawing/2014/main" id="{0F0A35DE-F3C1-79FC-D69D-4D7A0E4F1E57}"/>
                    </a:ext>
                  </a:extLst>
                </p14:cNvPr>
                <p14:cNvContentPartPr/>
                <p14:nvPr/>
              </p14:nvContentPartPr>
              <p14:xfrm>
                <a:off x="7984669" y="3072862"/>
                <a:ext cx="167760" cy="225360"/>
              </p14:xfrm>
            </p:contentPart>
          </mc:Choice>
          <mc:Fallback xmlns="">
            <p:pic>
              <p:nvPicPr>
                <p:cNvPr id="82" name="Freihand 81">
                  <a:extLst>
                    <a:ext uri="{FF2B5EF4-FFF2-40B4-BE49-F238E27FC236}">
                      <a16:creationId xmlns:a16="http://schemas.microsoft.com/office/drawing/2014/main" id="{0F0A35DE-F3C1-79FC-D69D-4D7A0E4F1E57}"/>
                    </a:ext>
                  </a:extLst>
                </p:cNvPr>
                <p:cNvPicPr/>
                <p:nvPr/>
              </p:nvPicPr>
              <p:blipFill>
                <a:blip r:embed="rId100"/>
                <a:stretch>
                  <a:fillRect/>
                </a:stretch>
              </p:blipFill>
              <p:spPr>
                <a:xfrm>
                  <a:off x="7976029" y="3064222"/>
                  <a:ext cx="185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3" name="Freihand 82">
                  <a:extLst>
                    <a:ext uri="{FF2B5EF4-FFF2-40B4-BE49-F238E27FC236}">
                      <a16:creationId xmlns:a16="http://schemas.microsoft.com/office/drawing/2014/main" id="{25ED5F9F-380B-6DBD-BC30-4DDAC6C119E6}"/>
                    </a:ext>
                  </a:extLst>
                </p14:cNvPr>
                <p14:cNvContentPartPr/>
                <p14:nvPr/>
              </p14:nvContentPartPr>
              <p14:xfrm>
                <a:off x="8203909" y="2963782"/>
                <a:ext cx="460080" cy="286920"/>
              </p14:xfrm>
            </p:contentPart>
          </mc:Choice>
          <mc:Fallback xmlns="">
            <p:pic>
              <p:nvPicPr>
                <p:cNvPr id="83" name="Freihand 82">
                  <a:extLst>
                    <a:ext uri="{FF2B5EF4-FFF2-40B4-BE49-F238E27FC236}">
                      <a16:creationId xmlns:a16="http://schemas.microsoft.com/office/drawing/2014/main" id="{25ED5F9F-380B-6DBD-BC30-4DDAC6C119E6}"/>
                    </a:ext>
                  </a:extLst>
                </p:cNvPr>
                <p:cNvPicPr/>
                <p:nvPr/>
              </p:nvPicPr>
              <p:blipFill>
                <a:blip r:embed="rId102"/>
                <a:stretch>
                  <a:fillRect/>
                </a:stretch>
              </p:blipFill>
              <p:spPr>
                <a:xfrm>
                  <a:off x="8195269" y="2955142"/>
                  <a:ext cx="4777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4" name="Freihand 83">
                  <a:extLst>
                    <a:ext uri="{FF2B5EF4-FFF2-40B4-BE49-F238E27FC236}">
                      <a16:creationId xmlns:a16="http://schemas.microsoft.com/office/drawing/2014/main" id="{BE1235B7-CCFE-BD1A-787C-46230C41F779}"/>
                    </a:ext>
                  </a:extLst>
                </p14:cNvPr>
                <p14:cNvContentPartPr/>
                <p14:nvPr/>
              </p14:nvContentPartPr>
              <p14:xfrm>
                <a:off x="8638429" y="2992222"/>
                <a:ext cx="6480" cy="5400"/>
              </p14:xfrm>
            </p:contentPart>
          </mc:Choice>
          <mc:Fallback xmlns="">
            <p:pic>
              <p:nvPicPr>
                <p:cNvPr id="84" name="Freihand 83">
                  <a:extLst>
                    <a:ext uri="{FF2B5EF4-FFF2-40B4-BE49-F238E27FC236}">
                      <a16:creationId xmlns:a16="http://schemas.microsoft.com/office/drawing/2014/main" id="{BE1235B7-CCFE-BD1A-787C-46230C41F779}"/>
                    </a:ext>
                  </a:extLst>
                </p:cNvPr>
                <p:cNvPicPr/>
                <p:nvPr/>
              </p:nvPicPr>
              <p:blipFill>
                <a:blip r:embed="rId104"/>
                <a:stretch>
                  <a:fillRect/>
                </a:stretch>
              </p:blipFill>
              <p:spPr>
                <a:xfrm>
                  <a:off x="8629789" y="2983222"/>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5" name="Freihand 84">
                  <a:extLst>
                    <a:ext uri="{FF2B5EF4-FFF2-40B4-BE49-F238E27FC236}">
                      <a16:creationId xmlns:a16="http://schemas.microsoft.com/office/drawing/2014/main" id="{DE9FC7E5-23F1-ED8E-B191-289D978720FC}"/>
                    </a:ext>
                  </a:extLst>
                </p14:cNvPr>
                <p14:cNvContentPartPr/>
                <p14:nvPr/>
              </p14:nvContentPartPr>
              <p14:xfrm>
                <a:off x="8703229" y="2891062"/>
                <a:ext cx="141480" cy="182520"/>
              </p14:xfrm>
            </p:contentPart>
          </mc:Choice>
          <mc:Fallback xmlns="">
            <p:pic>
              <p:nvPicPr>
                <p:cNvPr id="85" name="Freihand 84">
                  <a:extLst>
                    <a:ext uri="{FF2B5EF4-FFF2-40B4-BE49-F238E27FC236}">
                      <a16:creationId xmlns:a16="http://schemas.microsoft.com/office/drawing/2014/main" id="{DE9FC7E5-23F1-ED8E-B191-289D978720FC}"/>
                    </a:ext>
                  </a:extLst>
                </p:cNvPr>
                <p:cNvPicPr/>
                <p:nvPr/>
              </p:nvPicPr>
              <p:blipFill>
                <a:blip r:embed="rId106"/>
                <a:stretch>
                  <a:fillRect/>
                </a:stretch>
              </p:blipFill>
              <p:spPr>
                <a:xfrm>
                  <a:off x="8694229" y="2882062"/>
                  <a:ext cx="159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6" name="Freihand 85">
                  <a:extLst>
                    <a:ext uri="{FF2B5EF4-FFF2-40B4-BE49-F238E27FC236}">
                      <a16:creationId xmlns:a16="http://schemas.microsoft.com/office/drawing/2014/main" id="{D394E468-4F79-ACBD-8660-F81F3008D592}"/>
                    </a:ext>
                  </a:extLst>
                </p14:cNvPr>
                <p14:cNvContentPartPr/>
                <p14:nvPr/>
              </p14:nvContentPartPr>
              <p14:xfrm>
                <a:off x="8873869" y="2805742"/>
                <a:ext cx="222840" cy="232200"/>
              </p14:xfrm>
            </p:contentPart>
          </mc:Choice>
          <mc:Fallback xmlns="">
            <p:pic>
              <p:nvPicPr>
                <p:cNvPr id="86" name="Freihand 85">
                  <a:extLst>
                    <a:ext uri="{FF2B5EF4-FFF2-40B4-BE49-F238E27FC236}">
                      <a16:creationId xmlns:a16="http://schemas.microsoft.com/office/drawing/2014/main" id="{D394E468-4F79-ACBD-8660-F81F3008D592}"/>
                    </a:ext>
                  </a:extLst>
                </p:cNvPr>
                <p:cNvPicPr/>
                <p:nvPr/>
              </p:nvPicPr>
              <p:blipFill>
                <a:blip r:embed="rId108"/>
                <a:stretch>
                  <a:fillRect/>
                </a:stretch>
              </p:blipFill>
              <p:spPr>
                <a:xfrm>
                  <a:off x="8864869" y="2797102"/>
                  <a:ext cx="240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7" name="Freihand 86">
                  <a:extLst>
                    <a:ext uri="{FF2B5EF4-FFF2-40B4-BE49-F238E27FC236}">
                      <a16:creationId xmlns:a16="http://schemas.microsoft.com/office/drawing/2014/main" id="{2DCC653D-D662-54C3-F66E-4CB1EE3D89EE}"/>
                    </a:ext>
                  </a:extLst>
                </p14:cNvPr>
                <p14:cNvContentPartPr/>
                <p14:nvPr/>
              </p14:nvContentPartPr>
              <p14:xfrm>
                <a:off x="9124069" y="2780182"/>
                <a:ext cx="27720" cy="198000"/>
              </p14:xfrm>
            </p:contentPart>
          </mc:Choice>
          <mc:Fallback xmlns="">
            <p:pic>
              <p:nvPicPr>
                <p:cNvPr id="87" name="Freihand 86">
                  <a:extLst>
                    <a:ext uri="{FF2B5EF4-FFF2-40B4-BE49-F238E27FC236}">
                      <a16:creationId xmlns:a16="http://schemas.microsoft.com/office/drawing/2014/main" id="{2DCC653D-D662-54C3-F66E-4CB1EE3D89EE}"/>
                    </a:ext>
                  </a:extLst>
                </p:cNvPr>
                <p:cNvPicPr/>
                <p:nvPr/>
              </p:nvPicPr>
              <p:blipFill>
                <a:blip r:embed="rId110"/>
                <a:stretch>
                  <a:fillRect/>
                </a:stretch>
              </p:blipFill>
              <p:spPr>
                <a:xfrm>
                  <a:off x="9115069" y="2771182"/>
                  <a:ext cx="45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Freihand 87">
                  <a:extLst>
                    <a:ext uri="{FF2B5EF4-FFF2-40B4-BE49-F238E27FC236}">
                      <a16:creationId xmlns:a16="http://schemas.microsoft.com/office/drawing/2014/main" id="{842E74AB-E64C-647D-CC2E-76336DE09046}"/>
                    </a:ext>
                  </a:extLst>
                </p14:cNvPr>
                <p14:cNvContentPartPr/>
                <p14:nvPr/>
              </p14:nvContentPartPr>
              <p14:xfrm>
                <a:off x="9267349" y="2836342"/>
                <a:ext cx="107640" cy="32760"/>
              </p14:xfrm>
            </p:contentPart>
          </mc:Choice>
          <mc:Fallback xmlns="">
            <p:pic>
              <p:nvPicPr>
                <p:cNvPr id="88" name="Freihand 87">
                  <a:extLst>
                    <a:ext uri="{FF2B5EF4-FFF2-40B4-BE49-F238E27FC236}">
                      <a16:creationId xmlns:a16="http://schemas.microsoft.com/office/drawing/2014/main" id="{842E74AB-E64C-647D-CC2E-76336DE09046}"/>
                    </a:ext>
                  </a:extLst>
                </p:cNvPr>
                <p:cNvPicPr/>
                <p:nvPr/>
              </p:nvPicPr>
              <p:blipFill>
                <a:blip r:embed="rId112"/>
                <a:stretch>
                  <a:fillRect/>
                </a:stretch>
              </p:blipFill>
              <p:spPr>
                <a:xfrm>
                  <a:off x="9258709" y="2827342"/>
                  <a:ext cx="125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 name="Freihand 88">
                  <a:extLst>
                    <a:ext uri="{FF2B5EF4-FFF2-40B4-BE49-F238E27FC236}">
                      <a16:creationId xmlns:a16="http://schemas.microsoft.com/office/drawing/2014/main" id="{63D343DF-D716-E525-E65E-6E19277DFEA1}"/>
                    </a:ext>
                  </a:extLst>
                </p14:cNvPr>
                <p14:cNvContentPartPr/>
                <p14:nvPr/>
              </p14:nvContentPartPr>
              <p14:xfrm>
                <a:off x="9513229" y="2696302"/>
                <a:ext cx="118080" cy="199440"/>
              </p14:xfrm>
            </p:contentPart>
          </mc:Choice>
          <mc:Fallback xmlns="">
            <p:pic>
              <p:nvPicPr>
                <p:cNvPr id="89" name="Freihand 88">
                  <a:extLst>
                    <a:ext uri="{FF2B5EF4-FFF2-40B4-BE49-F238E27FC236}">
                      <a16:creationId xmlns:a16="http://schemas.microsoft.com/office/drawing/2014/main" id="{63D343DF-D716-E525-E65E-6E19277DFEA1}"/>
                    </a:ext>
                  </a:extLst>
                </p:cNvPr>
                <p:cNvPicPr/>
                <p:nvPr/>
              </p:nvPicPr>
              <p:blipFill>
                <a:blip r:embed="rId114"/>
                <a:stretch>
                  <a:fillRect/>
                </a:stretch>
              </p:blipFill>
              <p:spPr>
                <a:xfrm>
                  <a:off x="9504229" y="2687662"/>
                  <a:ext cx="135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0" name="Freihand 89">
                  <a:extLst>
                    <a:ext uri="{FF2B5EF4-FFF2-40B4-BE49-F238E27FC236}">
                      <a16:creationId xmlns:a16="http://schemas.microsoft.com/office/drawing/2014/main" id="{DF7E4852-F282-0861-8AEB-20D6527E1819}"/>
                    </a:ext>
                  </a:extLst>
                </p14:cNvPr>
                <p14:cNvContentPartPr/>
                <p14:nvPr/>
              </p14:nvContentPartPr>
              <p14:xfrm>
                <a:off x="9449149" y="2642662"/>
                <a:ext cx="147240" cy="60120"/>
              </p14:xfrm>
            </p:contentPart>
          </mc:Choice>
          <mc:Fallback xmlns="">
            <p:pic>
              <p:nvPicPr>
                <p:cNvPr id="90" name="Freihand 89">
                  <a:extLst>
                    <a:ext uri="{FF2B5EF4-FFF2-40B4-BE49-F238E27FC236}">
                      <a16:creationId xmlns:a16="http://schemas.microsoft.com/office/drawing/2014/main" id="{DF7E4852-F282-0861-8AEB-20D6527E1819}"/>
                    </a:ext>
                  </a:extLst>
                </p:cNvPr>
                <p:cNvPicPr/>
                <p:nvPr/>
              </p:nvPicPr>
              <p:blipFill>
                <a:blip r:embed="rId116"/>
                <a:stretch>
                  <a:fillRect/>
                </a:stretch>
              </p:blipFill>
              <p:spPr>
                <a:xfrm>
                  <a:off x="9440149" y="2634022"/>
                  <a:ext cx="164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1" name="Freihand 90">
                  <a:extLst>
                    <a:ext uri="{FF2B5EF4-FFF2-40B4-BE49-F238E27FC236}">
                      <a16:creationId xmlns:a16="http://schemas.microsoft.com/office/drawing/2014/main" id="{2B9C400C-323C-69C7-2907-DBEED83A44AD}"/>
                    </a:ext>
                  </a:extLst>
                </p14:cNvPr>
                <p14:cNvContentPartPr/>
                <p14:nvPr/>
              </p14:nvContentPartPr>
              <p14:xfrm>
                <a:off x="9677749" y="2708542"/>
                <a:ext cx="129960" cy="72720"/>
              </p14:xfrm>
            </p:contentPart>
          </mc:Choice>
          <mc:Fallback xmlns="">
            <p:pic>
              <p:nvPicPr>
                <p:cNvPr id="91" name="Freihand 90">
                  <a:extLst>
                    <a:ext uri="{FF2B5EF4-FFF2-40B4-BE49-F238E27FC236}">
                      <a16:creationId xmlns:a16="http://schemas.microsoft.com/office/drawing/2014/main" id="{2B9C400C-323C-69C7-2907-DBEED83A44AD}"/>
                    </a:ext>
                  </a:extLst>
                </p:cNvPr>
                <p:cNvPicPr/>
                <p:nvPr/>
              </p:nvPicPr>
              <p:blipFill>
                <a:blip r:embed="rId118"/>
                <a:stretch>
                  <a:fillRect/>
                </a:stretch>
              </p:blipFill>
              <p:spPr>
                <a:xfrm>
                  <a:off x="9668749" y="2699902"/>
                  <a:ext cx="147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2" name="Freihand 91">
                  <a:extLst>
                    <a:ext uri="{FF2B5EF4-FFF2-40B4-BE49-F238E27FC236}">
                      <a16:creationId xmlns:a16="http://schemas.microsoft.com/office/drawing/2014/main" id="{0706ECE7-E6CB-530B-E617-677D65821191}"/>
                    </a:ext>
                  </a:extLst>
                </p14:cNvPr>
                <p14:cNvContentPartPr/>
                <p14:nvPr/>
              </p14:nvContentPartPr>
              <p14:xfrm>
                <a:off x="9851629" y="2566702"/>
                <a:ext cx="151920" cy="175680"/>
              </p14:xfrm>
            </p:contentPart>
          </mc:Choice>
          <mc:Fallback xmlns="">
            <p:pic>
              <p:nvPicPr>
                <p:cNvPr id="92" name="Freihand 91">
                  <a:extLst>
                    <a:ext uri="{FF2B5EF4-FFF2-40B4-BE49-F238E27FC236}">
                      <a16:creationId xmlns:a16="http://schemas.microsoft.com/office/drawing/2014/main" id="{0706ECE7-E6CB-530B-E617-677D65821191}"/>
                    </a:ext>
                  </a:extLst>
                </p:cNvPr>
                <p:cNvPicPr/>
                <p:nvPr/>
              </p:nvPicPr>
              <p:blipFill>
                <a:blip r:embed="rId120"/>
                <a:stretch>
                  <a:fillRect/>
                </a:stretch>
              </p:blipFill>
              <p:spPr>
                <a:xfrm>
                  <a:off x="9842989" y="2557702"/>
                  <a:ext cx="169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Freihand 92">
                  <a:extLst>
                    <a:ext uri="{FF2B5EF4-FFF2-40B4-BE49-F238E27FC236}">
                      <a16:creationId xmlns:a16="http://schemas.microsoft.com/office/drawing/2014/main" id="{D44350D8-1243-A5CC-032C-EE577AF5DC3D}"/>
                    </a:ext>
                  </a:extLst>
                </p14:cNvPr>
                <p14:cNvContentPartPr/>
                <p14:nvPr/>
              </p14:nvContentPartPr>
              <p14:xfrm>
                <a:off x="10019029" y="2549422"/>
                <a:ext cx="88560" cy="129240"/>
              </p14:xfrm>
            </p:contentPart>
          </mc:Choice>
          <mc:Fallback xmlns="">
            <p:pic>
              <p:nvPicPr>
                <p:cNvPr id="93" name="Freihand 92">
                  <a:extLst>
                    <a:ext uri="{FF2B5EF4-FFF2-40B4-BE49-F238E27FC236}">
                      <a16:creationId xmlns:a16="http://schemas.microsoft.com/office/drawing/2014/main" id="{D44350D8-1243-A5CC-032C-EE577AF5DC3D}"/>
                    </a:ext>
                  </a:extLst>
                </p:cNvPr>
                <p:cNvPicPr/>
                <p:nvPr/>
              </p:nvPicPr>
              <p:blipFill>
                <a:blip r:embed="rId122"/>
                <a:stretch>
                  <a:fillRect/>
                </a:stretch>
              </p:blipFill>
              <p:spPr>
                <a:xfrm>
                  <a:off x="10010389" y="2540422"/>
                  <a:ext cx="106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4" name="Freihand 93">
                  <a:extLst>
                    <a:ext uri="{FF2B5EF4-FFF2-40B4-BE49-F238E27FC236}">
                      <a16:creationId xmlns:a16="http://schemas.microsoft.com/office/drawing/2014/main" id="{9C836F7F-593A-A6EB-A9A4-539F41871395}"/>
                    </a:ext>
                  </a:extLst>
                </p14:cNvPr>
                <p14:cNvContentPartPr/>
                <p14:nvPr/>
              </p14:nvContentPartPr>
              <p14:xfrm>
                <a:off x="10174549" y="2543302"/>
                <a:ext cx="101880" cy="122760"/>
              </p14:xfrm>
            </p:contentPart>
          </mc:Choice>
          <mc:Fallback xmlns="">
            <p:pic>
              <p:nvPicPr>
                <p:cNvPr id="94" name="Freihand 93">
                  <a:extLst>
                    <a:ext uri="{FF2B5EF4-FFF2-40B4-BE49-F238E27FC236}">
                      <a16:creationId xmlns:a16="http://schemas.microsoft.com/office/drawing/2014/main" id="{9C836F7F-593A-A6EB-A9A4-539F41871395}"/>
                    </a:ext>
                  </a:extLst>
                </p:cNvPr>
                <p:cNvPicPr/>
                <p:nvPr/>
              </p:nvPicPr>
              <p:blipFill>
                <a:blip r:embed="rId124"/>
                <a:stretch>
                  <a:fillRect/>
                </a:stretch>
              </p:blipFill>
              <p:spPr>
                <a:xfrm>
                  <a:off x="10165909" y="2534302"/>
                  <a:ext cx="119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Freihand 94">
                  <a:extLst>
                    <a:ext uri="{FF2B5EF4-FFF2-40B4-BE49-F238E27FC236}">
                      <a16:creationId xmlns:a16="http://schemas.microsoft.com/office/drawing/2014/main" id="{F37A4D79-D7CF-927F-7AC5-CF451EEBE945}"/>
                    </a:ext>
                  </a:extLst>
                </p14:cNvPr>
                <p14:cNvContentPartPr/>
                <p14:nvPr/>
              </p14:nvContentPartPr>
              <p14:xfrm>
                <a:off x="9930829" y="2487862"/>
                <a:ext cx="68400" cy="212040"/>
              </p14:xfrm>
            </p:contentPart>
          </mc:Choice>
          <mc:Fallback xmlns="">
            <p:pic>
              <p:nvPicPr>
                <p:cNvPr id="95" name="Freihand 94">
                  <a:extLst>
                    <a:ext uri="{FF2B5EF4-FFF2-40B4-BE49-F238E27FC236}">
                      <a16:creationId xmlns:a16="http://schemas.microsoft.com/office/drawing/2014/main" id="{F37A4D79-D7CF-927F-7AC5-CF451EEBE945}"/>
                    </a:ext>
                  </a:extLst>
                </p:cNvPr>
                <p:cNvPicPr/>
                <p:nvPr/>
              </p:nvPicPr>
              <p:blipFill>
                <a:blip r:embed="rId126"/>
                <a:stretch>
                  <a:fillRect/>
                </a:stretch>
              </p:blipFill>
              <p:spPr>
                <a:xfrm>
                  <a:off x="9921829" y="2478862"/>
                  <a:ext cx="8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Freihand 96">
                  <a:extLst>
                    <a:ext uri="{FF2B5EF4-FFF2-40B4-BE49-F238E27FC236}">
                      <a16:creationId xmlns:a16="http://schemas.microsoft.com/office/drawing/2014/main" id="{2314E7EF-5863-E3CA-1411-A2F5DFA692FE}"/>
                    </a:ext>
                  </a:extLst>
                </p14:cNvPr>
                <p14:cNvContentPartPr/>
                <p14:nvPr/>
              </p14:nvContentPartPr>
              <p14:xfrm>
                <a:off x="10543909" y="2307862"/>
                <a:ext cx="325800" cy="275040"/>
              </p14:xfrm>
            </p:contentPart>
          </mc:Choice>
          <mc:Fallback xmlns="">
            <p:pic>
              <p:nvPicPr>
                <p:cNvPr id="97" name="Freihand 96">
                  <a:extLst>
                    <a:ext uri="{FF2B5EF4-FFF2-40B4-BE49-F238E27FC236}">
                      <a16:creationId xmlns:a16="http://schemas.microsoft.com/office/drawing/2014/main" id="{2314E7EF-5863-E3CA-1411-A2F5DFA692FE}"/>
                    </a:ext>
                  </a:extLst>
                </p:cNvPr>
                <p:cNvPicPr/>
                <p:nvPr/>
              </p:nvPicPr>
              <p:blipFill>
                <a:blip r:embed="rId128"/>
                <a:stretch>
                  <a:fillRect/>
                </a:stretch>
              </p:blipFill>
              <p:spPr>
                <a:xfrm>
                  <a:off x="10535269" y="2299222"/>
                  <a:ext cx="3434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Freihand 97">
                  <a:extLst>
                    <a:ext uri="{FF2B5EF4-FFF2-40B4-BE49-F238E27FC236}">
                      <a16:creationId xmlns:a16="http://schemas.microsoft.com/office/drawing/2014/main" id="{33F4ABB8-1F2C-4E20-2322-29F1674E6AAA}"/>
                    </a:ext>
                  </a:extLst>
                </p14:cNvPr>
                <p14:cNvContentPartPr/>
                <p14:nvPr/>
              </p14:nvContentPartPr>
              <p14:xfrm>
                <a:off x="10931269" y="2332702"/>
                <a:ext cx="324000" cy="134640"/>
              </p14:xfrm>
            </p:contentPart>
          </mc:Choice>
          <mc:Fallback xmlns="">
            <p:pic>
              <p:nvPicPr>
                <p:cNvPr id="98" name="Freihand 97">
                  <a:extLst>
                    <a:ext uri="{FF2B5EF4-FFF2-40B4-BE49-F238E27FC236}">
                      <a16:creationId xmlns:a16="http://schemas.microsoft.com/office/drawing/2014/main" id="{33F4ABB8-1F2C-4E20-2322-29F1674E6AAA}"/>
                    </a:ext>
                  </a:extLst>
                </p:cNvPr>
                <p:cNvPicPr/>
                <p:nvPr/>
              </p:nvPicPr>
              <p:blipFill>
                <a:blip r:embed="rId130"/>
                <a:stretch>
                  <a:fillRect/>
                </a:stretch>
              </p:blipFill>
              <p:spPr>
                <a:xfrm>
                  <a:off x="10922629" y="2324062"/>
                  <a:ext cx="341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Freihand 98">
                  <a:extLst>
                    <a:ext uri="{FF2B5EF4-FFF2-40B4-BE49-F238E27FC236}">
                      <a16:creationId xmlns:a16="http://schemas.microsoft.com/office/drawing/2014/main" id="{85522596-0E82-D235-6D78-F21FE9A44799}"/>
                    </a:ext>
                  </a:extLst>
                </p14:cNvPr>
                <p14:cNvContentPartPr/>
                <p14:nvPr/>
              </p14:nvContentPartPr>
              <p14:xfrm>
                <a:off x="11462629" y="2174662"/>
                <a:ext cx="273600" cy="145080"/>
              </p14:xfrm>
            </p:contentPart>
          </mc:Choice>
          <mc:Fallback xmlns="">
            <p:pic>
              <p:nvPicPr>
                <p:cNvPr id="99" name="Freihand 98">
                  <a:extLst>
                    <a:ext uri="{FF2B5EF4-FFF2-40B4-BE49-F238E27FC236}">
                      <a16:creationId xmlns:a16="http://schemas.microsoft.com/office/drawing/2014/main" id="{85522596-0E82-D235-6D78-F21FE9A44799}"/>
                    </a:ext>
                  </a:extLst>
                </p:cNvPr>
                <p:cNvPicPr/>
                <p:nvPr/>
              </p:nvPicPr>
              <p:blipFill>
                <a:blip r:embed="rId132"/>
                <a:stretch>
                  <a:fillRect/>
                </a:stretch>
              </p:blipFill>
              <p:spPr>
                <a:xfrm>
                  <a:off x="11453629" y="2166022"/>
                  <a:ext cx="291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Freihand 99">
                  <a:extLst>
                    <a:ext uri="{FF2B5EF4-FFF2-40B4-BE49-F238E27FC236}">
                      <a16:creationId xmlns:a16="http://schemas.microsoft.com/office/drawing/2014/main" id="{E5C65554-A3FB-662E-6CE9-09BCCCA69B88}"/>
                    </a:ext>
                  </a:extLst>
                </p14:cNvPr>
                <p14:cNvContentPartPr/>
                <p14:nvPr/>
              </p14:nvContentPartPr>
              <p14:xfrm>
                <a:off x="11619949" y="2042182"/>
                <a:ext cx="12600" cy="29160"/>
              </p14:xfrm>
            </p:contentPart>
          </mc:Choice>
          <mc:Fallback xmlns="">
            <p:pic>
              <p:nvPicPr>
                <p:cNvPr id="100" name="Freihand 99">
                  <a:extLst>
                    <a:ext uri="{FF2B5EF4-FFF2-40B4-BE49-F238E27FC236}">
                      <a16:creationId xmlns:a16="http://schemas.microsoft.com/office/drawing/2014/main" id="{E5C65554-A3FB-662E-6CE9-09BCCCA69B88}"/>
                    </a:ext>
                  </a:extLst>
                </p:cNvPr>
                <p:cNvPicPr/>
                <p:nvPr/>
              </p:nvPicPr>
              <p:blipFill>
                <a:blip r:embed="rId134"/>
                <a:stretch>
                  <a:fillRect/>
                </a:stretch>
              </p:blipFill>
              <p:spPr>
                <a:xfrm>
                  <a:off x="11610949" y="2033542"/>
                  <a:ext cx="30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1" name="Freihand 100">
                  <a:extLst>
                    <a:ext uri="{FF2B5EF4-FFF2-40B4-BE49-F238E27FC236}">
                      <a16:creationId xmlns:a16="http://schemas.microsoft.com/office/drawing/2014/main" id="{4D78F001-9C67-5584-7146-F49BA560EFE6}"/>
                    </a:ext>
                  </a:extLst>
                </p14:cNvPr>
                <p14:cNvContentPartPr/>
                <p14:nvPr/>
              </p14:nvContentPartPr>
              <p14:xfrm>
                <a:off x="9170509" y="3077542"/>
                <a:ext cx="297720" cy="304560"/>
              </p14:xfrm>
            </p:contentPart>
          </mc:Choice>
          <mc:Fallback xmlns="">
            <p:pic>
              <p:nvPicPr>
                <p:cNvPr id="101" name="Freihand 100">
                  <a:extLst>
                    <a:ext uri="{FF2B5EF4-FFF2-40B4-BE49-F238E27FC236}">
                      <a16:creationId xmlns:a16="http://schemas.microsoft.com/office/drawing/2014/main" id="{4D78F001-9C67-5584-7146-F49BA560EFE6}"/>
                    </a:ext>
                  </a:extLst>
                </p:cNvPr>
                <p:cNvPicPr/>
                <p:nvPr/>
              </p:nvPicPr>
              <p:blipFill>
                <a:blip r:embed="rId136"/>
                <a:stretch>
                  <a:fillRect/>
                </a:stretch>
              </p:blipFill>
              <p:spPr>
                <a:xfrm>
                  <a:off x="9161509" y="3068542"/>
                  <a:ext cx="3153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2" name="Freihand 101">
                  <a:extLst>
                    <a:ext uri="{FF2B5EF4-FFF2-40B4-BE49-F238E27FC236}">
                      <a16:creationId xmlns:a16="http://schemas.microsoft.com/office/drawing/2014/main" id="{044934D8-922E-DFF9-2042-97936BDB7F22}"/>
                    </a:ext>
                  </a:extLst>
                </p14:cNvPr>
                <p14:cNvContentPartPr/>
                <p14:nvPr/>
              </p14:nvContentPartPr>
              <p14:xfrm>
                <a:off x="9660469" y="3046942"/>
                <a:ext cx="119520" cy="167760"/>
              </p14:xfrm>
            </p:contentPart>
          </mc:Choice>
          <mc:Fallback xmlns="">
            <p:pic>
              <p:nvPicPr>
                <p:cNvPr id="102" name="Freihand 101">
                  <a:extLst>
                    <a:ext uri="{FF2B5EF4-FFF2-40B4-BE49-F238E27FC236}">
                      <a16:creationId xmlns:a16="http://schemas.microsoft.com/office/drawing/2014/main" id="{044934D8-922E-DFF9-2042-97936BDB7F22}"/>
                    </a:ext>
                  </a:extLst>
                </p:cNvPr>
                <p:cNvPicPr/>
                <p:nvPr/>
              </p:nvPicPr>
              <p:blipFill>
                <a:blip r:embed="rId138"/>
                <a:stretch>
                  <a:fillRect/>
                </a:stretch>
              </p:blipFill>
              <p:spPr>
                <a:xfrm>
                  <a:off x="9651469" y="3038302"/>
                  <a:ext cx="137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 name="Freihand 102">
                  <a:extLst>
                    <a:ext uri="{FF2B5EF4-FFF2-40B4-BE49-F238E27FC236}">
                      <a16:creationId xmlns:a16="http://schemas.microsoft.com/office/drawing/2014/main" id="{9BCF639E-0AA2-E422-CC2C-D22EA558FBF6}"/>
                    </a:ext>
                  </a:extLst>
                </p14:cNvPr>
                <p14:cNvContentPartPr/>
                <p14:nvPr/>
              </p14:nvContentPartPr>
              <p14:xfrm>
                <a:off x="9803389" y="3038662"/>
                <a:ext cx="240840" cy="105480"/>
              </p14:xfrm>
            </p:contentPart>
          </mc:Choice>
          <mc:Fallback xmlns="">
            <p:pic>
              <p:nvPicPr>
                <p:cNvPr id="103" name="Freihand 102">
                  <a:extLst>
                    <a:ext uri="{FF2B5EF4-FFF2-40B4-BE49-F238E27FC236}">
                      <a16:creationId xmlns:a16="http://schemas.microsoft.com/office/drawing/2014/main" id="{9BCF639E-0AA2-E422-CC2C-D22EA558FBF6}"/>
                    </a:ext>
                  </a:extLst>
                </p:cNvPr>
                <p:cNvPicPr/>
                <p:nvPr/>
              </p:nvPicPr>
              <p:blipFill>
                <a:blip r:embed="rId140"/>
                <a:stretch>
                  <a:fillRect/>
                </a:stretch>
              </p:blipFill>
              <p:spPr>
                <a:xfrm>
                  <a:off x="9794389" y="3029662"/>
                  <a:ext cx="258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4" name="Freihand 103">
                  <a:extLst>
                    <a:ext uri="{FF2B5EF4-FFF2-40B4-BE49-F238E27FC236}">
                      <a16:creationId xmlns:a16="http://schemas.microsoft.com/office/drawing/2014/main" id="{0607DF05-2D41-4517-7360-C1C3BEDF8B60}"/>
                    </a:ext>
                  </a:extLst>
                </p14:cNvPr>
                <p14:cNvContentPartPr/>
                <p14:nvPr/>
              </p14:nvContentPartPr>
              <p14:xfrm>
                <a:off x="10074109" y="2977822"/>
                <a:ext cx="89640" cy="80280"/>
              </p14:xfrm>
            </p:contentPart>
          </mc:Choice>
          <mc:Fallback xmlns="">
            <p:pic>
              <p:nvPicPr>
                <p:cNvPr id="104" name="Freihand 103">
                  <a:extLst>
                    <a:ext uri="{FF2B5EF4-FFF2-40B4-BE49-F238E27FC236}">
                      <a16:creationId xmlns:a16="http://schemas.microsoft.com/office/drawing/2014/main" id="{0607DF05-2D41-4517-7360-C1C3BEDF8B60}"/>
                    </a:ext>
                  </a:extLst>
                </p:cNvPr>
                <p:cNvPicPr/>
                <p:nvPr/>
              </p:nvPicPr>
              <p:blipFill>
                <a:blip r:embed="rId142"/>
                <a:stretch>
                  <a:fillRect/>
                </a:stretch>
              </p:blipFill>
              <p:spPr>
                <a:xfrm>
                  <a:off x="10065109" y="2968822"/>
                  <a:ext cx="107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5" name="Freihand 104">
                  <a:extLst>
                    <a:ext uri="{FF2B5EF4-FFF2-40B4-BE49-F238E27FC236}">
                      <a16:creationId xmlns:a16="http://schemas.microsoft.com/office/drawing/2014/main" id="{B0448D57-B8A4-5A05-0E0B-CB8D4E446B65}"/>
                    </a:ext>
                  </a:extLst>
                </p14:cNvPr>
                <p14:cNvContentPartPr/>
                <p14:nvPr/>
              </p14:nvContentPartPr>
              <p14:xfrm>
                <a:off x="10218829" y="2894662"/>
                <a:ext cx="257400" cy="126360"/>
              </p14:xfrm>
            </p:contentPart>
          </mc:Choice>
          <mc:Fallback xmlns="">
            <p:pic>
              <p:nvPicPr>
                <p:cNvPr id="105" name="Freihand 104">
                  <a:extLst>
                    <a:ext uri="{FF2B5EF4-FFF2-40B4-BE49-F238E27FC236}">
                      <a16:creationId xmlns:a16="http://schemas.microsoft.com/office/drawing/2014/main" id="{B0448D57-B8A4-5A05-0E0B-CB8D4E446B65}"/>
                    </a:ext>
                  </a:extLst>
                </p:cNvPr>
                <p:cNvPicPr/>
                <p:nvPr/>
              </p:nvPicPr>
              <p:blipFill>
                <a:blip r:embed="rId144"/>
                <a:stretch>
                  <a:fillRect/>
                </a:stretch>
              </p:blipFill>
              <p:spPr>
                <a:xfrm>
                  <a:off x="10210189" y="2886022"/>
                  <a:ext cx="275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6" name="Freihand 105">
                  <a:extLst>
                    <a:ext uri="{FF2B5EF4-FFF2-40B4-BE49-F238E27FC236}">
                      <a16:creationId xmlns:a16="http://schemas.microsoft.com/office/drawing/2014/main" id="{0C60DC21-6487-856C-2E4F-AF51F34059E4}"/>
                    </a:ext>
                  </a:extLst>
                </p14:cNvPr>
                <p14:cNvContentPartPr/>
                <p14:nvPr/>
              </p14:nvContentPartPr>
              <p14:xfrm>
                <a:off x="10538869" y="2723302"/>
                <a:ext cx="213120" cy="230040"/>
              </p14:xfrm>
            </p:contentPart>
          </mc:Choice>
          <mc:Fallback xmlns="">
            <p:pic>
              <p:nvPicPr>
                <p:cNvPr id="106" name="Freihand 105">
                  <a:extLst>
                    <a:ext uri="{FF2B5EF4-FFF2-40B4-BE49-F238E27FC236}">
                      <a16:creationId xmlns:a16="http://schemas.microsoft.com/office/drawing/2014/main" id="{0C60DC21-6487-856C-2E4F-AF51F34059E4}"/>
                    </a:ext>
                  </a:extLst>
                </p:cNvPr>
                <p:cNvPicPr/>
                <p:nvPr/>
              </p:nvPicPr>
              <p:blipFill>
                <a:blip r:embed="rId146"/>
                <a:stretch>
                  <a:fillRect/>
                </a:stretch>
              </p:blipFill>
              <p:spPr>
                <a:xfrm>
                  <a:off x="10530229" y="2714302"/>
                  <a:ext cx="230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7" name="Freihand 106">
                  <a:extLst>
                    <a:ext uri="{FF2B5EF4-FFF2-40B4-BE49-F238E27FC236}">
                      <a16:creationId xmlns:a16="http://schemas.microsoft.com/office/drawing/2014/main" id="{4360570A-2CF1-F7A5-6616-068A2AFC3376}"/>
                    </a:ext>
                  </a:extLst>
                </p14:cNvPr>
                <p14:cNvContentPartPr/>
                <p14:nvPr/>
              </p14:nvContentPartPr>
              <p14:xfrm>
                <a:off x="10487389" y="2782702"/>
                <a:ext cx="91080" cy="29160"/>
              </p14:xfrm>
            </p:contentPart>
          </mc:Choice>
          <mc:Fallback xmlns="">
            <p:pic>
              <p:nvPicPr>
                <p:cNvPr id="107" name="Freihand 106">
                  <a:extLst>
                    <a:ext uri="{FF2B5EF4-FFF2-40B4-BE49-F238E27FC236}">
                      <a16:creationId xmlns:a16="http://schemas.microsoft.com/office/drawing/2014/main" id="{4360570A-2CF1-F7A5-6616-068A2AFC3376}"/>
                    </a:ext>
                  </a:extLst>
                </p:cNvPr>
                <p:cNvPicPr/>
                <p:nvPr/>
              </p:nvPicPr>
              <p:blipFill>
                <a:blip r:embed="rId148"/>
                <a:stretch>
                  <a:fillRect/>
                </a:stretch>
              </p:blipFill>
              <p:spPr>
                <a:xfrm>
                  <a:off x="10478389" y="2773702"/>
                  <a:ext cx="108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8" name="Freihand 107">
                  <a:extLst>
                    <a:ext uri="{FF2B5EF4-FFF2-40B4-BE49-F238E27FC236}">
                      <a16:creationId xmlns:a16="http://schemas.microsoft.com/office/drawing/2014/main" id="{7ABE655C-E59C-9E2E-0C1D-50B7B0603342}"/>
                    </a:ext>
                  </a:extLst>
                </p14:cNvPr>
                <p14:cNvContentPartPr/>
                <p14:nvPr/>
              </p14:nvContentPartPr>
              <p14:xfrm>
                <a:off x="10830469" y="2706742"/>
                <a:ext cx="176400" cy="158760"/>
              </p14:xfrm>
            </p:contentPart>
          </mc:Choice>
          <mc:Fallback xmlns="">
            <p:pic>
              <p:nvPicPr>
                <p:cNvPr id="108" name="Freihand 107">
                  <a:extLst>
                    <a:ext uri="{FF2B5EF4-FFF2-40B4-BE49-F238E27FC236}">
                      <a16:creationId xmlns:a16="http://schemas.microsoft.com/office/drawing/2014/main" id="{7ABE655C-E59C-9E2E-0C1D-50B7B0603342}"/>
                    </a:ext>
                  </a:extLst>
                </p:cNvPr>
                <p:cNvPicPr/>
                <p:nvPr/>
              </p:nvPicPr>
              <p:blipFill>
                <a:blip r:embed="rId150"/>
                <a:stretch>
                  <a:fillRect/>
                </a:stretch>
              </p:blipFill>
              <p:spPr>
                <a:xfrm>
                  <a:off x="10821829" y="2698102"/>
                  <a:ext cx="194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9" name="Freihand 108">
                  <a:extLst>
                    <a:ext uri="{FF2B5EF4-FFF2-40B4-BE49-F238E27FC236}">
                      <a16:creationId xmlns:a16="http://schemas.microsoft.com/office/drawing/2014/main" id="{F89BC48D-15AA-30E8-E9A8-19DEFE073C35}"/>
                    </a:ext>
                  </a:extLst>
                </p14:cNvPr>
                <p14:cNvContentPartPr/>
                <p14:nvPr/>
              </p14:nvContentPartPr>
              <p14:xfrm>
                <a:off x="10988869" y="2577142"/>
                <a:ext cx="225720" cy="239400"/>
              </p14:xfrm>
            </p:contentPart>
          </mc:Choice>
          <mc:Fallback xmlns="">
            <p:pic>
              <p:nvPicPr>
                <p:cNvPr id="109" name="Freihand 108">
                  <a:extLst>
                    <a:ext uri="{FF2B5EF4-FFF2-40B4-BE49-F238E27FC236}">
                      <a16:creationId xmlns:a16="http://schemas.microsoft.com/office/drawing/2014/main" id="{F89BC48D-15AA-30E8-E9A8-19DEFE073C35}"/>
                    </a:ext>
                  </a:extLst>
                </p:cNvPr>
                <p:cNvPicPr/>
                <p:nvPr/>
              </p:nvPicPr>
              <p:blipFill>
                <a:blip r:embed="rId152"/>
                <a:stretch>
                  <a:fillRect/>
                </a:stretch>
              </p:blipFill>
              <p:spPr>
                <a:xfrm>
                  <a:off x="10979869" y="2568502"/>
                  <a:ext cx="243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0" name="Freihand 109">
                  <a:extLst>
                    <a:ext uri="{FF2B5EF4-FFF2-40B4-BE49-F238E27FC236}">
                      <a16:creationId xmlns:a16="http://schemas.microsoft.com/office/drawing/2014/main" id="{20B059F2-B9E7-0EF9-7E42-BDD2FA303EA6}"/>
                    </a:ext>
                  </a:extLst>
                </p14:cNvPr>
                <p14:cNvContentPartPr/>
                <p14:nvPr/>
              </p14:nvContentPartPr>
              <p14:xfrm>
                <a:off x="11210989" y="2631862"/>
                <a:ext cx="238320" cy="131400"/>
              </p14:xfrm>
            </p:contentPart>
          </mc:Choice>
          <mc:Fallback xmlns="">
            <p:pic>
              <p:nvPicPr>
                <p:cNvPr id="110" name="Freihand 109">
                  <a:extLst>
                    <a:ext uri="{FF2B5EF4-FFF2-40B4-BE49-F238E27FC236}">
                      <a16:creationId xmlns:a16="http://schemas.microsoft.com/office/drawing/2014/main" id="{20B059F2-B9E7-0EF9-7E42-BDD2FA303EA6}"/>
                    </a:ext>
                  </a:extLst>
                </p:cNvPr>
                <p:cNvPicPr/>
                <p:nvPr/>
              </p:nvPicPr>
              <p:blipFill>
                <a:blip r:embed="rId154"/>
                <a:stretch>
                  <a:fillRect/>
                </a:stretch>
              </p:blipFill>
              <p:spPr>
                <a:xfrm>
                  <a:off x="11202349" y="2623222"/>
                  <a:ext cx="255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 name="Freihand 110">
                  <a:extLst>
                    <a:ext uri="{FF2B5EF4-FFF2-40B4-BE49-F238E27FC236}">
                      <a16:creationId xmlns:a16="http://schemas.microsoft.com/office/drawing/2014/main" id="{462C3023-4B98-716A-D141-2A386A2BC09F}"/>
                    </a:ext>
                  </a:extLst>
                </p14:cNvPr>
                <p14:cNvContentPartPr/>
                <p14:nvPr/>
              </p14:nvContentPartPr>
              <p14:xfrm>
                <a:off x="11348509" y="2528902"/>
                <a:ext cx="10080" cy="5040"/>
              </p14:xfrm>
            </p:contentPart>
          </mc:Choice>
          <mc:Fallback xmlns="">
            <p:pic>
              <p:nvPicPr>
                <p:cNvPr id="111" name="Freihand 110">
                  <a:extLst>
                    <a:ext uri="{FF2B5EF4-FFF2-40B4-BE49-F238E27FC236}">
                      <a16:creationId xmlns:a16="http://schemas.microsoft.com/office/drawing/2014/main" id="{462C3023-4B98-716A-D141-2A386A2BC09F}"/>
                    </a:ext>
                  </a:extLst>
                </p:cNvPr>
                <p:cNvPicPr/>
                <p:nvPr/>
              </p:nvPicPr>
              <p:blipFill>
                <a:blip r:embed="rId156"/>
                <a:stretch>
                  <a:fillRect/>
                </a:stretch>
              </p:blipFill>
              <p:spPr>
                <a:xfrm>
                  <a:off x="11339509" y="2519902"/>
                  <a:ext cx="2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2" name="Freihand 111">
                  <a:extLst>
                    <a:ext uri="{FF2B5EF4-FFF2-40B4-BE49-F238E27FC236}">
                      <a16:creationId xmlns:a16="http://schemas.microsoft.com/office/drawing/2014/main" id="{F679FE3F-80CC-7B37-26B7-69277490E77F}"/>
                    </a:ext>
                  </a:extLst>
                </p14:cNvPr>
                <p14:cNvContentPartPr/>
                <p14:nvPr/>
              </p14:nvContentPartPr>
              <p14:xfrm>
                <a:off x="11564509" y="2326582"/>
                <a:ext cx="298080" cy="332640"/>
              </p14:xfrm>
            </p:contentPart>
          </mc:Choice>
          <mc:Fallback xmlns="">
            <p:pic>
              <p:nvPicPr>
                <p:cNvPr id="112" name="Freihand 111">
                  <a:extLst>
                    <a:ext uri="{FF2B5EF4-FFF2-40B4-BE49-F238E27FC236}">
                      <a16:creationId xmlns:a16="http://schemas.microsoft.com/office/drawing/2014/main" id="{F679FE3F-80CC-7B37-26B7-69277490E77F}"/>
                    </a:ext>
                  </a:extLst>
                </p:cNvPr>
                <p:cNvPicPr/>
                <p:nvPr/>
              </p:nvPicPr>
              <p:blipFill>
                <a:blip r:embed="rId158"/>
                <a:stretch>
                  <a:fillRect/>
                </a:stretch>
              </p:blipFill>
              <p:spPr>
                <a:xfrm>
                  <a:off x="11555869" y="2317942"/>
                  <a:ext cx="3157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3" name="Freihand 112">
                  <a:extLst>
                    <a:ext uri="{FF2B5EF4-FFF2-40B4-BE49-F238E27FC236}">
                      <a16:creationId xmlns:a16="http://schemas.microsoft.com/office/drawing/2014/main" id="{B7A7D6F7-A752-6705-CAF0-7575208F2C79}"/>
                    </a:ext>
                  </a:extLst>
                </p14:cNvPr>
                <p14:cNvContentPartPr/>
                <p14:nvPr/>
              </p14:nvContentPartPr>
              <p14:xfrm>
                <a:off x="11875909" y="2338822"/>
                <a:ext cx="30240" cy="201600"/>
              </p14:xfrm>
            </p:contentPart>
          </mc:Choice>
          <mc:Fallback xmlns="">
            <p:pic>
              <p:nvPicPr>
                <p:cNvPr id="113" name="Freihand 112">
                  <a:extLst>
                    <a:ext uri="{FF2B5EF4-FFF2-40B4-BE49-F238E27FC236}">
                      <a16:creationId xmlns:a16="http://schemas.microsoft.com/office/drawing/2014/main" id="{B7A7D6F7-A752-6705-CAF0-7575208F2C79}"/>
                    </a:ext>
                  </a:extLst>
                </p:cNvPr>
                <p:cNvPicPr/>
                <p:nvPr/>
              </p:nvPicPr>
              <p:blipFill>
                <a:blip r:embed="rId160"/>
                <a:stretch>
                  <a:fillRect/>
                </a:stretch>
              </p:blipFill>
              <p:spPr>
                <a:xfrm>
                  <a:off x="11866909" y="2330182"/>
                  <a:ext cx="47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 name="Freihand 113">
                  <a:extLst>
                    <a:ext uri="{FF2B5EF4-FFF2-40B4-BE49-F238E27FC236}">
                      <a16:creationId xmlns:a16="http://schemas.microsoft.com/office/drawing/2014/main" id="{8B079AE5-757B-F340-2C76-09B3E3D68300}"/>
                    </a:ext>
                  </a:extLst>
                </p14:cNvPr>
                <p14:cNvContentPartPr/>
                <p14:nvPr/>
              </p14:nvContentPartPr>
              <p14:xfrm>
                <a:off x="11926309" y="2378422"/>
                <a:ext cx="98280" cy="134280"/>
              </p14:xfrm>
            </p:contentPart>
          </mc:Choice>
          <mc:Fallback xmlns="">
            <p:pic>
              <p:nvPicPr>
                <p:cNvPr id="114" name="Freihand 113">
                  <a:extLst>
                    <a:ext uri="{FF2B5EF4-FFF2-40B4-BE49-F238E27FC236}">
                      <a16:creationId xmlns:a16="http://schemas.microsoft.com/office/drawing/2014/main" id="{8B079AE5-757B-F340-2C76-09B3E3D68300}"/>
                    </a:ext>
                  </a:extLst>
                </p:cNvPr>
                <p:cNvPicPr/>
                <p:nvPr/>
              </p:nvPicPr>
              <p:blipFill>
                <a:blip r:embed="rId162"/>
                <a:stretch>
                  <a:fillRect/>
                </a:stretch>
              </p:blipFill>
              <p:spPr>
                <a:xfrm>
                  <a:off x="11917309" y="2369782"/>
                  <a:ext cx="115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1" name="Freihand 120">
                  <a:extLst>
                    <a:ext uri="{FF2B5EF4-FFF2-40B4-BE49-F238E27FC236}">
                      <a16:creationId xmlns:a16="http://schemas.microsoft.com/office/drawing/2014/main" id="{0BD58D2B-E6B1-FB37-F60F-CEB16033DAA3}"/>
                    </a:ext>
                  </a:extLst>
                </p14:cNvPr>
                <p14:cNvContentPartPr/>
                <p14:nvPr/>
              </p14:nvContentPartPr>
              <p14:xfrm>
                <a:off x="5945629" y="2911222"/>
                <a:ext cx="21600" cy="117000"/>
              </p14:xfrm>
            </p:contentPart>
          </mc:Choice>
          <mc:Fallback xmlns="">
            <p:pic>
              <p:nvPicPr>
                <p:cNvPr id="121" name="Freihand 120">
                  <a:extLst>
                    <a:ext uri="{FF2B5EF4-FFF2-40B4-BE49-F238E27FC236}">
                      <a16:creationId xmlns:a16="http://schemas.microsoft.com/office/drawing/2014/main" id="{0BD58D2B-E6B1-FB37-F60F-CEB16033DAA3}"/>
                    </a:ext>
                  </a:extLst>
                </p:cNvPr>
                <p:cNvPicPr/>
                <p:nvPr/>
              </p:nvPicPr>
              <p:blipFill>
                <a:blip r:embed="rId164"/>
                <a:stretch>
                  <a:fillRect/>
                </a:stretch>
              </p:blipFill>
              <p:spPr>
                <a:xfrm>
                  <a:off x="5936629" y="2902222"/>
                  <a:ext cx="39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2" name="Freihand 121">
                  <a:extLst>
                    <a:ext uri="{FF2B5EF4-FFF2-40B4-BE49-F238E27FC236}">
                      <a16:creationId xmlns:a16="http://schemas.microsoft.com/office/drawing/2014/main" id="{FBF71941-0F4C-F826-DBBE-BAA1B70DE60F}"/>
                    </a:ext>
                  </a:extLst>
                </p14:cNvPr>
                <p14:cNvContentPartPr/>
                <p14:nvPr/>
              </p14:nvContentPartPr>
              <p14:xfrm>
                <a:off x="5940589" y="2838502"/>
                <a:ext cx="7560" cy="2520"/>
              </p14:xfrm>
            </p:contentPart>
          </mc:Choice>
          <mc:Fallback xmlns="">
            <p:pic>
              <p:nvPicPr>
                <p:cNvPr id="122" name="Freihand 121">
                  <a:extLst>
                    <a:ext uri="{FF2B5EF4-FFF2-40B4-BE49-F238E27FC236}">
                      <a16:creationId xmlns:a16="http://schemas.microsoft.com/office/drawing/2014/main" id="{FBF71941-0F4C-F826-DBBE-BAA1B70DE60F}"/>
                    </a:ext>
                  </a:extLst>
                </p:cNvPr>
                <p:cNvPicPr/>
                <p:nvPr/>
              </p:nvPicPr>
              <p:blipFill>
                <a:blip r:embed="rId166"/>
                <a:stretch>
                  <a:fillRect/>
                </a:stretch>
              </p:blipFill>
              <p:spPr>
                <a:xfrm>
                  <a:off x="5931589" y="2829502"/>
                  <a:ext cx="2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3" name="Freihand 122">
                  <a:extLst>
                    <a:ext uri="{FF2B5EF4-FFF2-40B4-BE49-F238E27FC236}">
                      <a16:creationId xmlns:a16="http://schemas.microsoft.com/office/drawing/2014/main" id="{B71C7C06-3AEB-8DF7-1CA6-33A34995185D}"/>
                    </a:ext>
                  </a:extLst>
                </p14:cNvPr>
                <p14:cNvContentPartPr/>
                <p14:nvPr/>
              </p14:nvContentPartPr>
              <p14:xfrm>
                <a:off x="6031309" y="2963782"/>
                <a:ext cx="126360" cy="84960"/>
              </p14:xfrm>
            </p:contentPart>
          </mc:Choice>
          <mc:Fallback xmlns="">
            <p:pic>
              <p:nvPicPr>
                <p:cNvPr id="123" name="Freihand 122">
                  <a:extLst>
                    <a:ext uri="{FF2B5EF4-FFF2-40B4-BE49-F238E27FC236}">
                      <a16:creationId xmlns:a16="http://schemas.microsoft.com/office/drawing/2014/main" id="{B71C7C06-3AEB-8DF7-1CA6-33A34995185D}"/>
                    </a:ext>
                  </a:extLst>
                </p:cNvPr>
                <p:cNvPicPr/>
                <p:nvPr/>
              </p:nvPicPr>
              <p:blipFill>
                <a:blip r:embed="rId168"/>
                <a:stretch>
                  <a:fillRect/>
                </a:stretch>
              </p:blipFill>
              <p:spPr>
                <a:xfrm>
                  <a:off x="6022309" y="2954782"/>
                  <a:ext cx="144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4" name="Freihand 123">
                  <a:extLst>
                    <a:ext uri="{FF2B5EF4-FFF2-40B4-BE49-F238E27FC236}">
                      <a16:creationId xmlns:a16="http://schemas.microsoft.com/office/drawing/2014/main" id="{4B5E42CB-F00A-176D-8A3E-169D61D64E1F}"/>
                    </a:ext>
                  </a:extLst>
                </p14:cNvPr>
                <p14:cNvContentPartPr/>
                <p14:nvPr/>
              </p14:nvContentPartPr>
              <p14:xfrm>
                <a:off x="6230389" y="2941822"/>
                <a:ext cx="91800" cy="96840"/>
              </p14:xfrm>
            </p:contentPart>
          </mc:Choice>
          <mc:Fallback xmlns="">
            <p:pic>
              <p:nvPicPr>
                <p:cNvPr id="124" name="Freihand 123">
                  <a:extLst>
                    <a:ext uri="{FF2B5EF4-FFF2-40B4-BE49-F238E27FC236}">
                      <a16:creationId xmlns:a16="http://schemas.microsoft.com/office/drawing/2014/main" id="{4B5E42CB-F00A-176D-8A3E-169D61D64E1F}"/>
                    </a:ext>
                  </a:extLst>
                </p:cNvPr>
                <p:cNvPicPr/>
                <p:nvPr/>
              </p:nvPicPr>
              <p:blipFill>
                <a:blip r:embed="rId170"/>
                <a:stretch>
                  <a:fillRect/>
                </a:stretch>
              </p:blipFill>
              <p:spPr>
                <a:xfrm>
                  <a:off x="6221749" y="2933182"/>
                  <a:ext cx="109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 name="Freihand 7">
                  <a:extLst>
                    <a:ext uri="{FF2B5EF4-FFF2-40B4-BE49-F238E27FC236}">
                      <a16:creationId xmlns:a16="http://schemas.microsoft.com/office/drawing/2014/main" id="{B4B8FC72-D7D5-29B9-D261-B6277288F009}"/>
                    </a:ext>
                  </a:extLst>
                </p14:cNvPr>
                <p14:cNvContentPartPr/>
                <p14:nvPr/>
              </p14:nvContentPartPr>
              <p14:xfrm>
                <a:off x="5720629" y="1533142"/>
                <a:ext cx="664560" cy="655560"/>
              </p14:xfrm>
            </p:contentPart>
          </mc:Choice>
          <mc:Fallback xmlns="">
            <p:pic>
              <p:nvPicPr>
                <p:cNvPr id="8" name="Freihand 7">
                  <a:extLst>
                    <a:ext uri="{FF2B5EF4-FFF2-40B4-BE49-F238E27FC236}">
                      <a16:creationId xmlns:a16="http://schemas.microsoft.com/office/drawing/2014/main" id="{B4B8FC72-D7D5-29B9-D261-B6277288F009}"/>
                    </a:ext>
                  </a:extLst>
                </p:cNvPr>
                <p:cNvPicPr/>
                <p:nvPr/>
              </p:nvPicPr>
              <p:blipFill>
                <a:blip r:embed="rId172"/>
                <a:stretch>
                  <a:fillRect/>
                </a:stretch>
              </p:blipFill>
              <p:spPr>
                <a:xfrm>
                  <a:off x="5711629" y="1524142"/>
                  <a:ext cx="68220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 name="Freihand 8">
                  <a:extLst>
                    <a:ext uri="{FF2B5EF4-FFF2-40B4-BE49-F238E27FC236}">
                      <a16:creationId xmlns:a16="http://schemas.microsoft.com/office/drawing/2014/main" id="{7FC4EF28-7BBD-023E-A460-6186BFBDC1FA}"/>
                    </a:ext>
                  </a:extLst>
                </p14:cNvPr>
                <p14:cNvContentPartPr/>
                <p14:nvPr/>
              </p14:nvContentPartPr>
              <p14:xfrm>
                <a:off x="5521189" y="2068822"/>
                <a:ext cx="254880" cy="288720"/>
              </p14:xfrm>
            </p:contentPart>
          </mc:Choice>
          <mc:Fallback xmlns="">
            <p:pic>
              <p:nvPicPr>
                <p:cNvPr id="9" name="Freihand 8">
                  <a:extLst>
                    <a:ext uri="{FF2B5EF4-FFF2-40B4-BE49-F238E27FC236}">
                      <a16:creationId xmlns:a16="http://schemas.microsoft.com/office/drawing/2014/main" id="{7FC4EF28-7BBD-023E-A460-6186BFBDC1FA}"/>
                    </a:ext>
                  </a:extLst>
                </p:cNvPr>
                <p:cNvPicPr/>
                <p:nvPr/>
              </p:nvPicPr>
              <p:blipFill>
                <a:blip r:embed="rId174"/>
                <a:stretch>
                  <a:fillRect/>
                </a:stretch>
              </p:blipFill>
              <p:spPr>
                <a:xfrm>
                  <a:off x="5512549" y="2059822"/>
                  <a:ext cx="2725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Freihand 115">
                  <a:extLst>
                    <a:ext uri="{FF2B5EF4-FFF2-40B4-BE49-F238E27FC236}">
                      <a16:creationId xmlns:a16="http://schemas.microsoft.com/office/drawing/2014/main" id="{2D2E7792-4546-D1FB-108C-504D0DA5027E}"/>
                    </a:ext>
                  </a:extLst>
                </p14:cNvPr>
                <p14:cNvContentPartPr/>
                <p14:nvPr/>
              </p14:nvContentPartPr>
              <p14:xfrm>
                <a:off x="5733589" y="2540062"/>
                <a:ext cx="197640" cy="19440"/>
              </p14:xfrm>
            </p:contentPart>
          </mc:Choice>
          <mc:Fallback xmlns="">
            <p:pic>
              <p:nvPicPr>
                <p:cNvPr id="116" name="Freihand 115">
                  <a:extLst>
                    <a:ext uri="{FF2B5EF4-FFF2-40B4-BE49-F238E27FC236}">
                      <a16:creationId xmlns:a16="http://schemas.microsoft.com/office/drawing/2014/main" id="{2D2E7792-4546-D1FB-108C-504D0DA5027E}"/>
                    </a:ext>
                  </a:extLst>
                </p:cNvPr>
                <p:cNvPicPr/>
                <p:nvPr/>
              </p:nvPicPr>
              <p:blipFill>
                <a:blip r:embed="rId176"/>
                <a:stretch>
                  <a:fillRect/>
                </a:stretch>
              </p:blipFill>
              <p:spPr>
                <a:xfrm>
                  <a:off x="5724589" y="2531422"/>
                  <a:ext cx="215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Freihand 116">
                  <a:extLst>
                    <a:ext uri="{FF2B5EF4-FFF2-40B4-BE49-F238E27FC236}">
                      <a16:creationId xmlns:a16="http://schemas.microsoft.com/office/drawing/2014/main" id="{838A0703-90A5-E99E-6265-4B92245C90A2}"/>
                    </a:ext>
                  </a:extLst>
                </p14:cNvPr>
                <p14:cNvContentPartPr/>
                <p14:nvPr/>
              </p14:nvContentPartPr>
              <p14:xfrm>
                <a:off x="5787229" y="2584342"/>
                <a:ext cx="153000" cy="15840"/>
              </p14:xfrm>
            </p:contentPart>
          </mc:Choice>
          <mc:Fallback xmlns="">
            <p:pic>
              <p:nvPicPr>
                <p:cNvPr id="117" name="Freihand 116">
                  <a:extLst>
                    <a:ext uri="{FF2B5EF4-FFF2-40B4-BE49-F238E27FC236}">
                      <a16:creationId xmlns:a16="http://schemas.microsoft.com/office/drawing/2014/main" id="{838A0703-90A5-E99E-6265-4B92245C90A2}"/>
                    </a:ext>
                  </a:extLst>
                </p:cNvPr>
                <p:cNvPicPr/>
                <p:nvPr/>
              </p:nvPicPr>
              <p:blipFill>
                <a:blip r:embed="rId178"/>
                <a:stretch>
                  <a:fillRect/>
                </a:stretch>
              </p:blipFill>
              <p:spPr>
                <a:xfrm>
                  <a:off x="5778229" y="2575702"/>
                  <a:ext cx="170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AD0CF964-1790-A584-2CA9-E9369B8E1672}"/>
                    </a:ext>
                  </a:extLst>
                </p14:cNvPr>
                <p14:cNvContentPartPr/>
                <p14:nvPr/>
              </p14:nvContentPartPr>
              <p14:xfrm>
                <a:off x="6058669" y="2288422"/>
                <a:ext cx="180720" cy="32760"/>
              </p14:xfrm>
            </p:contentPart>
          </mc:Choice>
          <mc:Fallback xmlns="">
            <p:pic>
              <p:nvPicPr>
                <p:cNvPr id="119" name="Freihand 118">
                  <a:extLst>
                    <a:ext uri="{FF2B5EF4-FFF2-40B4-BE49-F238E27FC236}">
                      <a16:creationId xmlns:a16="http://schemas.microsoft.com/office/drawing/2014/main" id="{AD0CF964-1790-A584-2CA9-E9369B8E1672}"/>
                    </a:ext>
                  </a:extLst>
                </p:cNvPr>
                <p:cNvPicPr/>
                <p:nvPr/>
              </p:nvPicPr>
              <p:blipFill>
                <a:blip r:embed="rId180"/>
                <a:stretch>
                  <a:fillRect/>
                </a:stretch>
              </p:blipFill>
              <p:spPr>
                <a:xfrm>
                  <a:off x="6049669" y="2279422"/>
                  <a:ext cx="198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CA00760E-71D6-31F8-0F10-594AF41FF031}"/>
                    </a:ext>
                  </a:extLst>
                </p14:cNvPr>
                <p14:cNvContentPartPr/>
                <p14:nvPr/>
              </p14:nvContentPartPr>
              <p14:xfrm>
                <a:off x="6025909" y="2309662"/>
                <a:ext cx="221400" cy="381960"/>
              </p14:xfrm>
            </p:contentPart>
          </mc:Choice>
          <mc:Fallback xmlns="">
            <p:pic>
              <p:nvPicPr>
                <p:cNvPr id="120" name="Freihand 119">
                  <a:extLst>
                    <a:ext uri="{FF2B5EF4-FFF2-40B4-BE49-F238E27FC236}">
                      <a16:creationId xmlns:a16="http://schemas.microsoft.com/office/drawing/2014/main" id="{CA00760E-71D6-31F8-0F10-594AF41FF031}"/>
                    </a:ext>
                  </a:extLst>
                </p:cNvPr>
                <p:cNvPicPr/>
                <p:nvPr/>
              </p:nvPicPr>
              <p:blipFill>
                <a:blip r:embed="rId182"/>
                <a:stretch>
                  <a:fillRect/>
                </a:stretch>
              </p:blipFill>
              <p:spPr>
                <a:xfrm>
                  <a:off x="6016909" y="2300662"/>
                  <a:ext cx="2390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Freihand 124">
                  <a:extLst>
                    <a:ext uri="{FF2B5EF4-FFF2-40B4-BE49-F238E27FC236}">
                      <a16:creationId xmlns:a16="http://schemas.microsoft.com/office/drawing/2014/main" id="{71C1A6CC-F6BE-C074-8A8F-7C89BAD5A3A1}"/>
                    </a:ext>
                  </a:extLst>
                </p14:cNvPr>
                <p14:cNvContentPartPr/>
                <p14:nvPr/>
              </p14:nvContentPartPr>
              <p14:xfrm>
                <a:off x="6073069" y="2102302"/>
                <a:ext cx="129960" cy="107640"/>
              </p14:xfrm>
            </p:contentPart>
          </mc:Choice>
          <mc:Fallback xmlns="">
            <p:pic>
              <p:nvPicPr>
                <p:cNvPr id="125" name="Freihand 124">
                  <a:extLst>
                    <a:ext uri="{FF2B5EF4-FFF2-40B4-BE49-F238E27FC236}">
                      <a16:creationId xmlns:a16="http://schemas.microsoft.com/office/drawing/2014/main" id="{71C1A6CC-F6BE-C074-8A8F-7C89BAD5A3A1}"/>
                    </a:ext>
                  </a:extLst>
                </p:cNvPr>
                <p:cNvPicPr/>
                <p:nvPr/>
              </p:nvPicPr>
              <p:blipFill>
                <a:blip r:embed="rId184"/>
                <a:stretch>
                  <a:fillRect/>
                </a:stretch>
              </p:blipFill>
              <p:spPr>
                <a:xfrm>
                  <a:off x="6064069" y="2093662"/>
                  <a:ext cx="147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8" name="Freihand 127">
                  <a:extLst>
                    <a:ext uri="{FF2B5EF4-FFF2-40B4-BE49-F238E27FC236}">
                      <a16:creationId xmlns:a16="http://schemas.microsoft.com/office/drawing/2014/main" id="{58C42BF4-646C-A065-7606-6ACBF19335D1}"/>
                    </a:ext>
                  </a:extLst>
                </p14:cNvPr>
                <p14:cNvContentPartPr/>
                <p14:nvPr/>
              </p14:nvContentPartPr>
              <p14:xfrm>
                <a:off x="6403189" y="2440342"/>
                <a:ext cx="144360" cy="120960"/>
              </p14:xfrm>
            </p:contentPart>
          </mc:Choice>
          <mc:Fallback xmlns="">
            <p:pic>
              <p:nvPicPr>
                <p:cNvPr id="128" name="Freihand 127">
                  <a:extLst>
                    <a:ext uri="{FF2B5EF4-FFF2-40B4-BE49-F238E27FC236}">
                      <a16:creationId xmlns:a16="http://schemas.microsoft.com/office/drawing/2014/main" id="{58C42BF4-646C-A065-7606-6ACBF19335D1}"/>
                    </a:ext>
                  </a:extLst>
                </p:cNvPr>
                <p:cNvPicPr/>
                <p:nvPr/>
              </p:nvPicPr>
              <p:blipFill>
                <a:blip r:embed="rId186"/>
                <a:stretch>
                  <a:fillRect/>
                </a:stretch>
              </p:blipFill>
              <p:spPr>
                <a:xfrm>
                  <a:off x="6394549" y="2431702"/>
                  <a:ext cx="162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9" name="Freihand 128">
                  <a:extLst>
                    <a:ext uri="{FF2B5EF4-FFF2-40B4-BE49-F238E27FC236}">
                      <a16:creationId xmlns:a16="http://schemas.microsoft.com/office/drawing/2014/main" id="{406D7F11-C027-C700-046B-2E01A2542BA3}"/>
                    </a:ext>
                  </a:extLst>
                </p14:cNvPr>
                <p14:cNvContentPartPr/>
                <p14:nvPr/>
              </p14:nvContentPartPr>
              <p14:xfrm>
                <a:off x="6617029" y="2538982"/>
                <a:ext cx="50760" cy="78120"/>
              </p14:xfrm>
            </p:contentPart>
          </mc:Choice>
          <mc:Fallback xmlns="">
            <p:pic>
              <p:nvPicPr>
                <p:cNvPr id="129" name="Freihand 128">
                  <a:extLst>
                    <a:ext uri="{FF2B5EF4-FFF2-40B4-BE49-F238E27FC236}">
                      <a16:creationId xmlns:a16="http://schemas.microsoft.com/office/drawing/2014/main" id="{406D7F11-C027-C700-046B-2E01A2542BA3}"/>
                    </a:ext>
                  </a:extLst>
                </p:cNvPr>
                <p:cNvPicPr/>
                <p:nvPr/>
              </p:nvPicPr>
              <p:blipFill>
                <a:blip r:embed="rId188"/>
                <a:stretch>
                  <a:fillRect/>
                </a:stretch>
              </p:blipFill>
              <p:spPr>
                <a:xfrm>
                  <a:off x="6608389" y="2530342"/>
                  <a:ext cx="6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0" name="Freihand 129">
                  <a:extLst>
                    <a:ext uri="{FF2B5EF4-FFF2-40B4-BE49-F238E27FC236}">
                      <a16:creationId xmlns:a16="http://schemas.microsoft.com/office/drawing/2014/main" id="{87C30B7F-41B3-3F1D-C80A-E4BE0C8B91F3}"/>
                    </a:ext>
                  </a:extLst>
                </p14:cNvPr>
                <p14:cNvContentPartPr/>
                <p14:nvPr/>
              </p14:nvContentPartPr>
              <p14:xfrm>
                <a:off x="6623509" y="2428822"/>
                <a:ext cx="7920" cy="8640"/>
              </p14:xfrm>
            </p:contentPart>
          </mc:Choice>
          <mc:Fallback xmlns="">
            <p:pic>
              <p:nvPicPr>
                <p:cNvPr id="130" name="Freihand 129">
                  <a:extLst>
                    <a:ext uri="{FF2B5EF4-FFF2-40B4-BE49-F238E27FC236}">
                      <a16:creationId xmlns:a16="http://schemas.microsoft.com/office/drawing/2014/main" id="{87C30B7F-41B3-3F1D-C80A-E4BE0C8B91F3}"/>
                    </a:ext>
                  </a:extLst>
                </p:cNvPr>
                <p:cNvPicPr/>
                <p:nvPr/>
              </p:nvPicPr>
              <p:blipFill>
                <a:blip r:embed="rId190"/>
                <a:stretch>
                  <a:fillRect/>
                </a:stretch>
              </p:blipFill>
              <p:spPr>
                <a:xfrm>
                  <a:off x="6614869" y="2419822"/>
                  <a:ext cx="25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2" name="Freihand 131">
                  <a:extLst>
                    <a:ext uri="{FF2B5EF4-FFF2-40B4-BE49-F238E27FC236}">
                      <a16:creationId xmlns:a16="http://schemas.microsoft.com/office/drawing/2014/main" id="{71BDFE58-4BE7-F161-B5A2-23D1DA94710A}"/>
                    </a:ext>
                  </a:extLst>
                </p14:cNvPr>
                <p14:cNvContentPartPr/>
                <p14:nvPr/>
              </p14:nvContentPartPr>
              <p14:xfrm>
                <a:off x="6815389" y="2406862"/>
                <a:ext cx="172080" cy="141120"/>
              </p14:xfrm>
            </p:contentPart>
          </mc:Choice>
          <mc:Fallback xmlns="">
            <p:pic>
              <p:nvPicPr>
                <p:cNvPr id="132" name="Freihand 131">
                  <a:extLst>
                    <a:ext uri="{FF2B5EF4-FFF2-40B4-BE49-F238E27FC236}">
                      <a16:creationId xmlns:a16="http://schemas.microsoft.com/office/drawing/2014/main" id="{71BDFE58-4BE7-F161-B5A2-23D1DA94710A}"/>
                    </a:ext>
                  </a:extLst>
                </p:cNvPr>
                <p:cNvPicPr/>
                <p:nvPr/>
              </p:nvPicPr>
              <p:blipFill>
                <a:blip r:embed="rId192"/>
                <a:stretch>
                  <a:fillRect/>
                </a:stretch>
              </p:blipFill>
              <p:spPr>
                <a:xfrm>
                  <a:off x="6806749" y="2397862"/>
                  <a:ext cx="189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3" name="Freihand 132">
                  <a:extLst>
                    <a:ext uri="{FF2B5EF4-FFF2-40B4-BE49-F238E27FC236}">
                      <a16:creationId xmlns:a16="http://schemas.microsoft.com/office/drawing/2014/main" id="{195C255C-2FB3-5451-DFC5-EB0F37F15842}"/>
                    </a:ext>
                  </a:extLst>
                </p14:cNvPr>
                <p14:cNvContentPartPr/>
                <p14:nvPr/>
              </p14:nvContentPartPr>
              <p14:xfrm>
                <a:off x="7063789" y="2506942"/>
                <a:ext cx="18360" cy="89280"/>
              </p14:xfrm>
            </p:contentPart>
          </mc:Choice>
          <mc:Fallback xmlns="">
            <p:pic>
              <p:nvPicPr>
                <p:cNvPr id="133" name="Freihand 132">
                  <a:extLst>
                    <a:ext uri="{FF2B5EF4-FFF2-40B4-BE49-F238E27FC236}">
                      <a16:creationId xmlns:a16="http://schemas.microsoft.com/office/drawing/2014/main" id="{195C255C-2FB3-5451-DFC5-EB0F37F15842}"/>
                    </a:ext>
                  </a:extLst>
                </p:cNvPr>
                <p:cNvPicPr/>
                <p:nvPr/>
              </p:nvPicPr>
              <p:blipFill>
                <a:blip r:embed="rId194"/>
                <a:stretch>
                  <a:fillRect/>
                </a:stretch>
              </p:blipFill>
              <p:spPr>
                <a:xfrm>
                  <a:off x="7055149" y="2497942"/>
                  <a:ext cx="36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4" name="Freihand 133">
                  <a:extLst>
                    <a:ext uri="{FF2B5EF4-FFF2-40B4-BE49-F238E27FC236}">
                      <a16:creationId xmlns:a16="http://schemas.microsoft.com/office/drawing/2014/main" id="{11E726B7-66FF-BD7B-F32D-40A8DFCC18EC}"/>
                    </a:ext>
                  </a:extLst>
                </p14:cNvPr>
                <p14:cNvContentPartPr/>
                <p14:nvPr/>
              </p14:nvContentPartPr>
              <p14:xfrm>
                <a:off x="7080709" y="2400742"/>
                <a:ext cx="8640" cy="20520"/>
              </p14:xfrm>
            </p:contentPart>
          </mc:Choice>
          <mc:Fallback xmlns="">
            <p:pic>
              <p:nvPicPr>
                <p:cNvPr id="134" name="Freihand 133">
                  <a:extLst>
                    <a:ext uri="{FF2B5EF4-FFF2-40B4-BE49-F238E27FC236}">
                      <a16:creationId xmlns:a16="http://schemas.microsoft.com/office/drawing/2014/main" id="{11E726B7-66FF-BD7B-F32D-40A8DFCC18EC}"/>
                    </a:ext>
                  </a:extLst>
                </p:cNvPr>
                <p:cNvPicPr/>
                <p:nvPr/>
              </p:nvPicPr>
              <p:blipFill>
                <a:blip r:embed="rId196"/>
                <a:stretch>
                  <a:fillRect/>
                </a:stretch>
              </p:blipFill>
              <p:spPr>
                <a:xfrm>
                  <a:off x="7072069" y="2392102"/>
                  <a:ext cx="2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 name="Freihand 134">
                  <a:extLst>
                    <a:ext uri="{FF2B5EF4-FFF2-40B4-BE49-F238E27FC236}">
                      <a16:creationId xmlns:a16="http://schemas.microsoft.com/office/drawing/2014/main" id="{7C94DE53-471D-7EA0-613F-C760B2A939EB}"/>
                    </a:ext>
                  </a:extLst>
                </p14:cNvPr>
                <p14:cNvContentPartPr/>
                <p14:nvPr/>
              </p14:nvContentPartPr>
              <p14:xfrm>
                <a:off x="7073509" y="2427742"/>
                <a:ext cx="11520" cy="38160"/>
              </p14:xfrm>
            </p:contentPart>
          </mc:Choice>
          <mc:Fallback xmlns="">
            <p:pic>
              <p:nvPicPr>
                <p:cNvPr id="135" name="Freihand 134">
                  <a:extLst>
                    <a:ext uri="{FF2B5EF4-FFF2-40B4-BE49-F238E27FC236}">
                      <a16:creationId xmlns:a16="http://schemas.microsoft.com/office/drawing/2014/main" id="{7C94DE53-471D-7EA0-613F-C760B2A939EB}"/>
                    </a:ext>
                  </a:extLst>
                </p:cNvPr>
                <p:cNvPicPr/>
                <p:nvPr/>
              </p:nvPicPr>
              <p:blipFill>
                <a:blip r:embed="rId198"/>
                <a:stretch>
                  <a:fillRect/>
                </a:stretch>
              </p:blipFill>
              <p:spPr>
                <a:xfrm>
                  <a:off x="7064509" y="2418742"/>
                  <a:ext cx="29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 name="Freihand 136">
                  <a:extLst>
                    <a:ext uri="{FF2B5EF4-FFF2-40B4-BE49-F238E27FC236}">
                      <a16:creationId xmlns:a16="http://schemas.microsoft.com/office/drawing/2014/main" id="{A0947067-C1FB-71E2-4BD7-A7DEA12DEFE0}"/>
                    </a:ext>
                  </a:extLst>
                </p14:cNvPr>
                <p14:cNvContentPartPr/>
                <p14:nvPr/>
              </p14:nvContentPartPr>
              <p14:xfrm>
                <a:off x="6711709" y="2455462"/>
                <a:ext cx="30240" cy="43920"/>
              </p14:xfrm>
            </p:contentPart>
          </mc:Choice>
          <mc:Fallback xmlns="">
            <p:pic>
              <p:nvPicPr>
                <p:cNvPr id="137" name="Freihand 136">
                  <a:extLst>
                    <a:ext uri="{FF2B5EF4-FFF2-40B4-BE49-F238E27FC236}">
                      <a16:creationId xmlns:a16="http://schemas.microsoft.com/office/drawing/2014/main" id="{A0947067-C1FB-71E2-4BD7-A7DEA12DEFE0}"/>
                    </a:ext>
                  </a:extLst>
                </p:cNvPr>
                <p:cNvPicPr/>
                <p:nvPr/>
              </p:nvPicPr>
              <p:blipFill>
                <a:blip r:embed="rId200"/>
                <a:stretch>
                  <a:fillRect/>
                </a:stretch>
              </p:blipFill>
              <p:spPr>
                <a:xfrm>
                  <a:off x="6702709" y="2446462"/>
                  <a:ext cx="47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9" name="Freihand 138">
                  <a:extLst>
                    <a:ext uri="{FF2B5EF4-FFF2-40B4-BE49-F238E27FC236}">
                      <a16:creationId xmlns:a16="http://schemas.microsoft.com/office/drawing/2014/main" id="{BEAEF737-C0BB-53EB-0F67-7E0AD185A2BE}"/>
                    </a:ext>
                  </a:extLst>
                </p14:cNvPr>
                <p14:cNvContentPartPr/>
                <p14:nvPr/>
              </p14:nvContentPartPr>
              <p14:xfrm>
                <a:off x="6975589" y="1773262"/>
                <a:ext cx="325440" cy="428040"/>
              </p14:xfrm>
            </p:contentPart>
          </mc:Choice>
          <mc:Fallback xmlns="">
            <p:pic>
              <p:nvPicPr>
                <p:cNvPr id="139" name="Freihand 138">
                  <a:extLst>
                    <a:ext uri="{FF2B5EF4-FFF2-40B4-BE49-F238E27FC236}">
                      <a16:creationId xmlns:a16="http://schemas.microsoft.com/office/drawing/2014/main" id="{BEAEF737-C0BB-53EB-0F67-7E0AD185A2BE}"/>
                    </a:ext>
                  </a:extLst>
                </p:cNvPr>
                <p:cNvPicPr/>
                <p:nvPr/>
              </p:nvPicPr>
              <p:blipFill>
                <a:blip r:embed="rId202"/>
                <a:stretch>
                  <a:fillRect/>
                </a:stretch>
              </p:blipFill>
              <p:spPr>
                <a:xfrm>
                  <a:off x="6966949" y="1764622"/>
                  <a:ext cx="34308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0" name="Freihand 139">
                  <a:extLst>
                    <a:ext uri="{FF2B5EF4-FFF2-40B4-BE49-F238E27FC236}">
                      <a16:creationId xmlns:a16="http://schemas.microsoft.com/office/drawing/2014/main" id="{4D68768C-CDC6-D75C-91F6-FB56B62BF022}"/>
                    </a:ext>
                  </a:extLst>
                </p14:cNvPr>
                <p14:cNvContentPartPr/>
                <p14:nvPr/>
              </p14:nvContentPartPr>
              <p14:xfrm>
                <a:off x="6911149" y="1972702"/>
                <a:ext cx="194040" cy="331200"/>
              </p14:xfrm>
            </p:contentPart>
          </mc:Choice>
          <mc:Fallback xmlns="">
            <p:pic>
              <p:nvPicPr>
                <p:cNvPr id="140" name="Freihand 139">
                  <a:extLst>
                    <a:ext uri="{FF2B5EF4-FFF2-40B4-BE49-F238E27FC236}">
                      <a16:creationId xmlns:a16="http://schemas.microsoft.com/office/drawing/2014/main" id="{4D68768C-CDC6-D75C-91F6-FB56B62BF022}"/>
                    </a:ext>
                  </a:extLst>
                </p:cNvPr>
                <p:cNvPicPr/>
                <p:nvPr/>
              </p:nvPicPr>
              <p:blipFill>
                <a:blip r:embed="rId204"/>
                <a:stretch>
                  <a:fillRect/>
                </a:stretch>
              </p:blipFill>
              <p:spPr>
                <a:xfrm>
                  <a:off x="6902509" y="1964062"/>
                  <a:ext cx="2116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2" name="Freihand 141">
                  <a:extLst>
                    <a:ext uri="{FF2B5EF4-FFF2-40B4-BE49-F238E27FC236}">
                      <a16:creationId xmlns:a16="http://schemas.microsoft.com/office/drawing/2014/main" id="{21FBF2E0-DA15-8DE5-56BD-DA5BA7E1BB4C}"/>
                    </a:ext>
                  </a:extLst>
                </p14:cNvPr>
                <p14:cNvContentPartPr/>
                <p14:nvPr/>
              </p14:nvContentPartPr>
              <p14:xfrm>
                <a:off x="6941389" y="1559422"/>
                <a:ext cx="163440" cy="130680"/>
              </p14:xfrm>
            </p:contentPart>
          </mc:Choice>
          <mc:Fallback xmlns="">
            <p:pic>
              <p:nvPicPr>
                <p:cNvPr id="142" name="Freihand 141">
                  <a:extLst>
                    <a:ext uri="{FF2B5EF4-FFF2-40B4-BE49-F238E27FC236}">
                      <a16:creationId xmlns:a16="http://schemas.microsoft.com/office/drawing/2014/main" id="{21FBF2E0-DA15-8DE5-56BD-DA5BA7E1BB4C}"/>
                    </a:ext>
                  </a:extLst>
                </p:cNvPr>
                <p:cNvPicPr/>
                <p:nvPr/>
              </p:nvPicPr>
              <p:blipFill>
                <a:blip r:embed="rId206"/>
                <a:stretch>
                  <a:fillRect/>
                </a:stretch>
              </p:blipFill>
              <p:spPr>
                <a:xfrm>
                  <a:off x="6932749" y="1550422"/>
                  <a:ext cx="181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3" name="Freihand 142">
                  <a:extLst>
                    <a:ext uri="{FF2B5EF4-FFF2-40B4-BE49-F238E27FC236}">
                      <a16:creationId xmlns:a16="http://schemas.microsoft.com/office/drawing/2014/main" id="{75B4D97C-4FCF-3EB3-E767-CEEA095BEEF9}"/>
                    </a:ext>
                  </a:extLst>
                </p14:cNvPr>
                <p14:cNvContentPartPr/>
                <p14:nvPr/>
              </p14:nvContentPartPr>
              <p14:xfrm>
                <a:off x="7147669" y="1557982"/>
                <a:ext cx="126000" cy="76320"/>
              </p14:xfrm>
            </p:contentPart>
          </mc:Choice>
          <mc:Fallback xmlns="">
            <p:pic>
              <p:nvPicPr>
                <p:cNvPr id="143" name="Freihand 142">
                  <a:extLst>
                    <a:ext uri="{FF2B5EF4-FFF2-40B4-BE49-F238E27FC236}">
                      <a16:creationId xmlns:a16="http://schemas.microsoft.com/office/drawing/2014/main" id="{75B4D97C-4FCF-3EB3-E767-CEEA095BEEF9}"/>
                    </a:ext>
                  </a:extLst>
                </p:cNvPr>
                <p:cNvPicPr/>
                <p:nvPr/>
              </p:nvPicPr>
              <p:blipFill>
                <a:blip r:embed="rId208"/>
                <a:stretch>
                  <a:fillRect/>
                </a:stretch>
              </p:blipFill>
              <p:spPr>
                <a:xfrm>
                  <a:off x="7139029" y="1549342"/>
                  <a:ext cx="143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4" name="Freihand 143">
                  <a:extLst>
                    <a:ext uri="{FF2B5EF4-FFF2-40B4-BE49-F238E27FC236}">
                      <a16:creationId xmlns:a16="http://schemas.microsoft.com/office/drawing/2014/main" id="{7146F696-C59F-C731-8D10-C7B2F17F44F1}"/>
                    </a:ext>
                  </a:extLst>
                </p14:cNvPr>
                <p14:cNvContentPartPr/>
                <p14:nvPr/>
              </p14:nvContentPartPr>
              <p14:xfrm>
                <a:off x="7323709" y="1426222"/>
                <a:ext cx="140040" cy="176040"/>
              </p14:xfrm>
            </p:contentPart>
          </mc:Choice>
          <mc:Fallback xmlns="">
            <p:pic>
              <p:nvPicPr>
                <p:cNvPr id="144" name="Freihand 143">
                  <a:extLst>
                    <a:ext uri="{FF2B5EF4-FFF2-40B4-BE49-F238E27FC236}">
                      <a16:creationId xmlns:a16="http://schemas.microsoft.com/office/drawing/2014/main" id="{7146F696-C59F-C731-8D10-C7B2F17F44F1}"/>
                    </a:ext>
                  </a:extLst>
                </p:cNvPr>
                <p:cNvPicPr/>
                <p:nvPr/>
              </p:nvPicPr>
              <p:blipFill>
                <a:blip r:embed="rId210"/>
                <a:stretch>
                  <a:fillRect/>
                </a:stretch>
              </p:blipFill>
              <p:spPr>
                <a:xfrm>
                  <a:off x="7315069" y="1417222"/>
                  <a:ext cx="157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5" name="Freihand 144">
                  <a:extLst>
                    <a:ext uri="{FF2B5EF4-FFF2-40B4-BE49-F238E27FC236}">
                      <a16:creationId xmlns:a16="http://schemas.microsoft.com/office/drawing/2014/main" id="{404185EE-1234-0E64-C35A-CD88146E44D4}"/>
                    </a:ext>
                  </a:extLst>
                </p14:cNvPr>
                <p14:cNvContentPartPr/>
                <p14:nvPr/>
              </p14:nvContentPartPr>
              <p14:xfrm>
                <a:off x="7391029" y="1542142"/>
                <a:ext cx="72720" cy="66960"/>
              </p14:xfrm>
            </p:contentPart>
          </mc:Choice>
          <mc:Fallback xmlns="">
            <p:pic>
              <p:nvPicPr>
                <p:cNvPr id="145" name="Freihand 144">
                  <a:extLst>
                    <a:ext uri="{FF2B5EF4-FFF2-40B4-BE49-F238E27FC236}">
                      <a16:creationId xmlns:a16="http://schemas.microsoft.com/office/drawing/2014/main" id="{404185EE-1234-0E64-C35A-CD88146E44D4}"/>
                    </a:ext>
                  </a:extLst>
                </p:cNvPr>
                <p:cNvPicPr/>
                <p:nvPr/>
              </p:nvPicPr>
              <p:blipFill>
                <a:blip r:embed="rId212"/>
                <a:stretch>
                  <a:fillRect/>
                </a:stretch>
              </p:blipFill>
              <p:spPr>
                <a:xfrm>
                  <a:off x="7382029" y="1533502"/>
                  <a:ext cx="90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6" name="Freihand 145">
                  <a:extLst>
                    <a:ext uri="{FF2B5EF4-FFF2-40B4-BE49-F238E27FC236}">
                      <a16:creationId xmlns:a16="http://schemas.microsoft.com/office/drawing/2014/main" id="{A80542F5-905E-E9A5-82CF-8D7431041005}"/>
                    </a:ext>
                  </a:extLst>
                </p14:cNvPr>
                <p14:cNvContentPartPr/>
                <p14:nvPr/>
              </p14:nvContentPartPr>
              <p14:xfrm>
                <a:off x="7520269" y="1469062"/>
                <a:ext cx="94680" cy="113760"/>
              </p14:xfrm>
            </p:contentPart>
          </mc:Choice>
          <mc:Fallback xmlns="">
            <p:pic>
              <p:nvPicPr>
                <p:cNvPr id="146" name="Freihand 145">
                  <a:extLst>
                    <a:ext uri="{FF2B5EF4-FFF2-40B4-BE49-F238E27FC236}">
                      <a16:creationId xmlns:a16="http://schemas.microsoft.com/office/drawing/2014/main" id="{A80542F5-905E-E9A5-82CF-8D7431041005}"/>
                    </a:ext>
                  </a:extLst>
                </p:cNvPr>
                <p:cNvPicPr/>
                <p:nvPr/>
              </p:nvPicPr>
              <p:blipFill>
                <a:blip r:embed="rId214"/>
                <a:stretch>
                  <a:fillRect/>
                </a:stretch>
              </p:blipFill>
              <p:spPr>
                <a:xfrm>
                  <a:off x="7511269" y="1460422"/>
                  <a:ext cx="112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8" name="Freihand 147">
                  <a:extLst>
                    <a:ext uri="{FF2B5EF4-FFF2-40B4-BE49-F238E27FC236}">
                      <a16:creationId xmlns:a16="http://schemas.microsoft.com/office/drawing/2014/main" id="{4AF95FC4-1745-C141-8733-B668A44524B1}"/>
                    </a:ext>
                  </a:extLst>
                </p14:cNvPr>
                <p14:cNvContentPartPr/>
                <p14:nvPr/>
              </p14:nvContentPartPr>
              <p14:xfrm>
                <a:off x="7654189" y="1353862"/>
                <a:ext cx="65520" cy="234720"/>
              </p14:xfrm>
            </p:contentPart>
          </mc:Choice>
          <mc:Fallback xmlns="">
            <p:pic>
              <p:nvPicPr>
                <p:cNvPr id="148" name="Freihand 147">
                  <a:extLst>
                    <a:ext uri="{FF2B5EF4-FFF2-40B4-BE49-F238E27FC236}">
                      <a16:creationId xmlns:a16="http://schemas.microsoft.com/office/drawing/2014/main" id="{4AF95FC4-1745-C141-8733-B668A44524B1}"/>
                    </a:ext>
                  </a:extLst>
                </p:cNvPr>
                <p:cNvPicPr/>
                <p:nvPr/>
              </p:nvPicPr>
              <p:blipFill>
                <a:blip r:embed="rId216"/>
                <a:stretch>
                  <a:fillRect/>
                </a:stretch>
              </p:blipFill>
              <p:spPr>
                <a:xfrm>
                  <a:off x="7645189" y="1345222"/>
                  <a:ext cx="83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9" name="Freihand 148">
                  <a:extLst>
                    <a:ext uri="{FF2B5EF4-FFF2-40B4-BE49-F238E27FC236}">
                      <a16:creationId xmlns:a16="http://schemas.microsoft.com/office/drawing/2014/main" id="{58FC9C1B-6BC8-E7F0-76E8-CF6A6E933B85}"/>
                    </a:ext>
                  </a:extLst>
                </p14:cNvPr>
                <p14:cNvContentPartPr/>
                <p14:nvPr/>
              </p14:nvContentPartPr>
              <p14:xfrm>
                <a:off x="7865509" y="1442422"/>
                <a:ext cx="102960" cy="136800"/>
              </p14:xfrm>
            </p:contentPart>
          </mc:Choice>
          <mc:Fallback xmlns="">
            <p:pic>
              <p:nvPicPr>
                <p:cNvPr id="149" name="Freihand 148">
                  <a:extLst>
                    <a:ext uri="{FF2B5EF4-FFF2-40B4-BE49-F238E27FC236}">
                      <a16:creationId xmlns:a16="http://schemas.microsoft.com/office/drawing/2014/main" id="{58FC9C1B-6BC8-E7F0-76E8-CF6A6E933B85}"/>
                    </a:ext>
                  </a:extLst>
                </p:cNvPr>
                <p:cNvPicPr/>
                <p:nvPr/>
              </p:nvPicPr>
              <p:blipFill>
                <a:blip r:embed="rId218"/>
                <a:stretch>
                  <a:fillRect/>
                </a:stretch>
              </p:blipFill>
              <p:spPr>
                <a:xfrm>
                  <a:off x="7856509" y="1433782"/>
                  <a:ext cx="12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0" name="Freihand 149">
                  <a:extLst>
                    <a:ext uri="{FF2B5EF4-FFF2-40B4-BE49-F238E27FC236}">
                      <a16:creationId xmlns:a16="http://schemas.microsoft.com/office/drawing/2014/main" id="{935B9767-CF52-D714-71F6-B7BD93B338C9}"/>
                    </a:ext>
                  </a:extLst>
                </p14:cNvPr>
                <p14:cNvContentPartPr/>
                <p14:nvPr/>
              </p14:nvContentPartPr>
              <p14:xfrm>
                <a:off x="8000509" y="1359982"/>
                <a:ext cx="137520" cy="153360"/>
              </p14:xfrm>
            </p:contentPart>
          </mc:Choice>
          <mc:Fallback xmlns="">
            <p:pic>
              <p:nvPicPr>
                <p:cNvPr id="150" name="Freihand 149">
                  <a:extLst>
                    <a:ext uri="{FF2B5EF4-FFF2-40B4-BE49-F238E27FC236}">
                      <a16:creationId xmlns:a16="http://schemas.microsoft.com/office/drawing/2014/main" id="{935B9767-CF52-D714-71F6-B7BD93B338C9}"/>
                    </a:ext>
                  </a:extLst>
                </p:cNvPr>
                <p:cNvPicPr/>
                <p:nvPr/>
              </p:nvPicPr>
              <p:blipFill>
                <a:blip r:embed="rId220"/>
                <a:stretch>
                  <a:fillRect/>
                </a:stretch>
              </p:blipFill>
              <p:spPr>
                <a:xfrm>
                  <a:off x="7991509" y="1350982"/>
                  <a:ext cx="155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1" name="Freihand 150">
                  <a:extLst>
                    <a:ext uri="{FF2B5EF4-FFF2-40B4-BE49-F238E27FC236}">
                      <a16:creationId xmlns:a16="http://schemas.microsoft.com/office/drawing/2014/main" id="{F5073E63-5900-A10A-C8EB-9C7C3DE09C6A}"/>
                    </a:ext>
                  </a:extLst>
                </p14:cNvPr>
                <p14:cNvContentPartPr/>
                <p14:nvPr/>
              </p14:nvContentPartPr>
              <p14:xfrm>
                <a:off x="8172589" y="1413622"/>
                <a:ext cx="69480" cy="81720"/>
              </p14:xfrm>
            </p:contentPart>
          </mc:Choice>
          <mc:Fallback xmlns="">
            <p:pic>
              <p:nvPicPr>
                <p:cNvPr id="151" name="Freihand 150">
                  <a:extLst>
                    <a:ext uri="{FF2B5EF4-FFF2-40B4-BE49-F238E27FC236}">
                      <a16:creationId xmlns:a16="http://schemas.microsoft.com/office/drawing/2014/main" id="{F5073E63-5900-A10A-C8EB-9C7C3DE09C6A}"/>
                    </a:ext>
                  </a:extLst>
                </p:cNvPr>
                <p:cNvPicPr/>
                <p:nvPr/>
              </p:nvPicPr>
              <p:blipFill>
                <a:blip r:embed="rId222"/>
                <a:stretch>
                  <a:fillRect/>
                </a:stretch>
              </p:blipFill>
              <p:spPr>
                <a:xfrm>
                  <a:off x="8163949" y="1404982"/>
                  <a:ext cx="87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2" name="Freihand 151">
                  <a:extLst>
                    <a:ext uri="{FF2B5EF4-FFF2-40B4-BE49-F238E27FC236}">
                      <a16:creationId xmlns:a16="http://schemas.microsoft.com/office/drawing/2014/main" id="{16006D5D-A0A5-788B-392F-8B9D829C0C4C}"/>
                    </a:ext>
                  </a:extLst>
                </p14:cNvPr>
                <p14:cNvContentPartPr/>
                <p14:nvPr/>
              </p14:nvContentPartPr>
              <p14:xfrm>
                <a:off x="8314429" y="1388062"/>
                <a:ext cx="63360" cy="95040"/>
              </p14:xfrm>
            </p:contentPart>
          </mc:Choice>
          <mc:Fallback xmlns="">
            <p:pic>
              <p:nvPicPr>
                <p:cNvPr id="152" name="Freihand 151">
                  <a:extLst>
                    <a:ext uri="{FF2B5EF4-FFF2-40B4-BE49-F238E27FC236}">
                      <a16:creationId xmlns:a16="http://schemas.microsoft.com/office/drawing/2014/main" id="{16006D5D-A0A5-788B-392F-8B9D829C0C4C}"/>
                    </a:ext>
                  </a:extLst>
                </p:cNvPr>
                <p:cNvPicPr/>
                <p:nvPr/>
              </p:nvPicPr>
              <p:blipFill>
                <a:blip r:embed="rId224"/>
                <a:stretch>
                  <a:fillRect/>
                </a:stretch>
              </p:blipFill>
              <p:spPr>
                <a:xfrm>
                  <a:off x="8305789" y="1379062"/>
                  <a:ext cx="81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3" name="Freihand 152">
                  <a:extLst>
                    <a:ext uri="{FF2B5EF4-FFF2-40B4-BE49-F238E27FC236}">
                      <a16:creationId xmlns:a16="http://schemas.microsoft.com/office/drawing/2014/main" id="{2EFA0055-E669-37A1-501C-EAD040A14A76}"/>
                    </a:ext>
                  </a:extLst>
                </p14:cNvPr>
                <p14:cNvContentPartPr/>
                <p14:nvPr/>
              </p14:nvContentPartPr>
              <p14:xfrm>
                <a:off x="8395429" y="1350262"/>
                <a:ext cx="88200" cy="107640"/>
              </p14:xfrm>
            </p:contentPart>
          </mc:Choice>
          <mc:Fallback xmlns="">
            <p:pic>
              <p:nvPicPr>
                <p:cNvPr id="153" name="Freihand 152">
                  <a:extLst>
                    <a:ext uri="{FF2B5EF4-FFF2-40B4-BE49-F238E27FC236}">
                      <a16:creationId xmlns:a16="http://schemas.microsoft.com/office/drawing/2014/main" id="{2EFA0055-E669-37A1-501C-EAD040A14A76}"/>
                    </a:ext>
                  </a:extLst>
                </p:cNvPr>
                <p:cNvPicPr/>
                <p:nvPr/>
              </p:nvPicPr>
              <p:blipFill>
                <a:blip r:embed="rId226"/>
                <a:stretch>
                  <a:fillRect/>
                </a:stretch>
              </p:blipFill>
              <p:spPr>
                <a:xfrm>
                  <a:off x="8386789" y="1341262"/>
                  <a:ext cx="105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5" name="Freihand 154">
                  <a:extLst>
                    <a:ext uri="{FF2B5EF4-FFF2-40B4-BE49-F238E27FC236}">
                      <a16:creationId xmlns:a16="http://schemas.microsoft.com/office/drawing/2014/main" id="{F14079CC-CA8E-60DE-679A-167DB99E30E3}"/>
                    </a:ext>
                  </a:extLst>
                </p14:cNvPr>
                <p14:cNvContentPartPr/>
                <p14:nvPr/>
              </p14:nvContentPartPr>
              <p14:xfrm>
                <a:off x="6353869" y="2273302"/>
                <a:ext cx="368640" cy="510120"/>
              </p14:xfrm>
            </p:contentPart>
          </mc:Choice>
          <mc:Fallback xmlns="">
            <p:pic>
              <p:nvPicPr>
                <p:cNvPr id="155" name="Freihand 154">
                  <a:extLst>
                    <a:ext uri="{FF2B5EF4-FFF2-40B4-BE49-F238E27FC236}">
                      <a16:creationId xmlns:a16="http://schemas.microsoft.com/office/drawing/2014/main" id="{F14079CC-CA8E-60DE-679A-167DB99E30E3}"/>
                    </a:ext>
                  </a:extLst>
                </p:cNvPr>
                <p:cNvPicPr/>
                <p:nvPr/>
              </p:nvPicPr>
              <p:blipFill>
                <a:blip r:embed="rId228"/>
                <a:stretch>
                  <a:fillRect/>
                </a:stretch>
              </p:blipFill>
              <p:spPr>
                <a:xfrm>
                  <a:off x="6344869" y="2264302"/>
                  <a:ext cx="38628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7" name="Freihand 156">
                  <a:extLst>
                    <a:ext uri="{FF2B5EF4-FFF2-40B4-BE49-F238E27FC236}">
                      <a16:creationId xmlns:a16="http://schemas.microsoft.com/office/drawing/2014/main" id="{3B040CC2-B50F-3974-2BFD-39D0A3FE05F5}"/>
                    </a:ext>
                  </a:extLst>
                </p14:cNvPr>
                <p14:cNvContentPartPr/>
                <p14:nvPr/>
              </p14:nvContentPartPr>
              <p14:xfrm>
                <a:off x="6577069" y="2855422"/>
                <a:ext cx="87480" cy="218520"/>
              </p14:xfrm>
            </p:contentPart>
          </mc:Choice>
          <mc:Fallback xmlns="">
            <p:pic>
              <p:nvPicPr>
                <p:cNvPr id="157" name="Freihand 156">
                  <a:extLst>
                    <a:ext uri="{FF2B5EF4-FFF2-40B4-BE49-F238E27FC236}">
                      <a16:creationId xmlns:a16="http://schemas.microsoft.com/office/drawing/2014/main" id="{3B040CC2-B50F-3974-2BFD-39D0A3FE05F5}"/>
                    </a:ext>
                  </a:extLst>
                </p:cNvPr>
                <p:cNvPicPr/>
                <p:nvPr/>
              </p:nvPicPr>
              <p:blipFill>
                <a:blip r:embed="rId230"/>
                <a:stretch>
                  <a:fillRect/>
                </a:stretch>
              </p:blipFill>
              <p:spPr>
                <a:xfrm>
                  <a:off x="6568429" y="2846422"/>
                  <a:ext cx="105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8" name="Freihand 157">
                  <a:extLst>
                    <a:ext uri="{FF2B5EF4-FFF2-40B4-BE49-F238E27FC236}">
                      <a16:creationId xmlns:a16="http://schemas.microsoft.com/office/drawing/2014/main" id="{7B27F6BC-77E3-2935-995D-82F177B43526}"/>
                    </a:ext>
                  </a:extLst>
                </p14:cNvPr>
                <p14:cNvContentPartPr/>
                <p14:nvPr/>
              </p14:nvContentPartPr>
              <p14:xfrm>
                <a:off x="6502189" y="2761102"/>
                <a:ext cx="119160" cy="254160"/>
              </p14:xfrm>
            </p:contentPart>
          </mc:Choice>
          <mc:Fallback xmlns="">
            <p:pic>
              <p:nvPicPr>
                <p:cNvPr id="158" name="Freihand 157">
                  <a:extLst>
                    <a:ext uri="{FF2B5EF4-FFF2-40B4-BE49-F238E27FC236}">
                      <a16:creationId xmlns:a16="http://schemas.microsoft.com/office/drawing/2014/main" id="{7B27F6BC-77E3-2935-995D-82F177B43526}"/>
                    </a:ext>
                  </a:extLst>
                </p:cNvPr>
                <p:cNvPicPr/>
                <p:nvPr/>
              </p:nvPicPr>
              <p:blipFill>
                <a:blip r:embed="rId232"/>
                <a:stretch>
                  <a:fillRect/>
                </a:stretch>
              </p:blipFill>
              <p:spPr>
                <a:xfrm>
                  <a:off x="6493549" y="2752462"/>
                  <a:ext cx="136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6FF30A39-9B8B-2B18-E113-A2DDA909BEC1}"/>
                    </a:ext>
                  </a:extLst>
                </p14:cNvPr>
                <p14:cNvContentPartPr/>
                <p14:nvPr/>
              </p14:nvContentPartPr>
              <p14:xfrm>
                <a:off x="6239749" y="3218662"/>
                <a:ext cx="371520" cy="183240"/>
              </p14:xfrm>
            </p:contentPart>
          </mc:Choice>
          <mc:Fallback xmlns="">
            <p:pic>
              <p:nvPicPr>
                <p:cNvPr id="160" name="Freihand 159">
                  <a:extLst>
                    <a:ext uri="{FF2B5EF4-FFF2-40B4-BE49-F238E27FC236}">
                      <a16:creationId xmlns:a16="http://schemas.microsoft.com/office/drawing/2014/main" id="{6FF30A39-9B8B-2B18-E113-A2DDA909BEC1}"/>
                    </a:ext>
                  </a:extLst>
                </p:cNvPr>
                <p:cNvPicPr/>
                <p:nvPr/>
              </p:nvPicPr>
              <p:blipFill>
                <a:blip r:embed="rId234"/>
                <a:stretch>
                  <a:fillRect/>
                </a:stretch>
              </p:blipFill>
              <p:spPr>
                <a:xfrm>
                  <a:off x="6231109" y="3209662"/>
                  <a:ext cx="389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0E23390B-6680-CBDA-A1F8-6B5D83F456C9}"/>
                    </a:ext>
                  </a:extLst>
                </p14:cNvPr>
                <p14:cNvContentPartPr/>
                <p14:nvPr/>
              </p14:nvContentPartPr>
              <p14:xfrm>
                <a:off x="6534949" y="3135142"/>
                <a:ext cx="7560" cy="15480"/>
              </p14:xfrm>
            </p:contentPart>
          </mc:Choice>
          <mc:Fallback xmlns="">
            <p:pic>
              <p:nvPicPr>
                <p:cNvPr id="161" name="Freihand 160">
                  <a:extLst>
                    <a:ext uri="{FF2B5EF4-FFF2-40B4-BE49-F238E27FC236}">
                      <a16:creationId xmlns:a16="http://schemas.microsoft.com/office/drawing/2014/main" id="{0E23390B-6680-CBDA-A1F8-6B5D83F456C9}"/>
                    </a:ext>
                  </a:extLst>
                </p:cNvPr>
                <p:cNvPicPr/>
                <p:nvPr/>
              </p:nvPicPr>
              <p:blipFill>
                <a:blip r:embed="rId236"/>
                <a:stretch>
                  <a:fillRect/>
                </a:stretch>
              </p:blipFill>
              <p:spPr>
                <a:xfrm>
                  <a:off x="6525949" y="3126142"/>
                  <a:ext cx="2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E145629B-3C0E-8D5E-4560-36D8FDF154DF}"/>
                    </a:ext>
                  </a:extLst>
                </p14:cNvPr>
                <p14:cNvContentPartPr/>
                <p14:nvPr/>
              </p14:nvContentPartPr>
              <p14:xfrm>
                <a:off x="6661669" y="3154582"/>
                <a:ext cx="129600" cy="227880"/>
              </p14:xfrm>
            </p:contentPart>
          </mc:Choice>
          <mc:Fallback xmlns="">
            <p:pic>
              <p:nvPicPr>
                <p:cNvPr id="162" name="Freihand 161">
                  <a:extLst>
                    <a:ext uri="{FF2B5EF4-FFF2-40B4-BE49-F238E27FC236}">
                      <a16:creationId xmlns:a16="http://schemas.microsoft.com/office/drawing/2014/main" id="{E145629B-3C0E-8D5E-4560-36D8FDF154DF}"/>
                    </a:ext>
                  </a:extLst>
                </p:cNvPr>
                <p:cNvPicPr/>
                <p:nvPr/>
              </p:nvPicPr>
              <p:blipFill>
                <a:blip r:embed="rId238"/>
                <a:stretch>
                  <a:fillRect/>
                </a:stretch>
              </p:blipFill>
              <p:spPr>
                <a:xfrm>
                  <a:off x="6653029" y="3145582"/>
                  <a:ext cx="1472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AC50F056-A6A2-87BE-6672-B158E9B5FBA8}"/>
                    </a:ext>
                  </a:extLst>
                </p14:cNvPr>
                <p14:cNvContentPartPr/>
                <p14:nvPr/>
              </p14:nvContentPartPr>
              <p14:xfrm>
                <a:off x="6733669" y="3021382"/>
                <a:ext cx="120960" cy="172800"/>
              </p14:xfrm>
            </p:contentPart>
          </mc:Choice>
          <mc:Fallback xmlns="">
            <p:pic>
              <p:nvPicPr>
                <p:cNvPr id="163" name="Freihand 162">
                  <a:extLst>
                    <a:ext uri="{FF2B5EF4-FFF2-40B4-BE49-F238E27FC236}">
                      <a16:creationId xmlns:a16="http://schemas.microsoft.com/office/drawing/2014/main" id="{AC50F056-A6A2-87BE-6672-B158E9B5FBA8}"/>
                    </a:ext>
                  </a:extLst>
                </p:cNvPr>
                <p:cNvPicPr/>
                <p:nvPr/>
              </p:nvPicPr>
              <p:blipFill>
                <a:blip r:embed="rId240"/>
                <a:stretch>
                  <a:fillRect/>
                </a:stretch>
              </p:blipFill>
              <p:spPr>
                <a:xfrm>
                  <a:off x="6724669" y="3012742"/>
                  <a:ext cx="138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5492FB4A-ADA0-39A7-03C0-0BC9F2A0B342}"/>
                    </a:ext>
                  </a:extLst>
                </p14:cNvPr>
                <p14:cNvContentPartPr/>
                <p14:nvPr/>
              </p14:nvContentPartPr>
              <p14:xfrm>
                <a:off x="6845629" y="2988982"/>
                <a:ext cx="65520" cy="150120"/>
              </p14:xfrm>
            </p:contentPart>
          </mc:Choice>
          <mc:Fallback xmlns="">
            <p:pic>
              <p:nvPicPr>
                <p:cNvPr id="164" name="Freihand 163">
                  <a:extLst>
                    <a:ext uri="{FF2B5EF4-FFF2-40B4-BE49-F238E27FC236}">
                      <a16:creationId xmlns:a16="http://schemas.microsoft.com/office/drawing/2014/main" id="{5492FB4A-ADA0-39A7-03C0-0BC9F2A0B342}"/>
                    </a:ext>
                  </a:extLst>
                </p:cNvPr>
                <p:cNvPicPr/>
                <p:nvPr/>
              </p:nvPicPr>
              <p:blipFill>
                <a:blip r:embed="rId242"/>
                <a:stretch>
                  <a:fillRect/>
                </a:stretch>
              </p:blipFill>
              <p:spPr>
                <a:xfrm>
                  <a:off x="6836989" y="2980342"/>
                  <a:ext cx="83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Freihand 164">
                  <a:extLst>
                    <a:ext uri="{FF2B5EF4-FFF2-40B4-BE49-F238E27FC236}">
                      <a16:creationId xmlns:a16="http://schemas.microsoft.com/office/drawing/2014/main" id="{16C413E4-3EE3-49EC-886F-A03523C2870B}"/>
                    </a:ext>
                  </a:extLst>
                </p14:cNvPr>
                <p14:cNvContentPartPr/>
                <p14:nvPr/>
              </p14:nvContentPartPr>
              <p14:xfrm>
                <a:off x="7045789" y="2840662"/>
                <a:ext cx="238320" cy="304920"/>
              </p14:xfrm>
            </p:contentPart>
          </mc:Choice>
          <mc:Fallback xmlns="">
            <p:pic>
              <p:nvPicPr>
                <p:cNvPr id="165" name="Freihand 164">
                  <a:extLst>
                    <a:ext uri="{FF2B5EF4-FFF2-40B4-BE49-F238E27FC236}">
                      <a16:creationId xmlns:a16="http://schemas.microsoft.com/office/drawing/2014/main" id="{16C413E4-3EE3-49EC-886F-A03523C2870B}"/>
                    </a:ext>
                  </a:extLst>
                </p:cNvPr>
                <p:cNvPicPr/>
                <p:nvPr/>
              </p:nvPicPr>
              <p:blipFill>
                <a:blip r:embed="rId244"/>
                <a:stretch>
                  <a:fillRect/>
                </a:stretch>
              </p:blipFill>
              <p:spPr>
                <a:xfrm>
                  <a:off x="7036789" y="2831662"/>
                  <a:ext cx="2559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 name="Freihand 166">
                  <a:extLst>
                    <a:ext uri="{FF2B5EF4-FFF2-40B4-BE49-F238E27FC236}">
                      <a16:creationId xmlns:a16="http://schemas.microsoft.com/office/drawing/2014/main" id="{7CFE9347-30B2-4C28-1A7F-BA47F32506C7}"/>
                    </a:ext>
                  </a:extLst>
                </p14:cNvPr>
                <p14:cNvContentPartPr/>
                <p14:nvPr/>
              </p14:nvContentPartPr>
              <p14:xfrm>
                <a:off x="7291309" y="2731942"/>
                <a:ext cx="222840" cy="243360"/>
              </p14:xfrm>
            </p:contentPart>
          </mc:Choice>
          <mc:Fallback xmlns="">
            <p:pic>
              <p:nvPicPr>
                <p:cNvPr id="167" name="Freihand 166">
                  <a:extLst>
                    <a:ext uri="{FF2B5EF4-FFF2-40B4-BE49-F238E27FC236}">
                      <a16:creationId xmlns:a16="http://schemas.microsoft.com/office/drawing/2014/main" id="{7CFE9347-30B2-4C28-1A7F-BA47F32506C7}"/>
                    </a:ext>
                  </a:extLst>
                </p:cNvPr>
                <p:cNvPicPr/>
                <p:nvPr/>
              </p:nvPicPr>
              <p:blipFill>
                <a:blip r:embed="rId246"/>
                <a:stretch>
                  <a:fillRect/>
                </a:stretch>
              </p:blipFill>
              <p:spPr>
                <a:xfrm>
                  <a:off x="7282309" y="2723302"/>
                  <a:ext cx="2404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8" name="Freihand 167">
                  <a:extLst>
                    <a:ext uri="{FF2B5EF4-FFF2-40B4-BE49-F238E27FC236}">
                      <a16:creationId xmlns:a16="http://schemas.microsoft.com/office/drawing/2014/main" id="{5AF8FEC4-663A-9642-EFAE-16003D4EEB68}"/>
                    </a:ext>
                  </a:extLst>
                </p14:cNvPr>
                <p14:cNvContentPartPr/>
                <p14:nvPr/>
              </p14:nvContentPartPr>
              <p14:xfrm>
                <a:off x="7543669" y="2718982"/>
                <a:ext cx="113400" cy="114120"/>
              </p14:xfrm>
            </p:contentPart>
          </mc:Choice>
          <mc:Fallback xmlns="">
            <p:pic>
              <p:nvPicPr>
                <p:cNvPr id="168" name="Freihand 167">
                  <a:extLst>
                    <a:ext uri="{FF2B5EF4-FFF2-40B4-BE49-F238E27FC236}">
                      <a16:creationId xmlns:a16="http://schemas.microsoft.com/office/drawing/2014/main" id="{5AF8FEC4-663A-9642-EFAE-16003D4EEB68}"/>
                    </a:ext>
                  </a:extLst>
                </p:cNvPr>
                <p:cNvPicPr/>
                <p:nvPr/>
              </p:nvPicPr>
              <p:blipFill>
                <a:blip r:embed="rId248"/>
                <a:stretch>
                  <a:fillRect/>
                </a:stretch>
              </p:blipFill>
              <p:spPr>
                <a:xfrm>
                  <a:off x="7534669" y="2709982"/>
                  <a:ext cx="131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Freihand 169">
                  <a:extLst>
                    <a:ext uri="{FF2B5EF4-FFF2-40B4-BE49-F238E27FC236}">
                      <a16:creationId xmlns:a16="http://schemas.microsoft.com/office/drawing/2014/main" id="{FB0EDFAC-45EB-8FD9-3BAD-1A0F75EAB309}"/>
                    </a:ext>
                  </a:extLst>
                </p14:cNvPr>
                <p14:cNvContentPartPr/>
                <p14:nvPr/>
              </p14:nvContentPartPr>
              <p14:xfrm>
                <a:off x="6604429" y="3391822"/>
                <a:ext cx="140400" cy="268560"/>
              </p14:xfrm>
            </p:contentPart>
          </mc:Choice>
          <mc:Fallback xmlns="">
            <p:pic>
              <p:nvPicPr>
                <p:cNvPr id="170" name="Freihand 169">
                  <a:extLst>
                    <a:ext uri="{FF2B5EF4-FFF2-40B4-BE49-F238E27FC236}">
                      <a16:creationId xmlns:a16="http://schemas.microsoft.com/office/drawing/2014/main" id="{FB0EDFAC-45EB-8FD9-3BAD-1A0F75EAB309}"/>
                    </a:ext>
                  </a:extLst>
                </p:cNvPr>
                <p:cNvPicPr/>
                <p:nvPr/>
              </p:nvPicPr>
              <p:blipFill>
                <a:blip r:embed="rId250"/>
                <a:stretch>
                  <a:fillRect/>
                </a:stretch>
              </p:blipFill>
              <p:spPr>
                <a:xfrm>
                  <a:off x="6595429" y="3383182"/>
                  <a:ext cx="158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Freihand 170">
                  <a:extLst>
                    <a:ext uri="{FF2B5EF4-FFF2-40B4-BE49-F238E27FC236}">
                      <a16:creationId xmlns:a16="http://schemas.microsoft.com/office/drawing/2014/main" id="{E2D379AA-3E3F-1EB5-EA1C-D3E1BDFD6675}"/>
                    </a:ext>
                  </a:extLst>
                </p14:cNvPr>
                <p14:cNvContentPartPr/>
                <p14:nvPr/>
              </p14:nvContentPartPr>
              <p14:xfrm>
                <a:off x="6751669" y="3321262"/>
                <a:ext cx="341640" cy="216720"/>
              </p14:xfrm>
            </p:contentPart>
          </mc:Choice>
          <mc:Fallback xmlns="">
            <p:pic>
              <p:nvPicPr>
                <p:cNvPr id="171" name="Freihand 170">
                  <a:extLst>
                    <a:ext uri="{FF2B5EF4-FFF2-40B4-BE49-F238E27FC236}">
                      <a16:creationId xmlns:a16="http://schemas.microsoft.com/office/drawing/2014/main" id="{E2D379AA-3E3F-1EB5-EA1C-D3E1BDFD6675}"/>
                    </a:ext>
                  </a:extLst>
                </p:cNvPr>
                <p:cNvPicPr/>
                <p:nvPr/>
              </p:nvPicPr>
              <p:blipFill>
                <a:blip r:embed="rId252"/>
                <a:stretch>
                  <a:fillRect/>
                </a:stretch>
              </p:blipFill>
              <p:spPr>
                <a:xfrm>
                  <a:off x="6742669" y="3312262"/>
                  <a:ext cx="359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2" name="Freihand 171">
                  <a:extLst>
                    <a:ext uri="{FF2B5EF4-FFF2-40B4-BE49-F238E27FC236}">
                      <a16:creationId xmlns:a16="http://schemas.microsoft.com/office/drawing/2014/main" id="{D78B0B70-FDCC-333B-18CC-D40C3DCB0BD0}"/>
                    </a:ext>
                  </a:extLst>
                </p14:cNvPr>
                <p14:cNvContentPartPr/>
                <p14:nvPr/>
              </p14:nvContentPartPr>
              <p14:xfrm>
                <a:off x="6910429" y="3247462"/>
                <a:ext cx="4320" cy="7560"/>
              </p14:xfrm>
            </p:contentPart>
          </mc:Choice>
          <mc:Fallback xmlns="">
            <p:pic>
              <p:nvPicPr>
                <p:cNvPr id="172" name="Freihand 171">
                  <a:extLst>
                    <a:ext uri="{FF2B5EF4-FFF2-40B4-BE49-F238E27FC236}">
                      <a16:creationId xmlns:a16="http://schemas.microsoft.com/office/drawing/2014/main" id="{D78B0B70-FDCC-333B-18CC-D40C3DCB0BD0}"/>
                    </a:ext>
                  </a:extLst>
                </p:cNvPr>
                <p:cNvPicPr/>
                <p:nvPr/>
              </p:nvPicPr>
              <p:blipFill>
                <a:blip r:embed="rId254"/>
                <a:stretch>
                  <a:fillRect/>
                </a:stretch>
              </p:blipFill>
              <p:spPr>
                <a:xfrm>
                  <a:off x="6901789" y="3238822"/>
                  <a:ext cx="21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3" name="Freihand 172">
                  <a:extLst>
                    <a:ext uri="{FF2B5EF4-FFF2-40B4-BE49-F238E27FC236}">
                      <a16:creationId xmlns:a16="http://schemas.microsoft.com/office/drawing/2014/main" id="{7B480741-38A4-E171-7A9E-92946A8E7CE1}"/>
                    </a:ext>
                  </a:extLst>
                </p14:cNvPr>
                <p14:cNvContentPartPr/>
                <p14:nvPr/>
              </p14:nvContentPartPr>
              <p14:xfrm>
                <a:off x="7162429" y="3173302"/>
                <a:ext cx="142200" cy="174960"/>
              </p14:xfrm>
            </p:contentPart>
          </mc:Choice>
          <mc:Fallback xmlns="">
            <p:pic>
              <p:nvPicPr>
                <p:cNvPr id="173" name="Freihand 172">
                  <a:extLst>
                    <a:ext uri="{FF2B5EF4-FFF2-40B4-BE49-F238E27FC236}">
                      <a16:creationId xmlns:a16="http://schemas.microsoft.com/office/drawing/2014/main" id="{7B480741-38A4-E171-7A9E-92946A8E7CE1}"/>
                    </a:ext>
                  </a:extLst>
                </p:cNvPr>
                <p:cNvPicPr/>
                <p:nvPr/>
              </p:nvPicPr>
              <p:blipFill>
                <a:blip r:embed="rId256"/>
                <a:stretch>
                  <a:fillRect/>
                </a:stretch>
              </p:blipFill>
              <p:spPr>
                <a:xfrm>
                  <a:off x="7153429" y="3164302"/>
                  <a:ext cx="159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5" name="Freihand 174">
                  <a:extLst>
                    <a:ext uri="{FF2B5EF4-FFF2-40B4-BE49-F238E27FC236}">
                      <a16:creationId xmlns:a16="http://schemas.microsoft.com/office/drawing/2014/main" id="{7EDF730B-E010-5EC0-0CAE-0BB5EC4C8B03}"/>
                    </a:ext>
                  </a:extLst>
                </p14:cNvPr>
                <p14:cNvContentPartPr/>
                <p14:nvPr/>
              </p14:nvContentPartPr>
              <p14:xfrm>
                <a:off x="6968749" y="3281662"/>
                <a:ext cx="624600" cy="344520"/>
              </p14:xfrm>
            </p:contentPart>
          </mc:Choice>
          <mc:Fallback xmlns="">
            <p:pic>
              <p:nvPicPr>
                <p:cNvPr id="175" name="Freihand 174">
                  <a:extLst>
                    <a:ext uri="{FF2B5EF4-FFF2-40B4-BE49-F238E27FC236}">
                      <a16:creationId xmlns:a16="http://schemas.microsoft.com/office/drawing/2014/main" id="{7EDF730B-E010-5EC0-0CAE-0BB5EC4C8B03}"/>
                    </a:ext>
                  </a:extLst>
                </p:cNvPr>
                <p:cNvPicPr/>
                <p:nvPr/>
              </p:nvPicPr>
              <p:blipFill>
                <a:blip r:embed="rId258"/>
                <a:stretch>
                  <a:fillRect/>
                </a:stretch>
              </p:blipFill>
              <p:spPr>
                <a:xfrm>
                  <a:off x="6960109" y="3273022"/>
                  <a:ext cx="6422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7" name="Freihand 176">
                  <a:extLst>
                    <a:ext uri="{FF2B5EF4-FFF2-40B4-BE49-F238E27FC236}">
                      <a16:creationId xmlns:a16="http://schemas.microsoft.com/office/drawing/2014/main" id="{53B610AF-6909-09D0-B8F9-453B9943381B}"/>
                    </a:ext>
                  </a:extLst>
                </p14:cNvPr>
                <p14:cNvContentPartPr/>
                <p14:nvPr/>
              </p14:nvContentPartPr>
              <p14:xfrm>
                <a:off x="6368989" y="2314702"/>
                <a:ext cx="387360" cy="468360"/>
              </p14:xfrm>
            </p:contentPart>
          </mc:Choice>
          <mc:Fallback xmlns="">
            <p:pic>
              <p:nvPicPr>
                <p:cNvPr id="177" name="Freihand 176">
                  <a:extLst>
                    <a:ext uri="{FF2B5EF4-FFF2-40B4-BE49-F238E27FC236}">
                      <a16:creationId xmlns:a16="http://schemas.microsoft.com/office/drawing/2014/main" id="{53B610AF-6909-09D0-B8F9-453B9943381B}"/>
                    </a:ext>
                  </a:extLst>
                </p:cNvPr>
                <p:cNvPicPr/>
                <p:nvPr/>
              </p:nvPicPr>
              <p:blipFill>
                <a:blip r:embed="rId260"/>
                <a:stretch>
                  <a:fillRect/>
                </a:stretch>
              </p:blipFill>
              <p:spPr>
                <a:xfrm>
                  <a:off x="6360349" y="2305702"/>
                  <a:ext cx="405000" cy="486000"/>
                </a:xfrm>
                <a:prstGeom prst="rect">
                  <a:avLst/>
                </a:prstGeom>
              </p:spPr>
            </p:pic>
          </mc:Fallback>
        </mc:AlternateContent>
      </p:grpSp>
      <p:grpSp>
        <p:nvGrpSpPr>
          <p:cNvPr id="251" name="Gruppieren 250">
            <a:extLst>
              <a:ext uri="{FF2B5EF4-FFF2-40B4-BE49-F238E27FC236}">
                <a16:creationId xmlns:a16="http://schemas.microsoft.com/office/drawing/2014/main" id="{9BC3C70E-1E43-72E0-DBA9-F3D82DBC9837}"/>
              </a:ext>
            </a:extLst>
          </p:cNvPr>
          <p:cNvGrpSpPr/>
          <p:nvPr/>
        </p:nvGrpSpPr>
        <p:grpSpPr>
          <a:xfrm>
            <a:off x="5228149" y="74062"/>
            <a:ext cx="6537240" cy="2979720"/>
            <a:chOff x="5228149" y="74062"/>
            <a:chExt cx="6537240" cy="2979720"/>
          </a:xfrm>
        </p:grpSpPr>
        <mc:AlternateContent xmlns:mc="http://schemas.openxmlformats.org/markup-compatibility/2006" xmlns:p14="http://schemas.microsoft.com/office/powerpoint/2010/main">
          <mc:Choice Requires="p14">
            <p:contentPart p14:bwMode="auto" r:id="rId261">
              <p14:nvContentPartPr>
                <p14:cNvPr id="189" name="Freihand 188">
                  <a:extLst>
                    <a:ext uri="{FF2B5EF4-FFF2-40B4-BE49-F238E27FC236}">
                      <a16:creationId xmlns:a16="http://schemas.microsoft.com/office/drawing/2014/main" id="{4B72036F-2B90-7F1F-4146-6D61B8145B27}"/>
                    </a:ext>
                  </a:extLst>
                </p14:cNvPr>
                <p14:cNvContentPartPr/>
                <p14:nvPr/>
              </p14:nvContentPartPr>
              <p14:xfrm>
                <a:off x="9835069" y="74062"/>
                <a:ext cx="117360" cy="284760"/>
              </p14:xfrm>
            </p:contentPart>
          </mc:Choice>
          <mc:Fallback xmlns="">
            <p:pic>
              <p:nvPicPr>
                <p:cNvPr id="189" name="Freihand 188">
                  <a:extLst>
                    <a:ext uri="{FF2B5EF4-FFF2-40B4-BE49-F238E27FC236}">
                      <a16:creationId xmlns:a16="http://schemas.microsoft.com/office/drawing/2014/main" id="{4B72036F-2B90-7F1F-4146-6D61B8145B27}"/>
                    </a:ext>
                  </a:extLst>
                </p:cNvPr>
                <p:cNvPicPr/>
                <p:nvPr/>
              </p:nvPicPr>
              <p:blipFill>
                <a:blip r:embed="rId262"/>
                <a:stretch>
                  <a:fillRect/>
                </a:stretch>
              </p:blipFill>
              <p:spPr>
                <a:xfrm>
                  <a:off x="9826069" y="65062"/>
                  <a:ext cx="1350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0" name="Freihand 189">
                  <a:extLst>
                    <a:ext uri="{FF2B5EF4-FFF2-40B4-BE49-F238E27FC236}">
                      <a16:creationId xmlns:a16="http://schemas.microsoft.com/office/drawing/2014/main" id="{A45CDEAC-2AF9-4460-330F-E09DC10B1313}"/>
                    </a:ext>
                  </a:extLst>
                </p14:cNvPr>
                <p14:cNvContentPartPr/>
                <p14:nvPr/>
              </p14:nvContentPartPr>
              <p14:xfrm>
                <a:off x="10001029" y="205462"/>
                <a:ext cx="134640" cy="70920"/>
              </p14:xfrm>
            </p:contentPart>
          </mc:Choice>
          <mc:Fallback xmlns="">
            <p:pic>
              <p:nvPicPr>
                <p:cNvPr id="190" name="Freihand 189">
                  <a:extLst>
                    <a:ext uri="{FF2B5EF4-FFF2-40B4-BE49-F238E27FC236}">
                      <a16:creationId xmlns:a16="http://schemas.microsoft.com/office/drawing/2014/main" id="{A45CDEAC-2AF9-4460-330F-E09DC10B1313}"/>
                    </a:ext>
                  </a:extLst>
                </p:cNvPr>
                <p:cNvPicPr/>
                <p:nvPr/>
              </p:nvPicPr>
              <p:blipFill>
                <a:blip r:embed="rId264"/>
                <a:stretch>
                  <a:fillRect/>
                </a:stretch>
              </p:blipFill>
              <p:spPr>
                <a:xfrm>
                  <a:off x="9992389" y="196462"/>
                  <a:ext cx="152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1" name="Freihand 190">
                  <a:extLst>
                    <a:ext uri="{FF2B5EF4-FFF2-40B4-BE49-F238E27FC236}">
                      <a16:creationId xmlns:a16="http://schemas.microsoft.com/office/drawing/2014/main" id="{2AB80C13-85EE-519F-FD47-281DA74F74D1}"/>
                    </a:ext>
                  </a:extLst>
                </p14:cNvPr>
                <p14:cNvContentPartPr/>
                <p14:nvPr/>
              </p14:nvContentPartPr>
              <p14:xfrm>
                <a:off x="10271029" y="191422"/>
                <a:ext cx="147240" cy="105120"/>
              </p14:xfrm>
            </p:contentPart>
          </mc:Choice>
          <mc:Fallback xmlns="">
            <p:pic>
              <p:nvPicPr>
                <p:cNvPr id="191" name="Freihand 190">
                  <a:extLst>
                    <a:ext uri="{FF2B5EF4-FFF2-40B4-BE49-F238E27FC236}">
                      <a16:creationId xmlns:a16="http://schemas.microsoft.com/office/drawing/2014/main" id="{2AB80C13-85EE-519F-FD47-281DA74F74D1}"/>
                    </a:ext>
                  </a:extLst>
                </p:cNvPr>
                <p:cNvPicPr/>
                <p:nvPr/>
              </p:nvPicPr>
              <p:blipFill>
                <a:blip r:embed="rId266"/>
                <a:stretch>
                  <a:fillRect/>
                </a:stretch>
              </p:blipFill>
              <p:spPr>
                <a:xfrm>
                  <a:off x="10262389" y="182782"/>
                  <a:ext cx="164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2" name="Freihand 191">
                  <a:extLst>
                    <a:ext uri="{FF2B5EF4-FFF2-40B4-BE49-F238E27FC236}">
                      <a16:creationId xmlns:a16="http://schemas.microsoft.com/office/drawing/2014/main" id="{47DD670E-A5AD-E027-0631-C743D91ADB58}"/>
                    </a:ext>
                  </a:extLst>
                </p14:cNvPr>
                <p14:cNvContentPartPr/>
                <p14:nvPr/>
              </p14:nvContentPartPr>
              <p14:xfrm>
                <a:off x="10466509" y="163702"/>
                <a:ext cx="111240" cy="151200"/>
              </p14:xfrm>
            </p:contentPart>
          </mc:Choice>
          <mc:Fallback xmlns="">
            <p:pic>
              <p:nvPicPr>
                <p:cNvPr id="192" name="Freihand 191">
                  <a:extLst>
                    <a:ext uri="{FF2B5EF4-FFF2-40B4-BE49-F238E27FC236}">
                      <a16:creationId xmlns:a16="http://schemas.microsoft.com/office/drawing/2014/main" id="{47DD670E-A5AD-E027-0631-C743D91ADB58}"/>
                    </a:ext>
                  </a:extLst>
                </p:cNvPr>
                <p:cNvPicPr/>
                <p:nvPr/>
              </p:nvPicPr>
              <p:blipFill>
                <a:blip r:embed="rId268"/>
                <a:stretch>
                  <a:fillRect/>
                </a:stretch>
              </p:blipFill>
              <p:spPr>
                <a:xfrm>
                  <a:off x="10457869" y="154702"/>
                  <a:ext cx="128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Freihand 192">
                  <a:extLst>
                    <a:ext uri="{FF2B5EF4-FFF2-40B4-BE49-F238E27FC236}">
                      <a16:creationId xmlns:a16="http://schemas.microsoft.com/office/drawing/2014/main" id="{B4EAB085-699B-BDF9-634A-00E725F528C9}"/>
                    </a:ext>
                  </a:extLst>
                </p14:cNvPr>
                <p14:cNvContentPartPr/>
                <p14:nvPr/>
              </p14:nvContentPartPr>
              <p14:xfrm>
                <a:off x="10660189" y="187822"/>
                <a:ext cx="419760" cy="97920"/>
              </p14:xfrm>
            </p:contentPart>
          </mc:Choice>
          <mc:Fallback xmlns="">
            <p:pic>
              <p:nvPicPr>
                <p:cNvPr id="193" name="Freihand 192">
                  <a:extLst>
                    <a:ext uri="{FF2B5EF4-FFF2-40B4-BE49-F238E27FC236}">
                      <a16:creationId xmlns:a16="http://schemas.microsoft.com/office/drawing/2014/main" id="{B4EAB085-699B-BDF9-634A-00E725F528C9}"/>
                    </a:ext>
                  </a:extLst>
                </p:cNvPr>
                <p:cNvPicPr/>
                <p:nvPr/>
              </p:nvPicPr>
              <p:blipFill>
                <a:blip r:embed="rId270"/>
                <a:stretch>
                  <a:fillRect/>
                </a:stretch>
              </p:blipFill>
              <p:spPr>
                <a:xfrm>
                  <a:off x="10651549" y="178822"/>
                  <a:ext cx="437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6" name="Freihand 195">
                  <a:extLst>
                    <a:ext uri="{FF2B5EF4-FFF2-40B4-BE49-F238E27FC236}">
                      <a16:creationId xmlns:a16="http://schemas.microsoft.com/office/drawing/2014/main" id="{268C9CB5-AAFF-4801-6A8C-904EA8911F14}"/>
                    </a:ext>
                  </a:extLst>
                </p14:cNvPr>
                <p14:cNvContentPartPr/>
                <p14:nvPr/>
              </p14:nvContentPartPr>
              <p14:xfrm>
                <a:off x="11117389" y="201862"/>
                <a:ext cx="155880" cy="269280"/>
              </p14:xfrm>
            </p:contentPart>
          </mc:Choice>
          <mc:Fallback xmlns="">
            <p:pic>
              <p:nvPicPr>
                <p:cNvPr id="196" name="Freihand 195">
                  <a:extLst>
                    <a:ext uri="{FF2B5EF4-FFF2-40B4-BE49-F238E27FC236}">
                      <a16:creationId xmlns:a16="http://schemas.microsoft.com/office/drawing/2014/main" id="{268C9CB5-AAFF-4801-6A8C-904EA8911F14}"/>
                    </a:ext>
                  </a:extLst>
                </p:cNvPr>
                <p:cNvPicPr/>
                <p:nvPr/>
              </p:nvPicPr>
              <p:blipFill>
                <a:blip r:embed="rId272"/>
                <a:stretch>
                  <a:fillRect/>
                </a:stretch>
              </p:blipFill>
              <p:spPr>
                <a:xfrm>
                  <a:off x="11108749" y="192862"/>
                  <a:ext cx="1735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7" name="Freihand 196">
                  <a:extLst>
                    <a:ext uri="{FF2B5EF4-FFF2-40B4-BE49-F238E27FC236}">
                      <a16:creationId xmlns:a16="http://schemas.microsoft.com/office/drawing/2014/main" id="{093AF834-7B59-4BA9-DDAA-EB5BCFB0C660}"/>
                    </a:ext>
                  </a:extLst>
                </p14:cNvPr>
                <p14:cNvContentPartPr/>
                <p14:nvPr/>
              </p14:nvContentPartPr>
              <p14:xfrm>
                <a:off x="11330869" y="111502"/>
                <a:ext cx="44280" cy="190800"/>
              </p14:xfrm>
            </p:contentPart>
          </mc:Choice>
          <mc:Fallback xmlns="">
            <p:pic>
              <p:nvPicPr>
                <p:cNvPr id="197" name="Freihand 196">
                  <a:extLst>
                    <a:ext uri="{FF2B5EF4-FFF2-40B4-BE49-F238E27FC236}">
                      <a16:creationId xmlns:a16="http://schemas.microsoft.com/office/drawing/2014/main" id="{093AF834-7B59-4BA9-DDAA-EB5BCFB0C660}"/>
                    </a:ext>
                  </a:extLst>
                </p:cNvPr>
                <p:cNvPicPr/>
                <p:nvPr/>
              </p:nvPicPr>
              <p:blipFill>
                <a:blip r:embed="rId274"/>
                <a:stretch>
                  <a:fillRect/>
                </a:stretch>
              </p:blipFill>
              <p:spPr>
                <a:xfrm>
                  <a:off x="11322229" y="102502"/>
                  <a:ext cx="61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8" name="Freihand 197">
                  <a:extLst>
                    <a:ext uri="{FF2B5EF4-FFF2-40B4-BE49-F238E27FC236}">
                      <a16:creationId xmlns:a16="http://schemas.microsoft.com/office/drawing/2014/main" id="{71230EF9-6D69-9258-399F-529A3036D98A}"/>
                    </a:ext>
                  </a:extLst>
                </p14:cNvPr>
                <p14:cNvContentPartPr/>
                <p14:nvPr/>
              </p14:nvContentPartPr>
              <p14:xfrm>
                <a:off x="11405029" y="182062"/>
                <a:ext cx="99720" cy="129240"/>
              </p14:xfrm>
            </p:contentPart>
          </mc:Choice>
          <mc:Fallback xmlns="">
            <p:pic>
              <p:nvPicPr>
                <p:cNvPr id="198" name="Freihand 197">
                  <a:extLst>
                    <a:ext uri="{FF2B5EF4-FFF2-40B4-BE49-F238E27FC236}">
                      <a16:creationId xmlns:a16="http://schemas.microsoft.com/office/drawing/2014/main" id="{71230EF9-6D69-9258-399F-529A3036D98A}"/>
                    </a:ext>
                  </a:extLst>
                </p:cNvPr>
                <p:cNvPicPr/>
                <p:nvPr/>
              </p:nvPicPr>
              <p:blipFill>
                <a:blip r:embed="rId276"/>
                <a:stretch>
                  <a:fillRect/>
                </a:stretch>
              </p:blipFill>
              <p:spPr>
                <a:xfrm>
                  <a:off x="11396389" y="173422"/>
                  <a:ext cx="117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8" name="Freihand 207">
                  <a:extLst>
                    <a:ext uri="{FF2B5EF4-FFF2-40B4-BE49-F238E27FC236}">
                      <a16:creationId xmlns:a16="http://schemas.microsoft.com/office/drawing/2014/main" id="{C4025191-A500-CA4D-DC48-075480EBB435}"/>
                    </a:ext>
                  </a:extLst>
                </p14:cNvPr>
                <p14:cNvContentPartPr/>
                <p14:nvPr/>
              </p14:nvContentPartPr>
              <p14:xfrm>
                <a:off x="9827869" y="471502"/>
                <a:ext cx="178920" cy="177840"/>
              </p14:xfrm>
            </p:contentPart>
          </mc:Choice>
          <mc:Fallback xmlns="">
            <p:pic>
              <p:nvPicPr>
                <p:cNvPr id="208" name="Freihand 207">
                  <a:extLst>
                    <a:ext uri="{FF2B5EF4-FFF2-40B4-BE49-F238E27FC236}">
                      <a16:creationId xmlns:a16="http://schemas.microsoft.com/office/drawing/2014/main" id="{C4025191-A500-CA4D-DC48-075480EBB435}"/>
                    </a:ext>
                  </a:extLst>
                </p:cNvPr>
                <p:cNvPicPr/>
                <p:nvPr/>
              </p:nvPicPr>
              <p:blipFill>
                <a:blip r:embed="rId278"/>
                <a:stretch>
                  <a:fillRect/>
                </a:stretch>
              </p:blipFill>
              <p:spPr>
                <a:xfrm>
                  <a:off x="9818869" y="462862"/>
                  <a:ext cx="196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9" name="Freihand 208">
                  <a:extLst>
                    <a:ext uri="{FF2B5EF4-FFF2-40B4-BE49-F238E27FC236}">
                      <a16:creationId xmlns:a16="http://schemas.microsoft.com/office/drawing/2014/main" id="{E676E8FE-FFC1-165F-90C6-8F255564EB40}"/>
                    </a:ext>
                  </a:extLst>
                </p14:cNvPr>
                <p14:cNvContentPartPr/>
                <p14:nvPr/>
              </p14:nvContentPartPr>
              <p14:xfrm>
                <a:off x="10034149" y="534142"/>
                <a:ext cx="289440" cy="126360"/>
              </p14:xfrm>
            </p:contentPart>
          </mc:Choice>
          <mc:Fallback xmlns="">
            <p:pic>
              <p:nvPicPr>
                <p:cNvPr id="209" name="Freihand 208">
                  <a:extLst>
                    <a:ext uri="{FF2B5EF4-FFF2-40B4-BE49-F238E27FC236}">
                      <a16:creationId xmlns:a16="http://schemas.microsoft.com/office/drawing/2014/main" id="{E676E8FE-FFC1-165F-90C6-8F255564EB40}"/>
                    </a:ext>
                  </a:extLst>
                </p:cNvPr>
                <p:cNvPicPr/>
                <p:nvPr/>
              </p:nvPicPr>
              <p:blipFill>
                <a:blip r:embed="rId280"/>
                <a:stretch>
                  <a:fillRect/>
                </a:stretch>
              </p:blipFill>
              <p:spPr>
                <a:xfrm>
                  <a:off x="10025149" y="525502"/>
                  <a:ext cx="307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0" name="Freihand 209">
                  <a:extLst>
                    <a:ext uri="{FF2B5EF4-FFF2-40B4-BE49-F238E27FC236}">
                      <a16:creationId xmlns:a16="http://schemas.microsoft.com/office/drawing/2014/main" id="{38B3562A-6611-869F-3BD6-116D62264AE7}"/>
                    </a:ext>
                  </a:extLst>
                </p14:cNvPr>
                <p14:cNvContentPartPr/>
                <p14:nvPr/>
              </p14:nvContentPartPr>
              <p14:xfrm>
                <a:off x="10323229" y="483022"/>
                <a:ext cx="17280" cy="6480"/>
              </p14:xfrm>
            </p:contentPart>
          </mc:Choice>
          <mc:Fallback xmlns="">
            <p:pic>
              <p:nvPicPr>
                <p:cNvPr id="210" name="Freihand 209">
                  <a:extLst>
                    <a:ext uri="{FF2B5EF4-FFF2-40B4-BE49-F238E27FC236}">
                      <a16:creationId xmlns:a16="http://schemas.microsoft.com/office/drawing/2014/main" id="{38B3562A-6611-869F-3BD6-116D62264AE7}"/>
                    </a:ext>
                  </a:extLst>
                </p:cNvPr>
                <p:cNvPicPr/>
                <p:nvPr/>
              </p:nvPicPr>
              <p:blipFill>
                <a:blip r:embed="rId282"/>
                <a:stretch>
                  <a:fillRect/>
                </a:stretch>
              </p:blipFill>
              <p:spPr>
                <a:xfrm>
                  <a:off x="10314229" y="474022"/>
                  <a:ext cx="3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 name="Freihand 210">
                  <a:extLst>
                    <a:ext uri="{FF2B5EF4-FFF2-40B4-BE49-F238E27FC236}">
                      <a16:creationId xmlns:a16="http://schemas.microsoft.com/office/drawing/2014/main" id="{243E170A-B82A-A08F-7ED6-83A0B7597FDA}"/>
                    </a:ext>
                  </a:extLst>
                </p14:cNvPr>
                <p14:cNvContentPartPr/>
                <p14:nvPr/>
              </p14:nvContentPartPr>
              <p14:xfrm>
                <a:off x="10380829" y="540982"/>
                <a:ext cx="344880" cy="119160"/>
              </p14:xfrm>
            </p:contentPart>
          </mc:Choice>
          <mc:Fallback xmlns="">
            <p:pic>
              <p:nvPicPr>
                <p:cNvPr id="211" name="Freihand 210">
                  <a:extLst>
                    <a:ext uri="{FF2B5EF4-FFF2-40B4-BE49-F238E27FC236}">
                      <a16:creationId xmlns:a16="http://schemas.microsoft.com/office/drawing/2014/main" id="{243E170A-B82A-A08F-7ED6-83A0B7597FDA}"/>
                    </a:ext>
                  </a:extLst>
                </p:cNvPr>
                <p:cNvPicPr/>
                <p:nvPr/>
              </p:nvPicPr>
              <p:blipFill>
                <a:blip r:embed="rId284"/>
                <a:stretch>
                  <a:fillRect/>
                </a:stretch>
              </p:blipFill>
              <p:spPr>
                <a:xfrm>
                  <a:off x="10372189" y="532342"/>
                  <a:ext cx="362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2" name="Freihand 211">
                  <a:extLst>
                    <a:ext uri="{FF2B5EF4-FFF2-40B4-BE49-F238E27FC236}">
                      <a16:creationId xmlns:a16="http://schemas.microsoft.com/office/drawing/2014/main" id="{377D39EF-6262-6DE0-BF0F-8DACC665E864}"/>
                    </a:ext>
                  </a:extLst>
                </p14:cNvPr>
                <p14:cNvContentPartPr/>
                <p14:nvPr/>
              </p14:nvContentPartPr>
              <p14:xfrm>
                <a:off x="10834429" y="529462"/>
                <a:ext cx="87120" cy="105120"/>
              </p14:xfrm>
            </p:contentPart>
          </mc:Choice>
          <mc:Fallback xmlns="">
            <p:pic>
              <p:nvPicPr>
                <p:cNvPr id="212" name="Freihand 211">
                  <a:extLst>
                    <a:ext uri="{FF2B5EF4-FFF2-40B4-BE49-F238E27FC236}">
                      <a16:creationId xmlns:a16="http://schemas.microsoft.com/office/drawing/2014/main" id="{377D39EF-6262-6DE0-BF0F-8DACC665E864}"/>
                    </a:ext>
                  </a:extLst>
                </p:cNvPr>
                <p:cNvPicPr/>
                <p:nvPr/>
              </p:nvPicPr>
              <p:blipFill>
                <a:blip r:embed="rId286"/>
                <a:stretch>
                  <a:fillRect/>
                </a:stretch>
              </p:blipFill>
              <p:spPr>
                <a:xfrm>
                  <a:off x="10825789" y="520822"/>
                  <a:ext cx="104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3" name="Freihand 212">
                  <a:extLst>
                    <a:ext uri="{FF2B5EF4-FFF2-40B4-BE49-F238E27FC236}">
                      <a16:creationId xmlns:a16="http://schemas.microsoft.com/office/drawing/2014/main" id="{A44DA711-A147-B0A2-F5FC-6C9F1B376D7A}"/>
                    </a:ext>
                  </a:extLst>
                </p14:cNvPr>
                <p14:cNvContentPartPr/>
                <p14:nvPr/>
              </p14:nvContentPartPr>
              <p14:xfrm>
                <a:off x="10966549" y="522982"/>
                <a:ext cx="211680" cy="120960"/>
              </p14:xfrm>
            </p:contentPart>
          </mc:Choice>
          <mc:Fallback xmlns="">
            <p:pic>
              <p:nvPicPr>
                <p:cNvPr id="213" name="Freihand 212">
                  <a:extLst>
                    <a:ext uri="{FF2B5EF4-FFF2-40B4-BE49-F238E27FC236}">
                      <a16:creationId xmlns:a16="http://schemas.microsoft.com/office/drawing/2014/main" id="{A44DA711-A147-B0A2-F5FC-6C9F1B376D7A}"/>
                    </a:ext>
                  </a:extLst>
                </p:cNvPr>
                <p:cNvPicPr/>
                <p:nvPr/>
              </p:nvPicPr>
              <p:blipFill>
                <a:blip r:embed="rId288"/>
                <a:stretch>
                  <a:fillRect/>
                </a:stretch>
              </p:blipFill>
              <p:spPr>
                <a:xfrm>
                  <a:off x="10957909" y="513982"/>
                  <a:ext cx="22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2685E98B-3D61-FF09-BD64-83B18EA01320}"/>
                    </a:ext>
                  </a:extLst>
                </p14:cNvPr>
                <p14:cNvContentPartPr/>
                <p14:nvPr/>
              </p14:nvContentPartPr>
              <p14:xfrm>
                <a:off x="5228149" y="2184022"/>
                <a:ext cx="564480" cy="869760"/>
              </p14:xfrm>
            </p:contentPart>
          </mc:Choice>
          <mc:Fallback xmlns="">
            <p:pic>
              <p:nvPicPr>
                <p:cNvPr id="179" name="Freihand 178">
                  <a:extLst>
                    <a:ext uri="{FF2B5EF4-FFF2-40B4-BE49-F238E27FC236}">
                      <a16:creationId xmlns:a16="http://schemas.microsoft.com/office/drawing/2014/main" id="{2685E98B-3D61-FF09-BD64-83B18EA01320}"/>
                    </a:ext>
                  </a:extLst>
                </p:cNvPr>
                <p:cNvPicPr/>
                <p:nvPr/>
              </p:nvPicPr>
              <p:blipFill>
                <a:blip r:embed="rId290"/>
                <a:stretch>
                  <a:fillRect/>
                </a:stretch>
              </p:blipFill>
              <p:spPr>
                <a:xfrm>
                  <a:off x="5219509" y="2175382"/>
                  <a:ext cx="58212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Freihand 179">
                  <a:extLst>
                    <a:ext uri="{FF2B5EF4-FFF2-40B4-BE49-F238E27FC236}">
                      <a16:creationId xmlns:a16="http://schemas.microsoft.com/office/drawing/2014/main" id="{A1170084-6853-641F-CB9B-C6FC549DE1E7}"/>
                    </a:ext>
                  </a:extLst>
                </p14:cNvPr>
                <p14:cNvContentPartPr/>
                <p14:nvPr/>
              </p14:nvContentPartPr>
              <p14:xfrm>
                <a:off x="5796589" y="608302"/>
                <a:ext cx="2434680" cy="1526400"/>
              </p14:xfrm>
            </p:contentPart>
          </mc:Choice>
          <mc:Fallback xmlns="">
            <p:pic>
              <p:nvPicPr>
                <p:cNvPr id="180" name="Freihand 179">
                  <a:extLst>
                    <a:ext uri="{FF2B5EF4-FFF2-40B4-BE49-F238E27FC236}">
                      <a16:creationId xmlns:a16="http://schemas.microsoft.com/office/drawing/2014/main" id="{A1170084-6853-641F-CB9B-C6FC549DE1E7}"/>
                    </a:ext>
                  </a:extLst>
                </p:cNvPr>
                <p:cNvPicPr/>
                <p:nvPr/>
              </p:nvPicPr>
              <p:blipFill>
                <a:blip r:embed="rId292"/>
                <a:stretch>
                  <a:fillRect/>
                </a:stretch>
              </p:blipFill>
              <p:spPr>
                <a:xfrm>
                  <a:off x="5787589" y="599662"/>
                  <a:ext cx="2452320" cy="1544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1" name="Freihand 180">
                  <a:extLst>
                    <a:ext uri="{FF2B5EF4-FFF2-40B4-BE49-F238E27FC236}">
                      <a16:creationId xmlns:a16="http://schemas.microsoft.com/office/drawing/2014/main" id="{DE19556B-907A-E8E1-C794-79CE933940ED}"/>
                    </a:ext>
                  </a:extLst>
                </p14:cNvPr>
                <p14:cNvContentPartPr/>
                <p14:nvPr/>
              </p14:nvContentPartPr>
              <p14:xfrm>
                <a:off x="5751229" y="1655182"/>
                <a:ext cx="362880" cy="497880"/>
              </p14:xfrm>
            </p:contentPart>
          </mc:Choice>
          <mc:Fallback xmlns="">
            <p:pic>
              <p:nvPicPr>
                <p:cNvPr id="181" name="Freihand 180">
                  <a:extLst>
                    <a:ext uri="{FF2B5EF4-FFF2-40B4-BE49-F238E27FC236}">
                      <a16:creationId xmlns:a16="http://schemas.microsoft.com/office/drawing/2014/main" id="{DE19556B-907A-E8E1-C794-79CE933940ED}"/>
                    </a:ext>
                  </a:extLst>
                </p:cNvPr>
                <p:cNvPicPr/>
                <p:nvPr/>
              </p:nvPicPr>
              <p:blipFill>
                <a:blip r:embed="rId294"/>
                <a:stretch>
                  <a:fillRect/>
                </a:stretch>
              </p:blipFill>
              <p:spPr>
                <a:xfrm>
                  <a:off x="5742229" y="1646182"/>
                  <a:ext cx="38052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FDA381F5-E51C-4C46-9275-4C2EF1FE4943}"/>
                    </a:ext>
                  </a:extLst>
                </p14:cNvPr>
                <p14:cNvContentPartPr/>
                <p14:nvPr/>
              </p14:nvContentPartPr>
              <p14:xfrm>
                <a:off x="8323789" y="156142"/>
                <a:ext cx="146160" cy="183960"/>
              </p14:xfrm>
            </p:contentPart>
          </mc:Choice>
          <mc:Fallback xmlns="">
            <p:pic>
              <p:nvPicPr>
                <p:cNvPr id="183" name="Freihand 182">
                  <a:extLst>
                    <a:ext uri="{FF2B5EF4-FFF2-40B4-BE49-F238E27FC236}">
                      <a16:creationId xmlns:a16="http://schemas.microsoft.com/office/drawing/2014/main" id="{FDA381F5-E51C-4C46-9275-4C2EF1FE4943}"/>
                    </a:ext>
                  </a:extLst>
                </p:cNvPr>
                <p:cNvPicPr/>
                <p:nvPr/>
              </p:nvPicPr>
              <p:blipFill>
                <a:blip r:embed="rId296"/>
                <a:stretch>
                  <a:fillRect/>
                </a:stretch>
              </p:blipFill>
              <p:spPr>
                <a:xfrm>
                  <a:off x="8315149" y="147502"/>
                  <a:ext cx="163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BC8816FB-5065-BE4B-78CD-EA2393FEEF3B}"/>
                    </a:ext>
                  </a:extLst>
                </p14:cNvPr>
                <p14:cNvContentPartPr/>
                <p14:nvPr/>
              </p14:nvContentPartPr>
              <p14:xfrm>
                <a:off x="8566789" y="162982"/>
                <a:ext cx="109440" cy="141840"/>
              </p14:xfrm>
            </p:contentPart>
          </mc:Choice>
          <mc:Fallback xmlns="">
            <p:pic>
              <p:nvPicPr>
                <p:cNvPr id="184" name="Freihand 183">
                  <a:extLst>
                    <a:ext uri="{FF2B5EF4-FFF2-40B4-BE49-F238E27FC236}">
                      <a16:creationId xmlns:a16="http://schemas.microsoft.com/office/drawing/2014/main" id="{BC8816FB-5065-BE4B-78CD-EA2393FEEF3B}"/>
                    </a:ext>
                  </a:extLst>
                </p:cNvPr>
                <p:cNvPicPr/>
                <p:nvPr/>
              </p:nvPicPr>
              <p:blipFill>
                <a:blip r:embed="rId298"/>
                <a:stretch>
                  <a:fillRect/>
                </a:stretch>
              </p:blipFill>
              <p:spPr>
                <a:xfrm>
                  <a:off x="8558149" y="154342"/>
                  <a:ext cx="12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Freihand 185">
                  <a:extLst>
                    <a:ext uri="{FF2B5EF4-FFF2-40B4-BE49-F238E27FC236}">
                      <a16:creationId xmlns:a16="http://schemas.microsoft.com/office/drawing/2014/main" id="{42CF9190-4DD9-739E-A0EF-88A762F3CEBA}"/>
                    </a:ext>
                  </a:extLst>
                </p14:cNvPr>
                <p14:cNvContentPartPr/>
                <p14:nvPr/>
              </p14:nvContentPartPr>
              <p14:xfrm>
                <a:off x="8748949" y="197902"/>
                <a:ext cx="272520" cy="84240"/>
              </p14:xfrm>
            </p:contentPart>
          </mc:Choice>
          <mc:Fallback xmlns="">
            <p:pic>
              <p:nvPicPr>
                <p:cNvPr id="186" name="Freihand 185">
                  <a:extLst>
                    <a:ext uri="{FF2B5EF4-FFF2-40B4-BE49-F238E27FC236}">
                      <a16:creationId xmlns:a16="http://schemas.microsoft.com/office/drawing/2014/main" id="{42CF9190-4DD9-739E-A0EF-88A762F3CEBA}"/>
                    </a:ext>
                  </a:extLst>
                </p:cNvPr>
                <p:cNvPicPr/>
                <p:nvPr/>
              </p:nvPicPr>
              <p:blipFill>
                <a:blip r:embed="rId300"/>
                <a:stretch>
                  <a:fillRect/>
                </a:stretch>
              </p:blipFill>
              <p:spPr>
                <a:xfrm>
                  <a:off x="8739949" y="189262"/>
                  <a:ext cx="290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Freihand 186">
                  <a:extLst>
                    <a:ext uri="{FF2B5EF4-FFF2-40B4-BE49-F238E27FC236}">
                      <a16:creationId xmlns:a16="http://schemas.microsoft.com/office/drawing/2014/main" id="{7165D2CF-FF02-2C1B-F6EA-4DA20300E257}"/>
                    </a:ext>
                  </a:extLst>
                </p14:cNvPr>
                <p14:cNvContentPartPr/>
                <p14:nvPr/>
              </p14:nvContentPartPr>
              <p14:xfrm>
                <a:off x="9075109" y="167302"/>
                <a:ext cx="102240" cy="302400"/>
              </p14:xfrm>
            </p:contentPart>
          </mc:Choice>
          <mc:Fallback xmlns="">
            <p:pic>
              <p:nvPicPr>
                <p:cNvPr id="187" name="Freihand 186">
                  <a:extLst>
                    <a:ext uri="{FF2B5EF4-FFF2-40B4-BE49-F238E27FC236}">
                      <a16:creationId xmlns:a16="http://schemas.microsoft.com/office/drawing/2014/main" id="{7165D2CF-FF02-2C1B-F6EA-4DA20300E257}"/>
                    </a:ext>
                  </a:extLst>
                </p:cNvPr>
                <p:cNvPicPr/>
                <p:nvPr/>
              </p:nvPicPr>
              <p:blipFill>
                <a:blip r:embed="rId302"/>
                <a:stretch>
                  <a:fillRect/>
                </a:stretch>
              </p:blipFill>
              <p:spPr>
                <a:xfrm>
                  <a:off x="9066109" y="158302"/>
                  <a:ext cx="1198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8" name="Freihand 187">
                  <a:extLst>
                    <a:ext uri="{FF2B5EF4-FFF2-40B4-BE49-F238E27FC236}">
                      <a16:creationId xmlns:a16="http://schemas.microsoft.com/office/drawing/2014/main" id="{4EF7E7FF-11BD-EFF6-25C7-819834FD1619}"/>
                    </a:ext>
                  </a:extLst>
                </p14:cNvPr>
                <p14:cNvContentPartPr/>
                <p14:nvPr/>
              </p14:nvContentPartPr>
              <p14:xfrm>
                <a:off x="9242509" y="192502"/>
                <a:ext cx="300600" cy="115920"/>
              </p14:xfrm>
            </p:contentPart>
          </mc:Choice>
          <mc:Fallback xmlns="">
            <p:pic>
              <p:nvPicPr>
                <p:cNvPr id="188" name="Freihand 187">
                  <a:extLst>
                    <a:ext uri="{FF2B5EF4-FFF2-40B4-BE49-F238E27FC236}">
                      <a16:creationId xmlns:a16="http://schemas.microsoft.com/office/drawing/2014/main" id="{4EF7E7FF-11BD-EFF6-25C7-819834FD1619}"/>
                    </a:ext>
                  </a:extLst>
                </p:cNvPr>
                <p:cNvPicPr/>
                <p:nvPr/>
              </p:nvPicPr>
              <p:blipFill>
                <a:blip r:embed="rId304"/>
                <a:stretch>
                  <a:fillRect/>
                </a:stretch>
              </p:blipFill>
              <p:spPr>
                <a:xfrm>
                  <a:off x="9233869" y="183862"/>
                  <a:ext cx="318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0" name="Freihand 199">
                  <a:extLst>
                    <a:ext uri="{FF2B5EF4-FFF2-40B4-BE49-F238E27FC236}">
                      <a16:creationId xmlns:a16="http://schemas.microsoft.com/office/drawing/2014/main" id="{377758A6-CFCF-A9C3-2F89-CAE36C5647F0}"/>
                    </a:ext>
                  </a:extLst>
                </p14:cNvPr>
                <p14:cNvContentPartPr/>
                <p14:nvPr/>
              </p14:nvContentPartPr>
              <p14:xfrm>
                <a:off x="8454109" y="531982"/>
                <a:ext cx="201960" cy="157320"/>
              </p14:xfrm>
            </p:contentPart>
          </mc:Choice>
          <mc:Fallback xmlns="">
            <p:pic>
              <p:nvPicPr>
                <p:cNvPr id="200" name="Freihand 199">
                  <a:extLst>
                    <a:ext uri="{FF2B5EF4-FFF2-40B4-BE49-F238E27FC236}">
                      <a16:creationId xmlns:a16="http://schemas.microsoft.com/office/drawing/2014/main" id="{377758A6-CFCF-A9C3-2F89-CAE36C5647F0}"/>
                    </a:ext>
                  </a:extLst>
                </p:cNvPr>
                <p:cNvPicPr/>
                <p:nvPr/>
              </p:nvPicPr>
              <p:blipFill>
                <a:blip r:embed="rId306"/>
                <a:stretch>
                  <a:fillRect/>
                </a:stretch>
              </p:blipFill>
              <p:spPr>
                <a:xfrm>
                  <a:off x="8445109" y="523342"/>
                  <a:ext cx="219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1" name="Freihand 200">
                  <a:extLst>
                    <a:ext uri="{FF2B5EF4-FFF2-40B4-BE49-F238E27FC236}">
                      <a16:creationId xmlns:a16="http://schemas.microsoft.com/office/drawing/2014/main" id="{0CA67ABF-4ACB-2528-6C9D-048BB9976F0A}"/>
                    </a:ext>
                  </a:extLst>
                </p14:cNvPr>
                <p14:cNvContentPartPr/>
                <p14:nvPr/>
              </p14:nvContentPartPr>
              <p14:xfrm>
                <a:off x="8692789" y="539902"/>
                <a:ext cx="26640" cy="119520"/>
              </p14:xfrm>
            </p:contentPart>
          </mc:Choice>
          <mc:Fallback xmlns="">
            <p:pic>
              <p:nvPicPr>
                <p:cNvPr id="201" name="Freihand 200">
                  <a:extLst>
                    <a:ext uri="{FF2B5EF4-FFF2-40B4-BE49-F238E27FC236}">
                      <a16:creationId xmlns:a16="http://schemas.microsoft.com/office/drawing/2014/main" id="{0CA67ABF-4ACB-2528-6C9D-048BB9976F0A}"/>
                    </a:ext>
                  </a:extLst>
                </p:cNvPr>
                <p:cNvPicPr/>
                <p:nvPr/>
              </p:nvPicPr>
              <p:blipFill>
                <a:blip r:embed="rId308"/>
                <a:stretch>
                  <a:fillRect/>
                </a:stretch>
              </p:blipFill>
              <p:spPr>
                <a:xfrm>
                  <a:off x="8683789" y="530902"/>
                  <a:ext cx="44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2" name="Freihand 201">
                  <a:extLst>
                    <a:ext uri="{FF2B5EF4-FFF2-40B4-BE49-F238E27FC236}">
                      <a16:creationId xmlns:a16="http://schemas.microsoft.com/office/drawing/2014/main" id="{29200554-775F-1115-40E0-1057D0584976}"/>
                    </a:ext>
                  </a:extLst>
                </p14:cNvPr>
                <p14:cNvContentPartPr/>
                <p14:nvPr/>
              </p14:nvContentPartPr>
              <p14:xfrm>
                <a:off x="8787829" y="394822"/>
                <a:ext cx="165240" cy="289080"/>
              </p14:xfrm>
            </p:contentPart>
          </mc:Choice>
          <mc:Fallback xmlns="">
            <p:pic>
              <p:nvPicPr>
                <p:cNvPr id="202" name="Freihand 201">
                  <a:extLst>
                    <a:ext uri="{FF2B5EF4-FFF2-40B4-BE49-F238E27FC236}">
                      <a16:creationId xmlns:a16="http://schemas.microsoft.com/office/drawing/2014/main" id="{29200554-775F-1115-40E0-1057D0584976}"/>
                    </a:ext>
                  </a:extLst>
                </p:cNvPr>
                <p:cNvPicPr/>
                <p:nvPr/>
              </p:nvPicPr>
              <p:blipFill>
                <a:blip r:embed="rId310"/>
                <a:stretch>
                  <a:fillRect/>
                </a:stretch>
              </p:blipFill>
              <p:spPr>
                <a:xfrm>
                  <a:off x="8778829" y="386182"/>
                  <a:ext cx="1828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1CE0BD9B-468B-9078-CDC0-D5CF08AE3EFC}"/>
                    </a:ext>
                  </a:extLst>
                </p14:cNvPr>
                <p14:cNvContentPartPr/>
                <p14:nvPr/>
              </p14:nvContentPartPr>
              <p14:xfrm>
                <a:off x="8721949" y="394102"/>
                <a:ext cx="4320" cy="21600"/>
              </p14:xfrm>
            </p:contentPart>
          </mc:Choice>
          <mc:Fallback xmlns="">
            <p:pic>
              <p:nvPicPr>
                <p:cNvPr id="203" name="Freihand 202">
                  <a:extLst>
                    <a:ext uri="{FF2B5EF4-FFF2-40B4-BE49-F238E27FC236}">
                      <a16:creationId xmlns:a16="http://schemas.microsoft.com/office/drawing/2014/main" id="{1CE0BD9B-468B-9078-CDC0-D5CF08AE3EFC}"/>
                    </a:ext>
                  </a:extLst>
                </p:cNvPr>
                <p:cNvPicPr/>
                <p:nvPr/>
              </p:nvPicPr>
              <p:blipFill>
                <a:blip r:embed="rId312"/>
                <a:stretch>
                  <a:fillRect/>
                </a:stretch>
              </p:blipFill>
              <p:spPr>
                <a:xfrm>
                  <a:off x="8713309" y="385462"/>
                  <a:ext cx="21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5" name="Freihand 204">
                  <a:extLst>
                    <a:ext uri="{FF2B5EF4-FFF2-40B4-BE49-F238E27FC236}">
                      <a16:creationId xmlns:a16="http://schemas.microsoft.com/office/drawing/2014/main" id="{324212E4-627C-3EA7-6D11-D5556F12442A}"/>
                    </a:ext>
                  </a:extLst>
                </p14:cNvPr>
                <p14:cNvContentPartPr/>
                <p14:nvPr/>
              </p14:nvContentPartPr>
              <p14:xfrm>
                <a:off x="9230269" y="448822"/>
                <a:ext cx="105840" cy="215640"/>
              </p14:xfrm>
            </p:contentPart>
          </mc:Choice>
          <mc:Fallback xmlns="">
            <p:pic>
              <p:nvPicPr>
                <p:cNvPr id="205" name="Freihand 204">
                  <a:extLst>
                    <a:ext uri="{FF2B5EF4-FFF2-40B4-BE49-F238E27FC236}">
                      <a16:creationId xmlns:a16="http://schemas.microsoft.com/office/drawing/2014/main" id="{324212E4-627C-3EA7-6D11-D5556F12442A}"/>
                    </a:ext>
                  </a:extLst>
                </p:cNvPr>
                <p:cNvPicPr/>
                <p:nvPr/>
              </p:nvPicPr>
              <p:blipFill>
                <a:blip r:embed="rId314"/>
                <a:stretch>
                  <a:fillRect/>
                </a:stretch>
              </p:blipFill>
              <p:spPr>
                <a:xfrm>
                  <a:off x="9221269" y="440182"/>
                  <a:ext cx="123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6" name="Freihand 205">
                  <a:extLst>
                    <a:ext uri="{FF2B5EF4-FFF2-40B4-BE49-F238E27FC236}">
                      <a16:creationId xmlns:a16="http://schemas.microsoft.com/office/drawing/2014/main" id="{104A7C12-0817-3521-078A-D70A52CFC635}"/>
                    </a:ext>
                  </a:extLst>
                </p14:cNvPr>
                <p14:cNvContentPartPr/>
                <p14:nvPr/>
              </p14:nvContentPartPr>
              <p14:xfrm>
                <a:off x="9372469" y="431902"/>
                <a:ext cx="123120" cy="200880"/>
              </p14:xfrm>
            </p:contentPart>
          </mc:Choice>
          <mc:Fallback xmlns="">
            <p:pic>
              <p:nvPicPr>
                <p:cNvPr id="206" name="Freihand 205">
                  <a:extLst>
                    <a:ext uri="{FF2B5EF4-FFF2-40B4-BE49-F238E27FC236}">
                      <a16:creationId xmlns:a16="http://schemas.microsoft.com/office/drawing/2014/main" id="{104A7C12-0817-3521-078A-D70A52CFC635}"/>
                    </a:ext>
                  </a:extLst>
                </p:cNvPr>
                <p:cNvPicPr/>
                <p:nvPr/>
              </p:nvPicPr>
              <p:blipFill>
                <a:blip r:embed="rId316"/>
                <a:stretch>
                  <a:fillRect/>
                </a:stretch>
              </p:blipFill>
              <p:spPr>
                <a:xfrm>
                  <a:off x="9363829" y="422902"/>
                  <a:ext cx="140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7" name="Freihand 206">
                  <a:extLst>
                    <a:ext uri="{FF2B5EF4-FFF2-40B4-BE49-F238E27FC236}">
                      <a16:creationId xmlns:a16="http://schemas.microsoft.com/office/drawing/2014/main" id="{6BB67AC9-736F-AA7F-0955-C8C4C26F638A}"/>
                    </a:ext>
                  </a:extLst>
                </p14:cNvPr>
                <p14:cNvContentPartPr/>
                <p14:nvPr/>
              </p14:nvContentPartPr>
              <p14:xfrm>
                <a:off x="9551389" y="506782"/>
                <a:ext cx="54000" cy="111960"/>
              </p14:xfrm>
            </p:contentPart>
          </mc:Choice>
          <mc:Fallback xmlns="">
            <p:pic>
              <p:nvPicPr>
                <p:cNvPr id="207" name="Freihand 206">
                  <a:extLst>
                    <a:ext uri="{FF2B5EF4-FFF2-40B4-BE49-F238E27FC236}">
                      <a16:creationId xmlns:a16="http://schemas.microsoft.com/office/drawing/2014/main" id="{6BB67AC9-736F-AA7F-0955-C8C4C26F638A}"/>
                    </a:ext>
                  </a:extLst>
                </p:cNvPr>
                <p:cNvPicPr/>
                <p:nvPr/>
              </p:nvPicPr>
              <p:blipFill>
                <a:blip r:embed="rId318"/>
                <a:stretch>
                  <a:fillRect/>
                </a:stretch>
              </p:blipFill>
              <p:spPr>
                <a:xfrm>
                  <a:off x="9542389" y="497782"/>
                  <a:ext cx="71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6" name="Freihand 215">
                  <a:extLst>
                    <a:ext uri="{FF2B5EF4-FFF2-40B4-BE49-F238E27FC236}">
                      <a16:creationId xmlns:a16="http://schemas.microsoft.com/office/drawing/2014/main" id="{10B3E0AE-D530-B9AF-CE2F-55AC8106A293}"/>
                    </a:ext>
                  </a:extLst>
                </p14:cNvPr>
                <p14:cNvContentPartPr/>
                <p14:nvPr/>
              </p14:nvContentPartPr>
              <p14:xfrm>
                <a:off x="8587309" y="933022"/>
                <a:ext cx="131040" cy="27720"/>
              </p14:xfrm>
            </p:contentPart>
          </mc:Choice>
          <mc:Fallback xmlns="">
            <p:pic>
              <p:nvPicPr>
                <p:cNvPr id="216" name="Freihand 215">
                  <a:extLst>
                    <a:ext uri="{FF2B5EF4-FFF2-40B4-BE49-F238E27FC236}">
                      <a16:creationId xmlns:a16="http://schemas.microsoft.com/office/drawing/2014/main" id="{10B3E0AE-D530-B9AF-CE2F-55AC8106A293}"/>
                    </a:ext>
                  </a:extLst>
                </p:cNvPr>
                <p:cNvPicPr/>
                <p:nvPr/>
              </p:nvPicPr>
              <p:blipFill>
                <a:blip r:embed="rId320"/>
                <a:stretch>
                  <a:fillRect/>
                </a:stretch>
              </p:blipFill>
              <p:spPr>
                <a:xfrm>
                  <a:off x="8578669" y="924022"/>
                  <a:ext cx="148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7" name="Freihand 216">
                  <a:extLst>
                    <a:ext uri="{FF2B5EF4-FFF2-40B4-BE49-F238E27FC236}">
                      <a16:creationId xmlns:a16="http://schemas.microsoft.com/office/drawing/2014/main" id="{8FCB84A1-A3F3-00C7-FC00-1D86C60167D4}"/>
                    </a:ext>
                  </a:extLst>
                </p14:cNvPr>
                <p14:cNvContentPartPr/>
                <p14:nvPr/>
              </p14:nvContentPartPr>
              <p14:xfrm>
                <a:off x="8609989" y="986662"/>
                <a:ext cx="119160" cy="38520"/>
              </p14:xfrm>
            </p:contentPart>
          </mc:Choice>
          <mc:Fallback xmlns="">
            <p:pic>
              <p:nvPicPr>
                <p:cNvPr id="217" name="Freihand 216">
                  <a:extLst>
                    <a:ext uri="{FF2B5EF4-FFF2-40B4-BE49-F238E27FC236}">
                      <a16:creationId xmlns:a16="http://schemas.microsoft.com/office/drawing/2014/main" id="{8FCB84A1-A3F3-00C7-FC00-1D86C60167D4}"/>
                    </a:ext>
                  </a:extLst>
                </p:cNvPr>
                <p:cNvPicPr/>
                <p:nvPr/>
              </p:nvPicPr>
              <p:blipFill>
                <a:blip r:embed="rId322"/>
                <a:stretch>
                  <a:fillRect/>
                </a:stretch>
              </p:blipFill>
              <p:spPr>
                <a:xfrm>
                  <a:off x="8601349" y="977662"/>
                  <a:ext cx="136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8" name="Freihand 217">
                  <a:extLst>
                    <a:ext uri="{FF2B5EF4-FFF2-40B4-BE49-F238E27FC236}">
                      <a16:creationId xmlns:a16="http://schemas.microsoft.com/office/drawing/2014/main" id="{91E3009E-1A4D-7383-E305-58BB30D37180}"/>
                    </a:ext>
                  </a:extLst>
                </p14:cNvPr>
                <p14:cNvContentPartPr/>
                <p14:nvPr/>
              </p14:nvContentPartPr>
              <p14:xfrm>
                <a:off x="8616469" y="766702"/>
                <a:ext cx="105480" cy="121320"/>
              </p14:xfrm>
            </p:contentPart>
          </mc:Choice>
          <mc:Fallback xmlns="">
            <p:pic>
              <p:nvPicPr>
                <p:cNvPr id="218" name="Freihand 217">
                  <a:extLst>
                    <a:ext uri="{FF2B5EF4-FFF2-40B4-BE49-F238E27FC236}">
                      <a16:creationId xmlns:a16="http://schemas.microsoft.com/office/drawing/2014/main" id="{91E3009E-1A4D-7383-E305-58BB30D37180}"/>
                    </a:ext>
                  </a:extLst>
                </p:cNvPr>
                <p:cNvPicPr/>
                <p:nvPr/>
              </p:nvPicPr>
              <p:blipFill>
                <a:blip r:embed="rId324"/>
                <a:stretch>
                  <a:fillRect/>
                </a:stretch>
              </p:blipFill>
              <p:spPr>
                <a:xfrm>
                  <a:off x="8607469" y="757702"/>
                  <a:ext cx="123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9" name="Freihand 218">
                  <a:extLst>
                    <a:ext uri="{FF2B5EF4-FFF2-40B4-BE49-F238E27FC236}">
                      <a16:creationId xmlns:a16="http://schemas.microsoft.com/office/drawing/2014/main" id="{85784DD8-2B62-0157-0B37-82BD26ABBBD9}"/>
                    </a:ext>
                  </a:extLst>
                </p14:cNvPr>
                <p14:cNvContentPartPr/>
                <p14:nvPr/>
              </p14:nvContentPartPr>
              <p14:xfrm>
                <a:off x="8892589" y="854182"/>
                <a:ext cx="101160" cy="132120"/>
              </p14:xfrm>
            </p:contentPart>
          </mc:Choice>
          <mc:Fallback xmlns="">
            <p:pic>
              <p:nvPicPr>
                <p:cNvPr id="219" name="Freihand 218">
                  <a:extLst>
                    <a:ext uri="{FF2B5EF4-FFF2-40B4-BE49-F238E27FC236}">
                      <a16:creationId xmlns:a16="http://schemas.microsoft.com/office/drawing/2014/main" id="{85784DD8-2B62-0157-0B37-82BD26ABBBD9}"/>
                    </a:ext>
                  </a:extLst>
                </p:cNvPr>
                <p:cNvPicPr/>
                <p:nvPr/>
              </p:nvPicPr>
              <p:blipFill>
                <a:blip r:embed="rId326"/>
                <a:stretch>
                  <a:fillRect/>
                </a:stretch>
              </p:blipFill>
              <p:spPr>
                <a:xfrm>
                  <a:off x="8883949" y="845182"/>
                  <a:ext cx="118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2" name="Freihand 221">
                  <a:extLst>
                    <a:ext uri="{FF2B5EF4-FFF2-40B4-BE49-F238E27FC236}">
                      <a16:creationId xmlns:a16="http://schemas.microsoft.com/office/drawing/2014/main" id="{226497FE-61C3-BFBC-6FE0-DE49949C3FE2}"/>
                    </a:ext>
                  </a:extLst>
                </p14:cNvPr>
                <p14:cNvContentPartPr/>
                <p14:nvPr/>
              </p14:nvContentPartPr>
              <p14:xfrm>
                <a:off x="9093109" y="1476622"/>
                <a:ext cx="3600" cy="5400"/>
              </p14:xfrm>
            </p:contentPart>
          </mc:Choice>
          <mc:Fallback xmlns="">
            <p:pic>
              <p:nvPicPr>
                <p:cNvPr id="222" name="Freihand 221">
                  <a:extLst>
                    <a:ext uri="{FF2B5EF4-FFF2-40B4-BE49-F238E27FC236}">
                      <a16:creationId xmlns:a16="http://schemas.microsoft.com/office/drawing/2014/main" id="{226497FE-61C3-BFBC-6FE0-DE49949C3FE2}"/>
                    </a:ext>
                  </a:extLst>
                </p:cNvPr>
                <p:cNvPicPr/>
                <p:nvPr/>
              </p:nvPicPr>
              <p:blipFill>
                <a:blip r:embed="rId328"/>
                <a:stretch>
                  <a:fillRect/>
                </a:stretch>
              </p:blipFill>
              <p:spPr>
                <a:xfrm>
                  <a:off x="9084109" y="1467982"/>
                  <a:ext cx="21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 name="Freihand 222">
                  <a:extLst>
                    <a:ext uri="{FF2B5EF4-FFF2-40B4-BE49-F238E27FC236}">
                      <a16:creationId xmlns:a16="http://schemas.microsoft.com/office/drawing/2014/main" id="{58157290-CE35-C7C3-0FD5-825D411D53EF}"/>
                    </a:ext>
                  </a:extLst>
                </p14:cNvPr>
                <p14:cNvContentPartPr/>
                <p14:nvPr/>
              </p14:nvContentPartPr>
              <p14:xfrm>
                <a:off x="9071149" y="831142"/>
                <a:ext cx="123480" cy="341640"/>
              </p14:xfrm>
            </p:contentPart>
          </mc:Choice>
          <mc:Fallback xmlns="">
            <p:pic>
              <p:nvPicPr>
                <p:cNvPr id="223" name="Freihand 222">
                  <a:extLst>
                    <a:ext uri="{FF2B5EF4-FFF2-40B4-BE49-F238E27FC236}">
                      <a16:creationId xmlns:a16="http://schemas.microsoft.com/office/drawing/2014/main" id="{58157290-CE35-C7C3-0FD5-825D411D53EF}"/>
                    </a:ext>
                  </a:extLst>
                </p:cNvPr>
                <p:cNvPicPr/>
                <p:nvPr/>
              </p:nvPicPr>
              <p:blipFill>
                <a:blip r:embed="rId330"/>
                <a:stretch>
                  <a:fillRect/>
                </a:stretch>
              </p:blipFill>
              <p:spPr>
                <a:xfrm>
                  <a:off x="9062509" y="822502"/>
                  <a:ext cx="1411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4" name="Freihand 223">
                  <a:extLst>
                    <a:ext uri="{FF2B5EF4-FFF2-40B4-BE49-F238E27FC236}">
                      <a16:creationId xmlns:a16="http://schemas.microsoft.com/office/drawing/2014/main" id="{1AC8CF67-67C1-050B-3319-2AA5629C66B7}"/>
                    </a:ext>
                  </a:extLst>
                </p14:cNvPr>
                <p14:cNvContentPartPr/>
                <p14:nvPr/>
              </p14:nvContentPartPr>
              <p14:xfrm>
                <a:off x="9259069" y="837622"/>
                <a:ext cx="104760" cy="129600"/>
              </p14:xfrm>
            </p:contentPart>
          </mc:Choice>
          <mc:Fallback xmlns="">
            <p:pic>
              <p:nvPicPr>
                <p:cNvPr id="224" name="Freihand 223">
                  <a:extLst>
                    <a:ext uri="{FF2B5EF4-FFF2-40B4-BE49-F238E27FC236}">
                      <a16:creationId xmlns:a16="http://schemas.microsoft.com/office/drawing/2014/main" id="{1AC8CF67-67C1-050B-3319-2AA5629C66B7}"/>
                    </a:ext>
                  </a:extLst>
                </p:cNvPr>
                <p:cNvPicPr/>
                <p:nvPr/>
              </p:nvPicPr>
              <p:blipFill>
                <a:blip r:embed="rId332"/>
                <a:stretch>
                  <a:fillRect/>
                </a:stretch>
              </p:blipFill>
              <p:spPr>
                <a:xfrm>
                  <a:off x="9250429" y="828982"/>
                  <a:ext cx="122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6" name="Freihand 225">
                  <a:extLst>
                    <a:ext uri="{FF2B5EF4-FFF2-40B4-BE49-F238E27FC236}">
                      <a16:creationId xmlns:a16="http://schemas.microsoft.com/office/drawing/2014/main" id="{2680B433-322F-AF17-6C69-646483AEB662}"/>
                    </a:ext>
                  </a:extLst>
                </p14:cNvPr>
                <p14:cNvContentPartPr/>
                <p14:nvPr/>
              </p14:nvContentPartPr>
              <p14:xfrm>
                <a:off x="9415309" y="858502"/>
                <a:ext cx="220680" cy="90000"/>
              </p14:xfrm>
            </p:contentPart>
          </mc:Choice>
          <mc:Fallback xmlns="">
            <p:pic>
              <p:nvPicPr>
                <p:cNvPr id="226" name="Freihand 225">
                  <a:extLst>
                    <a:ext uri="{FF2B5EF4-FFF2-40B4-BE49-F238E27FC236}">
                      <a16:creationId xmlns:a16="http://schemas.microsoft.com/office/drawing/2014/main" id="{2680B433-322F-AF17-6C69-646483AEB662}"/>
                    </a:ext>
                  </a:extLst>
                </p:cNvPr>
                <p:cNvPicPr/>
                <p:nvPr/>
              </p:nvPicPr>
              <p:blipFill>
                <a:blip r:embed="rId334"/>
                <a:stretch>
                  <a:fillRect/>
                </a:stretch>
              </p:blipFill>
              <p:spPr>
                <a:xfrm>
                  <a:off x="9406309" y="849502"/>
                  <a:ext cx="238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Freihand 226">
                  <a:extLst>
                    <a:ext uri="{FF2B5EF4-FFF2-40B4-BE49-F238E27FC236}">
                      <a16:creationId xmlns:a16="http://schemas.microsoft.com/office/drawing/2014/main" id="{43E5860B-EBDE-ABDE-F1AC-CC521B3812B0}"/>
                    </a:ext>
                  </a:extLst>
                </p14:cNvPr>
                <p14:cNvContentPartPr/>
                <p14:nvPr/>
              </p14:nvContentPartPr>
              <p14:xfrm>
                <a:off x="9693949" y="788302"/>
                <a:ext cx="111960" cy="131040"/>
              </p14:xfrm>
            </p:contentPart>
          </mc:Choice>
          <mc:Fallback xmlns="">
            <p:pic>
              <p:nvPicPr>
                <p:cNvPr id="227" name="Freihand 226">
                  <a:extLst>
                    <a:ext uri="{FF2B5EF4-FFF2-40B4-BE49-F238E27FC236}">
                      <a16:creationId xmlns:a16="http://schemas.microsoft.com/office/drawing/2014/main" id="{43E5860B-EBDE-ABDE-F1AC-CC521B3812B0}"/>
                    </a:ext>
                  </a:extLst>
                </p:cNvPr>
                <p:cNvPicPr/>
                <p:nvPr/>
              </p:nvPicPr>
              <p:blipFill>
                <a:blip r:embed="rId336"/>
                <a:stretch>
                  <a:fillRect/>
                </a:stretch>
              </p:blipFill>
              <p:spPr>
                <a:xfrm>
                  <a:off x="9685309" y="779662"/>
                  <a:ext cx="129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9" name="Freihand 228">
                  <a:extLst>
                    <a:ext uri="{FF2B5EF4-FFF2-40B4-BE49-F238E27FC236}">
                      <a16:creationId xmlns:a16="http://schemas.microsoft.com/office/drawing/2014/main" id="{1A38162C-766C-187F-FA08-9824D95BCB01}"/>
                    </a:ext>
                  </a:extLst>
                </p14:cNvPr>
                <p14:cNvContentPartPr/>
                <p14:nvPr/>
              </p14:nvContentPartPr>
              <p14:xfrm>
                <a:off x="9956029" y="759502"/>
                <a:ext cx="142200" cy="176400"/>
              </p14:xfrm>
            </p:contentPart>
          </mc:Choice>
          <mc:Fallback xmlns="">
            <p:pic>
              <p:nvPicPr>
                <p:cNvPr id="229" name="Freihand 228">
                  <a:extLst>
                    <a:ext uri="{FF2B5EF4-FFF2-40B4-BE49-F238E27FC236}">
                      <a16:creationId xmlns:a16="http://schemas.microsoft.com/office/drawing/2014/main" id="{1A38162C-766C-187F-FA08-9824D95BCB01}"/>
                    </a:ext>
                  </a:extLst>
                </p:cNvPr>
                <p:cNvPicPr/>
                <p:nvPr/>
              </p:nvPicPr>
              <p:blipFill>
                <a:blip r:embed="rId338"/>
                <a:stretch>
                  <a:fillRect/>
                </a:stretch>
              </p:blipFill>
              <p:spPr>
                <a:xfrm>
                  <a:off x="9947389" y="750862"/>
                  <a:ext cx="159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0" name="Freihand 229">
                  <a:extLst>
                    <a:ext uri="{FF2B5EF4-FFF2-40B4-BE49-F238E27FC236}">
                      <a16:creationId xmlns:a16="http://schemas.microsoft.com/office/drawing/2014/main" id="{832AF268-B06B-7766-3B10-C66F59CC87F5}"/>
                    </a:ext>
                  </a:extLst>
                </p14:cNvPr>
                <p14:cNvContentPartPr/>
                <p14:nvPr/>
              </p14:nvContentPartPr>
              <p14:xfrm>
                <a:off x="10123069" y="816022"/>
                <a:ext cx="92160" cy="132120"/>
              </p14:xfrm>
            </p:contentPart>
          </mc:Choice>
          <mc:Fallback xmlns="">
            <p:pic>
              <p:nvPicPr>
                <p:cNvPr id="230" name="Freihand 229">
                  <a:extLst>
                    <a:ext uri="{FF2B5EF4-FFF2-40B4-BE49-F238E27FC236}">
                      <a16:creationId xmlns:a16="http://schemas.microsoft.com/office/drawing/2014/main" id="{832AF268-B06B-7766-3B10-C66F59CC87F5}"/>
                    </a:ext>
                  </a:extLst>
                </p:cNvPr>
                <p:cNvPicPr/>
                <p:nvPr/>
              </p:nvPicPr>
              <p:blipFill>
                <a:blip r:embed="rId340"/>
                <a:stretch>
                  <a:fillRect/>
                </a:stretch>
              </p:blipFill>
              <p:spPr>
                <a:xfrm>
                  <a:off x="10114069" y="807022"/>
                  <a:ext cx="109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1" name="Freihand 230">
                  <a:extLst>
                    <a:ext uri="{FF2B5EF4-FFF2-40B4-BE49-F238E27FC236}">
                      <a16:creationId xmlns:a16="http://schemas.microsoft.com/office/drawing/2014/main" id="{B9471067-C522-8D2F-5874-D1A35B9F9693}"/>
                    </a:ext>
                  </a:extLst>
                </p14:cNvPr>
                <p14:cNvContentPartPr/>
                <p14:nvPr/>
              </p14:nvContentPartPr>
              <p14:xfrm>
                <a:off x="10271389" y="731062"/>
                <a:ext cx="158400" cy="261000"/>
              </p14:xfrm>
            </p:contentPart>
          </mc:Choice>
          <mc:Fallback xmlns="">
            <p:pic>
              <p:nvPicPr>
                <p:cNvPr id="231" name="Freihand 230">
                  <a:extLst>
                    <a:ext uri="{FF2B5EF4-FFF2-40B4-BE49-F238E27FC236}">
                      <a16:creationId xmlns:a16="http://schemas.microsoft.com/office/drawing/2014/main" id="{B9471067-C522-8D2F-5874-D1A35B9F9693}"/>
                    </a:ext>
                  </a:extLst>
                </p:cNvPr>
                <p:cNvPicPr/>
                <p:nvPr/>
              </p:nvPicPr>
              <p:blipFill>
                <a:blip r:embed="rId342"/>
                <a:stretch>
                  <a:fillRect/>
                </a:stretch>
              </p:blipFill>
              <p:spPr>
                <a:xfrm>
                  <a:off x="10262749" y="722422"/>
                  <a:ext cx="176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923A9533-E806-404B-4A8D-CD62069235A7}"/>
                    </a:ext>
                  </a:extLst>
                </p14:cNvPr>
                <p14:cNvContentPartPr/>
                <p14:nvPr/>
              </p14:nvContentPartPr>
              <p14:xfrm>
                <a:off x="10277149" y="774982"/>
                <a:ext cx="87840" cy="219960"/>
              </p14:xfrm>
            </p:contentPart>
          </mc:Choice>
          <mc:Fallback xmlns="">
            <p:pic>
              <p:nvPicPr>
                <p:cNvPr id="233" name="Freihand 232">
                  <a:extLst>
                    <a:ext uri="{FF2B5EF4-FFF2-40B4-BE49-F238E27FC236}">
                      <a16:creationId xmlns:a16="http://schemas.microsoft.com/office/drawing/2014/main" id="{923A9533-E806-404B-4A8D-CD62069235A7}"/>
                    </a:ext>
                  </a:extLst>
                </p:cNvPr>
                <p:cNvPicPr/>
                <p:nvPr/>
              </p:nvPicPr>
              <p:blipFill>
                <a:blip r:embed="rId344"/>
                <a:stretch>
                  <a:fillRect/>
                </a:stretch>
              </p:blipFill>
              <p:spPr>
                <a:xfrm>
                  <a:off x="10268509" y="766342"/>
                  <a:ext cx="105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6A50899E-DD92-7D5D-FE66-BA956B7E79B1}"/>
                    </a:ext>
                  </a:extLst>
                </p14:cNvPr>
                <p14:cNvContentPartPr/>
                <p14:nvPr/>
              </p14:nvContentPartPr>
              <p14:xfrm>
                <a:off x="10281829" y="793342"/>
                <a:ext cx="96120" cy="178560"/>
              </p14:xfrm>
            </p:contentPart>
          </mc:Choice>
          <mc:Fallback xmlns="">
            <p:pic>
              <p:nvPicPr>
                <p:cNvPr id="234" name="Freihand 233">
                  <a:extLst>
                    <a:ext uri="{FF2B5EF4-FFF2-40B4-BE49-F238E27FC236}">
                      <a16:creationId xmlns:a16="http://schemas.microsoft.com/office/drawing/2014/main" id="{6A50899E-DD92-7D5D-FE66-BA956B7E79B1}"/>
                    </a:ext>
                  </a:extLst>
                </p:cNvPr>
                <p:cNvPicPr/>
                <p:nvPr/>
              </p:nvPicPr>
              <p:blipFill>
                <a:blip r:embed="rId346"/>
                <a:stretch>
                  <a:fillRect/>
                </a:stretch>
              </p:blipFill>
              <p:spPr>
                <a:xfrm>
                  <a:off x="10273189" y="784702"/>
                  <a:ext cx="113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24FBBEBB-62EC-BA3C-8057-1097F7859D08}"/>
                    </a:ext>
                  </a:extLst>
                </p14:cNvPr>
                <p14:cNvContentPartPr/>
                <p14:nvPr/>
              </p14:nvContentPartPr>
              <p14:xfrm>
                <a:off x="10420429" y="850582"/>
                <a:ext cx="36360" cy="133560"/>
              </p14:xfrm>
            </p:contentPart>
          </mc:Choice>
          <mc:Fallback xmlns="">
            <p:pic>
              <p:nvPicPr>
                <p:cNvPr id="235" name="Freihand 234">
                  <a:extLst>
                    <a:ext uri="{FF2B5EF4-FFF2-40B4-BE49-F238E27FC236}">
                      <a16:creationId xmlns:a16="http://schemas.microsoft.com/office/drawing/2014/main" id="{24FBBEBB-62EC-BA3C-8057-1097F7859D08}"/>
                    </a:ext>
                  </a:extLst>
                </p:cNvPr>
                <p:cNvPicPr/>
                <p:nvPr/>
              </p:nvPicPr>
              <p:blipFill>
                <a:blip r:embed="rId348"/>
                <a:stretch>
                  <a:fillRect/>
                </a:stretch>
              </p:blipFill>
              <p:spPr>
                <a:xfrm>
                  <a:off x="10411429" y="841942"/>
                  <a:ext cx="54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09904058-C268-968A-E114-A49C0908C34B}"/>
                    </a:ext>
                  </a:extLst>
                </p14:cNvPr>
                <p14:cNvContentPartPr/>
                <p14:nvPr/>
              </p14:nvContentPartPr>
              <p14:xfrm>
                <a:off x="10448149" y="770302"/>
                <a:ext cx="5400" cy="7920"/>
              </p14:xfrm>
            </p:contentPart>
          </mc:Choice>
          <mc:Fallback xmlns="">
            <p:pic>
              <p:nvPicPr>
                <p:cNvPr id="236" name="Freihand 235">
                  <a:extLst>
                    <a:ext uri="{FF2B5EF4-FFF2-40B4-BE49-F238E27FC236}">
                      <a16:creationId xmlns:a16="http://schemas.microsoft.com/office/drawing/2014/main" id="{09904058-C268-968A-E114-A49C0908C34B}"/>
                    </a:ext>
                  </a:extLst>
                </p:cNvPr>
                <p:cNvPicPr/>
                <p:nvPr/>
              </p:nvPicPr>
              <p:blipFill>
                <a:blip r:embed="rId350"/>
                <a:stretch>
                  <a:fillRect/>
                </a:stretch>
              </p:blipFill>
              <p:spPr>
                <a:xfrm>
                  <a:off x="10439149" y="761662"/>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62DC0039-4235-9329-D7AC-875F99624B86}"/>
                    </a:ext>
                  </a:extLst>
                </p14:cNvPr>
                <p14:cNvContentPartPr/>
                <p14:nvPr/>
              </p14:nvContentPartPr>
              <p14:xfrm>
                <a:off x="10501069" y="861022"/>
                <a:ext cx="172800" cy="99000"/>
              </p14:xfrm>
            </p:contentPart>
          </mc:Choice>
          <mc:Fallback xmlns="">
            <p:pic>
              <p:nvPicPr>
                <p:cNvPr id="237" name="Freihand 236">
                  <a:extLst>
                    <a:ext uri="{FF2B5EF4-FFF2-40B4-BE49-F238E27FC236}">
                      <a16:creationId xmlns:a16="http://schemas.microsoft.com/office/drawing/2014/main" id="{62DC0039-4235-9329-D7AC-875F99624B86}"/>
                    </a:ext>
                  </a:extLst>
                </p:cNvPr>
                <p:cNvPicPr/>
                <p:nvPr/>
              </p:nvPicPr>
              <p:blipFill>
                <a:blip r:embed="rId352"/>
                <a:stretch>
                  <a:fillRect/>
                </a:stretch>
              </p:blipFill>
              <p:spPr>
                <a:xfrm>
                  <a:off x="10492429" y="852382"/>
                  <a:ext cx="19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9" name="Freihand 238">
                  <a:extLst>
                    <a:ext uri="{FF2B5EF4-FFF2-40B4-BE49-F238E27FC236}">
                      <a16:creationId xmlns:a16="http://schemas.microsoft.com/office/drawing/2014/main" id="{3C872535-16B4-6027-1797-C1B79485129A}"/>
                    </a:ext>
                  </a:extLst>
                </p14:cNvPr>
                <p14:cNvContentPartPr/>
                <p14:nvPr/>
              </p14:nvContentPartPr>
              <p14:xfrm>
                <a:off x="10695829" y="771022"/>
                <a:ext cx="208800" cy="180000"/>
              </p14:xfrm>
            </p:contentPart>
          </mc:Choice>
          <mc:Fallback xmlns="">
            <p:pic>
              <p:nvPicPr>
                <p:cNvPr id="239" name="Freihand 238">
                  <a:extLst>
                    <a:ext uri="{FF2B5EF4-FFF2-40B4-BE49-F238E27FC236}">
                      <a16:creationId xmlns:a16="http://schemas.microsoft.com/office/drawing/2014/main" id="{3C872535-16B4-6027-1797-C1B79485129A}"/>
                    </a:ext>
                  </a:extLst>
                </p:cNvPr>
                <p:cNvPicPr/>
                <p:nvPr/>
              </p:nvPicPr>
              <p:blipFill>
                <a:blip r:embed="rId354"/>
                <a:stretch>
                  <a:fillRect/>
                </a:stretch>
              </p:blipFill>
              <p:spPr>
                <a:xfrm>
                  <a:off x="10686829" y="762022"/>
                  <a:ext cx="226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1" name="Freihand 240">
                  <a:extLst>
                    <a:ext uri="{FF2B5EF4-FFF2-40B4-BE49-F238E27FC236}">
                      <a16:creationId xmlns:a16="http://schemas.microsoft.com/office/drawing/2014/main" id="{97990975-F3E5-F4AA-CCBC-6DEFCB9F293B}"/>
                    </a:ext>
                  </a:extLst>
                </p14:cNvPr>
                <p14:cNvContentPartPr/>
                <p14:nvPr/>
              </p14:nvContentPartPr>
              <p14:xfrm>
                <a:off x="10925149" y="855262"/>
                <a:ext cx="369000" cy="95400"/>
              </p14:xfrm>
            </p:contentPart>
          </mc:Choice>
          <mc:Fallback xmlns="">
            <p:pic>
              <p:nvPicPr>
                <p:cNvPr id="241" name="Freihand 240">
                  <a:extLst>
                    <a:ext uri="{FF2B5EF4-FFF2-40B4-BE49-F238E27FC236}">
                      <a16:creationId xmlns:a16="http://schemas.microsoft.com/office/drawing/2014/main" id="{97990975-F3E5-F4AA-CCBC-6DEFCB9F293B}"/>
                    </a:ext>
                  </a:extLst>
                </p:cNvPr>
                <p:cNvPicPr/>
                <p:nvPr/>
              </p:nvPicPr>
              <p:blipFill>
                <a:blip r:embed="rId356"/>
                <a:stretch>
                  <a:fillRect/>
                </a:stretch>
              </p:blipFill>
              <p:spPr>
                <a:xfrm>
                  <a:off x="10916149" y="846262"/>
                  <a:ext cx="386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2" name="Freihand 241">
                  <a:extLst>
                    <a:ext uri="{FF2B5EF4-FFF2-40B4-BE49-F238E27FC236}">
                      <a16:creationId xmlns:a16="http://schemas.microsoft.com/office/drawing/2014/main" id="{68E3DB19-0628-B3FC-5E5B-BBF79A84A3AB}"/>
                    </a:ext>
                  </a:extLst>
                </p14:cNvPr>
                <p14:cNvContentPartPr/>
                <p14:nvPr/>
              </p14:nvContentPartPr>
              <p14:xfrm>
                <a:off x="10613029" y="1030582"/>
                <a:ext cx="210960" cy="386280"/>
              </p14:xfrm>
            </p:contentPart>
          </mc:Choice>
          <mc:Fallback xmlns="">
            <p:pic>
              <p:nvPicPr>
                <p:cNvPr id="242" name="Freihand 241">
                  <a:extLst>
                    <a:ext uri="{FF2B5EF4-FFF2-40B4-BE49-F238E27FC236}">
                      <a16:creationId xmlns:a16="http://schemas.microsoft.com/office/drawing/2014/main" id="{68E3DB19-0628-B3FC-5E5B-BBF79A84A3AB}"/>
                    </a:ext>
                  </a:extLst>
                </p:cNvPr>
                <p:cNvPicPr/>
                <p:nvPr/>
              </p:nvPicPr>
              <p:blipFill>
                <a:blip r:embed="rId358"/>
                <a:stretch>
                  <a:fillRect/>
                </a:stretch>
              </p:blipFill>
              <p:spPr>
                <a:xfrm>
                  <a:off x="10604029" y="1021582"/>
                  <a:ext cx="22860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E19D27B3-46B6-5B07-2DCA-F3E30B3E82DD}"/>
                    </a:ext>
                  </a:extLst>
                </p14:cNvPr>
                <p14:cNvContentPartPr/>
                <p14:nvPr/>
              </p14:nvContentPartPr>
              <p14:xfrm>
                <a:off x="10833709" y="1175302"/>
                <a:ext cx="294840" cy="74520"/>
              </p14:xfrm>
            </p:contentPart>
          </mc:Choice>
          <mc:Fallback xmlns="">
            <p:pic>
              <p:nvPicPr>
                <p:cNvPr id="243" name="Freihand 242">
                  <a:extLst>
                    <a:ext uri="{FF2B5EF4-FFF2-40B4-BE49-F238E27FC236}">
                      <a16:creationId xmlns:a16="http://schemas.microsoft.com/office/drawing/2014/main" id="{E19D27B3-46B6-5B07-2DCA-F3E30B3E82DD}"/>
                    </a:ext>
                  </a:extLst>
                </p:cNvPr>
                <p:cNvPicPr/>
                <p:nvPr/>
              </p:nvPicPr>
              <p:blipFill>
                <a:blip r:embed="rId360"/>
                <a:stretch>
                  <a:fillRect/>
                </a:stretch>
              </p:blipFill>
              <p:spPr>
                <a:xfrm>
                  <a:off x="10824709" y="1166662"/>
                  <a:ext cx="312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5" name="Freihand 244">
                  <a:extLst>
                    <a:ext uri="{FF2B5EF4-FFF2-40B4-BE49-F238E27FC236}">
                      <a16:creationId xmlns:a16="http://schemas.microsoft.com/office/drawing/2014/main" id="{49269BF9-DAEA-58E9-BDBF-8D74C5C10D34}"/>
                    </a:ext>
                  </a:extLst>
                </p14:cNvPr>
                <p14:cNvContentPartPr/>
                <p14:nvPr/>
              </p14:nvContentPartPr>
              <p14:xfrm>
                <a:off x="11324749" y="1029862"/>
                <a:ext cx="147600" cy="216000"/>
              </p14:xfrm>
            </p:contentPart>
          </mc:Choice>
          <mc:Fallback xmlns="">
            <p:pic>
              <p:nvPicPr>
                <p:cNvPr id="245" name="Freihand 244">
                  <a:extLst>
                    <a:ext uri="{FF2B5EF4-FFF2-40B4-BE49-F238E27FC236}">
                      <a16:creationId xmlns:a16="http://schemas.microsoft.com/office/drawing/2014/main" id="{49269BF9-DAEA-58E9-BDBF-8D74C5C10D34}"/>
                    </a:ext>
                  </a:extLst>
                </p:cNvPr>
                <p:cNvPicPr/>
                <p:nvPr/>
              </p:nvPicPr>
              <p:blipFill>
                <a:blip r:embed="rId362"/>
                <a:stretch>
                  <a:fillRect/>
                </a:stretch>
              </p:blipFill>
              <p:spPr>
                <a:xfrm>
                  <a:off x="11315749" y="1021222"/>
                  <a:ext cx="165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6" name="Freihand 245">
                  <a:extLst>
                    <a:ext uri="{FF2B5EF4-FFF2-40B4-BE49-F238E27FC236}">
                      <a16:creationId xmlns:a16="http://schemas.microsoft.com/office/drawing/2014/main" id="{CA27FCBB-7077-322C-8A4A-B441E1898492}"/>
                    </a:ext>
                  </a:extLst>
                </p14:cNvPr>
                <p14:cNvContentPartPr/>
                <p14:nvPr/>
              </p14:nvContentPartPr>
              <p14:xfrm>
                <a:off x="11516269" y="1111222"/>
                <a:ext cx="77400" cy="101880"/>
              </p14:xfrm>
            </p:contentPart>
          </mc:Choice>
          <mc:Fallback xmlns="">
            <p:pic>
              <p:nvPicPr>
                <p:cNvPr id="246" name="Freihand 245">
                  <a:extLst>
                    <a:ext uri="{FF2B5EF4-FFF2-40B4-BE49-F238E27FC236}">
                      <a16:creationId xmlns:a16="http://schemas.microsoft.com/office/drawing/2014/main" id="{CA27FCBB-7077-322C-8A4A-B441E1898492}"/>
                    </a:ext>
                  </a:extLst>
                </p:cNvPr>
                <p:cNvPicPr/>
                <p:nvPr/>
              </p:nvPicPr>
              <p:blipFill>
                <a:blip r:embed="rId364"/>
                <a:stretch>
                  <a:fillRect/>
                </a:stretch>
              </p:blipFill>
              <p:spPr>
                <a:xfrm>
                  <a:off x="11507629" y="1102222"/>
                  <a:ext cx="95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7" name="Freihand 246">
                  <a:extLst>
                    <a:ext uri="{FF2B5EF4-FFF2-40B4-BE49-F238E27FC236}">
                      <a16:creationId xmlns:a16="http://schemas.microsoft.com/office/drawing/2014/main" id="{1D2E7395-1210-71C8-FD9D-89A8942C026B}"/>
                    </a:ext>
                  </a:extLst>
                </p14:cNvPr>
                <p14:cNvContentPartPr/>
                <p14:nvPr/>
              </p14:nvContentPartPr>
              <p14:xfrm>
                <a:off x="10993189" y="1416502"/>
                <a:ext cx="266760" cy="110160"/>
              </p14:xfrm>
            </p:contentPart>
          </mc:Choice>
          <mc:Fallback xmlns="">
            <p:pic>
              <p:nvPicPr>
                <p:cNvPr id="247" name="Freihand 246">
                  <a:extLst>
                    <a:ext uri="{FF2B5EF4-FFF2-40B4-BE49-F238E27FC236}">
                      <a16:creationId xmlns:a16="http://schemas.microsoft.com/office/drawing/2014/main" id="{1D2E7395-1210-71C8-FD9D-89A8942C026B}"/>
                    </a:ext>
                  </a:extLst>
                </p:cNvPr>
                <p:cNvPicPr/>
                <p:nvPr/>
              </p:nvPicPr>
              <p:blipFill>
                <a:blip r:embed="rId366"/>
                <a:stretch>
                  <a:fillRect/>
                </a:stretch>
              </p:blipFill>
              <p:spPr>
                <a:xfrm>
                  <a:off x="10984189" y="1407502"/>
                  <a:ext cx="284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Freihand 247">
                  <a:extLst>
                    <a:ext uri="{FF2B5EF4-FFF2-40B4-BE49-F238E27FC236}">
                      <a16:creationId xmlns:a16="http://schemas.microsoft.com/office/drawing/2014/main" id="{D66A26A9-1101-BB44-D00E-56BC7B05ACF0}"/>
                    </a:ext>
                  </a:extLst>
                </p14:cNvPr>
                <p14:cNvContentPartPr/>
                <p14:nvPr/>
              </p14:nvContentPartPr>
              <p14:xfrm>
                <a:off x="11328349" y="1392742"/>
                <a:ext cx="82440" cy="113400"/>
              </p14:xfrm>
            </p:contentPart>
          </mc:Choice>
          <mc:Fallback xmlns="">
            <p:pic>
              <p:nvPicPr>
                <p:cNvPr id="248" name="Freihand 247">
                  <a:extLst>
                    <a:ext uri="{FF2B5EF4-FFF2-40B4-BE49-F238E27FC236}">
                      <a16:creationId xmlns:a16="http://schemas.microsoft.com/office/drawing/2014/main" id="{D66A26A9-1101-BB44-D00E-56BC7B05ACF0}"/>
                    </a:ext>
                  </a:extLst>
                </p:cNvPr>
                <p:cNvPicPr/>
                <p:nvPr/>
              </p:nvPicPr>
              <p:blipFill>
                <a:blip r:embed="rId368"/>
                <a:stretch>
                  <a:fillRect/>
                </a:stretch>
              </p:blipFill>
              <p:spPr>
                <a:xfrm>
                  <a:off x="11319349" y="1384102"/>
                  <a:ext cx="100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9" name="Freihand 248">
                  <a:extLst>
                    <a:ext uri="{FF2B5EF4-FFF2-40B4-BE49-F238E27FC236}">
                      <a16:creationId xmlns:a16="http://schemas.microsoft.com/office/drawing/2014/main" id="{8CD5A896-A384-D62F-6536-694A002FBADC}"/>
                    </a:ext>
                  </a:extLst>
                </p14:cNvPr>
                <p14:cNvContentPartPr/>
                <p14:nvPr/>
              </p14:nvContentPartPr>
              <p14:xfrm>
                <a:off x="11452909" y="1393462"/>
                <a:ext cx="144720" cy="88560"/>
              </p14:xfrm>
            </p:contentPart>
          </mc:Choice>
          <mc:Fallback xmlns="">
            <p:pic>
              <p:nvPicPr>
                <p:cNvPr id="249" name="Freihand 248">
                  <a:extLst>
                    <a:ext uri="{FF2B5EF4-FFF2-40B4-BE49-F238E27FC236}">
                      <a16:creationId xmlns:a16="http://schemas.microsoft.com/office/drawing/2014/main" id="{8CD5A896-A384-D62F-6536-694A002FBADC}"/>
                    </a:ext>
                  </a:extLst>
                </p:cNvPr>
                <p:cNvPicPr/>
                <p:nvPr/>
              </p:nvPicPr>
              <p:blipFill>
                <a:blip r:embed="rId370"/>
                <a:stretch>
                  <a:fillRect/>
                </a:stretch>
              </p:blipFill>
              <p:spPr>
                <a:xfrm>
                  <a:off x="11443909" y="1384822"/>
                  <a:ext cx="162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Freihand 249">
                  <a:extLst>
                    <a:ext uri="{FF2B5EF4-FFF2-40B4-BE49-F238E27FC236}">
                      <a16:creationId xmlns:a16="http://schemas.microsoft.com/office/drawing/2014/main" id="{62B69BB9-B4EA-C9F1-D2E9-9D86DDC527E1}"/>
                    </a:ext>
                  </a:extLst>
                </p14:cNvPr>
                <p14:cNvContentPartPr/>
                <p14:nvPr/>
              </p14:nvContentPartPr>
              <p14:xfrm>
                <a:off x="11631469" y="1385902"/>
                <a:ext cx="133920" cy="93240"/>
              </p14:xfrm>
            </p:contentPart>
          </mc:Choice>
          <mc:Fallback xmlns="">
            <p:pic>
              <p:nvPicPr>
                <p:cNvPr id="250" name="Freihand 249">
                  <a:extLst>
                    <a:ext uri="{FF2B5EF4-FFF2-40B4-BE49-F238E27FC236}">
                      <a16:creationId xmlns:a16="http://schemas.microsoft.com/office/drawing/2014/main" id="{62B69BB9-B4EA-C9F1-D2E9-9D86DDC527E1}"/>
                    </a:ext>
                  </a:extLst>
                </p:cNvPr>
                <p:cNvPicPr/>
                <p:nvPr/>
              </p:nvPicPr>
              <p:blipFill>
                <a:blip r:embed="rId372"/>
                <a:stretch>
                  <a:fillRect/>
                </a:stretch>
              </p:blipFill>
              <p:spPr>
                <a:xfrm>
                  <a:off x="11622829" y="1377262"/>
                  <a:ext cx="15156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3">
            <p14:nvContentPartPr>
              <p14:cNvPr id="252" name="Freihand 251">
                <a:extLst>
                  <a:ext uri="{FF2B5EF4-FFF2-40B4-BE49-F238E27FC236}">
                    <a16:creationId xmlns:a16="http://schemas.microsoft.com/office/drawing/2014/main" id="{E62B6F64-AA0C-DB2C-B693-F807652A6E25}"/>
                  </a:ext>
                </a:extLst>
              </p14:cNvPr>
              <p14:cNvContentPartPr/>
              <p14:nvPr/>
            </p14:nvContentPartPr>
            <p14:xfrm>
              <a:off x="4361989" y="2078902"/>
              <a:ext cx="3960" cy="13320"/>
            </p14:xfrm>
          </p:contentPart>
        </mc:Choice>
        <mc:Fallback xmlns="">
          <p:pic>
            <p:nvPicPr>
              <p:cNvPr id="252" name="Freihand 251">
                <a:extLst>
                  <a:ext uri="{FF2B5EF4-FFF2-40B4-BE49-F238E27FC236}">
                    <a16:creationId xmlns:a16="http://schemas.microsoft.com/office/drawing/2014/main" id="{E62B6F64-AA0C-DB2C-B693-F807652A6E25}"/>
                  </a:ext>
                </a:extLst>
              </p:cNvPr>
              <p:cNvPicPr/>
              <p:nvPr/>
            </p:nvPicPr>
            <p:blipFill>
              <a:blip r:embed="rId374"/>
              <a:stretch>
                <a:fillRect/>
              </a:stretch>
            </p:blipFill>
            <p:spPr>
              <a:xfrm>
                <a:off x="4353349" y="2069902"/>
                <a:ext cx="21600" cy="30960"/>
              </a:xfrm>
              <a:prstGeom prst="rect">
                <a:avLst/>
              </a:prstGeom>
            </p:spPr>
          </p:pic>
        </mc:Fallback>
      </mc:AlternateContent>
      <p:grpSp>
        <p:nvGrpSpPr>
          <p:cNvPr id="338" name="Gruppieren 337">
            <a:extLst>
              <a:ext uri="{FF2B5EF4-FFF2-40B4-BE49-F238E27FC236}">
                <a16:creationId xmlns:a16="http://schemas.microsoft.com/office/drawing/2014/main" id="{ED8B92E9-6223-F3F1-2E5A-32406C63BDB1}"/>
              </a:ext>
            </a:extLst>
          </p:cNvPr>
          <p:cNvGrpSpPr/>
          <p:nvPr/>
        </p:nvGrpSpPr>
        <p:grpSpPr>
          <a:xfrm>
            <a:off x="319549" y="1653382"/>
            <a:ext cx="3974400" cy="1454400"/>
            <a:chOff x="319549" y="1653382"/>
            <a:chExt cx="3974400" cy="1454400"/>
          </a:xfrm>
        </p:grpSpPr>
        <mc:AlternateContent xmlns:mc="http://schemas.openxmlformats.org/markup-compatibility/2006" xmlns:p14="http://schemas.microsoft.com/office/powerpoint/2010/main">
          <mc:Choice Requires="p14">
            <p:contentPart p14:bwMode="auto" r:id="rId375">
              <p14:nvContentPartPr>
                <p14:cNvPr id="253" name="Freihand 252">
                  <a:extLst>
                    <a:ext uri="{FF2B5EF4-FFF2-40B4-BE49-F238E27FC236}">
                      <a16:creationId xmlns:a16="http://schemas.microsoft.com/office/drawing/2014/main" id="{0A9D70AA-D615-A397-4F2B-B2D4C1109D8F}"/>
                    </a:ext>
                  </a:extLst>
                </p14:cNvPr>
                <p14:cNvContentPartPr/>
                <p14:nvPr/>
              </p14:nvContentPartPr>
              <p14:xfrm>
                <a:off x="389389" y="1767862"/>
                <a:ext cx="86400" cy="273240"/>
              </p14:xfrm>
            </p:contentPart>
          </mc:Choice>
          <mc:Fallback xmlns="">
            <p:pic>
              <p:nvPicPr>
                <p:cNvPr id="253" name="Freihand 252">
                  <a:extLst>
                    <a:ext uri="{FF2B5EF4-FFF2-40B4-BE49-F238E27FC236}">
                      <a16:creationId xmlns:a16="http://schemas.microsoft.com/office/drawing/2014/main" id="{0A9D70AA-D615-A397-4F2B-B2D4C1109D8F}"/>
                    </a:ext>
                  </a:extLst>
                </p:cNvPr>
                <p:cNvPicPr/>
                <p:nvPr/>
              </p:nvPicPr>
              <p:blipFill>
                <a:blip r:embed="rId376"/>
                <a:stretch>
                  <a:fillRect/>
                </a:stretch>
              </p:blipFill>
              <p:spPr>
                <a:xfrm>
                  <a:off x="380749" y="1758862"/>
                  <a:ext cx="104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4" name="Freihand 253">
                  <a:extLst>
                    <a:ext uri="{FF2B5EF4-FFF2-40B4-BE49-F238E27FC236}">
                      <a16:creationId xmlns:a16="http://schemas.microsoft.com/office/drawing/2014/main" id="{66C3C2DE-F0E5-7B72-BBEC-077EE411346B}"/>
                    </a:ext>
                  </a:extLst>
                </p14:cNvPr>
                <p14:cNvContentPartPr/>
                <p14:nvPr/>
              </p14:nvContentPartPr>
              <p14:xfrm>
                <a:off x="531949" y="1751302"/>
                <a:ext cx="127440" cy="212760"/>
              </p14:xfrm>
            </p:contentPart>
          </mc:Choice>
          <mc:Fallback xmlns="">
            <p:pic>
              <p:nvPicPr>
                <p:cNvPr id="254" name="Freihand 253">
                  <a:extLst>
                    <a:ext uri="{FF2B5EF4-FFF2-40B4-BE49-F238E27FC236}">
                      <a16:creationId xmlns:a16="http://schemas.microsoft.com/office/drawing/2014/main" id="{66C3C2DE-F0E5-7B72-BBEC-077EE411346B}"/>
                    </a:ext>
                  </a:extLst>
                </p:cNvPr>
                <p:cNvPicPr/>
                <p:nvPr/>
              </p:nvPicPr>
              <p:blipFill>
                <a:blip r:embed="rId378"/>
                <a:stretch>
                  <a:fillRect/>
                </a:stretch>
              </p:blipFill>
              <p:spPr>
                <a:xfrm>
                  <a:off x="522949" y="1742302"/>
                  <a:ext cx="145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5" name="Freihand 254">
                  <a:extLst>
                    <a:ext uri="{FF2B5EF4-FFF2-40B4-BE49-F238E27FC236}">
                      <a16:creationId xmlns:a16="http://schemas.microsoft.com/office/drawing/2014/main" id="{355C9025-C37E-98DC-4D64-F81539823AA8}"/>
                    </a:ext>
                  </a:extLst>
                </p14:cNvPr>
                <p14:cNvContentPartPr/>
                <p14:nvPr/>
              </p14:nvContentPartPr>
              <p14:xfrm>
                <a:off x="709789" y="1744102"/>
                <a:ext cx="18000" cy="161280"/>
              </p14:xfrm>
            </p:contentPart>
          </mc:Choice>
          <mc:Fallback xmlns="">
            <p:pic>
              <p:nvPicPr>
                <p:cNvPr id="255" name="Freihand 254">
                  <a:extLst>
                    <a:ext uri="{FF2B5EF4-FFF2-40B4-BE49-F238E27FC236}">
                      <a16:creationId xmlns:a16="http://schemas.microsoft.com/office/drawing/2014/main" id="{355C9025-C37E-98DC-4D64-F81539823AA8}"/>
                    </a:ext>
                  </a:extLst>
                </p:cNvPr>
                <p:cNvPicPr/>
                <p:nvPr/>
              </p:nvPicPr>
              <p:blipFill>
                <a:blip r:embed="rId380"/>
                <a:stretch>
                  <a:fillRect/>
                </a:stretch>
              </p:blipFill>
              <p:spPr>
                <a:xfrm>
                  <a:off x="701149" y="1735102"/>
                  <a:ext cx="35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6" name="Freihand 255">
                  <a:extLst>
                    <a:ext uri="{FF2B5EF4-FFF2-40B4-BE49-F238E27FC236}">
                      <a16:creationId xmlns:a16="http://schemas.microsoft.com/office/drawing/2014/main" id="{7C2ED757-3FF8-6D5F-ADB8-BC030BD15F4F}"/>
                    </a:ext>
                  </a:extLst>
                </p14:cNvPr>
                <p14:cNvContentPartPr/>
                <p14:nvPr/>
              </p14:nvContentPartPr>
              <p14:xfrm>
                <a:off x="777829" y="1814302"/>
                <a:ext cx="80640" cy="113400"/>
              </p14:xfrm>
            </p:contentPart>
          </mc:Choice>
          <mc:Fallback xmlns="">
            <p:pic>
              <p:nvPicPr>
                <p:cNvPr id="256" name="Freihand 255">
                  <a:extLst>
                    <a:ext uri="{FF2B5EF4-FFF2-40B4-BE49-F238E27FC236}">
                      <a16:creationId xmlns:a16="http://schemas.microsoft.com/office/drawing/2014/main" id="{7C2ED757-3FF8-6D5F-ADB8-BC030BD15F4F}"/>
                    </a:ext>
                  </a:extLst>
                </p:cNvPr>
                <p:cNvPicPr/>
                <p:nvPr/>
              </p:nvPicPr>
              <p:blipFill>
                <a:blip r:embed="rId382"/>
                <a:stretch>
                  <a:fillRect/>
                </a:stretch>
              </p:blipFill>
              <p:spPr>
                <a:xfrm>
                  <a:off x="769189" y="1805302"/>
                  <a:ext cx="98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7" name="Freihand 256">
                  <a:extLst>
                    <a:ext uri="{FF2B5EF4-FFF2-40B4-BE49-F238E27FC236}">
                      <a16:creationId xmlns:a16="http://schemas.microsoft.com/office/drawing/2014/main" id="{A20DABEB-3499-8917-6605-844575933429}"/>
                    </a:ext>
                  </a:extLst>
                </p14:cNvPr>
                <p14:cNvContentPartPr/>
                <p14:nvPr/>
              </p14:nvContentPartPr>
              <p14:xfrm>
                <a:off x="1082029" y="1820062"/>
                <a:ext cx="206280" cy="96480"/>
              </p14:xfrm>
            </p:contentPart>
          </mc:Choice>
          <mc:Fallback xmlns="">
            <p:pic>
              <p:nvPicPr>
                <p:cNvPr id="257" name="Freihand 256">
                  <a:extLst>
                    <a:ext uri="{FF2B5EF4-FFF2-40B4-BE49-F238E27FC236}">
                      <a16:creationId xmlns:a16="http://schemas.microsoft.com/office/drawing/2014/main" id="{A20DABEB-3499-8917-6605-844575933429}"/>
                    </a:ext>
                  </a:extLst>
                </p:cNvPr>
                <p:cNvPicPr/>
                <p:nvPr/>
              </p:nvPicPr>
              <p:blipFill>
                <a:blip r:embed="rId384"/>
                <a:stretch>
                  <a:fillRect/>
                </a:stretch>
              </p:blipFill>
              <p:spPr>
                <a:xfrm>
                  <a:off x="1073029" y="1811422"/>
                  <a:ext cx="223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8" name="Freihand 257">
                  <a:extLst>
                    <a:ext uri="{FF2B5EF4-FFF2-40B4-BE49-F238E27FC236}">
                      <a16:creationId xmlns:a16="http://schemas.microsoft.com/office/drawing/2014/main" id="{0240471A-7C96-65AC-2020-8D117D71BED2}"/>
                    </a:ext>
                  </a:extLst>
                </p14:cNvPr>
                <p14:cNvContentPartPr/>
                <p14:nvPr/>
              </p14:nvContentPartPr>
              <p14:xfrm>
                <a:off x="1366789" y="1803502"/>
                <a:ext cx="60120" cy="105120"/>
              </p14:xfrm>
            </p:contentPart>
          </mc:Choice>
          <mc:Fallback xmlns="">
            <p:pic>
              <p:nvPicPr>
                <p:cNvPr id="258" name="Freihand 257">
                  <a:extLst>
                    <a:ext uri="{FF2B5EF4-FFF2-40B4-BE49-F238E27FC236}">
                      <a16:creationId xmlns:a16="http://schemas.microsoft.com/office/drawing/2014/main" id="{0240471A-7C96-65AC-2020-8D117D71BED2}"/>
                    </a:ext>
                  </a:extLst>
                </p:cNvPr>
                <p:cNvPicPr/>
                <p:nvPr/>
              </p:nvPicPr>
              <p:blipFill>
                <a:blip r:embed="rId386"/>
                <a:stretch>
                  <a:fillRect/>
                </a:stretch>
              </p:blipFill>
              <p:spPr>
                <a:xfrm>
                  <a:off x="1357789" y="1794502"/>
                  <a:ext cx="77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9" name="Freihand 258">
                  <a:extLst>
                    <a:ext uri="{FF2B5EF4-FFF2-40B4-BE49-F238E27FC236}">
                      <a16:creationId xmlns:a16="http://schemas.microsoft.com/office/drawing/2014/main" id="{CA0CA8C1-F579-D027-7784-DD01CCB6CFF9}"/>
                    </a:ext>
                  </a:extLst>
                </p14:cNvPr>
                <p14:cNvContentPartPr/>
                <p14:nvPr/>
              </p14:nvContentPartPr>
              <p14:xfrm>
                <a:off x="1465069" y="1795942"/>
                <a:ext cx="118080" cy="93960"/>
              </p14:xfrm>
            </p:contentPart>
          </mc:Choice>
          <mc:Fallback xmlns="">
            <p:pic>
              <p:nvPicPr>
                <p:cNvPr id="259" name="Freihand 258">
                  <a:extLst>
                    <a:ext uri="{FF2B5EF4-FFF2-40B4-BE49-F238E27FC236}">
                      <a16:creationId xmlns:a16="http://schemas.microsoft.com/office/drawing/2014/main" id="{CA0CA8C1-F579-D027-7784-DD01CCB6CFF9}"/>
                    </a:ext>
                  </a:extLst>
                </p:cNvPr>
                <p:cNvPicPr/>
                <p:nvPr/>
              </p:nvPicPr>
              <p:blipFill>
                <a:blip r:embed="rId388"/>
                <a:stretch>
                  <a:fillRect/>
                </a:stretch>
              </p:blipFill>
              <p:spPr>
                <a:xfrm>
                  <a:off x="1456429" y="1786942"/>
                  <a:ext cx="135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0" name="Freihand 259">
                  <a:extLst>
                    <a:ext uri="{FF2B5EF4-FFF2-40B4-BE49-F238E27FC236}">
                      <a16:creationId xmlns:a16="http://schemas.microsoft.com/office/drawing/2014/main" id="{57500EE5-ECDC-77D7-AFA5-8C9A484FDD2C}"/>
                    </a:ext>
                  </a:extLst>
                </p14:cNvPr>
                <p14:cNvContentPartPr/>
                <p14:nvPr/>
              </p14:nvContentPartPr>
              <p14:xfrm>
                <a:off x="1638949" y="1758502"/>
                <a:ext cx="87120" cy="129600"/>
              </p14:xfrm>
            </p:contentPart>
          </mc:Choice>
          <mc:Fallback xmlns="">
            <p:pic>
              <p:nvPicPr>
                <p:cNvPr id="260" name="Freihand 259">
                  <a:extLst>
                    <a:ext uri="{FF2B5EF4-FFF2-40B4-BE49-F238E27FC236}">
                      <a16:creationId xmlns:a16="http://schemas.microsoft.com/office/drawing/2014/main" id="{57500EE5-ECDC-77D7-AFA5-8C9A484FDD2C}"/>
                    </a:ext>
                  </a:extLst>
                </p:cNvPr>
                <p:cNvPicPr/>
                <p:nvPr/>
              </p:nvPicPr>
              <p:blipFill>
                <a:blip r:embed="rId390"/>
                <a:stretch>
                  <a:fillRect/>
                </a:stretch>
              </p:blipFill>
              <p:spPr>
                <a:xfrm>
                  <a:off x="1629949" y="1749862"/>
                  <a:ext cx="104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1" name="Freihand 260">
                  <a:extLst>
                    <a:ext uri="{FF2B5EF4-FFF2-40B4-BE49-F238E27FC236}">
                      <a16:creationId xmlns:a16="http://schemas.microsoft.com/office/drawing/2014/main" id="{60708AAB-FF6A-ACA9-AD43-271A9A27064F}"/>
                    </a:ext>
                  </a:extLst>
                </p14:cNvPr>
                <p14:cNvContentPartPr/>
                <p14:nvPr/>
              </p14:nvContentPartPr>
              <p14:xfrm>
                <a:off x="1780429" y="1749142"/>
                <a:ext cx="244800" cy="100080"/>
              </p14:xfrm>
            </p:contentPart>
          </mc:Choice>
          <mc:Fallback xmlns="">
            <p:pic>
              <p:nvPicPr>
                <p:cNvPr id="261" name="Freihand 260">
                  <a:extLst>
                    <a:ext uri="{FF2B5EF4-FFF2-40B4-BE49-F238E27FC236}">
                      <a16:creationId xmlns:a16="http://schemas.microsoft.com/office/drawing/2014/main" id="{60708AAB-FF6A-ACA9-AD43-271A9A27064F}"/>
                    </a:ext>
                  </a:extLst>
                </p:cNvPr>
                <p:cNvPicPr/>
                <p:nvPr/>
              </p:nvPicPr>
              <p:blipFill>
                <a:blip r:embed="rId392"/>
                <a:stretch>
                  <a:fillRect/>
                </a:stretch>
              </p:blipFill>
              <p:spPr>
                <a:xfrm>
                  <a:off x="1771429" y="1740502"/>
                  <a:ext cx="262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2" name="Freihand 261">
                  <a:extLst>
                    <a:ext uri="{FF2B5EF4-FFF2-40B4-BE49-F238E27FC236}">
                      <a16:creationId xmlns:a16="http://schemas.microsoft.com/office/drawing/2014/main" id="{765EE7D4-B577-7F0C-5008-3181218D8F47}"/>
                    </a:ext>
                  </a:extLst>
                </p14:cNvPr>
                <p14:cNvContentPartPr/>
                <p14:nvPr/>
              </p14:nvContentPartPr>
              <p14:xfrm>
                <a:off x="2224669" y="1756342"/>
                <a:ext cx="20880" cy="96840"/>
              </p14:xfrm>
            </p:contentPart>
          </mc:Choice>
          <mc:Fallback xmlns="">
            <p:pic>
              <p:nvPicPr>
                <p:cNvPr id="262" name="Freihand 261">
                  <a:extLst>
                    <a:ext uri="{FF2B5EF4-FFF2-40B4-BE49-F238E27FC236}">
                      <a16:creationId xmlns:a16="http://schemas.microsoft.com/office/drawing/2014/main" id="{765EE7D4-B577-7F0C-5008-3181218D8F47}"/>
                    </a:ext>
                  </a:extLst>
                </p:cNvPr>
                <p:cNvPicPr/>
                <p:nvPr/>
              </p:nvPicPr>
              <p:blipFill>
                <a:blip r:embed="rId394"/>
                <a:stretch>
                  <a:fillRect/>
                </a:stretch>
              </p:blipFill>
              <p:spPr>
                <a:xfrm>
                  <a:off x="2216029" y="1747342"/>
                  <a:ext cx="38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3" name="Freihand 262">
                  <a:extLst>
                    <a:ext uri="{FF2B5EF4-FFF2-40B4-BE49-F238E27FC236}">
                      <a16:creationId xmlns:a16="http://schemas.microsoft.com/office/drawing/2014/main" id="{A2BD8050-A8D6-DC8A-95DA-D5F26F83E4C5}"/>
                    </a:ext>
                  </a:extLst>
                </p14:cNvPr>
                <p14:cNvContentPartPr/>
                <p14:nvPr/>
              </p14:nvContentPartPr>
              <p14:xfrm>
                <a:off x="2222149" y="1693342"/>
                <a:ext cx="49320" cy="14400"/>
              </p14:xfrm>
            </p:contentPart>
          </mc:Choice>
          <mc:Fallback xmlns="">
            <p:pic>
              <p:nvPicPr>
                <p:cNvPr id="263" name="Freihand 262">
                  <a:extLst>
                    <a:ext uri="{FF2B5EF4-FFF2-40B4-BE49-F238E27FC236}">
                      <a16:creationId xmlns:a16="http://schemas.microsoft.com/office/drawing/2014/main" id="{A2BD8050-A8D6-DC8A-95DA-D5F26F83E4C5}"/>
                    </a:ext>
                  </a:extLst>
                </p:cNvPr>
                <p:cNvPicPr/>
                <p:nvPr/>
              </p:nvPicPr>
              <p:blipFill>
                <a:blip r:embed="rId396"/>
                <a:stretch>
                  <a:fillRect/>
                </a:stretch>
              </p:blipFill>
              <p:spPr>
                <a:xfrm>
                  <a:off x="2213509" y="1684702"/>
                  <a:ext cx="66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4" name="Freihand 263">
                  <a:extLst>
                    <a:ext uri="{FF2B5EF4-FFF2-40B4-BE49-F238E27FC236}">
                      <a16:creationId xmlns:a16="http://schemas.microsoft.com/office/drawing/2014/main" id="{B0AC388D-9DDF-DBCC-0BF8-D35988323F29}"/>
                    </a:ext>
                  </a:extLst>
                </p14:cNvPr>
                <p14:cNvContentPartPr/>
                <p14:nvPr/>
              </p14:nvContentPartPr>
              <p14:xfrm>
                <a:off x="2308189" y="1731142"/>
                <a:ext cx="67680" cy="137880"/>
              </p14:xfrm>
            </p:contentPart>
          </mc:Choice>
          <mc:Fallback xmlns="">
            <p:pic>
              <p:nvPicPr>
                <p:cNvPr id="264" name="Freihand 263">
                  <a:extLst>
                    <a:ext uri="{FF2B5EF4-FFF2-40B4-BE49-F238E27FC236}">
                      <a16:creationId xmlns:a16="http://schemas.microsoft.com/office/drawing/2014/main" id="{B0AC388D-9DDF-DBCC-0BF8-D35988323F29}"/>
                    </a:ext>
                  </a:extLst>
                </p:cNvPr>
                <p:cNvPicPr/>
                <p:nvPr/>
              </p:nvPicPr>
              <p:blipFill>
                <a:blip r:embed="rId398"/>
                <a:stretch>
                  <a:fillRect/>
                </a:stretch>
              </p:blipFill>
              <p:spPr>
                <a:xfrm>
                  <a:off x="2299189" y="1722142"/>
                  <a:ext cx="85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5" name="Freihand 264">
                  <a:extLst>
                    <a:ext uri="{FF2B5EF4-FFF2-40B4-BE49-F238E27FC236}">
                      <a16:creationId xmlns:a16="http://schemas.microsoft.com/office/drawing/2014/main" id="{4FFF844B-6D17-E4EB-B337-89A36094D329}"/>
                    </a:ext>
                  </a:extLst>
                </p14:cNvPr>
                <p14:cNvContentPartPr/>
                <p14:nvPr/>
              </p14:nvContentPartPr>
              <p14:xfrm>
                <a:off x="2531749" y="1758862"/>
                <a:ext cx="109440" cy="111600"/>
              </p14:xfrm>
            </p:contentPart>
          </mc:Choice>
          <mc:Fallback xmlns="">
            <p:pic>
              <p:nvPicPr>
                <p:cNvPr id="265" name="Freihand 264">
                  <a:extLst>
                    <a:ext uri="{FF2B5EF4-FFF2-40B4-BE49-F238E27FC236}">
                      <a16:creationId xmlns:a16="http://schemas.microsoft.com/office/drawing/2014/main" id="{4FFF844B-6D17-E4EB-B337-89A36094D329}"/>
                    </a:ext>
                  </a:extLst>
                </p:cNvPr>
                <p:cNvPicPr/>
                <p:nvPr/>
              </p:nvPicPr>
              <p:blipFill>
                <a:blip r:embed="rId400"/>
                <a:stretch>
                  <a:fillRect/>
                </a:stretch>
              </p:blipFill>
              <p:spPr>
                <a:xfrm>
                  <a:off x="2522749" y="1749862"/>
                  <a:ext cx="127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6" name="Freihand 265">
                  <a:extLst>
                    <a:ext uri="{FF2B5EF4-FFF2-40B4-BE49-F238E27FC236}">
                      <a16:creationId xmlns:a16="http://schemas.microsoft.com/office/drawing/2014/main" id="{34502C2B-0A4C-3D16-6CE2-8DA19E20E637}"/>
                    </a:ext>
                  </a:extLst>
                </p14:cNvPr>
                <p14:cNvContentPartPr/>
                <p14:nvPr/>
              </p14:nvContentPartPr>
              <p14:xfrm>
                <a:off x="2687989" y="1661302"/>
                <a:ext cx="115920" cy="257040"/>
              </p14:xfrm>
            </p:contentPart>
          </mc:Choice>
          <mc:Fallback xmlns="">
            <p:pic>
              <p:nvPicPr>
                <p:cNvPr id="266" name="Freihand 265">
                  <a:extLst>
                    <a:ext uri="{FF2B5EF4-FFF2-40B4-BE49-F238E27FC236}">
                      <a16:creationId xmlns:a16="http://schemas.microsoft.com/office/drawing/2014/main" id="{34502C2B-0A4C-3D16-6CE2-8DA19E20E637}"/>
                    </a:ext>
                  </a:extLst>
                </p:cNvPr>
                <p:cNvPicPr/>
                <p:nvPr/>
              </p:nvPicPr>
              <p:blipFill>
                <a:blip r:embed="rId402"/>
                <a:stretch>
                  <a:fillRect/>
                </a:stretch>
              </p:blipFill>
              <p:spPr>
                <a:xfrm>
                  <a:off x="2679349" y="1652662"/>
                  <a:ext cx="1335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7" name="Freihand 266">
                  <a:extLst>
                    <a:ext uri="{FF2B5EF4-FFF2-40B4-BE49-F238E27FC236}">
                      <a16:creationId xmlns:a16="http://schemas.microsoft.com/office/drawing/2014/main" id="{5FA227F2-AAFB-D0AC-45C4-0120DCF2CEF5}"/>
                    </a:ext>
                  </a:extLst>
                </p14:cNvPr>
                <p14:cNvContentPartPr/>
                <p14:nvPr/>
              </p14:nvContentPartPr>
              <p14:xfrm>
                <a:off x="2821909" y="1737262"/>
                <a:ext cx="246960" cy="86040"/>
              </p14:xfrm>
            </p:contentPart>
          </mc:Choice>
          <mc:Fallback xmlns="">
            <p:pic>
              <p:nvPicPr>
                <p:cNvPr id="267" name="Freihand 266">
                  <a:extLst>
                    <a:ext uri="{FF2B5EF4-FFF2-40B4-BE49-F238E27FC236}">
                      <a16:creationId xmlns:a16="http://schemas.microsoft.com/office/drawing/2014/main" id="{5FA227F2-AAFB-D0AC-45C4-0120DCF2CEF5}"/>
                    </a:ext>
                  </a:extLst>
                </p:cNvPr>
                <p:cNvPicPr/>
                <p:nvPr/>
              </p:nvPicPr>
              <p:blipFill>
                <a:blip r:embed="rId404"/>
                <a:stretch>
                  <a:fillRect/>
                </a:stretch>
              </p:blipFill>
              <p:spPr>
                <a:xfrm>
                  <a:off x="2812909" y="1728262"/>
                  <a:ext cx="264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8" name="Freihand 267">
                  <a:extLst>
                    <a:ext uri="{FF2B5EF4-FFF2-40B4-BE49-F238E27FC236}">
                      <a16:creationId xmlns:a16="http://schemas.microsoft.com/office/drawing/2014/main" id="{E4BB104B-920E-1584-DB73-9B1103FC4F42}"/>
                    </a:ext>
                  </a:extLst>
                </p14:cNvPr>
                <p14:cNvContentPartPr/>
                <p14:nvPr/>
              </p14:nvContentPartPr>
              <p14:xfrm>
                <a:off x="3216829" y="1768582"/>
                <a:ext cx="124200" cy="92880"/>
              </p14:xfrm>
            </p:contentPart>
          </mc:Choice>
          <mc:Fallback xmlns="">
            <p:pic>
              <p:nvPicPr>
                <p:cNvPr id="268" name="Freihand 267">
                  <a:extLst>
                    <a:ext uri="{FF2B5EF4-FFF2-40B4-BE49-F238E27FC236}">
                      <a16:creationId xmlns:a16="http://schemas.microsoft.com/office/drawing/2014/main" id="{E4BB104B-920E-1584-DB73-9B1103FC4F42}"/>
                    </a:ext>
                  </a:extLst>
                </p:cNvPr>
                <p:cNvPicPr/>
                <p:nvPr/>
              </p:nvPicPr>
              <p:blipFill>
                <a:blip r:embed="rId406"/>
                <a:stretch>
                  <a:fillRect/>
                </a:stretch>
              </p:blipFill>
              <p:spPr>
                <a:xfrm>
                  <a:off x="3208189" y="1759582"/>
                  <a:ext cx="141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9" name="Freihand 268">
                  <a:extLst>
                    <a:ext uri="{FF2B5EF4-FFF2-40B4-BE49-F238E27FC236}">
                      <a16:creationId xmlns:a16="http://schemas.microsoft.com/office/drawing/2014/main" id="{6E3EE600-C774-F387-0BB7-FF28AAD05DBE}"/>
                    </a:ext>
                  </a:extLst>
                </p14:cNvPr>
                <p14:cNvContentPartPr/>
                <p14:nvPr/>
              </p14:nvContentPartPr>
              <p14:xfrm>
                <a:off x="3311149" y="1670302"/>
                <a:ext cx="5400" cy="12600"/>
              </p14:xfrm>
            </p:contentPart>
          </mc:Choice>
          <mc:Fallback xmlns="">
            <p:pic>
              <p:nvPicPr>
                <p:cNvPr id="269" name="Freihand 268">
                  <a:extLst>
                    <a:ext uri="{FF2B5EF4-FFF2-40B4-BE49-F238E27FC236}">
                      <a16:creationId xmlns:a16="http://schemas.microsoft.com/office/drawing/2014/main" id="{6E3EE600-C774-F387-0BB7-FF28AAD05DBE}"/>
                    </a:ext>
                  </a:extLst>
                </p:cNvPr>
                <p:cNvPicPr/>
                <p:nvPr/>
              </p:nvPicPr>
              <p:blipFill>
                <a:blip r:embed="rId408"/>
                <a:stretch>
                  <a:fillRect/>
                </a:stretch>
              </p:blipFill>
              <p:spPr>
                <a:xfrm>
                  <a:off x="3302149" y="1661302"/>
                  <a:ext cx="23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0" name="Freihand 269">
                  <a:extLst>
                    <a:ext uri="{FF2B5EF4-FFF2-40B4-BE49-F238E27FC236}">
                      <a16:creationId xmlns:a16="http://schemas.microsoft.com/office/drawing/2014/main" id="{277DC699-5241-18F2-6A62-FC33D29CA3A6}"/>
                    </a:ext>
                  </a:extLst>
                </p14:cNvPr>
                <p14:cNvContentPartPr/>
                <p14:nvPr/>
              </p14:nvContentPartPr>
              <p14:xfrm>
                <a:off x="3408349" y="1754542"/>
                <a:ext cx="93240" cy="135000"/>
              </p14:xfrm>
            </p:contentPart>
          </mc:Choice>
          <mc:Fallback xmlns="">
            <p:pic>
              <p:nvPicPr>
                <p:cNvPr id="270" name="Freihand 269">
                  <a:extLst>
                    <a:ext uri="{FF2B5EF4-FFF2-40B4-BE49-F238E27FC236}">
                      <a16:creationId xmlns:a16="http://schemas.microsoft.com/office/drawing/2014/main" id="{277DC699-5241-18F2-6A62-FC33D29CA3A6}"/>
                    </a:ext>
                  </a:extLst>
                </p:cNvPr>
                <p:cNvPicPr/>
                <p:nvPr/>
              </p:nvPicPr>
              <p:blipFill>
                <a:blip r:embed="rId410"/>
                <a:stretch>
                  <a:fillRect/>
                </a:stretch>
              </p:blipFill>
              <p:spPr>
                <a:xfrm>
                  <a:off x="3399349" y="1745902"/>
                  <a:ext cx="110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1" name="Freihand 270">
                  <a:extLst>
                    <a:ext uri="{FF2B5EF4-FFF2-40B4-BE49-F238E27FC236}">
                      <a16:creationId xmlns:a16="http://schemas.microsoft.com/office/drawing/2014/main" id="{5CC271D6-CFBA-C9ED-B2B0-609AE9F15E4E}"/>
                    </a:ext>
                  </a:extLst>
                </p14:cNvPr>
                <p14:cNvContentPartPr/>
                <p14:nvPr/>
              </p14:nvContentPartPr>
              <p14:xfrm>
                <a:off x="3563149" y="1766782"/>
                <a:ext cx="81720" cy="87840"/>
              </p14:xfrm>
            </p:contentPart>
          </mc:Choice>
          <mc:Fallback xmlns="">
            <p:pic>
              <p:nvPicPr>
                <p:cNvPr id="271" name="Freihand 270">
                  <a:extLst>
                    <a:ext uri="{FF2B5EF4-FFF2-40B4-BE49-F238E27FC236}">
                      <a16:creationId xmlns:a16="http://schemas.microsoft.com/office/drawing/2014/main" id="{5CC271D6-CFBA-C9ED-B2B0-609AE9F15E4E}"/>
                    </a:ext>
                  </a:extLst>
                </p:cNvPr>
                <p:cNvPicPr/>
                <p:nvPr/>
              </p:nvPicPr>
              <p:blipFill>
                <a:blip r:embed="rId412"/>
                <a:stretch>
                  <a:fillRect/>
                </a:stretch>
              </p:blipFill>
              <p:spPr>
                <a:xfrm>
                  <a:off x="3554509" y="1758142"/>
                  <a:ext cx="99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2" name="Freihand 271">
                  <a:extLst>
                    <a:ext uri="{FF2B5EF4-FFF2-40B4-BE49-F238E27FC236}">
                      <a16:creationId xmlns:a16="http://schemas.microsoft.com/office/drawing/2014/main" id="{D6A00F45-3EAD-3F71-5A22-EB65E354C24A}"/>
                    </a:ext>
                  </a:extLst>
                </p14:cNvPr>
                <p14:cNvContentPartPr/>
                <p14:nvPr/>
              </p14:nvContentPartPr>
              <p14:xfrm>
                <a:off x="3702829" y="1668862"/>
                <a:ext cx="186840" cy="175320"/>
              </p14:xfrm>
            </p:contentPart>
          </mc:Choice>
          <mc:Fallback xmlns="">
            <p:pic>
              <p:nvPicPr>
                <p:cNvPr id="272" name="Freihand 271">
                  <a:extLst>
                    <a:ext uri="{FF2B5EF4-FFF2-40B4-BE49-F238E27FC236}">
                      <a16:creationId xmlns:a16="http://schemas.microsoft.com/office/drawing/2014/main" id="{D6A00F45-3EAD-3F71-5A22-EB65E354C24A}"/>
                    </a:ext>
                  </a:extLst>
                </p:cNvPr>
                <p:cNvPicPr/>
                <p:nvPr/>
              </p:nvPicPr>
              <p:blipFill>
                <a:blip r:embed="rId414"/>
                <a:stretch>
                  <a:fillRect/>
                </a:stretch>
              </p:blipFill>
              <p:spPr>
                <a:xfrm>
                  <a:off x="3694189" y="1660222"/>
                  <a:ext cx="204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4" name="Freihand 273">
                  <a:extLst>
                    <a:ext uri="{FF2B5EF4-FFF2-40B4-BE49-F238E27FC236}">
                      <a16:creationId xmlns:a16="http://schemas.microsoft.com/office/drawing/2014/main" id="{1406ABE5-5FC4-8730-0F5C-8E9444DC3AB4}"/>
                    </a:ext>
                  </a:extLst>
                </p14:cNvPr>
                <p14:cNvContentPartPr/>
                <p14:nvPr/>
              </p14:nvContentPartPr>
              <p14:xfrm>
                <a:off x="4022869" y="1653382"/>
                <a:ext cx="128160" cy="199080"/>
              </p14:xfrm>
            </p:contentPart>
          </mc:Choice>
          <mc:Fallback xmlns="">
            <p:pic>
              <p:nvPicPr>
                <p:cNvPr id="274" name="Freihand 273">
                  <a:extLst>
                    <a:ext uri="{FF2B5EF4-FFF2-40B4-BE49-F238E27FC236}">
                      <a16:creationId xmlns:a16="http://schemas.microsoft.com/office/drawing/2014/main" id="{1406ABE5-5FC4-8730-0F5C-8E9444DC3AB4}"/>
                    </a:ext>
                  </a:extLst>
                </p:cNvPr>
                <p:cNvPicPr/>
                <p:nvPr/>
              </p:nvPicPr>
              <p:blipFill>
                <a:blip r:embed="rId416"/>
                <a:stretch>
                  <a:fillRect/>
                </a:stretch>
              </p:blipFill>
              <p:spPr>
                <a:xfrm>
                  <a:off x="4013869" y="1644742"/>
                  <a:ext cx="145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5" name="Freihand 274">
                  <a:extLst>
                    <a:ext uri="{FF2B5EF4-FFF2-40B4-BE49-F238E27FC236}">
                      <a16:creationId xmlns:a16="http://schemas.microsoft.com/office/drawing/2014/main" id="{E0B6618F-C1E0-7785-7E35-7F49ED4A79F1}"/>
                    </a:ext>
                  </a:extLst>
                </p14:cNvPr>
                <p14:cNvContentPartPr/>
                <p14:nvPr/>
              </p14:nvContentPartPr>
              <p14:xfrm>
                <a:off x="4171549" y="1716382"/>
                <a:ext cx="122400" cy="134640"/>
              </p14:xfrm>
            </p:contentPart>
          </mc:Choice>
          <mc:Fallback xmlns="">
            <p:pic>
              <p:nvPicPr>
                <p:cNvPr id="275" name="Freihand 274">
                  <a:extLst>
                    <a:ext uri="{FF2B5EF4-FFF2-40B4-BE49-F238E27FC236}">
                      <a16:creationId xmlns:a16="http://schemas.microsoft.com/office/drawing/2014/main" id="{E0B6618F-C1E0-7785-7E35-7F49ED4A79F1}"/>
                    </a:ext>
                  </a:extLst>
                </p:cNvPr>
                <p:cNvPicPr/>
                <p:nvPr/>
              </p:nvPicPr>
              <p:blipFill>
                <a:blip r:embed="rId418"/>
                <a:stretch>
                  <a:fillRect/>
                </a:stretch>
              </p:blipFill>
              <p:spPr>
                <a:xfrm>
                  <a:off x="4162909" y="1707742"/>
                  <a:ext cx="140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7" name="Freihand 276">
                  <a:extLst>
                    <a:ext uri="{FF2B5EF4-FFF2-40B4-BE49-F238E27FC236}">
                      <a16:creationId xmlns:a16="http://schemas.microsoft.com/office/drawing/2014/main" id="{8D917BB7-D289-7A45-7F14-787B586CDF58}"/>
                    </a:ext>
                  </a:extLst>
                </p14:cNvPr>
                <p14:cNvContentPartPr/>
                <p14:nvPr/>
              </p14:nvContentPartPr>
              <p14:xfrm>
                <a:off x="319549" y="2146582"/>
                <a:ext cx="166320" cy="182520"/>
              </p14:xfrm>
            </p:contentPart>
          </mc:Choice>
          <mc:Fallback xmlns="">
            <p:pic>
              <p:nvPicPr>
                <p:cNvPr id="277" name="Freihand 276">
                  <a:extLst>
                    <a:ext uri="{FF2B5EF4-FFF2-40B4-BE49-F238E27FC236}">
                      <a16:creationId xmlns:a16="http://schemas.microsoft.com/office/drawing/2014/main" id="{8D917BB7-D289-7A45-7F14-787B586CDF58}"/>
                    </a:ext>
                  </a:extLst>
                </p:cNvPr>
                <p:cNvPicPr/>
                <p:nvPr/>
              </p:nvPicPr>
              <p:blipFill>
                <a:blip r:embed="rId420"/>
                <a:stretch>
                  <a:fillRect/>
                </a:stretch>
              </p:blipFill>
              <p:spPr>
                <a:xfrm>
                  <a:off x="310909" y="2137582"/>
                  <a:ext cx="183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8" name="Freihand 277">
                  <a:extLst>
                    <a:ext uri="{FF2B5EF4-FFF2-40B4-BE49-F238E27FC236}">
                      <a16:creationId xmlns:a16="http://schemas.microsoft.com/office/drawing/2014/main" id="{935B59D8-CC5E-65AF-DB31-41D9C66AB78D}"/>
                    </a:ext>
                  </a:extLst>
                </p14:cNvPr>
                <p14:cNvContentPartPr/>
                <p14:nvPr/>
              </p14:nvContentPartPr>
              <p14:xfrm>
                <a:off x="536269" y="2158462"/>
                <a:ext cx="116280" cy="161280"/>
              </p14:xfrm>
            </p:contentPart>
          </mc:Choice>
          <mc:Fallback xmlns="">
            <p:pic>
              <p:nvPicPr>
                <p:cNvPr id="278" name="Freihand 277">
                  <a:extLst>
                    <a:ext uri="{FF2B5EF4-FFF2-40B4-BE49-F238E27FC236}">
                      <a16:creationId xmlns:a16="http://schemas.microsoft.com/office/drawing/2014/main" id="{935B59D8-CC5E-65AF-DB31-41D9C66AB78D}"/>
                    </a:ext>
                  </a:extLst>
                </p:cNvPr>
                <p:cNvPicPr/>
                <p:nvPr/>
              </p:nvPicPr>
              <p:blipFill>
                <a:blip r:embed="rId422"/>
                <a:stretch>
                  <a:fillRect/>
                </a:stretch>
              </p:blipFill>
              <p:spPr>
                <a:xfrm>
                  <a:off x="527629" y="2149462"/>
                  <a:ext cx="13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9" name="Freihand 278">
                  <a:extLst>
                    <a:ext uri="{FF2B5EF4-FFF2-40B4-BE49-F238E27FC236}">
                      <a16:creationId xmlns:a16="http://schemas.microsoft.com/office/drawing/2014/main" id="{B4C19777-DD79-5984-3C09-ABAB447FA345}"/>
                    </a:ext>
                  </a:extLst>
                </p14:cNvPr>
                <p14:cNvContentPartPr/>
                <p14:nvPr/>
              </p14:nvContentPartPr>
              <p14:xfrm>
                <a:off x="742549" y="2146582"/>
                <a:ext cx="88200" cy="146160"/>
              </p14:xfrm>
            </p:contentPart>
          </mc:Choice>
          <mc:Fallback xmlns="">
            <p:pic>
              <p:nvPicPr>
                <p:cNvPr id="279" name="Freihand 278">
                  <a:extLst>
                    <a:ext uri="{FF2B5EF4-FFF2-40B4-BE49-F238E27FC236}">
                      <a16:creationId xmlns:a16="http://schemas.microsoft.com/office/drawing/2014/main" id="{B4C19777-DD79-5984-3C09-ABAB447FA345}"/>
                    </a:ext>
                  </a:extLst>
                </p:cNvPr>
                <p:cNvPicPr/>
                <p:nvPr/>
              </p:nvPicPr>
              <p:blipFill>
                <a:blip r:embed="rId424"/>
                <a:stretch>
                  <a:fillRect/>
                </a:stretch>
              </p:blipFill>
              <p:spPr>
                <a:xfrm>
                  <a:off x="733549" y="2137582"/>
                  <a:ext cx="105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0" name="Freihand 279">
                  <a:extLst>
                    <a:ext uri="{FF2B5EF4-FFF2-40B4-BE49-F238E27FC236}">
                      <a16:creationId xmlns:a16="http://schemas.microsoft.com/office/drawing/2014/main" id="{D2F6DEF9-00D9-89B3-FA11-F96721387ABA}"/>
                    </a:ext>
                  </a:extLst>
                </p14:cNvPr>
                <p14:cNvContentPartPr/>
                <p14:nvPr/>
              </p14:nvContentPartPr>
              <p14:xfrm>
                <a:off x="888349" y="2137582"/>
                <a:ext cx="73080" cy="139320"/>
              </p14:xfrm>
            </p:contentPart>
          </mc:Choice>
          <mc:Fallback xmlns="">
            <p:pic>
              <p:nvPicPr>
                <p:cNvPr id="280" name="Freihand 279">
                  <a:extLst>
                    <a:ext uri="{FF2B5EF4-FFF2-40B4-BE49-F238E27FC236}">
                      <a16:creationId xmlns:a16="http://schemas.microsoft.com/office/drawing/2014/main" id="{D2F6DEF9-00D9-89B3-FA11-F96721387ABA}"/>
                    </a:ext>
                  </a:extLst>
                </p:cNvPr>
                <p:cNvPicPr/>
                <p:nvPr/>
              </p:nvPicPr>
              <p:blipFill>
                <a:blip r:embed="rId426"/>
                <a:stretch>
                  <a:fillRect/>
                </a:stretch>
              </p:blipFill>
              <p:spPr>
                <a:xfrm>
                  <a:off x="879709" y="2128942"/>
                  <a:ext cx="90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1" name="Freihand 280">
                  <a:extLst>
                    <a:ext uri="{FF2B5EF4-FFF2-40B4-BE49-F238E27FC236}">
                      <a16:creationId xmlns:a16="http://schemas.microsoft.com/office/drawing/2014/main" id="{552C799D-F423-964E-A56A-F87620FA156F}"/>
                    </a:ext>
                  </a:extLst>
                </p14:cNvPr>
                <p14:cNvContentPartPr/>
                <p14:nvPr/>
              </p14:nvContentPartPr>
              <p14:xfrm>
                <a:off x="1020109" y="2128582"/>
                <a:ext cx="141120" cy="140760"/>
              </p14:xfrm>
            </p:contentPart>
          </mc:Choice>
          <mc:Fallback xmlns="">
            <p:pic>
              <p:nvPicPr>
                <p:cNvPr id="281" name="Freihand 280">
                  <a:extLst>
                    <a:ext uri="{FF2B5EF4-FFF2-40B4-BE49-F238E27FC236}">
                      <a16:creationId xmlns:a16="http://schemas.microsoft.com/office/drawing/2014/main" id="{552C799D-F423-964E-A56A-F87620FA156F}"/>
                    </a:ext>
                  </a:extLst>
                </p:cNvPr>
                <p:cNvPicPr/>
                <p:nvPr/>
              </p:nvPicPr>
              <p:blipFill>
                <a:blip r:embed="rId428"/>
                <a:stretch>
                  <a:fillRect/>
                </a:stretch>
              </p:blipFill>
              <p:spPr>
                <a:xfrm>
                  <a:off x="1011109" y="2119942"/>
                  <a:ext cx="158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2" name="Freihand 281">
                  <a:extLst>
                    <a:ext uri="{FF2B5EF4-FFF2-40B4-BE49-F238E27FC236}">
                      <a16:creationId xmlns:a16="http://schemas.microsoft.com/office/drawing/2014/main" id="{4ECD2D6E-1E44-77CD-FE56-D18357FC41D0}"/>
                    </a:ext>
                  </a:extLst>
                </p14:cNvPr>
                <p14:cNvContentPartPr/>
                <p14:nvPr/>
              </p14:nvContentPartPr>
              <p14:xfrm>
                <a:off x="1121629" y="2042902"/>
                <a:ext cx="12600" cy="31320"/>
              </p14:xfrm>
            </p:contentPart>
          </mc:Choice>
          <mc:Fallback xmlns="">
            <p:pic>
              <p:nvPicPr>
                <p:cNvPr id="282" name="Freihand 281">
                  <a:extLst>
                    <a:ext uri="{FF2B5EF4-FFF2-40B4-BE49-F238E27FC236}">
                      <a16:creationId xmlns:a16="http://schemas.microsoft.com/office/drawing/2014/main" id="{4ECD2D6E-1E44-77CD-FE56-D18357FC41D0}"/>
                    </a:ext>
                  </a:extLst>
                </p:cNvPr>
                <p:cNvPicPr/>
                <p:nvPr/>
              </p:nvPicPr>
              <p:blipFill>
                <a:blip r:embed="rId430"/>
                <a:stretch>
                  <a:fillRect/>
                </a:stretch>
              </p:blipFill>
              <p:spPr>
                <a:xfrm>
                  <a:off x="1112989" y="2033902"/>
                  <a:ext cx="3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3" name="Freihand 282">
                  <a:extLst>
                    <a:ext uri="{FF2B5EF4-FFF2-40B4-BE49-F238E27FC236}">
                      <a16:creationId xmlns:a16="http://schemas.microsoft.com/office/drawing/2014/main" id="{9FFAA7BE-4D56-6CA1-AAD9-44873A472DB8}"/>
                    </a:ext>
                  </a:extLst>
                </p14:cNvPr>
                <p14:cNvContentPartPr/>
                <p14:nvPr/>
              </p14:nvContentPartPr>
              <p14:xfrm>
                <a:off x="1192189" y="2054782"/>
                <a:ext cx="110160" cy="186120"/>
              </p14:xfrm>
            </p:contentPart>
          </mc:Choice>
          <mc:Fallback xmlns="">
            <p:pic>
              <p:nvPicPr>
                <p:cNvPr id="283" name="Freihand 282">
                  <a:extLst>
                    <a:ext uri="{FF2B5EF4-FFF2-40B4-BE49-F238E27FC236}">
                      <a16:creationId xmlns:a16="http://schemas.microsoft.com/office/drawing/2014/main" id="{9FFAA7BE-4D56-6CA1-AAD9-44873A472DB8}"/>
                    </a:ext>
                  </a:extLst>
                </p:cNvPr>
                <p:cNvPicPr/>
                <p:nvPr/>
              </p:nvPicPr>
              <p:blipFill>
                <a:blip r:embed="rId432"/>
                <a:stretch>
                  <a:fillRect/>
                </a:stretch>
              </p:blipFill>
              <p:spPr>
                <a:xfrm>
                  <a:off x="1183549" y="2045782"/>
                  <a:ext cx="127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4" name="Freihand 283">
                  <a:extLst>
                    <a:ext uri="{FF2B5EF4-FFF2-40B4-BE49-F238E27FC236}">
                      <a16:creationId xmlns:a16="http://schemas.microsoft.com/office/drawing/2014/main" id="{BFBC0175-0ABD-6B1E-F7F6-984157A259FB}"/>
                    </a:ext>
                  </a:extLst>
                </p14:cNvPr>
                <p14:cNvContentPartPr/>
                <p14:nvPr/>
              </p14:nvContentPartPr>
              <p14:xfrm>
                <a:off x="1371109" y="2112742"/>
                <a:ext cx="64080" cy="102600"/>
              </p14:xfrm>
            </p:contentPart>
          </mc:Choice>
          <mc:Fallback xmlns="">
            <p:pic>
              <p:nvPicPr>
                <p:cNvPr id="284" name="Freihand 283">
                  <a:extLst>
                    <a:ext uri="{FF2B5EF4-FFF2-40B4-BE49-F238E27FC236}">
                      <a16:creationId xmlns:a16="http://schemas.microsoft.com/office/drawing/2014/main" id="{BFBC0175-0ABD-6B1E-F7F6-984157A259FB}"/>
                    </a:ext>
                  </a:extLst>
                </p:cNvPr>
                <p:cNvPicPr/>
                <p:nvPr/>
              </p:nvPicPr>
              <p:blipFill>
                <a:blip r:embed="rId434"/>
                <a:stretch>
                  <a:fillRect/>
                </a:stretch>
              </p:blipFill>
              <p:spPr>
                <a:xfrm>
                  <a:off x="1362469" y="2104102"/>
                  <a:ext cx="81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6" name="Freihand 285">
                  <a:extLst>
                    <a:ext uri="{FF2B5EF4-FFF2-40B4-BE49-F238E27FC236}">
                      <a16:creationId xmlns:a16="http://schemas.microsoft.com/office/drawing/2014/main" id="{C8B6D7A4-4EC3-F39B-844F-9E92A694B6D8}"/>
                    </a:ext>
                  </a:extLst>
                </p14:cNvPr>
                <p14:cNvContentPartPr/>
                <p14:nvPr/>
              </p14:nvContentPartPr>
              <p14:xfrm>
                <a:off x="1625989" y="1989262"/>
                <a:ext cx="199440" cy="220320"/>
              </p14:xfrm>
            </p:contentPart>
          </mc:Choice>
          <mc:Fallback xmlns="">
            <p:pic>
              <p:nvPicPr>
                <p:cNvPr id="286" name="Freihand 285">
                  <a:extLst>
                    <a:ext uri="{FF2B5EF4-FFF2-40B4-BE49-F238E27FC236}">
                      <a16:creationId xmlns:a16="http://schemas.microsoft.com/office/drawing/2014/main" id="{C8B6D7A4-4EC3-F39B-844F-9E92A694B6D8}"/>
                    </a:ext>
                  </a:extLst>
                </p:cNvPr>
                <p:cNvPicPr/>
                <p:nvPr/>
              </p:nvPicPr>
              <p:blipFill>
                <a:blip r:embed="rId436"/>
                <a:stretch>
                  <a:fillRect/>
                </a:stretch>
              </p:blipFill>
              <p:spPr>
                <a:xfrm>
                  <a:off x="1617349" y="1980262"/>
                  <a:ext cx="217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7" name="Freihand 286">
                  <a:extLst>
                    <a:ext uri="{FF2B5EF4-FFF2-40B4-BE49-F238E27FC236}">
                      <a16:creationId xmlns:a16="http://schemas.microsoft.com/office/drawing/2014/main" id="{BBF8C268-1325-A205-D1FF-8DAB02BC72B6}"/>
                    </a:ext>
                  </a:extLst>
                </p14:cNvPr>
                <p14:cNvContentPartPr/>
                <p14:nvPr/>
              </p14:nvContentPartPr>
              <p14:xfrm>
                <a:off x="1887349" y="2068102"/>
                <a:ext cx="102600" cy="89280"/>
              </p14:xfrm>
            </p:contentPart>
          </mc:Choice>
          <mc:Fallback xmlns="">
            <p:pic>
              <p:nvPicPr>
                <p:cNvPr id="287" name="Freihand 286">
                  <a:extLst>
                    <a:ext uri="{FF2B5EF4-FFF2-40B4-BE49-F238E27FC236}">
                      <a16:creationId xmlns:a16="http://schemas.microsoft.com/office/drawing/2014/main" id="{BBF8C268-1325-A205-D1FF-8DAB02BC72B6}"/>
                    </a:ext>
                  </a:extLst>
                </p:cNvPr>
                <p:cNvPicPr/>
                <p:nvPr/>
              </p:nvPicPr>
              <p:blipFill>
                <a:blip r:embed="rId438"/>
                <a:stretch>
                  <a:fillRect/>
                </a:stretch>
              </p:blipFill>
              <p:spPr>
                <a:xfrm>
                  <a:off x="1878709" y="2059102"/>
                  <a:ext cx="120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9" name="Freihand 288">
                  <a:extLst>
                    <a:ext uri="{FF2B5EF4-FFF2-40B4-BE49-F238E27FC236}">
                      <a16:creationId xmlns:a16="http://schemas.microsoft.com/office/drawing/2014/main" id="{130055D0-1DD9-6B21-C428-3466DB1943ED}"/>
                    </a:ext>
                  </a:extLst>
                </p14:cNvPr>
                <p14:cNvContentPartPr/>
                <p14:nvPr/>
              </p14:nvContentPartPr>
              <p14:xfrm>
                <a:off x="2195869" y="2067382"/>
                <a:ext cx="101520" cy="117000"/>
              </p14:xfrm>
            </p:contentPart>
          </mc:Choice>
          <mc:Fallback xmlns="">
            <p:pic>
              <p:nvPicPr>
                <p:cNvPr id="289" name="Freihand 288">
                  <a:extLst>
                    <a:ext uri="{FF2B5EF4-FFF2-40B4-BE49-F238E27FC236}">
                      <a16:creationId xmlns:a16="http://schemas.microsoft.com/office/drawing/2014/main" id="{130055D0-1DD9-6B21-C428-3466DB1943ED}"/>
                    </a:ext>
                  </a:extLst>
                </p:cNvPr>
                <p:cNvPicPr/>
                <p:nvPr/>
              </p:nvPicPr>
              <p:blipFill>
                <a:blip r:embed="rId440"/>
                <a:stretch>
                  <a:fillRect/>
                </a:stretch>
              </p:blipFill>
              <p:spPr>
                <a:xfrm>
                  <a:off x="2186869" y="2058742"/>
                  <a:ext cx="119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0" name="Freihand 289">
                  <a:extLst>
                    <a:ext uri="{FF2B5EF4-FFF2-40B4-BE49-F238E27FC236}">
                      <a16:creationId xmlns:a16="http://schemas.microsoft.com/office/drawing/2014/main" id="{BC712AB8-03AF-89E5-1113-F4F4796783E6}"/>
                    </a:ext>
                  </a:extLst>
                </p14:cNvPr>
                <p14:cNvContentPartPr/>
                <p14:nvPr/>
              </p14:nvContentPartPr>
              <p14:xfrm>
                <a:off x="2366869" y="2085382"/>
                <a:ext cx="187920" cy="84240"/>
              </p14:xfrm>
            </p:contentPart>
          </mc:Choice>
          <mc:Fallback xmlns="">
            <p:pic>
              <p:nvPicPr>
                <p:cNvPr id="290" name="Freihand 289">
                  <a:extLst>
                    <a:ext uri="{FF2B5EF4-FFF2-40B4-BE49-F238E27FC236}">
                      <a16:creationId xmlns:a16="http://schemas.microsoft.com/office/drawing/2014/main" id="{BC712AB8-03AF-89E5-1113-F4F4796783E6}"/>
                    </a:ext>
                  </a:extLst>
                </p:cNvPr>
                <p:cNvPicPr/>
                <p:nvPr/>
              </p:nvPicPr>
              <p:blipFill>
                <a:blip r:embed="rId442"/>
                <a:stretch>
                  <a:fillRect/>
                </a:stretch>
              </p:blipFill>
              <p:spPr>
                <a:xfrm>
                  <a:off x="2357869" y="2076382"/>
                  <a:ext cx="205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1" name="Freihand 290">
                  <a:extLst>
                    <a:ext uri="{FF2B5EF4-FFF2-40B4-BE49-F238E27FC236}">
                      <a16:creationId xmlns:a16="http://schemas.microsoft.com/office/drawing/2014/main" id="{02C33C3C-E87D-97C4-2631-8C56B4BDCEF3}"/>
                    </a:ext>
                  </a:extLst>
                </p14:cNvPr>
                <p14:cNvContentPartPr/>
                <p14:nvPr/>
              </p14:nvContentPartPr>
              <p14:xfrm>
                <a:off x="2549029" y="2115982"/>
                <a:ext cx="83160" cy="45720"/>
              </p14:xfrm>
            </p:contentPart>
          </mc:Choice>
          <mc:Fallback xmlns="">
            <p:pic>
              <p:nvPicPr>
                <p:cNvPr id="291" name="Freihand 290">
                  <a:extLst>
                    <a:ext uri="{FF2B5EF4-FFF2-40B4-BE49-F238E27FC236}">
                      <a16:creationId xmlns:a16="http://schemas.microsoft.com/office/drawing/2014/main" id="{02C33C3C-E87D-97C4-2631-8C56B4BDCEF3}"/>
                    </a:ext>
                  </a:extLst>
                </p:cNvPr>
                <p:cNvPicPr/>
                <p:nvPr/>
              </p:nvPicPr>
              <p:blipFill>
                <a:blip r:embed="rId444"/>
                <a:stretch>
                  <a:fillRect/>
                </a:stretch>
              </p:blipFill>
              <p:spPr>
                <a:xfrm>
                  <a:off x="2540389" y="2107342"/>
                  <a:ext cx="100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2" name="Freihand 291">
                  <a:extLst>
                    <a:ext uri="{FF2B5EF4-FFF2-40B4-BE49-F238E27FC236}">
                      <a16:creationId xmlns:a16="http://schemas.microsoft.com/office/drawing/2014/main" id="{2E96C072-DF59-AA95-8FD8-F766E8CF13FE}"/>
                    </a:ext>
                  </a:extLst>
                </p14:cNvPr>
                <p14:cNvContentPartPr/>
                <p14:nvPr/>
              </p14:nvContentPartPr>
              <p14:xfrm>
                <a:off x="2721469" y="2075662"/>
                <a:ext cx="74520" cy="100080"/>
              </p14:xfrm>
            </p:contentPart>
          </mc:Choice>
          <mc:Fallback xmlns="">
            <p:pic>
              <p:nvPicPr>
                <p:cNvPr id="292" name="Freihand 291">
                  <a:extLst>
                    <a:ext uri="{FF2B5EF4-FFF2-40B4-BE49-F238E27FC236}">
                      <a16:creationId xmlns:a16="http://schemas.microsoft.com/office/drawing/2014/main" id="{2E96C072-DF59-AA95-8FD8-F766E8CF13FE}"/>
                    </a:ext>
                  </a:extLst>
                </p:cNvPr>
                <p:cNvPicPr/>
                <p:nvPr/>
              </p:nvPicPr>
              <p:blipFill>
                <a:blip r:embed="rId446"/>
                <a:stretch>
                  <a:fillRect/>
                </a:stretch>
              </p:blipFill>
              <p:spPr>
                <a:xfrm>
                  <a:off x="2712469" y="2067022"/>
                  <a:ext cx="92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3" name="Freihand 292">
                  <a:extLst>
                    <a:ext uri="{FF2B5EF4-FFF2-40B4-BE49-F238E27FC236}">
                      <a16:creationId xmlns:a16="http://schemas.microsoft.com/office/drawing/2014/main" id="{74AB10E8-A911-6FF2-427F-E64073AF233F}"/>
                    </a:ext>
                  </a:extLst>
                </p14:cNvPr>
                <p14:cNvContentPartPr/>
                <p14:nvPr/>
              </p14:nvContentPartPr>
              <p14:xfrm>
                <a:off x="2857549" y="2060902"/>
                <a:ext cx="246600" cy="90000"/>
              </p14:xfrm>
            </p:contentPart>
          </mc:Choice>
          <mc:Fallback xmlns="">
            <p:pic>
              <p:nvPicPr>
                <p:cNvPr id="293" name="Freihand 292">
                  <a:extLst>
                    <a:ext uri="{FF2B5EF4-FFF2-40B4-BE49-F238E27FC236}">
                      <a16:creationId xmlns:a16="http://schemas.microsoft.com/office/drawing/2014/main" id="{74AB10E8-A911-6FF2-427F-E64073AF233F}"/>
                    </a:ext>
                  </a:extLst>
                </p:cNvPr>
                <p:cNvPicPr/>
                <p:nvPr/>
              </p:nvPicPr>
              <p:blipFill>
                <a:blip r:embed="rId448"/>
                <a:stretch>
                  <a:fillRect/>
                </a:stretch>
              </p:blipFill>
              <p:spPr>
                <a:xfrm>
                  <a:off x="2848549" y="2051902"/>
                  <a:ext cx="264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923A7224-562A-E086-7984-E7C5BE824FC5}"/>
                    </a:ext>
                  </a:extLst>
                </p14:cNvPr>
                <p14:cNvContentPartPr/>
                <p14:nvPr/>
              </p14:nvContentPartPr>
              <p14:xfrm>
                <a:off x="3191629" y="1948942"/>
                <a:ext cx="196200" cy="209520"/>
              </p14:xfrm>
            </p:contentPart>
          </mc:Choice>
          <mc:Fallback xmlns="">
            <p:pic>
              <p:nvPicPr>
                <p:cNvPr id="295" name="Freihand 294">
                  <a:extLst>
                    <a:ext uri="{FF2B5EF4-FFF2-40B4-BE49-F238E27FC236}">
                      <a16:creationId xmlns:a16="http://schemas.microsoft.com/office/drawing/2014/main" id="{923A7224-562A-E086-7984-E7C5BE824FC5}"/>
                    </a:ext>
                  </a:extLst>
                </p:cNvPr>
                <p:cNvPicPr/>
                <p:nvPr/>
              </p:nvPicPr>
              <p:blipFill>
                <a:blip r:embed="rId450"/>
                <a:stretch>
                  <a:fillRect/>
                </a:stretch>
              </p:blipFill>
              <p:spPr>
                <a:xfrm>
                  <a:off x="3182989" y="1939942"/>
                  <a:ext cx="213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D0D22D6B-8FBB-CA80-DBC4-E81A733097DE}"/>
                    </a:ext>
                  </a:extLst>
                </p14:cNvPr>
                <p14:cNvContentPartPr/>
                <p14:nvPr/>
              </p14:nvContentPartPr>
              <p14:xfrm>
                <a:off x="3191629" y="2012302"/>
                <a:ext cx="41040" cy="11880"/>
              </p14:xfrm>
            </p:contentPart>
          </mc:Choice>
          <mc:Fallback xmlns="">
            <p:pic>
              <p:nvPicPr>
                <p:cNvPr id="296" name="Freihand 295">
                  <a:extLst>
                    <a:ext uri="{FF2B5EF4-FFF2-40B4-BE49-F238E27FC236}">
                      <a16:creationId xmlns:a16="http://schemas.microsoft.com/office/drawing/2014/main" id="{D0D22D6B-8FBB-CA80-DBC4-E81A733097DE}"/>
                    </a:ext>
                  </a:extLst>
                </p:cNvPr>
                <p:cNvPicPr/>
                <p:nvPr/>
              </p:nvPicPr>
              <p:blipFill>
                <a:blip r:embed="rId452"/>
                <a:stretch>
                  <a:fillRect/>
                </a:stretch>
              </p:blipFill>
              <p:spPr>
                <a:xfrm>
                  <a:off x="3182989" y="2003662"/>
                  <a:ext cx="58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7" name="Freihand 296">
                  <a:extLst>
                    <a:ext uri="{FF2B5EF4-FFF2-40B4-BE49-F238E27FC236}">
                      <a16:creationId xmlns:a16="http://schemas.microsoft.com/office/drawing/2014/main" id="{1CE3500F-B97C-7FF8-E36F-1466ABA46507}"/>
                    </a:ext>
                  </a:extLst>
                </p14:cNvPr>
                <p14:cNvContentPartPr/>
                <p14:nvPr/>
              </p14:nvContentPartPr>
              <p14:xfrm>
                <a:off x="3384949" y="2063782"/>
                <a:ext cx="154800" cy="76680"/>
              </p14:xfrm>
            </p:contentPart>
          </mc:Choice>
          <mc:Fallback xmlns="">
            <p:pic>
              <p:nvPicPr>
                <p:cNvPr id="297" name="Freihand 296">
                  <a:extLst>
                    <a:ext uri="{FF2B5EF4-FFF2-40B4-BE49-F238E27FC236}">
                      <a16:creationId xmlns:a16="http://schemas.microsoft.com/office/drawing/2014/main" id="{1CE3500F-B97C-7FF8-E36F-1466ABA46507}"/>
                    </a:ext>
                  </a:extLst>
                </p:cNvPr>
                <p:cNvPicPr/>
                <p:nvPr/>
              </p:nvPicPr>
              <p:blipFill>
                <a:blip r:embed="rId454"/>
                <a:stretch>
                  <a:fillRect/>
                </a:stretch>
              </p:blipFill>
              <p:spPr>
                <a:xfrm>
                  <a:off x="3376309" y="2055142"/>
                  <a:ext cx="172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8" name="Freihand 297">
                  <a:extLst>
                    <a:ext uri="{FF2B5EF4-FFF2-40B4-BE49-F238E27FC236}">
                      <a16:creationId xmlns:a16="http://schemas.microsoft.com/office/drawing/2014/main" id="{1BB978F6-CA8B-E525-FBEA-1289DCA69BBC}"/>
                    </a:ext>
                  </a:extLst>
                </p14:cNvPr>
                <p14:cNvContentPartPr/>
                <p14:nvPr/>
              </p14:nvContentPartPr>
              <p14:xfrm>
                <a:off x="3577189" y="1935262"/>
                <a:ext cx="183600" cy="182520"/>
              </p14:xfrm>
            </p:contentPart>
          </mc:Choice>
          <mc:Fallback xmlns="">
            <p:pic>
              <p:nvPicPr>
                <p:cNvPr id="298" name="Freihand 297">
                  <a:extLst>
                    <a:ext uri="{FF2B5EF4-FFF2-40B4-BE49-F238E27FC236}">
                      <a16:creationId xmlns:a16="http://schemas.microsoft.com/office/drawing/2014/main" id="{1BB978F6-CA8B-E525-FBEA-1289DCA69BBC}"/>
                    </a:ext>
                  </a:extLst>
                </p:cNvPr>
                <p:cNvPicPr/>
                <p:nvPr/>
              </p:nvPicPr>
              <p:blipFill>
                <a:blip r:embed="rId456"/>
                <a:stretch>
                  <a:fillRect/>
                </a:stretch>
              </p:blipFill>
              <p:spPr>
                <a:xfrm>
                  <a:off x="3568189" y="1926622"/>
                  <a:ext cx="201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0" name="Freihand 299">
                  <a:extLst>
                    <a:ext uri="{FF2B5EF4-FFF2-40B4-BE49-F238E27FC236}">
                      <a16:creationId xmlns:a16="http://schemas.microsoft.com/office/drawing/2014/main" id="{16689661-D49F-5F60-4394-4372D625E409}"/>
                    </a:ext>
                  </a:extLst>
                </p14:cNvPr>
                <p14:cNvContentPartPr/>
                <p14:nvPr/>
              </p14:nvContentPartPr>
              <p14:xfrm>
                <a:off x="3791749" y="2016622"/>
                <a:ext cx="246600" cy="124200"/>
              </p14:xfrm>
            </p:contentPart>
          </mc:Choice>
          <mc:Fallback xmlns="">
            <p:pic>
              <p:nvPicPr>
                <p:cNvPr id="300" name="Freihand 299">
                  <a:extLst>
                    <a:ext uri="{FF2B5EF4-FFF2-40B4-BE49-F238E27FC236}">
                      <a16:creationId xmlns:a16="http://schemas.microsoft.com/office/drawing/2014/main" id="{16689661-D49F-5F60-4394-4372D625E409}"/>
                    </a:ext>
                  </a:extLst>
                </p:cNvPr>
                <p:cNvPicPr/>
                <p:nvPr/>
              </p:nvPicPr>
              <p:blipFill>
                <a:blip r:embed="rId458"/>
                <a:stretch>
                  <a:fillRect/>
                </a:stretch>
              </p:blipFill>
              <p:spPr>
                <a:xfrm>
                  <a:off x="3782749" y="2007622"/>
                  <a:ext cx="264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2" name="Freihand 301">
                  <a:extLst>
                    <a:ext uri="{FF2B5EF4-FFF2-40B4-BE49-F238E27FC236}">
                      <a16:creationId xmlns:a16="http://schemas.microsoft.com/office/drawing/2014/main" id="{D657F45B-79CA-ADFB-06ED-22AD19DDEC69}"/>
                    </a:ext>
                  </a:extLst>
                </p14:cNvPr>
                <p14:cNvContentPartPr/>
                <p14:nvPr/>
              </p14:nvContentPartPr>
              <p14:xfrm>
                <a:off x="321349" y="2527822"/>
                <a:ext cx="266760" cy="123480"/>
              </p14:xfrm>
            </p:contentPart>
          </mc:Choice>
          <mc:Fallback xmlns="">
            <p:pic>
              <p:nvPicPr>
                <p:cNvPr id="302" name="Freihand 301">
                  <a:extLst>
                    <a:ext uri="{FF2B5EF4-FFF2-40B4-BE49-F238E27FC236}">
                      <a16:creationId xmlns:a16="http://schemas.microsoft.com/office/drawing/2014/main" id="{D657F45B-79CA-ADFB-06ED-22AD19DDEC69}"/>
                    </a:ext>
                  </a:extLst>
                </p:cNvPr>
                <p:cNvPicPr/>
                <p:nvPr/>
              </p:nvPicPr>
              <p:blipFill>
                <a:blip r:embed="rId460"/>
                <a:stretch>
                  <a:fillRect/>
                </a:stretch>
              </p:blipFill>
              <p:spPr>
                <a:xfrm>
                  <a:off x="312349" y="2518822"/>
                  <a:ext cx="284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3" name="Freihand 302">
                  <a:extLst>
                    <a:ext uri="{FF2B5EF4-FFF2-40B4-BE49-F238E27FC236}">
                      <a16:creationId xmlns:a16="http://schemas.microsoft.com/office/drawing/2014/main" id="{338910B9-DBF3-1C51-B784-93D1DB48DBF8}"/>
                    </a:ext>
                  </a:extLst>
                </p14:cNvPr>
                <p14:cNvContentPartPr/>
                <p14:nvPr/>
              </p14:nvContentPartPr>
              <p14:xfrm>
                <a:off x="464629" y="2435302"/>
                <a:ext cx="7920" cy="7560"/>
              </p14:xfrm>
            </p:contentPart>
          </mc:Choice>
          <mc:Fallback xmlns="">
            <p:pic>
              <p:nvPicPr>
                <p:cNvPr id="303" name="Freihand 302">
                  <a:extLst>
                    <a:ext uri="{FF2B5EF4-FFF2-40B4-BE49-F238E27FC236}">
                      <a16:creationId xmlns:a16="http://schemas.microsoft.com/office/drawing/2014/main" id="{338910B9-DBF3-1C51-B784-93D1DB48DBF8}"/>
                    </a:ext>
                  </a:extLst>
                </p:cNvPr>
                <p:cNvPicPr/>
                <p:nvPr/>
              </p:nvPicPr>
              <p:blipFill>
                <a:blip r:embed="rId70"/>
                <a:stretch>
                  <a:fillRect/>
                </a:stretch>
              </p:blipFill>
              <p:spPr>
                <a:xfrm>
                  <a:off x="455989" y="2426662"/>
                  <a:ext cx="2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5" name="Freihand 304">
                  <a:extLst>
                    <a:ext uri="{FF2B5EF4-FFF2-40B4-BE49-F238E27FC236}">
                      <a16:creationId xmlns:a16="http://schemas.microsoft.com/office/drawing/2014/main" id="{E50B1FFC-5EA7-CBF1-8B8C-25543D953596}"/>
                    </a:ext>
                  </a:extLst>
                </p14:cNvPr>
                <p14:cNvContentPartPr/>
                <p14:nvPr/>
              </p14:nvContentPartPr>
              <p14:xfrm>
                <a:off x="796909" y="2508382"/>
                <a:ext cx="280800" cy="91080"/>
              </p14:xfrm>
            </p:contentPart>
          </mc:Choice>
          <mc:Fallback xmlns="">
            <p:pic>
              <p:nvPicPr>
                <p:cNvPr id="305" name="Freihand 304">
                  <a:extLst>
                    <a:ext uri="{FF2B5EF4-FFF2-40B4-BE49-F238E27FC236}">
                      <a16:creationId xmlns:a16="http://schemas.microsoft.com/office/drawing/2014/main" id="{E50B1FFC-5EA7-CBF1-8B8C-25543D953596}"/>
                    </a:ext>
                  </a:extLst>
                </p:cNvPr>
                <p:cNvPicPr/>
                <p:nvPr/>
              </p:nvPicPr>
              <p:blipFill>
                <a:blip r:embed="rId463"/>
                <a:stretch>
                  <a:fillRect/>
                </a:stretch>
              </p:blipFill>
              <p:spPr>
                <a:xfrm>
                  <a:off x="788269" y="2499742"/>
                  <a:ext cx="298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6" name="Freihand 305">
                  <a:extLst>
                    <a:ext uri="{FF2B5EF4-FFF2-40B4-BE49-F238E27FC236}">
                      <a16:creationId xmlns:a16="http://schemas.microsoft.com/office/drawing/2014/main" id="{567A8CBF-9808-AF13-A0F2-00D9FFD90102}"/>
                    </a:ext>
                  </a:extLst>
                </p14:cNvPr>
                <p14:cNvContentPartPr/>
                <p14:nvPr/>
              </p14:nvContentPartPr>
              <p14:xfrm>
                <a:off x="1335829" y="2468422"/>
                <a:ext cx="93600" cy="103680"/>
              </p14:xfrm>
            </p:contentPart>
          </mc:Choice>
          <mc:Fallback xmlns="">
            <p:pic>
              <p:nvPicPr>
                <p:cNvPr id="306" name="Freihand 305">
                  <a:extLst>
                    <a:ext uri="{FF2B5EF4-FFF2-40B4-BE49-F238E27FC236}">
                      <a16:creationId xmlns:a16="http://schemas.microsoft.com/office/drawing/2014/main" id="{567A8CBF-9808-AF13-A0F2-00D9FFD90102}"/>
                    </a:ext>
                  </a:extLst>
                </p:cNvPr>
                <p:cNvPicPr/>
                <p:nvPr/>
              </p:nvPicPr>
              <p:blipFill>
                <a:blip r:embed="rId465"/>
                <a:stretch>
                  <a:fillRect/>
                </a:stretch>
              </p:blipFill>
              <p:spPr>
                <a:xfrm>
                  <a:off x="1327189" y="2459422"/>
                  <a:ext cx="111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7" name="Freihand 306">
                  <a:extLst>
                    <a:ext uri="{FF2B5EF4-FFF2-40B4-BE49-F238E27FC236}">
                      <a16:creationId xmlns:a16="http://schemas.microsoft.com/office/drawing/2014/main" id="{7B64C9C7-7B3A-FF01-FF80-4C469E763578}"/>
                    </a:ext>
                  </a:extLst>
                </p14:cNvPr>
                <p14:cNvContentPartPr/>
                <p14:nvPr/>
              </p14:nvContentPartPr>
              <p14:xfrm>
                <a:off x="1427989" y="2486062"/>
                <a:ext cx="88200" cy="79560"/>
              </p14:xfrm>
            </p:contentPart>
          </mc:Choice>
          <mc:Fallback xmlns="">
            <p:pic>
              <p:nvPicPr>
                <p:cNvPr id="307" name="Freihand 306">
                  <a:extLst>
                    <a:ext uri="{FF2B5EF4-FFF2-40B4-BE49-F238E27FC236}">
                      <a16:creationId xmlns:a16="http://schemas.microsoft.com/office/drawing/2014/main" id="{7B64C9C7-7B3A-FF01-FF80-4C469E763578}"/>
                    </a:ext>
                  </a:extLst>
                </p:cNvPr>
                <p:cNvPicPr/>
                <p:nvPr/>
              </p:nvPicPr>
              <p:blipFill>
                <a:blip r:embed="rId467"/>
                <a:stretch>
                  <a:fillRect/>
                </a:stretch>
              </p:blipFill>
              <p:spPr>
                <a:xfrm>
                  <a:off x="1419349" y="2477422"/>
                  <a:ext cx="10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8" name="Freihand 307">
                  <a:extLst>
                    <a:ext uri="{FF2B5EF4-FFF2-40B4-BE49-F238E27FC236}">
                      <a16:creationId xmlns:a16="http://schemas.microsoft.com/office/drawing/2014/main" id="{6163400E-29FD-40A6-F7DD-3681EE4DD9F0}"/>
                    </a:ext>
                  </a:extLst>
                </p14:cNvPr>
                <p14:cNvContentPartPr/>
                <p14:nvPr/>
              </p14:nvContentPartPr>
              <p14:xfrm>
                <a:off x="1577749" y="2426302"/>
                <a:ext cx="210240" cy="135000"/>
              </p14:xfrm>
            </p:contentPart>
          </mc:Choice>
          <mc:Fallback xmlns="">
            <p:pic>
              <p:nvPicPr>
                <p:cNvPr id="308" name="Freihand 307">
                  <a:extLst>
                    <a:ext uri="{FF2B5EF4-FFF2-40B4-BE49-F238E27FC236}">
                      <a16:creationId xmlns:a16="http://schemas.microsoft.com/office/drawing/2014/main" id="{6163400E-29FD-40A6-F7DD-3681EE4DD9F0}"/>
                    </a:ext>
                  </a:extLst>
                </p:cNvPr>
                <p:cNvPicPr/>
                <p:nvPr/>
              </p:nvPicPr>
              <p:blipFill>
                <a:blip r:embed="rId469"/>
                <a:stretch>
                  <a:fillRect/>
                </a:stretch>
              </p:blipFill>
              <p:spPr>
                <a:xfrm>
                  <a:off x="1568749" y="2417302"/>
                  <a:ext cx="227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9" name="Freihand 308">
                  <a:extLst>
                    <a:ext uri="{FF2B5EF4-FFF2-40B4-BE49-F238E27FC236}">
                      <a16:creationId xmlns:a16="http://schemas.microsoft.com/office/drawing/2014/main" id="{72232066-5F71-CE4B-C11B-06ED65CC6943}"/>
                    </a:ext>
                  </a:extLst>
                </p14:cNvPr>
                <p14:cNvContentPartPr/>
                <p14:nvPr/>
              </p14:nvContentPartPr>
              <p14:xfrm>
                <a:off x="1806709" y="2432782"/>
                <a:ext cx="84600" cy="138960"/>
              </p14:xfrm>
            </p:contentPart>
          </mc:Choice>
          <mc:Fallback xmlns="">
            <p:pic>
              <p:nvPicPr>
                <p:cNvPr id="309" name="Freihand 308">
                  <a:extLst>
                    <a:ext uri="{FF2B5EF4-FFF2-40B4-BE49-F238E27FC236}">
                      <a16:creationId xmlns:a16="http://schemas.microsoft.com/office/drawing/2014/main" id="{72232066-5F71-CE4B-C11B-06ED65CC6943}"/>
                    </a:ext>
                  </a:extLst>
                </p:cNvPr>
                <p:cNvPicPr/>
                <p:nvPr/>
              </p:nvPicPr>
              <p:blipFill>
                <a:blip r:embed="rId471"/>
                <a:stretch>
                  <a:fillRect/>
                </a:stretch>
              </p:blipFill>
              <p:spPr>
                <a:xfrm>
                  <a:off x="1797709" y="2424142"/>
                  <a:ext cx="102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0" name="Freihand 309">
                  <a:extLst>
                    <a:ext uri="{FF2B5EF4-FFF2-40B4-BE49-F238E27FC236}">
                      <a16:creationId xmlns:a16="http://schemas.microsoft.com/office/drawing/2014/main" id="{9985B2BB-FBBB-00AF-946F-DC9EC8B75C35}"/>
                    </a:ext>
                  </a:extLst>
                </p14:cNvPr>
                <p14:cNvContentPartPr/>
                <p14:nvPr/>
              </p14:nvContentPartPr>
              <p14:xfrm>
                <a:off x="1927669" y="2304262"/>
                <a:ext cx="133920" cy="254520"/>
              </p14:xfrm>
            </p:contentPart>
          </mc:Choice>
          <mc:Fallback xmlns="">
            <p:pic>
              <p:nvPicPr>
                <p:cNvPr id="310" name="Freihand 309">
                  <a:extLst>
                    <a:ext uri="{FF2B5EF4-FFF2-40B4-BE49-F238E27FC236}">
                      <a16:creationId xmlns:a16="http://schemas.microsoft.com/office/drawing/2014/main" id="{9985B2BB-FBBB-00AF-946F-DC9EC8B75C35}"/>
                    </a:ext>
                  </a:extLst>
                </p:cNvPr>
                <p:cNvPicPr/>
                <p:nvPr/>
              </p:nvPicPr>
              <p:blipFill>
                <a:blip r:embed="rId473"/>
                <a:stretch>
                  <a:fillRect/>
                </a:stretch>
              </p:blipFill>
              <p:spPr>
                <a:xfrm>
                  <a:off x="1919029" y="2295622"/>
                  <a:ext cx="1515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1" name="Freihand 310">
                  <a:extLst>
                    <a:ext uri="{FF2B5EF4-FFF2-40B4-BE49-F238E27FC236}">
                      <a16:creationId xmlns:a16="http://schemas.microsoft.com/office/drawing/2014/main" id="{65D5F3AB-9E65-EB85-BD4D-9E81F0350419}"/>
                    </a:ext>
                  </a:extLst>
                </p14:cNvPr>
                <p14:cNvContentPartPr/>
                <p14:nvPr/>
              </p14:nvContentPartPr>
              <p14:xfrm>
                <a:off x="2078509" y="2403982"/>
                <a:ext cx="216720" cy="141120"/>
              </p14:xfrm>
            </p:contentPart>
          </mc:Choice>
          <mc:Fallback xmlns="">
            <p:pic>
              <p:nvPicPr>
                <p:cNvPr id="311" name="Freihand 310">
                  <a:extLst>
                    <a:ext uri="{FF2B5EF4-FFF2-40B4-BE49-F238E27FC236}">
                      <a16:creationId xmlns:a16="http://schemas.microsoft.com/office/drawing/2014/main" id="{65D5F3AB-9E65-EB85-BD4D-9E81F0350419}"/>
                    </a:ext>
                  </a:extLst>
                </p:cNvPr>
                <p:cNvPicPr/>
                <p:nvPr/>
              </p:nvPicPr>
              <p:blipFill>
                <a:blip r:embed="rId475"/>
                <a:stretch>
                  <a:fillRect/>
                </a:stretch>
              </p:blipFill>
              <p:spPr>
                <a:xfrm>
                  <a:off x="2069869" y="2394982"/>
                  <a:ext cx="234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2" name="Freihand 311">
                  <a:extLst>
                    <a:ext uri="{FF2B5EF4-FFF2-40B4-BE49-F238E27FC236}">
                      <a16:creationId xmlns:a16="http://schemas.microsoft.com/office/drawing/2014/main" id="{A6B1580D-4A48-5413-8B6F-2B91E0B006AC}"/>
                    </a:ext>
                  </a:extLst>
                </p14:cNvPr>
                <p14:cNvContentPartPr/>
                <p14:nvPr/>
              </p14:nvContentPartPr>
              <p14:xfrm>
                <a:off x="2334109" y="2420542"/>
                <a:ext cx="268200" cy="123480"/>
              </p14:xfrm>
            </p:contentPart>
          </mc:Choice>
          <mc:Fallback xmlns="">
            <p:pic>
              <p:nvPicPr>
                <p:cNvPr id="312" name="Freihand 311">
                  <a:extLst>
                    <a:ext uri="{FF2B5EF4-FFF2-40B4-BE49-F238E27FC236}">
                      <a16:creationId xmlns:a16="http://schemas.microsoft.com/office/drawing/2014/main" id="{A6B1580D-4A48-5413-8B6F-2B91E0B006AC}"/>
                    </a:ext>
                  </a:extLst>
                </p:cNvPr>
                <p:cNvPicPr/>
                <p:nvPr/>
              </p:nvPicPr>
              <p:blipFill>
                <a:blip r:embed="rId477"/>
                <a:stretch>
                  <a:fillRect/>
                </a:stretch>
              </p:blipFill>
              <p:spPr>
                <a:xfrm>
                  <a:off x="2325469" y="2411902"/>
                  <a:ext cx="285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3" name="Freihand 312">
                  <a:extLst>
                    <a:ext uri="{FF2B5EF4-FFF2-40B4-BE49-F238E27FC236}">
                      <a16:creationId xmlns:a16="http://schemas.microsoft.com/office/drawing/2014/main" id="{D34410CF-6718-3045-5200-039DF6D7FE7D}"/>
                    </a:ext>
                  </a:extLst>
                </p14:cNvPr>
                <p14:cNvContentPartPr/>
                <p14:nvPr/>
              </p14:nvContentPartPr>
              <p14:xfrm>
                <a:off x="2599069" y="2337022"/>
                <a:ext cx="109800" cy="183600"/>
              </p14:xfrm>
            </p:contentPart>
          </mc:Choice>
          <mc:Fallback xmlns="">
            <p:pic>
              <p:nvPicPr>
                <p:cNvPr id="313" name="Freihand 312">
                  <a:extLst>
                    <a:ext uri="{FF2B5EF4-FFF2-40B4-BE49-F238E27FC236}">
                      <a16:creationId xmlns:a16="http://schemas.microsoft.com/office/drawing/2014/main" id="{D34410CF-6718-3045-5200-039DF6D7FE7D}"/>
                    </a:ext>
                  </a:extLst>
                </p:cNvPr>
                <p:cNvPicPr/>
                <p:nvPr/>
              </p:nvPicPr>
              <p:blipFill>
                <a:blip r:embed="rId479"/>
                <a:stretch>
                  <a:fillRect/>
                </a:stretch>
              </p:blipFill>
              <p:spPr>
                <a:xfrm>
                  <a:off x="2590429" y="2328022"/>
                  <a:ext cx="127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4" name="Freihand 313">
                  <a:extLst>
                    <a:ext uri="{FF2B5EF4-FFF2-40B4-BE49-F238E27FC236}">
                      <a16:creationId xmlns:a16="http://schemas.microsoft.com/office/drawing/2014/main" id="{C10C63C4-9B59-9F87-419A-36B82DA4AB67}"/>
                    </a:ext>
                  </a:extLst>
                </p14:cNvPr>
                <p14:cNvContentPartPr/>
                <p14:nvPr/>
              </p14:nvContentPartPr>
              <p14:xfrm>
                <a:off x="2873389" y="2387062"/>
                <a:ext cx="114480" cy="241200"/>
              </p14:xfrm>
            </p:contentPart>
          </mc:Choice>
          <mc:Fallback xmlns="">
            <p:pic>
              <p:nvPicPr>
                <p:cNvPr id="314" name="Freihand 313">
                  <a:extLst>
                    <a:ext uri="{FF2B5EF4-FFF2-40B4-BE49-F238E27FC236}">
                      <a16:creationId xmlns:a16="http://schemas.microsoft.com/office/drawing/2014/main" id="{C10C63C4-9B59-9F87-419A-36B82DA4AB67}"/>
                    </a:ext>
                  </a:extLst>
                </p:cNvPr>
                <p:cNvPicPr/>
                <p:nvPr/>
              </p:nvPicPr>
              <p:blipFill>
                <a:blip r:embed="rId481"/>
                <a:stretch>
                  <a:fillRect/>
                </a:stretch>
              </p:blipFill>
              <p:spPr>
                <a:xfrm>
                  <a:off x="2864749" y="2378062"/>
                  <a:ext cx="1321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5" name="Freihand 314">
                  <a:extLst>
                    <a:ext uri="{FF2B5EF4-FFF2-40B4-BE49-F238E27FC236}">
                      <a16:creationId xmlns:a16="http://schemas.microsoft.com/office/drawing/2014/main" id="{E6C031A4-D4E9-F249-4801-69164A1EE2FE}"/>
                    </a:ext>
                  </a:extLst>
                </p14:cNvPr>
                <p14:cNvContentPartPr/>
                <p14:nvPr/>
              </p14:nvContentPartPr>
              <p14:xfrm>
                <a:off x="3037909" y="2351782"/>
                <a:ext cx="208440" cy="164880"/>
              </p14:xfrm>
            </p:contentPart>
          </mc:Choice>
          <mc:Fallback xmlns="">
            <p:pic>
              <p:nvPicPr>
                <p:cNvPr id="315" name="Freihand 314">
                  <a:extLst>
                    <a:ext uri="{FF2B5EF4-FFF2-40B4-BE49-F238E27FC236}">
                      <a16:creationId xmlns:a16="http://schemas.microsoft.com/office/drawing/2014/main" id="{E6C031A4-D4E9-F249-4801-69164A1EE2FE}"/>
                    </a:ext>
                  </a:extLst>
                </p:cNvPr>
                <p:cNvPicPr/>
                <p:nvPr/>
              </p:nvPicPr>
              <p:blipFill>
                <a:blip r:embed="rId483"/>
                <a:stretch>
                  <a:fillRect/>
                </a:stretch>
              </p:blipFill>
              <p:spPr>
                <a:xfrm>
                  <a:off x="3028909" y="2343142"/>
                  <a:ext cx="226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6" name="Freihand 315">
                  <a:extLst>
                    <a:ext uri="{FF2B5EF4-FFF2-40B4-BE49-F238E27FC236}">
                      <a16:creationId xmlns:a16="http://schemas.microsoft.com/office/drawing/2014/main" id="{8FE6200D-C1B9-0A73-782F-3100DF1F071F}"/>
                    </a:ext>
                  </a:extLst>
                </p14:cNvPr>
                <p14:cNvContentPartPr/>
                <p14:nvPr/>
              </p14:nvContentPartPr>
              <p14:xfrm>
                <a:off x="3222589" y="2289862"/>
                <a:ext cx="81000" cy="197280"/>
              </p14:xfrm>
            </p:contentPart>
          </mc:Choice>
          <mc:Fallback xmlns="">
            <p:pic>
              <p:nvPicPr>
                <p:cNvPr id="316" name="Freihand 315">
                  <a:extLst>
                    <a:ext uri="{FF2B5EF4-FFF2-40B4-BE49-F238E27FC236}">
                      <a16:creationId xmlns:a16="http://schemas.microsoft.com/office/drawing/2014/main" id="{8FE6200D-C1B9-0A73-782F-3100DF1F071F}"/>
                    </a:ext>
                  </a:extLst>
                </p:cNvPr>
                <p:cNvPicPr/>
                <p:nvPr/>
              </p:nvPicPr>
              <p:blipFill>
                <a:blip r:embed="rId485"/>
                <a:stretch>
                  <a:fillRect/>
                </a:stretch>
              </p:blipFill>
              <p:spPr>
                <a:xfrm>
                  <a:off x="3213949" y="2281222"/>
                  <a:ext cx="98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8" name="Freihand 317">
                  <a:extLst>
                    <a:ext uri="{FF2B5EF4-FFF2-40B4-BE49-F238E27FC236}">
                      <a16:creationId xmlns:a16="http://schemas.microsoft.com/office/drawing/2014/main" id="{8DF96AAB-15A1-8439-2AA2-4E037CDB099F}"/>
                    </a:ext>
                  </a:extLst>
                </p14:cNvPr>
                <p14:cNvContentPartPr/>
                <p14:nvPr/>
              </p14:nvContentPartPr>
              <p14:xfrm>
                <a:off x="3378109" y="2302462"/>
                <a:ext cx="102960" cy="252360"/>
              </p14:xfrm>
            </p:contentPart>
          </mc:Choice>
          <mc:Fallback xmlns="">
            <p:pic>
              <p:nvPicPr>
                <p:cNvPr id="318" name="Freihand 317">
                  <a:extLst>
                    <a:ext uri="{FF2B5EF4-FFF2-40B4-BE49-F238E27FC236}">
                      <a16:creationId xmlns:a16="http://schemas.microsoft.com/office/drawing/2014/main" id="{8DF96AAB-15A1-8439-2AA2-4E037CDB099F}"/>
                    </a:ext>
                  </a:extLst>
                </p:cNvPr>
                <p:cNvPicPr/>
                <p:nvPr/>
              </p:nvPicPr>
              <p:blipFill>
                <a:blip r:embed="rId487"/>
                <a:stretch>
                  <a:fillRect/>
                </a:stretch>
              </p:blipFill>
              <p:spPr>
                <a:xfrm>
                  <a:off x="3369109" y="2293822"/>
                  <a:ext cx="1206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9" name="Freihand 318">
                  <a:extLst>
                    <a:ext uri="{FF2B5EF4-FFF2-40B4-BE49-F238E27FC236}">
                      <a16:creationId xmlns:a16="http://schemas.microsoft.com/office/drawing/2014/main" id="{EC11C30F-3F19-A274-8323-C910FB4495C6}"/>
                    </a:ext>
                  </a:extLst>
                </p14:cNvPr>
                <p14:cNvContentPartPr/>
                <p14:nvPr/>
              </p14:nvContentPartPr>
              <p14:xfrm>
                <a:off x="3497269" y="2268622"/>
                <a:ext cx="212760" cy="231840"/>
              </p14:xfrm>
            </p:contentPart>
          </mc:Choice>
          <mc:Fallback xmlns="">
            <p:pic>
              <p:nvPicPr>
                <p:cNvPr id="319" name="Freihand 318">
                  <a:extLst>
                    <a:ext uri="{FF2B5EF4-FFF2-40B4-BE49-F238E27FC236}">
                      <a16:creationId xmlns:a16="http://schemas.microsoft.com/office/drawing/2014/main" id="{EC11C30F-3F19-A274-8323-C910FB4495C6}"/>
                    </a:ext>
                  </a:extLst>
                </p:cNvPr>
                <p:cNvPicPr/>
                <p:nvPr/>
              </p:nvPicPr>
              <p:blipFill>
                <a:blip r:embed="rId489"/>
                <a:stretch>
                  <a:fillRect/>
                </a:stretch>
              </p:blipFill>
              <p:spPr>
                <a:xfrm>
                  <a:off x="3488629" y="2259622"/>
                  <a:ext cx="230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20" name="Freihand 319">
                  <a:extLst>
                    <a:ext uri="{FF2B5EF4-FFF2-40B4-BE49-F238E27FC236}">
                      <a16:creationId xmlns:a16="http://schemas.microsoft.com/office/drawing/2014/main" id="{15D78C28-153B-52C5-0E30-72F8FF45999E}"/>
                    </a:ext>
                  </a:extLst>
                </p14:cNvPr>
                <p14:cNvContentPartPr/>
                <p14:nvPr/>
              </p14:nvContentPartPr>
              <p14:xfrm>
                <a:off x="3722629" y="2327662"/>
                <a:ext cx="11880" cy="23400"/>
              </p14:xfrm>
            </p:contentPart>
          </mc:Choice>
          <mc:Fallback xmlns="">
            <p:pic>
              <p:nvPicPr>
                <p:cNvPr id="320" name="Freihand 319">
                  <a:extLst>
                    <a:ext uri="{FF2B5EF4-FFF2-40B4-BE49-F238E27FC236}">
                      <a16:creationId xmlns:a16="http://schemas.microsoft.com/office/drawing/2014/main" id="{15D78C28-153B-52C5-0E30-72F8FF45999E}"/>
                    </a:ext>
                  </a:extLst>
                </p:cNvPr>
                <p:cNvPicPr/>
                <p:nvPr/>
              </p:nvPicPr>
              <p:blipFill>
                <a:blip r:embed="rId491"/>
                <a:stretch>
                  <a:fillRect/>
                </a:stretch>
              </p:blipFill>
              <p:spPr>
                <a:xfrm>
                  <a:off x="3713989" y="2318662"/>
                  <a:ext cx="29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1" name="Freihand 320">
                  <a:extLst>
                    <a:ext uri="{FF2B5EF4-FFF2-40B4-BE49-F238E27FC236}">
                      <a16:creationId xmlns:a16="http://schemas.microsoft.com/office/drawing/2014/main" id="{A8796BE7-B19E-76B9-9545-2C6D22EE284E}"/>
                    </a:ext>
                  </a:extLst>
                </p14:cNvPr>
                <p14:cNvContentPartPr/>
                <p14:nvPr/>
              </p14:nvContentPartPr>
              <p14:xfrm>
                <a:off x="3765469" y="2394982"/>
                <a:ext cx="77040" cy="117000"/>
              </p14:xfrm>
            </p:contentPart>
          </mc:Choice>
          <mc:Fallback xmlns="">
            <p:pic>
              <p:nvPicPr>
                <p:cNvPr id="321" name="Freihand 320">
                  <a:extLst>
                    <a:ext uri="{FF2B5EF4-FFF2-40B4-BE49-F238E27FC236}">
                      <a16:creationId xmlns:a16="http://schemas.microsoft.com/office/drawing/2014/main" id="{A8796BE7-B19E-76B9-9545-2C6D22EE284E}"/>
                    </a:ext>
                  </a:extLst>
                </p:cNvPr>
                <p:cNvPicPr/>
                <p:nvPr/>
              </p:nvPicPr>
              <p:blipFill>
                <a:blip r:embed="rId493"/>
                <a:stretch>
                  <a:fillRect/>
                </a:stretch>
              </p:blipFill>
              <p:spPr>
                <a:xfrm>
                  <a:off x="3756469" y="2386342"/>
                  <a:ext cx="94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2" name="Freihand 321">
                  <a:extLst>
                    <a:ext uri="{FF2B5EF4-FFF2-40B4-BE49-F238E27FC236}">
                      <a16:creationId xmlns:a16="http://schemas.microsoft.com/office/drawing/2014/main" id="{24BD6F13-3A21-3ADC-D5C3-67ECD23E2611}"/>
                    </a:ext>
                  </a:extLst>
                </p14:cNvPr>
                <p14:cNvContentPartPr/>
                <p14:nvPr/>
              </p14:nvContentPartPr>
              <p14:xfrm>
                <a:off x="357709" y="2862262"/>
                <a:ext cx="268920" cy="127080"/>
              </p14:xfrm>
            </p:contentPart>
          </mc:Choice>
          <mc:Fallback xmlns="">
            <p:pic>
              <p:nvPicPr>
                <p:cNvPr id="322" name="Freihand 321">
                  <a:extLst>
                    <a:ext uri="{FF2B5EF4-FFF2-40B4-BE49-F238E27FC236}">
                      <a16:creationId xmlns:a16="http://schemas.microsoft.com/office/drawing/2014/main" id="{24BD6F13-3A21-3ADC-D5C3-67ECD23E2611}"/>
                    </a:ext>
                  </a:extLst>
                </p:cNvPr>
                <p:cNvPicPr/>
                <p:nvPr/>
              </p:nvPicPr>
              <p:blipFill>
                <a:blip r:embed="rId495"/>
                <a:stretch>
                  <a:fillRect/>
                </a:stretch>
              </p:blipFill>
              <p:spPr>
                <a:xfrm>
                  <a:off x="349069" y="2853262"/>
                  <a:ext cx="286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3" name="Freihand 322">
                  <a:extLst>
                    <a:ext uri="{FF2B5EF4-FFF2-40B4-BE49-F238E27FC236}">
                      <a16:creationId xmlns:a16="http://schemas.microsoft.com/office/drawing/2014/main" id="{30C01624-5279-A1AB-C769-B72A347874D5}"/>
                    </a:ext>
                  </a:extLst>
                </p14:cNvPr>
                <p14:cNvContentPartPr/>
                <p14:nvPr/>
              </p14:nvContentPartPr>
              <p14:xfrm>
                <a:off x="490189" y="2781262"/>
                <a:ext cx="5040" cy="4320"/>
              </p14:xfrm>
            </p:contentPart>
          </mc:Choice>
          <mc:Fallback xmlns="">
            <p:pic>
              <p:nvPicPr>
                <p:cNvPr id="323" name="Freihand 322">
                  <a:extLst>
                    <a:ext uri="{FF2B5EF4-FFF2-40B4-BE49-F238E27FC236}">
                      <a16:creationId xmlns:a16="http://schemas.microsoft.com/office/drawing/2014/main" id="{30C01624-5279-A1AB-C769-B72A347874D5}"/>
                    </a:ext>
                  </a:extLst>
                </p:cNvPr>
                <p:cNvPicPr/>
                <p:nvPr/>
              </p:nvPicPr>
              <p:blipFill>
                <a:blip r:embed="rId104"/>
                <a:stretch>
                  <a:fillRect/>
                </a:stretch>
              </p:blipFill>
              <p:spPr>
                <a:xfrm>
                  <a:off x="481189" y="2772262"/>
                  <a:ext cx="22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6" name="Freihand 325">
                  <a:extLst>
                    <a:ext uri="{FF2B5EF4-FFF2-40B4-BE49-F238E27FC236}">
                      <a16:creationId xmlns:a16="http://schemas.microsoft.com/office/drawing/2014/main" id="{767D2963-8CA8-AF74-2D14-85DB7E60D329}"/>
                    </a:ext>
                  </a:extLst>
                </p14:cNvPr>
                <p14:cNvContentPartPr/>
                <p14:nvPr/>
              </p14:nvContentPartPr>
              <p14:xfrm>
                <a:off x="827509" y="2833822"/>
                <a:ext cx="94320" cy="159120"/>
              </p14:xfrm>
            </p:contentPart>
          </mc:Choice>
          <mc:Fallback xmlns="">
            <p:pic>
              <p:nvPicPr>
                <p:cNvPr id="326" name="Freihand 325">
                  <a:extLst>
                    <a:ext uri="{FF2B5EF4-FFF2-40B4-BE49-F238E27FC236}">
                      <a16:creationId xmlns:a16="http://schemas.microsoft.com/office/drawing/2014/main" id="{767D2963-8CA8-AF74-2D14-85DB7E60D329}"/>
                    </a:ext>
                  </a:extLst>
                </p:cNvPr>
                <p:cNvPicPr/>
                <p:nvPr/>
              </p:nvPicPr>
              <p:blipFill>
                <a:blip r:embed="rId498"/>
                <a:stretch>
                  <a:fillRect/>
                </a:stretch>
              </p:blipFill>
              <p:spPr>
                <a:xfrm>
                  <a:off x="818509" y="2825182"/>
                  <a:ext cx="111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7" name="Freihand 326">
                  <a:extLst>
                    <a:ext uri="{FF2B5EF4-FFF2-40B4-BE49-F238E27FC236}">
                      <a16:creationId xmlns:a16="http://schemas.microsoft.com/office/drawing/2014/main" id="{76EFFA7F-CCD3-D81A-6CD3-8C89DE53F1BE}"/>
                    </a:ext>
                  </a:extLst>
                </p14:cNvPr>
                <p14:cNvContentPartPr/>
                <p14:nvPr/>
              </p14:nvContentPartPr>
              <p14:xfrm>
                <a:off x="970429" y="2813662"/>
                <a:ext cx="200520" cy="294120"/>
              </p14:xfrm>
            </p:contentPart>
          </mc:Choice>
          <mc:Fallback xmlns="">
            <p:pic>
              <p:nvPicPr>
                <p:cNvPr id="327" name="Freihand 326">
                  <a:extLst>
                    <a:ext uri="{FF2B5EF4-FFF2-40B4-BE49-F238E27FC236}">
                      <a16:creationId xmlns:a16="http://schemas.microsoft.com/office/drawing/2014/main" id="{76EFFA7F-CCD3-D81A-6CD3-8C89DE53F1BE}"/>
                    </a:ext>
                  </a:extLst>
                </p:cNvPr>
                <p:cNvPicPr/>
                <p:nvPr/>
              </p:nvPicPr>
              <p:blipFill>
                <a:blip r:embed="rId500"/>
                <a:stretch>
                  <a:fillRect/>
                </a:stretch>
              </p:blipFill>
              <p:spPr>
                <a:xfrm>
                  <a:off x="961789" y="2804662"/>
                  <a:ext cx="2181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8" name="Freihand 327">
                  <a:extLst>
                    <a:ext uri="{FF2B5EF4-FFF2-40B4-BE49-F238E27FC236}">
                      <a16:creationId xmlns:a16="http://schemas.microsoft.com/office/drawing/2014/main" id="{223BF5A5-3DA4-FE27-8879-18AFB0C25C23}"/>
                    </a:ext>
                  </a:extLst>
                </p14:cNvPr>
                <p14:cNvContentPartPr/>
                <p14:nvPr/>
              </p14:nvContentPartPr>
              <p14:xfrm>
                <a:off x="1213429" y="2841382"/>
                <a:ext cx="15840" cy="115920"/>
              </p14:xfrm>
            </p:contentPart>
          </mc:Choice>
          <mc:Fallback xmlns="">
            <p:pic>
              <p:nvPicPr>
                <p:cNvPr id="328" name="Freihand 327">
                  <a:extLst>
                    <a:ext uri="{FF2B5EF4-FFF2-40B4-BE49-F238E27FC236}">
                      <a16:creationId xmlns:a16="http://schemas.microsoft.com/office/drawing/2014/main" id="{223BF5A5-3DA4-FE27-8879-18AFB0C25C23}"/>
                    </a:ext>
                  </a:extLst>
                </p:cNvPr>
                <p:cNvPicPr/>
                <p:nvPr/>
              </p:nvPicPr>
              <p:blipFill>
                <a:blip r:embed="rId502"/>
                <a:stretch>
                  <a:fillRect/>
                </a:stretch>
              </p:blipFill>
              <p:spPr>
                <a:xfrm>
                  <a:off x="1204789" y="2832742"/>
                  <a:ext cx="33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9" name="Freihand 328">
                  <a:extLst>
                    <a:ext uri="{FF2B5EF4-FFF2-40B4-BE49-F238E27FC236}">
                      <a16:creationId xmlns:a16="http://schemas.microsoft.com/office/drawing/2014/main" id="{BC5CA529-AF07-CBE0-6B7F-88432D4E4235}"/>
                    </a:ext>
                  </a:extLst>
                </p14:cNvPr>
                <p14:cNvContentPartPr/>
                <p14:nvPr/>
              </p14:nvContentPartPr>
              <p14:xfrm>
                <a:off x="1271389" y="2734822"/>
                <a:ext cx="109800" cy="206640"/>
              </p14:xfrm>
            </p:contentPart>
          </mc:Choice>
          <mc:Fallback xmlns="">
            <p:pic>
              <p:nvPicPr>
                <p:cNvPr id="329" name="Freihand 328">
                  <a:extLst>
                    <a:ext uri="{FF2B5EF4-FFF2-40B4-BE49-F238E27FC236}">
                      <a16:creationId xmlns:a16="http://schemas.microsoft.com/office/drawing/2014/main" id="{BC5CA529-AF07-CBE0-6B7F-88432D4E4235}"/>
                    </a:ext>
                  </a:extLst>
                </p:cNvPr>
                <p:cNvPicPr/>
                <p:nvPr/>
              </p:nvPicPr>
              <p:blipFill>
                <a:blip r:embed="rId504"/>
                <a:stretch>
                  <a:fillRect/>
                </a:stretch>
              </p:blipFill>
              <p:spPr>
                <a:xfrm>
                  <a:off x="1262389" y="2725822"/>
                  <a:ext cx="127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0" name="Freihand 329">
                  <a:extLst>
                    <a:ext uri="{FF2B5EF4-FFF2-40B4-BE49-F238E27FC236}">
                      <a16:creationId xmlns:a16="http://schemas.microsoft.com/office/drawing/2014/main" id="{962060AA-2CD2-4698-161A-3E2107B637AD}"/>
                    </a:ext>
                  </a:extLst>
                </p14:cNvPr>
                <p14:cNvContentPartPr/>
                <p14:nvPr/>
              </p14:nvContentPartPr>
              <p14:xfrm>
                <a:off x="1405309" y="2692342"/>
                <a:ext cx="215640" cy="225000"/>
              </p14:xfrm>
            </p:contentPart>
          </mc:Choice>
          <mc:Fallback xmlns="">
            <p:pic>
              <p:nvPicPr>
                <p:cNvPr id="330" name="Freihand 329">
                  <a:extLst>
                    <a:ext uri="{FF2B5EF4-FFF2-40B4-BE49-F238E27FC236}">
                      <a16:creationId xmlns:a16="http://schemas.microsoft.com/office/drawing/2014/main" id="{962060AA-2CD2-4698-161A-3E2107B637AD}"/>
                    </a:ext>
                  </a:extLst>
                </p:cNvPr>
                <p:cNvPicPr/>
                <p:nvPr/>
              </p:nvPicPr>
              <p:blipFill>
                <a:blip r:embed="rId506"/>
                <a:stretch>
                  <a:fillRect/>
                </a:stretch>
              </p:blipFill>
              <p:spPr>
                <a:xfrm>
                  <a:off x="1396309" y="2683342"/>
                  <a:ext cx="233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1" name="Freihand 330">
                  <a:extLst>
                    <a:ext uri="{FF2B5EF4-FFF2-40B4-BE49-F238E27FC236}">
                      <a16:creationId xmlns:a16="http://schemas.microsoft.com/office/drawing/2014/main" id="{BBD1BAF6-3A59-4C0A-8611-7023C17E0660}"/>
                    </a:ext>
                  </a:extLst>
                </p14:cNvPr>
                <p14:cNvContentPartPr/>
                <p14:nvPr/>
              </p14:nvContentPartPr>
              <p14:xfrm>
                <a:off x="1259509" y="2687662"/>
                <a:ext cx="19080" cy="19440"/>
              </p14:xfrm>
            </p:contentPart>
          </mc:Choice>
          <mc:Fallback xmlns="">
            <p:pic>
              <p:nvPicPr>
                <p:cNvPr id="331" name="Freihand 330">
                  <a:extLst>
                    <a:ext uri="{FF2B5EF4-FFF2-40B4-BE49-F238E27FC236}">
                      <a16:creationId xmlns:a16="http://schemas.microsoft.com/office/drawing/2014/main" id="{BBD1BAF6-3A59-4C0A-8611-7023C17E0660}"/>
                    </a:ext>
                  </a:extLst>
                </p:cNvPr>
                <p:cNvPicPr/>
                <p:nvPr/>
              </p:nvPicPr>
              <p:blipFill>
                <a:blip r:embed="rId508"/>
                <a:stretch>
                  <a:fillRect/>
                </a:stretch>
              </p:blipFill>
              <p:spPr>
                <a:xfrm>
                  <a:off x="1250509" y="2679022"/>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2" name="Freihand 331">
                  <a:extLst>
                    <a:ext uri="{FF2B5EF4-FFF2-40B4-BE49-F238E27FC236}">
                      <a16:creationId xmlns:a16="http://schemas.microsoft.com/office/drawing/2014/main" id="{90EBFDD5-B0C6-EDE7-91EF-0544412FB871}"/>
                    </a:ext>
                  </a:extLst>
                </p14:cNvPr>
                <p14:cNvContentPartPr/>
                <p14:nvPr/>
              </p14:nvContentPartPr>
              <p14:xfrm>
                <a:off x="1795549" y="2808622"/>
                <a:ext cx="218880" cy="118800"/>
              </p14:xfrm>
            </p:contentPart>
          </mc:Choice>
          <mc:Fallback xmlns="">
            <p:pic>
              <p:nvPicPr>
                <p:cNvPr id="332" name="Freihand 331">
                  <a:extLst>
                    <a:ext uri="{FF2B5EF4-FFF2-40B4-BE49-F238E27FC236}">
                      <a16:creationId xmlns:a16="http://schemas.microsoft.com/office/drawing/2014/main" id="{90EBFDD5-B0C6-EDE7-91EF-0544412FB871}"/>
                    </a:ext>
                  </a:extLst>
                </p:cNvPr>
                <p:cNvPicPr/>
                <p:nvPr/>
              </p:nvPicPr>
              <p:blipFill>
                <a:blip r:embed="rId510"/>
                <a:stretch>
                  <a:fillRect/>
                </a:stretch>
              </p:blipFill>
              <p:spPr>
                <a:xfrm>
                  <a:off x="1786549" y="2799622"/>
                  <a:ext cx="236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3" name="Freihand 332">
                  <a:extLst>
                    <a:ext uri="{FF2B5EF4-FFF2-40B4-BE49-F238E27FC236}">
                      <a16:creationId xmlns:a16="http://schemas.microsoft.com/office/drawing/2014/main" id="{53631E30-EA0A-C838-DCBE-756E8A3EDFD5}"/>
                    </a:ext>
                  </a:extLst>
                </p14:cNvPr>
                <p14:cNvContentPartPr/>
                <p14:nvPr/>
              </p14:nvContentPartPr>
              <p14:xfrm>
                <a:off x="2060509" y="2785582"/>
                <a:ext cx="167760" cy="90720"/>
              </p14:xfrm>
            </p:contentPart>
          </mc:Choice>
          <mc:Fallback xmlns="">
            <p:pic>
              <p:nvPicPr>
                <p:cNvPr id="333" name="Freihand 332">
                  <a:extLst>
                    <a:ext uri="{FF2B5EF4-FFF2-40B4-BE49-F238E27FC236}">
                      <a16:creationId xmlns:a16="http://schemas.microsoft.com/office/drawing/2014/main" id="{53631E30-EA0A-C838-DCBE-756E8A3EDFD5}"/>
                    </a:ext>
                  </a:extLst>
                </p:cNvPr>
                <p:cNvPicPr/>
                <p:nvPr/>
              </p:nvPicPr>
              <p:blipFill>
                <a:blip r:embed="rId512"/>
                <a:stretch>
                  <a:fillRect/>
                </a:stretch>
              </p:blipFill>
              <p:spPr>
                <a:xfrm>
                  <a:off x="2051869" y="2776942"/>
                  <a:ext cx="185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4" name="Freihand 333">
                  <a:extLst>
                    <a:ext uri="{FF2B5EF4-FFF2-40B4-BE49-F238E27FC236}">
                      <a16:creationId xmlns:a16="http://schemas.microsoft.com/office/drawing/2014/main" id="{F89A3D90-1F6F-3062-7994-BCAA76ADC065}"/>
                    </a:ext>
                  </a:extLst>
                </p14:cNvPr>
                <p14:cNvContentPartPr/>
                <p14:nvPr/>
              </p14:nvContentPartPr>
              <p14:xfrm>
                <a:off x="2273269" y="2688742"/>
                <a:ext cx="86040" cy="183960"/>
              </p14:xfrm>
            </p:contentPart>
          </mc:Choice>
          <mc:Fallback xmlns="">
            <p:pic>
              <p:nvPicPr>
                <p:cNvPr id="334" name="Freihand 333">
                  <a:extLst>
                    <a:ext uri="{FF2B5EF4-FFF2-40B4-BE49-F238E27FC236}">
                      <a16:creationId xmlns:a16="http://schemas.microsoft.com/office/drawing/2014/main" id="{F89A3D90-1F6F-3062-7994-BCAA76ADC065}"/>
                    </a:ext>
                  </a:extLst>
                </p:cNvPr>
                <p:cNvPicPr/>
                <p:nvPr/>
              </p:nvPicPr>
              <p:blipFill>
                <a:blip r:embed="rId514"/>
                <a:stretch>
                  <a:fillRect/>
                </a:stretch>
              </p:blipFill>
              <p:spPr>
                <a:xfrm>
                  <a:off x="2264629" y="2679742"/>
                  <a:ext cx="103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5" name="Freihand 334">
                  <a:extLst>
                    <a:ext uri="{FF2B5EF4-FFF2-40B4-BE49-F238E27FC236}">
                      <a16:creationId xmlns:a16="http://schemas.microsoft.com/office/drawing/2014/main" id="{A276BE7A-7C91-7428-6DA8-EF26D7E1FBC2}"/>
                    </a:ext>
                  </a:extLst>
                </p14:cNvPr>
                <p14:cNvContentPartPr/>
                <p14:nvPr/>
              </p14:nvContentPartPr>
              <p14:xfrm>
                <a:off x="2334109" y="2807902"/>
                <a:ext cx="41040" cy="43560"/>
              </p14:xfrm>
            </p:contentPart>
          </mc:Choice>
          <mc:Fallback xmlns="">
            <p:pic>
              <p:nvPicPr>
                <p:cNvPr id="335" name="Freihand 334">
                  <a:extLst>
                    <a:ext uri="{FF2B5EF4-FFF2-40B4-BE49-F238E27FC236}">
                      <a16:creationId xmlns:a16="http://schemas.microsoft.com/office/drawing/2014/main" id="{A276BE7A-7C91-7428-6DA8-EF26D7E1FBC2}"/>
                    </a:ext>
                  </a:extLst>
                </p:cNvPr>
                <p:cNvPicPr/>
                <p:nvPr/>
              </p:nvPicPr>
              <p:blipFill>
                <a:blip r:embed="rId516"/>
                <a:stretch>
                  <a:fillRect/>
                </a:stretch>
              </p:blipFill>
              <p:spPr>
                <a:xfrm>
                  <a:off x="2325469" y="2799262"/>
                  <a:ext cx="58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6" name="Freihand 335">
                  <a:extLst>
                    <a:ext uri="{FF2B5EF4-FFF2-40B4-BE49-F238E27FC236}">
                      <a16:creationId xmlns:a16="http://schemas.microsoft.com/office/drawing/2014/main" id="{74D9F32E-6461-D30C-3687-A507B64E8689}"/>
                    </a:ext>
                  </a:extLst>
                </p14:cNvPr>
                <p14:cNvContentPartPr/>
                <p14:nvPr/>
              </p14:nvContentPartPr>
              <p14:xfrm>
                <a:off x="2454709" y="2744542"/>
                <a:ext cx="110520" cy="112320"/>
              </p14:xfrm>
            </p:contentPart>
          </mc:Choice>
          <mc:Fallback xmlns="">
            <p:pic>
              <p:nvPicPr>
                <p:cNvPr id="336" name="Freihand 335">
                  <a:extLst>
                    <a:ext uri="{FF2B5EF4-FFF2-40B4-BE49-F238E27FC236}">
                      <a16:creationId xmlns:a16="http://schemas.microsoft.com/office/drawing/2014/main" id="{74D9F32E-6461-D30C-3687-A507B64E8689}"/>
                    </a:ext>
                  </a:extLst>
                </p:cNvPr>
                <p:cNvPicPr/>
                <p:nvPr/>
              </p:nvPicPr>
              <p:blipFill>
                <a:blip r:embed="rId518"/>
                <a:stretch>
                  <a:fillRect/>
                </a:stretch>
              </p:blipFill>
              <p:spPr>
                <a:xfrm>
                  <a:off x="2445709" y="2735542"/>
                  <a:ext cx="128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7" name="Freihand 336">
                  <a:extLst>
                    <a:ext uri="{FF2B5EF4-FFF2-40B4-BE49-F238E27FC236}">
                      <a16:creationId xmlns:a16="http://schemas.microsoft.com/office/drawing/2014/main" id="{C77507C5-3271-4B3F-102F-1BE4F843641F}"/>
                    </a:ext>
                  </a:extLst>
                </p14:cNvPr>
                <p14:cNvContentPartPr/>
                <p14:nvPr/>
              </p14:nvContentPartPr>
              <p14:xfrm>
                <a:off x="2553349" y="2607022"/>
                <a:ext cx="248040" cy="288720"/>
              </p14:xfrm>
            </p:contentPart>
          </mc:Choice>
          <mc:Fallback xmlns="">
            <p:pic>
              <p:nvPicPr>
                <p:cNvPr id="337" name="Freihand 336">
                  <a:extLst>
                    <a:ext uri="{FF2B5EF4-FFF2-40B4-BE49-F238E27FC236}">
                      <a16:creationId xmlns:a16="http://schemas.microsoft.com/office/drawing/2014/main" id="{C77507C5-3271-4B3F-102F-1BE4F843641F}"/>
                    </a:ext>
                  </a:extLst>
                </p:cNvPr>
                <p:cNvPicPr/>
                <p:nvPr/>
              </p:nvPicPr>
              <p:blipFill>
                <a:blip r:embed="rId520"/>
                <a:stretch>
                  <a:fillRect/>
                </a:stretch>
              </p:blipFill>
              <p:spPr>
                <a:xfrm>
                  <a:off x="2544349" y="2598382"/>
                  <a:ext cx="265680" cy="30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1">
            <p14:nvContentPartPr>
              <p14:cNvPr id="339" name="Freihand 338">
                <a:extLst>
                  <a:ext uri="{FF2B5EF4-FFF2-40B4-BE49-F238E27FC236}">
                    <a16:creationId xmlns:a16="http://schemas.microsoft.com/office/drawing/2014/main" id="{095F64BE-2BA8-362C-19A0-14A3F0B2F19B}"/>
                  </a:ext>
                </a:extLst>
              </p14:cNvPr>
              <p14:cNvContentPartPr/>
              <p14:nvPr/>
            </p14:nvContentPartPr>
            <p14:xfrm>
              <a:off x="836149" y="966862"/>
              <a:ext cx="2467800" cy="540360"/>
            </p14:xfrm>
          </p:contentPart>
        </mc:Choice>
        <mc:Fallback xmlns="">
          <p:pic>
            <p:nvPicPr>
              <p:cNvPr id="339" name="Freihand 338">
                <a:extLst>
                  <a:ext uri="{FF2B5EF4-FFF2-40B4-BE49-F238E27FC236}">
                    <a16:creationId xmlns:a16="http://schemas.microsoft.com/office/drawing/2014/main" id="{095F64BE-2BA8-362C-19A0-14A3F0B2F19B}"/>
                  </a:ext>
                </a:extLst>
              </p:cNvPr>
              <p:cNvPicPr/>
              <p:nvPr/>
            </p:nvPicPr>
            <p:blipFill>
              <a:blip r:embed="rId522"/>
              <a:stretch>
                <a:fillRect/>
              </a:stretch>
            </p:blipFill>
            <p:spPr>
              <a:xfrm>
                <a:off x="827149" y="958222"/>
                <a:ext cx="248544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0" name="Freihand 339">
                <a:extLst>
                  <a:ext uri="{FF2B5EF4-FFF2-40B4-BE49-F238E27FC236}">
                    <a16:creationId xmlns:a16="http://schemas.microsoft.com/office/drawing/2014/main" id="{D780F005-FB4F-D82A-8326-70025316ED19}"/>
                  </a:ext>
                </a:extLst>
              </p14:cNvPr>
              <p14:cNvContentPartPr/>
              <p14:nvPr/>
            </p14:nvContentPartPr>
            <p14:xfrm>
              <a:off x="4121149" y="2299942"/>
              <a:ext cx="631800" cy="646560"/>
            </p14:xfrm>
          </p:contentPart>
        </mc:Choice>
        <mc:Fallback xmlns="">
          <p:pic>
            <p:nvPicPr>
              <p:cNvPr id="340" name="Freihand 339">
                <a:extLst>
                  <a:ext uri="{FF2B5EF4-FFF2-40B4-BE49-F238E27FC236}">
                    <a16:creationId xmlns:a16="http://schemas.microsoft.com/office/drawing/2014/main" id="{D780F005-FB4F-D82A-8326-70025316ED19}"/>
                  </a:ext>
                </a:extLst>
              </p:cNvPr>
              <p:cNvPicPr/>
              <p:nvPr/>
            </p:nvPicPr>
            <p:blipFill>
              <a:blip r:embed="rId524"/>
              <a:stretch>
                <a:fillRect/>
              </a:stretch>
            </p:blipFill>
            <p:spPr>
              <a:xfrm>
                <a:off x="4112509" y="2290942"/>
                <a:ext cx="649440" cy="664200"/>
              </a:xfrm>
              <a:prstGeom prst="rect">
                <a:avLst/>
              </a:prstGeom>
            </p:spPr>
          </p:pic>
        </mc:Fallback>
      </mc:AlternateContent>
      <p:grpSp>
        <p:nvGrpSpPr>
          <p:cNvPr id="342" name="Gruppieren 341">
            <a:extLst>
              <a:ext uri="{FF2B5EF4-FFF2-40B4-BE49-F238E27FC236}">
                <a16:creationId xmlns:a16="http://schemas.microsoft.com/office/drawing/2014/main" id="{3A15467B-917D-6C9B-DA5C-B100865AECE5}"/>
              </a:ext>
            </a:extLst>
          </p:cNvPr>
          <p:cNvGrpSpPr/>
          <p:nvPr/>
        </p:nvGrpSpPr>
        <p:grpSpPr>
          <a:xfrm>
            <a:off x="6135709" y="4082662"/>
            <a:ext cx="1652400" cy="1332720"/>
            <a:chOff x="6135709" y="4082662"/>
            <a:chExt cx="1652400" cy="1332720"/>
          </a:xfrm>
        </p:grpSpPr>
        <mc:AlternateContent xmlns:mc="http://schemas.openxmlformats.org/markup-compatibility/2006" xmlns:p14="http://schemas.microsoft.com/office/powerpoint/2010/main">
          <mc:Choice Requires="p14">
            <p:contentPart p14:bwMode="auto" r:id="rId525">
              <p14:nvContentPartPr>
                <p14:cNvPr id="20" name="Freihand 19">
                  <a:extLst>
                    <a:ext uri="{FF2B5EF4-FFF2-40B4-BE49-F238E27FC236}">
                      <a16:creationId xmlns:a16="http://schemas.microsoft.com/office/drawing/2014/main" id="{DDFE9ED5-B421-E0BB-4A0D-0A3F4D92301C}"/>
                    </a:ext>
                  </a:extLst>
                </p14:cNvPr>
                <p14:cNvContentPartPr/>
                <p14:nvPr/>
              </p14:nvContentPartPr>
              <p14:xfrm>
                <a:off x="6516949" y="4576582"/>
                <a:ext cx="297720" cy="285120"/>
              </p14:xfrm>
            </p:contentPart>
          </mc:Choice>
          <mc:Fallback xmlns="">
            <p:pic>
              <p:nvPicPr>
                <p:cNvPr id="20" name="Freihand 19">
                  <a:extLst>
                    <a:ext uri="{FF2B5EF4-FFF2-40B4-BE49-F238E27FC236}">
                      <a16:creationId xmlns:a16="http://schemas.microsoft.com/office/drawing/2014/main" id="{DDFE9ED5-B421-E0BB-4A0D-0A3F4D92301C}"/>
                    </a:ext>
                  </a:extLst>
                </p:cNvPr>
                <p:cNvPicPr/>
                <p:nvPr/>
              </p:nvPicPr>
              <p:blipFill>
                <a:blip r:embed="rId526"/>
                <a:stretch>
                  <a:fillRect/>
                </a:stretch>
              </p:blipFill>
              <p:spPr>
                <a:xfrm>
                  <a:off x="6507949" y="4567942"/>
                  <a:ext cx="3153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1" name="Freihand 20">
                  <a:extLst>
                    <a:ext uri="{FF2B5EF4-FFF2-40B4-BE49-F238E27FC236}">
                      <a16:creationId xmlns:a16="http://schemas.microsoft.com/office/drawing/2014/main" id="{85C42975-CA62-34BA-6B08-1DBACBE1C911}"/>
                    </a:ext>
                  </a:extLst>
                </p14:cNvPr>
                <p14:cNvContentPartPr/>
                <p14:nvPr/>
              </p14:nvContentPartPr>
              <p14:xfrm>
                <a:off x="6393469" y="4647502"/>
                <a:ext cx="230400" cy="352080"/>
              </p14:xfrm>
            </p:contentPart>
          </mc:Choice>
          <mc:Fallback xmlns="">
            <p:pic>
              <p:nvPicPr>
                <p:cNvPr id="21" name="Freihand 20">
                  <a:extLst>
                    <a:ext uri="{FF2B5EF4-FFF2-40B4-BE49-F238E27FC236}">
                      <a16:creationId xmlns:a16="http://schemas.microsoft.com/office/drawing/2014/main" id="{85C42975-CA62-34BA-6B08-1DBACBE1C911}"/>
                    </a:ext>
                  </a:extLst>
                </p:cNvPr>
                <p:cNvPicPr/>
                <p:nvPr/>
              </p:nvPicPr>
              <p:blipFill>
                <a:blip r:embed="rId528"/>
                <a:stretch>
                  <a:fillRect/>
                </a:stretch>
              </p:blipFill>
              <p:spPr>
                <a:xfrm>
                  <a:off x="6384829" y="4638502"/>
                  <a:ext cx="2480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2" name="Freihand 21">
                  <a:extLst>
                    <a:ext uri="{FF2B5EF4-FFF2-40B4-BE49-F238E27FC236}">
                      <a16:creationId xmlns:a16="http://schemas.microsoft.com/office/drawing/2014/main" id="{DDC9A521-09BF-3D7B-1186-61C29376D244}"/>
                    </a:ext>
                  </a:extLst>
                </p14:cNvPr>
                <p14:cNvContentPartPr/>
                <p14:nvPr/>
              </p14:nvContentPartPr>
              <p14:xfrm>
                <a:off x="6869389" y="4348702"/>
                <a:ext cx="185040" cy="290160"/>
              </p14:xfrm>
            </p:contentPart>
          </mc:Choice>
          <mc:Fallback xmlns="">
            <p:pic>
              <p:nvPicPr>
                <p:cNvPr id="22" name="Freihand 21">
                  <a:extLst>
                    <a:ext uri="{FF2B5EF4-FFF2-40B4-BE49-F238E27FC236}">
                      <a16:creationId xmlns:a16="http://schemas.microsoft.com/office/drawing/2014/main" id="{DDC9A521-09BF-3D7B-1186-61C29376D244}"/>
                    </a:ext>
                  </a:extLst>
                </p:cNvPr>
                <p:cNvPicPr/>
                <p:nvPr/>
              </p:nvPicPr>
              <p:blipFill>
                <a:blip r:embed="rId530"/>
                <a:stretch>
                  <a:fillRect/>
                </a:stretch>
              </p:blipFill>
              <p:spPr>
                <a:xfrm>
                  <a:off x="6860389" y="4340062"/>
                  <a:ext cx="2026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3" name="Freihand 22">
                  <a:extLst>
                    <a:ext uri="{FF2B5EF4-FFF2-40B4-BE49-F238E27FC236}">
                      <a16:creationId xmlns:a16="http://schemas.microsoft.com/office/drawing/2014/main" id="{1CEA9830-882C-6BD6-3C4A-8008F8AD62FB}"/>
                    </a:ext>
                  </a:extLst>
                </p14:cNvPr>
                <p14:cNvContentPartPr/>
                <p14:nvPr/>
              </p14:nvContentPartPr>
              <p14:xfrm>
                <a:off x="7102309" y="4407382"/>
                <a:ext cx="178920" cy="106200"/>
              </p14:xfrm>
            </p:contentPart>
          </mc:Choice>
          <mc:Fallback xmlns="">
            <p:pic>
              <p:nvPicPr>
                <p:cNvPr id="23" name="Freihand 22">
                  <a:extLst>
                    <a:ext uri="{FF2B5EF4-FFF2-40B4-BE49-F238E27FC236}">
                      <a16:creationId xmlns:a16="http://schemas.microsoft.com/office/drawing/2014/main" id="{1CEA9830-882C-6BD6-3C4A-8008F8AD62FB}"/>
                    </a:ext>
                  </a:extLst>
                </p:cNvPr>
                <p:cNvPicPr/>
                <p:nvPr/>
              </p:nvPicPr>
              <p:blipFill>
                <a:blip r:embed="rId532"/>
                <a:stretch>
                  <a:fillRect/>
                </a:stretch>
              </p:blipFill>
              <p:spPr>
                <a:xfrm>
                  <a:off x="7093309" y="4398742"/>
                  <a:ext cx="196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4" name="Freihand 23">
                  <a:extLst>
                    <a:ext uri="{FF2B5EF4-FFF2-40B4-BE49-F238E27FC236}">
                      <a16:creationId xmlns:a16="http://schemas.microsoft.com/office/drawing/2014/main" id="{298601A1-F2B4-9C8D-0DE4-0E59527AA9B7}"/>
                    </a:ext>
                  </a:extLst>
                </p14:cNvPr>
                <p14:cNvContentPartPr/>
                <p14:nvPr/>
              </p14:nvContentPartPr>
              <p14:xfrm>
                <a:off x="7310749" y="4366342"/>
                <a:ext cx="117720" cy="71280"/>
              </p14:xfrm>
            </p:contentPart>
          </mc:Choice>
          <mc:Fallback xmlns="">
            <p:pic>
              <p:nvPicPr>
                <p:cNvPr id="24" name="Freihand 23">
                  <a:extLst>
                    <a:ext uri="{FF2B5EF4-FFF2-40B4-BE49-F238E27FC236}">
                      <a16:creationId xmlns:a16="http://schemas.microsoft.com/office/drawing/2014/main" id="{298601A1-F2B4-9C8D-0DE4-0E59527AA9B7}"/>
                    </a:ext>
                  </a:extLst>
                </p:cNvPr>
                <p:cNvPicPr/>
                <p:nvPr/>
              </p:nvPicPr>
              <p:blipFill>
                <a:blip r:embed="rId534"/>
                <a:stretch>
                  <a:fillRect/>
                </a:stretch>
              </p:blipFill>
              <p:spPr>
                <a:xfrm>
                  <a:off x="7301749" y="4357702"/>
                  <a:ext cx="135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5" name="Freihand 24">
                  <a:extLst>
                    <a:ext uri="{FF2B5EF4-FFF2-40B4-BE49-F238E27FC236}">
                      <a16:creationId xmlns:a16="http://schemas.microsoft.com/office/drawing/2014/main" id="{2305683A-20D6-E5EE-6024-90F90102C829}"/>
                    </a:ext>
                  </a:extLst>
                </p14:cNvPr>
                <p14:cNvContentPartPr/>
                <p14:nvPr/>
              </p14:nvContentPartPr>
              <p14:xfrm>
                <a:off x="7472389" y="4281022"/>
                <a:ext cx="62280" cy="231840"/>
              </p14:xfrm>
            </p:contentPart>
          </mc:Choice>
          <mc:Fallback xmlns="">
            <p:pic>
              <p:nvPicPr>
                <p:cNvPr id="25" name="Freihand 24">
                  <a:extLst>
                    <a:ext uri="{FF2B5EF4-FFF2-40B4-BE49-F238E27FC236}">
                      <a16:creationId xmlns:a16="http://schemas.microsoft.com/office/drawing/2014/main" id="{2305683A-20D6-E5EE-6024-90F90102C829}"/>
                    </a:ext>
                  </a:extLst>
                </p:cNvPr>
                <p:cNvPicPr/>
                <p:nvPr/>
              </p:nvPicPr>
              <p:blipFill>
                <a:blip r:embed="rId536"/>
                <a:stretch>
                  <a:fillRect/>
                </a:stretch>
              </p:blipFill>
              <p:spPr>
                <a:xfrm>
                  <a:off x="7463389" y="4272022"/>
                  <a:ext cx="79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6" name="Freihand 25">
                  <a:extLst>
                    <a:ext uri="{FF2B5EF4-FFF2-40B4-BE49-F238E27FC236}">
                      <a16:creationId xmlns:a16="http://schemas.microsoft.com/office/drawing/2014/main" id="{C7882DA0-DA5A-480A-FFD7-7A4126D650C8}"/>
                    </a:ext>
                  </a:extLst>
                </p14:cNvPr>
                <p14:cNvContentPartPr/>
                <p14:nvPr/>
              </p14:nvContentPartPr>
              <p14:xfrm>
                <a:off x="7586509" y="4082662"/>
                <a:ext cx="201600" cy="263880"/>
              </p14:xfrm>
            </p:contentPart>
          </mc:Choice>
          <mc:Fallback xmlns="">
            <p:pic>
              <p:nvPicPr>
                <p:cNvPr id="26" name="Freihand 25">
                  <a:extLst>
                    <a:ext uri="{FF2B5EF4-FFF2-40B4-BE49-F238E27FC236}">
                      <a16:creationId xmlns:a16="http://schemas.microsoft.com/office/drawing/2014/main" id="{C7882DA0-DA5A-480A-FFD7-7A4126D650C8}"/>
                    </a:ext>
                  </a:extLst>
                </p:cNvPr>
                <p:cNvPicPr/>
                <p:nvPr/>
              </p:nvPicPr>
              <p:blipFill>
                <a:blip r:embed="rId538"/>
                <a:stretch>
                  <a:fillRect/>
                </a:stretch>
              </p:blipFill>
              <p:spPr>
                <a:xfrm>
                  <a:off x="7577509" y="4073662"/>
                  <a:ext cx="21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1" name="Freihand 340">
                  <a:extLst>
                    <a:ext uri="{FF2B5EF4-FFF2-40B4-BE49-F238E27FC236}">
                      <a16:creationId xmlns:a16="http://schemas.microsoft.com/office/drawing/2014/main" id="{8BA72F97-18BF-EB4D-EE4F-8798F8237CB2}"/>
                    </a:ext>
                  </a:extLst>
                </p14:cNvPr>
                <p14:cNvContentPartPr/>
                <p14:nvPr/>
              </p14:nvContentPartPr>
              <p14:xfrm>
                <a:off x="6135709" y="4536262"/>
                <a:ext cx="502200" cy="879120"/>
              </p14:xfrm>
            </p:contentPart>
          </mc:Choice>
          <mc:Fallback xmlns="">
            <p:pic>
              <p:nvPicPr>
                <p:cNvPr id="341" name="Freihand 340">
                  <a:extLst>
                    <a:ext uri="{FF2B5EF4-FFF2-40B4-BE49-F238E27FC236}">
                      <a16:creationId xmlns:a16="http://schemas.microsoft.com/office/drawing/2014/main" id="{8BA72F97-18BF-EB4D-EE4F-8798F8237CB2}"/>
                    </a:ext>
                  </a:extLst>
                </p:cNvPr>
                <p:cNvPicPr/>
                <p:nvPr/>
              </p:nvPicPr>
              <p:blipFill>
                <a:blip r:embed="rId540"/>
                <a:stretch>
                  <a:fillRect/>
                </a:stretch>
              </p:blipFill>
              <p:spPr>
                <a:xfrm>
                  <a:off x="6126709" y="4527622"/>
                  <a:ext cx="519840" cy="89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1">
            <p14:nvContentPartPr>
              <p14:cNvPr id="343" name="Freihand 342">
                <a:extLst>
                  <a:ext uri="{FF2B5EF4-FFF2-40B4-BE49-F238E27FC236}">
                    <a16:creationId xmlns:a16="http://schemas.microsoft.com/office/drawing/2014/main" id="{04079C09-9080-8C35-1030-69375716FA1B}"/>
                  </a:ext>
                </a:extLst>
              </p14:cNvPr>
              <p14:cNvContentPartPr/>
              <p14:nvPr/>
            </p14:nvContentPartPr>
            <p14:xfrm>
              <a:off x="5187469" y="4691422"/>
              <a:ext cx="600120" cy="621360"/>
            </p14:xfrm>
          </p:contentPart>
        </mc:Choice>
        <mc:Fallback xmlns="">
          <p:pic>
            <p:nvPicPr>
              <p:cNvPr id="343" name="Freihand 342">
                <a:extLst>
                  <a:ext uri="{FF2B5EF4-FFF2-40B4-BE49-F238E27FC236}">
                    <a16:creationId xmlns:a16="http://schemas.microsoft.com/office/drawing/2014/main" id="{04079C09-9080-8C35-1030-69375716FA1B}"/>
                  </a:ext>
                </a:extLst>
              </p:cNvPr>
              <p:cNvPicPr/>
              <p:nvPr/>
            </p:nvPicPr>
            <p:blipFill>
              <a:blip r:embed="rId542"/>
              <a:stretch>
                <a:fillRect/>
              </a:stretch>
            </p:blipFill>
            <p:spPr>
              <a:xfrm>
                <a:off x="5178829" y="4682422"/>
                <a:ext cx="61776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0" name="Freihand 9">
                <a:extLst>
                  <a:ext uri="{FF2B5EF4-FFF2-40B4-BE49-F238E27FC236}">
                    <a16:creationId xmlns:a16="http://schemas.microsoft.com/office/drawing/2014/main" id="{45C7F8D9-594C-4F0B-A3DA-2F6A4E95E01D}"/>
                  </a:ext>
                </a:extLst>
              </p14:cNvPr>
              <p14:cNvContentPartPr/>
              <p14:nvPr/>
            </p14:nvContentPartPr>
            <p14:xfrm>
              <a:off x="5477629" y="2349262"/>
              <a:ext cx="189000" cy="223920"/>
            </p14:xfrm>
          </p:contentPart>
        </mc:Choice>
        <mc:Fallback>
          <p:pic>
            <p:nvPicPr>
              <p:cNvPr id="10" name="Freihand 9">
                <a:extLst>
                  <a:ext uri="{FF2B5EF4-FFF2-40B4-BE49-F238E27FC236}">
                    <a16:creationId xmlns:a16="http://schemas.microsoft.com/office/drawing/2014/main" id="{45C7F8D9-594C-4F0B-A3DA-2F6A4E95E01D}"/>
                  </a:ext>
                </a:extLst>
              </p:cNvPr>
              <p:cNvPicPr/>
              <p:nvPr/>
            </p:nvPicPr>
            <p:blipFill>
              <a:blip r:embed="rId544"/>
              <a:stretch>
                <a:fillRect/>
              </a:stretch>
            </p:blipFill>
            <p:spPr>
              <a:xfrm>
                <a:off x="5468989" y="2340262"/>
                <a:ext cx="2066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6" name="Freihand 15">
                <a:extLst>
                  <a:ext uri="{FF2B5EF4-FFF2-40B4-BE49-F238E27FC236}">
                    <a16:creationId xmlns:a16="http://schemas.microsoft.com/office/drawing/2014/main" id="{5A7C6EC0-678C-9CA0-73B4-E46FA942E6AF}"/>
                  </a:ext>
                </a:extLst>
              </p14:cNvPr>
              <p14:cNvContentPartPr/>
              <p14:nvPr/>
            </p14:nvContentPartPr>
            <p14:xfrm>
              <a:off x="6293029" y="2258542"/>
              <a:ext cx="927360" cy="505440"/>
            </p14:xfrm>
          </p:contentPart>
        </mc:Choice>
        <mc:Fallback>
          <p:pic>
            <p:nvPicPr>
              <p:cNvPr id="16" name="Freihand 15">
                <a:extLst>
                  <a:ext uri="{FF2B5EF4-FFF2-40B4-BE49-F238E27FC236}">
                    <a16:creationId xmlns:a16="http://schemas.microsoft.com/office/drawing/2014/main" id="{5A7C6EC0-678C-9CA0-73B4-E46FA942E6AF}"/>
                  </a:ext>
                </a:extLst>
              </p:cNvPr>
              <p:cNvPicPr/>
              <p:nvPr/>
            </p:nvPicPr>
            <p:blipFill>
              <a:blip r:embed="rId546"/>
              <a:stretch>
                <a:fillRect/>
              </a:stretch>
            </p:blipFill>
            <p:spPr>
              <a:xfrm>
                <a:off x="6284029" y="2249542"/>
                <a:ext cx="94500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7" name="Freihand 26">
                <a:extLst>
                  <a:ext uri="{FF2B5EF4-FFF2-40B4-BE49-F238E27FC236}">
                    <a16:creationId xmlns:a16="http://schemas.microsoft.com/office/drawing/2014/main" id="{978054E3-7B3B-6CA1-CD00-8DF23E0BD463}"/>
                  </a:ext>
                </a:extLst>
              </p14:cNvPr>
              <p14:cNvContentPartPr/>
              <p14:nvPr/>
            </p14:nvContentPartPr>
            <p14:xfrm>
              <a:off x="6760669" y="2240182"/>
              <a:ext cx="367920" cy="503280"/>
            </p14:xfrm>
          </p:contentPart>
        </mc:Choice>
        <mc:Fallback>
          <p:pic>
            <p:nvPicPr>
              <p:cNvPr id="27" name="Freihand 26">
                <a:extLst>
                  <a:ext uri="{FF2B5EF4-FFF2-40B4-BE49-F238E27FC236}">
                    <a16:creationId xmlns:a16="http://schemas.microsoft.com/office/drawing/2014/main" id="{978054E3-7B3B-6CA1-CD00-8DF23E0BD463}"/>
                  </a:ext>
                </a:extLst>
              </p:cNvPr>
              <p:cNvPicPr/>
              <p:nvPr/>
            </p:nvPicPr>
            <p:blipFill>
              <a:blip r:embed="rId548"/>
              <a:stretch>
                <a:fillRect/>
              </a:stretch>
            </p:blipFill>
            <p:spPr>
              <a:xfrm>
                <a:off x="6751669" y="2231542"/>
                <a:ext cx="38556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0" name="Freihand 29">
                <a:extLst>
                  <a:ext uri="{FF2B5EF4-FFF2-40B4-BE49-F238E27FC236}">
                    <a16:creationId xmlns:a16="http://schemas.microsoft.com/office/drawing/2014/main" id="{28205E69-4993-FEAE-BF95-E8F68F4F69A9}"/>
                  </a:ext>
                </a:extLst>
              </p14:cNvPr>
              <p14:cNvContentPartPr/>
              <p14:nvPr/>
            </p14:nvContentPartPr>
            <p14:xfrm>
              <a:off x="6338749" y="2328022"/>
              <a:ext cx="432360" cy="469080"/>
            </p14:xfrm>
          </p:contentPart>
        </mc:Choice>
        <mc:Fallback>
          <p:pic>
            <p:nvPicPr>
              <p:cNvPr id="30" name="Freihand 29">
                <a:extLst>
                  <a:ext uri="{FF2B5EF4-FFF2-40B4-BE49-F238E27FC236}">
                    <a16:creationId xmlns:a16="http://schemas.microsoft.com/office/drawing/2014/main" id="{28205E69-4993-FEAE-BF95-E8F68F4F69A9}"/>
                  </a:ext>
                </a:extLst>
              </p:cNvPr>
              <p:cNvPicPr/>
              <p:nvPr/>
            </p:nvPicPr>
            <p:blipFill>
              <a:blip r:embed="rId550"/>
              <a:stretch>
                <a:fillRect/>
              </a:stretch>
            </p:blipFill>
            <p:spPr>
              <a:xfrm>
                <a:off x="6329749" y="2319022"/>
                <a:ext cx="45000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 name="Freihand 34">
                <a:extLst>
                  <a:ext uri="{FF2B5EF4-FFF2-40B4-BE49-F238E27FC236}">
                    <a16:creationId xmlns:a16="http://schemas.microsoft.com/office/drawing/2014/main" id="{A519D57E-8B7E-198F-3622-9369A8C17CD5}"/>
                  </a:ext>
                </a:extLst>
              </p14:cNvPr>
              <p14:cNvContentPartPr/>
              <p14:nvPr/>
            </p14:nvContentPartPr>
            <p14:xfrm>
              <a:off x="6378349" y="2358982"/>
              <a:ext cx="350640" cy="489600"/>
            </p14:xfrm>
          </p:contentPart>
        </mc:Choice>
        <mc:Fallback>
          <p:pic>
            <p:nvPicPr>
              <p:cNvPr id="35" name="Freihand 34">
                <a:extLst>
                  <a:ext uri="{FF2B5EF4-FFF2-40B4-BE49-F238E27FC236}">
                    <a16:creationId xmlns:a16="http://schemas.microsoft.com/office/drawing/2014/main" id="{A519D57E-8B7E-198F-3622-9369A8C17CD5}"/>
                  </a:ext>
                </a:extLst>
              </p:cNvPr>
              <p:cNvPicPr/>
              <p:nvPr/>
            </p:nvPicPr>
            <p:blipFill>
              <a:blip r:embed="rId552"/>
              <a:stretch>
                <a:fillRect/>
              </a:stretch>
            </p:blipFill>
            <p:spPr>
              <a:xfrm>
                <a:off x="6369709" y="2350342"/>
                <a:ext cx="36828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8" name="Freihand 37">
                <a:extLst>
                  <a:ext uri="{FF2B5EF4-FFF2-40B4-BE49-F238E27FC236}">
                    <a16:creationId xmlns:a16="http://schemas.microsoft.com/office/drawing/2014/main" id="{C20A56E8-3CEF-675C-9406-D8339CDA73D5}"/>
                  </a:ext>
                </a:extLst>
              </p14:cNvPr>
              <p14:cNvContentPartPr/>
              <p14:nvPr/>
            </p14:nvContentPartPr>
            <p14:xfrm>
              <a:off x="369229" y="5854582"/>
              <a:ext cx="608040" cy="107640"/>
            </p14:xfrm>
          </p:contentPart>
        </mc:Choice>
        <mc:Fallback>
          <p:pic>
            <p:nvPicPr>
              <p:cNvPr id="38" name="Freihand 37">
                <a:extLst>
                  <a:ext uri="{FF2B5EF4-FFF2-40B4-BE49-F238E27FC236}">
                    <a16:creationId xmlns:a16="http://schemas.microsoft.com/office/drawing/2014/main" id="{C20A56E8-3CEF-675C-9406-D8339CDA73D5}"/>
                  </a:ext>
                </a:extLst>
              </p:cNvPr>
              <p:cNvPicPr/>
              <p:nvPr/>
            </p:nvPicPr>
            <p:blipFill>
              <a:blip r:embed="rId554"/>
              <a:stretch>
                <a:fillRect/>
              </a:stretch>
            </p:blipFill>
            <p:spPr>
              <a:xfrm>
                <a:off x="360589" y="5845582"/>
                <a:ext cx="625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1" name="Freihand 40">
                <a:extLst>
                  <a:ext uri="{FF2B5EF4-FFF2-40B4-BE49-F238E27FC236}">
                    <a16:creationId xmlns:a16="http://schemas.microsoft.com/office/drawing/2014/main" id="{0BEFEA32-5035-193F-0A58-BCB4A5D9D87E}"/>
                  </a:ext>
                </a:extLst>
              </p14:cNvPr>
              <p14:cNvContentPartPr/>
              <p14:nvPr/>
            </p14:nvContentPartPr>
            <p14:xfrm>
              <a:off x="1477309" y="5877982"/>
              <a:ext cx="1221120" cy="124560"/>
            </p14:xfrm>
          </p:contentPart>
        </mc:Choice>
        <mc:Fallback>
          <p:pic>
            <p:nvPicPr>
              <p:cNvPr id="41" name="Freihand 40">
                <a:extLst>
                  <a:ext uri="{FF2B5EF4-FFF2-40B4-BE49-F238E27FC236}">
                    <a16:creationId xmlns:a16="http://schemas.microsoft.com/office/drawing/2014/main" id="{0BEFEA32-5035-193F-0A58-BCB4A5D9D87E}"/>
                  </a:ext>
                </a:extLst>
              </p:cNvPr>
              <p:cNvPicPr/>
              <p:nvPr/>
            </p:nvPicPr>
            <p:blipFill>
              <a:blip r:embed="rId556"/>
              <a:stretch>
                <a:fillRect/>
              </a:stretch>
            </p:blipFill>
            <p:spPr>
              <a:xfrm>
                <a:off x="1468309" y="5868982"/>
                <a:ext cx="1238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4" name="Freihand 43">
                <a:extLst>
                  <a:ext uri="{FF2B5EF4-FFF2-40B4-BE49-F238E27FC236}">
                    <a16:creationId xmlns:a16="http://schemas.microsoft.com/office/drawing/2014/main" id="{70A268FB-9929-EFA3-A3EA-D605D40CED04}"/>
                  </a:ext>
                </a:extLst>
              </p14:cNvPr>
              <p14:cNvContentPartPr/>
              <p14:nvPr/>
            </p14:nvContentPartPr>
            <p14:xfrm>
              <a:off x="3160309" y="5806702"/>
              <a:ext cx="906840" cy="67680"/>
            </p14:xfrm>
          </p:contentPart>
        </mc:Choice>
        <mc:Fallback>
          <p:pic>
            <p:nvPicPr>
              <p:cNvPr id="44" name="Freihand 43">
                <a:extLst>
                  <a:ext uri="{FF2B5EF4-FFF2-40B4-BE49-F238E27FC236}">
                    <a16:creationId xmlns:a16="http://schemas.microsoft.com/office/drawing/2014/main" id="{70A268FB-9929-EFA3-A3EA-D605D40CED04}"/>
                  </a:ext>
                </a:extLst>
              </p:cNvPr>
              <p:cNvPicPr/>
              <p:nvPr/>
            </p:nvPicPr>
            <p:blipFill>
              <a:blip r:embed="rId558"/>
              <a:stretch>
                <a:fillRect/>
              </a:stretch>
            </p:blipFill>
            <p:spPr>
              <a:xfrm>
                <a:off x="3151309" y="5797702"/>
                <a:ext cx="924480" cy="85320"/>
              </a:xfrm>
              <a:prstGeom prst="rect">
                <a:avLst/>
              </a:prstGeom>
            </p:spPr>
          </p:pic>
        </mc:Fallback>
      </mc:AlternateContent>
    </p:spTree>
    <p:extLst>
      <p:ext uri="{BB962C8B-B14F-4D97-AF65-F5344CB8AC3E}">
        <p14:creationId xmlns:p14="http://schemas.microsoft.com/office/powerpoint/2010/main" val="77732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Application of the </a:t>
            </a:r>
            <a:r>
              <a:rPr lang="de-DE" sz="3200" dirty="0" err="1"/>
              <a:t>Herfindahl</a:t>
            </a:r>
            <a:r>
              <a:rPr lang="de-DE" sz="3200" dirty="0"/>
              <a:t>-Index</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81280" y="727195"/>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b="1"/>
              <a:t>Economics:</a:t>
            </a:r>
          </a:p>
          <a:p>
            <a:pPr marL="800100" lvl="1" indent="-342900">
              <a:buFont typeface="Arial" panose="020B0604020202020204" pitchFamily="34" charset="0"/>
              <a:buChar char="•"/>
            </a:pPr>
            <a:r>
              <a:rPr lang="de-DE" sz="2400"/>
              <a:t>Herfindahl-Index is applied by a Antitrust authorities, in order to evaluate how M&amp;A affects the market concentration.</a:t>
            </a:r>
          </a:p>
          <a:p>
            <a:pPr marL="800100" lvl="1" indent="-342900">
              <a:buFont typeface="Arial" panose="020B0604020202020204" pitchFamily="34" charset="0"/>
              <a:buChar char="•"/>
            </a:pPr>
            <a:r>
              <a:rPr lang="de-DE" sz="2400"/>
              <a:t>Under Cournot-competition of n-firms, the Herfindahl-index is equal to the demand elasticity times weighted average of profit margins of the firms in the market (Excercise)</a:t>
            </a:r>
          </a:p>
          <a:p>
            <a:endParaRPr lang="de-DE" sz="2400" dirty="0"/>
          </a:p>
          <a:p>
            <a:pPr marL="342900" indent="-342900">
              <a:buFont typeface="Arial" panose="020B0604020202020204" pitchFamily="34" charset="0"/>
              <a:buChar char="•"/>
            </a:pPr>
            <a:r>
              <a:rPr lang="de-DE" sz="2400" b="1"/>
              <a:t>Market Research:</a:t>
            </a:r>
          </a:p>
          <a:p>
            <a:pPr marL="800100" lvl="1" indent="-342900">
              <a:buFont typeface="Arial" panose="020B0604020202020204" pitchFamily="34" charset="0"/>
              <a:buChar char="•"/>
            </a:pPr>
            <a:r>
              <a:rPr lang="de-DE" sz="2400"/>
              <a:t>The Herfindahl-Index can be interpreted as a measure for customer loyality</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b="1"/>
              <a:t>Politics:</a:t>
            </a:r>
          </a:p>
          <a:p>
            <a:pPr marL="800100" lvl="1" indent="-342900">
              <a:buFont typeface="Arial" panose="020B0604020202020204" pitchFamily="34" charset="0"/>
              <a:buChar char="•"/>
            </a:pPr>
            <a:r>
              <a:rPr lang="de-DE" sz="2400"/>
              <a:t>The Herfindahl-Index represents the fragmentation of a party system, especially the inverse is called, the effective number of parties.</a:t>
            </a:r>
            <a:endParaRPr lang="de-DE" sz="2400" dirty="0"/>
          </a:p>
          <a:p>
            <a:endParaRPr lang="de-DE" sz="2400" dirty="0"/>
          </a:p>
        </p:txBody>
      </p:sp>
      <p:sp>
        <p:nvSpPr>
          <p:cNvPr id="2" name="Rechteck 1">
            <a:extLst>
              <a:ext uri="{FF2B5EF4-FFF2-40B4-BE49-F238E27FC236}">
                <a16:creationId xmlns:a16="http://schemas.microsoft.com/office/drawing/2014/main" id="{EEA236DA-50EE-0214-2503-D1D997CFD83C}"/>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D0F4AA95-48F0-CD08-FB4E-7AEC8B03C2D7}"/>
                  </a:ext>
                </a:extLst>
              </p14:cNvPr>
              <p14:cNvContentPartPr/>
              <p14:nvPr/>
            </p14:nvContentPartPr>
            <p14:xfrm>
              <a:off x="4953829" y="1501102"/>
              <a:ext cx="2483280" cy="49320"/>
            </p14:xfrm>
          </p:contentPart>
        </mc:Choice>
        <mc:Fallback xmlns="">
          <p:pic>
            <p:nvPicPr>
              <p:cNvPr id="6" name="Freihand 5">
                <a:extLst>
                  <a:ext uri="{FF2B5EF4-FFF2-40B4-BE49-F238E27FC236}">
                    <a16:creationId xmlns:a16="http://schemas.microsoft.com/office/drawing/2014/main" id="{D0F4AA95-48F0-CD08-FB4E-7AEC8B03C2D7}"/>
                  </a:ext>
                </a:extLst>
              </p:cNvPr>
              <p:cNvPicPr/>
              <p:nvPr/>
            </p:nvPicPr>
            <p:blipFill>
              <a:blip r:embed="rId3"/>
              <a:stretch>
                <a:fillRect/>
              </a:stretch>
            </p:blipFill>
            <p:spPr>
              <a:xfrm>
                <a:off x="4945189" y="1492102"/>
                <a:ext cx="2500920" cy="66960"/>
              </a:xfrm>
              <a:prstGeom prst="rect">
                <a:avLst/>
              </a:prstGeom>
            </p:spPr>
          </p:pic>
        </mc:Fallback>
      </mc:AlternateContent>
      <p:grpSp>
        <p:nvGrpSpPr>
          <p:cNvPr id="9" name="Gruppieren 8">
            <a:extLst>
              <a:ext uri="{FF2B5EF4-FFF2-40B4-BE49-F238E27FC236}">
                <a16:creationId xmlns:a16="http://schemas.microsoft.com/office/drawing/2014/main" id="{E709363A-046D-2ED1-AA03-90645BC87BDE}"/>
              </a:ext>
            </a:extLst>
          </p:cNvPr>
          <p:cNvGrpSpPr/>
          <p:nvPr/>
        </p:nvGrpSpPr>
        <p:grpSpPr>
          <a:xfrm>
            <a:off x="841549" y="1008262"/>
            <a:ext cx="6276240" cy="632160"/>
            <a:chOff x="841549" y="1008262"/>
            <a:chExt cx="6276240" cy="63216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E218006F-71BD-0AB0-6D92-09CA6F4A45AC}"/>
                    </a:ext>
                  </a:extLst>
                </p14:cNvPr>
                <p14:cNvContentPartPr/>
                <p14:nvPr/>
              </p14:nvContentPartPr>
              <p14:xfrm>
                <a:off x="5019709" y="1506142"/>
                <a:ext cx="2098080" cy="63360"/>
              </p14:xfrm>
            </p:contentPart>
          </mc:Choice>
          <mc:Fallback xmlns="">
            <p:pic>
              <p:nvPicPr>
                <p:cNvPr id="7" name="Freihand 6">
                  <a:extLst>
                    <a:ext uri="{FF2B5EF4-FFF2-40B4-BE49-F238E27FC236}">
                      <a16:creationId xmlns:a16="http://schemas.microsoft.com/office/drawing/2014/main" id="{E218006F-71BD-0AB0-6D92-09CA6F4A45AC}"/>
                    </a:ext>
                  </a:extLst>
                </p:cNvPr>
                <p:cNvPicPr/>
                <p:nvPr/>
              </p:nvPicPr>
              <p:blipFill>
                <a:blip r:embed="rId5"/>
                <a:stretch>
                  <a:fillRect/>
                </a:stretch>
              </p:blipFill>
              <p:spPr>
                <a:xfrm>
                  <a:off x="5011069" y="1497502"/>
                  <a:ext cx="2115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643602EC-3198-4232-9500-35B895C00CED}"/>
                    </a:ext>
                  </a:extLst>
                </p14:cNvPr>
                <p14:cNvContentPartPr/>
                <p14:nvPr/>
              </p14:nvContentPartPr>
              <p14:xfrm>
                <a:off x="841549" y="1008262"/>
                <a:ext cx="2849040" cy="632160"/>
              </p14:xfrm>
            </p:contentPart>
          </mc:Choice>
          <mc:Fallback xmlns="">
            <p:pic>
              <p:nvPicPr>
                <p:cNvPr id="8" name="Freihand 7">
                  <a:extLst>
                    <a:ext uri="{FF2B5EF4-FFF2-40B4-BE49-F238E27FC236}">
                      <a16:creationId xmlns:a16="http://schemas.microsoft.com/office/drawing/2014/main" id="{643602EC-3198-4232-9500-35B895C00CED}"/>
                    </a:ext>
                  </a:extLst>
                </p:cNvPr>
                <p:cNvPicPr/>
                <p:nvPr/>
              </p:nvPicPr>
              <p:blipFill>
                <a:blip r:embed="rId7"/>
                <a:stretch>
                  <a:fillRect/>
                </a:stretch>
              </p:blipFill>
              <p:spPr>
                <a:xfrm>
                  <a:off x="832549" y="999622"/>
                  <a:ext cx="2866680" cy="64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33B4CC5F-FB4E-62D9-05A0-D0D0424BEFE3}"/>
                  </a:ext>
                </a:extLst>
              </p14:cNvPr>
              <p14:cNvContentPartPr/>
              <p14:nvPr/>
            </p14:nvContentPartPr>
            <p14:xfrm>
              <a:off x="9432229" y="941302"/>
              <a:ext cx="1224000" cy="375120"/>
            </p14:xfrm>
          </p:contentPart>
        </mc:Choice>
        <mc:Fallback xmlns="">
          <p:pic>
            <p:nvPicPr>
              <p:cNvPr id="24" name="Freihand 23">
                <a:extLst>
                  <a:ext uri="{FF2B5EF4-FFF2-40B4-BE49-F238E27FC236}">
                    <a16:creationId xmlns:a16="http://schemas.microsoft.com/office/drawing/2014/main" id="{33B4CC5F-FB4E-62D9-05A0-D0D0424BEFE3}"/>
                  </a:ext>
                </a:extLst>
              </p:cNvPr>
              <p:cNvPicPr/>
              <p:nvPr/>
            </p:nvPicPr>
            <p:blipFill>
              <a:blip r:embed="rId9"/>
              <a:stretch>
                <a:fillRect/>
              </a:stretch>
            </p:blipFill>
            <p:spPr>
              <a:xfrm>
                <a:off x="9423589" y="932302"/>
                <a:ext cx="124164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Freihand 25">
                <a:extLst>
                  <a:ext uri="{FF2B5EF4-FFF2-40B4-BE49-F238E27FC236}">
                    <a16:creationId xmlns:a16="http://schemas.microsoft.com/office/drawing/2014/main" id="{24426D58-7A59-D8A5-B445-EB047C2A1D3C}"/>
                  </a:ext>
                </a:extLst>
              </p14:cNvPr>
              <p14:cNvContentPartPr/>
              <p14:nvPr/>
            </p14:nvContentPartPr>
            <p14:xfrm>
              <a:off x="11020549" y="702622"/>
              <a:ext cx="942840" cy="290880"/>
            </p14:xfrm>
          </p:contentPart>
        </mc:Choice>
        <mc:Fallback xmlns="">
          <p:pic>
            <p:nvPicPr>
              <p:cNvPr id="26" name="Freihand 25">
                <a:extLst>
                  <a:ext uri="{FF2B5EF4-FFF2-40B4-BE49-F238E27FC236}">
                    <a16:creationId xmlns:a16="http://schemas.microsoft.com/office/drawing/2014/main" id="{24426D58-7A59-D8A5-B445-EB047C2A1D3C}"/>
                  </a:ext>
                </a:extLst>
              </p:cNvPr>
              <p:cNvPicPr/>
              <p:nvPr/>
            </p:nvPicPr>
            <p:blipFill>
              <a:blip r:embed="rId11"/>
              <a:stretch>
                <a:fillRect/>
              </a:stretch>
            </p:blipFill>
            <p:spPr>
              <a:xfrm>
                <a:off x="11011549" y="693622"/>
                <a:ext cx="9604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Freihand 27">
                <a:extLst>
                  <a:ext uri="{FF2B5EF4-FFF2-40B4-BE49-F238E27FC236}">
                    <a16:creationId xmlns:a16="http://schemas.microsoft.com/office/drawing/2014/main" id="{98D7BA73-6B2C-6E82-B473-69A4F9BFE158}"/>
                  </a:ext>
                </a:extLst>
              </p14:cNvPr>
              <p14:cNvContentPartPr/>
              <p14:nvPr/>
            </p14:nvContentPartPr>
            <p14:xfrm>
              <a:off x="1749109" y="1907902"/>
              <a:ext cx="2723400" cy="358560"/>
            </p14:xfrm>
          </p:contentPart>
        </mc:Choice>
        <mc:Fallback xmlns="">
          <p:pic>
            <p:nvPicPr>
              <p:cNvPr id="28" name="Freihand 27">
                <a:extLst>
                  <a:ext uri="{FF2B5EF4-FFF2-40B4-BE49-F238E27FC236}">
                    <a16:creationId xmlns:a16="http://schemas.microsoft.com/office/drawing/2014/main" id="{98D7BA73-6B2C-6E82-B473-69A4F9BFE158}"/>
                  </a:ext>
                </a:extLst>
              </p:cNvPr>
              <p:cNvPicPr/>
              <p:nvPr/>
            </p:nvPicPr>
            <p:blipFill>
              <a:blip r:embed="rId13"/>
              <a:stretch>
                <a:fillRect/>
              </a:stretch>
            </p:blipFill>
            <p:spPr>
              <a:xfrm>
                <a:off x="1740109" y="1899262"/>
                <a:ext cx="27410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Freihand 28">
                <a:extLst>
                  <a:ext uri="{FF2B5EF4-FFF2-40B4-BE49-F238E27FC236}">
                    <a16:creationId xmlns:a16="http://schemas.microsoft.com/office/drawing/2014/main" id="{D9D5900C-7D22-742C-7DC4-56E90A25F885}"/>
                  </a:ext>
                </a:extLst>
              </p14:cNvPr>
              <p14:cNvContentPartPr/>
              <p14:nvPr/>
            </p14:nvContentPartPr>
            <p14:xfrm>
              <a:off x="4632349" y="2207422"/>
              <a:ext cx="1118520" cy="52560"/>
            </p14:xfrm>
          </p:contentPart>
        </mc:Choice>
        <mc:Fallback xmlns="">
          <p:pic>
            <p:nvPicPr>
              <p:cNvPr id="29" name="Freihand 28">
                <a:extLst>
                  <a:ext uri="{FF2B5EF4-FFF2-40B4-BE49-F238E27FC236}">
                    <a16:creationId xmlns:a16="http://schemas.microsoft.com/office/drawing/2014/main" id="{D9D5900C-7D22-742C-7DC4-56E90A25F885}"/>
                  </a:ext>
                </a:extLst>
              </p:cNvPr>
              <p:cNvPicPr/>
              <p:nvPr/>
            </p:nvPicPr>
            <p:blipFill>
              <a:blip r:embed="rId15"/>
              <a:stretch>
                <a:fillRect/>
              </a:stretch>
            </p:blipFill>
            <p:spPr>
              <a:xfrm>
                <a:off x="4623709" y="2198422"/>
                <a:ext cx="1136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Freihand 29">
                <a:extLst>
                  <a:ext uri="{FF2B5EF4-FFF2-40B4-BE49-F238E27FC236}">
                    <a16:creationId xmlns:a16="http://schemas.microsoft.com/office/drawing/2014/main" id="{46B24746-1EAF-9BDE-E656-B83244797B8D}"/>
                  </a:ext>
                </a:extLst>
              </p14:cNvPr>
              <p14:cNvContentPartPr/>
              <p14:nvPr/>
            </p14:nvContentPartPr>
            <p14:xfrm>
              <a:off x="6249109" y="1851022"/>
              <a:ext cx="2167560" cy="484560"/>
            </p14:xfrm>
          </p:contentPart>
        </mc:Choice>
        <mc:Fallback xmlns="">
          <p:pic>
            <p:nvPicPr>
              <p:cNvPr id="30" name="Freihand 29">
                <a:extLst>
                  <a:ext uri="{FF2B5EF4-FFF2-40B4-BE49-F238E27FC236}">
                    <a16:creationId xmlns:a16="http://schemas.microsoft.com/office/drawing/2014/main" id="{46B24746-1EAF-9BDE-E656-B83244797B8D}"/>
                  </a:ext>
                </a:extLst>
              </p:cNvPr>
              <p:cNvPicPr/>
              <p:nvPr/>
            </p:nvPicPr>
            <p:blipFill>
              <a:blip r:embed="rId17"/>
              <a:stretch>
                <a:fillRect/>
              </a:stretch>
            </p:blipFill>
            <p:spPr>
              <a:xfrm>
                <a:off x="6240109" y="1842022"/>
                <a:ext cx="218520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Freihand 30">
                <a:extLst>
                  <a:ext uri="{FF2B5EF4-FFF2-40B4-BE49-F238E27FC236}">
                    <a16:creationId xmlns:a16="http://schemas.microsoft.com/office/drawing/2014/main" id="{EB25417C-571D-6AE7-9F64-3AE4EFDF2B02}"/>
                  </a:ext>
                </a:extLst>
              </p14:cNvPr>
              <p14:cNvContentPartPr/>
              <p14:nvPr/>
            </p14:nvContentPartPr>
            <p14:xfrm>
              <a:off x="5110429" y="2526022"/>
              <a:ext cx="1708200" cy="633240"/>
            </p14:xfrm>
          </p:contentPart>
        </mc:Choice>
        <mc:Fallback xmlns="">
          <p:pic>
            <p:nvPicPr>
              <p:cNvPr id="31" name="Freihand 30">
                <a:extLst>
                  <a:ext uri="{FF2B5EF4-FFF2-40B4-BE49-F238E27FC236}">
                    <a16:creationId xmlns:a16="http://schemas.microsoft.com/office/drawing/2014/main" id="{EB25417C-571D-6AE7-9F64-3AE4EFDF2B02}"/>
                  </a:ext>
                </a:extLst>
              </p:cNvPr>
              <p:cNvPicPr/>
              <p:nvPr/>
            </p:nvPicPr>
            <p:blipFill>
              <a:blip r:embed="rId19"/>
              <a:stretch>
                <a:fillRect/>
              </a:stretch>
            </p:blipFill>
            <p:spPr>
              <a:xfrm>
                <a:off x="5101789" y="2517382"/>
                <a:ext cx="172584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Freihand 33">
                <a:extLst>
                  <a:ext uri="{FF2B5EF4-FFF2-40B4-BE49-F238E27FC236}">
                    <a16:creationId xmlns:a16="http://schemas.microsoft.com/office/drawing/2014/main" id="{B34972D2-340B-BB09-5D92-3C2242FCEF17}"/>
                  </a:ext>
                </a:extLst>
              </p14:cNvPr>
              <p14:cNvContentPartPr/>
              <p14:nvPr/>
            </p14:nvContentPartPr>
            <p14:xfrm>
              <a:off x="444109" y="3279862"/>
              <a:ext cx="2496240" cy="471600"/>
            </p14:xfrm>
          </p:contentPart>
        </mc:Choice>
        <mc:Fallback xmlns="">
          <p:pic>
            <p:nvPicPr>
              <p:cNvPr id="34" name="Freihand 33">
                <a:extLst>
                  <a:ext uri="{FF2B5EF4-FFF2-40B4-BE49-F238E27FC236}">
                    <a16:creationId xmlns:a16="http://schemas.microsoft.com/office/drawing/2014/main" id="{B34972D2-340B-BB09-5D92-3C2242FCEF17}"/>
                  </a:ext>
                </a:extLst>
              </p:cNvPr>
              <p:cNvPicPr/>
              <p:nvPr/>
            </p:nvPicPr>
            <p:blipFill>
              <a:blip r:embed="rId21"/>
              <a:stretch>
                <a:fillRect/>
              </a:stretch>
            </p:blipFill>
            <p:spPr>
              <a:xfrm>
                <a:off x="435109" y="3271222"/>
                <a:ext cx="2513880" cy="489240"/>
              </a:xfrm>
              <a:prstGeom prst="rect">
                <a:avLst/>
              </a:prstGeom>
            </p:spPr>
          </p:pic>
        </mc:Fallback>
      </mc:AlternateContent>
      <p:grpSp>
        <p:nvGrpSpPr>
          <p:cNvPr id="36" name="Gruppieren 35">
            <a:extLst>
              <a:ext uri="{FF2B5EF4-FFF2-40B4-BE49-F238E27FC236}">
                <a16:creationId xmlns:a16="http://schemas.microsoft.com/office/drawing/2014/main" id="{1770EDD9-277E-3A2D-40AF-0E2F6746E808}"/>
              </a:ext>
            </a:extLst>
          </p:cNvPr>
          <p:cNvGrpSpPr/>
          <p:nvPr/>
        </p:nvGrpSpPr>
        <p:grpSpPr>
          <a:xfrm>
            <a:off x="512149" y="3594142"/>
            <a:ext cx="3196080" cy="559800"/>
            <a:chOff x="512149" y="3594142"/>
            <a:chExt cx="3196080" cy="559800"/>
          </a:xfrm>
        </p:grpSpPr>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021BA363-79E9-7F3B-ED30-0945B9D2C6F3}"/>
                    </a:ext>
                  </a:extLst>
                </p14:cNvPr>
                <p14:cNvContentPartPr/>
                <p14:nvPr/>
              </p14:nvContentPartPr>
              <p14:xfrm>
                <a:off x="512149" y="3638062"/>
                <a:ext cx="2283120" cy="77760"/>
              </p14:xfrm>
            </p:contentPart>
          </mc:Choice>
          <mc:Fallback xmlns="">
            <p:pic>
              <p:nvPicPr>
                <p:cNvPr id="32" name="Freihand 31">
                  <a:extLst>
                    <a:ext uri="{FF2B5EF4-FFF2-40B4-BE49-F238E27FC236}">
                      <a16:creationId xmlns:a16="http://schemas.microsoft.com/office/drawing/2014/main" id="{021BA363-79E9-7F3B-ED30-0945B9D2C6F3}"/>
                    </a:ext>
                  </a:extLst>
                </p:cNvPr>
                <p:cNvPicPr/>
                <p:nvPr/>
              </p:nvPicPr>
              <p:blipFill>
                <a:blip r:embed="rId23"/>
                <a:stretch>
                  <a:fillRect/>
                </a:stretch>
              </p:blipFill>
              <p:spPr>
                <a:xfrm>
                  <a:off x="503509" y="3629422"/>
                  <a:ext cx="2300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DEFE7303-FC57-C72A-25E0-30B5FD764B0D}"/>
                    </a:ext>
                  </a:extLst>
                </p14:cNvPr>
                <p14:cNvContentPartPr/>
                <p14:nvPr/>
              </p14:nvContentPartPr>
              <p14:xfrm>
                <a:off x="1604749" y="4010662"/>
                <a:ext cx="1919520" cy="104760"/>
              </p14:xfrm>
            </p:contentPart>
          </mc:Choice>
          <mc:Fallback xmlns="">
            <p:pic>
              <p:nvPicPr>
                <p:cNvPr id="33" name="Freihand 32">
                  <a:extLst>
                    <a:ext uri="{FF2B5EF4-FFF2-40B4-BE49-F238E27FC236}">
                      <a16:creationId xmlns:a16="http://schemas.microsoft.com/office/drawing/2014/main" id="{DEFE7303-FC57-C72A-25E0-30B5FD764B0D}"/>
                    </a:ext>
                  </a:extLst>
                </p:cNvPr>
                <p:cNvPicPr/>
                <p:nvPr/>
              </p:nvPicPr>
              <p:blipFill>
                <a:blip r:embed="rId25"/>
                <a:stretch>
                  <a:fillRect/>
                </a:stretch>
              </p:blipFill>
              <p:spPr>
                <a:xfrm>
                  <a:off x="1595749" y="4001662"/>
                  <a:ext cx="1937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Freihand 34">
                  <a:extLst>
                    <a:ext uri="{FF2B5EF4-FFF2-40B4-BE49-F238E27FC236}">
                      <a16:creationId xmlns:a16="http://schemas.microsoft.com/office/drawing/2014/main" id="{05B0670E-435D-C130-C20C-247C210C3DCC}"/>
                    </a:ext>
                  </a:extLst>
                </p14:cNvPr>
                <p14:cNvContentPartPr/>
                <p14:nvPr/>
              </p14:nvContentPartPr>
              <p14:xfrm>
                <a:off x="1524109" y="3594142"/>
                <a:ext cx="2184120" cy="559800"/>
              </p14:xfrm>
            </p:contentPart>
          </mc:Choice>
          <mc:Fallback xmlns="">
            <p:pic>
              <p:nvPicPr>
                <p:cNvPr id="35" name="Freihand 34">
                  <a:extLst>
                    <a:ext uri="{FF2B5EF4-FFF2-40B4-BE49-F238E27FC236}">
                      <a16:creationId xmlns:a16="http://schemas.microsoft.com/office/drawing/2014/main" id="{05B0670E-435D-C130-C20C-247C210C3DCC}"/>
                    </a:ext>
                  </a:extLst>
                </p:cNvPr>
                <p:cNvPicPr/>
                <p:nvPr/>
              </p:nvPicPr>
              <p:blipFill>
                <a:blip r:embed="rId27"/>
                <a:stretch>
                  <a:fillRect/>
                </a:stretch>
              </p:blipFill>
              <p:spPr>
                <a:xfrm>
                  <a:off x="1515469" y="3585502"/>
                  <a:ext cx="2201760" cy="57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407F3E05-DD38-8EAA-3929-81A63578C024}"/>
                  </a:ext>
                </a:extLst>
              </p14:cNvPr>
              <p14:cNvContentPartPr/>
              <p14:nvPr/>
            </p14:nvContentPartPr>
            <p14:xfrm>
              <a:off x="1571269" y="5525542"/>
              <a:ext cx="2114280" cy="38880"/>
            </p14:xfrm>
          </p:contentPart>
        </mc:Choice>
        <mc:Fallback xmlns="">
          <p:pic>
            <p:nvPicPr>
              <p:cNvPr id="37" name="Freihand 36">
                <a:extLst>
                  <a:ext uri="{FF2B5EF4-FFF2-40B4-BE49-F238E27FC236}">
                    <a16:creationId xmlns:a16="http://schemas.microsoft.com/office/drawing/2014/main" id="{407F3E05-DD38-8EAA-3929-81A63578C024}"/>
                  </a:ext>
                </a:extLst>
              </p:cNvPr>
              <p:cNvPicPr/>
              <p:nvPr/>
            </p:nvPicPr>
            <p:blipFill>
              <a:blip r:embed="rId29"/>
              <a:stretch>
                <a:fillRect/>
              </a:stretch>
            </p:blipFill>
            <p:spPr>
              <a:xfrm>
                <a:off x="1562269" y="5516542"/>
                <a:ext cx="2131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Freihand 37">
                <a:extLst>
                  <a:ext uri="{FF2B5EF4-FFF2-40B4-BE49-F238E27FC236}">
                    <a16:creationId xmlns:a16="http://schemas.microsoft.com/office/drawing/2014/main" id="{5C3E84FA-9B22-501F-C819-CBAABD1D716C}"/>
                  </a:ext>
                </a:extLst>
              </p14:cNvPr>
              <p14:cNvContentPartPr/>
              <p14:nvPr/>
            </p14:nvContentPartPr>
            <p14:xfrm>
              <a:off x="6357109" y="5885542"/>
              <a:ext cx="2293560" cy="64080"/>
            </p14:xfrm>
          </p:contentPart>
        </mc:Choice>
        <mc:Fallback xmlns="">
          <p:pic>
            <p:nvPicPr>
              <p:cNvPr id="38" name="Freihand 37">
                <a:extLst>
                  <a:ext uri="{FF2B5EF4-FFF2-40B4-BE49-F238E27FC236}">
                    <a16:creationId xmlns:a16="http://schemas.microsoft.com/office/drawing/2014/main" id="{5C3E84FA-9B22-501F-C819-CBAABD1D716C}"/>
                  </a:ext>
                </a:extLst>
              </p:cNvPr>
              <p:cNvPicPr/>
              <p:nvPr/>
            </p:nvPicPr>
            <p:blipFill>
              <a:blip r:embed="rId31"/>
              <a:stretch>
                <a:fillRect/>
              </a:stretch>
            </p:blipFill>
            <p:spPr>
              <a:xfrm>
                <a:off x="6348469" y="5876542"/>
                <a:ext cx="2311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Freihand 38">
                <a:extLst>
                  <a:ext uri="{FF2B5EF4-FFF2-40B4-BE49-F238E27FC236}">
                    <a16:creationId xmlns:a16="http://schemas.microsoft.com/office/drawing/2014/main" id="{9FEE5D22-83D3-CC10-B290-A60325DE4646}"/>
                  </a:ext>
                </a:extLst>
              </p14:cNvPr>
              <p14:cNvContentPartPr/>
              <p14:nvPr/>
            </p14:nvContentPartPr>
            <p14:xfrm>
              <a:off x="993829" y="6398902"/>
              <a:ext cx="1016640" cy="74520"/>
            </p14:xfrm>
          </p:contentPart>
        </mc:Choice>
        <mc:Fallback xmlns="">
          <p:pic>
            <p:nvPicPr>
              <p:cNvPr id="39" name="Freihand 38">
                <a:extLst>
                  <a:ext uri="{FF2B5EF4-FFF2-40B4-BE49-F238E27FC236}">
                    <a16:creationId xmlns:a16="http://schemas.microsoft.com/office/drawing/2014/main" id="{9FEE5D22-83D3-CC10-B290-A60325DE4646}"/>
                  </a:ext>
                </a:extLst>
              </p:cNvPr>
              <p:cNvPicPr/>
              <p:nvPr/>
            </p:nvPicPr>
            <p:blipFill>
              <a:blip r:embed="rId33"/>
              <a:stretch>
                <a:fillRect/>
              </a:stretch>
            </p:blipFill>
            <p:spPr>
              <a:xfrm>
                <a:off x="984829" y="6390262"/>
                <a:ext cx="1034280" cy="92160"/>
              </a:xfrm>
              <a:prstGeom prst="rect">
                <a:avLst/>
              </a:prstGeom>
            </p:spPr>
          </p:pic>
        </mc:Fallback>
      </mc:AlternateContent>
      <p:grpSp>
        <p:nvGrpSpPr>
          <p:cNvPr id="41" name="Gruppieren 40">
            <a:extLst>
              <a:ext uri="{FF2B5EF4-FFF2-40B4-BE49-F238E27FC236}">
                <a16:creationId xmlns:a16="http://schemas.microsoft.com/office/drawing/2014/main" id="{49B898B8-5239-A8D7-F13E-9DD86BE5B0BF}"/>
              </a:ext>
            </a:extLst>
          </p:cNvPr>
          <p:cNvGrpSpPr/>
          <p:nvPr/>
        </p:nvGrpSpPr>
        <p:grpSpPr>
          <a:xfrm>
            <a:off x="6170269" y="129142"/>
            <a:ext cx="5860080" cy="951840"/>
            <a:chOff x="6170269" y="129142"/>
            <a:chExt cx="5860080" cy="951840"/>
          </a:xfrm>
        </p:grpSpPr>
        <mc:AlternateContent xmlns:mc="http://schemas.openxmlformats.org/markup-compatibility/2006" xmlns:p14="http://schemas.microsoft.com/office/powerpoint/2010/main">
          <mc:Choice Requires="p14">
            <p:contentPart p14:bwMode="auto" r:id="rId34">
              <p14:nvContentPartPr>
                <p14:cNvPr id="10" name="Freihand 9">
                  <a:extLst>
                    <a:ext uri="{FF2B5EF4-FFF2-40B4-BE49-F238E27FC236}">
                      <a16:creationId xmlns:a16="http://schemas.microsoft.com/office/drawing/2014/main" id="{F25951D1-4951-68E1-DDF1-8602BAA1BC79}"/>
                    </a:ext>
                  </a:extLst>
                </p14:cNvPr>
                <p14:cNvContentPartPr/>
                <p14:nvPr/>
              </p14:nvContentPartPr>
              <p14:xfrm>
                <a:off x="9409189" y="878662"/>
                <a:ext cx="146160" cy="202320"/>
              </p14:xfrm>
            </p:contentPart>
          </mc:Choice>
          <mc:Fallback xmlns="">
            <p:pic>
              <p:nvPicPr>
                <p:cNvPr id="10" name="Freihand 9">
                  <a:extLst>
                    <a:ext uri="{FF2B5EF4-FFF2-40B4-BE49-F238E27FC236}">
                      <a16:creationId xmlns:a16="http://schemas.microsoft.com/office/drawing/2014/main" id="{F25951D1-4951-68E1-DDF1-8602BAA1BC79}"/>
                    </a:ext>
                  </a:extLst>
                </p:cNvPr>
                <p:cNvPicPr/>
                <p:nvPr/>
              </p:nvPicPr>
              <p:blipFill>
                <a:blip r:embed="rId35"/>
                <a:stretch>
                  <a:fillRect/>
                </a:stretch>
              </p:blipFill>
              <p:spPr>
                <a:xfrm>
                  <a:off x="9400189" y="870022"/>
                  <a:ext cx="163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 name="Freihand 10">
                  <a:extLst>
                    <a:ext uri="{FF2B5EF4-FFF2-40B4-BE49-F238E27FC236}">
                      <a16:creationId xmlns:a16="http://schemas.microsoft.com/office/drawing/2014/main" id="{EEA17D41-195B-7378-5AA5-8AC37FF963FC}"/>
                    </a:ext>
                  </a:extLst>
                </p14:cNvPr>
                <p14:cNvContentPartPr/>
                <p14:nvPr/>
              </p14:nvContentPartPr>
              <p14:xfrm>
                <a:off x="9672349" y="849502"/>
                <a:ext cx="401040" cy="158760"/>
              </p14:xfrm>
            </p:contentPart>
          </mc:Choice>
          <mc:Fallback xmlns="">
            <p:pic>
              <p:nvPicPr>
                <p:cNvPr id="11" name="Freihand 10">
                  <a:extLst>
                    <a:ext uri="{FF2B5EF4-FFF2-40B4-BE49-F238E27FC236}">
                      <a16:creationId xmlns:a16="http://schemas.microsoft.com/office/drawing/2014/main" id="{EEA17D41-195B-7378-5AA5-8AC37FF963FC}"/>
                    </a:ext>
                  </a:extLst>
                </p:cNvPr>
                <p:cNvPicPr/>
                <p:nvPr/>
              </p:nvPicPr>
              <p:blipFill>
                <a:blip r:embed="rId37"/>
                <a:stretch>
                  <a:fillRect/>
                </a:stretch>
              </p:blipFill>
              <p:spPr>
                <a:xfrm>
                  <a:off x="9663349" y="840502"/>
                  <a:ext cx="418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 name="Freihand 11">
                  <a:extLst>
                    <a:ext uri="{FF2B5EF4-FFF2-40B4-BE49-F238E27FC236}">
                      <a16:creationId xmlns:a16="http://schemas.microsoft.com/office/drawing/2014/main" id="{E0854FFB-B00B-D604-D6CC-3A4BC78A0C6D}"/>
                    </a:ext>
                  </a:extLst>
                </p14:cNvPr>
                <p14:cNvContentPartPr/>
                <p14:nvPr/>
              </p14:nvContentPartPr>
              <p14:xfrm>
                <a:off x="10107589" y="796582"/>
                <a:ext cx="146880" cy="145800"/>
              </p14:xfrm>
            </p:contentPart>
          </mc:Choice>
          <mc:Fallback xmlns="">
            <p:pic>
              <p:nvPicPr>
                <p:cNvPr id="12" name="Freihand 11">
                  <a:extLst>
                    <a:ext uri="{FF2B5EF4-FFF2-40B4-BE49-F238E27FC236}">
                      <a16:creationId xmlns:a16="http://schemas.microsoft.com/office/drawing/2014/main" id="{E0854FFB-B00B-D604-D6CC-3A4BC78A0C6D}"/>
                    </a:ext>
                  </a:extLst>
                </p:cNvPr>
                <p:cNvPicPr/>
                <p:nvPr/>
              </p:nvPicPr>
              <p:blipFill>
                <a:blip r:embed="rId39"/>
                <a:stretch>
                  <a:fillRect/>
                </a:stretch>
              </p:blipFill>
              <p:spPr>
                <a:xfrm>
                  <a:off x="10098589" y="787942"/>
                  <a:ext cx="164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 name="Freihand 12">
                  <a:extLst>
                    <a:ext uri="{FF2B5EF4-FFF2-40B4-BE49-F238E27FC236}">
                      <a16:creationId xmlns:a16="http://schemas.microsoft.com/office/drawing/2014/main" id="{3F3A747A-35C4-27C6-927B-42445EFE1AF6}"/>
                    </a:ext>
                  </a:extLst>
                </p14:cNvPr>
                <p14:cNvContentPartPr/>
                <p14:nvPr/>
              </p14:nvContentPartPr>
              <p14:xfrm>
                <a:off x="10329349" y="614782"/>
                <a:ext cx="307080" cy="256320"/>
              </p14:xfrm>
            </p:contentPart>
          </mc:Choice>
          <mc:Fallback xmlns="">
            <p:pic>
              <p:nvPicPr>
                <p:cNvPr id="13" name="Freihand 12">
                  <a:extLst>
                    <a:ext uri="{FF2B5EF4-FFF2-40B4-BE49-F238E27FC236}">
                      <a16:creationId xmlns:a16="http://schemas.microsoft.com/office/drawing/2014/main" id="{3F3A747A-35C4-27C6-927B-42445EFE1AF6}"/>
                    </a:ext>
                  </a:extLst>
                </p:cNvPr>
                <p:cNvPicPr/>
                <p:nvPr/>
              </p:nvPicPr>
              <p:blipFill>
                <a:blip r:embed="rId41"/>
                <a:stretch>
                  <a:fillRect/>
                </a:stretch>
              </p:blipFill>
              <p:spPr>
                <a:xfrm>
                  <a:off x="10320349" y="606142"/>
                  <a:ext cx="324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CCCD986A-414C-4DAB-593E-68511F4FBF21}"/>
                    </a:ext>
                  </a:extLst>
                </p14:cNvPr>
                <p14:cNvContentPartPr/>
                <p14:nvPr/>
              </p14:nvContentPartPr>
              <p14:xfrm>
                <a:off x="10745149" y="760582"/>
                <a:ext cx="115560" cy="26280"/>
              </p14:xfrm>
            </p:contentPart>
          </mc:Choice>
          <mc:Fallback xmlns="">
            <p:pic>
              <p:nvPicPr>
                <p:cNvPr id="15" name="Freihand 14">
                  <a:extLst>
                    <a:ext uri="{FF2B5EF4-FFF2-40B4-BE49-F238E27FC236}">
                      <a16:creationId xmlns:a16="http://schemas.microsoft.com/office/drawing/2014/main" id="{CCCD986A-414C-4DAB-593E-68511F4FBF21}"/>
                    </a:ext>
                  </a:extLst>
                </p:cNvPr>
                <p:cNvPicPr/>
                <p:nvPr/>
              </p:nvPicPr>
              <p:blipFill>
                <a:blip r:embed="rId43"/>
                <a:stretch>
                  <a:fillRect/>
                </a:stretch>
              </p:blipFill>
              <p:spPr>
                <a:xfrm>
                  <a:off x="10736509" y="751582"/>
                  <a:ext cx="133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Freihand 15">
                  <a:extLst>
                    <a:ext uri="{FF2B5EF4-FFF2-40B4-BE49-F238E27FC236}">
                      <a16:creationId xmlns:a16="http://schemas.microsoft.com/office/drawing/2014/main" id="{6C5BD54D-7F00-1479-A377-88F6E001B14F}"/>
                    </a:ext>
                  </a:extLst>
                </p14:cNvPr>
                <p14:cNvContentPartPr/>
                <p14:nvPr/>
              </p14:nvContentPartPr>
              <p14:xfrm>
                <a:off x="10990669" y="447382"/>
                <a:ext cx="369360" cy="308520"/>
              </p14:xfrm>
            </p:contentPart>
          </mc:Choice>
          <mc:Fallback xmlns="">
            <p:pic>
              <p:nvPicPr>
                <p:cNvPr id="16" name="Freihand 15">
                  <a:extLst>
                    <a:ext uri="{FF2B5EF4-FFF2-40B4-BE49-F238E27FC236}">
                      <a16:creationId xmlns:a16="http://schemas.microsoft.com/office/drawing/2014/main" id="{6C5BD54D-7F00-1479-A377-88F6E001B14F}"/>
                    </a:ext>
                  </a:extLst>
                </p:cNvPr>
                <p:cNvPicPr/>
                <p:nvPr/>
              </p:nvPicPr>
              <p:blipFill>
                <a:blip r:embed="rId45"/>
                <a:stretch>
                  <a:fillRect/>
                </a:stretch>
              </p:blipFill>
              <p:spPr>
                <a:xfrm>
                  <a:off x="10982029" y="438382"/>
                  <a:ext cx="3870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 name="Freihand 16">
                  <a:extLst>
                    <a:ext uri="{FF2B5EF4-FFF2-40B4-BE49-F238E27FC236}">
                      <a16:creationId xmlns:a16="http://schemas.microsoft.com/office/drawing/2014/main" id="{E69F4AAD-5AD4-4864-4441-66B313076A72}"/>
                    </a:ext>
                  </a:extLst>
                </p14:cNvPr>
                <p14:cNvContentPartPr/>
                <p14:nvPr/>
              </p14:nvContentPartPr>
              <p14:xfrm>
                <a:off x="11331589" y="508222"/>
                <a:ext cx="10080" cy="6480"/>
              </p14:xfrm>
            </p:contentPart>
          </mc:Choice>
          <mc:Fallback xmlns="">
            <p:pic>
              <p:nvPicPr>
                <p:cNvPr id="17" name="Freihand 16">
                  <a:extLst>
                    <a:ext uri="{FF2B5EF4-FFF2-40B4-BE49-F238E27FC236}">
                      <a16:creationId xmlns:a16="http://schemas.microsoft.com/office/drawing/2014/main" id="{E69F4AAD-5AD4-4864-4441-66B313076A72}"/>
                    </a:ext>
                  </a:extLst>
                </p:cNvPr>
                <p:cNvPicPr/>
                <p:nvPr/>
              </p:nvPicPr>
              <p:blipFill>
                <a:blip r:embed="rId47"/>
                <a:stretch>
                  <a:fillRect/>
                </a:stretch>
              </p:blipFill>
              <p:spPr>
                <a:xfrm>
                  <a:off x="11322589" y="499582"/>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 name="Freihand 17">
                  <a:extLst>
                    <a:ext uri="{FF2B5EF4-FFF2-40B4-BE49-F238E27FC236}">
                      <a16:creationId xmlns:a16="http://schemas.microsoft.com/office/drawing/2014/main" id="{4ED6E524-14CB-AFE3-CC6D-F45602BE38A4}"/>
                    </a:ext>
                  </a:extLst>
                </p14:cNvPr>
                <p14:cNvContentPartPr/>
                <p14:nvPr/>
              </p14:nvContentPartPr>
              <p14:xfrm>
                <a:off x="11386669" y="551782"/>
                <a:ext cx="82080" cy="372960"/>
              </p14:xfrm>
            </p:contentPart>
          </mc:Choice>
          <mc:Fallback xmlns="">
            <p:pic>
              <p:nvPicPr>
                <p:cNvPr id="18" name="Freihand 17">
                  <a:extLst>
                    <a:ext uri="{FF2B5EF4-FFF2-40B4-BE49-F238E27FC236}">
                      <a16:creationId xmlns:a16="http://schemas.microsoft.com/office/drawing/2014/main" id="{4ED6E524-14CB-AFE3-CC6D-F45602BE38A4}"/>
                    </a:ext>
                  </a:extLst>
                </p:cNvPr>
                <p:cNvPicPr/>
                <p:nvPr/>
              </p:nvPicPr>
              <p:blipFill>
                <a:blip r:embed="rId49"/>
                <a:stretch>
                  <a:fillRect/>
                </a:stretch>
              </p:blipFill>
              <p:spPr>
                <a:xfrm>
                  <a:off x="11377669" y="543142"/>
                  <a:ext cx="997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 name="Freihand 18">
                  <a:extLst>
                    <a:ext uri="{FF2B5EF4-FFF2-40B4-BE49-F238E27FC236}">
                      <a16:creationId xmlns:a16="http://schemas.microsoft.com/office/drawing/2014/main" id="{29E25817-84D2-5151-BF95-BC301145C180}"/>
                    </a:ext>
                  </a:extLst>
                </p14:cNvPr>
                <p14:cNvContentPartPr/>
                <p14:nvPr/>
              </p14:nvContentPartPr>
              <p14:xfrm>
                <a:off x="11497909" y="553942"/>
                <a:ext cx="101160" cy="177120"/>
              </p14:xfrm>
            </p:contentPart>
          </mc:Choice>
          <mc:Fallback xmlns="">
            <p:pic>
              <p:nvPicPr>
                <p:cNvPr id="19" name="Freihand 18">
                  <a:extLst>
                    <a:ext uri="{FF2B5EF4-FFF2-40B4-BE49-F238E27FC236}">
                      <a16:creationId xmlns:a16="http://schemas.microsoft.com/office/drawing/2014/main" id="{29E25817-84D2-5151-BF95-BC301145C180}"/>
                    </a:ext>
                  </a:extLst>
                </p:cNvPr>
                <p:cNvPicPr/>
                <p:nvPr/>
              </p:nvPicPr>
              <p:blipFill>
                <a:blip r:embed="rId51"/>
                <a:stretch>
                  <a:fillRect/>
                </a:stretch>
              </p:blipFill>
              <p:spPr>
                <a:xfrm>
                  <a:off x="11489269" y="544942"/>
                  <a:ext cx="118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04674EBB-E122-9F0A-32B7-254F9DE4026B}"/>
                    </a:ext>
                  </a:extLst>
                </p14:cNvPr>
                <p14:cNvContentPartPr/>
                <p14:nvPr/>
              </p14:nvContentPartPr>
              <p14:xfrm>
                <a:off x="11669269" y="529822"/>
                <a:ext cx="124920" cy="346320"/>
              </p14:xfrm>
            </p:contentPart>
          </mc:Choice>
          <mc:Fallback xmlns="">
            <p:pic>
              <p:nvPicPr>
                <p:cNvPr id="21" name="Freihand 20">
                  <a:extLst>
                    <a:ext uri="{FF2B5EF4-FFF2-40B4-BE49-F238E27FC236}">
                      <a16:creationId xmlns:a16="http://schemas.microsoft.com/office/drawing/2014/main" id="{04674EBB-E122-9F0A-32B7-254F9DE4026B}"/>
                    </a:ext>
                  </a:extLst>
                </p:cNvPr>
                <p:cNvPicPr/>
                <p:nvPr/>
              </p:nvPicPr>
              <p:blipFill>
                <a:blip r:embed="rId53"/>
                <a:stretch>
                  <a:fillRect/>
                </a:stretch>
              </p:blipFill>
              <p:spPr>
                <a:xfrm>
                  <a:off x="11660269" y="521182"/>
                  <a:ext cx="1425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 name="Freihand 21">
                  <a:extLst>
                    <a:ext uri="{FF2B5EF4-FFF2-40B4-BE49-F238E27FC236}">
                      <a16:creationId xmlns:a16="http://schemas.microsoft.com/office/drawing/2014/main" id="{B402E3D6-D9EF-7223-70B8-83B114C7DEA1}"/>
                    </a:ext>
                  </a:extLst>
                </p14:cNvPr>
                <p14:cNvContentPartPr/>
                <p14:nvPr/>
              </p14:nvContentPartPr>
              <p14:xfrm>
                <a:off x="11821549" y="378622"/>
                <a:ext cx="208800" cy="275400"/>
              </p14:xfrm>
            </p:contentPart>
          </mc:Choice>
          <mc:Fallback xmlns="">
            <p:pic>
              <p:nvPicPr>
                <p:cNvPr id="22" name="Freihand 21">
                  <a:extLst>
                    <a:ext uri="{FF2B5EF4-FFF2-40B4-BE49-F238E27FC236}">
                      <a16:creationId xmlns:a16="http://schemas.microsoft.com/office/drawing/2014/main" id="{B402E3D6-D9EF-7223-70B8-83B114C7DEA1}"/>
                    </a:ext>
                  </a:extLst>
                </p:cNvPr>
                <p:cNvPicPr/>
                <p:nvPr/>
              </p:nvPicPr>
              <p:blipFill>
                <a:blip r:embed="rId55"/>
                <a:stretch>
                  <a:fillRect/>
                </a:stretch>
              </p:blipFill>
              <p:spPr>
                <a:xfrm>
                  <a:off x="11812909" y="369622"/>
                  <a:ext cx="2264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C950525D-E1E8-74F9-87FF-7836699292D2}"/>
                    </a:ext>
                  </a:extLst>
                </p14:cNvPr>
                <p14:cNvContentPartPr/>
                <p14:nvPr/>
              </p14:nvContentPartPr>
              <p14:xfrm>
                <a:off x="6170269" y="129142"/>
                <a:ext cx="3030840" cy="637920"/>
              </p14:xfrm>
            </p:contentPart>
          </mc:Choice>
          <mc:Fallback xmlns="">
            <p:pic>
              <p:nvPicPr>
                <p:cNvPr id="40" name="Freihand 39">
                  <a:extLst>
                    <a:ext uri="{FF2B5EF4-FFF2-40B4-BE49-F238E27FC236}">
                      <a16:creationId xmlns:a16="http://schemas.microsoft.com/office/drawing/2014/main" id="{C950525D-E1E8-74F9-87FF-7836699292D2}"/>
                    </a:ext>
                  </a:extLst>
                </p:cNvPr>
                <p:cNvPicPr/>
                <p:nvPr/>
              </p:nvPicPr>
              <p:blipFill>
                <a:blip r:embed="rId57"/>
                <a:stretch>
                  <a:fillRect/>
                </a:stretch>
              </p:blipFill>
              <p:spPr>
                <a:xfrm>
                  <a:off x="6161629" y="120142"/>
                  <a:ext cx="3048480" cy="65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14" name="Freihand 13">
                <a:extLst>
                  <a:ext uri="{FF2B5EF4-FFF2-40B4-BE49-F238E27FC236}">
                    <a16:creationId xmlns:a16="http://schemas.microsoft.com/office/drawing/2014/main" id="{1EEBC745-CAB3-75D7-0728-A0B052A5110B}"/>
                  </a:ext>
                </a:extLst>
              </p14:cNvPr>
              <p14:cNvContentPartPr/>
              <p14:nvPr/>
            </p14:nvContentPartPr>
            <p14:xfrm>
              <a:off x="162949" y="4809502"/>
              <a:ext cx="104400" cy="1665000"/>
            </p14:xfrm>
          </p:contentPart>
        </mc:Choice>
        <mc:Fallback>
          <p:pic>
            <p:nvPicPr>
              <p:cNvPr id="14" name="Freihand 13">
                <a:extLst>
                  <a:ext uri="{FF2B5EF4-FFF2-40B4-BE49-F238E27FC236}">
                    <a16:creationId xmlns:a16="http://schemas.microsoft.com/office/drawing/2014/main" id="{1EEBC745-CAB3-75D7-0728-A0B052A5110B}"/>
                  </a:ext>
                </a:extLst>
              </p:cNvPr>
              <p:cNvPicPr/>
              <p:nvPr/>
            </p:nvPicPr>
            <p:blipFill>
              <a:blip r:embed="rId59"/>
              <a:stretch>
                <a:fillRect/>
              </a:stretch>
            </p:blipFill>
            <p:spPr>
              <a:xfrm>
                <a:off x="154309" y="4800502"/>
                <a:ext cx="122040" cy="1682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0" name="Freihand 19">
                <a:extLst>
                  <a:ext uri="{FF2B5EF4-FFF2-40B4-BE49-F238E27FC236}">
                    <a16:creationId xmlns:a16="http://schemas.microsoft.com/office/drawing/2014/main" id="{13BB0A0D-1C20-31D0-0F9B-5820DC2126A5}"/>
                  </a:ext>
                </a:extLst>
              </p14:cNvPr>
              <p14:cNvContentPartPr/>
              <p14:nvPr/>
            </p14:nvContentPartPr>
            <p14:xfrm>
              <a:off x="6102589" y="5597182"/>
              <a:ext cx="538560" cy="415800"/>
            </p14:xfrm>
          </p:contentPart>
        </mc:Choice>
        <mc:Fallback>
          <p:pic>
            <p:nvPicPr>
              <p:cNvPr id="20" name="Freihand 19">
                <a:extLst>
                  <a:ext uri="{FF2B5EF4-FFF2-40B4-BE49-F238E27FC236}">
                    <a16:creationId xmlns:a16="http://schemas.microsoft.com/office/drawing/2014/main" id="{13BB0A0D-1C20-31D0-0F9B-5820DC2126A5}"/>
                  </a:ext>
                </a:extLst>
              </p:cNvPr>
              <p:cNvPicPr/>
              <p:nvPr/>
            </p:nvPicPr>
            <p:blipFill>
              <a:blip r:embed="rId61"/>
              <a:stretch>
                <a:fillRect/>
              </a:stretch>
            </p:blipFill>
            <p:spPr>
              <a:xfrm>
                <a:off x="6093589" y="5588542"/>
                <a:ext cx="55620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3" name="Freihand 22">
                <a:extLst>
                  <a:ext uri="{FF2B5EF4-FFF2-40B4-BE49-F238E27FC236}">
                    <a16:creationId xmlns:a16="http://schemas.microsoft.com/office/drawing/2014/main" id="{A129D7EE-D0FD-AA1F-84C2-39B9FCFD3494}"/>
                  </a:ext>
                </a:extLst>
              </p14:cNvPr>
              <p14:cNvContentPartPr/>
              <p14:nvPr/>
            </p14:nvContentPartPr>
            <p14:xfrm>
              <a:off x="807349" y="5978062"/>
              <a:ext cx="1366920" cy="525240"/>
            </p14:xfrm>
          </p:contentPart>
        </mc:Choice>
        <mc:Fallback>
          <p:pic>
            <p:nvPicPr>
              <p:cNvPr id="23" name="Freihand 22">
                <a:extLst>
                  <a:ext uri="{FF2B5EF4-FFF2-40B4-BE49-F238E27FC236}">
                    <a16:creationId xmlns:a16="http://schemas.microsoft.com/office/drawing/2014/main" id="{A129D7EE-D0FD-AA1F-84C2-39B9FCFD3494}"/>
                  </a:ext>
                </a:extLst>
              </p:cNvPr>
              <p:cNvPicPr/>
              <p:nvPr/>
            </p:nvPicPr>
            <p:blipFill>
              <a:blip r:embed="rId63"/>
              <a:stretch>
                <a:fillRect/>
              </a:stretch>
            </p:blipFill>
            <p:spPr>
              <a:xfrm>
                <a:off x="798709" y="5969062"/>
                <a:ext cx="1384560" cy="542880"/>
              </a:xfrm>
              <a:prstGeom prst="rect">
                <a:avLst/>
              </a:prstGeom>
            </p:spPr>
          </p:pic>
        </mc:Fallback>
      </mc:AlternateContent>
    </p:spTree>
    <p:extLst>
      <p:ext uri="{BB962C8B-B14F-4D97-AF65-F5344CB8AC3E}">
        <p14:creationId xmlns:p14="http://schemas.microsoft.com/office/powerpoint/2010/main" val="117559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Market share in a sector</a:t>
            </a:r>
            <a:endParaRPr lang="de-DE" sz="3200" baseline="30000" dirty="0"/>
          </a:p>
        </p:txBody>
      </p:sp>
      <p:graphicFrame>
        <p:nvGraphicFramePr>
          <p:cNvPr id="7" name="Tabelle 6">
            <a:extLst>
              <a:ext uri="{FF2B5EF4-FFF2-40B4-BE49-F238E27FC236}">
                <a16:creationId xmlns:a16="http://schemas.microsoft.com/office/drawing/2014/main" id="{355913CE-40F5-42D3-8EE7-99ECD310C08B}"/>
              </a:ext>
            </a:extLst>
          </p:cNvPr>
          <p:cNvGraphicFramePr>
            <a:graphicFrameLocks noGrp="1"/>
          </p:cNvGraphicFramePr>
          <p:nvPr>
            <p:extLst>
              <p:ext uri="{D42A27DB-BD31-4B8C-83A1-F6EECF244321}">
                <p14:modId xmlns:p14="http://schemas.microsoft.com/office/powerpoint/2010/main" val="3911488969"/>
              </p:ext>
            </p:extLst>
          </p:nvPr>
        </p:nvGraphicFramePr>
        <p:xfrm>
          <a:off x="470208" y="908718"/>
          <a:ext cx="7920880" cy="5040564"/>
        </p:xfrm>
        <a:graphic>
          <a:graphicData uri="http://schemas.openxmlformats.org/drawingml/2006/table">
            <a:tbl>
              <a:tblPr/>
              <a:tblGrid>
                <a:gridCol w="1584176">
                  <a:extLst>
                    <a:ext uri="{9D8B030D-6E8A-4147-A177-3AD203B41FA5}">
                      <a16:colId xmlns:a16="http://schemas.microsoft.com/office/drawing/2014/main" val="3538431169"/>
                    </a:ext>
                  </a:extLst>
                </a:gridCol>
                <a:gridCol w="1584176">
                  <a:extLst>
                    <a:ext uri="{9D8B030D-6E8A-4147-A177-3AD203B41FA5}">
                      <a16:colId xmlns:a16="http://schemas.microsoft.com/office/drawing/2014/main" val="514388116"/>
                    </a:ext>
                  </a:extLst>
                </a:gridCol>
                <a:gridCol w="1584176">
                  <a:extLst>
                    <a:ext uri="{9D8B030D-6E8A-4147-A177-3AD203B41FA5}">
                      <a16:colId xmlns:a16="http://schemas.microsoft.com/office/drawing/2014/main" val="1201403581"/>
                    </a:ext>
                  </a:extLst>
                </a:gridCol>
                <a:gridCol w="1584176">
                  <a:extLst>
                    <a:ext uri="{9D8B030D-6E8A-4147-A177-3AD203B41FA5}">
                      <a16:colId xmlns:a16="http://schemas.microsoft.com/office/drawing/2014/main" val="2598915155"/>
                    </a:ext>
                  </a:extLst>
                </a:gridCol>
                <a:gridCol w="1584176">
                  <a:extLst>
                    <a:ext uri="{9D8B030D-6E8A-4147-A177-3AD203B41FA5}">
                      <a16:colId xmlns:a16="http://schemas.microsoft.com/office/drawing/2014/main" val="971884645"/>
                    </a:ext>
                  </a:extLst>
                </a:gridCol>
              </a:tblGrid>
              <a:tr h="420047">
                <a:tc>
                  <a:txBody>
                    <a:bodyPr/>
                    <a:lstStyle/>
                    <a:p>
                      <a:pPr algn="ctr" fontAlgn="b"/>
                      <a:r>
                        <a:rPr lang="de-DE" sz="2400" b="0" i="0" u="none" strike="noStrike">
                          <a:solidFill>
                            <a:srgbClr val="000000"/>
                          </a:solidFill>
                          <a:effectLst/>
                          <a:latin typeface="Calibri" panose="020F0502020204030204" pitchFamily="34" charset="0"/>
                        </a:rPr>
                        <a:t>No.</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7609"/>
                  </a:ext>
                </a:extLst>
              </a:tr>
              <a:tr h="420047">
                <a:tc>
                  <a:txBody>
                    <a:bodyPr/>
                    <a:lstStyle/>
                    <a:p>
                      <a:pPr algn="ctr" fontAlgn="b"/>
                      <a:r>
                        <a:rPr lang="de-DE"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35448"/>
                  </a:ext>
                </a:extLst>
              </a:tr>
              <a:tr h="420047">
                <a:tc>
                  <a:txBody>
                    <a:bodyPr/>
                    <a:lstStyle/>
                    <a:p>
                      <a:pPr algn="ctr" fontAlgn="b"/>
                      <a:r>
                        <a:rPr lang="de-DE"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27692"/>
                  </a:ext>
                </a:extLst>
              </a:tr>
              <a:tr h="420047">
                <a:tc>
                  <a:txBody>
                    <a:bodyPr/>
                    <a:lstStyle/>
                    <a:p>
                      <a:pPr algn="ctr" fontAlgn="b"/>
                      <a:r>
                        <a:rPr lang="de-DE"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65483"/>
                  </a:ext>
                </a:extLst>
              </a:tr>
              <a:tr h="420047">
                <a:tc>
                  <a:txBody>
                    <a:bodyPr/>
                    <a:lstStyle/>
                    <a:p>
                      <a:pPr algn="ctr" fontAlgn="b"/>
                      <a:r>
                        <a:rPr lang="de-DE"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12767"/>
                  </a:ext>
                </a:extLst>
              </a:tr>
              <a:tr h="420047">
                <a:tc>
                  <a:txBody>
                    <a:bodyPr/>
                    <a:lstStyle/>
                    <a:p>
                      <a:pPr algn="ctr" fontAlgn="b"/>
                      <a:r>
                        <a:rPr lang="de-DE"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23671"/>
                  </a:ext>
                </a:extLst>
              </a:tr>
              <a:tr h="420047">
                <a:tc>
                  <a:txBody>
                    <a:bodyPr/>
                    <a:lstStyle/>
                    <a:p>
                      <a:pPr algn="ctr" fontAlgn="b"/>
                      <a:r>
                        <a:rPr lang="de-DE"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32594"/>
                  </a:ext>
                </a:extLst>
              </a:tr>
              <a:tr h="420047">
                <a:tc>
                  <a:txBody>
                    <a:bodyPr/>
                    <a:lstStyle/>
                    <a:p>
                      <a:pPr algn="ctr" fontAlgn="b"/>
                      <a:r>
                        <a:rPr lang="de-DE"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02993"/>
                  </a:ext>
                </a:extLst>
              </a:tr>
              <a:tr h="420047">
                <a:tc>
                  <a:txBody>
                    <a:bodyPr/>
                    <a:lstStyle/>
                    <a:p>
                      <a:pPr algn="ctr" fontAlgn="b"/>
                      <a:r>
                        <a:rPr lang="de-DE" sz="2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715882"/>
                  </a:ext>
                </a:extLst>
              </a:tr>
              <a:tr h="420047">
                <a:tc>
                  <a:txBody>
                    <a:bodyPr/>
                    <a:lstStyle/>
                    <a:p>
                      <a:pPr algn="ctr" fontAlgn="b"/>
                      <a:r>
                        <a:rPr lang="de-DE" sz="2400" b="0" i="0" u="none" strike="noStrike" dirty="0">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92926"/>
                  </a:ext>
                </a:extLst>
              </a:tr>
              <a:tr h="420047">
                <a:tc>
                  <a:txBody>
                    <a:bodyPr/>
                    <a:lstStyle/>
                    <a:p>
                      <a:pPr algn="ctr" fontAlgn="b"/>
                      <a:r>
                        <a:rPr lang="de-DE"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80349"/>
                  </a:ext>
                </a:extLst>
              </a:tr>
              <a:tr h="420047">
                <a:tc>
                  <a:txBody>
                    <a:bodyPr/>
                    <a:lstStyle/>
                    <a:p>
                      <a:pPr algn="ctr" fontAlgn="b"/>
                      <a:r>
                        <a:rPr lang="de-DE" sz="2400" b="0" i="0" u="none" strike="noStrike">
                          <a:solidFill>
                            <a:srgbClr val="000000"/>
                          </a:solidFill>
                          <a:effectLst/>
                          <a:latin typeface="Calibri" panose="020F0502020204030204" pitchFamily="34" charset="0"/>
                        </a:rPr>
                        <a:t>Sum</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97048"/>
                  </a:ext>
                </a:extLst>
              </a:tr>
            </a:tbl>
          </a:graphicData>
        </a:graphic>
      </p:graphicFrame>
      <p:sp>
        <p:nvSpPr>
          <p:cNvPr id="2" name="Rechteck 1">
            <a:extLst>
              <a:ext uri="{FF2B5EF4-FFF2-40B4-BE49-F238E27FC236}">
                <a16:creationId xmlns:a16="http://schemas.microsoft.com/office/drawing/2014/main" id="{6DB2BE4D-B2C2-A784-9CFA-ABB7D8630EE5}"/>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0" name="Gruppieren 9">
            <a:extLst>
              <a:ext uri="{FF2B5EF4-FFF2-40B4-BE49-F238E27FC236}">
                <a16:creationId xmlns:a16="http://schemas.microsoft.com/office/drawing/2014/main" id="{D1F0EE7D-58C5-63CD-ED61-9C2DDEB41533}"/>
              </a:ext>
            </a:extLst>
          </p:cNvPr>
          <p:cNvGrpSpPr/>
          <p:nvPr/>
        </p:nvGrpSpPr>
        <p:grpSpPr>
          <a:xfrm>
            <a:off x="653629" y="333262"/>
            <a:ext cx="918000" cy="492840"/>
            <a:chOff x="653629" y="333262"/>
            <a:chExt cx="918000" cy="49284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8ECCE3B0-F3CF-19C5-E2DE-B2B9070736C3}"/>
                    </a:ext>
                  </a:extLst>
                </p14:cNvPr>
                <p14:cNvContentPartPr/>
                <p14:nvPr/>
              </p14:nvContentPartPr>
              <p14:xfrm>
                <a:off x="653629" y="429742"/>
                <a:ext cx="144000" cy="396360"/>
              </p14:xfrm>
            </p:contentPart>
          </mc:Choice>
          <mc:Fallback xmlns="">
            <p:pic>
              <p:nvPicPr>
                <p:cNvPr id="5" name="Freihand 4">
                  <a:extLst>
                    <a:ext uri="{FF2B5EF4-FFF2-40B4-BE49-F238E27FC236}">
                      <a16:creationId xmlns:a16="http://schemas.microsoft.com/office/drawing/2014/main" id="{8ECCE3B0-F3CF-19C5-E2DE-B2B9070736C3}"/>
                    </a:ext>
                  </a:extLst>
                </p:cNvPr>
                <p:cNvPicPr/>
                <p:nvPr/>
              </p:nvPicPr>
              <p:blipFill>
                <a:blip r:embed="rId3"/>
                <a:stretch>
                  <a:fillRect/>
                </a:stretch>
              </p:blipFill>
              <p:spPr>
                <a:xfrm>
                  <a:off x="644989" y="420742"/>
                  <a:ext cx="1616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08FD6F1F-263B-7B41-D9BB-4ABE07F16234}"/>
                    </a:ext>
                  </a:extLst>
                </p14:cNvPr>
                <p14:cNvContentPartPr/>
                <p14:nvPr/>
              </p14:nvContentPartPr>
              <p14:xfrm>
                <a:off x="862429" y="596062"/>
                <a:ext cx="532080" cy="173880"/>
              </p14:xfrm>
            </p:contentPart>
          </mc:Choice>
          <mc:Fallback xmlns="">
            <p:pic>
              <p:nvPicPr>
                <p:cNvPr id="6" name="Freihand 5">
                  <a:extLst>
                    <a:ext uri="{FF2B5EF4-FFF2-40B4-BE49-F238E27FC236}">
                      <a16:creationId xmlns:a16="http://schemas.microsoft.com/office/drawing/2014/main" id="{08FD6F1F-263B-7B41-D9BB-4ABE07F16234}"/>
                    </a:ext>
                  </a:extLst>
                </p:cNvPr>
                <p:cNvPicPr/>
                <p:nvPr/>
              </p:nvPicPr>
              <p:blipFill>
                <a:blip r:embed="rId5"/>
                <a:stretch>
                  <a:fillRect/>
                </a:stretch>
              </p:blipFill>
              <p:spPr>
                <a:xfrm>
                  <a:off x="853429" y="587062"/>
                  <a:ext cx="549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4053210-C0CC-D2D7-93C4-372E540BF673}"/>
                    </a:ext>
                  </a:extLst>
                </p14:cNvPr>
                <p14:cNvContentPartPr/>
                <p14:nvPr/>
              </p14:nvContentPartPr>
              <p14:xfrm>
                <a:off x="1405309" y="506782"/>
                <a:ext cx="166320" cy="207360"/>
              </p14:xfrm>
            </p:contentPart>
          </mc:Choice>
          <mc:Fallback xmlns="">
            <p:pic>
              <p:nvPicPr>
                <p:cNvPr id="8" name="Freihand 7">
                  <a:extLst>
                    <a:ext uri="{FF2B5EF4-FFF2-40B4-BE49-F238E27FC236}">
                      <a16:creationId xmlns:a16="http://schemas.microsoft.com/office/drawing/2014/main" id="{54053210-C0CC-D2D7-93C4-372E540BF673}"/>
                    </a:ext>
                  </a:extLst>
                </p:cNvPr>
                <p:cNvPicPr/>
                <p:nvPr/>
              </p:nvPicPr>
              <p:blipFill>
                <a:blip r:embed="rId7"/>
                <a:stretch>
                  <a:fillRect/>
                </a:stretch>
              </p:blipFill>
              <p:spPr>
                <a:xfrm>
                  <a:off x="1396669" y="497782"/>
                  <a:ext cx="183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F501E482-06E8-EE10-52BE-7F86F4E6E037}"/>
                    </a:ext>
                  </a:extLst>
                </p14:cNvPr>
                <p14:cNvContentPartPr/>
                <p14:nvPr/>
              </p14:nvContentPartPr>
              <p14:xfrm>
                <a:off x="923989" y="333262"/>
                <a:ext cx="12600" cy="15840"/>
              </p14:xfrm>
            </p:contentPart>
          </mc:Choice>
          <mc:Fallback xmlns="">
            <p:pic>
              <p:nvPicPr>
                <p:cNvPr id="9" name="Freihand 8">
                  <a:extLst>
                    <a:ext uri="{FF2B5EF4-FFF2-40B4-BE49-F238E27FC236}">
                      <a16:creationId xmlns:a16="http://schemas.microsoft.com/office/drawing/2014/main" id="{F501E482-06E8-EE10-52BE-7F86F4E6E037}"/>
                    </a:ext>
                  </a:extLst>
                </p:cNvPr>
                <p:cNvPicPr/>
                <p:nvPr/>
              </p:nvPicPr>
              <p:blipFill>
                <a:blip r:embed="rId9"/>
                <a:stretch>
                  <a:fillRect/>
                </a:stretch>
              </p:blipFill>
              <p:spPr>
                <a:xfrm>
                  <a:off x="915349" y="324622"/>
                  <a:ext cx="30240" cy="3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8AA1080C-4DFB-E28A-302D-2AD5C56B2CE6}"/>
                  </a:ext>
                </a:extLst>
              </p14:cNvPr>
              <p14:cNvContentPartPr/>
              <p14:nvPr/>
            </p14:nvContentPartPr>
            <p14:xfrm>
              <a:off x="5599309" y="3073582"/>
              <a:ext cx="881280" cy="392400"/>
            </p14:xfrm>
          </p:contentPart>
        </mc:Choice>
        <mc:Fallback xmlns="">
          <p:pic>
            <p:nvPicPr>
              <p:cNvPr id="11" name="Freihand 10">
                <a:extLst>
                  <a:ext uri="{FF2B5EF4-FFF2-40B4-BE49-F238E27FC236}">
                    <a16:creationId xmlns:a16="http://schemas.microsoft.com/office/drawing/2014/main" id="{8AA1080C-4DFB-E28A-302D-2AD5C56B2CE6}"/>
                  </a:ext>
                </a:extLst>
              </p:cNvPr>
              <p:cNvPicPr/>
              <p:nvPr/>
            </p:nvPicPr>
            <p:blipFill>
              <a:blip r:embed="rId11"/>
              <a:stretch>
                <a:fillRect/>
              </a:stretch>
            </p:blipFill>
            <p:spPr>
              <a:xfrm>
                <a:off x="5590669" y="3064582"/>
                <a:ext cx="89892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B8EFEED4-B9F8-24B9-B526-C7B1237F9034}"/>
                  </a:ext>
                </a:extLst>
              </p14:cNvPr>
              <p14:cNvContentPartPr/>
              <p14:nvPr/>
            </p14:nvContentPartPr>
            <p14:xfrm>
              <a:off x="5776069" y="1404262"/>
              <a:ext cx="513720" cy="1618920"/>
            </p14:xfrm>
          </p:contentPart>
        </mc:Choice>
        <mc:Fallback xmlns="">
          <p:pic>
            <p:nvPicPr>
              <p:cNvPr id="12" name="Freihand 11">
                <a:extLst>
                  <a:ext uri="{FF2B5EF4-FFF2-40B4-BE49-F238E27FC236}">
                    <a16:creationId xmlns:a16="http://schemas.microsoft.com/office/drawing/2014/main" id="{B8EFEED4-B9F8-24B9-B526-C7B1237F9034}"/>
                  </a:ext>
                </a:extLst>
              </p:cNvPr>
              <p:cNvPicPr/>
              <p:nvPr/>
            </p:nvPicPr>
            <p:blipFill>
              <a:blip r:embed="rId13"/>
              <a:stretch>
                <a:fillRect/>
              </a:stretch>
            </p:blipFill>
            <p:spPr>
              <a:xfrm>
                <a:off x="5767429" y="1395622"/>
                <a:ext cx="531360" cy="1636560"/>
              </a:xfrm>
              <a:prstGeom prst="rect">
                <a:avLst/>
              </a:prstGeom>
            </p:spPr>
          </p:pic>
        </mc:Fallback>
      </mc:AlternateContent>
      <p:grpSp>
        <p:nvGrpSpPr>
          <p:cNvPr id="25" name="Gruppieren 24">
            <a:extLst>
              <a:ext uri="{FF2B5EF4-FFF2-40B4-BE49-F238E27FC236}">
                <a16:creationId xmlns:a16="http://schemas.microsoft.com/office/drawing/2014/main" id="{ABBD42B4-03B8-3D84-7A4D-527B65D7261C}"/>
              </a:ext>
            </a:extLst>
          </p:cNvPr>
          <p:cNvGrpSpPr/>
          <p:nvPr/>
        </p:nvGrpSpPr>
        <p:grpSpPr>
          <a:xfrm>
            <a:off x="6366469" y="666982"/>
            <a:ext cx="399600" cy="159480"/>
            <a:chOff x="6366469" y="666982"/>
            <a:chExt cx="399600" cy="159480"/>
          </a:xfrm>
        </p:grpSpPr>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7AA8631D-C527-4467-89DE-90716EF5C145}"/>
                    </a:ext>
                  </a:extLst>
                </p14:cNvPr>
                <p14:cNvContentPartPr/>
                <p14:nvPr/>
              </p14:nvContentPartPr>
              <p14:xfrm>
                <a:off x="6402469" y="691102"/>
                <a:ext cx="363600" cy="100800"/>
              </p14:xfrm>
            </p:contentPart>
          </mc:Choice>
          <mc:Fallback xmlns="">
            <p:pic>
              <p:nvPicPr>
                <p:cNvPr id="13" name="Freihand 12">
                  <a:extLst>
                    <a:ext uri="{FF2B5EF4-FFF2-40B4-BE49-F238E27FC236}">
                      <a16:creationId xmlns:a16="http://schemas.microsoft.com/office/drawing/2014/main" id="{7AA8631D-C527-4467-89DE-90716EF5C145}"/>
                    </a:ext>
                  </a:extLst>
                </p:cNvPr>
                <p:cNvPicPr/>
                <p:nvPr/>
              </p:nvPicPr>
              <p:blipFill>
                <a:blip r:embed="rId15"/>
                <a:stretch>
                  <a:fillRect/>
                </a:stretch>
              </p:blipFill>
              <p:spPr>
                <a:xfrm>
                  <a:off x="6393829" y="682102"/>
                  <a:ext cx="381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33B5568D-4A3B-42D0-BA62-13E06F3C645F}"/>
                    </a:ext>
                  </a:extLst>
                </p14:cNvPr>
                <p14:cNvContentPartPr/>
                <p14:nvPr/>
              </p14:nvContentPartPr>
              <p14:xfrm>
                <a:off x="6366469" y="666982"/>
                <a:ext cx="190080" cy="159480"/>
              </p14:xfrm>
            </p:contentPart>
          </mc:Choice>
          <mc:Fallback xmlns="">
            <p:pic>
              <p:nvPicPr>
                <p:cNvPr id="14" name="Freihand 13">
                  <a:extLst>
                    <a:ext uri="{FF2B5EF4-FFF2-40B4-BE49-F238E27FC236}">
                      <a16:creationId xmlns:a16="http://schemas.microsoft.com/office/drawing/2014/main" id="{33B5568D-4A3B-42D0-BA62-13E06F3C645F}"/>
                    </a:ext>
                  </a:extLst>
                </p:cNvPr>
                <p:cNvPicPr/>
                <p:nvPr/>
              </p:nvPicPr>
              <p:blipFill>
                <a:blip r:embed="rId17"/>
                <a:stretch>
                  <a:fillRect/>
                </a:stretch>
              </p:blipFill>
              <p:spPr>
                <a:xfrm>
                  <a:off x="6357829" y="658342"/>
                  <a:ext cx="207720" cy="177120"/>
                </a:xfrm>
                <a:prstGeom prst="rect">
                  <a:avLst/>
                </a:prstGeom>
              </p:spPr>
            </p:pic>
          </mc:Fallback>
        </mc:AlternateContent>
      </p:grpSp>
      <p:grpSp>
        <p:nvGrpSpPr>
          <p:cNvPr id="29" name="Gruppieren 28">
            <a:extLst>
              <a:ext uri="{FF2B5EF4-FFF2-40B4-BE49-F238E27FC236}">
                <a16:creationId xmlns:a16="http://schemas.microsoft.com/office/drawing/2014/main" id="{B69CEFFD-EC46-0B88-C1A9-F4C28C23A5F9}"/>
              </a:ext>
            </a:extLst>
          </p:cNvPr>
          <p:cNvGrpSpPr/>
          <p:nvPr/>
        </p:nvGrpSpPr>
        <p:grpSpPr>
          <a:xfrm>
            <a:off x="7060189" y="297622"/>
            <a:ext cx="2253600" cy="485640"/>
            <a:chOff x="7060189" y="297622"/>
            <a:chExt cx="2253600" cy="48564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8040F427-5AA3-835B-4301-10D227FB4FC6}"/>
                    </a:ext>
                  </a:extLst>
                </p14:cNvPr>
                <p14:cNvContentPartPr/>
                <p14:nvPr/>
              </p14:nvContentPartPr>
              <p14:xfrm>
                <a:off x="7060189" y="588142"/>
                <a:ext cx="177840" cy="160560"/>
              </p14:xfrm>
            </p:contentPart>
          </mc:Choice>
          <mc:Fallback xmlns="">
            <p:pic>
              <p:nvPicPr>
                <p:cNvPr id="15" name="Freihand 14">
                  <a:extLst>
                    <a:ext uri="{FF2B5EF4-FFF2-40B4-BE49-F238E27FC236}">
                      <a16:creationId xmlns:a16="http://schemas.microsoft.com/office/drawing/2014/main" id="{8040F427-5AA3-835B-4301-10D227FB4FC6}"/>
                    </a:ext>
                  </a:extLst>
                </p:cNvPr>
                <p:cNvPicPr/>
                <p:nvPr/>
              </p:nvPicPr>
              <p:blipFill>
                <a:blip r:embed="rId19"/>
                <a:stretch>
                  <a:fillRect/>
                </a:stretch>
              </p:blipFill>
              <p:spPr>
                <a:xfrm>
                  <a:off x="7051189" y="579502"/>
                  <a:ext cx="195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77315665-651C-DADA-6450-1A91B068C1D9}"/>
                    </a:ext>
                  </a:extLst>
                </p14:cNvPr>
                <p14:cNvContentPartPr/>
                <p14:nvPr/>
              </p14:nvContentPartPr>
              <p14:xfrm>
                <a:off x="7311469" y="569062"/>
                <a:ext cx="307800" cy="179640"/>
              </p14:xfrm>
            </p:contentPart>
          </mc:Choice>
          <mc:Fallback xmlns="">
            <p:pic>
              <p:nvPicPr>
                <p:cNvPr id="16" name="Freihand 15">
                  <a:extLst>
                    <a:ext uri="{FF2B5EF4-FFF2-40B4-BE49-F238E27FC236}">
                      <a16:creationId xmlns:a16="http://schemas.microsoft.com/office/drawing/2014/main" id="{77315665-651C-DADA-6450-1A91B068C1D9}"/>
                    </a:ext>
                  </a:extLst>
                </p:cNvPr>
                <p:cNvPicPr/>
                <p:nvPr/>
              </p:nvPicPr>
              <p:blipFill>
                <a:blip r:embed="rId21"/>
                <a:stretch>
                  <a:fillRect/>
                </a:stretch>
              </p:blipFill>
              <p:spPr>
                <a:xfrm>
                  <a:off x="7302469" y="560422"/>
                  <a:ext cx="325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8E739BB-B9A3-DB88-A238-5809BBCC288B}"/>
                    </a:ext>
                  </a:extLst>
                </p14:cNvPr>
                <p14:cNvContentPartPr/>
                <p14:nvPr/>
              </p14:nvContentPartPr>
              <p14:xfrm>
                <a:off x="7568869" y="700102"/>
                <a:ext cx="42120" cy="44640"/>
              </p14:xfrm>
            </p:contentPart>
          </mc:Choice>
          <mc:Fallback xmlns="">
            <p:pic>
              <p:nvPicPr>
                <p:cNvPr id="17" name="Freihand 16">
                  <a:extLst>
                    <a:ext uri="{FF2B5EF4-FFF2-40B4-BE49-F238E27FC236}">
                      <a16:creationId xmlns:a16="http://schemas.microsoft.com/office/drawing/2014/main" id="{D8E739BB-B9A3-DB88-A238-5809BBCC288B}"/>
                    </a:ext>
                  </a:extLst>
                </p:cNvPr>
                <p:cNvPicPr/>
                <p:nvPr/>
              </p:nvPicPr>
              <p:blipFill>
                <a:blip r:embed="rId23"/>
                <a:stretch>
                  <a:fillRect/>
                </a:stretch>
              </p:blipFill>
              <p:spPr>
                <a:xfrm>
                  <a:off x="7560229" y="691462"/>
                  <a:ext cx="59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A6423FAC-6020-90D2-C437-3E8A6F9EDD27}"/>
                    </a:ext>
                  </a:extLst>
                </p14:cNvPr>
                <p14:cNvContentPartPr/>
                <p14:nvPr/>
              </p14:nvContentPartPr>
              <p14:xfrm>
                <a:off x="7655989" y="583102"/>
                <a:ext cx="268200" cy="194400"/>
              </p14:xfrm>
            </p:contentPart>
          </mc:Choice>
          <mc:Fallback xmlns="">
            <p:pic>
              <p:nvPicPr>
                <p:cNvPr id="18" name="Freihand 17">
                  <a:extLst>
                    <a:ext uri="{FF2B5EF4-FFF2-40B4-BE49-F238E27FC236}">
                      <a16:creationId xmlns:a16="http://schemas.microsoft.com/office/drawing/2014/main" id="{A6423FAC-6020-90D2-C437-3E8A6F9EDD27}"/>
                    </a:ext>
                  </a:extLst>
                </p:cNvPr>
                <p:cNvPicPr/>
                <p:nvPr/>
              </p:nvPicPr>
              <p:blipFill>
                <a:blip r:embed="rId25"/>
                <a:stretch>
                  <a:fillRect/>
                </a:stretch>
              </p:blipFill>
              <p:spPr>
                <a:xfrm>
                  <a:off x="7647349" y="574102"/>
                  <a:ext cx="285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83D09689-1400-FB84-BA5C-2B1496D92C31}"/>
                    </a:ext>
                  </a:extLst>
                </p14:cNvPr>
                <p14:cNvContentPartPr/>
                <p14:nvPr/>
              </p14:nvContentPartPr>
              <p14:xfrm>
                <a:off x="8139109" y="614062"/>
                <a:ext cx="70920" cy="169200"/>
              </p14:xfrm>
            </p:contentPart>
          </mc:Choice>
          <mc:Fallback xmlns="">
            <p:pic>
              <p:nvPicPr>
                <p:cNvPr id="19" name="Freihand 18">
                  <a:extLst>
                    <a:ext uri="{FF2B5EF4-FFF2-40B4-BE49-F238E27FC236}">
                      <a16:creationId xmlns:a16="http://schemas.microsoft.com/office/drawing/2014/main" id="{83D09689-1400-FB84-BA5C-2B1496D92C31}"/>
                    </a:ext>
                  </a:extLst>
                </p:cNvPr>
                <p:cNvPicPr/>
                <p:nvPr/>
              </p:nvPicPr>
              <p:blipFill>
                <a:blip r:embed="rId27"/>
                <a:stretch>
                  <a:fillRect/>
                </a:stretch>
              </p:blipFill>
              <p:spPr>
                <a:xfrm>
                  <a:off x="8130109" y="605062"/>
                  <a:ext cx="88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656788A0-A151-30A1-55FC-6864F676D660}"/>
                    </a:ext>
                  </a:extLst>
                </p14:cNvPr>
                <p14:cNvContentPartPr/>
                <p14:nvPr/>
              </p14:nvContentPartPr>
              <p14:xfrm>
                <a:off x="8265109" y="520822"/>
                <a:ext cx="288720" cy="216360"/>
              </p14:xfrm>
            </p:contentPart>
          </mc:Choice>
          <mc:Fallback xmlns="">
            <p:pic>
              <p:nvPicPr>
                <p:cNvPr id="20" name="Freihand 19">
                  <a:extLst>
                    <a:ext uri="{FF2B5EF4-FFF2-40B4-BE49-F238E27FC236}">
                      <a16:creationId xmlns:a16="http://schemas.microsoft.com/office/drawing/2014/main" id="{656788A0-A151-30A1-55FC-6864F676D660}"/>
                    </a:ext>
                  </a:extLst>
                </p:cNvPr>
                <p:cNvPicPr/>
                <p:nvPr/>
              </p:nvPicPr>
              <p:blipFill>
                <a:blip r:embed="rId29"/>
                <a:stretch>
                  <a:fillRect/>
                </a:stretch>
              </p:blipFill>
              <p:spPr>
                <a:xfrm>
                  <a:off x="8256109" y="511822"/>
                  <a:ext cx="306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AAEC5B7B-DE64-8424-2BF1-53FFF09D9B5C}"/>
                    </a:ext>
                  </a:extLst>
                </p14:cNvPr>
                <p14:cNvContentPartPr/>
                <p14:nvPr/>
              </p14:nvContentPartPr>
              <p14:xfrm>
                <a:off x="8602789" y="616942"/>
                <a:ext cx="64080" cy="89280"/>
              </p14:xfrm>
            </p:contentPart>
          </mc:Choice>
          <mc:Fallback xmlns="">
            <p:pic>
              <p:nvPicPr>
                <p:cNvPr id="21" name="Freihand 20">
                  <a:extLst>
                    <a:ext uri="{FF2B5EF4-FFF2-40B4-BE49-F238E27FC236}">
                      <a16:creationId xmlns:a16="http://schemas.microsoft.com/office/drawing/2014/main" id="{AAEC5B7B-DE64-8424-2BF1-53FFF09D9B5C}"/>
                    </a:ext>
                  </a:extLst>
                </p:cNvPr>
                <p:cNvPicPr/>
                <p:nvPr/>
              </p:nvPicPr>
              <p:blipFill>
                <a:blip r:embed="rId31"/>
                <a:stretch>
                  <a:fillRect/>
                </a:stretch>
              </p:blipFill>
              <p:spPr>
                <a:xfrm>
                  <a:off x="8593789" y="608302"/>
                  <a:ext cx="81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F7EE67AB-068A-86FF-22D4-795B5635A577}"/>
                    </a:ext>
                  </a:extLst>
                </p14:cNvPr>
                <p14:cNvContentPartPr/>
                <p14:nvPr/>
              </p14:nvContentPartPr>
              <p14:xfrm>
                <a:off x="8214349" y="543502"/>
                <a:ext cx="117000" cy="51840"/>
              </p14:xfrm>
            </p:contentPart>
          </mc:Choice>
          <mc:Fallback xmlns="">
            <p:pic>
              <p:nvPicPr>
                <p:cNvPr id="22" name="Freihand 21">
                  <a:extLst>
                    <a:ext uri="{FF2B5EF4-FFF2-40B4-BE49-F238E27FC236}">
                      <a16:creationId xmlns:a16="http://schemas.microsoft.com/office/drawing/2014/main" id="{F7EE67AB-068A-86FF-22D4-795B5635A577}"/>
                    </a:ext>
                  </a:extLst>
                </p:cNvPr>
                <p:cNvPicPr/>
                <p:nvPr/>
              </p:nvPicPr>
              <p:blipFill>
                <a:blip r:embed="rId33"/>
                <a:stretch>
                  <a:fillRect/>
                </a:stretch>
              </p:blipFill>
              <p:spPr>
                <a:xfrm>
                  <a:off x="8205709" y="534502"/>
                  <a:ext cx="134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007E6DA4-6D50-C4E1-7871-5D8EA71F1E75}"/>
                    </a:ext>
                  </a:extLst>
                </p14:cNvPr>
                <p14:cNvContentPartPr/>
                <p14:nvPr/>
              </p14:nvContentPartPr>
              <p14:xfrm>
                <a:off x="8679109" y="455662"/>
                <a:ext cx="102240" cy="212760"/>
              </p14:xfrm>
            </p:contentPart>
          </mc:Choice>
          <mc:Fallback xmlns="">
            <p:pic>
              <p:nvPicPr>
                <p:cNvPr id="23" name="Freihand 22">
                  <a:extLst>
                    <a:ext uri="{FF2B5EF4-FFF2-40B4-BE49-F238E27FC236}">
                      <a16:creationId xmlns:a16="http://schemas.microsoft.com/office/drawing/2014/main" id="{007E6DA4-6D50-C4E1-7871-5D8EA71F1E75}"/>
                    </a:ext>
                  </a:extLst>
                </p:cNvPr>
                <p:cNvPicPr/>
                <p:nvPr/>
              </p:nvPicPr>
              <p:blipFill>
                <a:blip r:embed="rId35"/>
                <a:stretch>
                  <a:fillRect/>
                </a:stretch>
              </p:blipFill>
              <p:spPr>
                <a:xfrm>
                  <a:off x="8670469" y="446662"/>
                  <a:ext cx="119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80591166-FC3D-1B68-3045-02FE4ED62A5C}"/>
                    </a:ext>
                  </a:extLst>
                </p14:cNvPr>
                <p14:cNvContentPartPr/>
                <p14:nvPr/>
              </p14:nvContentPartPr>
              <p14:xfrm>
                <a:off x="8797189" y="488422"/>
                <a:ext cx="326160" cy="172800"/>
              </p14:xfrm>
            </p:contentPart>
          </mc:Choice>
          <mc:Fallback xmlns="">
            <p:pic>
              <p:nvPicPr>
                <p:cNvPr id="26" name="Freihand 25">
                  <a:extLst>
                    <a:ext uri="{FF2B5EF4-FFF2-40B4-BE49-F238E27FC236}">
                      <a16:creationId xmlns:a16="http://schemas.microsoft.com/office/drawing/2014/main" id="{80591166-FC3D-1B68-3045-02FE4ED62A5C}"/>
                    </a:ext>
                  </a:extLst>
                </p:cNvPr>
                <p:cNvPicPr/>
                <p:nvPr/>
              </p:nvPicPr>
              <p:blipFill>
                <a:blip r:embed="rId37"/>
                <a:stretch>
                  <a:fillRect/>
                </a:stretch>
              </p:blipFill>
              <p:spPr>
                <a:xfrm>
                  <a:off x="8788549" y="479422"/>
                  <a:ext cx="343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573118BA-DED5-A4C5-239F-C4B6F9E6311B}"/>
                    </a:ext>
                  </a:extLst>
                </p14:cNvPr>
                <p14:cNvContentPartPr/>
                <p14:nvPr/>
              </p14:nvContentPartPr>
              <p14:xfrm>
                <a:off x="9146389" y="297622"/>
                <a:ext cx="126720" cy="201240"/>
              </p14:xfrm>
            </p:contentPart>
          </mc:Choice>
          <mc:Fallback xmlns="">
            <p:pic>
              <p:nvPicPr>
                <p:cNvPr id="27" name="Freihand 26">
                  <a:extLst>
                    <a:ext uri="{FF2B5EF4-FFF2-40B4-BE49-F238E27FC236}">
                      <a16:creationId xmlns:a16="http://schemas.microsoft.com/office/drawing/2014/main" id="{573118BA-DED5-A4C5-239F-C4B6F9E6311B}"/>
                    </a:ext>
                  </a:extLst>
                </p:cNvPr>
                <p:cNvPicPr/>
                <p:nvPr/>
              </p:nvPicPr>
              <p:blipFill>
                <a:blip r:embed="rId39"/>
                <a:stretch>
                  <a:fillRect/>
                </a:stretch>
              </p:blipFill>
              <p:spPr>
                <a:xfrm>
                  <a:off x="9137389" y="288982"/>
                  <a:ext cx="144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51566F6B-9CE6-7B25-EE22-F685541A9533}"/>
                    </a:ext>
                  </a:extLst>
                </p14:cNvPr>
                <p14:cNvContentPartPr/>
                <p14:nvPr/>
              </p14:nvContentPartPr>
              <p14:xfrm>
                <a:off x="9305149" y="600022"/>
                <a:ext cx="8640" cy="19800"/>
              </p14:xfrm>
            </p:contentPart>
          </mc:Choice>
          <mc:Fallback xmlns="">
            <p:pic>
              <p:nvPicPr>
                <p:cNvPr id="28" name="Freihand 27">
                  <a:extLst>
                    <a:ext uri="{FF2B5EF4-FFF2-40B4-BE49-F238E27FC236}">
                      <a16:creationId xmlns:a16="http://schemas.microsoft.com/office/drawing/2014/main" id="{51566F6B-9CE6-7B25-EE22-F685541A9533}"/>
                    </a:ext>
                  </a:extLst>
                </p:cNvPr>
                <p:cNvPicPr/>
                <p:nvPr/>
              </p:nvPicPr>
              <p:blipFill>
                <a:blip r:embed="rId41"/>
                <a:stretch>
                  <a:fillRect/>
                </a:stretch>
              </p:blipFill>
              <p:spPr>
                <a:xfrm>
                  <a:off x="9296509" y="591382"/>
                  <a:ext cx="2628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E616F552-3299-1FFF-AEB6-A526045B742F}"/>
                  </a:ext>
                </a:extLst>
              </p14:cNvPr>
              <p14:cNvContentPartPr/>
              <p14:nvPr/>
            </p14:nvContentPartPr>
            <p14:xfrm>
              <a:off x="5746549" y="1265302"/>
              <a:ext cx="501840" cy="1740240"/>
            </p14:xfrm>
          </p:contentPart>
        </mc:Choice>
        <mc:Fallback xmlns="">
          <p:pic>
            <p:nvPicPr>
              <p:cNvPr id="30" name="Freihand 29">
                <a:extLst>
                  <a:ext uri="{FF2B5EF4-FFF2-40B4-BE49-F238E27FC236}">
                    <a16:creationId xmlns:a16="http://schemas.microsoft.com/office/drawing/2014/main" id="{E616F552-3299-1FFF-AEB6-A526045B742F}"/>
                  </a:ext>
                </a:extLst>
              </p:cNvPr>
              <p:cNvPicPr/>
              <p:nvPr/>
            </p:nvPicPr>
            <p:blipFill>
              <a:blip r:embed="rId43"/>
              <a:stretch>
                <a:fillRect/>
              </a:stretch>
            </p:blipFill>
            <p:spPr>
              <a:xfrm>
                <a:off x="5737549" y="1256302"/>
                <a:ext cx="519480" cy="1757880"/>
              </a:xfrm>
              <a:prstGeom prst="rect">
                <a:avLst/>
              </a:prstGeom>
            </p:spPr>
          </p:pic>
        </mc:Fallback>
      </mc:AlternateContent>
      <p:grpSp>
        <p:nvGrpSpPr>
          <p:cNvPr id="38" name="Gruppieren 37">
            <a:extLst>
              <a:ext uri="{FF2B5EF4-FFF2-40B4-BE49-F238E27FC236}">
                <a16:creationId xmlns:a16="http://schemas.microsoft.com/office/drawing/2014/main" id="{2887A527-5FF7-C7F3-0B83-1E809D247E1C}"/>
              </a:ext>
            </a:extLst>
          </p:cNvPr>
          <p:cNvGrpSpPr/>
          <p:nvPr/>
        </p:nvGrpSpPr>
        <p:grpSpPr>
          <a:xfrm>
            <a:off x="9512149" y="143182"/>
            <a:ext cx="1727280" cy="509040"/>
            <a:chOff x="9512149" y="143182"/>
            <a:chExt cx="1727280" cy="509040"/>
          </a:xfrm>
        </p:grpSpPr>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AACC20CE-F18B-A557-945F-91CE769D7042}"/>
                    </a:ext>
                  </a:extLst>
                </p14:cNvPr>
                <p14:cNvContentPartPr/>
                <p14:nvPr/>
              </p14:nvContentPartPr>
              <p14:xfrm>
                <a:off x="9512149" y="418582"/>
                <a:ext cx="132840" cy="39960"/>
              </p14:xfrm>
            </p:contentPart>
          </mc:Choice>
          <mc:Fallback xmlns="">
            <p:pic>
              <p:nvPicPr>
                <p:cNvPr id="31" name="Freihand 30">
                  <a:extLst>
                    <a:ext uri="{FF2B5EF4-FFF2-40B4-BE49-F238E27FC236}">
                      <a16:creationId xmlns:a16="http://schemas.microsoft.com/office/drawing/2014/main" id="{AACC20CE-F18B-A557-945F-91CE769D7042}"/>
                    </a:ext>
                  </a:extLst>
                </p:cNvPr>
                <p:cNvPicPr/>
                <p:nvPr/>
              </p:nvPicPr>
              <p:blipFill>
                <a:blip r:embed="rId45"/>
                <a:stretch>
                  <a:fillRect/>
                </a:stretch>
              </p:blipFill>
              <p:spPr>
                <a:xfrm>
                  <a:off x="9503149" y="409582"/>
                  <a:ext cx="150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ED5493BD-D75F-496C-CA04-BF0583DCDD35}"/>
                    </a:ext>
                  </a:extLst>
                </p14:cNvPr>
                <p14:cNvContentPartPr/>
                <p14:nvPr/>
              </p14:nvContentPartPr>
              <p14:xfrm>
                <a:off x="9723109" y="270622"/>
                <a:ext cx="126000" cy="223920"/>
              </p14:xfrm>
            </p:contentPart>
          </mc:Choice>
          <mc:Fallback xmlns="">
            <p:pic>
              <p:nvPicPr>
                <p:cNvPr id="32" name="Freihand 31">
                  <a:extLst>
                    <a:ext uri="{FF2B5EF4-FFF2-40B4-BE49-F238E27FC236}">
                      <a16:creationId xmlns:a16="http://schemas.microsoft.com/office/drawing/2014/main" id="{ED5493BD-D75F-496C-CA04-BF0583DCDD35}"/>
                    </a:ext>
                  </a:extLst>
                </p:cNvPr>
                <p:cNvPicPr/>
                <p:nvPr/>
              </p:nvPicPr>
              <p:blipFill>
                <a:blip r:embed="rId47"/>
                <a:stretch>
                  <a:fillRect/>
                </a:stretch>
              </p:blipFill>
              <p:spPr>
                <a:xfrm>
                  <a:off x="9714469" y="261982"/>
                  <a:ext cx="143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F38397DE-B64E-4985-FEE1-0C5C83EB5E44}"/>
                    </a:ext>
                  </a:extLst>
                </p14:cNvPr>
                <p14:cNvContentPartPr/>
                <p14:nvPr/>
              </p14:nvContentPartPr>
              <p14:xfrm>
                <a:off x="10017589" y="223102"/>
                <a:ext cx="192240" cy="243000"/>
              </p14:xfrm>
            </p:contentPart>
          </mc:Choice>
          <mc:Fallback xmlns="">
            <p:pic>
              <p:nvPicPr>
                <p:cNvPr id="33" name="Freihand 32">
                  <a:extLst>
                    <a:ext uri="{FF2B5EF4-FFF2-40B4-BE49-F238E27FC236}">
                      <a16:creationId xmlns:a16="http://schemas.microsoft.com/office/drawing/2014/main" id="{F38397DE-B64E-4985-FEE1-0C5C83EB5E44}"/>
                    </a:ext>
                  </a:extLst>
                </p:cNvPr>
                <p:cNvPicPr/>
                <p:nvPr/>
              </p:nvPicPr>
              <p:blipFill>
                <a:blip r:embed="rId49"/>
                <a:stretch>
                  <a:fillRect/>
                </a:stretch>
              </p:blipFill>
              <p:spPr>
                <a:xfrm>
                  <a:off x="10008589" y="214102"/>
                  <a:ext cx="209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757D7C7-DCE8-2D2F-E451-D7F41E03BE87}"/>
                    </a:ext>
                  </a:extLst>
                </p14:cNvPr>
                <p14:cNvContentPartPr/>
                <p14:nvPr/>
              </p14:nvContentPartPr>
              <p14:xfrm>
                <a:off x="10231789" y="309502"/>
                <a:ext cx="296280" cy="140400"/>
              </p14:xfrm>
            </p:contentPart>
          </mc:Choice>
          <mc:Fallback xmlns="">
            <p:pic>
              <p:nvPicPr>
                <p:cNvPr id="34" name="Freihand 33">
                  <a:extLst>
                    <a:ext uri="{FF2B5EF4-FFF2-40B4-BE49-F238E27FC236}">
                      <a16:creationId xmlns:a16="http://schemas.microsoft.com/office/drawing/2014/main" id="{9757D7C7-DCE8-2D2F-E451-D7F41E03BE87}"/>
                    </a:ext>
                  </a:extLst>
                </p:cNvPr>
                <p:cNvPicPr/>
                <p:nvPr/>
              </p:nvPicPr>
              <p:blipFill>
                <a:blip r:embed="rId51"/>
                <a:stretch>
                  <a:fillRect/>
                </a:stretch>
              </p:blipFill>
              <p:spPr>
                <a:xfrm>
                  <a:off x="10222789" y="300862"/>
                  <a:ext cx="31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62DA54A6-8D31-1C33-7081-735B74F88A28}"/>
                    </a:ext>
                  </a:extLst>
                </p14:cNvPr>
                <p14:cNvContentPartPr/>
                <p14:nvPr/>
              </p14:nvContentPartPr>
              <p14:xfrm>
                <a:off x="10602229" y="321382"/>
                <a:ext cx="100080" cy="126000"/>
              </p14:xfrm>
            </p:contentPart>
          </mc:Choice>
          <mc:Fallback xmlns="">
            <p:pic>
              <p:nvPicPr>
                <p:cNvPr id="35" name="Freihand 34">
                  <a:extLst>
                    <a:ext uri="{FF2B5EF4-FFF2-40B4-BE49-F238E27FC236}">
                      <a16:creationId xmlns:a16="http://schemas.microsoft.com/office/drawing/2014/main" id="{62DA54A6-8D31-1C33-7081-735B74F88A28}"/>
                    </a:ext>
                  </a:extLst>
                </p:cNvPr>
                <p:cNvPicPr/>
                <p:nvPr/>
              </p:nvPicPr>
              <p:blipFill>
                <a:blip r:embed="rId53"/>
                <a:stretch>
                  <a:fillRect/>
                </a:stretch>
              </p:blipFill>
              <p:spPr>
                <a:xfrm>
                  <a:off x="10593589" y="312382"/>
                  <a:ext cx="117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BE2362F-7477-7C94-AA13-2CB59CC538E8}"/>
                    </a:ext>
                  </a:extLst>
                </p14:cNvPr>
                <p14:cNvContentPartPr/>
                <p14:nvPr/>
              </p14:nvContentPartPr>
              <p14:xfrm>
                <a:off x="10732549" y="320302"/>
                <a:ext cx="131760" cy="331920"/>
              </p14:xfrm>
            </p:contentPart>
          </mc:Choice>
          <mc:Fallback xmlns="">
            <p:pic>
              <p:nvPicPr>
                <p:cNvPr id="36" name="Freihand 35">
                  <a:extLst>
                    <a:ext uri="{FF2B5EF4-FFF2-40B4-BE49-F238E27FC236}">
                      <a16:creationId xmlns:a16="http://schemas.microsoft.com/office/drawing/2014/main" id="{5BE2362F-7477-7C94-AA13-2CB59CC538E8}"/>
                    </a:ext>
                  </a:extLst>
                </p:cNvPr>
                <p:cNvPicPr/>
                <p:nvPr/>
              </p:nvPicPr>
              <p:blipFill>
                <a:blip r:embed="rId55"/>
                <a:stretch>
                  <a:fillRect/>
                </a:stretch>
              </p:blipFill>
              <p:spPr>
                <a:xfrm>
                  <a:off x="10723549" y="311662"/>
                  <a:ext cx="1494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0B025288-073F-AFBB-854B-045ED14A0B35}"/>
                    </a:ext>
                  </a:extLst>
                </p14:cNvPr>
                <p14:cNvContentPartPr/>
                <p14:nvPr/>
              </p14:nvContentPartPr>
              <p14:xfrm>
                <a:off x="10900669" y="143182"/>
                <a:ext cx="338760" cy="298440"/>
              </p14:xfrm>
            </p:contentPart>
          </mc:Choice>
          <mc:Fallback xmlns="">
            <p:pic>
              <p:nvPicPr>
                <p:cNvPr id="37" name="Freihand 36">
                  <a:extLst>
                    <a:ext uri="{FF2B5EF4-FFF2-40B4-BE49-F238E27FC236}">
                      <a16:creationId xmlns:a16="http://schemas.microsoft.com/office/drawing/2014/main" id="{0B025288-073F-AFBB-854B-045ED14A0B35}"/>
                    </a:ext>
                  </a:extLst>
                </p:cNvPr>
                <p:cNvPicPr/>
                <p:nvPr/>
              </p:nvPicPr>
              <p:blipFill>
                <a:blip r:embed="rId57"/>
                <a:stretch>
                  <a:fillRect/>
                </a:stretch>
              </p:blipFill>
              <p:spPr>
                <a:xfrm>
                  <a:off x="10892029" y="134542"/>
                  <a:ext cx="356400" cy="316080"/>
                </a:xfrm>
                <a:prstGeom prst="rect">
                  <a:avLst/>
                </a:prstGeom>
              </p:spPr>
            </p:pic>
          </mc:Fallback>
        </mc:AlternateContent>
      </p:grpSp>
    </p:spTree>
    <p:extLst>
      <p:ext uri="{BB962C8B-B14F-4D97-AF65-F5344CB8AC3E}">
        <p14:creationId xmlns:p14="http://schemas.microsoft.com/office/powerpoint/2010/main" val="317225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Excercise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24000" y="764704"/>
                <a:ext cx="9144000" cy="5976664"/>
              </a:xfrm>
              <a:prstGeom prst="rect">
                <a:avLst/>
              </a:prstGeom>
              <a:noFill/>
            </p:spPr>
            <p:txBody>
              <a:bodyPr wrap="square" rtlCol="0">
                <a:noAutofit/>
              </a:bodyPr>
              <a:lstStyle/>
              <a:p>
                <a:r>
                  <a:rPr lang="de-DE" sz="2400"/>
                  <a:t>Determine if possible for A-D</a:t>
                </a:r>
                <a:endParaRPr lang="de-DE" sz="2400" dirty="0"/>
              </a:p>
              <a:p>
                <a:endParaRPr lang="de-DE" sz="2400" dirty="0"/>
              </a:p>
              <a:p>
                <a:pPr marL="457200" indent="-457200">
                  <a:buFont typeface="+mj-lt"/>
                  <a:buAutoNum type="alphaLcParenR"/>
                </a:pPr>
                <a:r>
                  <a:rPr lang="de-DE" sz="2400" dirty="0"/>
                  <a:t>C</a:t>
                </a:r>
                <a14:m>
                  <m:oMath xmlns:m="http://schemas.openxmlformats.org/officeDocument/2006/math">
                    <m:r>
                      <m:rPr>
                        <m:sty m:val="p"/>
                      </m:rPr>
                      <a:rPr lang="de-DE" sz="2400" b="0" i="0" dirty="0" smtClean="0">
                        <a:latin typeface="Cambria Math" panose="02040503050406030204" pitchFamily="18" charset="0"/>
                      </a:rPr>
                      <m:t>on</m:t>
                    </m:r>
                    <m:r>
                      <m:rPr>
                        <m:nor/>
                      </m:rPr>
                      <a:rPr lang="de-DE" sz="2400" b="0" i="0" dirty="0" smtClean="0">
                        <a:latin typeface="Cambria Math" panose="02040503050406030204" pitchFamily="18" charset="0"/>
                      </a:rPr>
                      <m:t>centration</m:t>
                    </m:r>
                    <m:r>
                      <m:rPr>
                        <m:nor/>
                      </m:rPr>
                      <a:rPr lang="de-DE" sz="2400" b="0" i="0" dirty="0" smtClean="0">
                        <a:latin typeface="Cambria Math" panose="02040503050406030204" pitchFamily="18" charset="0"/>
                      </a:rPr>
                      <m:t> </m:t>
                    </m:r>
                    <m:r>
                      <m:rPr>
                        <m:nor/>
                      </m:rPr>
                      <a:rPr lang="de-DE" sz="2400" b="0" i="0" dirty="0" smtClean="0">
                        <a:latin typeface="Cambria Math" panose="02040503050406030204" pitchFamily="18" charset="0"/>
                      </a:rPr>
                      <m:t>ratios</m:t>
                    </m:r>
                    <m:r>
                      <m:rPr>
                        <m:nor/>
                      </m:rPr>
                      <a:rPr lang="de-DE" sz="2400" b="0" i="0" dirty="0" smtClean="0">
                        <a:latin typeface="Cambria Math" panose="02040503050406030204" pitchFamily="18" charset="0"/>
                      </a:rPr>
                      <m:t> </m:t>
                    </m:r>
                    <m:r>
                      <m:rPr>
                        <m:nor/>
                      </m:rPr>
                      <a:rPr lang="de-DE" sz="2400" dirty="0"/>
                      <m:t>CR</m:t>
                    </m:r>
                    <m:r>
                      <m:rPr>
                        <m:nor/>
                      </m:rPr>
                      <a:rPr lang="de-DE" sz="2400" baseline="-25000" dirty="0"/>
                      <m:t>1</m:t>
                    </m:r>
                  </m:oMath>
                </a14:m>
                <a:r>
                  <a:rPr lang="de-DE" sz="2400" dirty="0"/>
                  <a:t> </a:t>
                </a:r>
                <a14:m>
                  <m:oMath xmlns:m="http://schemas.openxmlformats.org/officeDocument/2006/math">
                    <m:r>
                      <m:rPr>
                        <m:nor/>
                      </m:rPr>
                      <a:rPr lang="de-DE" sz="2400" dirty="0"/>
                      <m:t>CR</m:t>
                    </m:r>
                    <m:r>
                      <m:rPr>
                        <m:nor/>
                      </m:rPr>
                      <a:rPr lang="de-DE" sz="2400" baseline="-25000" dirty="0"/>
                      <m:t>2</m:t>
                    </m:r>
                  </m:oMath>
                </a14:m>
                <a:r>
                  <a:rPr lang="de-DE" sz="2400" dirty="0"/>
                  <a:t> </a:t>
                </a:r>
                <a14:m>
                  <m:oMath xmlns:m="http://schemas.openxmlformats.org/officeDocument/2006/math">
                    <m:r>
                      <m:rPr>
                        <m:nor/>
                      </m:rPr>
                      <a:rPr lang="de-DE" sz="2400" dirty="0"/>
                      <m:t>CR</m:t>
                    </m:r>
                    <m:r>
                      <m:rPr>
                        <m:nor/>
                      </m:rPr>
                      <a:rPr lang="de-DE" sz="2400" baseline="-25000" dirty="0"/>
                      <m:t>3</m:t>
                    </m:r>
                  </m:oMath>
                </a14:m>
                <a:endParaRPr lang="de-DE" sz="2400" baseline="-25000" dirty="0"/>
              </a:p>
              <a:p>
                <a:pPr marL="457200" indent="-457200">
                  <a:buFont typeface="+mj-lt"/>
                  <a:buAutoNum type="alphaLcParenR"/>
                </a:pPr>
                <a:endParaRPr lang="de-DE" sz="2400"/>
              </a:p>
              <a:p>
                <a:pPr marL="457200" indent="-457200">
                  <a:buFont typeface="+mj-lt"/>
                  <a:buAutoNum type="alphaLcParenR"/>
                </a:pPr>
                <a:r>
                  <a:rPr lang="de-DE" sz="2400"/>
                  <a:t>The </a:t>
                </a:r>
                <a:r>
                  <a:rPr lang="de-DE" sz="2400" dirty="0" err="1"/>
                  <a:t>Herfindahl</a:t>
                </a:r>
                <a:r>
                  <a:rPr lang="de-DE" sz="2400" dirty="0"/>
                  <a:t>-Index</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EBF337C-9621-AE27-92A3-6E122C5391AD}"/>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7E6F2AD-9545-B49D-EA56-708BC629614A}"/>
                  </a:ext>
                </a:extLst>
              </p14:cNvPr>
              <p14:cNvContentPartPr/>
              <p14:nvPr/>
            </p14:nvContentPartPr>
            <p14:xfrm>
              <a:off x="5446669" y="1655542"/>
              <a:ext cx="24120" cy="147600"/>
            </p14:xfrm>
          </p:contentPart>
        </mc:Choice>
        <mc:Fallback xmlns="">
          <p:pic>
            <p:nvPicPr>
              <p:cNvPr id="6" name="Freihand 5">
                <a:extLst>
                  <a:ext uri="{FF2B5EF4-FFF2-40B4-BE49-F238E27FC236}">
                    <a16:creationId xmlns:a16="http://schemas.microsoft.com/office/drawing/2014/main" id="{97E6F2AD-9545-B49D-EA56-708BC629614A}"/>
                  </a:ext>
                </a:extLst>
              </p:cNvPr>
              <p:cNvPicPr/>
              <p:nvPr/>
            </p:nvPicPr>
            <p:blipFill>
              <a:blip r:embed="rId4"/>
              <a:stretch>
                <a:fillRect/>
              </a:stretch>
            </p:blipFill>
            <p:spPr>
              <a:xfrm>
                <a:off x="5438029" y="1646542"/>
                <a:ext cx="41760" cy="165240"/>
              </a:xfrm>
              <a:prstGeom prst="rect">
                <a:avLst/>
              </a:prstGeom>
            </p:spPr>
          </p:pic>
        </mc:Fallback>
      </mc:AlternateContent>
    </p:spTree>
    <p:extLst>
      <p:ext uri="{BB962C8B-B14F-4D97-AF65-F5344CB8AC3E}">
        <p14:creationId xmlns:p14="http://schemas.microsoft.com/office/powerpoint/2010/main" val="403571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2" name="Rechteck 1">
            <a:extLst>
              <a:ext uri="{FF2B5EF4-FFF2-40B4-BE49-F238E27FC236}">
                <a16:creationId xmlns:a16="http://schemas.microsoft.com/office/drawing/2014/main" id="{DEBF337C-9621-AE27-92A3-6E122C5391AD}"/>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49F9731C-359B-3590-44B9-FD4FD7AF573E}"/>
              </a:ext>
            </a:extLst>
          </p:cNvPr>
          <p:cNvPicPr>
            <a:picLocks noChangeAspect="1"/>
          </p:cNvPicPr>
          <p:nvPr/>
        </p:nvPicPr>
        <p:blipFill>
          <a:blip r:embed="rId2"/>
          <a:stretch>
            <a:fillRect/>
          </a:stretch>
        </p:blipFill>
        <p:spPr>
          <a:xfrm>
            <a:off x="211167" y="-1"/>
            <a:ext cx="4715796" cy="625117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48D7CCC8-E2DA-3AC6-893B-7E6C08852696}"/>
                  </a:ext>
                </a:extLst>
              </p14:cNvPr>
              <p14:cNvContentPartPr/>
              <p14:nvPr/>
            </p14:nvContentPartPr>
            <p14:xfrm>
              <a:off x="5413189" y="1488502"/>
              <a:ext cx="14400" cy="9000"/>
            </p14:xfrm>
          </p:contentPart>
        </mc:Choice>
        <mc:Fallback xmlns="">
          <p:pic>
            <p:nvPicPr>
              <p:cNvPr id="8" name="Freihand 7">
                <a:extLst>
                  <a:ext uri="{FF2B5EF4-FFF2-40B4-BE49-F238E27FC236}">
                    <a16:creationId xmlns:a16="http://schemas.microsoft.com/office/drawing/2014/main" id="{48D7CCC8-E2DA-3AC6-893B-7E6C08852696}"/>
                  </a:ext>
                </a:extLst>
              </p:cNvPr>
              <p:cNvPicPr/>
              <p:nvPr/>
            </p:nvPicPr>
            <p:blipFill>
              <a:blip r:embed="rId4"/>
              <a:stretch>
                <a:fillRect/>
              </a:stretch>
            </p:blipFill>
            <p:spPr>
              <a:xfrm>
                <a:off x="5404189" y="1479862"/>
                <a:ext cx="32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FCBEAFC6-500D-6D08-E0DA-8D29280B1651}"/>
                  </a:ext>
                </a:extLst>
              </p14:cNvPr>
              <p14:cNvContentPartPr/>
              <p14:nvPr/>
            </p14:nvContentPartPr>
            <p14:xfrm>
              <a:off x="1404229" y="4812382"/>
              <a:ext cx="750600" cy="1072800"/>
            </p14:xfrm>
          </p:contentPart>
        </mc:Choice>
        <mc:Fallback xmlns="">
          <p:pic>
            <p:nvPicPr>
              <p:cNvPr id="9" name="Freihand 8">
                <a:extLst>
                  <a:ext uri="{FF2B5EF4-FFF2-40B4-BE49-F238E27FC236}">
                    <a16:creationId xmlns:a16="http://schemas.microsoft.com/office/drawing/2014/main" id="{FCBEAFC6-500D-6D08-E0DA-8D29280B1651}"/>
                  </a:ext>
                </a:extLst>
              </p:cNvPr>
              <p:cNvPicPr/>
              <p:nvPr/>
            </p:nvPicPr>
            <p:blipFill>
              <a:blip r:embed="rId6"/>
              <a:stretch>
                <a:fillRect/>
              </a:stretch>
            </p:blipFill>
            <p:spPr>
              <a:xfrm>
                <a:off x="1395229" y="4803742"/>
                <a:ext cx="768240" cy="109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5E51BEA9-AAD1-F1C8-2A93-E4D88549944E}"/>
                  </a:ext>
                </a:extLst>
              </p14:cNvPr>
              <p14:cNvContentPartPr/>
              <p14:nvPr/>
            </p14:nvContentPartPr>
            <p14:xfrm>
              <a:off x="1430149" y="4751902"/>
              <a:ext cx="837360" cy="437400"/>
            </p14:xfrm>
          </p:contentPart>
        </mc:Choice>
        <mc:Fallback xmlns="">
          <p:pic>
            <p:nvPicPr>
              <p:cNvPr id="10" name="Freihand 9">
                <a:extLst>
                  <a:ext uri="{FF2B5EF4-FFF2-40B4-BE49-F238E27FC236}">
                    <a16:creationId xmlns:a16="http://schemas.microsoft.com/office/drawing/2014/main" id="{5E51BEA9-AAD1-F1C8-2A93-E4D88549944E}"/>
                  </a:ext>
                </a:extLst>
              </p:cNvPr>
              <p:cNvPicPr/>
              <p:nvPr/>
            </p:nvPicPr>
            <p:blipFill>
              <a:blip r:embed="rId8"/>
              <a:stretch>
                <a:fillRect/>
              </a:stretch>
            </p:blipFill>
            <p:spPr>
              <a:xfrm>
                <a:off x="1421509" y="4743262"/>
                <a:ext cx="8550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EF5C2837-76C5-8057-7763-1C090F2B24BA}"/>
                  </a:ext>
                </a:extLst>
              </p14:cNvPr>
              <p14:cNvContentPartPr/>
              <p14:nvPr/>
            </p14:nvContentPartPr>
            <p14:xfrm>
              <a:off x="2235829" y="720982"/>
              <a:ext cx="709920" cy="2015280"/>
            </p14:xfrm>
          </p:contentPart>
        </mc:Choice>
        <mc:Fallback xmlns="">
          <p:pic>
            <p:nvPicPr>
              <p:cNvPr id="81" name="Freihand 80">
                <a:extLst>
                  <a:ext uri="{FF2B5EF4-FFF2-40B4-BE49-F238E27FC236}">
                    <a16:creationId xmlns:a16="http://schemas.microsoft.com/office/drawing/2014/main" id="{EF5C2837-76C5-8057-7763-1C090F2B24BA}"/>
                  </a:ext>
                </a:extLst>
              </p:cNvPr>
              <p:cNvPicPr/>
              <p:nvPr/>
            </p:nvPicPr>
            <p:blipFill>
              <a:blip r:embed="rId10"/>
              <a:stretch>
                <a:fillRect/>
              </a:stretch>
            </p:blipFill>
            <p:spPr>
              <a:xfrm>
                <a:off x="2226829" y="711982"/>
                <a:ext cx="727560" cy="203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6" name="Freihand 235">
                <a:extLst>
                  <a:ext uri="{FF2B5EF4-FFF2-40B4-BE49-F238E27FC236}">
                    <a16:creationId xmlns:a16="http://schemas.microsoft.com/office/drawing/2014/main" id="{6320DECE-7E72-3D0C-110F-99CE43AD998A}"/>
                  </a:ext>
                </a:extLst>
              </p14:cNvPr>
              <p14:cNvContentPartPr/>
              <p14:nvPr/>
            </p14:nvContentPartPr>
            <p14:xfrm>
              <a:off x="1408549" y="240742"/>
              <a:ext cx="386640" cy="433800"/>
            </p14:xfrm>
          </p:contentPart>
        </mc:Choice>
        <mc:Fallback xmlns="">
          <p:pic>
            <p:nvPicPr>
              <p:cNvPr id="236" name="Freihand 235">
                <a:extLst>
                  <a:ext uri="{FF2B5EF4-FFF2-40B4-BE49-F238E27FC236}">
                    <a16:creationId xmlns:a16="http://schemas.microsoft.com/office/drawing/2014/main" id="{6320DECE-7E72-3D0C-110F-99CE43AD998A}"/>
                  </a:ext>
                </a:extLst>
              </p:cNvPr>
              <p:cNvPicPr/>
              <p:nvPr/>
            </p:nvPicPr>
            <p:blipFill>
              <a:blip r:embed="rId12"/>
              <a:stretch>
                <a:fillRect/>
              </a:stretch>
            </p:blipFill>
            <p:spPr>
              <a:xfrm>
                <a:off x="1399909" y="232102"/>
                <a:ext cx="4042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9" name="Freihand 238">
                <a:extLst>
                  <a:ext uri="{FF2B5EF4-FFF2-40B4-BE49-F238E27FC236}">
                    <a16:creationId xmlns:a16="http://schemas.microsoft.com/office/drawing/2014/main" id="{9BF71BE4-73BD-7417-7904-4D08C52B9B18}"/>
                  </a:ext>
                </a:extLst>
              </p14:cNvPr>
              <p14:cNvContentPartPr/>
              <p14:nvPr/>
            </p14:nvContentPartPr>
            <p14:xfrm>
              <a:off x="1438789" y="5487022"/>
              <a:ext cx="657000" cy="454320"/>
            </p14:xfrm>
          </p:contentPart>
        </mc:Choice>
        <mc:Fallback xmlns="">
          <p:pic>
            <p:nvPicPr>
              <p:cNvPr id="239" name="Freihand 238">
                <a:extLst>
                  <a:ext uri="{FF2B5EF4-FFF2-40B4-BE49-F238E27FC236}">
                    <a16:creationId xmlns:a16="http://schemas.microsoft.com/office/drawing/2014/main" id="{9BF71BE4-73BD-7417-7904-4D08C52B9B18}"/>
                  </a:ext>
                </a:extLst>
              </p:cNvPr>
              <p:cNvPicPr/>
              <p:nvPr/>
            </p:nvPicPr>
            <p:blipFill>
              <a:blip r:embed="rId14"/>
              <a:stretch>
                <a:fillRect/>
              </a:stretch>
            </p:blipFill>
            <p:spPr>
              <a:xfrm>
                <a:off x="1430149" y="5478022"/>
                <a:ext cx="67464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0" name="Freihand 239">
                <a:extLst>
                  <a:ext uri="{FF2B5EF4-FFF2-40B4-BE49-F238E27FC236}">
                    <a16:creationId xmlns:a16="http://schemas.microsoft.com/office/drawing/2014/main" id="{DF836A74-333D-A380-EDE0-FD2562B93BE0}"/>
                  </a:ext>
                </a:extLst>
              </p14:cNvPr>
              <p14:cNvContentPartPr/>
              <p14:nvPr/>
            </p14:nvContentPartPr>
            <p14:xfrm>
              <a:off x="4301149" y="5525902"/>
              <a:ext cx="618840" cy="337680"/>
            </p14:xfrm>
          </p:contentPart>
        </mc:Choice>
        <mc:Fallback xmlns="">
          <p:pic>
            <p:nvPicPr>
              <p:cNvPr id="240" name="Freihand 239">
                <a:extLst>
                  <a:ext uri="{FF2B5EF4-FFF2-40B4-BE49-F238E27FC236}">
                    <a16:creationId xmlns:a16="http://schemas.microsoft.com/office/drawing/2014/main" id="{DF836A74-333D-A380-EDE0-FD2562B93BE0}"/>
                  </a:ext>
                </a:extLst>
              </p:cNvPr>
              <p:cNvPicPr/>
              <p:nvPr/>
            </p:nvPicPr>
            <p:blipFill>
              <a:blip r:embed="rId16"/>
              <a:stretch>
                <a:fillRect/>
              </a:stretch>
            </p:blipFill>
            <p:spPr>
              <a:xfrm>
                <a:off x="4292149" y="5517262"/>
                <a:ext cx="6364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A250E4A0-A193-7E77-B9A2-CD1374105583}"/>
                  </a:ext>
                </a:extLst>
              </p14:cNvPr>
              <p14:cNvContentPartPr/>
              <p14:nvPr/>
            </p14:nvContentPartPr>
            <p14:xfrm>
              <a:off x="5274949" y="101062"/>
              <a:ext cx="154080" cy="199080"/>
            </p14:xfrm>
          </p:contentPart>
        </mc:Choice>
        <mc:Fallback xmlns="">
          <p:pic>
            <p:nvPicPr>
              <p:cNvPr id="11" name="Freihand 10">
                <a:extLst>
                  <a:ext uri="{FF2B5EF4-FFF2-40B4-BE49-F238E27FC236}">
                    <a16:creationId xmlns:a16="http://schemas.microsoft.com/office/drawing/2014/main" id="{A250E4A0-A193-7E77-B9A2-CD1374105583}"/>
                  </a:ext>
                </a:extLst>
              </p:cNvPr>
              <p:cNvPicPr/>
              <p:nvPr/>
            </p:nvPicPr>
            <p:blipFill>
              <a:blip r:embed="rId18"/>
              <a:stretch>
                <a:fillRect/>
              </a:stretch>
            </p:blipFill>
            <p:spPr>
              <a:xfrm>
                <a:off x="5266309" y="92062"/>
                <a:ext cx="171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65782BC-AD8F-D8DF-9DF3-723F3225FFF6}"/>
                  </a:ext>
                </a:extLst>
              </p14:cNvPr>
              <p14:cNvContentPartPr/>
              <p14:nvPr/>
            </p14:nvContentPartPr>
            <p14:xfrm>
              <a:off x="5327869" y="112942"/>
              <a:ext cx="156240" cy="175320"/>
            </p14:xfrm>
          </p:contentPart>
        </mc:Choice>
        <mc:Fallback xmlns="">
          <p:pic>
            <p:nvPicPr>
              <p:cNvPr id="12" name="Freihand 11">
                <a:extLst>
                  <a:ext uri="{FF2B5EF4-FFF2-40B4-BE49-F238E27FC236}">
                    <a16:creationId xmlns:a16="http://schemas.microsoft.com/office/drawing/2014/main" id="{965782BC-AD8F-D8DF-9DF3-723F3225FFF6}"/>
                  </a:ext>
                </a:extLst>
              </p:cNvPr>
              <p:cNvPicPr/>
              <p:nvPr/>
            </p:nvPicPr>
            <p:blipFill>
              <a:blip r:embed="rId20"/>
              <a:stretch>
                <a:fillRect/>
              </a:stretch>
            </p:blipFill>
            <p:spPr>
              <a:xfrm>
                <a:off x="5319229" y="103942"/>
                <a:ext cx="173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157195D-1D26-BE98-BA7D-39DC3715E70C}"/>
                  </a:ext>
                </a:extLst>
              </p14:cNvPr>
              <p14:cNvContentPartPr/>
              <p14:nvPr/>
            </p14:nvContentPartPr>
            <p14:xfrm>
              <a:off x="5584909" y="184942"/>
              <a:ext cx="16920" cy="107640"/>
            </p14:xfrm>
          </p:contentPart>
        </mc:Choice>
        <mc:Fallback xmlns="">
          <p:pic>
            <p:nvPicPr>
              <p:cNvPr id="13" name="Freihand 12">
                <a:extLst>
                  <a:ext uri="{FF2B5EF4-FFF2-40B4-BE49-F238E27FC236}">
                    <a16:creationId xmlns:a16="http://schemas.microsoft.com/office/drawing/2014/main" id="{1157195D-1D26-BE98-BA7D-39DC3715E70C}"/>
                  </a:ext>
                </a:extLst>
              </p:cNvPr>
              <p:cNvPicPr/>
              <p:nvPr/>
            </p:nvPicPr>
            <p:blipFill>
              <a:blip r:embed="rId22"/>
              <a:stretch>
                <a:fillRect/>
              </a:stretch>
            </p:blipFill>
            <p:spPr>
              <a:xfrm>
                <a:off x="5576269" y="175942"/>
                <a:ext cx="34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EB13A1B-8737-1CE0-86A4-D3E3753F20F2}"/>
                  </a:ext>
                </a:extLst>
              </p14:cNvPr>
              <p14:cNvContentPartPr/>
              <p14:nvPr/>
            </p14:nvContentPartPr>
            <p14:xfrm>
              <a:off x="5846989" y="94222"/>
              <a:ext cx="106920" cy="185760"/>
            </p14:xfrm>
          </p:contentPart>
        </mc:Choice>
        <mc:Fallback xmlns="">
          <p:pic>
            <p:nvPicPr>
              <p:cNvPr id="15" name="Freihand 14">
                <a:extLst>
                  <a:ext uri="{FF2B5EF4-FFF2-40B4-BE49-F238E27FC236}">
                    <a16:creationId xmlns:a16="http://schemas.microsoft.com/office/drawing/2014/main" id="{FEB13A1B-8737-1CE0-86A4-D3E3753F20F2}"/>
                  </a:ext>
                </a:extLst>
              </p:cNvPr>
              <p:cNvPicPr/>
              <p:nvPr/>
            </p:nvPicPr>
            <p:blipFill>
              <a:blip r:embed="rId24"/>
              <a:stretch>
                <a:fillRect/>
              </a:stretch>
            </p:blipFill>
            <p:spPr>
              <a:xfrm>
                <a:off x="5838349" y="85582"/>
                <a:ext cx="124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9D96610F-4F99-8787-7DBA-9A90358809CD}"/>
                  </a:ext>
                </a:extLst>
              </p14:cNvPr>
              <p14:cNvContentPartPr/>
              <p14:nvPr/>
            </p14:nvContentPartPr>
            <p14:xfrm>
              <a:off x="6071629" y="116542"/>
              <a:ext cx="62640" cy="160200"/>
            </p14:xfrm>
          </p:contentPart>
        </mc:Choice>
        <mc:Fallback xmlns="">
          <p:pic>
            <p:nvPicPr>
              <p:cNvPr id="16" name="Freihand 15">
                <a:extLst>
                  <a:ext uri="{FF2B5EF4-FFF2-40B4-BE49-F238E27FC236}">
                    <a16:creationId xmlns:a16="http://schemas.microsoft.com/office/drawing/2014/main" id="{9D96610F-4F99-8787-7DBA-9A90358809CD}"/>
                  </a:ext>
                </a:extLst>
              </p:cNvPr>
              <p:cNvPicPr/>
              <p:nvPr/>
            </p:nvPicPr>
            <p:blipFill>
              <a:blip r:embed="rId26"/>
              <a:stretch>
                <a:fillRect/>
              </a:stretch>
            </p:blipFill>
            <p:spPr>
              <a:xfrm>
                <a:off x="6062629" y="107902"/>
                <a:ext cx="80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FBE3345A-66B7-083D-C801-AECBBAE0E4F0}"/>
                  </a:ext>
                </a:extLst>
              </p14:cNvPr>
              <p14:cNvContentPartPr/>
              <p14:nvPr/>
            </p14:nvContentPartPr>
            <p14:xfrm>
              <a:off x="6039589" y="53902"/>
              <a:ext cx="167040" cy="221040"/>
            </p14:xfrm>
          </p:contentPart>
        </mc:Choice>
        <mc:Fallback xmlns="">
          <p:pic>
            <p:nvPicPr>
              <p:cNvPr id="17" name="Freihand 16">
                <a:extLst>
                  <a:ext uri="{FF2B5EF4-FFF2-40B4-BE49-F238E27FC236}">
                    <a16:creationId xmlns:a16="http://schemas.microsoft.com/office/drawing/2014/main" id="{FBE3345A-66B7-083D-C801-AECBBAE0E4F0}"/>
                  </a:ext>
                </a:extLst>
              </p:cNvPr>
              <p:cNvPicPr/>
              <p:nvPr/>
            </p:nvPicPr>
            <p:blipFill>
              <a:blip r:embed="rId28"/>
              <a:stretch>
                <a:fillRect/>
              </a:stretch>
            </p:blipFill>
            <p:spPr>
              <a:xfrm>
                <a:off x="6030589" y="44902"/>
                <a:ext cx="184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DAFE10BA-9423-6DC9-58B1-F002033CEA42}"/>
                  </a:ext>
                </a:extLst>
              </p14:cNvPr>
              <p14:cNvContentPartPr/>
              <p14:nvPr/>
            </p14:nvContentPartPr>
            <p14:xfrm>
              <a:off x="6229309" y="248302"/>
              <a:ext cx="122760" cy="91080"/>
            </p14:xfrm>
          </p:contentPart>
        </mc:Choice>
        <mc:Fallback xmlns="">
          <p:pic>
            <p:nvPicPr>
              <p:cNvPr id="18" name="Freihand 17">
                <a:extLst>
                  <a:ext uri="{FF2B5EF4-FFF2-40B4-BE49-F238E27FC236}">
                    <a16:creationId xmlns:a16="http://schemas.microsoft.com/office/drawing/2014/main" id="{DAFE10BA-9423-6DC9-58B1-F002033CEA42}"/>
                  </a:ext>
                </a:extLst>
              </p:cNvPr>
              <p:cNvPicPr/>
              <p:nvPr/>
            </p:nvPicPr>
            <p:blipFill>
              <a:blip r:embed="rId30"/>
              <a:stretch>
                <a:fillRect/>
              </a:stretch>
            </p:blipFill>
            <p:spPr>
              <a:xfrm>
                <a:off x="6220669" y="239302"/>
                <a:ext cx="140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E705CD44-5271-43C1-0C70-5A4E08956778}"/>
                  </a:ext>
                </a:extLst>
              </p14:cNvPr>
              <p14:cNvContentPartPr/>
              <p14:nvPr/>
            </p14:nvContentPartPr>
            <p14:xfrm>
              <a:off x="6474469" y="137782"/>
              <a:ext cx="117000" cy="34920"/>
            </p14:xfrm>
          </p:contentPart>
        </mc:Choice>
        <mc:Fallback xmlns="">
          <p:pic>
            <p:nvPicPr>
              <p:cNvPr id="19" name="Freihand 18">
                <a:extLst>
                  <a:ext uri="{FF2B5EF4-FFF2-40B4-BE49-F238E27FC236}">
                    <a16:creationId xmlns:a16="http://schemas.microsoft.com/office/drawing/2014/main" id="{E705CD44-5271-43C1-0C70-5A4E08956778}"/>
                  </a:ext>
                </a:extLst>
              </p:cNvPr>
              <p:cNvPicPr/>
              <p:nvPr/>
            </p:nvPicPr>
            <p:blipFill>
              <a:blip r:embed="rId32"/>
              <a:stretch>
                <a:fillRect/>
              </a:stretch>
            </p:blipFill>
            <p:spPr>
              <a:xfrm>
                <a:off x="6465829" y="129142"/>
                <a:ext cx="134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56795241-D318-811D-EED2-81C194C141BE}"/>
                  </a:ext>
                </a:extLst>
              </p14:cNvPr>
              <p14:cNvContentPartPr/>
              <p14:nvPr/>
            </p14:nvContentPartPr>
            <p14:xfrm>
              <a:off x="6468349" y="247582"/>
              <a:ext cx="125640" cy="12240"/>
            </p14:xfrm>
          </p:contentPart>
        </mc:Choice>
        <mc:Fallback xmlns="">
          <p:pic>
            <p:nvPicPr>
              <p:cNvPr id="20" name="Freihand 19">
                <a:extLst>
                  <a:ext uri="{FF2B5EF4-FFF2-40B4-BE49-F238E27FC236}">
                    <a16:creationId xmlns:a16="http://schemas.microsoft.com/office/drawing/2014/main" id="{56795241-D318-811D-EED2-81C194C141BE}"/>
                  </a:ext>
                </a:extLst>
              </p:cNvPr>
              <p:cNvPicPr/>
              <p:nvPr/>
            </p:nvPicPr>
            <p:blipFill>
              <a:blip r:embed="rId34"/>
              <a:stretch>
                <a:fillRect/>
              </a:stretch>
            </p:blipFill>
            <p:spPr>
              <a:xfrm>
                <a:off x="6459349" y="238942"/>
                <a:ext cx="143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6E100CF-62D1-06D0-2DE9-B4822A804B2F}"/>
                  </a:ext>
                </a:extLst>
              </p14:cNvPr>
              <p14:cNvContentPartPr/>
              <p14:nvPr/>
            </p14:nvContentPartPr>
            <p14:xfrm>
              <a:off x="6807109" y="77662"/>
              <a:ext cx="109800" cy="179640"/>
            </p14:xfrm>
          </p:contentPart>
        </mc:Choice>
        <mc:Fallback xmlns="">
          <p:pic>
            <p:nvPicPr>
              <p:cNvPr id="21" name="Freihand 20">
                <a:extLst>
                  <a:ext uri="{FF2B5EF4-FFF2-40B4-BE49-F238E27FC236}">
                    <a16:creationId xmlns:a16="http://schemas.microsoft.com/office/drawing/2014/main" id="{96E100CF-62D1-06D0-2DE9-B4822A804B2F}"/>
                  </a:ext>
                </a:extLst>
              </p:cNvPr>
              <p:cNvPicPr/>
              <p:nvPr/>
            </p:nvPicPr>
            <p:blipFill>
              <a:blip r:embed="rId36"/>
              <a:stretch>
                <a:fillRect/>
              </a:stretch>
            </p:blipFill>
            <p:spPr>
              <a:xfrm>
                <a:off x="6798469" y="69022"/>
                <a:ext cx="127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A7C649C4-5B5E-7EAD-3DFC-076E90594D09}"/>
                  </a:ext>
                </a:extLst>
              </p14:cNvPr>
              <p14:cNvContentPartPr/>
              <p14:nvPr/>
            </p14:nvContentPartPr>
            <p14:xfrm>
              <a:off x="6980629" y="293662"/>
              <a:ext cx="18360" cy="105480"/>
            </p14:xfrm>
          </p:contentPart>
        </mc:Choice>
        <mc:Fallback xmlns="">
          <p:pic>
            <p:nvPicPr>
              <p:cNvPr id="22" name="Freihand 21">
                <a:extLst>
                  <a:ext uri="{FF2B5EF4-FFF2-40B4-BE49-F238E27FC236}">
                    <a16:creationId xmlns:a16="http://schemas.microsoft.com/office/drawing/2014/main" id="{A7C649C4-5B5E-7EAD-3DFC-076E90594D09}"/>
                  </a:ext>
                </a:extLst>
              </p:cNvPr>
              <p:cNvPicPr/>
              <p:nvPr/>
            </p:nvPicPr>
            <p:blipFill>
              <a:blip r:embed="rId38"/>
              <a:stretch>
                <a:fillRect/>
              </a:stretch>
            </p:blipFill>
            <p:spPr>
              <a:xfrm>
                <a:off x="6971989" y="284662"/>
                <a:ext cx="36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08FBEDCA-1AAA-F692-1638-B934965302A1}"/>
                  </a:ext>
                </a:extLst>
              </p14:cNvPr>
              <p14:cNvContentPartPr/>
              <p14:nvPr/>
            </p14:nvContentPartPr>
            <p14:xfrm>
              <a:off x="7104109" y="56782"/>
              <a:ext cx="111600" cy="226440"/>
            </p14:xfrm>
          </p:contentPart>
        </mc:Choice>
        <mc:Fallback xmlns="">
          <p:pic>
            <p:nvPicPr>
              <p:cNvPr id="23" name="Freihand 22">
                <a:extLst>
                  <a:ext uri="{FF2B5EF4-FFF2-40B4-BE49-F238E27FC236}">
                    <a16:creationId xmlns:a16="http://schemas.microsoft.com/office/drawing/2014/main" id="{08FBEDCA-1AAA-F692-1638-B934965302A1}"/>
                  </a:ext>
                </a:extLst>
              </p:cNvPr>
              <p:cNvPicPr/>
              <p:nvPr/>
            </p:nvPicPr>
            <p:blipFill>
              <a:blip r:embed="rId40"/>
              <a:stretch>
                <a:fillRect/>
              </a:stretch>
            </p:blipFill>
            <p:spPr>
              <a:xfrm>
                <a:off x="7095109" y="48142"/>
                <a:ext cx="129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940895BA-1D96-F32C-ABA3-B0C34C698029}"/>
                  </a:ext>
                </a:extLst>
              </p14:cNvPr>
              <p14:cNvContentPartPr/>
              <p14:nvPr/>
            </p14:nvContentPartPr>
            <p14:xfrm>
              <a:off x="7298869" y="62902"/>
              <a:ext cx="151560" cy="219240"/>
            </p14:xfrm>
          </p:contentPart>
        </mc:Choice>
        <mc:Fallback xmlns="">
          <p:pic>
            <p:nvPicPr>
              <p:cNvPr id="24" name="Freihand 23">
                <a:extLst>
                  <a:ext uri="{FF2B5EF4-FFF2-40B4-BE49-F238E27FC236}">
                    <a16:creationId xmlns:a16="http://schemas.microsoft.com/office/drawing/2014/main" id="{940895BA-1D96-F32C-ABA3-B0C34C698029}"/>
                  </a:ext>
                </a:extLst>
              </p:cNvPr>
              <p:cNvPicPr/>
              <p:nvPr/>
            </p:nvPicPr>
            <p:blipFill>
              <a:blip r:embed="rId42"/>
              <a:stretch>
                <a:fillRect/>
              </a:stretch>
            </p:blipFill>
            <p:spPr>
              <a:xfrm>
                <a:off x="7289869" y="53902"/>
                <a:ext cx="169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E3B5AB2D-C177-9651-079B-BC736C8D0C69}"/>
                  </a:ext>
                </a:extLst>
              </p14:cNvPr>
              <p14:cNvContentPartPr/>
              <p14:nvPr/>
            </p14:nvContentPartPr>
            <p14:xfrm>
              <a:off x="7317589" y="177022"/>
              <a:ext cx="139680" cy="24480"/>
            </p14:xfrm>
          </p:contentPart>
        </mc:Choice>
        <mc:Fallback xmlns="">
          <p:pic>
            <p:nvPicPr>
              <p:cNvPr id="25" name="Freihand 24">
                <a:extLst>
                  <a:ext uri="{FF2B5EF4-FFF2-40B4-BE49-F238E27FC236}">
                    <a16:creationId xmlns:a16="http://schemas.microsoft.com/office/drawing/2014/main" id="{E3B5AB2D-C177-9651-079B-BC736C8D0C69}"/>
                  </a:ext>
                </a:extLst>
              </p:cNvPr>
              <p:cNvPicPr/>
              <p:nvPr/>
            </p:nvPicPr>
            <p:blipFill>
              <a:blip r:embed="rId44"/>
              <a:stretch>
                <a:fillRect/>
              </a:stretch>
            </p:blipFill>
            <p:spPr>
              <a:xfrm>
                <a:off x="7308949" y="168382"/>
                <a:ext cx="15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041D20E-0CD7-DD04-E854-04DEEEE56831}"/>
                  </a:ext>
                </a:extLst>
              </p14:cNvPr>
              <p14:cNvContentPartPr/>
              <p14:nvPr/>
            </p14:nvContentPartPr>
            <p14:xfrm>
              <a:off x="7771549" y="65782"/>
              <a:ext cx="184680" cy="210600"/>
            </p14:xfrm>
          </p:contentPart>
        </mc:Choice>
        <mc:Fallback xmlns="">
          <p:pic>
            <p:nvPicPr>
              <p:cNvPr id="28" name="Freihand 27">
                <a:extLst>
                  <a:ext uri="{FF2B5EF4-FFF2-40B4-BE49-F238E27FC236}">
                    <a16:creationId xmlns:a16="http://schemas.microsoft.com/office/drawing/2014/main" id="{B041D20E-0CD7-DD04-E854-04DEEEE56831}"/>
                  </a:ext>
                </a:extLst>
              </p:cNvPr>
              <p:cNvPicPr/>
              <p:nvPr/>
            </p:nvPicPr>
            <p:blipFill>
              <a:blip r:embed="rId46"/>
              <a:stretch>
                <a:fillRect/>
              </a:stretch>
            </p:blipFill>
            <p:spPr>
              <a:xfrm>
                <a:off x="7762549" y="57142"/>
                <a:ext cx="202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57D99DD-0689-0B67-18EB-0CFED8E85122}"/>
                  </a:ext>
                </a:extLst>
              </p14:cNvPr>
              <p14:cNvContentPartPr/>
              <p14:nvPr/>
            </p14:nvContentPartPr>
            <p14:xfrm>
              <a:off x="7996189" y="156862"/>
              <a:ext cx="130680" cy="100800"/>
            </p14:xfrm>
          </p:contentPart>
        </mc:Choice>
        <mc:Fallback xmlns="">
          <p:pic>
            <p:nvPicPr>
              <p:cNvPr id="29" name="Freihand 28">
                <a:extLst>
                  <a:ext uri="{FF2B5EF4-FFF2-40B4-BE49-F238E27FC236}">
                    <a16:creationId xmlns:a16="http://schemas.microsoft.com/office/drawing/2014/main" id="{657D99DD-0689-0B67-18EB-0CFED8E85122}"/>
                  </a:ext>
                </a:extLst>
              </p:cNvPr>
              <p:cNvPicPr/>
              <p:nvPr/>
            </p:nvPicPr>
            <p:blipFill>
              <a:blip r:embed="rId48"/>
              <a:stretch>
                <a:fillRect/>
              </a:stretch>
            </p:blipFill>
            <p:spPr>
              <a:xfrm>
                <a:off x="7987549" y="147862"/>
                <a:ext cx="148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6EF31F0-6D89-E557-9A02-65FE48991C93}"/>
                  </a:ext>
                </a:extLst>
              </p14:cNvPr>
              <p14:cNvContentPartPr/>
              <p14:nvPr/>
            </p14:nvContentPartPr>
            <p14:xfrm>
              <a:off x="8409109" y="52462"/>
              <a:ext cx="86040" cy="217800"/>
            </p14:xfrm>
          </p:contentPart>
        </mc:Choice>
        <mc:Fallback xmlns="">
          <p:pic>
            <p:nvPicPr>
              <p:cNvPr id="31" name="Freihand 30">
                <a:extLst>
                  <a:ext uri="{FF2B5EF4-FFF2-40B4-BE49-F238E27FC236}">
                    <a16:creationId xmlns:a16="http://schemas.microsoft.com/office/drawing/2014/main" id="{86EF31F0-6D89-E557-9A02-65FE48991C93}"/>
                  </a:ext>
                </a:extLst>
              </p:cNvPr>
              <p:cNvPicPr/>
              <p:nvPr/>
            </p:nvPicPr>
            <p:blipFill>
              <a:blip r:embed="rId50"/>
              <a:stretch>
                <a:fillRect/>
              </a:stretch>
            </p:blipFill>
            <p:spPr>
              <a:xfrm>
                <a:off x="8400109" y="43462"/>
                <a:ext cx="103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A7608D84-5759-E1B9-2FBD-12F0919E6C82}"/>
                  </a:ext>
                </a:extLst>
              </p14:cNvPr>
              <p14:cNvContentPartPr/>
              <p14:nvPr/>
            </p14:nvContentPartPr>
            <p14:xfrm>
              <a:off x="8515669" y="142462"/>
              <a:ext cx="129960" cy="104400"/>
            </p14:xfrm>
          </p:contentPart>
        </mc:Choice>
        <mc:Fallback xmlns="">
          <p:pic>
            <p:nvPicPr>
              <p:cNvPr id="32" name="Freihand 31">
                <a:extLst>
                  <a:ext uri="{FF2B5EF4-FFF2-40B4-BE49-F238E27FC236}">
                    <a16:creationId xmlns:a16="http://schemas.microsoft.com/office/drawing/2014/main" id="{A7608D84-5759-E1B9-2FBD-12F0919E6C82}"/>
                  </a:ext>
                </a:extLst>
              </p:cNvPr>
              <p:cNvPicPr/>
              <p:nvPr/>
            </p:nvPicPr>
            <p:blipFill>
              <a:blip r:embed="rId52"/>
              <a:stretch>
                <a:fillRect/>
              </a:stretch>
            </p:blipFill>
            <p:spPr>
              <a:xfrm>
                <a:off x="8507029" y="133462"/>
                <a:ext cx="147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58808A92-1ECA-7889-EBBD-9A4637AD2F1B}"/>
                  </a:ext>
                </a:extLst>
              </p14:cNvPr>
              <p14:cNvContentPartPr/>
              <p14:nvPr/>
            </p14:nvContentPartPr>
            <p14:xfrm>
              <a:off x="8728069" y="129142"/>
              <a:ext cx="129600" cy="166680"/>
            </p14:xfrm>
          </p:contentPart>
        </mc:Choice>
        <mc:Fallback xmlns="">
          <p:pic>
            <p:nvPicPr>
              <p:cNvPr id="33" name="Freihand 32">
                <a:extLst>
                  <a:ext uri="{FF2B5EF4-FFF2-40B4-BE49-F238E27FC236}">
                    <a16:creationId xmlns:a16="http://schemas.microsoft.com/office/drawing/2014/main" id="{58808A92-1ECA-7889-EBBD-9A4637AD2F1B}"/>
                  </a:ext>
                </a:extLst>
              </p:cNvPr>
              <p:cNvPicPr/>
              <p:nvPr/>
            </p:nvPicPr>
            <p:blipFill>
              <a:blip r:embed="rId54"/>
              <a:stretch>
                <a:fillRect/>
              </a:stretch>
            </p:blipFill>
            <p:spPr>
              <a:xfrm>
                <a:off x="8719069" y="120142"/>
                <a:ext cx="147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73BA14F-34C5-6B14-BAAC-B9626A1A253E}"/>
                  </a:ext>
                </a:extLst>
              </p14:cNvPr>
              <p14:cNvContentPartPr/>
              <p14:nvPr/>
            </p14:nvContentPartPr>
            <p14:xfrm>
              <a:off x="8891509" y="151822"/>
              <a:ext cx="283680" cy="304200"/>
            </p14:xfrm>
          </p:contentPart>
        </mc:Choice>
        <mc:Fallback xmlns="">
          <p:pic>
            <p:nvPicPr>
              <p:cNvPr id="34" name="Freihand 33">
                <a:extLst>
                  <a:ext uri="{FF2B5EF4-FFF2-40B4-BE49-F238E27FC236}">
                    <a16:creationId xmlns:a16="http://schemas.microsoft.com/office/drawing/2014/main" id="{473BA14F-34C5-6B14-BAAC-B9626A1A253E}"/>
                  </a:ext>
                </a:extLst>
              </p:cNvPr>
              <p:cNvPicPr/>
              <p:nvPr/>
            </p:nvPicPr>
            <p:blipFill>
              <a:blip r:embed="rId56"/>
              <a:stretch>
                <a:fillRect/>
              </a:stretch>
            </p:blipFill>
            <p:spPr>
              <a:xfrm>
                <a:off x="8882869" y="143182"/>
                <a:ext cx="3013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4A678854-B73A-ADBD-6FF8-787BF719B319}"/>
                  </a:ext>
                </a:extLst>
              </p14:cNvPr>
              <p14:cNvContentPartPr/>
              <p14:nvPr/>
            </p14:nvContentPartPr>
            <p14:xfrm>
              <a:off x="9194269" y="48862"/>
              <a:ext cx="108360" cy="199080"/>
            </p14:xfrm>
          </p:contentPart>
        </mc:Choice>
        <mc:Fallback xmlns="">
          <p:pic>
            <p:nvPicPr>
              <p:cNvPr id="35" name="Freihand 34">
                <a:extLst>
                  <a:ext uri="{FF2B5EF4-FFF2-40B4-BE49-F238E27FC236}">
                    <a16:creationId xmlns:a16="http://schemas.microsoft.com/office/drawing/2014/main" id="{4A678854-B73A-ADBD-6FF8-787BF719B319}"/>
                  </a:ext>
                </a:extLst>
              </p:cNvPr>
              <p:cNvPicPr/>
              <p:nvPr/>
            </p:nvPicPr>
            <p:blipFill>
              <a:blip r:embed="rId58"/>
              <a:stretch>
                <a:fillRect/>
              </a:stretch>
            </p:blipFill>
            <p:spPr>
              <a:xfrm>
                <a:off x="9185629" y="40222"/>
                <a:ext cx="126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C13E6FB5-BDBA-4507-2670-B8833E5C266F}"/>
                  </a:ext>
                </a:extLst>
              </p14:cNvPr>
              <p14:cNvContentPartPr/>
              <p14:nvPr/>
            </p14:nvContentPartPr>
            <p14:xfrm>
              <a:off x="9547429" y="69382"/>
              <a:ext cx="82080" cy="277920"/>
            </p14:xfrm>
          </p:contentPart>
        </mc:Choice>
        <mc:Fallback xmlns="">
          <p:pic>
            <p:nvPicPr>
              <p:cNvPr id="37" name="Freihand 36">
                <a:extLst>
                  <a:ext uri="{FF2B5EF4-FFF2-40B4-BE49-F238E27FC236}">
                    <a16:creationId xmlns:a16="http://schemas.microsoft.com/office/drawing/2014/main" id="{C13E6FB5-BDBA-4507-2670-B8833E5C266F}"/>
                  </a:ext>
                </a:extLst>
              </p:cNvPr>
              <p:cNvPicPr/>
              <p:nvPr/>
            </p:nvPicPr>
            <p:blipFill>
              <a:blip r:embed="rId60"/>
              <a:stretch>
                <a:fillRect/>
              </a:stretch>
            </p:blipFill>
            <p:spPr>
              <a:xfrm>
                <a:off x="9538429" y="60382"/>
                <a:ext cx="997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0F109457-726E-8AC8-0BEE-C8D457BA56C9}"/>
                  </a:ext>
                </a:extLst>
              </p14:cNvPr>
              <p14:cNvContentPartPr/>
              <p14:nvPr/>
            </p14:nvContentPartPr>
            <p14:xfrm>
              <a:off x="9677749" y="149662"/>
              <a:ext cx="361080" cy="95040"/>
            </p14:xfrm>
          </p:contentPart>
        </mc:Choice>
        <mc:Fallback xmlns="">
          <p:pic>
            <p:nvPicPr>
              <p:cNvPr id="38" name="Freihand 37">
                <a:extLst>
                  <a:ext uri="{FF2B5EF4-FFF2-40B4-BE49-F238E27FC236}">
                    <a16:creationId xmlns:a16="http://schemas.microsoft.com/office/drawing/2014/main" id="{0F109457-726E-8AC8-0BEE-C8D457BA56C9}"/>
                  </a:ext>
                </a:extLst>
              </p:cNvPr>
              <p:cNvPicPr/>
              <p:nvPr/>
            </p:nvPicPr>
            <p:blipFill>
              <a:blip r:embed="rId62"/>
              <a:stretch>
                <a:fillRect/>
              </a:stretch>
            </p:blipFill>
            <p:spPr>
              <a:xfrm>
                <a:off x="9668749" y="141022"/>
                <a:ext cx="37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DD7821DD-FB2C-EC32-AFC4-48E0CED72384}"/>
                  </a:ext>
                </a:extLst>
              </p14:cNvPr>
              <p14:cNvContentPartPr/>
              <p14:nvPr/>
            </p14:nvContentPartPr>
            <p14:xfrm>
              <a:off x="9987709" y="69742"/>
              <a:ext cx="7560" cy="2520"/>
            </p14:xfrm>
          </p:contentPart>
        </mc:Choice>
        <mc:Fallback xmlns="">
          <p:pic>
            <p:nvPicPr>
              <p:cNvPr id="39" name="Freihand 38">
                <a:extLst>
                  <a:ext uri="{FF2B5EF4-FFF2-40B4-BE49-F238E27FC236}">
                    <a16:creationId xmlns:a16="http://schemas.microsoft.com/office/drawing/2014/main" id="{DD7821DD-FB2C-EC32-AFC4-48E0CED72384}"/>
                  </a:ext>
                </a:extLst>
              </p:cNvPr>
              <p:cNvPicPr/>
              <p:nvPr/>
            </p:nvPicPr>
            <p:blipFill>
              <a:blip r:embed="rId64"/>
              <a:stretch>
                <a:fillRect/>
              </a:stretch>
            </p:blipFill>
            <p:spPr>
              <a:xfrm>
                <a:off x="9979069" y="60742"/>
                <a:ext cx="2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5148E104-0CEA-A288-7086-F5912F1682A2}"/>
                  </a:ext>
                </a:extLst>
              </p14:cNvPr>
              <p14:cNvContentPartPr/>
              <p14:nvPr/>
            </p14:nvContentPartPr>
            <p14:xfrm>
              <a:off x="10221709" y="61822"/>
              <a:ext cx="170640" cy="157680"/>
            </p14:xfrm>
          </p:contentPart>
        </mc:Choice>
        <mc:Fallback xmlns="">
          <p:pic>
            <p:nvPicPr>
              <p:cNvPr id="41" name="Freihand 40">
                <a:extLst>
                  <a:ext uri="{FF2B5EF4-FFF2-40B4-BE49-F238E27FC236}">
                    <a16:creationId xmlns:a16="http://schemas.microsoft.com/office/drawing/2014/main" id="{5148E104-0CEA-A288-7086-F5912F1682A2}"/>
                  </a:ext>
                </a:extLst>
              </p:cNvPr>
              <p:cNvPicPr/>
              <p:nvPr/>
            </p:nvPicPr>
            <p:blipFill>
              <a:blip r:embed="rId66"/>
              <a:stretch>
                <a:fillRect/>
              </a:stretch>
            </p:blipFill>
            <p:spPr>
              <a:xfrm>
                <a:off x="10213069" y="53182"/>
                <a:ext cx="188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1DBD2523-C650-8421-9549-627DC813CCF0}"/>
                  </a:ext>
                </a:extLst>
              </p14:cNvPr>
              <p14:cNvContentPartPr/>
              <p14:nvPr/>
            </p14:nvContentPartPr>
            <p14:xfrm>
              <a:off x="10386949" y="140302"/>
              <a:ext cx="105840" cy="83160"/>
            </p14:xfrm>
          </p:contentPart>
        </mc:Choice>
        <mc:Fallback xmlns="">
          <p:pic>
            <p:nvPicPr>
              <p:cNvPr id="42" name="Freihand 41">
                <a:extLst>
                  <a:ext uri="{FF2B5EF4-FFF2-40B4-BE49-F238E27FC236}">
                    <a16:creationId xmlns:a16="http://schemas.microsoft.com/office/drawing/2014/main" id="{1DBD2523-C650-8421-9549-627DC813CCF0}"/>
                  </a:ext>
                </a:extLst>
              </p:cNvPr>
              <p:cNvPicPr/>
              <p:nvPr/>
            </p:nvPicPr>
            <p:blipFill>
              <a:blip r:embed="rId68"/>
              <a:stretch>
                <a:fillRect/>
              </a:stretch>
            </p:blipFill>
            <p:spPr>
              <a:xfrm>
                <a:off x="10378309" y="131302"/>
                <a:ext cx="123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757FEF87-0D84-2BF4-7E2C-152FDD850A0E}"/>
                  </a:ext>
                </a:extLst>
              </p14:cNvPr>
              <p14:cNvContentPartPr/>
              <p14:nvPr/>
            </p14:nvContentPartPr>
            <p14:xfrm>
              <a:off x="10533829" y="129142"/>
              <a:ext cx="99000" cy="111240"/>
            </p14:xfrm>
          </p:contentPart>
        </mc:Choice>
        <mc:Fallback xmlns="">
          <p:pic>
            <p:nvPicPr>
              <p:cNvPr id="43" name="Freihand 42">
                <a:extLst>
                  <a:ext uri="{FF2B5EF4-FFF2-40B4-BE49-F238E27FC236}">
                    <a16:creationId xmlns:a16="http://schemas.microsoft.com/office/drawing/2014/main" id="{757FEF87-0D84-2BF4-7E2C-152FDD850A0E}"/>
                  </a:ext>
                </a:extLst>
              </p:cNvPr>
              <p:cNvPicPr/>
              <p:nvPr/>
            </p:nvPicPr>
            <p:blipFill>
              <a:blip r:embed="rId70"/>
              <a:stretch>
                <a:fillRect/>
              </a:stretch>
            </p:blipFill>
            <p:spPr>
              <a:xfrm>
                <a:off x="10525189" y="120142"/>
                <a:ext cx="116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C27E2D2F-3893-B7B7-C990-5CEFF2FFFB52}"/>
                  </a:ext>
                </a:extLst>
              </p14:cNvPr>
              <p14:cNvContentPartPr/>
              <p14:nvPr/>
            </p14:nvContentPartPr>
            <p14:xfrm>
              <a:off x="10890229" y="132022"/>
              <a:ext cx="179640" cy="108720"/>
            </p14:xfrm>
          </p:contentPart>
        </mc:Choice>
        <mc:Fallback xmlns="">
          <p:pic>
            <p:nvPicPr>
              <p:cNvPr id="45" name="Freihand 44">
                <a:extLst>
                  <a:ext uri="{FF2B5EF4-FFF2-40B4-BE49-F238E27FC236}">
                    <a16:creationId xmlns:a16="http://schemas.microsoft.com/office/drawing/2014/main" id="{C27E2D2F-3893-B7B7-C990-5CEFF2FFFB52}"/>
                  </a:ext>
                </a:extLst>
              </p:cNvPr>
              <p:cNvPicPr/>
              <p:nvPr/>
            </p:nvPicPr>
            <p:blipFill>
              <a:blip r:embed="rId72"/>
              <a:stretch>
                <a:fillRect/>
              </a:stretch>
            </p:blipFill>
            <p:spPr>
              <a:xfrm>
                <a:off x="10881229" y="123382"/>
                <a:ext cx="197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4BDB54D-EE82-72B7-19B4-08D23DC9AA15}"/>
                  </a:ext>
                </a:extLst>
              </p14:cNvPr>
              <p14:cNvContentPartPr/>
              <p14:nvPr/>
            </p14:nvContentPartPr>
            <p14:xfrm>
              <a:off x="5220949" y="554662"/>
              <a:ext cx="228600" cy="124920"/>
            </p14:xfrm>
          </p:contentPart>
        </mc:Choice>
        <mc:Fallback xmlns="">
          <p:pic>
            <p:nvPicPr>
              <p:cNvPr id="46" name="Freihand 45">
                <a:extLst>
                  <a:ext uri="{FF2B5EF4-FFF2-40B4-BE49-F238E27FC236}">
                    <a16:creationId xmlns:a16="http://schemas.microsoft.com/office/drawing/2014/main" id="{C4BDB54D-EE82-72B7-19B4-08D23DC9AA15}"/>
                  </a:ext>
                </a:extLst>
              </p:cNvPr>
              <p:cNvPicPr/>
              <p:nvPr/>
            </p:nvPicPr>
            <p:blipFill>
              <a:blip r:embed="rId74"/>
              <a:stretch>
                <a:fillRect/>
              </a:stretch>
            </p:blipFill>
            <p:spPr>
              <a:xfrm>
                <a:off x="5212309" y="546022"/>
                <a:ext cx="246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E67264AF-8C23-1F5F-D7BB-09A430C175A9}"/>
                  </a:ext>
                </a:extLst>
              </p14:cNvPr>
              <p14:cNvContentPartPr/>
              <p14:nvPr/>
            </p14:nvContentPartPr>
            <p14:xfrm>
              <a:off x="5477989" y="510382"/>
              <a:ext cx="199800" cy="141480"/>
            </p14:xfrm>
          </p:contentPart>
        </mc:Choice>
        <mc:Fallback xmlns="">
          <p:pic>
            <p:nvPicPr>
              <p:cNvPr id="47" name="Freihand 46">
                <a:extLst>
                  <a:ext uri="{FF2B5EF4-FFF2-40B4-BE49-F238E27FC236}">
                    <a16:creationId xmlns:a16="http://schemas.microsoft.com/office/drawing/2014/main" id="{E67264AF-8C23-1F5F-D7BB-09A430C175A9}"/>
                  </a:ext>
                </a:extLst>
              </p:cNvPr>
              <p:cNvPicPr/>
              <p:nvPr/>
            </p:nvPicPr>
            <p:blipFill>
              <a:blip r:embed="rId76"/>
              <a:stretch>
                <a:fillRect/>
              </a:stretch>
            </p:blipFill>
            <p:spPr>
              <a:xfrm>
                <a:off x="5468989" y="501382"/>
                <a:ext cx="217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52C72546-567C-CB05-86A8-59ACFAB1F969}"/>
                  </a:ext>
                </a:extLst>
              </p14:cNvPr>
              <p14:cNvContentPartPr/>
              <p14:nvPr/>
            </p14:nvContentPartPr>
            <p14:xfrm>
              <a:off x="5694709" y="458182"/>
              <a:ext cx="104760" cy="148320"/>
            </p14:xfrm>
          </p:contentPart>
        </mc:Choice>
        <mc:Fallback xmlns="">
          <p:pic>
            <p:nvPicPr>
              <p:cNvPr id="48" name="Freihand 47">
                <a:extLst>
                  <a:ext uri="{FF2B5EF4-FFF2-40B4-BE49-F238E27FC236}">
                    <a16:creationId xmlns:a16="http://schemas.microsoft.com/office/drawing/2014/main" id="{52C72546-567C-CB05-86A8-59ACFAB1F969}"/>
                  </a:ext>
                </a:extLst>
              </p:cNvPr>
              <p:cNvPicPr/>
              <p:nvPr/>
            </p:nvPicPr>
            <p:blipFill>
              <a:blip r:embed="rId78"/>
              <a:stretch>
                <a:fillRect/>
              </a:stretch>
            </p:blipFill>
            <p:spPr>
              <a:xfrm>
                <a:off x="5685709" y="449542"/>
                <a:ext cx="122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D1D866FB-40D3-C54A-E0BB-12E4FBEC24A1}"/>
                  </a:ext>
                </a:extLst>
              </p14:cNvPr>
              <p14:cNvContentPartPr/>
              <p14:nvPr/>
            </p14:nvContentPartPr>
            <p14:xfrm>
              <a:off x="5891629" y="463582"/>
              <a:ext cx="200520" cy="218520"/>
            </p14:xfrm>
          </p:contentPart>
        </mc:Choice>
        <mc:Fallback xmlns="">
          <p:pic>
            <p:nvPicPr>
              <p:cNvPr id="50" name="Freihand 49">
                <a:extLst>
                  <a:ext uri="{FF2B5EF4-FFF2-40B4-BE49-F238E27FC236}">
                    <a16:creationId xmlns:a16="http://schemas.microsoft.com/office/drawing/2014/main" id="{D1D866FB-40D3-C54A-E0BB-12E4FBEC24A1}"/>
                  </a:ext>
                </a:extLst>
              </p:cNvPr>
              <p:cNvPicPr/>
              <p:nvPr/>
            </p:nvPicPr>
            <p:blipFill>
              <a:blip r:embed="rId80"/>
              <a:stretch>
                <a:fillRect/>
              </a:stretch>
            </p:blipFill>
            <p:spPr>
              <a:xfrm>
                <a:off x="5882629" y="454942"/>
                <a:ext cx="218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D1EF5CDA-59EE-9604-71B5-C3DA602CC65F}"/>
                  </a:ext>
                </a:extLst>
              </p14:cNvPr>
              <p14:cNvContentPartPr/>
              <p14:nvPr/>
            </p14:nvContentPartPr>
            <p14:xfrm>
              <a:off x="6211309" y="543502"/>
              <a:ext cx="99000" cy="134280"/>
            </p14:xfrm>
          </p:contentPart>
        </mc:Choice>
        <mc:Fallback xmlns="">
          <p:pic>
            <p:nvPicPr>
              <p:cNvPr id="51" name="Freihand 50">
                <a:extLst>
                  <a:ext uri="{FF2B5EF4-FFF2-40B4-BE49-F238E27FC236}">
                    <a16:creationId xmlns:a16="http://schemas.microsoft.com/office/drawing/2014/main" id="{D1EF5CDA-59EE-9604-71B5-C3DA602CC65F}"/>
                  </a:ext>
                </a:extLst>
              </p:cNvPr>
              <p:cNvPicPr/>
              <p:nvPr/>
            </p:nvPicPr>
            <p:blipFill>
              <a:blip r:embed="rId82"/>
              <a:stretch>
                <a:fillRect/>
              </a:stretch>
            </p:blipFill>
            <p:spPr>
              <a:xfrm>
                <a:off x="6202309" y="534502"/>
                <a:ext cx="11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08255557-7FFB-3A47-ABD5-CE87C754B2B3}"/>
                  </a:ext>
                </a:extLst>
              </p14:cNvPr>
              <p14:cNvContentPartPr/>
              <p14:nvPr/>
            </p14:nvContentPartPr>
            <p14:xfrm>
              <a:off x="6359629" y="458182"/>
              <a:ext cx="63720" cy="154800"/>
            </p14:xfrm>
          </p:contentPart>
        </mc:Choice>
        <mc:Fallback xmlns="">
          <p:pic>
            <p:nvPicPr>
              <p:cNvPr id="52" name="Freihand 51">
                <a:extLst>
                  <a:ext uri="{FF2B5EF4-FFF2-40B4-BE49-F238E27FC236}">
                    <a16:creationId xmlns:a16="http://schemas.microsoft.com/office/drawing/2014/main" id="{08255557-7FFB-3A47-ABD5-CE87C754B2B3}"/>
                  </a:ext>
                </a:extLst>
              </p:cNvPr>
              <p:cNvPicPr/>
              <p:nvPr/>
            </p:nvPicPr>
            <p:blipFill>
              <a:blip r:embed="rId84"/>
              <a:stretch>
                <a:fillRect/>
              </a:stretch>
            </p:blipFill>
            <p:spPr>
              <a:xfrm>
                <a:off x="6350629" y="449542"/>
                <a:ext cx="81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6FCBB6D-4621-E8C2-18FD-505E69E97911}"/>
                  </a:ext>
                </a:extLst>
              </p14:cNvPr>
              <p14:cNvContentPartPr/>
              <p14:nvPr/>
            </p14:nvContentPartPr>
            <p14:xfrm>
              <a:off x="6459709" y="521542"/>
              <a:ext cx="282240" cy="82440"/>
            </p14:xfrm>
          </p:contentPart>
        </mc:Choice>
        <mc:Fallback xmlns="">
          <p:pic>
            <p:nvPicPr>
              <p:cNvPr id="53" name="Freihand 52">
                <a:extLst>
                  <a:ext uri="{FF2B5EF4-FFF2-40B4-BE49-F238E27FC236}">
                    <a16:creationId xmlns:a16="http://schemas.microsoft.com/office/drawing/2014/main" id="{D6FCBB6D-4621-E8C2-18FD-505E69E97911}"/>
                  </a:ext>
                </a:extLst>
              </p:cNvPr>
              <p:cNvPicPr/>
              <p:nvPr/>
            </p:nvPicPr>
            <p:blipFill>
              <a:blip r:embed="rId86"/>
              <a:stretch>
                <a:fillRect/>
              </a:stretch>
            </p:blipFill>
            <p:spPr>
              <a:xfrm>
                <a:off x="6450709" y="512902"/>
                <a:ext cx="299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55C9CCC0-1CC8-4A03-5404-F65BCC8FCBF7}"/>
                  </a:ext>
                </a:extLst>
              </p14:cNvPr>
              <p14:cNvContentPartPr/>
              <p14:nvPr/>
            </p14:nvContentPartPr>
            <p14:xfrm>
              <a:off x="6906829" y="510742"/>
              <a:ext cx="174240" cy="143640"/>
            </p14:xfrm>
          </p:contentPart>
        </mc:Choice>
        <mc:Fallback xmlns="">
          <p:pic>
            <p:nvPicPr>
              <p:cNvPr id="54" name="Freihand 53">
                <a:extLst>
                  <a:ext uri="{FF2B5EF4-FFF2-40B4-BE49-F238E27FC236}">
                    <a16:creationId xmlns:a16="http://schemas.microsoft.com/office/drawing/2014/main" id="{55C9CCC0-1CC8-4A03-5404-F65BCC8FCBF7}"/>
                  </a:ext>
                </a:extLst>
              </p:cNvPr>
              <p:cNvPicPr/>
              <p:nvPr/>
            </p:nvPicPr>
            <p:blipFill>
              <a:blip r:embed="rId88"/>
              <a:stretch>
                <a:fillRect/>
              </a:stretch>
            </p:blipFill>
            <p:spPr>
              <a:xfrm>
                <a:off x="6898189" y="502102"/>
                <a:ext cx="191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9C34667A-D023-D97A-B724-A7D4BAFE15BB}"/>
                  </a:ext>
                </a:extLst>
              </p14:cNvPr>
              <p14:cNvContentPartPr/>
              <p14:nvPr/>
            </p14:nvContentPartPr>
            <p14:xfrm>
              <a:off x="7208509" y="380062"/>
              <a:ext cx="132120" cy="122400"/>
            </p14:xfrm>
          </p:contentPart>
        </mc:Choice>
        <mc:Fallback xmlns="">
          <p:pic>
            <p:nvPicPr>
              <p:cNvPr id="55" name="Freihand 54">
                <a:extLst>
                  <a:ext uri="{FF2B5EF4-FFF2-40B4-BE49-F238E27FC236}">
                    <a16:creationId xmlns:a16="http://schemas.microsoft.com/office/drawing/2014/main" id="{9C34667A-D023-D97A-B724-A7D4BAFE15BB}"/>
                  </a:ext>
                </a:extLst>
              </p:cNvPr>
              <p:cNvPicPr/>
              <p:nvPr/>
            </p:nvPicPr>
            <p:blipFill>
              <a:blip r:embed="rId90"/>
              <a:stretch>
                <a:fillRect/>
              </a:stretch>
            </p:blipFill>
            <p:spPr>
              <a:xfrm>
                <a:off x="7199509" y="371422"/>
                <a:ext cx="149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D27E567F-95A8-D4CE-3C3C-7440AE9BBD3B}"/>
                  </a:ext>
                </a:extLst>
              </p14:cNvPr>
              <p14:cNvContentPartPr/>
              <p14:nvPr/>
            </p14:nvContentPartPr>
            <p14:xfrm>
              <a:off x="7222549" y="507862"/>
              <a:ext cx="123840" cy="29880"/>
            </p14:xfrm>
          </p:contentPart>
        </mc:Choice>
        <mc:Fallback xmlns="">
          <p:pic>
            <p:nvPicPr>
              <p:cNvPr id="56" name="Freihand 55">
                <a:extLst>
                  <a:ext uri="{FF2B5EF4-FFF2-40B4-BE49-F238E27FC236}">
                    <a16:creationId xmlns:a16="http://schemas.microsoft.com/office/drawing/2014/main" id="{D27E567F-95A8-D4CE-3C3C-7440AE9BBD3B}"/>
                  </a:ext>
                </a:extLst>
              </p:cNvPr>
              <p:cNvPicPr/>
              <p:nvPr/>
            </p:nvPicPr>
            <p:blipFill>
              <a:blip r:embed="rId92"/>
              <a:stretch>
                <a:fillRect/>
              </a:stretch>
            </p:blipFill>
            <p:spPr>
              <a:xfrm>
                <a:off x="7213909" y="498862"/>
                <a:ext cx="141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DF9BF34-2EF0-D722-A2A0-953D53DE7511}"/>
                  </a:ext>
                </a:extLst>
              </p14:cNvPr>
              <p14:cNvContentPartPr/>
              <p14:nvPr/>
            </p14:nvContentPartPr>
            <p14:xfrm>
              <a:off x="7256029" y="580942"/>
              <a:ext cx="115920" cy="196200"/>
            </p14:xfrm>
          </p:contentPart>
        </mc:Choice>
        <mc:Fallback xmlns="">
          <p:pic>
            <p:nvPicPr>
              <p:cNvPr id="57" name="Freihand 56">
                <a:extLst>
                  <a:ext uri="{FF2B5EF4-FFF2-40B4-BE49-F238E27FC236}">
                    <a16:creationId xmlns:a16="http://schemas.microsoft.com/office/drawing/2014/main" id="{6DF9BF34-2EF0-D722-A2A0-953D53DE7511}"/>
                  </a:ext>
                </a:extLst>
              </p:cNvPr>
              <p:cNvPicPr/>
              <p:nvPr/>
            </p:nvPicPr>
            <p:blipFill>
              <a:blip r:embed="rId94"/>
              <a:stretch>
                <a:fillRect/>
              </a:stretch>
            </p:blipFill>
            <p:spPr>
              <a:xfrm>
                <a:off x="7247029" y="572302"/>
                <a:ext cx="133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4F207685-3817-4853-C260-493BAB5B3C7A}"/>
                  </a:ext>
                </a:extLst>
              </p14:cNvPr>
              <p14:cNvContentPartPr/>
              <p14:nvPr/>
            </p14:nvContentPartPr>
            <p14:xfrm>
              <a:off x="7663549" y="483022"/>
              <a:ext cx="115920" cy="253080"/>
            </p14:xfrm>
          </p:contentPart>
        </mc:Choice>
        <mc:Fallback xmlns="">
          <p:pic>
            <p:nvPicPr>
              <p:cNvPr id="60" name="Freihand 59">
                <a:extLst>
                  <a:ext uri="{FF2B5EF4-FFF2-40B4-BE49-F238E27FC236}">
                    <a16:creationId xmlns:a16="http://schemas.microsoft.com/office/drawing/2014/main" id="{4F207685-3817-4853-C260-493BAB5B3C7A}"/>
                  </a:ext>
                </a:extLst>
              </p:cNvPr>
              <p:cNvPicPr/>
              <p:nvPr/>
            </p:nvPicPr>
            <p:blipFill>
              <a:blip r:embed="rId96"/>
              <a:stretch>
                <a:fillRect/>
              </a:stretch>
            </p:blipFill>
            <p:spPr>
              <a:xfrm>
                <a:off x="7654549" y="474022"/>
                <a:ext cx="133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AF5D3FD3-016F-61E5-3A08-1F18727DBC21}"/>
                  </a:ext>
                </a:extLst>
              </p14:cNvPr>
              <p14:cNvContentPartPr/>
              <p14:nvPr/>
            </p14:nvContentPartPr>
            <p14:xfrm>
              <a:off x="7843909" y="474382"/>
              <a:ext cx="226800" cy="73800"/>
            </p14:xfrm>
          </p:contentPart>
        </mc:Choice>
        <mc:Fallback xmlns="">
          <p:pic>
            <p:nvPicPr>
              <p:cNvPr id="61" name="Freihand 60">
                <a:extLst>
                  <a:ext uri="{FF2B5EF4-FFF2-40B4-BE49-F238E27FC236}">
                    <a16:creationId xmlns:a16="http://schemas.microsoft.com/office/drawing/2014/main" id="{AF5D3FD3-016F-61E5-3A08-1F18727DBC21}"/>
                  </a:ext>
                </a:extLst>
              </p:cNvPr>
              <p:cNvPicPr/>
              <p:nvPr/>
            </p:nvPicPr>
            <p:blipFill>
              <a:blip r:embed="rId98"/>
              <a:stretch>
                <a:fillRect/>
              </a:stretch>
            </p:blipFill>
            <p:spPr>
              <a:xfrm>
                <a:off x="7834909" y="465382"/>
                <a:ext cx="244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D105642A-E275-DF09-D449-6D6CF752C7AE}"/>
                  </a:ext>
                </a:extLst>
              </p14:cNvPr>
              <p14:cNvContentPartPr/>
              <p14:nvPr/>
            </p14:nvContentPartPr>
            <p14:xfrm>
              <a:off x="8132629" y="385462"/>
              <a:ext cx="150480" cy="159120"/>
            </p14:xfrm>
          </p:contentPart>
        </mc:Choice>
        <mc:Fallback xmlns="">
          <p:pic>
            <p:nvPicPr>
              <p:cNvPr id="62" name="Freihand 61">
                <a:extLst>
                  <a:ext uri="{FF2B5EF4-FFF2-40B4-BE49-F238E27FC236}">
                    <a16:creationId xmlns:a16="http://schemas.microsoft.com/office/drawing/2014/main" id="{D105642A-E275-DF09-D449-6D6CF752C7AE}"/>
                  </a:ext>
                </a:extLst>
              </p:cNvPr>
              <p:cNvPicPr/>
              <p:nvPr/>
            </p:nvPicPr>
            <p:blipFill>
              <a:blip r:embed="rId100"/>
              <a:stretch>
                <a:fillRect/>
              </a:stretch>
            </p:blipFill>
            <p:spPr>
              <a:xfrm>
                <a:off x="8123989" y="376822"/>
                <a:ext cx="168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88A457C6-C1A0-0577-DFEF-EDED2B9B82D6}"/>
                  </a:ext>
                </a:extLst>
              </p14:cNvPr>
              <p14:cNvContentPartPr/>
              <p14:nvPr/>
            </p14:nvContentPartPr>
            <p14:xfrm>
              <a:off x="7486069" y="658342"/>
              <a:ext cx="82440" cy="57600"/>
            </p14:xfrm>
          </p:contentPart>
        </mc:Choice>
        <mc:Fallback xmlns="">
          <p:pic>
            <p:nvPicPr>
              <p:cNvPr id="63" name="Freihand 62">
                <a:extLst>
                  <a:ext uri="{FF2B5EF4-FFF2-40B4-BE49-F238E27FC236}">
                    <a16:creationId xmlns:a16="http://schemas.microsoft.com/office/drawing/2014/main" id="{88A457C6-C1A0-0577-DFEF-EDED2B9B82D6}"/>
                  </a:ext>
                </a:extLst>
              </p:cNvPr>
              <p:cNvPicPr/>
              <p:nvPr/>
            </p:nvPicPr>
            <p:blipFill>
              <a:blip r:embed="rId102"/>
              <a:stretch>
                <a:fillRect/>
              </a:stretch>
            </p:blipFill>
            <p:spPr>
              <a:xfrm>
                <a:off x="7477429" y="649342"/>
                <a:ext cx="100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BCBF78E0-B47E-EDD1-F657-0DC4DB2A5E30}"/>
                  </a:ext>
                </a:extLst>
              </p14:cNvPr>
              <p14:cNvContentPartPr/>
              <p14:nvPr/>
            </p14:nvContentPartPr>
            <p14:xfrm>
              <a:off x="8405149" y="341542"/>
              <a:ext cx="78120" cy="65520"/>
            </p14:xfrm>
          </p:contentPart>
        </mc:Choice>
        <mc:Fallback xmlns="">
          <p:pic>
            <p:nvPicPr>
              <p:cNvPr id="64" name="Freihand 63">
                <a:extLst>
                  <a:ext uri="{FF2B5EF4-FFF2-40B4-BE49-F238E27FC236}">
                    <a16:creationId xmlns:a16="http://schemas.microsoft.com/office/drawing/2014/main" id="{BCBF78E0-B47E-EDD1-F657-0DC4DB2A5E30}"/>
                  </a:ext>
                </a:extLst>
              </p:cNvPr>
              <p:cNvPicPr/>
              <p:nvPr/>
            </p:nvPicPr>
            <p:blipFill>
              <a:blip r:embed="rId104"/>
              <a:stretch>
                <a:fillRect/>
              </a:stretch>
            </p:blipFill>
            <p:spPr>
              <a:xfrm>
                <a:off x="8396509" y="332542"/>
                <a:ext cx="95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157BD1E3-4311-AF1E-D61F-4F10D113E701}"/>
                  </a:ext>
                </a:extLst>
              </p14:cNvPr>
              <p14:cNvContentPartPr/>
              <p14:nvPr/>
            </p14:nvContentPartPr>
            <p14:xfrm>
              <a:off x="8637349" y="490582"/>
              <a:ext cx="66960" cy="108000"/>
            </p14:xfrm>
          </p:contentPart>
        </mc:Choice>
        <mc:Fallback xmlns="">
          <p:pic>
            <p:nvPicPr>
              <p:cNvPr id="65" name="Freihand 64">
                <a:extLst>
                  <a:ext uri="{FF2B5EF4-FFF2-40B4-BE49-F238E27FC236}">
                    <a16:creationId xmlns:a16="http://schemas.microsoft.com/office/drawing/2014/main" id="{157BD1E3-4311-AF1E-D61F-4F10D113E701}"/>
                  </a:ext>
                </a:extLst>
              </p:cNvPr>
              <p:cNvPicPr/>
              <p:nvPr/>
            </p:nvPicPr>
            <p:blipFill>
              <a:blip r:embed="rId106"/>
              <a:stretch>
                <a:fillRect/>
              </a:stretch>
            </p:blipFill>
            <p:spPr>
              <a:xfrm>
                <a:off x="8628709" y="481942"/>
                <a:ext cx="84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D626E6DC-FA1B-755D-F3C5-6334A86E1F96}"/>
                  </a:ext>
                </a:extLst>
              </p14:cNvPr>
              <p14:cNvContentPartPr/>
              <p14:nvPr/>
            </p14:nvContentPartPr>
            <p14:xfrm>
              <a:off x="8794669" y="511462"/>
              <a:ext cx="129600" cy="33480"/>
            </p14:xfrm>
          </p:contentPart>
        </mc:Choice>
        <mc:Fallback xmlns="">
          <p:pic>
            <p:nvPicPr>
              <p:cNvPr id="66" name="Freihand 65">
                <a:extLst>
                  <a:ext uri="{FF2B5EF4-FFF2-40B4-BE49-F238E27FC236}">
                    <a16:creationId xmlns:a16="http://schemas.microsoft.com/office/drawing/2014/main" id="{D626E6DC-FA1B-755D-F3C5-6334A86E1F96}"/>
                  </a:ext>
                </a:extLst>
              </p:cNvPr>
              <p:cNvPicPr/>
              <p:nvPr/>
            </p:nvPicPr>
            <p:blipFill>
              <a:blip r:embed="rId108"/>
              <a:stretch>
                <a:fillRect/>
              </a:stretch>
            </p:blipFill>
            <p:spPr>
              <a:xfrm>
                <a:off x="8785669" y="502462"/>
                <a:ext cx="147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985F933D-E2E3-C8B2-C5B0-F06C1A07B4CF}"/>
                  </a:ext>
                </a:extLst>
              </p14:cNvPr>
              <p14:cNvContentPartPr/>
              <p14:nvPr/>
            </p14:nvContentPartPr>
            <p14:xfrm>
              <a:off x="9035509" y="471502"/>
              <a:ext cx="62640" cy="64440"/>
            </p14:xfrm>
          </p:contentPart>
        </mc:Choice>
        <mc:Fallback xmlns="">
          <p:pic>
            <p:nvPicPr>
              <p:cNvPr id="67" name="Freihand 66">
                <a:extLst>
                  <a:ext uri="{FF2B5EF4-FFF2-40B4-BE49-F238E27FC236}">
                    <a16:creationId xmlns:a16="http://schemas.microsoft.com/office/drawing/2014/main" id="{985F933D-E2E3-C8B2-C5B0-F06C1A07B4CF}"/>
                  </a:ext>
                </a:extLst>
              </p:cNvPr>
              <p:cNvPicPr/>
              <p:nvPr/>
            </p:nvPicPr>
            <p:blipFill>
              <a:blip r:embed="rId110"/>
              <a:stretch>
                <a:fillRect/>
              </a:stretch>
            </p:blipFill>
            <p:spPr>
              <a:xfrm>
                <a:off x="9026869" y="462862"/>
                <a:ext cx="80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060C79A3-16EF-FC57-3D16-D21677F0AC00}"/>
                  </a:ext>
                </a:extLst>
              </p14:cNvPr>
              <p14:cNvContentPartPr/>
              <p14:nvPr/>
            </p14:nvContentPartPr>
            <p14:xfrm>
              <a:off x="9157549" y="489142"/>
              <a:ext cx="199800" cy="69840"/>
            </p14:xfrm>
          </p:contentPart>
        </mc:Choice>
        <mc:Fallback xmlns="">
          <p:pic>
            <p:nvPicPr>
              <p:cNvPr id="68" name="Freihand 67">
                <a:extLst>
                  <a:ext uri="{FF2B5EF4-FFF2-40B4-BE49-F238E27FC236}">
                    <a16:creationId xmlns:a16="http://schemas.microsoft.com/office/drawing/2014/main" id="{060C79A3-16EF-FC57-3D16-D21677F0AC00}"/>
                  </a:ext>
                </a:extLst>
              </p:cNvPr>
              <p:cNvPicPr/>
              <p:nvPr/>
            </p:nvPicPr>
            <p:blipFill>
              <a:blip r:embed="rId112"/>
              <a:stretch>
                <a:fillRect/>
              </a:stretch>
            </p:blipFill>
            <p:spPr>
              <a:xfrm>
                <a:off x="9148549" y="480142"/>
                <a:ext cx="217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528BAF69-3435-A56D-9162-43F5E998421D}"/>
                  </a:ext>
                </a:extLst>
              </p14:cNvPr>
              <p14:cNvContentPartPr/>
              <p14:nvPr/>
            </p14:nvContentPartPr>
            <p14:xfrm>
              <a:off x="9498109" y="372502"/>
              <a:ext cx="230760" cy="199800"/>
            </p14:xfrm>
          </p:contentPart>
        </mc:Choice>
        <mc:Fallback xmlns="">
          <p:pic>
            <p:nvPicPr>
              <p:cNvPr id="69" name="Freihand 68">
                <a:extLst>
                  <a:ext uri="{FF2B5EF4-FFF2-40B4-BE49-F238E27FC236}">
                    <a16:creationId xmlns:a16="http://schemas.microsoft.com/office/drawing/2014/main" id="{528BAF69-3435-A56D-9162-43F5E998421D}"/>
                  </a:ext>
                </a:extLst>
              </p:cNvPr>
              <p:cNvPicPr/>
              <p:nvPr/>
            </p:nvPicPr>
            <p:blipFill>
              <a:blip r:embed="rId114"/>
              <a:stretch>
                <a:fillRect/>
              </a:stretch>
            </p:blipFill>
            <p:spPr>
              <a:xfrm>
                <a:off x="9489109" y="363862"/>
                <a:ext cx="248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8E5F9FDF-DDE7-086C-0AC7-2D66BD0397F4}"/>
                  </a:ext>
                </a:extLst>
              </p14:cNvPr>
              <p14:cNvContentPartPr/>
              <p14:nvPr/>
            </p14:nvContentPartPr>
            <p14:xfrm>
              <a:off x="9514669" y="458902"/>
              <a:ext cx="73800" cy="11880"/>
            </p14:xfrm>
          </p:contentPart>
        </mc:Choice>
        <mc:Fallback xmlns="">
          <p:pic>
            <p:nvPicPr>
              <p:cNvPr id="70" name="Freihand 69">
                <a:extLst>
                  <a:ext uri="{FF2B5EF4-FFF2-40B4-BE49-F238E27FC236}">
                    <a16:creationId xmlns:a16="http://schemas.microsoft.com/office/drawing/2014/main" id="{8E5F9FDF-DDE7-086C-0AC7-2D66BD0397F4}"/>
                  </a:ext>
                </a:extLst>
              </p:cNvPr>
              <p:cNvPicPr/>
              <p:nvPr/>
            </p:nvPicPr>
            <p:blipFill>
              <a:blip r:embed="rId116"/>
              <a:stretch>
                <a:fillRect/>
              </a:stretch>
            </p:blipFill>
            <p:spPr>
              <a:xfrm>
                <a:off x="9505669" y="449902"/>
                <a:ext cx="91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8326ED85-2783-3C54-96B3-6687B2AEF698}"/>
                  </a:ext>
                </a:extLst>
              </p14:cNvPr>
              <p14:cNvContentPartPr/>
              <p14:nvPr/>
            </p14:nvContentPartPr>
            <p14:xfrm>
              <a:off x="9726349" y="495982"/>
              <a:ext cx="102600" cy="68400"/>
            </p14:xfrm>
          </p:contentPart>
        </mc:Choice>
        <mc:Fallback xmlns="">
          <p:pic>
            <p:nvPicPr>
              <p:cNvPr id="71" name="Freihand 70">
                <a:extLst>
                  <a:ext uri="{FF2B5EF4-FFF2-40B4-BE49-F238E27FC236}">
                    <a16:creationId xmlns:a16="http://schemas.microsoft.com/office/drawing/2014/main" id="{8326ED85-2783-3C54-96B3-6687B2AEF698}"/>
                  </a:ext>
                </a:extLst>
              </p:cNvPr>
              <p:cNvPicPr/>
              <p:nvPr/>
            </p:nvPicPr>
            <p:blipFill>
              <a:blip r:embed="rId118"/>
              <a:stretch>
                <a:fillRect/>
              </a:stretch>
            </p:blipFill>
            <p:spPr>
              <a:xfrm>
                <a:off x="9717349" y="486982"/>
                <a:ext cx="120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CD1ED059-D540-E179-0D58-782DC582C3AE}"/>
                  </a:ext>
                </a:extLst>
              </p14:cNvPr>
              <p14:cNvContentPartPr/>
              <p14:nvPr/>
            </p14:nvContentPartPr>
            <p14:xfrm>
              <a:off x="9886909" y="367822"/>
              <a:ext cx="193680" cy="178560"/>
            </p14:xfrm>
          </p:contentPart>
        </mc:Choice>
        <mc:Fallback xmlns="">
          <p:pic>
            <p:nvPicPr>
              <p:cNvPr id="72" name="Freihand 71">
                <a:extLst>
                  <a:ext uri="{FF2B5EF4-FFF2-40B4-BE49-F238E27FC236}">
                    <a16:creationId xmlns:a16="http://schemas.microsoft.com/office/drawing/2014/main" id="{CD1ED059-D540-E179-0D58-782DC582C3AE}"/>
                  </a:ext>
                </a:extLst>
              </p:cNvPr>
              <p:cNvPicPr/>
              <p:nvPr/>
            </p:nvPicPr>
            <p:blipFill>
              <a:blip r:embed="rId120"/>
              <a:stretch>
                <a:fillRect/>
              </a:stretch>
            </p:blipFill>
            <p:spPr>
              <a:xfrm>
                <a:off x="9877909" y="358822"/>
                <a:ext cx="211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DEA5A550-29CF-9A1E-499D-83390BCCF419}"/>
                  </a:ext>
                </a:extLst>
              </p14:cNvPr>
              <p14:cNvContentPartPr/>
              <p14:nvPr/>
            </p14:nvContentPartPr>
            <p14:xfrm>
              <a:off x="10129549" y="375382"/>
              <a:ext cx="165960" cy="150120"/>
            </p14:xfrm>
          </p:contentPart>
        </mc:Choice>
        <mc:Fallback xmlns="">
          <p:pic>
            <p:nvPicPr>
              <p:cNvPr id="73" name="Freihand 72">
                <a:extLst>
                  <a:ext uri="{FF2B5EF4-FFF2-40B4-BE49-F238E27FC236}">
                    <a16:creationId xmlns:a16="http://schemas.microsoft.com/office/drawing/2014/main" id="{DEA5A550-29CF-9A1E-499D-83390BCCF419}"/>
                  </a:ext>
                </a:extLst>
              </p:cNvPr>
              <p:cNvPicPr/>
              <p:nvPr/>
            </p:nvPicPr>
            <p:blipFill>
              <a:blip r:embed="rId122"/>
              <a:stretch>
                <a:fillRect/>
              </a:stretch>
            </p:blipFill>
            <p:spPr>
              <a:xfrm>
                <a:off x="10120549" y="366382"/>
                <a:ext cx="183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32903A20-45FA-B4B8-EC51-5B01F91D14D4}"/>
                  </a:ext>
                </a:extLst>
              </p14:cNvPr>
              <p14:cNvContentPartPr/>
              <p14:nvPr/>
            </p14:nvContentPartPr>
            <p14:xfrm>
              <a:off x="10453909" y="463222"/>
              <a:ext cx="229320" cy="85320"/>
            </p14:xfrm>
          </p:contentPart>
        </mc:Choice>
        <mc:Fallback xmlns="">
          <p:pic>
            <p:nvPicPr>
              <p:cNvPr id="74" name="Freihand 73">
                <a:extLst>
                  <a:ext uri="{FF2B5EF4-FFF2-40B4-BE49-F238E27FC236}">
                    <a16:creationId xmlns:a16="http://schemas.microsoft.com/office/drawing/2014/main" id="{32903A20-45FA-B4B8-EC51-5B01F91D14D4}"/>
                  </a:ext>
                </a:extLst>
              </p:cNvPr>
              <p:cNvPicPr/>
              <p:nvPr/>
            </p:nvPicPr>
            <p:blipFill>
              <a:blip r:embed="rId124"/>
              <a:stretch>
                <a:fillRect/>
              </a:stretch>
            </p:blipFill>
            <p:spPr>
              <a:xfrm>
                <a:off x="10444909" y="454582"/>
                <a:ext cx="246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1CFBF7AB-D04D-D6A1-393A-6DE4BCAFAA04}"/>
                  </a:ext>
                </a:extLst>
              </p14:cNvPr>
              <p14:cNvContentPartPr/>
              <p14:nvPr/>
            </p14:nvContentPartPr>
            <p14:xfrm>
              <a:off x="10753789" y="454582"/>
              <a:ext cx="224280" cy="66960"/>
            </p14:xfrm>
          </p:contentPart>
        </mc:Choice>
        <mc:Fallback xmlns="">
          <p:pic>
            <p:nvPicPr>
              <p:cNvPr id="75" name="Freihand 74">
                <a:extLst>
                  <a:ext uri="{FF2B5EF4-FFF2-40B4-BE49-F238E27FC236}">
                    <a16:creationId xmlns:a16="http://schemas.microsoft.com/office/drawing/2014/main" id="{1CFBF7AB-D04D-D6A1-393A-6DE4BCAFAA04}"/>
                  </a:ext>
                </a:extLst>
              </p:cNvPr>
              <p:cNvPicPr/>
              <p:nvPr/>
            </p:nvPicPr>
            <p:blipFill>
              <a:blip r:embed="rId126"/>
              <a:stretch>
                <a:fillRect/>
              </a:stretch>
            </p:blipFill>
            <p:spPr>
              <a:xfrm>
                <a:off x="10744789" y="445942"/>
                <a:ext cx="241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8570B025-EC6B-A8A3-065A-C1E6AA8D5857}"/>
                  </a:ext>
                </a:extLst>
              </p14:cNvPr>
              <p14:cNvContentPartPr/>
              <p14:nvPr/>
            </p14:nvContentPartPr>
            <p14:xfrm>
              <a:off x="10990309" y="336502"/>
              <a:ext cx="165600" cy="165600"/>
            </p14:xfrm>
          </p:contentPart>
        </mc:Choice>
        <mc:Fallback xmlns="">
          <p:pic>
            <p:nvPicPr>
              <p:cNvPr id="76" name="Freihand 75">
                <a:extLst>
                  <a:ext uri="{FF2B5EF4-FFF2-40B4-BE49-F238E27FC236}">
                    <a16:creationId xmlns:a16="http://schemas.microsoft.com/office/drawing/2014/main" id="{8570B025-EC6B-A8A3-065A-C1E6AA8D5857}"/>
                  </a:ext>
                </a:extLst>
              </p:cNvPr>
              <p:cNvPicPr/>
              <p:nvPr/>
            </p:nvPicPr>
            <p:blipFill>
              <a:blip r:embed="rId128"/>
              <a:stretch>
                <a:fillRect/>
              </a:stretch>
            </p:blipFill>
            <p:spPr>
              <a:xfrm>
                <a:off x="10981669" y="327502"/>
                <a:ext cx="183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89CAE41A-52D4-CAFE-F17E-B24EA7E06BFE}"/>
                  </a:ext>
                </a:extLst>
              </p14:cNvPr>
              <p14:cNvContentPartPr/>
              <p14:nvPr/>
            </p14:nvContentPartPr>
            <p14:xfrm>
              <a:off x="11083189" y="497062"/>
              <a:ext cx="42120" cy="26280"/>
            </p14:xfrm>
          </p:contentPart>
        </mc:Choice>
        <mc:Fallback xmlns="">
          <p:pic>
            <p:nvPicPr>
              <p:cNvPr id="77" name="Freihand 76">
                <a:extLst>
                  <a:ext uri="{FF2B5EF4-FFF2-40B4-BE49-F238E27FC236}">
                    <a16:creationId xmlns:a16="http://schemas.microsoft.com/office/drawing/2014/main" id="{89CAE41A-52D4-CAFE-F17E-B24EA7E06BFE}"/>
                  </a:ext>
                </a:extLst>
              </p:cNvPr>
              <p:cNvPicPr/>
              <p:nvPr/>
            </p:nvPicPr>
            <p:blipFill>
              <a:blip r:embed="rId130"/>
              <a:stretch>
                <a:fillRect/>
              </a:stretch>
            </p:blipFill>
            <p:spPr>
              <a:xfrm>
                <a:off x="11074549" y="488062"/>
                <a:ext cx="59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A629F9A6-746C-B30A-9327-856D7774A71E}"/>
                  </a:ext>
                </a:extLst>
              </p14:cNvPr>
              <p14:cNvContentPartPr/>
              <p14:nvPr/>
            </p14:nvContentPartPr>
            <p14:xfrm>
              <a:off x="11175709" y="315622"/>
              <a:ext cx="299520" cy="218880"/>
            </p14:xfrm>
          </p:contentPart>
        </mc:Choice>
        <mc:Fallback xmlns="">
          <p:pic>
            <p:nvPicPr>
              <p:cNvPr id="78" name="Freihand 77">
                <a:extLst>
                  <a:ext uri="{FF2B5EF4-FFF2-40B4-BE49-F238E27FC236}">
                    <a16:creationId xmlns:a16="http://schemas.microsoft.com/office/drawing/2014/main" id="{A629F9A6-746C-B30A-9327-856D7774A71E}"/>
                  </a:ext>
                </a:extLst>
              </p:cNvPr>
              <p:cNvPicPr/>
              <p:nvPr/>
            </p:nvPicPr>
            <p:blipFill>
              <a:blip r:embed="rId132"/>
              <a:stretch>
                <a:fillRect/>
              </a:stretch>
            </p:blipFill>
            <p:spPr>
              <a:xfrm>
                <a:off x="11166709" y="306982"/>
                <a:ext cx="317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A1E17110-0AA7-40E9-A243-DF4F304AD2F5}"/>
                  </a:ext>
                </a:extLst>
              </p14:cNvPr>
              <p14:cNvContentPartPr/>
              <p14:nvPr/>
            </p14:nvContentPartPr>
            <p14:xfrm>
              <a:off x="11365429" y="411382"/>
              <a:ext cx="157320" cy="30960"/>
            </p14:xfrm>
          </p:contentPart>
        </mc:Choice>
        <mc:Fallback xmlns="">
          <p:pic>
            <p:nvPicPr>
              <p:cNvPr id="79" name="Freihand 78">
                <a:extLst>
                  <a:ext uri="{FF2B5EF4-FFF2-40B4-BE49-F238E27FC236}">
                    <a16:creationId xmlns:a16="http://schemas.microsoft.com/office/drawing/2014/main" id="{A1E17110-0AA7-40E9-A243-DF4F304AD2F5}"/>
                  </a:ext>
                </a:extLst>
              </p:cNvPr>
              <p:cNvPicPr/>
              <p:nvPr/>
            </p:nvPicPr>
            <p:blipFill>
              <a:blip r:embed="rId134"/>
              <a:stretch>
                <a:fillRect/>
              </a:stretch>
            </p:blipFill>
            <p:spPr>
              <a:xfrm>
                <a:off x="11356789" y="402382"/>
                <a:ext cx="174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97D8C72E-7A10-293B-A6FA-E436DA217B8C}"/>
                  </a:ext>
                </a:extLst>
              </p14:cNvPr>
              <p14:cNvContentPartPr/>
              <p14:nvPr/>
            </p14:nvContentPartPr>
            <p14:xfrm>
              <a:off x="7963429" y="787582"/>
              <a:ext cx="293760" cy="203040"/>
            </p14:xfrm>
          </p:contentPart>
        </mc:Choice>
        <mc:Fallback xmlns="">
          <p:pic>
            <p:nvPicPr>
              <p:cNvPr id="98" name="Freihand 97">
                <a:extLst>
                  <a:ext uri="{FF2B5EF4-FFF2-40B4-BE49-F238E27FC236}">
                    <a16:creationId xmlns:a16="http://schemas.microsoft.com/office/drawing/2014/main" id="{97D8C72E-7A10-293B-A6FA-E436DA217B8C}"/>
                  </a:ext>
                </a:extLst>
              </p:cNvPr>
              <p:cNvPicPr/>
              <p:nvPr/>
            </p:nvPicPr>
            <p:blipFill>
              <a:blip r:embed="rId136"/>
              <a:stretch>
                <a:fillRect/>
              </a:stretch>
            </p:blipFill>
            <p:spPr>
              <a:xfrm>
                <a:off x="7954429" y="778582"/>
                <a:ext cx="311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C0CAF315-0922-48E1-6054-74BE4028497B}"/>
                  </a:ext>
                </a:extLst>
              </p14:cNvPr>
              <p14:cNvContentPartPr/>
              <p14:nvPr/>
            </p14:nvContentPartPr>
            <p14:xfrm>
              <a:off x="8451949" y="867142"/>
              <a:ext cx="127800" cy="122400"/>
            </p14:xfrm>
          </p:contentPart>
        </mc:Choice>
        <mc:Fallback xmlns="">
          <p:pic>
            <p:nvPicPr>
              <p:cNvPr id="99" name="Freihand 98">
                <a:extLst>
                  <a:ext uri="{FF2B5EF4-FFF2-40B4-BE49-F238E27FC236}">
                    <a16:creationId xmlns:a16="http://schemas.microsoft.com/office/drawing/2014/main" id="{C0CAF315-0922-48E1-6054-74BE4028497B}"/>
                  </a:ext>
                </a:extLst>
              </p:cNvPr>
              <p:cNvPicPr/>
              <p:nvPr/>
            </p:nvPicPr>
            <p:blipFill>
              <a:blip r:embed="rId138"/>
              <a:stretch>
                <a:fillRect/>
              </a:stretch>
            </p:blipFill>
            <p:spPr>
              <a:xfrm>
                <a:off x="8442949" y="858142"/>
                <a:ext cx="145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1" name="Freihand 100">
                <a:extLst>
                  <a:ext uri="{FF2B5EF4-FFF2-40B4-BE49-F238E27FC236}">
                    <a16:creationId xmlns:a16="http://schemas.microsoft.com/office/drawing/2014/main" id="{8456DF24-26E2-57F6-F682-E570644BBF9C}"/>
                  </a:ext>
                </a:extLst>
              </p14:cNvPr>
              <p14:cNvContentPartPr/>
              <p14:nvPr/>
            </p14:nvContentPartPr>
            <p14:xfrm>
              <a:off x="8634109" y="882982"/>
              <a:ext cx="348120" cy="75600"/>
            </p14:xfrm>
          </p:contentPart>
        </mc:Choice>
        <mc:Fallback xmlns="">
          <p:pic>
            <p:nvPicPr>
              <p:cNvPr id="101" name="Freihand 100">
                <a:extLst>
                  <a:ext uri="{FF2B5EF4-FFF2-40B4-BE49-F238E27FC236}">
                    <a16:creationId xmlns:a16="http://schemas.microsoft.com/office/drawing/2014/main" id="{8456DF24-26E2-57F6-F682-E570644BBF9C}"/>
                  </a:ext>
                </a:extLst>
              </p:cNvPr>
              <p:cNvPicPr/>
              <p:nvPr/>
            </p:nvPicPr>
            <p:blipFill>
              <a:blip r:embed="rId140"/>
              <a:stretch>
                <a:fillRect/>
              </a:stretch>
            </p:blipFill>
            <p:spPr>
              <a:xfrm>
                <a:off x="8625109" y="873982"/>
                <a:ext cx="365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2" name="Freihand 101">
                <a:extLst>
                  <a:ext uri="{FF2B5EF4-FFF2-40B4-BE49-F238E27FC236}">
                    <a16:creationId xmlns:a16="http://schemas.microsoft.com/office/drawing/2014/main" id="{95CAFBFA-9834-CC0A-BE16-14726842B653}"/>
                  </a:ext>
                </a:extLst>
              </p14:cNvPr>
              <p14:cNvContentPartPr/>
              <p14:nvPr/>
            </p14:nvContentPartPr>
            <p14:xfrm>
              <a:off x="9063949" y="875422"/>
              <a:ext cx="129600" cy="100800"/>
            </p14:xfrm>
          </p:contentPart>
        </mc:Choice>
        <mc:Fallback xmlns="">
          <p:pic>
            <p:nvPicPr>
              <p:cNvPr id="102" name="Freihand 101">
                <a:extLst>
                  <a:ext uri="{FF2B5EF4-FFF2-40B4-BE49-F238E27FC236}">
                    <a16:creationId xmlns:a16="http://schemas.microsoft.com/office/drawing/2014/main" id="{95CAFBFA-9834-CC0A-BE16-14726842B653}"/>
                  </a:ext>
                </a:extLst>
              </p:cNvPr>
              <p:cNvPicPr/>
              <p:nvPr/>
            </p:nvPicPr>
            <p:blipFill>
              <a:blip r:embed="rId142"/>
              <a:stretch>
                <a:fillRect/>
              </a:stretch>
            </p:blipFill>
            <p:spPr>
              <a:xfrm>
                <a:off x="9055309" y="866782"/>
                <a:ext cx="147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 name="Freihand 102">
                <a:extLst>
                  <a:ext uri="{FF2B5EF4-FFF2-40B4-BE49-F238E27FC236}">
                    <a16:creationId xmlns:a16="http://schemas.microsoft.com/office/drawing/2014/main" id="{EDBE7BDD-245C-26F3-5EF7-E4EB29DCFB3A}"/>
                  </a:ext>
                </a:extLst>
              </p14:cNvPr>
              <p14:cNvContentPartPr/>
              <p14:nvPr/>
            </p14:nvContentPartPr>
            <p14:xfrm>
              <a:off x="9433309" y="848422"/>
              <a:ext cx="270000" cy="118080"/>
            </p14:xfrm>
          </p:contentPart>
        </mc:Choice>
        <mc:Fallback xmlns="">
          <p:pic>
            <p:nvPicPr>
              <p:cNvPr id="103" name="Freihand 102">
                <a:extLst>
                  <a:ext uri="{FF2B5EF4-FFF2-40B4-BE49-F238E27FC236}">
                    <a16:creationId xmlns:a16="http://schemas.microsoft.com/office/drawing/2014/main" id="{EDBE7BDD-245C-26F3-5EF7-E4EB29DCFB3A}"/>
                  </a:ext>
                </a:extLst>
              </p:cNvPr>
              <p:cNvPicPr/>
              <p:nvPr/>
            </p:nvPicPr>
            <p:blipFill>
              <a:blip r:embed="rId144"/>
              <a:stretch>
                <a:fillRect/>
              </a:stretch>
            </p:blipFill>
            <p:spPr>
              <a:xfrm>
                <a:off x="9424669" y="839422"/>
                <a:ext cx="287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4" name="Freihand 103">
                <a:extLst>
                  <a:ext uri="{FF2B5EF4-FFF2-40B4-BE49-F238E27FC236}">
                    <a16:creationId xmlns:a16="http://schemas.microsoft.com/office/drawing/2014/main" id="{B8116A94-DBE4-B400-5CA5-4129186A64A0}"/>
                  </a:ext>
                </a:extLst>
              </p14:cNvPr>
              <p14:cNvContentPartPr/>
              <p14:nvPr/>
            </p14:nvContentPartPr>
            <p14:xfrm>
              <a:off x="9728509" y="881902"/>
              <a:ext cx="90000" cy="74520"/>
            </p14:xfrm>
          </p:contentPart>
        </mc:Choice>
        <mc:Fallback xmlns="">
          <p:pic>
            <p:nvPicPr>
              <p:cNvPr id="104" name="Freihand 103">
                <a:extLst>
                  <a:ext uri="{FF2B5EF4-FFF2-40B4-BE49-F238E27FC236}">
                    <a16:creationId xmlns:a16="http://schemas.microsoft.com/office/drawing/2014/main" id="{B8116A94-DBE4-B400-5CA5-4129186A64A0}"/>
                  </a:ext>
                </a:extLst>
              </p:cNvPr>
              <p:cNvPicPr/>
              <p:nvPr/>
            </p:nvPicPr>
            <p:blipFill>
              <a:blip r:embed="rId146"/>
              <a:stretch>
                <a:fillRect/>
              </a:stretch>
            </p:blipFill>
            <p:spPr>
              <a:xfrm>
                <a:off x="9719509" y="872902"/>
                <a:ext cx="107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7" name="Freihand 106">
                <a:extLst>
                  <a:ext uri="{FF2B5EF4-FFF2-40B4-BE49-F238E27FC236}">
                    <a16:creationId xmlns:a16="http://schemas.microsoft.com/office/drawing/2014/main" id="{C17276F6-3A80-D76F-B6DD-578EC4460903}"/>
                  </a:ext>
                </a:extLst>
              </p14:cNvPr>
              <p14:cNvContentPartPr/>
              <p14:nvPr/>
            </p14:nvContentPartPr>
            <p14:xfrm>
              <a:off x="9868189" y="748342"/>
              <a:ext cx="156600" cy="232920"/>
            </p14:xfrm>
          </p:contentPart>
        </mc:Choice>
        <mc:Fallback xmlns="">
          <p:pic>
            <p:nvPicPr>
              <p:cNvPr id="107" name="Freihand 106">
                <a:extLst>
                  <a:ext uri="{FF2B5EF4-FFF2-40B4-BE49-F238E27FC236}">
                    <a16:creationId xmlns:a16="http://schemas.microsoft.com/office/drawing/2014/main" id="{C17276F6-3A80-D76F-B6DD-578EC4460903}"/>
                  </a:ext>
                </a:extLst>
              </p:cNvPr>
              <p:cNvPicPr/>
              <p:nvPr/>
            </p:nvPicPr>
            <p:blipFill>
              <a:blip r:embed="rId148"/>
              <a:stretch>
                <a:fillRect/>
              </a:stretch>
            </p:blipFill>
            <p:spPr>
              <a:xfrm>
                <a:off x="9859549" y="739342"/>
                <a:ext cx="174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8" name="Freihand 107">
                <a:extLst>
                  <a:ext uri="{FF2B5EF4-FFF2-40B4-BE49-F238E27FC236}">
                    <a16:creationId xmlns:a16="http://schemas.microsoft.com/office/drawing/2014/main" id="{EB1C2AA9-1212-B6F3-7765-1A2645F6FA04}"/>
                  </a:ext>
                </a:extLst>
              </p14:cNvPr>
              <p14:cNvContentPartPr/>
              <p14:nvPr/>
            </p14:nvContentPartPr>
            <p14:xfrm>
              <a:off x="9980509" y="914302"/>
              <a:ext cx="34560" cy="59040"/>
            </p14:xfrm>
          </p:contentPart>
        </mc:Choice>
        <mc:Fallback xmlns="">
          <p:pic>
            <p:nvPicPr>
              <p:cNvPr id="108" name="Freihand 107">
                <a:extLst>
                  <a:ext uri="{FF2B5EF4-FFF2-40B4-BE49-F238E27FC236}">
                    <a16:creationId xmlns:a16="http://schemas.microsoft.com/office/drawing/2014/main" id="{EB1C2AA9-1212-B6F3-7765-1A2645F6FA04}"/>
                  </a:ext>
                </a:extLst>
              </p:cNvPr>
              <p:cNvPicPr/>
              <p:nvPr/>
            </p:nvPicPr>
            <p:blipFill>
              <a:blip r:embed="rId150"/>
              <a:stretch>
                <a:fillRect/>
              </a:stretch>
            </p:blipFill>
            <p:spPr>
              <a:xfrm>
                <a:off x="9971869" y="905662"/>
                <a:ext cx="52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9" name="Freihand 108">
                <a:extLst>
                  <a:ext uri="{FF2B5EF4-FFF2-40B4-BE49-F238E27FC236}">
                    <a16:creationId xmlns:a16="http://schemas.microsoft.com/office/drawing/2014/main" id="{D05D8E63-312C-9B62-777D-D1A02B5074BC}"/>
                  </a:ext>
                </a:extLst>
              </p14:cNvPr>
              <p14:cNvContentPartPr/>
              <p14:nvPr/>
            </p14:nvContentPartPr>
            <p14:xfrm>
              <a:off x="10054669" y="739342"/>
              <a:ext cx="206640" cy="227880"/>
            </p14:xfrm>
          </p:contentPart>
        </mc:Choice>
        <mc:Fallback xmlns="">
          <p:pic>
            <p:nvPicPr>
              <p:cNvPr id="109" name="Freihand 108">
                <a:extLst>
                  <a:ext uri="{FF2B5EF4-FFF2-40B4-BE49-F238E27FC236}">
                    <a16:creationId xmlns:a16="http://schemas.microsoft.com/office/drawing/2014/main" id="{D05D8E63-312C-9B62-777D-D1A02B5074BC}"/>
                  </a:ext>
                </a:extLst>
              </p:cNvPr>
              <p:cNvPicPr/>
              <p:nvPr/>
            </p:nvPicPr>
            <p:blipFill>
              <a:blip r:embed="rId152"/>
              <a:stretch>
                <a:fillRect/>
              </a:stretch>
            </p:blipFill>
            <p:spPr>
              <a:xfrm>
                <a:off x="10046029" y="730702"/>
                <a:ext cx="2242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0" name="Freihand 109">
                <a:extLst>
                  <a:ext uri="{FF2B5EF4-FFF2-40B4-BE49-F238E27FC236}">
                    <a16:creationId xmlns:a16="http://schemas.microsoft.com/office/drawing/2014/main" id="{769F8A78-9AC5-1996-5FBD-DAFE6C927090}"/>
                  </a:ext>
                </a:extLst>
              </p14:cNvPr>
              <p14:cNvContentPartPr/>
              <p14:nvPr/>
            </p14:nvContentPartPr>
            <p14:xfrm>
              <a:off x="10486309" y="863182"/>
              <a:ext cx="142200" cy="131760"/>
            </p14:xfrm>
          </p:contentPart>
        </mc:Choice>
        <mc:Fallback xmlns="">
          <p:pic>
            <p:nvPicPr>
              <p:cNvPr id="110" name="Freihand 109">
                <a:extLst>
                  <a:ext uri="{FF2B5EF4-FFF2-40B4-BE49-F238E27FC236}">
                    <a16:creationId xmlns:a16="http://schemas.microsoft.com/office/drawing/2014/main" id="{769F8A78-9AC5-1996-5FBD-DAFE6C927090}"/>
                  </a:ext>
                </a:extLst>
              </p:cNvPr>
              <p:cNvPicPr/>
              <p:nvPr/>
            </p:nvPicPr>
            <p:blipFill>
              <a:blip r:embed="rId154"/>
              <a:stretch>
                <a:fillRect/>
              </a:stretch>
            </p:blipFill>
            <p:spPr>
              <a:xfrm>
                <a:off x="10477309" y="854542"/>
                <a:ext cx="159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 name="Freihand 110">
                <a:extLst>
                  <a:ext uri="{FF2B5EF4-FFF2-40B4-BE49-F238E27FC236}">
                    <a16:creationId xmlns:a16="http://schemas.microsoft.com/office/drawing/2014/main" id="{49940A61-CCB1-0FF6-1A68-E75FFB064F3A}"/>
                  </a:ext>
                </a:extLst>
              </p14:cNvPr>
              <p14:cNvContentPartPr/>
              <p14:nvPr/>
            </p14:nvContentPartPr>
            <p14:xfrm>
              <a:off x="10687189" y="738262"/>
              <a:ext cx="128160" cy="234720"/>
            </p14:xfrm>
          </p:contentPart>
        </mc:Choice>
        <mc:Fallback xmlns="">
          <p:pic>
            <p:nvPicPr>
              <p:cNvPr id="111" name="Freihand 110">
                <a:extLst>
                  <a:ext uri="{FF2B5EF4-FFF2-40B4-BE49-F238E27FC236}">
                    <a16:creationId xmlns:a16="http://schemas.microsoft.com/office/drawing/2014/main" id="{49940A61-CCB1-0FF6-1A68-E75FFB064F3A}"/>
                  </a:ext>
                </a:extLst>
              </p:cNvPr>
              <p:cNvPicPr/>
              <p:nvPr/>
            </p:nvPicPr>
            <p:blipFill>
              <a:blip r:embed="rId156"/>
              <a:stretch>
                <a:fillRect/>
              </a:stretch>
            </p:blipFill>
            <p:spPr>
              <a:xfrm>
                <a:off x="10678549" y="729622"/>
                <a:ext cx="145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 name="Freihand 113">
                <a:extLst>
                  <a:ext uri="{FF2B5EF4-FFF2-40B4-BE49-F238E27FC236}">
                    <a16:creationId xmlns:a16="http://schemas.microsoft.com/office/drawing/2014/main" id="{28539AD0-904A-1F95-85FD-A51C6FD3063D}"/>
                  </a:ext>
                </a:extLst>
              </p14:cNvPr>
              <p14:cNvContentPartPr/>
              <p14:nvPr/>
            </p14:nvContentPartPr>
            <p14:xfrm>
              <a:off x="10859629" y="840142"/>
              <a:ext cx="308520" cy="109440"/>
            </p14:xfrm>
          </p:contentPart>
        </mc:Choice>
        <mc:Fallback xmlns="">
          <p:pic>
            <p:nvPicPr>
              <p:cNvPr id="114" name="Freihand 113">
                <a:extLst>
                  <a:ext uri="{FF2B5EF4-FFF2-40B4-BE49-F238E27FC236}">
                    <a16:creationId xmlns:a16="http://schemas.microsoft.com/office/drawing/2014/main" id="{28539AD0-904A-1F95-85FD-A51C6FD3063D}"/>
                  </a:ext>
                </a:extLst>
              </p:cNvPr>
              <p:cNvPicPr/>
              <p:nvPr/>
            </p:nvPicPr>
            <p:blipFill>
              <a:blip r:embed="rId158"/>
              <a:stretch>
                <a:fillRect/>
              </a:stretch>
            </p:blipFill>
            <p:spPr>
              <a:xfrm>
                <a:off x="10850629" y="831142"/>
                <a:ext cx="326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5" name="Freihand 114">
                <a:extLst>
                  <a:ext uri="{FF2B5EF4-FFF2-40B4-BE49-F238E27FC236}">
                    <a16:creationId xmlns:a16="http://schemas.microsoft.com/office/drawing/2014/main" id="{21A3C405-53FE-6E56-9E60-D8CFFC16CAC7}"/>
                  </a:ext>
                </a:extLst>
              </p14:cNvPr>
              <p14:cNvContentPartPr/>
              <p14:nvPr/>
            </p14:nvContentPartPr>
            <p14:xfrm>
              <a:off x="11352469" y="732142"/>
              <a:ext cx="271080" cy="357480"/>
            </p14:xfrm>
          </p:contentPart>
        </mc:Choice>
        <mc:Fallback xmlns="">
          <p:pic>
            <p:nvPicPr>
              <p:cNvPr id="115" name="Freihand 114">
                <a:extLst>
                  <a:ext uri="{FF2B5EF4-FFF2-40B4-BE49-F238E27FC236}">
                    <a16:creationId xmlns:a16="http://schemas.microsoft.com/office/drawing/2014/main" id="{21A3C405-53FE-6E56-9E60-D8CFFC16CAC7}"/>
                  </a:ext>
                </a:extLst>
              </p:cNvPr>
              <p:cNvPicPr/>
              <p:nvPr/>
            </p:nvPicPr>
            <p:blipFill>
              <a:blip r:embed="rId160"/>
              <a:stretch>
                <a:fillRect/>
              </a:stretch>
            </p:blipFill>
            <p:spPr>
              <a:xfrm>
                <a:off x="11343469" y="723142"/>
                <a:ext cx="288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7449B27C-E073-579D-A125-D394BA55EDE5}"/>
                  </a:ext>
                </a:extLst>
              </p14:cNvPr>
              <p14:cNvContentPartPr/>
              <p14:nvPr/>
            </p14:nvContentPartPr>
            <p14:xfrm>
              <a:off x="5247949" y="935542"/>
              <a:ext cx="26280" cy="205200"/>
            </p14:xfrm>
          </p:contentPart>
        </mc:Choice>
        <mc:Fallback xmlns="">
          <p:pic>
            <p:nvPicPr>
              <p:cNvPr id="83" name="Freihand 82">
                <a:extLst>
                  <a:ext uri="{FF2B5EF4-FFF2-40B4-BE49-F238E27FC236}">
                    <a16:creationId xmlns:a16="http://schemas.microsoft.com/office/drawing/2014/main" id="{7449B27C-E073-579D-A125-D394BA55EDE5}"/>
                  </a:ext>
                </a:extLst>
              </p:cNvPr>
              <p:cNvPicPr/>
              <p:nvPr/>
            </p:nvPicPr>
            <p:blipFill>
              <a:blip r:embed="rId162"/>
              <a:stretch>
                <a:fillRect/>
              </a:stretch>
            </p:blipFill>
            <p:spPr>
              <a:xfrm>
                <a:off x="5239309" y="926542"/>
                <a:ext cx="43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902C268F-B824-ACA9-BDB5-49D0BF3C5CA3}"/>
                  </a:ext>
                </a:extLst>
              </p14:cNvPr>
              <p14:cNvContentPartPr/>
              <p14:nvPr/>
            </p14:nvContentPartPr>
            <p14:xfrm>
              <a:off x="5189269" y="870742"/>
              <a:ext cx="218880" cy="335880"/>
            </p14:xfrm>
          </p:contentPart>
        </mc:Choice>
        <mc:Fallback xmlns="">
          <p:pic>
            <p:nvPicPr>
              <p:cNvPr id="84" name="Freihand 83">
                <a:extLst>
                  <a:ext uri="{FF2B5EF4-FFF2-40B4-BE49-F238E27FC236}">
                    <a16:creationId xmlns:a16="http://schemas.microsoft.com/office/drawing/2014/main" id="{902C268F-B824-ACA9-BDB5-49D0BF3C5CA3}"/>
                  </a:ext>
                </a:extLst>
              </p:cNvPr>
              <p:cNvPicPr/>
              <p:nvPr/>
            </p:nvPicPr>
            <p:blipFill>
              <a:blip r:embed="rId164"/>
              <a:stretch>
                <a:fillRect/>
              </a:stretch>
            </p:blipFill>
            <p:spPr>
              <a:xfrm>
                <a:off x="5180269" y="862102"/>
                <a:ext cx="2365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5" name="Freihand 84">
                <a:extLst>
                  <a:ext uri="{FF2B5EF4-FFF2-40B4-BE49-F238E27FC236}">
                    <a16:creationId xmlns:a16="http://schemas.microsoft.com/office/drawing/2014/main" id="{970B6B37-4AFA-421D-212D-AD3438573F9F}"/>
                  </a:ext>
                </a:extLst>
              </p14:cNvPr>
              <p14:cNvContentPartPr/>
              <p14:nvPr/>
            </p14:nvContentPartPr>
            <p14:xfrm>
              <a:off x="5575549" y="1000342"/>
              <a:ext cx="12600" cy="6480"/>
            </p14:xfrm>
          </p:contentPart>
        </mc:Choice>
        <mc:Fallback xmlns="">
          <p:pic>
            <p:nvPicPr>
              <p:cNvPr id="85" name="Freihand 84">
                <a:extLst>
                  <a:ext uri="{FF2B5EF4-FFF2-40B4-BE49-F238E27FC236}">
                    <a16:creationId xmlns:a16="http://schemas.microsoft.com/office/drawing/2014/main" id="{970B6B37-4AFA-421D-212D-AD3438573F9F}"/>
                  </a:ext>
                </a:extLst>
              </p:cNvPr>
              <p:cNvPicPr/>
              <p:nvPr/>
            </p:nvPicPr>
            <p:blipFill>
              <a:blip r:embed="rId166"/>
              <a:stretch>
                <a:fillRect/>
              </a:stretch>
            </p:blipFill>
            <p:spPr>
              <a:xfrm>
                <a:off x="5566909" y="991702"/>
                <a:ext cx="30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E1DB592D-CF82-0E3E-E753-A7E5E7983A22}"/>
                  </a:ext>
                </a:extLst>
              </p14:cNvPr>
              <p14:cNvContentPartPr/>
              <p14:nvPr/>
            </p14:nvContentPartPr>
            <p14:xfrm>
              <a:off x="5563669" y="1115902"/>
              <a:ext cx="2520" cy="15840"/>
            </p14:xfrm>
          </p:contentPart>
        </mc:Choice>
        <mc:Fallback xmlns="">
          <p:pic>
            <p:nvPicPr>
              <p:cNvPr id="86" name="Freihand 85">
                <a:extLst>
                  <a:ext uri="{FF2B5EF4-FFF2-40B4-BE49-F238E27FC236}">
                    <a16:creationId xmlns:a16="http://schemas.microsoft.com/office/drawing/2014/main" id="{E1DB592D-CF82-0E3E-E753-A7E5E7983A22}"/>
                  </a:ext>
                </a:extLst>
              </p:cNvPr>
              <p:cNvPicPr/>
              <p:nvPr/>
            </p:nvPicPr>
            <p:blipFill>
              <a:blip r:embed="rId168"/>
              <a:stretch>
                <a:fillRect/>
              </a:stretch>
            </p:blipFill>
            <p:spPr>
              <a:xfrm>
                <a:off x="5555029" y="1107262"/>
                <a:ext cx="20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8" name="Freihand 87">
                <a:extLst>
                  <a:ext uri="{FF2B5EF4-FFF2-40B4-BE49-F238E27FC236}">
                    <a16:creationId xmlns:a16="http://schemas.microsoft.com/office/drawing/2014/main" id="{6D49EB6A-71CB-47E5-D4D9-4EAF4AB510B5}"/>
                  </a:ext>
                </a:extLst>
              </p14:cNvPr>
              <p14:cNvContentPartPr/>
              <p14:nvPr/>
            </p14:nvContentPartPr>
            <p14:xfrm>
              <a:off x="5710549" y="931222"/>
              <a:ext cx="138240" cy="167400"/>
            </p14:xfrm>
          </p:contentPart>
        </mc:Choice>
        <mc:Fallback xmlns="">
          <p:pic>
            <p:nvPicPr>
              <p:cNvPr id="88" name="Freihand 87">
                <a:extLst>
                  <a:ext uri="{FF2B5EF4-FFF2-40B4-BE49-F238E27FC236}">
                    <a16:creationId xmlns:a16="http://schemas.microsoft.com/office/drawing/2014/main" id="{6D49EB6A-71CB-47E5-D4D9-4EAF4AB510B5}"/>
                  </a:ext>
                </a:extLst>
              </p:cNvPr>
              <p:cNvPicPr/>
              <p:nvPr/>
            </p:nvPicPr>
            <p:blipFill>
              <a:blip r:embed="rId170"/>
              <a:stretch>
                <a:fillRect/>
              </a:stretch>
            </p:blipFill>
            <p:spPr>
              <a:xfrm>
                <a:off x="5701549" y="922582"/>
                <a:ext cx="155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9" name="Freihand 88">
                <a:extLst>
                  <a:ext uri="{FF2B5EF4-FFF2-40B4-BE49-F238E27FC236}">
                    <a16:creationId xmlns:a16="http://schemas.microsoft.com/office/drawing/2014/main" id="{500BF472-6052-59E3-9204-7B9BA8005F07}"/>
                  </a:ext>
                </a:extLst>
              </p14:cNvPr>
              <p14:cNvContentPartPr/>
              <p14:nvPr/>
            </p14:nvContentPartPr>
            <p14:xfrm>
              <a:off x="5931229" y="934462"/>
              <a:ext cx="258840" cy="155520"/>
            </p14:xfrm>
          </p:contentPart>
        </mc:Choice>
        <mc:Fallback xmlns="">
          <p:pic>
            <p:nvPicPr>
              <p:cNvPr id="89" name="Freihand 88">
                <a:extLst>
                  <a:ext uri="{FF2B5EF4-FFF2-40B4-BE49-F238E27FC236}">
                    <a16:creationId xmlns:a16="http://schemas.microsoft.com/office/drawing/2014/main" id="{500BF472-6052-59E3-9204-7B9BA8005F07}"/>
                  </a:ext>
                </a:extLst>
              </p:cNvPr>
              <p:cNvPicPr/>
              <p:nvPr/>
            </p:nvPicPr>
            <p:blipFill>
              <a:blip r:embed="rId172"/>
              <a:stretch>
                <a:fillRect/>
              </a:stretch>
            </p:blipFill>
            <p:spPr>
              <a:xfrm>
                <a:off x="5922229" y="925462"/>
                <a:ext cx="276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0" name="Freihand 89">
                <a:extLst>
                  <a:ext uri="{FF2B5EF4-FFF2-40B4-BE49-F238E27FC236}">
                    <a16:creationId xmlns:a16="http://schemas.microsoft.com/office/drawing/2014/main" id="{9FCAE8EA-DCA0-E5EF-0EFA-65442CBE29B8}"/>
                  </a:ext>
                </a:extLst>
              </p14:cNvPr>
              <p14:cNvContentPartPr/>
              <p14:nvPr/>
            </p14:nvContentPartPr>
            <p14:xfrm>
              <a:off x="6263869" y="951382"/>
              <a:ext cx="111600" cy="188280"/>
            </p14:xfrm>
          </p:contentPart>
        </mc:Choice>
        <mc:Fallback xmlns="">
          <p:pic>
            <p:nvPicPr>
              <p:cNvPr id="90" name="Freihand 89">
                <a:extLst>
                  <a:ext uri="{FF2B5EF4-FFF2-40B4-BE49-F238E27FC236}">
                    <a16:creationId xmlns:a16="http://schemas.microsoft.com/office/drawing/2014/main" id="{9FCAE8EA-DCA0-E5EF-0EFA-65442CBE29B8}"/>
                  </a:ext>
                </a:extLst>
              </p:cNvPr>
              <p:cNvPicPr/>
              <p:nvPr/>
            </p:nvPicPr>
            <p:blipFill>
              <a:blip r:embed="rId174"/>
              <a:stretch>
                <a:fillRect/>
              </a:stretch>
            </p:blipFill>
            <p:spPr>
              <a:xfrm>
                <a:off x="6255229" y="942742"/>
                <a:ext cx="129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 name="Freihand 91">
                <a:extLst>
                  <a:ext uri="{FF2B5EF4-FFF2-40B4-BE49-F238E27FC236}">
                    <a16:creationId xmlns:a16="http://schemas.microsoft.com/office/drawing/2014/main" id="{454C539A-44EB-8628-B94A-0258B88BB847}"/>
                  </a:ext>
                </a:extLst>
              </p14:cNvPr>
              <p14:cNvContentPartPr/>
              <p14:nvPr/>
            </p14:nvContentPartPr>
            <p14:xfrm>
              <a:off x="6602989" y="825382"/>
              <a:ext cx="120240" cy="329040"/>
            </p14:xfrm>
          </p:contentPart>
        </mc:Choice>
        <mc:Fallback xmlns="">
          <p:pic>
            <p:nvPicPr>
              <p:cNvPr id="92" name="Freihand 91">
                <a:extLst>
                  <a:ext uri="{FF2B5EF4-FFF2-40B4-BE49-F238E27FC236}">
                    <a16:creationId xmlns:a16="http://schemas.microsoft.com/office/drawing/2014/main" id="{454C539A-44EB-8628-B94A-0258B88BB847}"/>
                  </a:ext>
                </a:extLst>
              </p:cNvPr>
              <p:cNvPicPr/>
              <p:nvPr/>
            </p:nvPicPr>
            <p:blipFill>
              <a:blip r:embed="rId176"/>
              <a:stretch>
                <a:fillRect/>
              </a:stretch>
            </p:blipFill>
            <p:spPr>
              <a:xfrm>
                <a:off x="6594349" y="816382"/>
                <a:ext cx="13788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 name="Freihand 92">
                <a:extLst>
                  <a:ext uri="{FF2B5EF4-FFF2-40B4-BE49-F238E27FC236}">
                    <a16:creationId xmlns:a16="http://schemas.microsoft.com/office/drawing/2014/main" id="{E2EF01D4-0E8C-CA79-08A3-9C544AE71E15}"/>
                  </a:ext>
                </a:extLst>
              </p14:cNvPr>
              <p14:cNvContentPartPr/>
              <p14:nvPr/>
            </p14:nvContentPartPr>
            <p14:xfrm>
              <a:off x="6787669" y="952102"/>
              <a:ext cx="401040" cy="74520"/>
            </p14:xfrm>
          </p:contentPart>
        </mc:Choice>
        <mc:Fallback xmlns="">
          <p:pic>
            <p:nvPicPr>
              <p:cNvPr id="93" name="Freihand 92">
                <a:extLst>
                  <a:ext uri="{FF2B5EF4-FFF2-40B4-BE49-F238E27FC236}">
                    <a16:creationId xmlns:a16="http://schemas.microsoft.com/office/drawing/2014/main" id="{E2EF01D4-0E8C-CA79-08A3-9C544AE71E15}"/>
                  </a:ext>
                </a:extLst>
              </p:cNvPr>
              <p:cNvPicPr/>
              <p:nvPr/>
            </p:nvPicPr>
            <p:blipFill>
              <a:blip r:embed="rId178"/>
              <a:stretch>
                <a:fillRect/>
              </a:stretch>
            </p:blipFill>
            <p:spPr>
              <a:xfrm>
                <a:off x="6779029" y="943102"/>
                <a:ext cx="418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4" name="Freihand 93">
                <a:extLst>
                  <a:ext uri="{FF2B5EF4-FFF2-40B4-BE49-F238E27FC236}">
                    <a16:creationId xmlns:a16="http://schemas.microsoft.com/office/drawing/2014/main" id="{A0A4C8DE-C6F4-AEBD-DBBD-79ED6E3391C4}"/>
                  </a:ext>
                </a:extLst>
              </p14:cNvPr>
              <p14:cNvContentPartPr/>
              <p14:nvPr/>
            </p14:nvContentPartPr>
            <p14:xfrm>
              <a:off x="7088629" y="888382"/>
              <a:ext cx="7200" cy="15480"/>
            </p14:xfrm>
          </p:contentPart>
        </mc:Choice>
        <mc:Fallback xmlns="">
          <p:pic>
            <p:nvPicPr>
              <p:cNvPr id="94" name="Freihand 93">
                <a:extLst>
                  <a:ext uri="{FF2B5EF4-FFF2-40B4-BE49-F238E27FC236}">
                    <a16:creationId xmlns:a16="http://schemas.microsoft.com/office/drawing/2014/main" id="{A0A4C8DE-C6F4-AEBD-DBBD-79ED6E3391C4}"/>
                  </a:ext>
                </a:extLst>
              </p:cNvPr>
              <p:cNvPicPr/>
              <p:nvPr/>
            </p:nvPicPr>
            <p:blipFill>
              <a:blip r:embed="rId180"/>
              <a:stretch>
                <a:fillRect/>
              </a:stretch>
            </p:blipFill>
            <p:spPr>
              <a:xfrm>
                <a:off x="7079629" y="879742"/>
                <a:ext cx="24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5" name="Freihand 94">
                <a:extLst>
                  <a:ext uri="{FF2B5EF4-FFF2-40B4-BE49-F238E27FC236}">
                    <a16:creationId xmlns:a16="http://schemas.microsoft.com/office/drawing/2014/main" id="{FCBB3DE5-B056-02A3-FA43-2870B5AC2436}"/>
                  </a:ext>
                </a:extLst>
              </p14:cNvPr>
              <p14:cNvContentPartPr/>
              <p14:nvPr/>
            </p14:nvContentPartPr>
            <p14:xfrm>
              <a:off x="7261069" y="976942"/>
              <a:ext cx="14760" cy="15480"/>
            </p14:xfrm>
          </p:contentPart>
        </mc:Choice>
        <mc:Fallback xmlns="">
          <p:pic>
            <p:nvPicPr>
              <p:cNvPr id="95" name="Freihand 94">
                <a:extLst>
                  <a:ext uri="{FF2B5EF4-FFF2-40B4-BE49-F238E27FC236}">
                    <a16:creationId xmlns:a16="http://schemas.microsoft.com/office/drawing/2014/main" id="{FCBB3DE5-B056-02A3-FA43-2870B5AC2436}"/>
                  </a:ext>
                </a:extLst>
              </p:cNvPr>
              <p:cNvPicPr/>
              <p:nvPr/>
            </p:nvPicPr>
            <p:blipFill>
              <a:blip r:embed="rId182"/>
              <a:stretch>
                <a:fillRect/>
              </a:stretch>
            </p:blipFill>
            <p:spPr>
              <a:xfrm>
                <a:off x="7252429" y="967942"/>
                <a:ext cx="32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6" name="Freihand 95">
                <a:extLst>
                  <a:ext uri="{FF2B5EF4-FFF2-40B4-BE49-F238E27FC236}">
                    <a16:creationId xmlns:a16="http://schemas.microsoft.com/office/drawing/2014/main" id="{181CA858-BAE9-9174-FF7B-639827348506}"/>
                  </a:ext>
                </a:extLst>
              </p14:cNvPr>
              <p14:cNvContentPartPr/>
              <p14:nvPr/>
            </p14:nvContentPartPr>
            <p14:xfrm>
              <a:off x="7383109" y="866062"/>
              <a:ext cx="308880" cy="114840"/>
            </p14:xfrm>
          </p:contentPart>
        </mc:Choice>
        <mc:Fallback xmlns="">
          <p:pic>
            <p:nvPicPr>
              <p:cNvPr id="96" name="Freihand 95">
                <a:extLst>
                  <a:ext uri="{FF2B5EF4-FFF2-40B4-BE49-F238E27FC236}">
                    <a16:creationId xmlns:a16="http://schemas.microsoft.com/office/drawing/2014/main" id="{181CA858-BAE9-9174-FF7B-639827348506}"/>
                  </a:ext>
                </a:extLst>
              </p:cNvPr>
              <p:cNvPicPr/>
              <p:nvPr/>
            </p:nvPicPr>
            <p:blipFill>
              <a:blip r:embed="rId184"/>
              <a:stretch>
                <a:fillRect/>
              </a:stretch>
            </p:blipFill>
            <p:spPr>
              <a:xfrm>
                <a:off x="7374469" y="857422"/>
                <a:ext cx="326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7" name="Freihand 96">
                <a:extLst>
                  <a:ext uri="{FF2B5EF4-FFF2-40B4-BE49-F238E27FC236}">
                    <a16:creationId xmlns:a16="http://schemas.microsoft.com/office/drawing/2014/main" id="{1670E789-2420-9957-85DB-FB615D49F39D}"/>
                  </a:ext>
                </a:extLst>
              </p14:cNvPr>
              <p14:cNvContentPartPr/>
              <p14:nvPr/>
            </p14:nvContentPartPr>
            <p14:xfrm>
              <a:off x="7734829" y="884422"/>
              <a:ext cx="54720" cy="105480"/>
            </p14:xfrm>
          </p:contentPart>
        </mc:Choice>
        <mc:Fallback xmlns="">
          <p:pic>
            <p:nvPicPr>
              <p:cNvPr id="97" name="Freihand 96">
                <a:extLst>
                  <a:ext uri="{FF2B5EF4-FFF2-40B4-BE49-F238E27FC236}">
                    <a16:creationId xmlns:a16="http://schemas.microsoft.com/office/drawing/2014/main" id="{1670E789-2420-9957-85DB-FB615D49F39D}"/>
                  </a:ext>
                </a:extLst>
              </p:cNvPr>
              <p:cNvPicPr/>
              <p:nvPr/>
            </p:nvPicPr>
            <p:blipFill>
              <a:blip r:embed="rId186"/>
              <a:stretch>
                <a:fillRect/>
              </a:stretch>
            </p:blipFill>
            <p:spPr>
              <a:xfrm>
                <a:off x="7725829" y="875422"/>
                <a:ext cx="72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EF015570-9174-A837-9EA7-FD46EF753417}"/>
                  </a:ext>
                </a:extLst>
              </p14:cNvPr>
              <p14:cNvContentPartPr/>
              <p14:nvPr/>
            </p14:nvContentPartPr>
            <p14:xfrm>
              <a:off x="5692909" y="1289782"/>
              <a:ext cx="214920" cy="174600"/>
            </p14:xfrm>
          </p:contentPart>
        </mc:Choice>
        <mc:Fallback xmlns="">
          <p:pic>
            <p:nvPicPr>
              <p:cNvPr id="117" name="Freihand 116">
                <a:extLst>
                  <a:ext uri="{FF2B5EF4-FFF2-40B4-BE49-F238E27FC236}">
                    <a16:creationId xmlns:a16="http://schemas.microsoft.com/office/drawing/2014/main" id="{EF015570-9174-A837-9EA7-FD46EF753417}"/>
                  </a:ext>
                </a:extLst>
              </p:cNvPr>
              <p:cNvPicPr/>
              <p:nvPr/>
            </p:nvPicPr>
            <p:blipFill>
              <a:blip r:embed="rId188"/>
              <a:stretch>
                <a:fillRect/>
              </a:stretch>
            </p:blipFill>
            <p:spPr>
              <a:xfrm>
                <a:off x="5683909" y="1280782"/>
                <a:ext cx="232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8C9BC5C4-72C0-34B1-68F2-4FC1603ED777}"/>
                  </a:ext>
                </a:extLst>
              </p14:cNvPr>
              <p14:cNvContentPartPr/>
              <p14:nvPr/>
            </p14:nvContentPartPr>
            <p14:xfrm>
              <a:off x="5971189" y="1253062"/>
              <a:ext cx="129960" cy="164880"/>
            </p14:xfrm>
          </p:contentPart>
        </mc:Choice>
        <mc:Fallback xmlns="">
          <p:pic>
            <p:nvPicPr>
              <p:cNvPr id="118" name="Freihand 117">
                <a:extLst>
                  <a:ext uri="{FF2B5EF4-FFF2-40B4-BE49-F238E27FC236}">
                    <a16:creationId xmlns:a16="http://schemas.microsoft.com/office/drawing/2014/main" id="{8C9BC5C4-72C0-34B1-68F2-4FC1603ED777}"/>
                  </a:ext>
                </a:extLst>
              </p:cNvPr>
              <p:cNvPicPr/>
              <p:nvPr/>
            </p:nvPicPr>
            <p:blipFill>
              <a:blip r:embed="rId190"/>
              <a:stretch>
                <a:fillRect/>
              </a:stretch>
            </p:blipFill>
            <p:spPr>
              <a:xfrm>
                <a:off x="5962549" y="1244062"/>
                <a:ext cx="147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00794B8A-1BF9-962D-4334-3DD00B9C42EA}"/>
                  </a:ext>
                </a:extLst>
              </p14:cNvPr>
              <p14:cNvContentPartPr/>
              <p14:nvPr/>
            </p14:nvContentPartPr>
            <p14:xfrm>
              <a:off x="6253789" y="1266382"/>
              <a:ext cx="133560" cy="167400"/>
            </p14:xfrm>
          </p:contentPart>
        </mc:Choice>
        <mc:Fallback xmlns="">
          <p:pic>
            <p:nvPicPr>
              <p:cNvPr id="119" name="Freihand 118">
                <a:extLst>
                  <a:ext uri="{FF2B5EF4-FFF2-40B4-BE49-F238E27FC236}">
                    <a16:creationId xmlns:a16="http://schemas.microsoft.com/office/drawing/2014/main" id="{00794B8A-1BF9-962D-4334-3DD00B9C42EA}"/>
                  </a:ext>
                </a:extLst>
              </p:cNvPr>
              <p:cNvPicPr/>
              <p:nvPr/>
            </p:nvPicPr>
            <p:blipFill>
              <a:blip r:embed="rId192"/>
              <a:stretch>
                <a:fillRect/>
              </a:stretch>
            </p:blipFill>
            <p:spPr>
              <a:xfrm>
                <a:off x="6244789" y="1257382"/>
                <a:ext cx="151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3B71F6D9-A37A-ACA9-EDB0-48F683588910}"/>
                  </a:ext>
                </a:extLst>
              </p14:cNvPr>
              <p14:cNvContentPartPr/>
              <p14:nvPr/>
            </p14:nvContentPartPr>
            <p14:xfrm>
              <a:off x="6189709" y="1211662"/>
              <a:ext cx="301680" cy="264240"/>
            </p14:xfrm>
          </p:contentPart>
        </mc:Choice>
        <mc:Fallback xmlns="">
          <p:pic>
            <p:nvPicPr>
              <p:cNvPr id="120" name="Freihand 119">
                <a:extLst>
                  <a:ext uri="{FF2B5EF4-FFF2-40B4-BE49-F238E27FC236}">
                    <a16:creationId xmlns:a16="http://schemas.microsoft.com/office/drawing/2014/main" id="{3B71F6D9-A37A-ACA9-EDB0-48F683588910}"/>
                  </a:ext>
                </a:extLst>
              </p:cNvPr>
              <p:cNvPicPr/>
              <p:nvPr/>
            </p:nvPicPr>
            <p:blipFill>
              <a:blip r:embed="rId194"/>
              <a:stretch>
                <a:fillRect/>
              </a:stretch>
            </p:blipFill>
            <p:spPr>
              <a:xfrm>
                <a:off x="6181069" y="1202662"/>
                <a:ext cx="319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B2228D57-3A84-8DEB-8B9A-89758BE96694}"/>
                  </a:ext>
                </a:extLst>
              </p14:cNvPr>
              <p14:cNvContentPartPr/>
              <p14:nvPr/>
            </p14:nvContentPartPr>
            <p14:xfrm>
              <a:off x="6665269" y="1283662"/>
              <a:ext cx="185760" cy="17640"/>
            </p14:xfrm>
          </p:contentPart>
        </mc:Choice>
        <mc:Fallback xmlns="">
          <p:pic>
            <p:nvPicPr>
              <p:cNvPr id="122" name="Freihand 121">
                <a:extLst>
                  <a:ext uri="{FF2B5EF4-FFF2-40B4-BE49-F238E27FC236}">
                    <a16:creationId xmlns:a16="http://schemas.microsoft.com/office/drawing/2014/main" id="{B2228D57-3A84-8DEB-8B9A-89758BE96694}"/>
                  </a:ext>
                </a:extLst>
              </p:cNvPr>
              <p:cNvPicPr/>
              <p:nvPr/>
            </p:nvPicPr>
            <p:blipFill>
              <a:blip r:embed="rId196"/>
              <a:stretch>
                <a:fillRect/>
              </a:stretch>
            </p:blipFill>
            <p:spPr>
              <a:xfrm>
                <a:off x="6656629" y="1275022"/>
                <a:ext cx="203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63345278-7D9E-4C52-885D-AD07FCB64986}"/>
                  </a:ext>
                </a:extLst>
              </p14:cNvPr>
              <p14:cNvContentPartPr/>
              <p14:nvPr/>
            </p14:nvContentPartPr>
            <p14:xfrm>
              <a:off x="6684349" y="1374022"/>
              <a:ext cx="157320" cy="11160"/>
            </p14:xfrm>
          </p:contentPart>
        </mc:Choice>
        <mc:Fallback xmlns="">
          <p:pic>
            <p:nvPicPr>
              <p:cNvPr id="123" name="Freihand 122">
                <a:extLst>
                  <a:ext uri="{FF2B5EF4-FFF2-40B4-BE49-F238E27FC236}">
                    <a16:creationId xmlns:a16="http://schemas.microsoft.com/office/drawing/2014/main" id="{63345278-7D9E-4C52-885D-AD07FCB64986}"/>
                  </a:ext>
                </a:extLst>
              </p:cNvPr>
              <p:cNvPicPr/>
              <p:nvPr/>
            </p:nvPicPr>
            <p:blipFill>
              <a:blip r:embed="rId198"/>
              <a:stretch>
                <a:fillRect/>
              </a:stretch>
            </p:blipFill>
            <p:spPr>
              <a:xfrm>
                <a:off x="6675709" y="1365382"/>
                <a:ext cx="174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D83C9B67-65BF-D4A9-F937-31F1D6FD7D82}"/>
                  </a:ext>
                </a:extLst>
              </p14:cNvPr>
              <p14:cNvContentPartPr/>
              <p14:nvPr/>
            </p14:nvContentPartPr>
            <p14:xfrm>
              <a:off x="6858229" y="1223902"/>
              <a:ext cx="119160" cy="168120"/>
            </p14:xfrm>
          </p:contentPart>
        </mc:Choice>
        <mc:Fallback xmlns="">
          <p:pic>
            <p:nvPicPr>
              <p:cNvPr id="124" name="Freihand 123">
                <a:extLst>
                  <a:ext uri="{FF2B5EF4-FFF2-40B4-BE49-F238E27FC236}">
                    <a16:creationId xmlns:a16="http://schemas.microsoft.com/office/drawing/2014/main" id="{D83C9B67-65BF-D4A9-F937-31F1D6FD7D82}"/>
                  </a:ext>
                </a:extLst>
              </p:cNvPr>
              <p:cNvPicPr/>
              <p:nvPr/>
            </p:nvPicPr>
            <p:blipFill>
              <a:blip r:embed="rId200"/>
              <a:stretch>
                <a:fillRect/>
              </a:stretch>
            </p:blipFill>
            <p:spPr>
              <a:xfrm>
                <a:off x="6849589" y="1214902"/>
                <a:ext cx="136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9E9DFF65-CB52-C83F-8BAA-E1EC2CFDE853}"/>
                  </a:ext>
                </a:extLst>
              </p14:cNvPr>
              <p14:cNvContentPartPr/>
              <p14:nvPr/>
            </p14:nvContentPartPr>
            <p14:xfrm>
              <a:off x="7140109" y="1190422"/>
              <a:ext cx="168840" cy="157320"/>
            </p14:xfrm>
          </p:contentPart>
        </mc:Choice>
        <mc:Fallback xmlns="">
          <p:pic>
            <p:nvPicPr>
              <p:cNvPr id="125" name="Freihand 124">
                <a:extLst>
                  <a:ext uri="{FF2B5EF4-FFF2-40B4-BE49-F238E27FC236}">
                    <a16:creationId xmlns:a16="http://schemas.microsoft.com/office/drawing/2014/main" id="{9E9DFF65-CB52-C83F-8BAA-E1EC2CFDE853}"/>
                  </a:ext>
                </a:extLst>
              </p:cNvPr>
              <p:cNvPicPr/>
              <p:nvPr/>
            </p:nvPicPr>
            <p:blipFill>
              <a:blip r:embed="rId202"/>
              <a:stretch>
                <a:fillRect/>
              </a:stretch>
            </p:blipFill>
            <p:spPr>
              <a:xfrm>
                <a:off x="7131109" y="1181422"/>
                <a:ext cx="186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AA55BFD1-0613-82BE-E7C8-25D9A2B940A2}"/>
                  </a:ext>
                </a:extLst>
              </p14:cNvPr>
              <p14:cNvContentPartPr/>
              <p14:nvPr/>
            </p14:nvContentPartPr>
            <p14:xfrm>
              <a:off x="7355749" y="1170262"/>
              <a:ext cx="369360" cy="316080"/>
            </p14:xfrm>
          </p:contentPart>
        </mc:Choice>
        <mc:Fallback xmlns="">
          <p:pic>
            <p:nvPicPr>
              <p:cNvPr id="126" name="Freihand 125">
                <a:extLst>
                  <a:ext uri="{FF2B5EF4-FFF2-40B4-BE49-F238E27FC236}">
                    <a16:creationId xmlns:a16="http://schemas.microsoft.com/office/drawing/2014/main" id="{AA55BFD1-0613-82BE-E7C8-25D9A2B940A2}"/>
                  </a:ext>
                </a:extLst>
              </p:cNvPr>
              <p:cNvPicPr/>
              <p:nvPr/>
            </p:nvPicPr>
            <p:blipFill>
              <a:blip r:embed="rId204"/>
              <a:stretch>
                <a:fillRect/>
              </a:stretch>
            </p:blipFill>
            <p:spPr>
              <a:xfrm>
                <a:off x="7347109" y="1161262"/>
                <a:ext cx="3870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A6A0A543-F372-129A-57BA-D338FDBDE29E}"/>
                  </a:ext>
                </a:extLst>
              </p14:cNvPr>
              <p14:cNvContentPartPr/>
              <p14:nvPr/>
            </p14:nvContentPartPr>
            <p14:xfrm>
              <a:off x="7745989" y="1127062"/>
              <a:ext cx="263520" cy="183600"/>
            </p14:xfrm>
          </p:contentPart>
        </mc:Choice>
        <mc:Fallback xmlns="">
          <p:pic>
            <p:nvPicPr>
              <p:cNvPr id="127" name="Freihand 126">
                <a:extLst>
                  <a:ext uri="{FF2B5EF4-FFF2-40B4-BE49-F238E27FC236}">
                    <a16:creationId xmlns:a16="http://schemas.microsoft.com/office/drawing/2014/main" id="{A6A0A543-F372-129A-57BA-D338FDBDE29E}"/>
                  </a:ext>
                </a:extLst>
              </p:cNvPr>
              <p:cNvPicPr/>
              <p:nvPr/>
            </p:nvPicPr>
            <p:blipFill>
              <a:blip r:embed="rId206"/>
              <a:stretch>
                <a:fillRect/>
              </a:stretch>
            </p:blipFill>
            <p:spPr>
              <a:xfrm>
                <a:off x="7737349" y="1118062"/>
                <a:ext cx="281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9" name="Freihand 128">
                <a:extLst>
                  <a:ext uri="{FF2B5EF4-FFF2-40B4-BE49-F238E27FC236}">
                    <a16:creationId xmlns:a16="http://schemas.microsoft.com/office/drawing/2014/main" id="{83CE3745-953D-56DF-74BE-A0F943002C8B}"/>
                  </a:ext>
                </a:extLst>
              </p14:cNvPr>
              <p14:cNvContentPartPr/>
              <p14:nvPr/>
            </p14:nvContentPartPr>
            <p14:xfrm>
              <a:off x="8171869" y="1149022"/>
              <a:ext cx="277560" cy="177120"/>
            </p14:xfrm>
          </p:contentPart>
        </mc:Choice>
        <mc:Fallback xmlns="">
          <p:pic>
            <p:nvPicPr>
              <p:cNvPr id="129" name="Freihand 128">
                <a:extLst>
                  <a:ext uri="{FF2B5EF4-FFF2-40B4-BE49-F238E27FC236}">
                    <a16:creationId xmlns:a16="http://schemas.microsoft.com/office/drawing/2014/main" id="{83CE3745-953D-56DF-74BE-A0F943002C8B}"/>
                  </a:ext>
                </a:extLst>
              </p:cNvPr>
              <p:cNvPicPr/>
              <p:nvPr/>
            </p:nvPicPr>
            <p:blipFill>
              <a:blip r:embed="rId208"/>
              <a:stretch>
                <a:fillRect/>
              </a:stretch>
            </p:blipFill>
            <p:spPr>
              <a:xfrm>
                <a:off x="8163229" y="1140382"/>
                <a:ext cx="295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C7CD421B-F323-91B1-6926-42C3D62CC8AB}"/>
                  </a:ext>
                </a:extLst>
              </p14:cNvPr>
              <p14:cNvContentPartPr/>
              <p14:nvPr/>
            </p14:nvContentPartPr>
            <p14:xfrm>
              <a:off x="8445109" y="1123462"/>
              <a:ext cx="6480" cy="19800"/>
            </p14:xfrm>
          </p:contentPart>
        </mc:Choice>
        <mc:Fallback xmlns="">
          <p:pic>
            <p:nvPicPr>
              <p:cNvPr id="130" name="Freihand 129">
                <a:extLst>
                  <a:ext uri="{FF2B5EF4-FFF2-40B4-BE49-F238E27FC236}">
                    <a16:creationId xmlns:a16="http://schemas.microsoft.com/office/drawing/2014/main" id="{C7CD421B-F323-91B1-6926-42C3D62CC8AB}"/>
                  </a:ext>
                </a:extLst>
              </p:cNvPr>
              <p:cNvPicPr/>
              <p:nvPr/>
            </p:nvPicPr>
            <p:blipFill>
              <a:blip r:embed="rId210"/>
              <a:stretch>
                <a:fillRect/>
              </a:stretch>
            </p:blipFill>
            <p:spPr>
              <a:xfrm>
                <a:off x="8436109" y="1114462"/>
                <a:ext cx="24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Freihand 130">
                <a:extLst>
                  <a:ext uri="{FF2B5EF4-FFF2-40B4-BE49-F238E27FC236}">
                    <a16:creationId xmlns:a16="http://schemas.microsoft.com/office/drawing/2014/main" id="{7B82DAFB-3F6F-8221-19AD-28552137C2BD}"/>
                  </a:ext>
                </a:extLst>
              </p14:cNvPr>
              <p14:cNvContentPartPr/>
              <p14:nvPr/>
            </p14:nvContentPartPr>
            <p14:xfrm>
              <a:off x="8500909" y="1203742"/>
              <a:ext cx="118080" cy="153720"/>
            </p14:xfrm>
          </p:contentPart>
        </mc:Choice>
        <mc:Fallback xmlns="">
          <p:pic>
            <p:nvPicPr>
              <p:cNvPr id="131" name="Freihand 130">
                <a:extLst>
                  <a:ext uri="{FF2B5EF4-FFF2-40B4-BE49-F238E27FC236}">
                    <a16:creationId xmlns:a16="http://schemas.microsoft.com/office/drawing/2014/main" id="{7B82DAFB-3F6F-8221-19AD-28552137C2BD}"/>
                  </a:ext>
                </a:extLst>
              </p:cNvPr>
              <p:cNvPicPr/>
              <p:nvPr/>
            </p:nvPicPr>
            <p:blipFill>
              <a:blip r:embed="rId212"/>
              <a:stretch>
                <a:fillRect/>
              </a:stretch>
            </p:blipFill>
            <p:spPr>
              <a:xfrm>
                <a:off x="8492269" y="1194742"/>
                <a:ext cx="135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47355946-C020-F4BC-103B-55F1A1E95A75}"/>
                  </a:ext>
                </a:extLst>
              </p14:cNvPr>
              <p14:cNvContentPartPr/>
              <p14:nvPr/>
            </p14:nvContentPartPr>
            <p14:xfrm>
              <a:off x="8653549" y="1090342"/>
              <a:ext cx="257760" cy="198360"/>
            </p14:xfrm>
          </p:contentPart>
        </mc:Choice>
        <mc:Fallback xmlns="">
          <p:pic>
            <p:nvPicPr>
              <p:cNvPr id="133" name="Freihand 132">
                <a:extLst>
                  <a:ext uri="{FF2B5EF4-FFF2-40B4-BE49-F238E27FC236}">
                    <a16:creationId xmlns:a16="http://schemas.microsoft.com/office/drawing/2014/main" id="{47355946-C020-F4BC-103B-55F1A1E95A75}"/>
                  </a:ext>
                </a:extLst>
              </p:cNvPr>
              <p:cNvPicPr/>
              <p:nvPr/>
            </p:nvPicPr>
            <p:blipFill>
              <a:blip r:embed="rId214"/>
              <a:stretch>
                <a:fillRect/>
              </a:stretch>
            </p:blipFill>
            <p:spPr>
              <a:xfrm>
                <a:off x="8644909" y="1081342"/>
                <a:ext cx="275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ABEBC6A3-9D67-F5A3-955E-FB3DC515E7E9}"/>
                  </a:ext>
                </a:extLst>
              </p14:cNvPr>
              <p14:cNvContentPartPr/>
              <p14:nvPr/>
            </p14:nvContentPartPr>
            <p14:xfrm>
              <a:off x="8895469" y="1072342"/>
              <a:ext cx="3960" cy="9720"/>
            </p14:xfrm>
          </p:contentPart>
        </mc:Choice>
        <mc:Fallback xmlns="">
          <p:pic>
            <p:nvPicPr>
              <p:cNvPr id="134" name="Freihand 133">
                <a:extLst>
                  <a:ext uri="{FF2B5EF4-FFF2-40B4-BE49-F238E27FC236}">
                    <a16:creationId xmlns:a16="http://schemas.microsoft.com/office/drawing/2014/main" id="{ABEBC6A3-9D67-F5A3-955E-FB3DC515E7E9}"/>
                  </a:ext>
                </a:extLst>
              </p:cNvPr>
              <p:cNvPicPr/>
              <p:nvPr/>
            </p:nvPicPr>
            <p:blipFill>
              <a:blip r:embed="rId216"/>
              <a:stretch>
                <a:fillRect/>
              </a:stretch>
            </p:blipFill>
            <p:spPr>
              <a:xfrm>
                <a:off x="8886829" y="1063342"/>
                <a:ext cx="21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 name="Freihand 134">
                <a:extLst>
                  <a:ext uri="{FF2B5EF4-FFF2-40B4-BE49-F238E27FC236}">
                    <a16:creationId xmlns:a16="http://schemas.microsoft.com/office/drawing/2014/main" id="{59AECB01-3ACD-E509-D9F2-E8DC6CEF337E}"/>
                  </a:ext>
                </a:extLst>
              </p14:cNvPr>
              <p14:cNvContentPartPr/>
              <p14:nvPr/>
            </p14:nvContentPartPr>
            <p14:xfrm>
              <a:off x="8967109" y="1059382"/>
              <a:ext cx="132840" cy="222480"/>
            </p14:xfrm>
          </p:contentPart>
        </mc:Choice>
        <mc:Fallback xmlns="">
          <p:pic>
            <p:nvPicPr>
              <p:cNvPr id="135" name="Freihand 134">
                <a:extLst>
                  <a:ext uri="{FF2B5EF4-FFF2-40B4-BE49-F238E27FC236}">
                    <a16:creationId xmlns:a16="http://schemas.microsoft.com/office/drawing/2014/main" id="{59AECB01-3ACD-E509-D9F2-E8DC6CEF337E}"/>
                  </a:ext>
                </a:extLst>
              </p:cNvPr>
              <p:cNvPicPr/>
              <p:nvPr/>
            </p:nvPicPr>
            <p:blipFill>
              <a:blip r:embed="rId218"/>
              <a:stretch>
                <a:fillRect/>
              </a:stretch>
            </p:blipFill>
            <p:spPr>
              <a:xfrm>
                <a:off x="8958109" y="1050382"/>
                <a:ext cx="150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45FA8301-F7CE-F25D-8E88-263B56057C98}"/>
                  </a:ext>
                </a:extLst>
              </p14:cNvPr>
              <p14:cNvContentPartPr/>
              <p14:nvPr/>
            </p14:nvContentPartPr>
            <p14:xfrm>
              <a:off x="9147469" y="1165222"/>
              <a:ext cx="176040" cy="96120"/>
            </p14:xfrm>
          </p:contentPart>
        </mc:Choice>
        <mc:Fallback xmlns="">
          <p:pic>
            <p:nvPicPr>
              <p:cNvPr id="136" name="Freihand 135">
                <a:extLst>
                  <a:ext uri="{FF2B5EF4-FFF2-40B4-BE49-F238E27FC236}">
                    <a16:creationId xmlns:a16="http://schemas.microsoft.com/office/drawing/2014/main" id="{45FA8301-F7CE-F25D-8E88-263B56057C98}"/>
                  </a:ext>
                </a:extLst>
              </p:cNvPr>
              <p:cNvPicPr/>
              <p:nvPr/>
            </p:nvPicPr>
            <p:blipFill>
              <a:blip r:embed="rId220"/>
              <a:stretch>
                <a:fillRect/>
              </a:stretch>
            </p:blipFill>
            <p:spPr>
              <a:xfrm>
                <a:off x="9138829" y="1156222"/>
                <a:ext cx="193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0DCCAC01-A0AF-0613-F07C-ACABCE987845}"/>
                  </a:ext>
                </a:extLst>
              </p14:cNvPr>
              <p14:cNvContentPartPr/>
              <p14:nvPr/>
            </p14:nvContentPartPr>
            <p14:xfrm>
              <a:off x="9369229" y="1072342"/>
              <a:ext cx="177120" cy="176400"/>
            </p14:xfrm>
          </p:contentPart>
        </mc:Choice>
        <mc:Fallback xmlns="">
          <p:pic>
            <p:nvPicPr>
              <p:cNvPr id="137" name="Freihand 136">
                <a:extLst>
                  <a:ext uri="{FF2B5EF4-FFF2-40B4-BE49-F238E27FC236}">
                    <a16:creationId xmlns:a16="http://schemas.microsoft.com/office/drawing/2014/main" id="{0DCCAC01-A0AF-0613-F07C-ACABCE987845}"/>
                  </a:ext>
                </a:extLst>
              </p:cNvPr>
              <p:cNvPicPr/>
              <p:nvPr/>
            </p:nvPicPr>
            <p:blipFill>
              <a:blip r:embed="rId222"/>
              <a:stretch>
                <a:fillRect/>
              </a:stretch>
            </p:blipFill>
            <p:spPr>
              <a:xfrm>
                <a:off x="9360589" y="1063342"/>
                <a:ext cx="194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415C95EA-8BC2-1438-FFD6-AD46FDA5674C}"/>
                  </a:ext>
                </a:extLst>
              </p14:cNvPr>
              <p14:cNvContentPartPr/>
              <p14:nvPr/>
            </p14:nvContentPartPr>
            <p14:xfrm>
              <a:off x="9534829" y="1082062"/>
              <a:ext cx="3960" cy="7920"/>
            </p14:xfrm>
          </p:contentPart>
        </mc:Choice>
        <mc:Fallback xmlns="">
          <p:pic>
            <p:nvPicPr>
              <p:cNvPr id="138" name="Freihand 137">
                <a:extLst>
                  <a:ext uri="{FF2B5EF4-FFF2-40B4-BE49-F238E27FC236}">
                    <a16:creationId xmlns:a16="http://schemas.microsoft.com/office/drawing/2014/main" id="{415C95EA-8BC2-1438-FFD6-AD46FDA5674C}"/>
                  </a:ext>
                </a:extLst>
              </p:cNvPr>
              <p:cNvPicPr/>
              <p:nvPr/>
            </p:nvPicPr>
            <p:blipFill>
              <a:blip r:embed="rId224"/>
              <a:stretch>
                <a:fillRect/>
              </a:stretch>
            </p:blipFill>
            <p:spPr>
              <a:xfrm>
                <a:off x="9525829" y="1073062"/>
                <a:ext cx="21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9662E7FB-3BA3-F6B2-7B83-F1B53CA7A094}"/>
                  </a:ext>
                </a:extLst>
              </p14:cNvPr>
              <p14:cNvContentPartPr/>
              <p14:nvPr/>
            </p14:nvContentPartPr>
            <p14:xfrm>
              <a:off x="9622309" y="1159102"/>
              <a:ext cx="381600" cy="88560"/>
            </p14:xfrm>
          </p:contentPart>
        </mc:Choice>
        <mc:Fallback xmlns="">
          <p:pic>
            <p:nvPicPr>
              <p:cNvPr id="139" name="Freihand 138">
                <a:extLst>
                  <a:ext uri="{FF2B5EF4-FFF2-40B4-BE49-F238E27FC236}">
                    <a16:creationId xmlns:a16="http://schemas.microsoft.com/office/drawing/2014/main" id="{9662E7FB-3BA3-F6B2-7B83-F1B53CA7A094}"/>
                  </a:ext>
                </a:extLst>
              </p:cNvPr>
              <p:cNvPicPr/>
              <p:nvPr/>
            </p:nvPicPr>
            <p:blipFill>
              <a:blip r:embed="rId226"/>
              <a:stretch>
                <a:fillRect/>
              </a:stretch>
            </p:blipFill>
            <p:spPr>
              <a:xfrm>
                <a:off x="9613669" y="1150462"/>
                <a:ext cx="399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 name="Freihand 140">
                <a:extLst>
                  <a:ext uri="{FF2B5EF4-FFF2-40B4-BE49-F238E27FC236}">
                    <a16:creationId xmlns:a16="http://schemas.microsoft.com/office/drawing/2014/main" id="{3011D920-D84B-85E7-62D0-38A46216097B}"/>
                  </a:ext>
                </a:extLst>
              </p14:cNvPr>
              <p14:cNvContentPartPr/>
              <p14:nvPr/>
            </p14:nvContentPartPr>
            <p14:xfrm>
              <a:off x="5598589" y="1527742"/>
              <a:ext cx="935640" cy="57600"/>
            </p14:xfrm>
          </p:contentPart>
        </mc:Choice>
        <mc:Fallback xmlns="">
          <p:pic>
            <p:nvPicPr>
              <p:cNvPr id="141" name="Freihand 140">
                <a:extLst>
                  <a:ext uri="{FF2B5EF4-FFF2-40B4-BE49-F238E27FC236}">
                    <a16:creationId xmlns:a16="http://schemas.microsoft.com/office/drawing/2014/main" id="{3011D920-D84B-85E7-62D0-38A46216097B}"/>
                  </a:ext>
                </a:extLst>
              </p:cNvPr>
              <p:cNvPicPr/>
              <p:nvPr/>
            </p:nvPicPr>
            <p:blipFill>
              <a:blip r:embed="rId228"/>
              <a:stretch>
                <a:fillRect/>
              </a:stretch>
            </p:blipFill>
            <p:spPr>
              <a:xfrm>
                <a:off x="5589949" y="1518742"/>
                <a:ext cx="953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C3CF998E-2D59-EF28-E30D-8D6FB9B52639}"/>
                  </a:ext>
                </a:extLst>
              </p14:cNvPr>
              <p14:cNvContentPartPr/>
              <p14:nvPr/>
            </p14:nvContentPartPr>
            <p14:xfrm>
              <a:off x="5864629" y="1712422"/>
              <a:ext cx="19080" cy="162360"/>
            </p14:xfrm>
          </p:contentPart>
        </mc:Choice>
        <mc:Fallback xmlns="">
          <p:pic>
            <p:nvPicPr>
              <p:cNvPr id="143" name="Freihand 142">
                <a:extLst>
                  <a:ext uri="{FF2B5EF4-FFF2-40B4-BE49-F238E27FC236}">
                    <a16:creationId xmlns:a16="http://schemas.microsoft.com/office/drawing/2014/main" id="{C3CF998E-2D59-EF28-E30D-8D6FB9B52639}"/>
                  </a:ext>
                </a:extLst>
              </p:cNvPr>
              <p:cNvPicPr/>
              <p:nvPr/>
            </p:nvPicPr>
            <p:blipFill>
              <a:blip r:embed="rId230"/>
              <a:stretch>
                <a:fillRect/>
              </a:stretch>
            </p:blipFill>
            <p:spPr>
              <a:xfrm>
                <a:off x="5855629" y="1703782"/>
                <a:ext cx="36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1B97782A-6F4E-3150-5FBF-EE52868E8E91}"/>
                  </a:ext>
                </a:extLst>
              </p14:cNvPr>
              <p14:cNvContentPartPr/>
              <p14:nvPr/>
            </p14:nvContentPartPr>
            <p14:xfrm>
              <a:off x="5887669" y="1645102"/>
              <a:ext cx="34560" cy="12600"/>
            </p14:xfrm>
          </p:contentPart>
        </mc:Choice>
        <mc:Fallback xmlns="">
          <p:pic>
            <p:nvPicPr>
              <p:cNvPr id="144" name="Freihand 143">
                <a:extLst>
                  <a:ext uri="{FF2B5EF4-FFF2-40B4-BE49-F238E27FC236}">
                    <a16:creationId xmlns:a16="http://schemas.microsoft.com/office/drawing/2014/main" id="{1B97782A-6F4E-3150-5FBF-EE52868E8E91}"/>
                  </a:ext>
                </a:extLst>
              </p:cNvPr>
              <p:cNvPicPr/>
              <p:nvPr/>
            </p:nvPicPr>
            <p:blipFill>
              <a:blip r:embed="rId232"/>
              <a:stretch>
                <a:fillRect/>
              </a:stretch>
            </p:blipFill>
            <p:spPr>
              <a:xfrm>
                <a:off x="5879029" y="1636102"/>
                <a:ext cx="52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631DE5CD-CF82-2E36-5001-A4AC54EEF464}"/>
                  </a:ext>
                </a:extLst>
              </p14:cNvPr>
              <p14:cNvContentPartPr/>
              <p14:nvPr/>
            </p14:nvContentPartPr>
            <p14:xfrm>
              <a:off x="5952829" y="1674982"/>
              <a:ext cx="98280" cy="186120"/>
            </p14:xfrm>
          </p:contentPart>
        </mc:Choice>
        <mc:Fallback xmlns="">
          <p:pic>
            <p:nvPicPr>
              <p:cNvPr id="145" name="Freihand 144">
                <a:extLst>
                  <a:ext uri="{FF2B5EF4-FFF2-40B4-BE49-F238E27FC236}">
                    <a16:creationId xmlns:a16="http://schemas.microsoft.com/office/drawing/2014/main" id="{631DE5CD-CF82-2E36-5001-A4AC54EEF464}"/>
                  </a:ext>
                </a:extLst>
              </p:cNvPr>
              <p:cNvPicPr/>
              <p:nvPr/>
            </p:nvPicPr>
            <p:blipFill>
              <a:blip r:embed="rId234"/>
              <a:stretch>
                <a:fillRect/>
              </a:stretch>
            </p:blipFill>
            <p:spPr>
              <a:xfrm>
                <a:off x="5943829" y="1665982"/>
                <a:ext cx="115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B8E5C8F3-FB4E-9EB3-D465-03BE7024440B}"/>
                  </a:ext>
                </a:extLst>
              </p14:cNvPr>
              <p14:cNvContentPartPr/>
              <p14:nvPr/>
            </p14:nvContentPartPr>
            <p14:xfrm>
              <a:off x="6179269" y="1672102"/>
              <a:ext cx="344520" cy="418320"/>
            </p14:xfrm>
          </p:contentPart>
        </mc:Choice>
        <mc:Fallback xmlns="">
          <p:pic>
            <p:nvPicPr>
              <p:cNvPr id="146" name="Freihand 145">
                <a:extLst>
                  <a:ext uri="{FF2B5EF4-FFF2-40B4-BE49-F238E27FC236}">
                    <a16:creationId xmlns:a16="http://schemas.microsoft.com/office/drawing/2014/main" id="{B8E5C8F3-FB4E-9EB3-D465-03BE7024440B}"/>
                  </a:ext>
                </a:extLst>
              </p:cNvPr>
              <p:cNvPicPr/>
              <p:nvPr/>
            </p:nvPicPr>
            <p:blipFill>
              <a:blip r:embed="rId236"/>
              <a:stretch>
                <a:fillRect/>
              </a:stretch>
            </p:blipFill>
            <p:spPr>
              <a:xfrm>
                <a:off x="6170269" y="1663462"/>
                <a:ext cx="3621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8" name="Freihand 147">
                <a:extLst>
                  <a:ext uri="{FF2B5EF4-FFF2-40B4-BE49-F238E27FC236}">
                    <a16:creationId xmlns:a16="http://schemas.microsoft.com/office/drawing/2014/main" id="{208DC9FF-C00C-DD75-8457-43113E93D2CA}"/>
                  </a:ext>
                </a:extLst>
              </p14:cNvPr>
              <p14:cNvContentPartPr/>
              <p14:nvPr/>
            </p14:nvContentPartPr>
            <p14:xfrm>
              <a:off x="6593629" y="1581022"/>
              <a:ext cx="151920" cy="226440"/>
            </p14:xfrm>
          </p:contentPart>
        </mc:Choice>
        <mc:Fallback xmlns="">
          <p:pic>
            <p:nvPicPr>
              <p:cNvPr id="148" name="Freihand 147">
                <a:extLst>
                  <a:ext uri="{FF2B5EF4-FFF2-40B4-BE49-F238E27FC236}">
                    <a16:creationId xmlns:a16="http://schemas.microsoft.com/office/drawing/2014/main" id="{208DC9FF-C00C-DD75-8457-43113E93D2CA}"/>
                  </a:ext>
                </a:extLst>
              </p:cNvPr>
              <p:cNvPicPr/>
              <p:nvPr/>
            </p:nvPicPr>
            <p:blipFill>
              <a:blip r:embed="rId238"/>
              <a:stretch>
                <a:fillRect/>
              </a:stretch>
            </p:blipFill>
            <p:spPr>
              <a:xfrm>
                <a:off x="6584629" y="1572022"/>
                <a:ext cx="169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9" name="Freihand 148">
                <a:extLst>
                  <a:ext uri="{FF2B5EF4-FFF2-40B4-BE49-F238E27FC236}">
                    <a16:creationId xmlns:a16="http://schemas.microsoft.com/office/drawing/2014/main" id="{A8BDCD95-36DE-FE21-3C69-5B6434C3A480}"/>
                  </a:ext>
                </a:extLst>
              </p14:cNvPr>
              <p14:cNvContentPartPr/>
              <p14:nvPr/>
            </p14:nvContentPartPr>
            <p14:xfrm>
              <a:off x="6534229" y="1593982"/>
              <a:ext cx="35280" cy="18000"/>
            </p14:xfrm>
          </p:contentPart>
        </mc:Choice>
        <mc:Fallback xmlns="">
          <p:pic>
            <p:nvPicPr>
              <p:cNvPr id="149" name="Freihand 148">
                <a:extLst>
                  <a:ext uri="{FF2B5EF4-FFF2-40B4-BE49-F238E27FC236}">
                    <a16:creationId xmlns:a16="http://schemas.microsoft.com/office/drawing/2014/main" id="{A8BDCD95-36DE-FE21-3C69-5B6434C3A480}"/>
                  </a:ext>
                </a:extLst>
              </p:cNvPr>
              <p:cNvPicPr/>
              <p:nvPr/>
            </p:nvPicPr>
            <p:blipFill>
              <a:blip r:embed="rId240"/>
              <a:stretch>
                <a:fillRect/>
              </a:stretch>
            </p:blipFill>
            <p:spPr>
              <a:xfrm>
                <a:off x="6525589" y="1584982"/>
                <a:ext cx="52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0" name="Freihand 149">
                <a:extLst>
                  <a:ext uri="{FF2B5EF4-FFF2-40B4-BE49-F238E27FC236}">
                    <a16:creationId xmlns:a16="http://schemas.microsoft.com/office/drawing/2014/main" id="{6C641779-0E26-DB02-0F3D-32894052C5A9}"/>
                  </a:ext>
                </a:extLst>
              </p14:cNvPr>
              <p14:cNvContentPartPr/>
              <p14:nvPr/>
            </p14:nvContentPartPr>
            <p14:xfrm>
              <a:off x="6822229" y="1534582"/>
              <a:ext cx="105480" cy="221040"/>
            </p14:xfrm>
          </p:contentPart>
        </mc:Choice>
        <mc:Fallback xmlns="">
          <p:pic>
            <p:nvPicPr>
              <p:cNvPr id="150" name="Freihand 149">
                <a:extLst>
                  <a:ext uri="{FF2B5EF4-FFF2-40B4-BE49-F238E27FC236}">
                    <a16:creationId xmlns:a16="http://schemas.microsoft.com/office/drawing/2014/main" id="{6C641779-0E26-DB02-0F3D-32894052C5A9}"/>
                  </a:ext>
                </a:extLst>
              </p:cNvPr>
              <p:cNvPicPr/>
              <p:nvPr/>
            </p:nvPicPr>
            <p:blipFill>
              <a:blip r:embed="rId242"/>
              <a:stretch>
                <a:fillRect/>
              </a:stretch>
            </p:blipFill>
            <p:spPr>
              <a:xfrm>
                <a:off x="6813589" y="1525582"/>
                <a:ext cx="123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1" name="Freihand 150">
                <a:extLst>
                  <a:ext uri="{FF2B5EF4-FFF2-40B4-BE49-F238E27FC236}">
                    <a16:creationId xmlns:a16="http://schemas.microsoft.com/office/drawing/2014/main" id="{E673B5E9-9181-B4C5-8071-B9C87B4B3DF5}"/>
                  </a:ext>
                </a:extLst>
              </p14:cNvPr>
              <p14:cNvContentPartPr/>
              <p14:nvPr/>
            </p14:nvContentPartPr>
            <p14:xfrm>
              <a:off x="6969109" y="1634302"/>
              <a:ext cx="387360" cy="333360"/>
            </p14:xfrm>
          </p:contentPart>
        </mc:Choice>
        <mc:Fallback xmlns="">
          <p:pic>
            <p:nvPicPr>
              <p:cNvPr id="151" name="Freihand 150">
                <a:extLst>
                  <a:ext uri="{FF2B5EF4-FFF2-40B4-BE49-F238E27FC236}">
                    <a16:creationId xmlns:a16="http://schemas.microsoft.com/office/drawing/2014/main" id="{E673B5E9-9181-B4C5-8071-B9C87B4B3DF5}"/>
                  </a:ext>
                </a:extLst>
              </p:cNvPr>
              <p:cNvPicPr/>
              <p:nvPr/>
            </p:nvPicPr>
            <p:blipFill>
              <a:blip r:embed="rId244"/>
              <a:stretch>
                <a:fillRect/>
              </a:stretch>
            </p:blipFill>
            <p:spPr>
              <a:xfrm>
                <a:off x="6960469" y="1625302"/>
                <a:ext cx="4050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2" name="Freihand 151">
                <a:extLst>
                  <a:ext uri="{FF2B5EF4-FFF2-40B4-BE49-F238E27FC236}">
                    <a16:creationId xmlns:a16="http://schemas.microsoft.com/office/drawing/2014/main" id="{2AECB934-628D-6EF8-ABB3-7A3DECB9CA3C}"/>
                  </a:ext>
                </a:extLst>
              </p14:cNvPr>
              <p14:cNvContentPartPr/>
              <p14:nvPr/>
            </p14:nvContentPartPr>
            <p14:xfrm>
              <a:off x="6803509" y="1517662"/>
              <a:ext cx="137160" cy="288000"/>
            </p14:xfrm>
          </p:contentPart>
        </mc:Choice>
        <mc:Fallback xmlns="">
          <p:pic>
            <p:nvPicPr>
              <p:cNvPr id="152" name="Freihand 151">
                <a:extLst>
                  <a:ext uri="{FF2B5EF4-FFF2-40B4-BE49-F238E27FC236}">
                    <a16:creationId xmlns:a16="http://schemas.microsoft.com/office/drawing/2014/main" id="{2AECB934-628D-6EF8-ABB3-7A3DECB9CA3C}"/>
                  </a:ext>
                </a:extLst>
              </p:cNvPr>
              <p:cNvPicPr/>
              <p:nvPr/>
            </p:nvPicPr>
            <p:blipFill>
              <a:blip r:embed="rId246"/>
              <a:stretch>
                <a:fillRect/>
              </a:stretch>
            </p:blipFill>
            <p:spPr>
              <a:xfrm>
                <a:off x="6794509" y="1508662"/>
                <a:ext cx="1548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4" name="Freihand 153">
                <a:extLst>
                  <a:ext uri="{FF2B5EF4-FFF2-40B4-BE49-F238E27FC236}">
                    <a16:creationId xmlns:a16="http://schemas.microsoft.com/office/drawing/2014/main" id="{61F6949D-3444-E279-B59D-ABAF649A1DA0}"/>
                  </a:ext>
                </a:extLst>
              </p14:cNvPr>
              <p14:cNvContentPartPr/>
              <p14:nvPr/>
            </p14:nvContentPartPr>
            <p14:xfrm>
              <a:off x="7649149" y="1618822"/>
              <a:ext cx="273960" cy="86040"/>
            </p14:xfrm>
          </p:contentPart>
        </mc:Choice>
        <mc:Fallback xmlns="">
          <p:pic>
            <p:nvPicPr>
              <p:cNvPr id="154" name="Freihand 153">
                <a:extLst>
                  <a:ext uri="{FF2B5EF4-FFF2-40B4-BE49-F238E27FC236}">
                    <a16:creationId xmlns:a16="http://schemas.microsoft.com/office/drawing/2014/main" id="{61F6949D-3444-E279-B59D-ABAF649A1DA0}"/>
                  </a:ext>
                </a:extLst>
              </p:cNvPr>
              <p:cNvPicPr/>
              <p:nvPr/>
            </p:nvPicPr>
            <p:blipFill>
              <a:blip r:embed="rId248"/>
              <a:stretch>
                <a:fillRect/>
              </a:stretch>
            </p:blipFill>
            <p:spPr>
              <a:xfrm>
                <a:off x="7640149" y="1610182"/>
                <a:ext cx="291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BC92FBB2-B30E-A64C-124E-E95F1D9E4F76}"/>
                  </a:ext>
                </a:extLst>
              </p14:cNvPr>
              <p14:cNvContentPartPr/>
              <p14:nvPr/>
            </p14:nvContentPartPr>
            <p14:xfrm>
              <a:off x="7918789" y="1560862"/>
              <a:ext cx="91440" cy="219600"/>
            </p14:xfrm>
          </p:contentPart>
        </mc:Choice>
        <mc:Fallback xmlns="">
          <p:pic>
            <p:nvPicPr>
              <p:cNvPr id="155" name="Freihand 154">
                <a:extLst>
                  <a:ext uri="{FF2B5EF4-FFF2-40B4-BE49-F238E27FC236}">
                    <a16:creationId xmlns:a16="http://schemas.microsoft.com/office/drawing/2014/main" id="{BC92FBB2-B30E-A64C-124E-E95F1D9E4F76}"/>
                  </a:ext>
                </a:extLst>
              </p:cNvPr>
              <p:cNvPicPr/>
              <p:nvPr/>
            </p:nvPicPr>
            <p:blipFill>
              <a:blip r:embed="rId250"/>
              <a:stretch>
                <a:fillRect/>
              </a:stretch>
            </p:blipFill>
            <p:spPr>
              <a:xfrm>
                <a:off x="7909789" y="1551862"/>
                <a:ext cx="109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7" name="Freihand 156">
                <a:extLst>
                  <a:ext uri="{FF2B5EF4-FFF2-40B4-BE49-F238E27FC236}">
                    <a16:creationId xmlns:a16="http://schemas.microsoft.com/office/drawing/2014/main" id="{CBFE5FDA-7CF1-4450-BBAE-E84D36629B2A}"/>
                  </a:ext>
                </a:extLst>
              </p14:cNvPr>
              <p14:cNvContentPartPr/>
              <p14:nvPr/>
            </p14:nvContentPartPr>
            <p14:xfrm>
              <a:off x="8358709" y="1428382"/>
              <a:ext cx="415440" cy="257400"/>
            </p14:xfrm>
          </p:contentPart>
        </mc:Choice>
        <mc:Fallback xmlns="">
          <p:pic>
            <p:nvPicPr>
              <p:cNvPr id="157" name="Freihand 156">
                <a:extLst>
                  <a:ext uri="{FF2B5EF4-FFF2-40B4-BE49-F238E27FC236}">
                    <a16:creationId xmlns:a16="http://schemas.microsoft.com/office/drawing/2014/main" id="{CBFE5FDA-7CF1-4450-BBAE-E84D36629B2A}"/>
                  </a:ext>
                </a:extLst>
              </p:cNvPr>
              <p:cNvPicPr/>
              <p:nvPr/>
            </p:nvPicPr>
            <p:blipFill>
              <a:blip r:embed="rId252"/>
              <a:stretch>
                <a:fillRect/>
              </a:stretch>
            </p:blipFill>
            <p:spPr>
              <a:xfrm>
                <a:off x="8350069" y="1419382"/>
                <a:ext cx="4330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8" name="Freihand 157">
                <a:extLst>
                  <a:ext uri="{FF2B5EF4-FFF2-40B4-BE49-F238E27FC236}">
                    <a16:creationId xmlns:a16="http://schemas.microsoft.com/office/drawing/2014/main" id="{7B5F29FA-0153-6D4A-A42C-863DEEB606C6}"/>
                  </a:ext>
                </a:extLst>
              </p14:cNvPr>
              <p14:cNvContentPartPr/>
              <p14:nvPr/>
            </p14:nvContentPartPr>
            <p14:xfrm>
              <a:off x="8771269" y="1457542"/>
              <a:ext cx="10080" cy="36360"/>
            </p14:xfrm>
          </p:contentPart>
        </mc:Choice>
        <mc:Fallback xmlns="">
          <p:pic>
            <p:nvPicPr>
              <p:cNvPr id="158" name="Freihand 157">
                <a:extLst>
                  <a:ext uri="{FF2B5EF4-FFF2-40B4-BE49-F238E27FC236}">
                    <a16:creationId xmlns:a16="http://schemas.microsoft.com/office/drawing/2014/main" id="{7B5F29FA-0153-6D4A-A42C-863DEEB606C6}"/>
                  </a:ext>
                </a:extLst>
              </p:cNvPr>
              <p:cNvPicPr/>
              <p:nvPr/>
            </p:nvPicPr>
            <p:blipFill>
              <a:blip r:embed="rId254"/>
              <a:stretch>
                <a:fillRect/>
              </a:stretch>
            </p:blipFill>
            <p:spPr>
              <a:xfrm>
                <a:off x="8762269" y="1448902"/>
                <a:ext cx="27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9" name="Freihand 158">
                <a:extLst>
                  <a:ext uri="{FF2B5EF4-FFF2-40B4-BE49-F238E27FC236}">
                    <a16:creationId xmlns:a16="http://schemas.microsoft.com/office/drawing/2014/main" id="{90901EDF-BEF2-2659-62CA-259D47A209C0}"/>
                  </a:ext>
                </a:extLst>
              </p14:cNvPr>
              <p14:cNvContentPartPr/>
              <p14:nvPr/>
            </p14:nvContentPartPr>
            <p14:xfrm>
              <a:off x="8821669" y="1545742"/>
              <a:ext cx="109440" cy="337320"/>
            </p14:xfrm>
          </p:contentPart>
        </mc:Choice>
        <mc:Fallback xmlns="">
          <p:pic>
            <p:nvPicPr>
              <p:cNvPr id="159" name="Freihand 158">
                <a:extLst>
                  <a:ext uri="{FF2B5EF4-FFF2-40B4-BE49-F238E27FC236}">
                    <a16:creationId xmlns:a16="http://schemas.microsoft.com/office/drawing/2014/main" id="{90901EDF-BEF2-2659-62CA-259D47A209C0}"/>
                  </a:ext>
                </a:extLst>
              </p:cNvPr>
              <p:cNvPicPr/>
              <p:nvPr/>
            </p:nvPicPr>
            <p:blipFill>
              <a:blip r:embed="rId256"/>
              <a:stretch>
                <a:fillRect/>
              </a:stretch>
            </p:blipFill>
            <p:spPr>
              <a:xfrm>
                <a:off x="8812669" y="1536742"/>
                <a:ext cx="1270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0" name="Freihand 159">
                <a:extLst>
                  <a:ext uri="{FF2B5EF4-FFF2-40B4-BE49-F238E27FC236}">
                    <a16:creationId xmlns:a16="http://schemas.microsoft.com/office/drawing/2014/main" id="{A4F85B1D-B556-1C41-D947-3645009ACC15}"/>
                  </a:ext>
                </a:extLst>
              </p14:cNvPr>
              <p14:cNvContentPartPr/>
              <p14:nvPr/>
            </p14:nvContentPartPr>
            <p14:xfrm>
              <a:off x="8976469" y="1551862"/>
              <a:ext cx="140040" cy="111960"/>
            </p14:xfrm>
          </p:contentPart>
        </mc:Choice>
        <mc:Fallback xmlns="">
          <p:pic>
            <p:nvPicPr>
              <p:cNvPr id="160" name="Freihand 159">
                <a:extLst>
                  <a:ext uri="{FF2B5EF4-FFF2-40B4-BE49-F238E27FC236}">
                    <a16:creationId xmlns:a16="http://schemas.microsoft.com/office/drawing/2014/main" id="{A4F85B1D-B556-1C41-D947-3645009ACC15}"/>
                  </a:ext>
                </a:extLst>
              </p:cNvPr>
              <p:cNvPicPr/>
              <p:nvPr/>
            </p:nvPicPr>
            <p:blipFill>
              <a:blip r:embed="rId258"/>
              <a:stretch>
                <a:fillRect/>
              </a:stretch>
            </p:blipFill>
            <p:spPr>
              <a:xfrm>
                <a:off x="8967469" y="1542862"/>
                <a:ext cx="157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1" name="Freihand 160">
                <a:extLst>
                  <a:ext uri="{FF2B5EF4-FFF2-40B4-BE49-F238E27FC236}">
                    <a16:creationId xmlns:a16="http://schemas.microsoft.com/office/drawing/2014/main" id="{2C847D8B-5865-AB6A-F227-A18291163567}"/>
                  </a:ext>
                </a:extLst>
              </p14:cNvPr>
              <p14:cNvContentPartPr/>
              <p14:nvPr/>
            </p14:nvContentPartPr>
            <p14:xfrm>
              <a:off x="9151789" y="1525582"/>
              <a:ext cx="171360" cy="273960"/>
            </p14:xfrm>
          </p:contentPart>
        </mc:Choice>
        <mc:Fallback xmlns="">
          <p:pic>
            <p:nvPicPr>
              <p:cNvPr id="161" name="Freihand 160">
                <a:extLst>
                  <a:ext uri="{FF2B5EF4-FFF2-40B4-BE49-F238E27FC236}">
                    <a16:creationId xmlns:a16="http://schemas.microsoft.com/office/drawing/2014/main" id="{2C847D8B-5865-AB6A-F227-A18291163567}"/>
                  </a:ext>
                </a:extLst>
              </p:cNvPr>
              <p:cNvPicPr/>
              <p:nvPr/>
            </p:nvPicPr>
            <p:blipFill>
              <a:blip r:embed="rId260"/>
              <a:stretch>
                <a:fillRect/>
              </a:stretch>
            </p:blipFill>
            <p:spPr>
              <a:xfrm>
                <a:off x="9142789" y="1516942"/>
                <a:ext cx="189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FA25DF1B-95DD-61B3-7091-FB8246A15BD7}"/>
                  </a:ext>
                </a:extLst>
              </p14:cNvPr>
              <p14:cNvContentPartPr/>
              <p14:nvPr/>
            </p14:nvContentPartPr>
            <p14:xfrm>
              <a:off x="9338629" y="1416862"/>
              <a:ext cx="286560" cy="228240"/>
            </p14:xfrm>
          </p:contentPart>
        </mc:Choice>
        <mc:Fallback xmlns="">
          <p:pic>
            <p:nvPicPr>
              <p:cNvPr id="162" name="Freihand 161">
                <a:extLst>
                  <a:ext uri="{FF2B5EF4-FFF2-40B4-BE49-F238E27FC236}">
                    <a16:creationId xmlns:a16="http://schemas.microsoft.com/office/drawing/2014/main" id="{FA25DF1B-95DD-61B3-7091-FB8246A15BD7}"/>
                  </a:ext>
                </a:extLst>
              </p:cNvPr>
              <p:cNvPicPr/>
              <p:nvPr/>
            </p:nvPicPr>
            <p:blipFill>
              <a:blip r:embed="rId262"/>
              <a:stretch>
                <a:fillRect/>
              </a:stretch>
            </p:blipFill>
            <p:spPr>
              <a:xfrm>
                <a:off x="9329629" y="1408222"/>
                <a:ext cx="3042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4EB40A38-6F0A-6741-38D6-277FC97EE52A}"/>
                  </a:ext>
                </a:extLst>
              </p14:cNvPr>
              <p14:cNvContentPartPr/>
              <p14:nvPr/>
            </p14:nvContentPartPr>
            <p14:xfrm>
              <a:off x="9906349" y="1471582"/>
              <a:ext cx="128160" cy="192240"/>
            </p14:xfrm>
          </p:contentPart>
        </mc:Choice>
        <mc:Fallback xmlns="">
          <p:pic>
            <p:nvPicPr>
              <p:cNvPr id="164" name="Freihand 163">
                <a:extLst>
                  <a:ext uri="{FF2B5EF4-FFF2-40B4-BE49-F238E27FC236}">
                    <a16:creationId xmlns:a16="http://schemas.microsoft.com/office/drawing/2014/main" id="{4EB40A38-6F0A-6741-38D6-277FC97EE52A}"/>
                  </a:ext>
                </a:extLst>
              </p:cNvPr>
              <p:cNvPicPr/>
              <p:nvPr/>
            </p:nvPicPr>
            <p:blipFill>
              <a:blip r:embed="rId264"/>
              <a:stretch>
                <a:fillRect/>
              </a:stretch>
            </p:blipFill>
            <p:spPr>
              <a:xfrm>
                <a:off x="9897349" y="1462942"/>
                <a:ext cx="145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90C099E6-8B3B-27A5-A566-6F1D9CF67E9C}"/>
                  </a:ext>
                </a:extLst>
              </p14:cNvPr>
              <p14:cNvContentPartPr/>
              <p14:nvPr/>
            </p14:nvContentPartPr>
            <p14:xfrm>
              <a:off x="10087069" y="1375102"/>
              <a:ext cx="412920" cy="239400"/>
            </p14:xfrm>
          </p:contentPart>
        </mc:Choice>
        <mc:Fallback xmlns="">
          <p:pic>
            <p:nvPicPr>
              <p:cNvPr id="165" name="Freihand 164">
                <a:extLst>
                  <a:ext uri="{FF2B5EF4-FFF2-40B4-BE49-F238E27FC236}">
                    <a16:creationId xmlns:a16="http://schemas.microsoft.com/office/drawing/2014/main" id="{90C099E6-8B3B-27A5-A566-6F1D9CF67E9C}"/>
                  </a:ext>
                </a:extLst>
              </p:cNvPr>
              <p:cNvPicPr/>
              <p:nvPr/>
            </p:nvPicPr>
            <p:blipFill>
              <a:blip r:embed="rId266"/>
              <a:stretch>
                <a:fillRect/>
              </a:stretch>
            </p:blipFill>
            <p:spPr>
              <a:xfrm>
                <a:off x="10078069" y="1366102"/>
                <a:ext cx="430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1A21E015-11E9-52EA-FADB-E35BB36BE049}"/>
                  </a:ext>
                </a:extLst>
              </p14:cNvPr>
              <p14:cNvContentPartPr/>
              <p14:nvPr/>
            </p14:nvContentPartPr>
            <p14:xfrm>
              <a:off x="10548589" y="1488502"/>
              <a:ext cx="149040" cy="124920"/>
            </p14:xfrm>
          </p:contentPart>
        </mc:Choice>
        <mc:Fallback xmlns="">
          <p:pic>
            <p:nvPicPr>
              <p:cNvPr id="166" name="Freihand 165">
                <a:extLst>
                  <a:ext uri="{FF2B5EF4-FFF2-40B4-BE49-F238E27FC236}">
                    <a16:creationId xmlns:a16="http://schemas.microsoft.com/office/drawing/2014/main" id="{1A21E015-11E9-52EA-FADB-E35BB36BE049}"/>
                  </a:ext>
                </a:extLst>
              </p:cNvPr>
              <p:cNvPicPr/>
              <p:nvPr/>
            </p:nvPicPr>
            <p:blipFill>
              <a:blip r:embed="rId268"/>
              <a:stretch>
                <a:fillRect/>
              </a:stretch>
            </p:blipFill>
            <p:spPr>
              <a:xfrm>
                <a:off x="10539589" y="1479862"/>
                <a:ext cx="166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37617AF8-305B-9990-F6CC-41F2DA61455D}"/>
                  </a:ext>
                </a:extLst>
              </p14:cNvPr>
              <p14:cNvContentPartPr/>
              <p14:nvPr/>
            </p14:nvContentPartPr>
            <p14:xfrm>
              <a:off x="10652989" y="1334782"/>
              <a:ext cx="100800" cy="289800"/>
            </p14:xfrm>
          </p:contentPart>
        </mc:Choice>
        <mc:Fallback xmlns="">
          <p:pic>
            <p:nvPicPr>
              <p:cNvPr id="167" name="Freihand 166">
                <a:extLst>
                  <a:ext uri="{FF2B5EF4-FFF2-40B4-BE49-F238E27FC236}">
                    <a16:creationId xmlns:a16="http://schemas.microsoft.com/office/drawing/2014/main" id="{37617AF8-305B-9990-F6CC-41F2DA61455D}"/>
                  </a:ext>
                </a:extLst>
              </p:cNvPr>
              <p:cNvPicPr/>
              <p:nvPr/>
            </p:nvPicPr>
            <p:blipFill>
              <a:blip r:embed="rId270"/>
              <a:stretch>
                <a:fillRect/>
              </a:stretch>
            </p:blipFill>
            <p:spPr>
              <a:xfrm>
                <a:off x="10644349" y="1325782"/>
                <a:ext cx="1184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78418CE7-B647-BD42-5309-39076A52B9B0}"/>
                  </a:ext>
                </a:extLst>
              </p14:cNvPr>
              <p14:cNvContentPartPr/>
              <p14:nvPr/>
            </p14:nvContentPartPr>
            <p14:xfrm>
              <a:off x="10805269" y="1443502"/>
              <a:ext cx="484200" cy="150120"/>
            </p14:xfrm>
          </p:contentPart>
        </mc:Choice>
        <mc:Fallback xmlns="">
          <p:pic>
            <p:nvPicPr>
              <p:cNvPr id="169" name="Freihand 168">
                <a:extLst>
                  <a:ext uri="{FF2B5EF4-FFF2-40B4-BE49-F238E27FC236}">
                    <a16:creationId xmlns:a16="http://schemas.microsoft.com/office/drawing/2014/main" id="{78418CE7-B647-BD42-5309-39076A52B9B0}"/>
                  </a:ext>
                </a:extLst>
              </p:cNvPr>
              <p:cNvPicPr/>
              <p:nvPr/>
            </p:nvPicPr>
            <p:blipFill>
              <a:blip r:embed="rId272"/>
              <a:stretch>
                <a:fillRect/>
              </a:stretch>
            </p:blipFill>
            <p:spPr>
              <a:xfrm>
                <a:off x="10796629" y="1434862"/>
                <a:ext cx="501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 name="Freihand 170">
                <a:extLst>
                  <a:ext uri="{FF2B5EF4-FFF2-40B4-BE49-F238E27FC236}">
                    <a16:creationId xmlns:a16="http://schemas.microsoft.com/office/drawing/2014/main" id="{A5D62E56-5B99-1B47-68EC-EA29F65D2ECF}"/>
                  </a:ext>
                </a:extLst>
              </p14:cNvPr>
              <p14:cNvContentPartPr/>
              <p14:nvPr/>
            </p14:nvContentPartPr>
            <p14:xfrm>
              <a:off x="5180989" y="2138662"/>
              <a:ext cx="231480" cy="352080"/>
            </p14:xfrm>
          </p:contentPart>
        </mc:Choice>
        <mc:Fallback xmlns="">
          <p:pic>
            <p:nvPicPr>
              <p:cNvPr id="171" name="Freihand 170">
                <a:extLst>
                  <a:ext uri="{FF2B5EF4-FFF2-40B4-BE49-F238E27FC236}">
                    <a16:creationId xmlns:a16="http://schemas.microsoft.com/office/drawing/2014/main" id="{A5D62E56-5B99-1B47-68EC-EA29F65D2ECF}"/>
                  </a:ext>
                </a:extLst>
              </p:cNvPr>
              <p:cNvPicPr/>
              <p:nvPr/>
            </p:nvPicPr>
            <p:blipFill>
              <a:blip r:embed="rId274"/>
              <a:stretch>
                <a:fillRect/>
              </a:stretch>
            </p:blipFill>
            <p:spPr>
              <a:xfrm>
                <a:off x="5171989" y="2130022"/>
                <a:ext cx="24912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2" name="Freihand 171">
                <a:extLst>
                  <a:ext uri="{FF2B5EF4-FFF2-40B4-BE49-F238E27FC236}">
                    <a16:creationId xmlns:a16="http://schemas.microsoft.com/office/drawing/2014/main" id="{F3F67C39-6101-3ED2-C2A1-8A852F83EB52}"/>
                  </a:ext>
                </a:extLst>
              </p14:cNvPr>
              <p14:cNvContentPartPr/>
              <p14:nvPr/>
            </p14:nvContentPartPr>
            <p14:xfrm>
              <a:off x="5428669" y="2331262"/>
              <a:ext cx="44640" cy="192240"/>
            </p14:xfrm>
          </p:contentPart>
        </mc:Choice>
        <mc:Fallback xmlns="">
          <p:pic>
            <p:nvPicPr>
              <p:cNvPr id="172" name="Freihand 171">
                <a:extLst>
                  <a:ext uri="{FF2B5EF4-FFF2-40B4-BE49-F238E27FC236}">
                    <a16:creationId xmlns:a16="http://schemas.microsoft.com/office/drawing/2014/main" id="{F3F67C39-6101-3ED2-C2A1-8A852F83EB52}"/>
                  </a:ext>
                </a:extLst>
              </p:cNvPr>
              <p:cNvPicPr/>
              <p:nvPr/>
            </p:nvPicPr>
            <p:blipFill>
              <a:blip r:embed="rId276"/>
              <a:stretch>
                <a:fillRect/>
              </a:stretch>
            </p:blipFill>
            <p:spPr>
              <a:xfrm>
                <a:off x="5419669" y="2322262"/>
                <a:ext cx="62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6217E684-E12B-3CD9-B9CC-5B3ABDA2A850}"/>
                  </a:ext>
                </a:extLst>
              </p14:cNvPr>
              <p14:cNvContentPartPr/>
              <p14:nvPr/>
            </p14:nvContentPartPr>
            <p14:xfrm>
              <a:off x="5464669" y="1969462"/>
              <a:ext cx="32400" cy="224280"/>
            </p14:xfrm>
          </p:contentPart>
        </mc:Choice>
        <mc:Fallback xmlns="">
          <p:pic>
            <p:nvPicPr>
              <p:cNvPr id="173" name="Freihand 172">
                <a:extLst>
                  <a:ext uri="{FF2B5EF4-FFF2-40B4-BE49-F238E27FC236}">
                    <a16:creationId xmlns:a16="http://schemas.microsoft.com/office/drawing/2014/main" id="{6217E684-E12B-3CD9-B9CC-5B3ABDA2A850}"/>
                  </a:ext>
                </a:extLst>
              </p:cNvPr>
              <p:cNvPicPr/>
              <p:nvPr/>
            </p:nvPicPr>
            <p:blipFill>
              <a:blip r:embed="rId278"/>
              <a:stretch>
                <a:fillRect/>
              </a:stretch>
            </p:blipFill>
            <p:spPr>
              <a:xfrm>
                <a:off x="5456029" y="1960822"/>
                <a:ext cx="50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 name="Freihand 173">
                <a:extLst>
                  <a:ext uri="{FF2B5EF4-FFF2-40B4-BE49-F238E27FC236}">
                    <a16:creationId xmlns:a16="http://schemas.microsoft.com/office/drawing/2014/main" id="{23B0F42B-7EE9-09FB-4BC8-5CAE904A163D}"/>
                  </a:ext>
                </a:extLst>
              </p14:cNvPr>
              <p14:cNvContentPartPr/>
              <p14:nvPr/>
            </p14:nvContentPartPr>
            <p14:xfrm>
              <a:off x="5631709" y="2232622"/>
              <a:ext cx="21600" cy="50400"/>
            </p14:xfrm>
          </p:contentPart>
        </mc:Choice>
        <mc:Fallback xmlns="">
          <p:pic>
            <p:nvPicPr>
              <p:cNvPr id="174" name="Freihand 173">
                <a:extLst>
                  <a:ext uri="{FF2B5EF4-FFF2-40B4-BE49-F238E27FC236}">
                    <a16:creationId xmlns:a16="http://schemas.microsoft.com/office/drawing/2014/main" id="{23B0F42B-7EE9-09FB-4BC8-5CAE904A163D}"/>
                  </a:ext>
                </a:extLst>
              </p:cNvPr>
              <p:cNvPicPr/>
              <p:nvPr/>
            </p:nvPicPr>
            <p:blipFill>
              <a:blip r:embed="rId280"/>
              <a:stretch>
                <a:fillRect/>
              </a:stretch>
            </p:blipFill>
            <p:spPr>
              <a:xfrm>
                <a:off x="5623069" y="2223622"/>
                <a:ext cx="39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4D11130A-EC9C-2382-765A-E1BE92F8900B}"/>
                  </a:ext>
                </a:extLst>
              </p14:cNvPr>
              <p14:cNvContentPartPr/>
              <p14:nvPr/>
            </p14:nvContentPartPr>
            <p14:xfrm>
              <a:off x="5645749" y="2379142"/>
              <a:ext cx="12240" cy="12240"/>
            </p14:xfrm>
          </p:contentPart>
        </mc:Choice>
        <mc:Fallback xmlns="">
          <p:pic>
            <p:nvPicPr>
              <p:cNvPr id="175" name="Freihand 174">
                <a:extLst>
                  <a:ext uri="{FF2B5EF4-FFF2-40B4-BE49-F238E27FC236}">
                    <a16:creationId xmlns:a16="http://schemas.microsoft.com/office/drawing/2014/main" id="{4D11130A-EC9C-2382-765A-E1BE92F8900B}"/>
                  </a:ext>
                </a:extLst>
              </p:cNvPr>
              <p:cNvPicPr/>
              <p:nvPr/>
            </p:nvPicPr>
            <p:blipFill>
              <a:blip r:embed="rId282"/>
              <a:stretch>
                <a:fillRect/>
              </a:stretch>
            </p:blipFill>
            <p:spPr>
              <a:xfrm>
                <a:off x="5637109" y="2370502"/>
                <a:ext cx="2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81E2F882-72F5-BE04-476C-04EA2A73FA54}"/>
                  </a:ext>
                </a:extLst>
              </p14:cNvPr>
              <p14:cNvContentPartPr/>
              <p14:nvPr/>
            </p14:nvContentPartPr>
            <p14:xfrm>
              <a:off x="5979829" y="2113102"/>
              <a:ext cx="154800" cy="226080"/>
            </p14:xfrm>
          </p:contentPart>
        </mc:Choice>
        <mc:Fallback xmlns="">
          <p:pic>
            <p:nvPicPr>
              <p:cNvPr id="177" name="Freihand 176">
                <a:extLst>
                  <a:ext uri="{FF2B5EF4-FFF2-40B4-BE49-F238E27FC236}">
                    <a16:creationId xmlns:a16="http://schemas.microsoft.com/office/drawing/2014/main" id="{81E2F882-72F5-BE04-476C-04EA2A73FA54}"/>
                  </a:ext>
                </a:extLst>
              </p:cNvPr>
              <p:cNvPicPr/>
              <p:nvPr/>
            </p:nvPicPr>
            <p:blipFill>
              <a:blip r:embed="rId284"/>
              <a:stretch>
                <a:fillRect/>
              </a:stretch>
            </p:blipFill>
            <p:spPr>
              <a:xfrm>
                <a:off x="5971189" y="2104462"/>
                <a:ext cx="1724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0335A945-015A-224F-085A-1D5E3E3B2016}"/>
                  </a:ext>
                </a:extLst>
              </p14:cNvPr>
              <p14:cNvContentPartPr/>
              <p14:nvPr/>
            </p14:nvContentPartPr>
            <p14:xfrm>
              <a:off x="6187909" y="2190502"/>
              <a:ext cx="280440" cy="135720"/>
            </p14:xfrm>
          </p:contentPart>
        </mc:Choice>
        <mc:Fallback xmlns="">
          <p:pic>
            <p:nvPicPr>
              <p:cNvPr id="178" name="Freihand 177">
                <a:extLst>
                  <a:ext uri="{FF2B5EF4-FFF2-40B4-BE49-F238E27FC236}">
                    <a16:creationId xmlns:a16="http://schemas.microsoft.com/office/drawing/2014/main" id="{0335A945-015A-224F-085A-1D5E3E3B2016}"/>
                  </a:ext>
                </a:extLst>
              </p:cNvPr>
              <p:cNvPicPr/>
              <p:nvPr/>
            </p:nvPicPr>
            <p:blipFill>
              <a:blip r:embed="rId286"/>
              <a:stretch>
                <a:fillRect/>
              </a:stretch>
            </p:blipFill>
            <p:spPr>
              <a:xfrm>
                <a:off x="6179269" y="2181862"/>
                <a:ext cx="29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53239741-3253-D20E-8E2D-600A7EDF5A2E}"/>
                  </a:ext>
                </a:extLst>
              </p14:cNvPr>
              <p14:cNvContentPartPr/>
              <p14:nvPr/>
            </p14:nvContentPartPr>
            <p14:xfrm>
              <a:off x="6537469" y="2189062"/>
              <a:ext cx="83160" cy="125640"/>
            </p14:xfrm>
          </p:contentPart>
        </mc:Choice>
        <mc:Fallback xmlns="">
          <p:pic>
            <p:nvPicPr>
              <p:cNvPr id="179" name="Freihand 178">
                <a:extLst>
                  <a:ext uri="{FF2B5EF4-FFF2-40B4-BE49-F238E27FC236}">
                    <a16:creationId xmlns:a16="http://schemas.microsoft.com/office/drawing/2014/main" id="{53239741-3253-D20E-8E2D-600A7EDF5A2E}"/>
                  </a:ext>
                </a:extLst>
              </p:cNvPr>
              <p:cNvPicPr/>
              <p:nvPr/>
            </p:nvPicPr>
            <p:blipFill>
              <a:blip r:embed="rId288"/>
              <a:stretch>
                <a:fillRect/>
              </a:stretch>
            </p:blipFill>
            <p:spPr>
              <a:xfrm>
                <a:off x="6528829" y="2180062"/>
                <a:ext cx="100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64DDFF70-0D09-6143-17F3-5899F006E9DA}"/>
                  </a:ext>
                </a:extLst>
              </p14:cNvPr>
              <p14:cNvContentPartPr/>
              <p14:nvPr/>
            </p14:nvContentPartPr>
            <p14:xfrm>
              <a:off x="6701989" y="2142982"/>
              <a:ext cx="138960" cy="299520"/>
            </p14:xfrm>
          </p:contentPart>
        </mc:Choice>
        <mc:Fallback xmlns="">
          <p:pic>
            <p:nvPicPr>
              <p:cNvPr id="180" name="Freihand 179">
                <a:extLst>
                  <a:ext uri="{FF2B5EF4-FFF2-40B4-BE49-F238E27FC236}">
                    <a16:creationId xmlns:a16="http://schemas.microsoft.com/office/drawing/2014/main" id="{64DDFF70-0D09-6143-17F3-5899F006E9DA}"/>
                  </a:ext>
                </a:extLst>
              </p:cNvPr>
              <p:cNvPicPr/>
              <p:nvPr/>
            </p:nvPicPr>
            <p:blipFill>
              <a:blip r:embed="rId290"/>
              <a:stretch>
                <a:fillRect/>
              </a:stretch>
            </p:blipFill>
            <p:spPr>
              <a:xfrm>
                <a:off x="6693349" y="2133982"/>
                <a:ext cx="1566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668AD953-CBFF-C3AF-8791-748D364E97C2}"/>
                  </a:ext>
                </a:extLst>
              </p14:cNvPr>
              <p14:cNvContentPartPr/>
              <p14:nvPr/>
            </p14:nvContentPartPr>
            <p14:xfrm>
              <a:off x="6885589" y="2047222"/>
              <a:ext cx="232200" cy="239040"/>
            </p14:xfrm>
          </p:contentPart>
        </mc:Choice>
        <mc:Fallback xmlns="">
          <p:pic>
            <p:nvPicPr>
              <p:cNvPr id="181" name="Freihand 180">
                <a:extLst>
                  <a:ext uri="{FF2B5EF4-FFF2-40B4-BE49-F238E27FC236}">
                    <a16:creationId xmlns:a16="http://schemas.microsoft.com/office/drawing/2014/main" id="{668AD953-CBFF-C3AF-8791-748D364E97C2}"/>
                  </a:ext>
                </a:extLst>
              </p:cNvPr>
              <p:cNvPicPr/>
              <p:nvPr/>
            </p:nvPicPr>
            <p:blipFill>
              <a:blip r:embed="rId292"/>
              <a:stretch>
                <a:fillRect/>
              </a:stretch>
            </p:blipFill>
            <p:spPr>
              <a:xfrm>
                <a:off x="6876589" y="2038582"/>
                <a:ext cx="249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2054F595-406D-8104-21F3-C227C44E2936}"/>
                  </a:ext>
                </a:extLst>
              </p14:cNvPr>
              <p14:cNvContentPartPr/>
              <p14:nvPr/>
            </p14:nvContentPartPr>
            <p14:xfrm>
              <a:off x="7405789" y="2105542"/>
              <a:ext cx="110160" cy="176040"/>
            </p14:xfrm>
          </p:contentPart>
        </mc:Choice>
        <mc:Fallback xmlns="">
          <p:pic>
            <p:nvPicPr>
              <p:cNvPr id="182" name="Freihand 181">
                <a:extLst>
                  <a:ext uri="{FF2B5EF4-FFF2-40B4-BE49-F238E27FC236}">
                    <a16:creationId xmlns:a16="http://schemas.microsoft.com/office/drawing/2014/main" id="{2054F595-406D-8104-21F3-C227C44E2936}"/>
                  </a:ext>
                </a:extLst>
              </p:cNvPr>
              <p:cNvPicPr/>
              <p:nvPr/>
            </p:nvPicPr>
            <p:blipFill>
              <a:blip r:embed="rId294"/>
              <a:stretch>
                <a:fillRect/>
              </a:stretch>
            </p:blipFill>
            <p:spPr>
              <a:xfrm>
                <a:off x="7397149" y="2096902"/>
                <a:ext cx="127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CB16DD6F-0759-0455-09E7-7DABEC0E4C5D}"/>
                  </a:ext>
                </a:extLst>
              </p14:cNvPr>
              <p14:cNvContentPartPr/>
              <p14:nvPr/>
            </p14:nvContentPartPr>
            <p14:xfrm>
              <a:off x="7613149" y="2109142"/>
              <a:ext cx="244080" cy="126360"/>
            </p14:xfrm>
          </p:contentPart>
        </mc:Choice>
        <mc:Fallback xmlns="">
          <p:pic>
            <p:nvPicPr>
              <p:cNvPr id="183" name="Freihand 182">
                <a:extLst>
                  <a:ext uri="{FF2B5EF4-FFF2-40B4-BE49-F238E27FC236}">
                    <a16:creationId xmlns:a16="http://schemas.microsoft.com/office/drawing/2014/main" id="{CB16DD6F-0759-0455-09E7-7DABEC0E4C5D}"/>
                  </a:ext>
                </a:extLst>
              </p:cNvPr>
              <p:cNvPicPr/>
              <p:nvPr/>
            </p:nvPicPr>
            <p:blipFill>
              <a:blip r:embed="rId296"/>
              <a:stretch>
                <a:fillRect/>
              </a:stretch>
            </p:blipFill>
            <p:spPr>
              <a:xfrm>
                <a:off x="7604509" y="2100502"/>
                <a:ext cx="261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0F5179B3-888A-16FE-FC56-23944EFAFF3E}"/>
                  </a:ext>
                </a:extLst>
              </p14:cNvPr>
              <p14:cNvContentPartPr/>
              <p14:nvPr/>
            </p14:nvContentPartPr>
            <p14:xfrm>
              <a:off x="7809349" y="2026342"/>
              <a:ext cx="4320" cy="11160"/>
            </p14:xfrm>
          </p:contentPart>
        </mc:Choice>
        <mc:Fallback xmlns="">
          <p:pic>
            <p:nvPicPr>
              <p:cNvPr id="184" name="Freihand 183">
                <a:extLst>
                  <a:ext uri="{FF2B5EF4-FFF2-40B4-BE49-F238E27FC236}">
                    <a16:creationId xmlns:a16="http://schemas.microsoft.com/office/drawing/2014/main" id="{0F5179B3-888A-16FE-FC56-23944EFAFF3E}"/>
                  </a:ext>
                </a:extLst>
              </p:cNvPr>
              <p:cNvPicPr/>
              <p:nvPr/>
            </p:nvPicPr>
            <p:blipFill>
              <a:blip r:embed="rId298"/>
              <a:stretch>
                <a:fillRect/>
              </a:stretch>
            </p:blipFill>
            <p:spPr>
              <a:xfrm>
                <a:off x="7800349" y="2017342"/>
                <a:ext cx="21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B826FFD3-F396-15FD-FF68-DFB2B7E49CF3}"/>
                  </a:ext>
                </a:extLst>
              </p14:cNvPr>
              <p14:cNvContentPartPr/>
              <p14:nvPr/>
            </p14:nvContentPartPr>
            <p14:xfrm>
              <a:off x="7975669" y="2090782"/>
              <a:ext cx="99720" cy="102600"/>
            </p14:xfrm>
          </p:contentPart>
        </mc:Choice>
        <mc:Fallback xmlns="">
          <p:pic>
            <p:nvPicPr>
              <p:cNvPr id="185" name="Freihand 184">
                <a:extLst>
                  <a:ext uri="{FF2B5EF4-FFF2-40B4-BE49-F238E27FC236}">
                    <a16:creationId xmlns:a16="http://schemas.microsoft.com/office/drawing/2014/main" id="{B826FFD3-F396-15FD-FF68-DFB2B7E49CF3}"/>
                  </a:ext>
                </a:extLst>
              </p:cNvPr>
              <p:cNvPicPr/>
              <p:nvPr/>
            </p:nvPicPr>
            <p:blipFill>
              <a:blip r:embed="rId300"/>
              <a:stretch>
                <a:fillRect/>
              </a:stretch>
            </p:blipFill>
            <p:spPr>
              <a:xfrm>
                <a:off x="7967029" y="2082142"/>
                <a:ext cx="117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3A2F823D-E737-E26F-EB6F-761BA762D70B}"/>
                  </a:ext>
                </a:extLst>
              </p14:cNvPr>
              <p14:cNvContentPartPr/>
              <p14:nvPr/>
            </p14:nvContentPartPr>
            <p14:xfrm>
              <a:off x="8155669" y="2082862"/>
              <a:ext cx="99720" cy="126000"/>
            </p14:xfrm>
          </p:contentPart>
        </mc:Choice>
        <mc:Fallback xmlns="">
          <p:pic>
            <p:nvPicPr>
              <p:cNvPr id="186" name="Freihand 185">
                <a:extLst>
                  <a:ext uri="{FF2B5EF4-FFF2-40B4-BE49-F238E27FC236}">
                    <a16:creationId xmlns:a16="http://schemas.microsoft.com/office/drawing/2014/main" id="{3A2F823D-E737-E26F-EB6F-761BA762D70B}"/>
                  </a:ext>
                </a:extLst>
              </p:cNvPr>
              <p:cNvPicPr/>
              <p:nvPr/>
            </p:nvPicPr>
            <p:blipFill>
              <a:blip r:embed="rId302"/>
              <a:stretch>
                <a:fillRect/>
              </a:stretch>
            </p:blipFill>
            <p:spPr>
              <a:xfrm>
                <a:off x="8147029" y="2074222"/>
                <a:ext cx="117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9" name="Freihand 188">
                <a:extLst>
                  <a:ext uri="{FF2B5EF4-FFF2-40B4-BE49-F238E27FC236}">
                    <a16:creationId xmlns:a16="http://schemas.microsoft.com/office/drawing/2014/main" id="{24BF13F8-D802-6BB2-051A-E4577EBF7F2E}"/>
                  </a:ext>
                </a:extLst>
              </p14:cNvPr>
              <p14:cNvContentPartPr/>
              <p14:nvPr/>
            </p14:nvContentPartPr>
            <p14:xfrm>
              <a:off x="8476429" y="2104462"/>
              <a:ext cx="362160" cy="119520"/>
            </p14:xfrm>
          </p:contentPart>
        </mc:Choice>
        <mc:Fallback xmlns="">
          <p:pic>
            <p:nvPicPr>
              <p:cNvPr id="189" name="Freihand 188">
                <a:extLst>
                  <a:ext uri="{FF2B5EF4-FFF2-40B4-BE49-F238E27FC236}">
                    <a16:creationId xmlns:a16="http://schemas.microsoft.com/office/drawing/2014/main" id="{24BF13F8-D802-6BB2-051A-E4577EBF7F2E}"/>
                  </a:ext>
                </a:extLst>
              </p:cNvPr>
              <p:cNvPicPr/>
              <p:nvPr/>
            </p:nvPicPr>
            <p:blipFill>
              <a:blip r:embed="rId304"/>
              <a:stretch>
                <a:fillRect/>
              </a:stretch>
            </p:blipFill>
            <p:spPr>
              <a:xfrm>
                <a:off x="8467429" y="2095462"/>
                <a:ext cx="379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0" name="Freihand 189">
                <a:extLst>
                  <a:ext uri="{FF2B5EF4-FFF2-40B4-BE49-F238E27FC236}">
                    <a16:creationId xmlns:a16="http://schemas.microsoft.com/office/drawing/2014/main" id="{0634B771-90EF-A928-644F-FCCB1DA18EFA}"/>
                  </a:ext>
                </a:extLst>
              </p14:cNvPr>
              <p14:cNvContentPartPr/>
              <p14:nvPr/>
            </p14:nvContentPartPr>
            <p14:xfrm>
              <a:off x="8921749" y="2087902"/>
              <a:ext cx="118800" cy="93600"/>
            </p14:xfrm>
          </p:contentPart>
        </mc:Choice>
        <mc:Fallback xmlns="">
          <p:pic>
            <p:nvPicPr>
              <p:cNvPr id="190" name="Freihand 189">
                <a:extLst>
                  <a:ext uri="{FF2B5EF4-FFF2-40B4-BE49-F238E27FC236}">
                    <a16:creationId xmlns:a16="http://schemas.microsoft.com/office/drawing/2014/main" id="{0634B771-90EF-A928-644F-FCCB1DA18EFA}"/>
                  </a:ext>
                </a:extLst>
              </p:cNvPr>
              <p:cNvPicPr/>
              <p:nvPr/>
            </p:nvPicPr>
            <p:blipFill>
              <a:blip r:embed="rId306"/>
              <a:stretch>
                <a:fillRect/>
              </a:stretch>
            </p:blipFill>
            <p:spPr>
              <a:xfrm>
                <a:off x="8912749" y="2078902"/>
                <a:ext cx="136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2" name="Freihand 191">
                <a:extLst>
                  <a:ext uri="{FF2B5EF4-FFF2-40B4-BE49-F238E27FC236}">
                    <a16:creationId xmlns:a16="http://schemas.microsoft.com/office/drawing/2014/main" id="{A2C32B74-2136-3ABD-2566-38E8A68FF4C8}"/>
                  </a:ext>
                </a:extLst>
              </p14:cNvPr>
              <p14:cNvContentPartPr/>
              <p14:nvPr/>
            </p14:nvContentPartPr>
            <p14:xfrm>
              <a:off x="9307309" y="1901062"/>
              <a:ext cx="133560" cy="401040"/>
            </p14:xfrm>
          </p:contentPart>
        </mc:Choice>
        <mc:Fallback xmlns="">
          <p:pic>
            <p:nvPicPr>
              <p:cNvPr id="192" name="Freihand 191">
                <a:extLst>
                  <a:ext uri="{FF2B5EF4-FFF2-40B4-BE49-F238E27FC236}">
                    <a16:creationId xmlns:a16="http://schemas.microsoft.com/office/drawing/2014/main" id="{A2C32B74-2136-3ABD-2566-38E8A68FF4C8}"/>
                  </a:ext>
                </a:extLst>
              </p:cNvPr>
              <p:cNvPicPr/>
              <p:nvPr/>
            </p:nvPicPr>
            <p:blipFill>
              <a:blip r:embed="rId308"/>
              <a:stretch>
                <a:fillRect/>
              </a:stretch>
            </p:blipFill>
            <p:spPr>
              <a:xfrm>
                <a:off x="9298309" y="1892062"/>
                <a:ext cx="1512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3" name="Freihand 192">
                <a:extLst>
                  <a:ext uri="{FF2B5EF4-FFF2-40B4-BE49-F238E27FC236}">
                    <a16:creationId xmlns:a16="http://schemas.microsoft.com/office/drawing/2014/main" id="{B95C4CA9-F22F-FB7F-5B2A-64A661535779}"/>
                  </a:ext>
                </a:extLst>
              </p14:cNvPr>
              <p14:cNvContentPartPr/>
              <p14:nvPr/>
            </p14:nvContentPartPr>
            <p14:xfrm>
              <a:off x="9523669" y="2039662"/>
              <a:ext cx="430200" cy="121320"/>
            </p14:xfrm>
          </p:contentPart>
        </mc:Choice>
        <mc:Fallback xmlns="">
          <p:pic>
            <p:nvPicPr>
              <p:cNvPr id="193" name="Freihand 192">
                <a:extLst>
                  <a:ext uri="{FF2B5EF4-FFF2-40B4-BE49-F238E27FC236}">
                    <a16:creationId xmlns:a16="http://schemas.microsoft.com/office/drawing/2014/main" id="{B95C4CA9-F22F-FB7F-5B2A-64A661535779}"/>
                  </a:ext>
                </a:extLst>
              </p:cNvPr>
              <p:cNvPicPr/>
              <p:nvPr/>
            </p:nvPicPr>
            <p:blipFill>
              <a:blip r:embed="rId310"/>
              <a:stretch>
                <a:fillRect/>
              </a:stretch>
            </p:blipFill>
            <p:spPr>
              <a:xfrm>
                <a:off x="9515029" y="2031022"/>
                <a:ext cx="447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4" name="Freihand 193">
                <a:extLst>
                  <a:ext uri="{FF2B5EF4-FFF2-40B4-BE49-F238E27FC236}">
                    <a16:creationId xmlns:a16="http://schemas.microsoft.com/office/drawing/2014/main" id="{686758E0-B8CA-D031-5259-5EB45A609335}"/>
                  </a:ext>
                </a:extLst>
              </p14:cNvPr>
              <p14:cNvContentPartPr/>
              <p14:nvPr/>
            </p14:nvContentPartPr>
            <p14:xfrm>
              <a:off x="9876829" y="1903942"/>
              <a:ext cx="20880" cy="3600"/>
            </p14:xfrm>
          </p:contentPart>
        </mc:Choice>
        <mc:Fallback xmlns="">
          <p:pic>
            <p:nvPicPr>
              <p:cNvPr id="194" name="Freihand 193">
                <a:extLst>
                  <a:ext uri="{FF2B5EF4-FFF2-40B4-BE49-F238E27FC236}">
                    <a16:creationId xmlns:a16="http://schemas.microsoft.com/office/drawing/2014/main" id="{686758E0-B8CA-D031-5259-5EB45A609335}"/>
                  </a:ext>
                </a:extLst>
              </p:cNvPr>
              <p:cNvPicPr/>
              <p:nvPr/>
            </p:nvPicPr>
            <p:blipFill>
              <a:blip r:embed="rId312"/>
              <a:stretch>
                <a:fillRect/>
              </a:stretch>
            </p:blipFill>
            <p:spPr>
              <a:xfrm>
                <a:off x="9868189" y="1895302"/>
                <a:ext cx="38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5" name="Freihand 194">
                <a:extLst>
                  <a:ext uri="{FF2B5EF4-FFF2-40B4-BE49-F238E27FC236}">
                    <a16:creationId xmlns:a16="http://schemas.microsoft.com/office/drawing/2014/main" id="{F50D8772-2551-BECF-8364-5A16682A1C14}"/>
                  </a:ext>
                </a:extLst>
              </p14:cNvPr>
              <p14:cNvContentPartPr/>
              <p14:nvPr/>
            </p14:nvContentPartPr>
            <p14:xfrm>
              <a:off x="10159069" y="1887382"/>
              <a:ext cx="259920" cy="230400"/>
            </p14:xfrm>
          </p:contentPart>
        </mc:Choice>
        <mc:Fallback xmlns="">
          <p:pic>
            <p:nvPicPr>
              <p:cNvPr id="195" name="Freihand 194">
                <a:extLst>
                  <a:ext uri="{FF2B5EF4-FFF2-40B4-BE49-F238E27FC236}">
                    <a16:creationId xmlns:a16="http://schemas.microsoft.com/office/drawing/2014/main" id="{F50D8772-2551-BECF-8364-5A16682A1C14}"/>
                  </a:ext>
                </a:extLst>
              </p:cNvPr>
              <p:cNvPicPr/>
              <p:nvPr/>
            </p:nvPicPr>
            <p:blipFill>
              <a:blip r:embed="rId314"/>
              <a:stretch>
                <a:fillRect/>
              </a:stretch>
            </p:blipFill>
            <p:spPr>
              <a:xfrm>
                <a:off x="10150429" y="1878742"/>
                <a:ext cx="2775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Freihand 195">
                <a:extLst>
                  <a:ext uri="{FF2B5EF4-FFF2-40B4-BE49-F238E27FC236}">
                    <a16:creationId xmlns:a16="http://schemas.microsoft.com/office/drawing/2014/main" id="{27326A09-0506-327B-9D4B-1FA794E6266A}"/>
                  </a:ext>
                </a:extLst>
              </p14:cNvPr>
              <p14:cNvContentPartPr/>
              <p14:nvPr/>
            </p14:nvContentPartPr>
            <p14:xfrm>
              <a:off x="10478749" y="1888822"/>
              <a:ext cx="112680" cy="252000"/>
            </p14:xfrm>
          </p:contentPart>
        </mc:Choice>
        <mc:Fallback xmlns="">
          <p:pic>
            <p:nvPicPr>
              <p:cNvPr id="196" name="Freihand 195">
                <a:extLst>
                  <a:ext uri="{FF2B5EF4-FFF2-40B4-BE49-F238E27FC236}">
                    <a16:creationId xmlns:a16="http://schemas.microsoft.com/office/drawing/2014/main" id="{27326A09-0506-327B-9D4B-1FA794E6266A}"/>
                  </a:ext>
                </a:extLst>
              </p:cNvPr>
              <p:cNvPicPr/>
              <p:nvPr/>
            </p:nvPicPr>
            <p:blipFill>
              <a:blip r:embed="rId316"/>
              <a:stretch>
                <a:fillRect/>
              </a:stretch>
            </p:blipFill>
            <p:spPr>
              <a:xfrm>
                <a:off x="10469749" y="1880182"/>
                <a:ext cx="130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7" name="Freihand 196">
                <a:extLst>
                  <a:ext uri="{FF2B5EF4-FFF2-40B4-BE49-F238E27FC236}">
                    <a16:creationId xmlns:a16="http://schemas.microsoft.com/office/drawing/2014/main" id="{E20FB0A1-778C-8E33-FF69-0DF77478EF70}"/>
                  </a:ext>
                </a:extLst>
              </p14:cNvPr>
              <p14:cNvContentPartPr/>
              <p14:nvPr/>
            </p14:nvContentPartPr>
            <p14:xfrm>
              <a:off x="10595389" y="2033542"/>
              <a:ext cx="121680" cy="77400"/>
            </p14:xfrm>
          </p:contentPart>
        </mc:Choice>
        <mc:Fallback xmlns="">
          <p:pic>
            <p:nvPicPr>
              <p:cNvPr id="197" name="Freihand 196">
                <a:extLst>
                  <a:ext uri="{FF2B5EF4-FFF2-40B4-BE49-F238E27FC236}">
                    <a16:creationId xmlns:a16="http://schemas.microsoft.com/office/drawing/2014/main" id="{E20FB0A1-778C-8E33-FF69-0DF77478EF70}"/>
                  </a:ext>
                </a:extLst>
              </p:cNvPr>
              <p:cNvPicPr/>
              <p:nvPr/>
            </p:nvPicPr>
            <p:blipFill>
              <a:blip r:embed="rId318"/>
              <a:stretch>
                <a:fillRect/>
              </a:stretch>
            </p:blipFill>
            <p:spPr>
              <a:xfrm>
                <a:off x="10586749" y="2024542"/>
                <a:ext cx="139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0" name="Freihand 199">
                <a:extLst>
                  <a:ext uri="{FF2B5EF4-FFF2-40B4-BE49-F238E27FC236}">
                    <a16:creationId xmlns:a16="http://schemas.microsoft.com/office/drawing/2014/main" id="{D9FBA121-8DD2-40BD-00CF-43F931CE9EE8}"/>
                  </a:ext>
                </a:extLst>
              </p14:cNvPr>
              <p14:cNvContentPartPr/>
              <p14:nvPr/>
            </p14:nvContentPartPr>
            <p14:xfrm>
              <a:off x="10794109" y="1850662"/>
              <a:ext cx="60480" cy="276120"/>
            </p14:xfrm>
          </p:contentPart>
        </mc:Choice>
        <mc:Fallback xmlns="">
          <p:pic>
            <p:nvPicPr>
              <p:cNvPr id="200" name="Freihand 199">
                <a:extLst>
                  <a:ext uri="{FF2B5EF4-FFF2-40B4-BE49-F238E27FC236}">
                    <a16:creationId xmlns:a16="http://schemas.microsoft.com/office/drawing/2014/main" id="{D9FBA121-8DD2-40BD-00CF-43F931CE9EE8}"/>
                  </a:ext>
                </a:extLst>
              </p:cNvPr>
              <p:cNvPicPr/>
              <p:nvPr/>
            </p:nvPicPr>
            <p:blipFill>
              <a:blip r:embed="rId320"/>
              <a:stretch>
                <a:fillRect/>
              </a:stretch>
            </p:blipFill>
            <p:spPr>
              <a:xfrm>
                <a:off x="10785109" y="1842022"/>
                <a:ext cx="781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1" name="Freihand 200">
                <a:extLst>
                  <a:ext uri="{FF2B5EF4-FFF2-40B4-BE49-F238E27FC236}">
                    <a16:creationId xmlns:a16="http://schemas.microsoft.com/office/drawing/2014/main" id="{3162BFA7-3AE2-23F5-0E16-D4B682979136}"/>
                  </a:ext>
                </a:extLst>
              </p14:cNvPr>
              <p14:cNvContentPartPr/>
              <p14:nvPr/>
            </p14:nvContentPartPr>
            <p14:xfrm>
              <a:off x="10894909" y="1868302"/>
              <a:ext cx="208800" cy="465480"/>
            </p14:xfrm>
          </p:contentPart>
        </mc:Choice>
        <mc:Fallback xmlns="">
          <p:pic>
            <p:nvPicPr>
              <p:cNvPr id="201" name="Freihand 200">
                <a:extLst>
                  <a:ext uri="{FF2B5EF4-FFF2-40B4-BE49-F238E27FC236}">
                    <a16:creationId xmlns:a16="http://schemas.microsoft.com/office/drawing/2014/main" id="{3162BFA7-3AE2-23F5-0E16-D4B682979136}"/>
                  </a:ext>
                </a:extLst>
              </p:cNvPr>
              <p:cNvPicPr/>
              <p:nvPr/>
            </p:nvPicPr>
            <p:blipFill>
              <a:blip r:embed="rId322"/>
              <a:stretch>
                <a:fillRect/>
              </a:stretch>
            </p:blipFill>
            <p:spPr>
              <a:xfrm>
                <a:off x="10885909" y="1859662"/>
                <a:ext cx="2264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2" name="Freihand 201">
                <a:extLst>
                  <a:ext uri="{FF2B5EF4-FFF2-40B4-BE49-F238E27FC236}">
                    <a16:creationId xmlns:a16="http://schemas.microsoft.com/office/drawing/2014/main" id="{63BF7CE5-855B-8C81-CDDA-602F06E3B102}"/>
                  </a:ext>
                </a:extLst>
              </p14:cNvPr>
              <p14:cNvContentPartPr/>
              <p14:nvPr/>
            </p14:nvContentPartPr>
            <p14:xfrm>
              <a:off x="6095389" y="2541142"/>
              <a:ext cx="195480" cy="182880"/>
            </p14:xfrm>
          </p:contentPart>
        </mc:Choice>
        <mc:Fallback xmlns="">
          <p:pic>
            <p:nvPicPr>
              <p:cNvPr id="202" name="Freihand 201">
                <a:extLst>
                  <a:ext uri="{FF2B5EF4-FFF2-40B4-BE49-F238E27FC236}">
                    <a16:creationId xmlns:a16="http://schemas.microsoft.com/office/drawing/2014/main" id="{63BF7CE5-855B-8C81-CDDA-602F06E3B102}"/>
                  </a:ext>
                </a:extLst>
              </p:cNvPr>
              <p:cNvPicPr/>
              <p:nvPr/>
            </p:nvPicPr>
            <p:blipFill>
              <a:blip r:embed="rId324"/>
              <a:stretch>
                <a:fillRect/>
              </a:stretch>
            </p:blipFill>
            <p:spPr>
              <a:xfrm>
                <a:off x="6086389" y="2532502"/>
                <a:ext cx="213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4" name="Freihand 203">
                <a:extLst>
                  <a:ext uri="{FF2B5EF4-FFF2-40B4-BE49-F238E27FC236}">
                    <a16:creationId xmlns:a16="http://schemas.microsoft.com/office/drawing/2014/main" id="{CA39D174-7923-0045-E915-B50793D01F0A}"/>
                  </a:ext>
                </a:extLst>
              </p14:cNvPr>
              <p14:cNvContentPartPr/>
              <p14:nvPr/>
            </p14:nvContentPartPr>
            <p14:xfrm>
              <a:off x="6354229" y="2523862"/>
              <a:ext cx="110160" cy="186840"/>
            </p14:xfrm>
          </p:contentPart>
        </mc:Choice>
        <mc:Fallback xmlns="">
          <p:pic>
            <p:nvPicPr>
              <p:cNvPr id="204" name="Freihand 203">
                <a:extLst>
                  <a:ext uri="{FF2B5EF4-FFF2-40B4-BE49-F238E27FC236}">
                    <a16:creationId xmlns:a16="http://schemas.microsoft.com/office/drawing/2014/main" id="{CA39D174-7923-0045-E915-B50793D01F0A}"/>
                  </a:ext>
                </a:extLst>
              </p:cNvPr>
              <p:cNvPicPr/>
              <p:nvPr/>
            </p:nvPicPr>
            <p:blipFill>
              <a:blip r:embed="rId326"/>
              <a:stretch>
                <a:fillRect/>
              </a:stretch>
            </p:blipFill>
            <p:spPr>
              <a:xfrm>
                <a:off x="6345589" y="2514862"/>
                <a:ext cx="127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Freihand 204">
                <a:extLst>
                  <a:ext uri="{FF2B5EF4-FFF2-40B4-BE49-F238E27FC236}">
                    <a16:creationId xmlns:a16="http://schemas.microsoft.com/office/drawing/2014/main" id="{1B2B15BC-DE6C-5DFA-BBF3-370E064C158B}"/>
                  </a:ext>
                </a:extLst>
              </p14:cNvPr>
              <p14:cNvContentPartPr/>
              <p14:nvPr/>
            </p14:nvContentPartPr>
            <p14:xfrm>
              <a:off x="6424429" y="2540062"/>
              <a:ext cx="102240" cy="231480"/>
            </p14:xfrm>
          </p:contentPart>
        </mc:Choice>
        <mc:Fallback xmlns="">
          <p:pic>
            <p:nvPicPr>
              <p:cNvPr id="205" name="Freihand 204">
                <a:extLst>
                  <a:ext uri="{FF2B5EF4-FFF2-40B4-BE49-F238E27FC236}">
                    <a16:creationId xmlns:a16="http://schemas.microsoft.com/office/drawing/2014/main" id="{1B2B15BC-DE6C-5DFA-BBF3-370E064C158B}"/>
                  </a:ext>
                </a:extLst>
              </p:cNvPr>
              <p:cNvPicPr/>
              <p:nvPr/>
            </p:nvPicPr>
            <p:blipFill>
              <a:blip r:embed="rId328"/>
              <a:stretch>
                <a:fillRect/>
              </a:stretch>
            </p:blipFill>
            <p:spPr>
              <a:xfrm>
                <a:off x="6415429" y="2531422"/>
                <a:ext cx="119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6" name="Freihand 205">
                <a:extLst>
                  <a:ext uri="{FF2B5EF4-FFF2-40B4-BE49-F238E27FC236}">
                    <a16:creationId xmlns:a16="http://schemas.microsoft.com/office/drawing/2014/main" id="{C9203F16-8F43-C909-C522-69150C6818AA}"/>
                  </a:ext>
                </a:extLst>
              </p14:cNvPr>
              <p14:cNvContentPartPr/>
              <p14:nvPr/>
            </p14:nvContentPartPr>
            <p14:xfrm>
              <a:off x="6569509" y="2535382"/>
              <a:ext cx="117720" cy="131760"/>
            </p14:xfrm>
          </p:contentPart>
        </mc:Choice>
        <mc:Fallback xmlns="">
          <p:pic>
            <p:nvPicPr>
              <p:cNvPr id="206" name="Freihand 205">
                <a:extLst>
                  <a:ext uri="{FF2B5EF4-FFF2-40B4-BE49-F238E27FC236}">
                    <a16:creationId xmlns:a16="http://schemas.microsoft.com/office/drawing/2014/main" id="{C9203F16-8F43-C909-C522-69150C6818AA}"/>
                  </a:ext>
                </a:extLst>
              </p:cNvPr>
              <p:cNvPicPr/>
              <p:nvPr/>
            </p:nvPicPr>
            <p:blipFill>
              <a:blip r:embed="rId330"/>
              <a:stretch>
                <a:fillRect/>
              </a:stretch>
            </p:blipFill>
            <p:spPr>
              <a:xfrm>
                <a:off x="6560869" y="2526742"/>
                <a:ext cx="13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7" name="Freihand 206">
                <a:extLst>
                  <a:ext uri="{FF2B5EF4-FFF2-40B4-BE49-F238E27FC236}">
                    <a16:creationId xmlns:a16="http://schemas.microsoft.com/office/drawing/2014/main" id="{B61D45D5-3FAE-B7C1-50F3-18FC2A9FBE6E}"/>
                  </a:ext>
                </a:extLst>
              </p14:cNvPr>
              <p14:cNvContentPartPr/>
              <p14:nvPr/>
            </p14:nvContentPartPr>
            <p14:xfrm>
              <a:off x="6739069" y="2549782"/>
              <a:ext cx="113400" cy="147600"/>
            </p14:xfrm>
          </p:contentPart>
        </mc:Choice>
        <mc:Fallback xmlns="">
          <p:pic>
            <p:nvPicPr>
              <p:cNvPr id="207" name="Freihand 206">
                <a:extLst>
                  <a:ext uri="{FF2B5EF4-FFF2-40B4-BE49-F238E27FC236}">
                    <a16:creationId xmlns:a16="http://schemas.microsoft.com/office/drawing/2014/main" id="{B61D45D5-3FAE-B7C1-50F3-18FC2A9FBE6E}"/>
                  </a:ext>
                </a:extLst>
              </p:cNvPr>
              <p:cNvPicPr/>
              <p:nvPr/>
            </p:nvPicPr>
            <p:blipFill>
              <a:blip r:embed="rId332"/>
              <a:stretch>
                <a:fillRect/>
              </a:stretch>
            </p:blipFill>
            <p:spPr>
              <a:xfrm>
                <a:off x="6730069" y="2540782"/>
                <a:ext cx="131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Freihand 208">
                <a:extLst>
                  <a:ext uri="{FF2B5EF4-FFF2-40B4-BE49-F238E27FC236}">
                    <a16:creationId xmlns:a16="http://schemas.microsoft.com/office/drawing/2014/main" id="{B64EB0A5-B598-BE60-C172-3A5975FBA36C}"/>
                  </a:ext>
                </a:extLst>
              </p14:cNvPr>
              <p14:cNvContentPartPr/>
              <p14:nvPr/>
            </p14:nvContentPartPr>
            <p14:xfrm>
              <a:off x="6879109" y="2377702"/>
              <a:ext cx="321840" cy="246240"/>
            </p14:xfrm>
          </p:contentPart>
        </mc:Choice>
        <mc:Fallback xmlns="">
          <p:pic>
            <p:nvPicPr>
              <p:cNvPr id="209" name="Freihand 208">
                <a:extLst>
                  <a:ext uri="{FF2B5EF4-FFF2-40B4-BE49-F238E27FC236}">
                    <a16:creationId xmlns:a16="http://schemas.microsoft.com/office/drawing/2014/main" id="{B64EB0A5-B598-BE60-C172-3A5975FBA36C}"/>
                  </a:ext>
                </a:extLst>
              </p:cNvPr>
              <p:cNvPicPr/>
              <p:nvPr/>
            </p:nvPicPr>
            <p:blipFill>
              <a:blip r:embed="rId334"/>
              <a:stretch>
                <a:fillRect/>
              </a:stretch>
            </p:blipFill>
            <p:spPr>
              <a:xfrm>
                <a:off x="6870109" y="2369062"/>
                <a:ext cx="3394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0" name="Freihand 209">
                <a:extLst>
                  <a:ext uri="{FF2B5EF4-FFF2-40B4-BE49-F238E27FC236}">
                    <a16:creationId xmlns:a16="http://schemas.microsoft.com/office/drawing/2014/main" id="{46490F17-1DC6-2958-3A16-76F10D2E9639}"/>
                  </a:ext>
                </a:extLst>
              </p14:cNvPr>
              <p14:cNvContentPartPr/>
              <p14:nvPr/>
            </p14:nvContentPartPr>
            <p14:xfrm>
              <a:off x="7277989" y="2482462"/>
              <a:ext cx="93960" cy="144000"/>
            </p14:xfrm>
          </p:contentPart>
        </mc:Choice>
        <mc:Fallback xmlns="">
          <p:pic>
            <p:nvPicPr>
              <p:cNvPr id="210" name="Freihand 209">
                <a:extLst>
                  <a:ext uri="{FF2B5EF4-FFF2-40B4-BE49-F238E27FC236}">
                    <a16:creationId xmlns:a16="http://schemas.microsoft.com/office/drawing/2014/main" id="{46490F17-1DC6-2958-3A16-76F10D2E9639}"/>
                  </a:ext>
                </a:extLst>
              </p:cNvPr>
              <p:cNvPicPr/>
              <p:nvPr/>
            </p:nvPicPr>
            <p:blipFill>
              <a:blip r:embed="rId336"/>
              <a:stretch>
                <a:fillRect/>
              </a:stretch>
            </p:blipFill>
            <p:spPr>
              <a:xfrm>
                <a:off x="7269349" y="2473462"/>
                <a:ext cx="111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 name="Freihand 210">
                <a:extLst>
                  <a:ext uri="{FF2B5EF4-FFF2-40B4-BE49-F238E27FC236}">
                    <a16:creationId xmlns:a16="http://schemas.microsoft.com/office/drawing/2014/main" id="{EA471EBA-674B-C01E-589F-0B5360FAD79F}"/>
                  </a:ext>
                </a:extLst>
              </p14:cNvPr>
              <p14:cNvContentPartPr/>
              <p14:nvPr/>
            </p14:nvContentPartPr>
            <p14:xfrm>
              <a:off x="7602349" y="2318302"/>
              <a:ext cx="357480" cy="266400"/>
            </p14:xfrm>
          </p:contentPart>
        </mc:Choice>
        <mc:Fallback xmlns="">
          <p:pic>
            <p:nvPicPr>
              <p:cNvPr id="211" name="Freihand 210">
                <a:extLst>
                  <a:ext uri="{FF2B5EF4-FFF2-40B4-BE49-F238E27FC236}">
                    <a16:creationId xmlns:a16="http://schemas.microsoft.com/office/drawing/2014/main" id="{EA471EBA-674B-C01E-589F-0B5360FAD79F}"/>
                  </a:ext>
                </a:extLst>
              </p:cNvPr>
              <p:cNvPicPr/>
              <p:nvPr/>
            </p:nvPicPr>
            <p:blipFill>
              <a:blip r:embed="rId338"/>
              <a:stretch>
                <a:fillRect/>
              </a:stretch>
            </p:blipFill>
            <p:spPr>
              <a:xfrm>
                <a:off x="7593709" y="2309662"/>
                <a:ext cx="3751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Freihand 212">
                <a:extLst>
                  <a:ext uri="{FF2B5EF4-FFF2-40B4-BE49-F238E27FC236}">
                    <a16:creationId xmlns:a16="http://schemas.microsoft.com/office/drawing/2014/main" id="{11C6ADA9-3247-286D-E1E0-A58A02199A54}"/>
                  </a:ext>
                </a:extLst>
              </p14:cNvPr>
              <p14:cNvContentPartPr/>
              <p14:nvPr/>
            </p14:nvContentPartPr>
            <p14:xfrm>
              <a:off x="8248549" y="2404702"/>
              <a:ext cx="264600" cy="202680"/>
            </p14:xfrm>
          </p:contentPart>
        </mc:Choice>
        <mc:Fallback xmlns="">
          <p:pic>
            <p:nvPicPr>
              <p:cNvPr id="213" name="Freihand 212">
                <a:extLst>
                  <a:ext uri="{FF2B5EF4-FFF2-40B4-BE49-F238E27FC236}">
                    <a16:creationId xmlns:a16="http://schemas.microsoft.com/office/drawing/2014/main" id="{11C6ADA9-3247-286D-E1E0-A58A02199A54}"/>
                  </a:ext>
                </a:extLst>
              </p:cNvPr>
              <p:cNvPicPr/>
              <p:nvPr/>
            </p:nvPicPr>
            <p:blipFill>
              <a:blip r:embed="rId340"/>
              <a:stretch>
                <a:fillRect/>
              </a:stretch>
            </p:blipFill>
            <p:spPr>
              <a:xfrm>
                <a:off x="8239549" y="2396062"/>
                <a:ext cx="282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Freihand 213">
                <a:extLst>
                  <a:ext uri="{FF2B5EF4-FFF2-40B4-BE49-F238E27FC236}">
                    <a16:creationId xmlns:a16="http://schemas.microsoft.com/office/drawing/2014/main" id="{1F4EAA36-7491-F0EC-8C3E-8DCFF6115039}"/>
                  </a:ext>
                </a:extLst>
              </p14:cNvPr>
              <p14:cNvContentPartPr/>
              <p14:nvPr/>
            </p14:nvContentPartPr>
            <p14:xfrm>
              <a:off x="8604589" y="2437102"/>
              <a:ext cx="235800" cy="126000"/>
            </p14:xfrm>
          </p:contentPart>
        </mc:Choice>
        <mc:Fallback xmlns="">
          <p:pic>
            <p:nvPicPr>
              <p:cNvPr id="214" name="Freihand 213">
                <a:extLst>
                  <a:ext uri="{FF2B5EF4-FFF2-40B4-BE49-F238E27FC236}">
                    <a16:creationId xmlns:a16="http://schemas.microsoft.com/office/drawing/2014/main" id="{1F4EAA36-7491-F0EC-8C3E-8DCFF6115039}"/>
                  </a:ext>
                </a:extLst>
              </p:cNvPr>
              <p:cNvPicPr/>
              <p:nvPr/>
            </p:nvPicPr>
            <p:blipFill>
              <a:blip r:embed="rId342"/>
              <a:stretch>
                <a:fillRect/>
              </a:stretch>
            </p:blipFill>
            <p:spPr>
              <a:xfrm>
                <a:off x="8595589" y="2428102"/>
                <a:ext cx="253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Freihand 214">
                <a:extLst>
                  <a:ext uri="{FF2B5EF4-FFF2-40B4-BE49-F238E27FC236}">
                    <a16:creationId xmlns:a16="http://schemas.microsoft.com/office/drawing/2014/main" id="{F778C5BC-A3C6-CEEF-DDDF-F7ECF453272D}"/>
                  </a:ext>
                </a:extLst>
              </p14:cNvPr>
              <p14:cNvContentPartPr/>
              <p14:nvPr/>
            </p14:nvContentPartPr>
            <p14:xfrm>
              <a:off x="8832829" y="2337022"/>
              <a:ext cx="146520" cy="232560"/>
            </p14:xfrm>
          </p:contentPart>
        </mc:Choice>
        <mc:Fallback xmlns="">
          <p:pic>
            <p:nvPicPr>
              <p:cNvPr id="215" name="Freihand 214">
                <a:extLst>
                  <a:ext uri="{FF2B5EF4-FFF2-40B4-BE49-F238E27FC236}">
                    <a16:creationId xmlns:a16="http://schemas.microsoft.com/office/drawing/2014/main" id="{F778C5BC-A3C6-CEEF-DDDF-F7ECF453272D}"/>
                  </a:ext>
                </a:extLst>
              </p:cNvPr>
              <p:cNvPicPr/>
              <p:nvPr/>
            </p:nvPicPr>
            <p:blipFill>
              <a:blip r:embed="rId344"/>
              <a:stretch>
                <a:fillRect/>
              </a:stretch>
            </p:blipFill>
            <p:spPr>
              <a:xfrm>
                <a:off x="8823829" y="2328022"/>
                <a:ext cx="164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 name="Freihand 215">
                <a:extLst>
                  <a:ext uri="{FF2B5EF4-FFF2-40B4-BE49-F238E27FC236}">
                    <a16:creationId xmlns:a16="http://schemas.microsoft.com/office/drawing/2014/main" id="{557A847F-4E46-D65E-143B-9F06DDE91473}"/>
                  </a:ext>
                </a:extLst>
              </p14:cNvPr>
              <p14:cNvContentPartPr/>
              <p14:nvPr/>
            </p14:nvContentPartPr>
            <p14:xfrm>
              <a:off x="9024349" y="2311822"/>
              <a:ext cx="295560" cy="284040"/>
            </p14:xfrm>
          </p:contentPart>
        </mc:Choice>
        <mc:Fallback xmlns="">
          <p:pic>
            <p:nvPicPr>
              <p:cNvPr id="216" name="Freihand 215">
                <a:extLst>
                  <a:ext uri="{FF2B5EF4-FFF2-40B4-BE49-F238E27FC236}">
                    <a16:creationId xmlns:a16="http://schemas.microsoft.com/office/drawing/2014/main" id="{557A847F-4E46-D65E-143B-9F06DDE91473}"/>
                  </a:ext>
                </a:extLst>
              </p:cNvPr>
              <p:cNvPicPr/>
              <p:nvPr/>
            </p:nvPicPr>
            <p:blipFill>
              <a:blip r:embed="rId346"/>
              <a:stretch>
                <a:fillRect/>
              </a:stretch>
            </p:blipFill>
            <p:spPr>
              <a:xfrm>
                <a:off x="9015709" y="2303182"/>
                <a:ext cx="313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8" name="Freihand 217">
                <a:extLst>
                  <a:ext uri="{FF2B5EF4-FFF2-40B4-BE49-F238E27FC236}">
                    <a16:creationId xmlns:a16="http://schemas.microsoft.com/office/drawing/2014/main" id="{EED5C1F1-FAC4-06DD-E3CE-4882F3B72776}"/>
                  </a:ext>
                </a:extLst>
              </p14:cNvPr>
              <p14:cNvContentPartPr/>
              <p14:nvPr/>
            </p14:nvContentPartPr>
            <p14:xfrm>
              <a:off x="5253709" y="2914822"/>
              <a:ext cx="11160" cy="229320"/>
            </p14:xfrm>
          </p:contentPart>
        </mc:Choice>
        <mc:Fallback xmlns="">
          <p:pic>
            <p:nvPicPr>
              <p:cNvPr id="218" name="Freihand 217">
                <a:extLst>
                  <a:ext uri="{FF2B5EF4-FFF2-40B4-BE49-F238E27FC236}">
                    <a16:creationId xmlns:a16="http://schemas.microsoft.com/office/drawing/2014/main" id="{EED5C1F1-FAC4-06DD-E3CE-4882F3B72776}"/>
                  </a:ext>
                </a:extLst>
              </p:cNvPr>
              <p:cNvPicPr/>
              <p:nvPr/>
            </p:nvPicPr>
            <p:blipFill>
              <a:blip r:embed="rId348"/>
              <a:stretch>
                <a:fillRect/>
              </a:stretch>
            </p:blipFill>
            <p:spPr>
              <a:xfrm>
                <a:off x="5244709" y="2905822"/>
                <a:ext cx="288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9" name="Freihand 218">
                <a:extLst>
                  <a:ext uri="{FF2B5EF4-FFF2-40B4-BE49-F238E27FC236}">
                    <a16:creationId xmlns:a16="http://schemas.microsoft.com/office/drawing/2014/main" id="{8A49D999-C5B9-7BBF-3721-BC67BA900478}"/>
                  </a:ext>
                </a:extLst>
              </p14:cNvPr>
              <p14:cNvContentPartPr/>
              <p14:nvPr/>
            </p14:nvContentPartPr>
            <p14:xfrm>
              <a:off x="5100349" y="2890342"/>
              <a:ext cx="322920" cy="365400"/>
            </p14:xfrm>
          </p:contentPart>
        </mc:Choice>
        <mc:Fallback xmlns="">
          <p:pic>
            <p:nvPicPr>
              <p:cNvPr id="219" name="Freihand 218">
                <a:extLst>
                  <a:ext uri="{FF2B5EF4-FFF2-40B4-BE49-F238E27FC236}">
                    <a16:creationId xmlns:a16="http://schemas.microsoft.com/office/drawing/2014/main" id="{8A49D999-C5B9-7BBF-3721-BC67BA900478}"/>
                  </a:ext>
                </a:extLst>
              </p:cNvPr>
              <p:cNvPicPr/>
              <p:nvPr/>
            </p:nvPicPr>
            <p:blipFill>
              <a:blip r:embed="rId350"/>
              <a:stretch>
                <a:fillRect/>
              </a:stretch>
            </p:blipFill>
            <p:spPr>
              <a:xfrm>
                <a:off x="5091709" y="2881342"/>
                <a:ext cx="3405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A252E943-7FFE-1B77-FAA3-B171214104D5}"/>
                  </a:ext>
                </a:extLst>
              </p14:cNvPr>
              <p14:cNvContentPartPr/>
              <p14:nvPr/>
            </p14:nvContentPartPr>
            <p14:xfrm>
              <a:off x="5695789" y="3011662"/>
              <a:ext cx="12240" cy="21600"/>
            </p14:xfrm>
          </p:contentPart>
        </mc:Choice>
        <mc:Fallback xmlns="">
          <p:pic>
            <p:nvPicPr>
              <p:cNvPr id="221" name="Freihand 220">
                <a:extLst>
                  <a:ext uri="{FF2B5EF4-FFF2-40B4-BE49-F238E27FC236}">
                    <a16:creationId xmlns:a16="http://schemas.microsoft.com/office/drawing/2014/main" id="{A252E943-7FFE-1B77-FAA3-B171214104D5}"/>
                  </a:ext>
                </a:extLst>
              </p:cNvPr>
              <p:cNvPicPr/>
              <p:nvPr/>
            </p:nvPicPr>
            <p:blipFill>
              <a:blip r:embed="rId352"/>
              <a:stretch>
                <a:fillRect/>
              </a:stretch>
            </p:blipFill>
            <p:spPr>
              <a:xfrm>
                <a:off x="5687149" y="3003022"/>
                <a:ext cx="29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804E42D7-75F6-5262-3D46-F60424C2E5F8}"/>
                  </a:ext>
                </a:extLst>
              </p14:cNvPr>
              <p14:cNvContentPartPr/>
              <p14:nvPr/>
            </p14:nvContentPartPr>
            <p14:xfrm>
              <a:off x="5687509" y="3130462"/>
              <a:ext cx="5040" cy="28080"/>
            </p14:xfrm>
          </p:contentPart>
        </mc:Choice>
        <mc:Fallback xmlns="">
          <p:pic>
            <p:nvPicPr>
              <p:cNvPr id="222" name="Freihand 221">
                <a:extLst>
                  <a:ext uri="{FF2B5EF4-FFF2-40B4-BE49-F238E27FC236}">
                    <a16:creationId xmlns:a16="http://schemas.microsoft.com/office/drawing/2014/main" id="{804E42D7-75F6-5262-3D46-F60424C2E5F8}"/>
                  </a:ext>
                </a:extLst>
              </p:cNvPr>
              <p:cNvPicPr/>
              <p:nvPr/>
            </p:nvPicPr>
            <p:blipFill>
              <a:blip r:embed="rId354"/>
              <a:stretch>
                <a:fillRect/>
              </a:stretch>
            </p:blipFill>
            <p:spPr>
              <a:xfrm>
                <a:off x="5678869" y="3121462"/>
                <a:ext cx="22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4" name="Freihand 223">
                <a:extLst>
                  <a:ext uri="{FF2B5EF4-FFF2-40B4-BE49-F238E27FC236}">
                    <a16:creationId xmlns:a16="http://schemas.microsoft.com/office/drawing/2014/main" id="{2A2EDD3B-149B-B94C-9D2D-45D077397F04}"/>
                  </a:ext>
                </a:extLst>
              </p14:cNvPr>
              <p14:cNvContentPartPr/>
              <p14:nvPr/>
            </p14:nvContentPartPr>
            <p14:xfrm>
              <a:off x="5905309" y="2895022"/>
              <a:ext cx="180720" cy="243720"/>
            </p14:xfrm>
          </p:contentPart>
        </mc:Choice>
        <mc:Fallback xmlns="">
          <p:pic>
            <p:nvPicPr>
              <p:cNvPr id="224" name="Freihand 223">
                <a:extLst>
                  <a:ext uri="{FF2B5EF4-FFF2-40B4-BE49-F238E27FC236}">
                    <a16:creationId xmlns:a16="http://schemas.microsoft.com/office/drawing/2014/main" id="{2A2EDD3B-149B-B94C-9D2D-45D077397F04}"/>
                  </a:ext>
                </a:extLst>
              </p:cNvPr>
              <p:cNvPicPr/>
              <p:nvPr/>
            </p:nvPicPr>
            <p:blipFill>
              <a:blip r:embed="rId356"/>
              <a:stretch>
                <a:fillRect/>
              </a:stretch>
            </p:blipFill>
            <p:spPr>
              <a:xfrm>
                <a:off x="5896309" y="2886382"/>
                <a:ext cx="198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5" name="Freihand 224">
                <a:extLst>
                  <a:ext uri="{FF2B5EF4-FFF2-40B4-BE49-F238E27FC236}">
                    <a16:creationId xmlns:a16="http://schemas.microsoft.com/office/drawing/2014/main" id="{FBB5A747-B4D5-9F35-B7B0-3BF307FC45F4}"/>
                  </a:ext>
                </a:extLst>
              </p14:cNvPr>
              <p14:cNvContentPartPr/>
              <p14:nvPr/>
            </p14:nvContentPartPr>
            <p14:xfrm>
              <a:off x="6213469" y="2911942"/>
              <a:ext cx="47160" cy="161640"/>
            </p14:xfrm>
          </p:contentPart>
        </mc:Choice>
        <mc:Fallback xmlns="">
          <p:pic>
            <p:nvPicPr>
              <p:cNvPr id="225" name="Freihand 224">
                <a:extLst>
                  <a:ext uri="{FF2B5EF4-FFF2-40B4-BE49-F238E27FC236}">
                    <a16:creationId xmlns:a16="http://schemas.microsoft.com/office/drawing/2014/main" id="{FBB5A747-B4D5-9F35-B7B0-3BF307FC45F4}"/>
                  </a:ext>
                </a:extLst>
              </p:cNvPr>
              <p:cNvPicPr/>
              <p:nvPr/>
            </p:nvPicPr>
            <p:blipFill>
              <a:blip r:embed="rId358"/>
              <a:stretch>
                <a:fillRect/>
              </a:stretch>
            </p:blipFill>
            <p:spPr>
              <a:xfrm>
                <a:off x="6204469" y="2903302"/>
                <a:ext cx="64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6" name="Freihand 225">
                <a:extLst>
                  <a:ext uri="{FF2B5EF4-FFF2-40B4-BE49-F238E27FC236}">
                    <a16:creationId xmlns:a16="http://schemas.microsoft.com/office/drawing/2014/main" id="{E7783509-1528-D1A7-7221-F7EC4AC0A643}"/>
                  </a:ext>
                </a:extLst>
              </p14:cNvPr>
              <p14:cNvContentPartPr/>
              <p14:nvPr/>
            </p14:nvContentPartPr>
            <p14:xfrm>
              <a:off x="6202669" y="2875582"/>
              <a:ext cx="187920" cy="247680"/>
            </p14:xfrm>
          </p:contentPart>
        </mc:Choice>
        <mc:Fallback xmlns="">
          <p:pic>
            <p:nvPicPr>
              <p:cNvPr id="226" name="Freihand 225">
                <a:extLst>
                  <a:ext uri="{FF2B5EF4-FFF2-40B4-BE49-F238E27FC236}">
                    <a16:creationId xmlns:a16="http://schemas.microsoft.com/office/drawing/2014/main" id="{E7783509-1528-D1A7-7221-F7EC4AC0A643}"/>
                  </a:ext>
                </a:extLst>
              </p:cNvPr>
              <p:cNvPicPr/>
              <p:nvPr/>
            </p:nvPicPr>
            <p:blipFill>
              <a:blip r:embed="rId360"/>
              <a:stretch>
                <a:fillRect/>
              </a:stretch>
            </p:blipFill>
            <p:spPr>
              <a:xfrm>
                <a:off x="6193669" y="2866582"/>
                <a:ext cx="205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8" name="Freihand 227">
                <a:extLst>
                  <a:ext uri="{FF2B5EF4-FFF2-40B4-BE49-F238E27FC236}">
                    <a16:creationId xmlns:a16="http://schemas.microsoft.com/office/drawing/2014/main" id="{58DCBCC6-63AF-14E6-4232-653859395A2D}"/>
                  </a:ext>
                </a:extLst>
              </p14:cNvPr>
              <p14:cNvContentPartPr/>
              <p14:nvPr/>
            </p14:nvContentPartPr>
            <p14:xfrm>
              <a:off x="6433789" y="3066022"/>
              <a:ext cx="162720" cy="167400"/>
            </p14:xfrm>
          </p:contentPart>
        </mc:Choice>
        <mc:Fallback xmlns="">
          <p:pic>
            <p:nvPicPr>
              <p:cNvPr id="228" name="Freihand 227">
                <a:extLst>
                  <a:ext uri="{FF2B5EF4-FFF2-40B4-BE49-F238E27FC236}">
                    <a16:creationId xmlns:a16="http://schemas.microsoft.com/office/drawing/2014/main" id="{58DCBCC6-63AF-14E6-4232-653859395A2D}"/>
                  </a:ext>
                </a:extLst>
              </p:cNvPr>
              <p:cNvPicPr/>
              <p:nvPr/>
            </p:nvPicPr>
            <p:blipFill>
              <a:blip r:embed="rId362"/>
              <a:stretch>
                <a:fillRect/>
              </a:stretch>
            </p:blipFill>
            <p:spPr>
              <a:xfrm>
                <a:off x="6424789" y="3057382"/>
                <a:ext cx="180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9" name="Freihand 228">
                <a:extLst>
                  <a:ext uri="{FF2B5EF4-FFF2-40B4-BE49-F238E27FC236}">
                    <a16:creationId xmlns:a16="http://schemas.microsoft.com/office/drawing/2014/main" id="{8FF7EFB8-4588-EEC0-BA8D-07235B03F214}"/>
                  </a:ext>
                </a:extLst>
              </p14:cNvPr>
              <p14:cNvContentPartPr/>
              <p14:nvPr/>
            </p14:nvContentPartPr>
            <p14:xfrm>
              <a:off x="6734029" y="2970982"/>
              <a:ext cx="141120" cy="18000"/>
            </p14:xfrm>
          </p:contentPart>
        </mc:Choice>
        <mc:Fallback xmlns="">
          <p:pic>
            <p:nvPicPr>
              <p:cNvPr id="229" name="Freihand 228">
                <a:extLst>
                  <a:ext uri="{FF2B5EF4-FFF2-40B4-BE49-F238E27FC236}">
                    <a16:creationId xmlns:a16="http://schemas.microsoft.com/office/drawing/2014/main" id="{8FF7EFB8-4588-EEC0-BA8D-07235B03F214}"/>
                  </a:ext>
                </a:extLst>
              </p:cNvPr>
              <p:cNvPicPr/>
              <p:nvPr/>
            </p:nvPicPr>
            <p:blipFill>
              <a:blip r:embed="rId364"/>
              <a:stretch>
                <a:fillRect/>
              </a:stretch>
            </p:blipFill>
            <p:spPr>
              <a:xfrm>
                <a:off x="6725029" y="2961982"/>
                <a:ext cx="158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8D9D96E1-85BA-2383-F92F-05559A25E680}"/>
                  </a:ext>
                </a:extLst>
              </p14:cNvPr>
              <p14:cNvContentPartPr/>
              <p14:nvPr/>
            </p14:nvContentPartPr>
            <p14:xfrm>
              <a:off x="6769669" y="3047662"/>
              <a:ext cx="97200" cy="11160"/>
            </p14:xfrm>
          </p:contentPart>
        </mc:Choice>
        <mc:Fallback xmlns="">
          <p:pic>
            <p:nvPicPr>
              <p:cNvPr id="230" name="Freihand 229">
                <a:extLst>
                  <a:ext uri="{FF2B5EF4-FFF2-40B4-BE49-F238E27FC236}">
                    <a16:creationId xmlns:a16="http://schemas.microsoft.com/office/drawing/2014/main" id="{8D9D96E1-85BA-2383-F92F-05559A25E680}"/>
                  </a:ext>
                </a:extLst>
              </p:cNvPr>
              <p:cNvPicPr/>
              <p:nvPr/>
            </p:nvPicPr>
            <p:blipFill>
              <a:blip r:embed="rId366"/>
              <a:stretch>
                <a:fillRect/>
              </a:stretch>
            </p:blipFill>
            <p:spPr>
              <a:xfrm>
                <a:off x="6760669" y="3039022"/>
                <a:ext cx="114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91613733-C335-BF80-E166-A2DCF04184CD}"/>
                  </a:ext>
                </a:extLst>
              </p14:cNvPr>
              <p14:cNvContentPartPr/>
              <p14:nvPr/>
            </p14:nvContentPartPr>
            <p14:xfrm>
              <a:off x="7061629" y="2868382"/>
              <a:ext cx="275040" cy="168840"/>
            </p14:xfrm>
          </p:contentPart>
        </mc:Choice>
        <mc:Fallback xmlns="">
          <p:pic>
            <p:nvPicPr>
              <p:cNvPr id="231" name="Freihand 230">
                <a:extLst>
                  <a:ext uri="{FF2B5EF4-FFF2-40B4-BE49-F238E27FC236}">
                    <a16:creationId xmlns:a16="http://schemas.microsoft.com/office/drawing/2014/main" id="{91613733-C335-BF80-E166-A2DCF04184CD}"/>
                  </a:ext>
                </a:extLst>
              </p:cNvPr>
              <p:cNvPicPr/>
              <p:nvPr/>
            </p:nvPicPr>
            <p:blipFill>
              <a:blip r:embed="rId368"/>
              <a:stretch>
                <a:fillRect/>
              </a:stretch>
            </p:blipFill>
            <p:spPr>
              <a:xfrm>
                <a:off x="7052629" y="2859742"/>
                <a:ext cx="292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E1D5ED29-69B6-7826-1B70-2147728CBDFF}"/>
                  </a:ext>
                </a:extLst>
              </p14:cNvPr>
              <p14:cNvContentPartPr/>
              <p14:nvPr/>
            </p14:nvContentPartPr>
            <p14:xfrm>
              <a:off x="7495429" y="2892142"/>
              <a:ext cx="82440" cy="168480"/>
            </p14:xfrm>
          </p:contentPart>
        </mc:Choice>
        <mc:Fallback xmlns="">
          <p:pic>
            <p:nvPicPr>
              <p:cNvPr id="232" name="Freihand 231">
                <a:extLst>
                  <a:ext uri="{FF2B5EF4-FFF2-40B4-BE49-F238E27FC236}">
                    <a16:creationId xmlns:a16="http://schemas.microsoft.com/office/drawing/2014/main" id="{E1D5ED29-69B6-7826-1B70-2147728CBDFF}"/>
                  </a:ext>
                </a:extLst>
              </p:cNvPr>
              <p:cNvPicPr/>
              <p:nvPr/>
            </p:nvPicPr>
            <p:blipFill>
              <a:blip r:embed="rId370"/>
              <a:stretch>
                <a:fillRect/>
              </a:stretch>
            </p:blipFill>
            <p:spPr>
              <a:xfrm>
                <a:off x="7486789" y="2883142"/>
                <a:ext cx="100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28300CD4-AD53-5735-5407-AE6EFD7FF501}"/>
                  </a:ext>
                </a:extLst>
              </p14:cNvPr>
              <p14:cNvContentPartPr/>
              <p14:nvPr/>
            </p14:nvContentPartPr>
            <p14:xfrm>
              <a:off x="7399669" y="2802142"/>
              <a:ext cx="335880" cy="229680"/>
            </p14:xfrm>
          </p:contentPart>
        </mc:Choice>
        <mc:Fallback xmlns="">
          <p:pic>
            <p:nvPicPr>
              <p:cNvPr id="233" name="Freihand 232">
                <a:extLst>
                  <a:ext uri="{FF2B5EF4-FFF2-40B4-BE49-F238E27FC236}">
                    <a16:creationId xmlns:a16="http://schemas.microsoft.com/office/drawing/2014/main" id="{28300CD4-AD53-5735-5407-AE6EFD7FF501}"/>
                  </a:ext>
                </a:extLst>
              </p:cNvPr>
              <p:cNvPicPr/>
              <p:nvPr/>
            </p:nvPicPr>
            <p:blipFill>
              <a:blip r:embed="rId372"/>
              <a:stretch>
                <a:fillRect/>
              </a:stretch>
            </p:blipFill>
            <p:spPr>
              <a:xfrm>
                <a:off x="7390669" y="2793502"/>
                <a:ext cx="3535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2" name="Freihand 241">
                <a:extLst>
                  <a:ext uri="{FF2B5EF4-FFF2-40B4-BE49-F238E27FC236}">
                    <a16:creationId xmlns:a16="http://schemas.microsoft.com/office/drawing/2014/main" id="{BFAF71F8-0188-00C3-1081-89D9711CA5C9}"/>
                  </a:ext>
                </a:extLst>
              </p14:cNvPr>
              <p14:cNvContentPartPr/>
              <p14:nvPr/>
            </p14:nvContentPartPr>
            <p14:xfrm>
              <a:off x="8081149" y="2725822"/>
              <a:ext cx="587160" cy="401040"/>
            </p14:xfrm>
          </p:contentPart>
        </mc:Choice>
        <mc:Fallback xmlns="">
          <p:pic>
            <p:nvPicPr>
              <p:cNvPr id="242" name="Freihand 241">
                <a:extLst>
                  <a:ext uri="{FF2B5EF4-FFF2-40B4-BE49-F238E27FC236}">
                    <a16:creationId xmlns:a16="http://schemas.microsoft.com/office/drawing/2014/main" id="{BFAF71F8-0188-00C3-1081-89D9711CA5C9}"/>
                  </a:ext>
                </a:extLst>
              </p:cNvPr>
              <p:cNvPicPr/>
              <p:nvPr/>
            </p:nvPicPr>
            <p:blipFill>
              <a:blip r:embed="rId374"/>
              <a:stretch>
                <a:fillRect/>
              </a:stretch>
            </p:blipFill>
            <p:spPr>
              <a:xfrm>
                <a:off x="8072509" y="2717182"/>
                <a:ext cx="6048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3" name="Freihand 242">
                <a:extLst>
                  <a:ext uri="{FF2B5EF4-FFF2-40B4-BE49-F238E27FC236}">
                    <a16:creationId xmlns:a16="http://schemas.microsoft.com/office/drawing/2014/main" id="{F3FEEC89-99FE-50C0-3595-FB4B5C8A8E55}"/>
                  </a:ext>
                </a:extLst>
              </p14:cNvPr>
              <p14:cNvContentPartPr/>
              <p14:nvPr/>
            </p14:nvContentPartPr>
            <p14:xfrm>
              <a:off x="8510989" y="2671102"/>
              <a:ext cx="66960" cy="55080"/>
            </p14:xfrm>
          </p:contentPart>
        </mc:Choice>
        <mc:Fallback xmlns="">
          <p:pic>
            <p:nvPicPr>
              <p:cNvPr id="243" name="Freihand 242">
                <a:extLst>
                  <a:ext uri="{FF2B5EF4-FFF2-40B4-BE49-F238E27FC236}">
                    <a16:creationId xmlns:a16="http://schemas.microsoft.com/office/drawing/2014/main" id="{F3FEEC89-99FE-50C0-3595-FB4B5C8A8E55}"/>
                  </a:ext>
                </a:extLst>
              </p:cNvPr>
              <p:cNvPicPr/>
              <p:nvPr/>
            </p:nvPicPr>
            <p:blipFill>
              <a:blip r:embed="rId376"/>
              <a:stretch>
                <a:fillRect/>
              </a:stretch>
            </p:blipFill>
            <p:spPr>
              <a:xfrm>
                <a:off x="8502349" y="2662462"/>
                <a:ext cx="84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4" name="Freihand 243">
                <a:extLst>
                  <a:ext uri="{FF2B5EF4-FFF2-40B4-BE49-F238E27FC236}">
                    <a16:creationId xmlns:a16="http://schemas.microsoft.com/office/drawing/2014/main" id="{93E27275-00EC-C4E5-1F8C-2544659012DC}"/>
                  </a:ext>
                </a:extLst>
              </p14:cNvPr>
              <p14:cNvContentPartPr/>
              <p14:nvPr/>
            </p14:nvContentPartPr>
            <p14:xfrm>
              <a:off x="7798909" y="2882782"/>
              <a:ext cx="94320" cy="38160"/>
            </p14:xfrm>
          </p:contentPart>
        </mc:Choice>
        <mc:Fallback xmlns="">
          <p:pic>
            <p:nvPicPr>
              <p:cNvPr id="244" name="Freihand 243">
                <a:extLst>
                  <a:ext uri="{FF2B5EF4-FFF2-40B4-BE49-F238E27FC236}">
                    <a16:creationId xmlns:a16="http://schemas.microsoft.com/office/drawing/2014/main" id="{93E27275-00EC-C4E5-1F8C-2544659012DC}"/>
                  </a:ext>
                </a:extLst>
              </p:cNvPr>
              <p:cNvPicPr/>
              <p:nvPr/>
            </p:nvPicPr>
            <p:blipFill>
              <a:blip r:embed="rId378"/>
              <a:stretch>
                <a:fillRect/>
              </a:stretch>
            </p:blipFill>
            <p:spPr>
              <a:xfrm>
                <a:off x="7790269" y="2873782"/>
                <a:ext cx="111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5" name="Freihand 244">
                <a:extLst>
                  <a:ext uri="{FF2B5EF4-FFF2-40B4-BE49-F238E27FC236}">
                    <a16:creationId xmlns:a16="http://schemas.microsoft.com/office/drawing/2014/main" id="{8D7B3219-7E1D-101D-C000-46EC3F9A3598}"/>
                  </a:ext>
                </a:extLst>
              </p14:cNvPr>
              <p14:cNvContentPartPr/>
              <p14:nvPr/>
            </p14:nvContentPartPr>
            <p14:xfrm>
              <a:off x="7823749" y="2816542"/>
              <a:ext cx="165600" cy="182880"/>
            </p14:xfrm>
          </p:contentPart>
        </mc:Choice>
        <mc:Fallback xmlns="">
          <p:pic>
            <p:nvPicPr>
              <p:cNvPr id="245" name="Freihand 244">
                <a:extLst>
                  <a:ext uri="{FF2B5EF4-FFF2-40B4-BE49-F238E27FC236}">
                    <a16:creationId xmlns:a16="http://schemas.microsoft.com/office/drawing/2014/main" id="{8D7B3219-7E1D-101D-C000-46EC3F9A3598}"/>
                  </a:ext>
                </a:extLst>
              </p:cNvPr>
              <p:cNvPicPr/>
              <p:nvPr/>
            </p:nvPicPr>
            <p:blipFill>
              <a:blip r:embed="rId380"/>
              <a:stretch>
                <a:fillRect/>
              </a:stretch>
            </p:blipFill>
            <p:spPr>
              <a:xfrm>
                <a:off x="7815109" y="2807902"/>
                <a:ext cx="183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6" name="Freihand 245">
                <a:extLst>
                  <a:ext uri="{FF2B5EF4-FFF2-40B4-BE49-F238E27FC236}">
                    <a16:creationId xmlns:a16="http://schemas.microsoft.com/office/drawing/2014/main" id="{4C5BA68C-843B-25B0-A9EF-13DB6031DCE7}"/>
                  </a:ext>
                </a:extLst>
              </p14:cNvPr>
              <p14:cNvContentPartPr/>
              <p14:nvPr/>
            </p14:nvContentPartPr>
            <p14:xfrm>
              <a:off x="8763349" y="2808262"/>
              <a:ext cx="92160" cy="102600"/>
            </p14:xfrm>
          </p:contentPart>
        </mc:Choice>
        <mc:Fallback xmlns="">
          <p:pic>
            <p:nvPicPr>
              <p:cNvPr id="246" name="Freihand 245">
                <a:extLst>
                  <a:ext uri="{FF2B5EF4-FFF2-40B4-BE49-F238E27FC236}">
                    <a16:creationId xmlns:a16="http://schemas.microsoft.com/office/drawing/2014/main" id="{4C5BA68C-843B-25B0-A9EF-13DB6031DCE7}"/>
                  </a:ext>
                </a:extLst>
              </p:cNvPr>
              <p:cNvPicPr/>
              <p:nvPr/>
            </p:nvPicPr>
            <p:blipFill>
              <a:blip r:embed="rId382"/>
              <a:stretch>
                <a:fillRect/>
              </a:stretch>
            </p:blipFill>
            <p:spPr>
              <a:xfrm>
                <a:off x="8754709" y="2799622"/>
                <a:ext cx="109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7" name="Freihand 246">
                <a:extLst>
                  <a:ext uri="{FF2B5EF4-FFF2-40B4-BE49-F238E27FC236}">
                    <a16:creationId xmlns:a16="http://schemas.microsoft.com/office/drawing/2014/main" id="{CA62132B-6EEA-D37F-4D07-08E12E10C786}"/>
                  </a:ext>
                </a:extLst>
              </p14:cNvPr>
              <p14:cNvContentPartPr/>
              <p14:nvPr/>
            </p14:nvContentPartPr>
            <p14:xfrm>
              <a:off x="9112909" y="2784862"/>
              <a:ext cx="92160" cy="105840"/>
            </p14:xfrm>
          </p:contentPart>
        </mc:Choice>
        <mc:Fallback xmlns="">
          <p:pic>
            <p:nvPicPr>
              <p:cNvPr id="247" name="Freihand 246">
                <a:extLst>
                  <a:ext uri="{FF2B5EF4-FFF2-40B4-BE49-F238E27FC236}">
                    <a16:creationId xmlns:a16="http://schemas.microsoft.com/office/drawing/2014/main" id="{CA62132B-6EEA-D37F-4D07-08E12E10C786}"/>
                  </a:ext>
                </a:extLst>
              </p:cNvPr>
              <p:cNvPicPr/>
              <p:nvPr/>
            </p:nvPicPr>
            <p:blipFill>
              <a:blip r:embed="rId384"/>
              <a:stretch>
                <a:fillRect/>
              </a:stretch>
            </p:blipFill>
            <p:spPr>
              <a:xfrm>
                <a:off x="9103909" y="2776222"/>
                <a:ext cx="10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8" name="Freihand 247">
                <a:extLst>
                  <a:ext uri="{FF2B5EF4-FFF2-40B4-BE49-F238E27FC236}">
                    <a16:creationId xmlns:a16="http://schemas.microsoft.com/office/drawing/2014/main" id="{C4B0D83A-C0DB-411C-78B7-722BCA3DD538}"/>
                  </a:ext>
                </a:extLst>
              </p14:cNvPr>
              <p14:cNvContentPartPr/>
              <p14:nvPr/>
            </p14:nvContentPartPr>
            <p14:xfrm>
              <a:off x="9276349" y="2785222"/>
              <a:ext cx="275040" cy="69480"/>
            </p14:xfrm>
          </p:contentPart>
        </mc:Choice>
        <mc:Fallback xmlns="">
          <p:pic>
            <p:nvPicPr>
              <p:cNvPr id="248" name="Freihand 247">
                <a:extLst>
                  <a:ext uri="{FF2B5EF4-FFF2-40B4-BE49-F238E27FC236}">
                    <a16:creationId xmlns:a16="http://schemas.microsoft.com/office/drawing/2014/main" id="{C4B0D83A-C0DB-411C-78B7-722BCA3DD538}"/>
                  </a:ext>
                </a:extLst>
              </p:cNvPr>
              <p:cNvPicPr/>
              <p:nvPr/>
            </p:nvPicPr>
            <p:blipFill>
              <a:blip r:embed="rId386"/>
              <a:stretch>
                <a:fillRect/>
              </a:stretch>
            </p:blipFill>
            <p:spPr>
              <a:xfrm>
                <a:off x="9267349" y="2776222"/>
                <a:ext cx="292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9" name="Freihand 248">
                <a:extLst>
                  <a:ext uri="{FF2B5EF4-FFF2-40B4-BE49-F238E27FC236}">
                    <a16:creationId xmlns:a16="http://schemas.microsoft.com/office/drawing/2014/main" id="{A2DA0719-A761-44CE-91DA-FB845B8C63EF}"/>
                  </a:ext>
                </a:extLst>
              </p14:cNvPr>
              <p14:cNvContentPartPr/>
              <p14:nvPr/>
            </p14:nvContentPartPr>
            <p14:xfrm>
              <a:off x="9650029" y="2772982"/>
              <a:ext cx="116640" cy="84600"/>
            </p14:xfrm>
          </p:contentPart>
        </mc:Choice>
        <mc:Fallback xmlns="">
          <p:pic>
            <p:nvPicPr>
              <p:cNvPr id="249" name="Freihand 248">
                <a:extLst>
                  <a:ext uri="{FF2B5EF4-FFF2-40B4-BE49-F238E27FC236}">
                    <a16:creationId xmlns:a16="http://schemas.microsoft.com/office/drawing/2014/main" id="{A2DA0719-A761-44CE-91DA-FB845B8C63EF}"/>
                  </a:ext>
                </a:extLst>
              </p:cNvPr>
              <p:cNvPicPr/>
              <p:nvPr/>
            </p:nvPicPr>
            <p:blipFill>
              <a:blip r:embed="rId388"/>
              <a:stretch>
                <a:fillRect/>
              </a:stretch>
            </p:blipFill>
            <p:spPr>
              <a:xfrm>
                <a:off x="9641389" y="2763982"/>
                <a:ext cx="134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0" name="Freihand 249">
                <a:extLst>
                  <a:ext uri="{FF2B5EF4-FFF2-40B4-BE49-F238E27FC236}">
                    <a16:creationId xmlns:a16="http://schemas.microsoft.com/office/drawing/2014/main" id="{F98DC802-872D-ABC7-E863-46EEFA21936D}"/>
                  </a:ext>
                </a:extLst>
              </p14:cNvPr>
              <p14:cNvContentPartPr/>
              <p14:nvPr/>
            </p14:nvContentPartPr>
            <p14:xfrm>
              <a:off x="9867469" y="2772262"/>
              <a:ext cx="245880" cy="69840"/>
            </p14:xfrm>
          </p:contentPart>
        </mc:Choice>
        <mc:Fallback xmlns="">
          <p:pic>
            <p:nvPicPr>
              <p:cNvPr id="250" name="Freihand 249">
                <a:extLst>
                  <a:ext uri="{FF2B5EF4-FFF2-40B4-BE49-F238E27FC236}">
                    <a16:creationId xmlns:a16="http://schemas.microsoft.com/office/drawing/2014/main" id="{F98DC802-872D-ABC7-E863-46EEFA21936D}"/>
                  </a:ext>
                </a:extLst>
              </p:cNvPr>
              <p:cNvPicPr/>
              <p:nvPr/>
            </p:nvPicPr>
            <p:blipFill>
              <a:blip r:embed="rId390"/>
              <a:stretch>
                <a:fillRect/>
              </a:stretch>
            </p:blipFill>
            <p:spPr>
              <a:xfrm>
                <a:off x="9858829" y="2763262"/>
                <a:ext cx="263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1" name="Freihand 250">
                <a:extLst>
                  <a:ext uri="{FF2B5EF4-FFF2-40B4-BE49-F238E27FC236}">
                    <a16:creationId xmlns:a16="http://schemas.microsoft.com/office/drawing/2014/main" id="{07BE06A0-CED5-D7B4-F4CF-FEE5E2C66063}"/>
                  </a:ext>
                </a:extLst>
              </p14:cNvPr>
              <p14:cNvContentPartPr/>
              <p14:nvPr/>
            </p14:nvContentPartPr>
            <p14:xfrm>
              <a:off x="10217389" y="2623222"/>
              <a:ext cx="231840" cy="213840"/>
            </p14:xfrm>
          </p:contentPart>
        </mc:Choice>
        <mc:Fallback xmlns="">
          <p:pic>
            <p:nvPicPr>
              <p:cNvPr id="251" name="Freihand 250">
                <a:extLst>
                  <a:ext uri="{FF2B5EF4-FFF2-40B4-BE49-F238E27FC236}">
                    <a16:creationId xmlns:a16="http://schemas.microsoft.com/office/drawing/2014/main" id="{07BE06A0-CED5-D7B4-F4CF-FEE5E2C66063}"/>
                  </a:ext>
                </a:extLst>
              </p:cNvPr>
              <p:cNvPicPr/>
              <p:nvPr/>
            </p:nvPicPr>
            <p:blipFill>
              <a:blip r:embed="rId392"/>
              <a:stretch>
                <a:fillRect/>
              </a:stretch>
            </p:blipFill>
            <p:spPr>
              <a:xfrm>
                <a:off x="10208749" y="2614222"/>
                <a:ext cx="249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2" name="Freihand 251">
                <a:extLst>
                  <a:ext uri="{FF2B5EF4-FFF2-40B4-BE49-F238E27FC236}">
                    <a16:creationId xmlns:a16="http://schemas.microsoft.com/office/drawing/2014/main" id="{4697A7C6-AC8B-422E-F3CC-B63AAC17801F}"/>
                  </a:ext>
                </a:extLst>
              </p14:cNvPr>
              <p14:cNvContentPartPr/>
              <p14:nvPr/>
            </p14:nvContentPartPr>
            <p14:xfrm>
              <a:off x="10435189" y="2639782"/>
              <a:ext cx="371880" cy="172440"/>
            </p14:xfrm>
          </p:contentPart>
        </mc:Choice>
        <mc:Fallback xmlns="">
          <p:pic>
            <p:nvPicPr>
              <p:cNvPr id="252" name="Freihand 251">
                <a:extLst>
                  <a:ext uri="{FF2B5EF4-FFF2-40B4-BE49-F238E27FC236}">
                    <a16:creationId xmlns:a16="http://schemas.microsoft.com/office/drawing/2014/main" id="{4697A7C6-AC8B-422E-F3CC-B63AAC17801F}"/>
                  </a:ext>
                </a:extLst>
              </p:cNvPr>
              <p:cNvPicPr/>
              <p:nvPr/>
            </p:nvPicPr>
            <p:blipFill>
              <a:blip r:embed="rId394"/>
              <a:stretch>
                <a:fillRect/>
              </a:stretch>
            </p:blipFill>
            <p:spPr>
              <a:xfrm>
                <a:off x="10426189" y="2631142"/>
                <a:ext cx="389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3" name="Freihand 252">
                <a:extLst>
                  <a:ext uri="{FF2B5EF4-FFF2-40B4-BE49-F238E27FC236}">
                    <a16:creationId xmlns:a16="http://schemas.microsoft.com/office/drawing/2014/main" id="{7AC9098A-9F6D-1B44-4101-96D2E6FF227C}"/>
                  </a:ext>
                </a:extLst>
              </p14:cNvPr>
              <p14:cNvContentPartPr/>
              <p14:nvPr/>
            </p14:nvContentPartPr>
            <p14:xfrm>
              <a:off x="10885909" y="2634742"/>
              <a:ext cx="171360" cy="159120"/>
            </p14:xfrm>
          </p:contentPart>
        </mc:Choice>
        <mc:Fallback xmlns="">
          <p:pic>
            <p:nvPicPr>
              <p:cNvPr id="253" name="Freihand 252">
                <a:extLst>
                  <a:ext uri="{FF2B5EF4-FFF2-40B4-BE49-F238E27FC236}">
                    <a16:creationId xmlns:a16="http://schemas.microsoft.com/office/drawing/2014/main" id="{7AC9098A-9F6D-1B44-4101-96D2E6FF227C}"/>
                  </a:ext>
                </a:extLst>
              </p:cNvPr>
              <p:cNvPicPr/>
              <p:nvPr/>
            </p:nvPicPr>
            <p:blipFill>
              <a:blip r:embed="rId396"/>
              <a:stretch>
                <a:fillRect/>
              </a:stretch>
            </p:blipFill>
            <p:spPr>
              <a:xfrm>
                <a:off x="10876909" y="2626102"/>
                <a:ext cx="189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5" name="Freihand 254">
                <a:extLst>
                  <a:ext uri="{FF2B5EF4-FFF2-40B4-BE49-F238E27FC236}">
                    <a16:creationId xmlns:a16="http://schemas.microsoft.com/office/drawing/2014/main" id="{26BA9489-F448-6C33-C530-0560C7C024A1}"/>
                  </a:ext>
                </a:extLst>
              </p14:cNvPr>
              <p14:cNvContentPartPr/>
              <p14:nvPr/>
            </p14:nvContentPartPr>
            <p14:xfrm>
              <a:off x="5939509" y="3284182"/>
              <a:ext cx="149400" cy="236160"/>
            </p14:xfrm>
          </p:contentPart>
        </mc:Choice>
        <mc:Fallback xmlns="">
          <p:pic>
            <p:nvPicPr>
              <p:cNvPr id="255" name="Freihand 254">
                <a:extLst>
                  <a:ext uri="{FF2B5EF4-FFF2-40B4-BE49-F238E27FC236}">
                    <a16:creationId xmlns:a16="http://schemas.microsoft.com/office/drawing/2014/main" id="{26BA9489-F448-6C33-C530-0560C7C024A1}"/>
                  </a:ext>
                </a:extLst>
              </p:cNvPr>
              <p:cNvPicPr/>
              <p:nvPr/>
            </p:nvPicPr>
            <p:blipFill>
              <a:blip r:embed="rId398"/>
              <a:stretch>
                <a:fillRect/>
              </a:stretch>
            </p:blipFill>
            <p:spPr>
              <a:xfrm>
                <a:off x="5930869" y="3275182"/>
                <a:ext cx="167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6" name="Freihand 255">
                <a:extLst>
                  <a:ext uri="{FF2B5EF4-FFF2-40B4-BE49-F238E27FC236}">
                    <a16:creationId xmlns:a16="http://schemas.microsoft.com/office/drawing/2014/main" id="{92FE6926-32CB-79FD-CA5D-D97FE0FEC31D}"/>
                  </a:ext>
                </a:extLst>
              </p14:cNvPr>
              <p14:cNvContentPartPr/>
              <p14:nvPr/>
            </p14:nvContentPartPr>
            <p14:xfrm>
              <a:off x="6172789" y="3241702"/>
              <a:ext cx="285480" cy="235440"/>
            </p14:xfrm>
          </p:contentPart>
        </mc:Choice>
        <mc:Fallback xmlns="">
          <p:pic>
            <p:nvPicPr>
              <p:cNvPr id="256" name="Freihand 255">
                <a:extLst>
                  <a:ext uri="{FF2B5EF4-FFF2-40B4-BE49-F238E27FC236}">
                    <a16:creationId xmlns:a16="http://schemas.microsoft.com/office/drawing/2014/main" id="{92FE6926-32CB-79FD-CA5D-D97FE0FEC31D}"/>
                  </a:ext>
                </a:extLst>
              </p:cNvPr>
              <p:cNvPicPr/>
              <p:nvPr/>
            </p:nvPicPr>
            <p:blipFill>
              <a:blip r:embed="rId400"/>
              <a:stretch>
                <a:fillRect/>
              </a:stretch>
            </p:blipFill>
            <p:spPr>
              <a:xfrm>
                <a:off x="6164149" y="3233062"/>
                <a:ext cx="303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7" name="Freihand 256">
                <a:extLst>
                  <a:ext uri="{FF2B5EF4-FFF2-40B4-BE49-F238E27FC236}">
                    <a16:creationId xmlns:a16="http://schemas.microsoft.com/office/drawing/2014/main" id="{F0A45929-FF9E-6CC1-3037-D4178982C124}"/>
                  </a:ext>
                </a:extLst>
              </p14:cNvPr>
              <p14:cNvContentPartPr/>
              <p14:nvPr/>
            </p14:nvContentPartPr>
            <p14:xfrm>
              <a:off x="6749149" y="3342862"/>
              <a:ext cx="191880" cy="127080"/>
            </p14:xfrm>
          </p:contentPart>
        </mc:Choice>
        <mc:Fallback xmlns="">
          <p:pic>
            <p:nvPicPr>
              <p:cNvPr id="257" name="Freihand 256">
                <a:extLst>
                  <a:ext uri="{FF2B5EF4-FFF2-40B4-BE49-F238E27FC236}">
                    <a16:creationId xmlns:a16="http://schemas.microsoft.com/office/drawing/2014/main" id="{F0A45929-FF9E-6CC1-3037-D4178982C124}"/>
                  </a:ext>
                </a:extLst>
              </p:cNvPr>
              <p:cNvPicPr/>
              <p:nvPr/>
            </p:nvPicPr>
            <p:blipFill>
              <a:blip r:embed="rId402"/>
              <a:stretch>
                <a:fillRect/>
              </a:stretch>
            </p:blipFill>
            <p:spPr>
              <a:xfrm>
                <a:off x="6740149" y="3334222"/>
                <a:ext cx="209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8" name="Freihand 257">
                <a:extLst>
                  <a:ext uri="{FF2B5EF4-FFF2-40B4-BE49-F238E27FC236}">
                    <a16:creationId xmlns:a16="http://schemas.microsoft.com/office/drawing/2014/main" id="{C0FE96FB-06CF-909F-42DF-EDC8B05737C5}"/>
                  </a:ext>
                </a:extLst>
              </p14:cNvPr>
              <p14:cNvContentPartPr/>
              <p14:nvPr/>
            </p14:nvContentPartPr>
            <p14:xfrm>
              <a:off x="6992869" y="3197782"/>
              <a:ext cx="253440" cy="263160"/>
            </p14:xfrm>
          </p:contentPart>
        </mc:Choice>
        <mc:Fallback xmlns="">
          <p:pic>
            <p:nvPicPr>
              <p:cNvPr id="258" name="Freihand 257">
                <a:extLst>
                  <a:ext uri="{FF2B5EF4-FFF2-40B4-BE49-F238E27FC236}">
                    <a16:creationId xmlns:a16="http://schemas.microsoft.com/office/drawing/2014/main" id="{C0FE96FB-06CF-909F-42DF-EDC8B05737C5}"/>
                  </a:ext>
                </a:extLst>
              </p:cNvPr>
              <p:cNvPicPr/>
              <p:nvPr/>
            </p:nvPicPr>
            <p:blipFill>
              <a:blip r:embed="rId404"/>
              <a:stretch>
                <a:fillRect/>
              </a:stretch>
            </p:blipFill>
            <p:spPr>
              <a:xfrm>
                <a:off x="6983869" y="3188782"/>
                <a:ext cx="271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9" name="Freihand 258">
                <a:extLst>
                  <a:ext uri="{FF2B5EF4-FFF2-40B4-BE49-F238E27FC236}">
                    <a16:creationId xmlns:a16="http://schemas.microsoft.com/office/drawing/2014/main" id="{F0760609-9277-E2A6-475D-9D5253FCA05B}"/>
                  </a:ext>
                </a:extLst>
              </p14:cNvPr>
              <p14:cNvContentPartPr/>
              <p14:nvPr/>
            </p14:nvContentPartPr>
            <p14:xfrm>
              <a:off x="7489309" y="3219022"/>
              <a:ext cx="237240" cy="203040"/>
            </p14:xfrm>
          </p:contentPart>
        </mc:Choice>
        <mc:Fallback xmlns="">
          <p:pic>
            <p:nvPicPr>
              <p:cNvPr id="259" name="Freihand 258">
                <a:extLst>
                  <a:ext uri="{FF2B5EF4-FFF2-40B4-BE49-F238E27FC236}">
                    <a16:creationId xmlns:a16="http://schemas.microsoft.com/office/drawing/2014/main" id="{F0760609-9277-E2A6-475D-9D5253FCA05B}"/>
                  </a:ext>
                </a:extLst>
              </p:cNvPr>
              <p:cNvPicPr/>
              <p:nvPr/>
            </p:nvPicPr>
            <p:blipFill>
              <a:blip r:embed="rId406"/>
              <a:stretch>
                <a:fillRect/>
              </a:stretch>
            </p:blipFill>
            <p:spPr>
              <a:xfrm>
                <a:off x="7480669" y="3210382"/>
                <a:ext cx="254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0" name="Freihand 259">
                <a:extLst>
                  <a:ext uri="{FF2B5EF4-FFF2-40B4-BE49-F238E27FC236}">
                    <a16:creationId xmlns:a16="http://schemas.microsoft.com/office/drawing/2014/main" id="{BC23911D-D695-F07C-07A3-EA5B87C64037}"/>
                  </a:ext>
                </a:extLst>
              </p14:cNvPr>
              <p14:cNvContentPartPr/>
              <p14:nvPr/>
            </p14:nvContentPartPr>
            <p14:xfrm>
              <a:off x="7748149" y="3172942"/>
              <a:ext cx="232560" cy="194400"/>
            </p14:xfrm>
          </p:contentPart>
        </mc:Choice>
        <mc:Fallback xmlns="">
          <p:pic>
            <p:nvPicPr>
              <p:cNvPr id="260" name="Freihand 259">
                <a:extLst>
                  <a:ext uri="{FF2B5EF4-FFF2-40B4-BE49-F238E27FC236}">
                    <a16:creationId xmlns:a16="http://schemas.microsoft.com/office/drawing/2014/main" id="{BC23911D-D695-F07C-07A3-EA5B87C64037}"/>
                  </a:ext>
                </a:extLst>
              </p:cNvPr>
              <p:cNvPicPr/>
              <p:nvPr/>
            </p:nvPicPr>
            <p:blipFill>
              <a:blip r:embed="rId408"/>
              <a:stretch>
                <a:fillRect/>
              </a:stretch>
            </p:blipFill>
            <p:spPr>
              <a:xfrm>
                <a:off x="7739149" y="3164302"/>
                <a:ext cx="250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1" name="Freihand 260">
                <a:extLst>
                  <a:ext uri="{FF2B5EF4-FFF2-40B4-BE49-F238E27FC236}">
                    <a16:creationId xmlns:a16="http://schemas.microsoft.com/office/drawing/2014/main" id="{07CFE79F-C30C-2FE4-116D-74F21AD0DB16}"/>
                  </a:ext>
                </a:extLst>
              </p14:cNvPr>
              <p14:cNvContentPartPr/>
              <p14:nvPr/>
            </p14:nvContentPartPr>
            <p14:xfrm>
              <a:off x="8224789" y="3260422"/>
              <a:ext cx="124560" cy="134280"/>
            </p14:xfrm>
          </p:contentPart>
        </mc:Choice>
        <mc:Fallback xmlns="">
          <p:pic>
            <p:nvPicPr>
              <p:cNvPr id="261" name="Freihand 260">
                <a:extLst>
                  <a:ext uri="{FF2B5EF4-FFF2-40B4-BE49-F238E27FC236}">
                    <a16:creationId xmlns:a16="http://schemas.microsoft.com/office/drawing/2014/main" id="{07CFE79F-C30C-2FE4-116D-74F21AD0DB16}"/>
                  </a:ext>
                </a:extLst>
              </p:cNvPr>
              <p:cNvPicPr/>
              <p:nvPr/>
            </p:nvPicPr>
            <p:blipFill>
              <a:blip r:embed="rId410"/>
              <a:stretch>
                <a:fillRect/>
              </a:stretch>
            </p:blipFill>
            <p:spPr>
              <a:xfrm>
                <a:off x="8216149" y="3251782"/>
                <a:ext cx="142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 name="Freihand 261">
                <a:extLst>
                  <a:ext uri="{FF2B5EF4-FFF2-40B4-BE49-F238E27FC236}">
                    <a16:creationId xmlns:a16="http://schemas.microsoft.com/office/drawing/2014/main" id="{D7599FD4-C4D6-8F6F-3EB8-B17C99525654}"/>
                  </a:ext>
                </a:extLst>
              </p14:cNvPr>
              <p14:cNvContentPartPr/>
              <p14:nvPr/>
            </p14:nvContentPartPr>
            <p14:xfrm>
              <a:off x="8399749" y="3250702"/>
              <a:ext cx="276480" cy="96480"/>
            </p14:xfrm>
          </p:contentPart>
        </mc:Choice>
        <mc:Fallback xmlns="">
          <p:pic>
            <p:nvPicPr>
              <p:cNvPr id="262" name="Freihand 261">
                <a:extLst>
                  <a:ext uri="{FF2B5EF4-FFF2-40B4-BE49-F238E27FC236}">
                    <a16:creationId xmlns:a16="http://schemas.microsoft.com/office/drawing/2014/main" id="{D7599FD4-C4D6-8F6F-3EB8-B17C99525654}"/>
                  </a:ext>
                </a:extLst>
              </p:cNvPr>
              <p:cNvPicPr/>
              <p:nvPr/>
            </p:nvPicPr>
            <p:blipFill>
              <a:blip r:embed="rId412"/>
              <a:stretch>
                <a:fillRect/>
              </a:stretch>
            </p:blipFill>
            <p:spPr>
              <a:xfrm>
                <a:off x="8390749" y="3242062"/>
                <a:ext cx="294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3" name="Freihand 262">
                <a:extLst>
                  <a:ext uri="{FF2B5EF4-FFF2-40B4-BE49-F238E27FC236}">
                    <a16:creationId xmlns:a16="http://schemas.microsoft.com/office/drawing/2014/main" id="{A00CD4EC-7160-0AC7-3247-7B354DAA0118}"/>
                  </a:ext>
                </a:extLst>
              </p14:cNvPr>
              <p14:cNvContentPartPr/>
              <p14:nvPr/>
            </p14:nvContentPartPr>
            <p14:xfrm>
              <a:off x="8772709" y="3239182"/>
              <a:ext cx="100440" cy="118440"/>
            </p14:xfrm>
          </p:contentPart>
        </mc:Choice>
        <mc:Fallback xmlns="">
          <p:pic>
            <p:nvPicPr>
              <p:cNvPr id="263" name="Freihand 262">
                <a:extLst>
                  <a:ext uri="{FF2B5EF4-FFF2-40B4-BE49-F238E27FC236}">
                    <a16:creationId xmlns:a16="http://schemas.microsoft.com/office/drawing/2014/main" id="{A00CD4EC-7160-0AC7-3247-7B354DAA0118}"/>
                  </a:ext>
                </a:extLst>
              </p:cNvPr>
              <p:cNvPicPr/>
              <p:nvPr/>
            </p:nvPicPr>
            <p:blipFill>
              <a:blip r:embed="rId414"/>
              <a:stretch>
                <a:fillRect/>
              </a:stretch>
            </p:blipFill>
            <p:spPr>
              <a:xfrm>
                <a:off x="8764069" y="3230542"/>
                <a:ext cx="118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4" name="Freihand 263">
                <a:extLst>
                  <a:ext uri="{FF2B5EF4-FFF2-40B4-BE49-F238E27FC236}">
                    <a16:creationId xmlns:a16="http://schemas.microsoft.com/office/drawing/2014/main" id="{FA34DC8B-2028-5C0E-2DC2-233177542D14}"/>
                  </a:ext>
                </a:extLst>
              </p14:cNvPr>
              <p14:cNvContentPartPr/>
              <p14:nvPr/>
            </p14:nvContentPartPr>
            <p14:xfrm>
              <a:off x="8903389" y="3167182"/>
              <a:ext cx="346680" cy="137520"/>
            </p14:xfrm>
          </p:contentPart>
        </mc:Choice>
        <mc:Fallback xmlns="">
          <p:pic>
            <p:nvPicPr>
              <p:cNvPr id="264" name="Freihand 263">
                <a:extLst>
                  <a:ext uri="{FF2B5EF4-FFF2-40B4-BE49-F238E27FC236}">
                    <a16:creationId xmlns:a16="http://schemas.microsoft.com/office/drawing/2014/main" id="{FA34DC8B-2028-5C0E-2DC2-233177542D14}"/>
                  </a:ext>
                </a:extLst>
              </p:cNvPr>
              <p:cNvPicPr/>
              <p:nvPr/>
            </p:nvPicPr>
            <p:blipFill>
              <a:blip r:embed="rId416"/>
              <a:stretch>
                <a:fillRect/>
              </a:stretch>
            </p:blipFill>
            <p:spPr>
              <a:xfrm>
                <a:off x="8894389" y="3158182"/>
                <a:ext cx="364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5" name="Freihand 264">
                <a:extLst>
                  <a:ext uri="{FF2B5EF4-FFF2-40B4-BE49-F238E27FC236}">
                    <a16:creationId xmlns:a16="http://schemas.microsoft.com/office/drawing/2014/main" id="{EC4D543D-AC07-1E8F-1D49-787AB4849507}"/>
                  </a:ext>
                </a:extLst>
              </p14:cNvPr>
              <p14:cNvContentPartPr/>
              <p14:nvPr/>
            </p14:nvContentPartPr>
            <p14:xfrm>
              <a:off x="9250789" y="3089782"/>
              <a:ext cx="189720" cy="206280"/>
            </p14:xfrm>
          </p:contentPart>
        </mc:Choice>
        <mc:Fallback xmlns="">
          <p:pic>
            <p:nvPicPr>
              <p:cNvPr id="265" name="Freihand 264">
                <a:extLst>
                  <a:ext uri="{FF2B5EF4-FFF2-40B4-BE49-F238E27FC236}">
                    <a16:creationId xmlns:a16="http://schemas.microsoft.com/office/drawing/2014/main" id="{EC4D543D-AC07-1E8F-1D49-787AB4849507}"/>
                  </a:ext>
                </a:extLst>
              </p:cNvPr>
              <p:cNvPicPr/>
              <p:nvPr/>
            </p:nvPicPr>
            <p:blipFill>
              <a:blip r:embed="rId418"/>
              <a:stretch>
                <a:fillRect/>
              </a:stretch>
            </p:blipFill>
            <p:spPr>
              <a:xfrm>
                <a:off x="9241789" y="3080782"/>
                <a:ext cx="207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6" name="Freihand 265">
                <a:extLst>
                  <a:ext uri="{FF2B5EF4-FFF2-40B4-BE49-F238E27FC236}">
                    <a16:creationId xmlns:a16="http://schemas.microsoft.com/office/drawing/2014/main" id="{48E97058-234C-E012-C632-4DEC0CABF6C9}"/>
                  </a:ext>
                </a:extLst>
              </p14:cNvPr>
              <p14:cNvContentPartPr/>
              <p14:nvPr/>
            </p14:nvContentPartPr>
            <p14:xfrm>
              <a:off x="9232069" y="3130462"/>
              <a:ext cx="96840" cy="19080"/>
            </p14:xfrm>
          </p:contentPart>
        </mc:Choice>
        <mc:Fallback xmlns="">
          <p:pic>
            <p:nvPicPr>
              <p:cNvPr id="266" name="Freihand 265">
                <a:extLst>
                  <a:ext uri="{FF2B5EF4-FFF2-40B4-BE49-F238E27FC236}">
                    <a16:creationId xmlns:a16="http://schemas.microsoft.com/office/drawing/2014/main" id="{48E97058-234C-E012-C632-4DEC0CABF6C9}"/>
                  </a:ext>
                </a:extLst>
              </p:cNvPr>
              <p:cNvPicPr/>
              <p:nvPr/>
            </p:nvPicPr>
            <p:blipFill>
              <a:blip r:embed="rId420"/>
              <a:stretch>
                <a:fillRect/>
              </a:stretch>
            </p:blipFill>
            <p:spPr>
              <a:xfrm>
                <a:off x="9223069" y="3121462"/>
                <a:ext cx="114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7" name="Freihand 266">
                <a:extLst>
                  <a:ext uri="{FF2B5EF4-FFF2-40B4-BE49-F238E27FC236}">
                    <a16:creationId xmlns:a16="http://schemas.microsoft.com/office/drawing/2014/main" id="{B9708B96-7B8F-7506-5D3D-2C25ED6DB6F3}"/>
                  </a:ext>
                </a:extLst>
              </p14:cNvPr>
              <p14:cNvContentPartPr/>
              <p14:nvPr/>
            </p14:nvContentPartPr>
            <p14:xfrm>
              <a:off x="9488389" y="3078982"/>
              <a:ext cx="297000" cy="195840"/>
            </p14:xfrm>
          </p:contentPart>
        </mc:Choice>
        <mc:Fallback xmlns="">
          <p:pic>
            <p:nvPicPr>
              <p:cNvPr id="267" name="Freihand 266">
                <a:extLst>
                  <a:ext uri="{FF2B5EF4-FFF2-40B4-BE49-F238E27FC236}">
                    <a16:creationId xmlns:a16="http://schemas.microsoft.com/office/drawing/2014/main" id="{B9708B96-7B8F-7506-5D3D-2C25ED6DB6F3}"/>
                  </a:ext>
                </a:extLst>
              </p:cNvPr>
              <p:cNvPicPr/>
              <p:nvPr/>
            </p:nvPicPr>
            <p:blipFill>
              <a:blip r:embed="rId422"/>
              <a:stretch>
                <a:fillRect/>
              </a:stretch>
            </p:blipFill>
            <p:spPr>
              <a:xfrm>
                <a:off x="9479389" y="3070342"/>
                <a:ext cx="314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8" name="Freihand 267">
                <a:extLst>
                  <a:ext uri="{FF2B5EF4-FFF2-40B4-BE49-F238E27FC236}">
                    <a16:creationId xmlns:a16="http://schemas.microsoft.com/office/drawing/2014/main" id="{289741B6-2FA2-5A0D-1171-461846D6C700}"/>
                  </a:ext>
                </a:extLst>
              </p14:cNvPr>
              <p14:cNvContentPartPr/>
              <p14:nvPr/>
            </p14:nvContentPartPr>
            <p14:xfrm>
              <a:off x="9837229" y="3155662"/>
              <a:ext cx="147600" cy="96480"/>
            </p14:xfrm>
          </p:contentPart>
        </mc:Choice>
        <mc:Fallback xmlns="">
          <p:pic>
            <p:nvPicPr>
              <p:cNvPr id="268" name="Freihand 267">
                <a:extLst>
                  <a:ext uri="{FF2B5EF4-FFF2-40B4-BE49-F238E27FC236}">
                    <a16:creationId xmlns:a16="http://schemas.microsoft.com/office/drawing/2014/main" id="{289741B6-2FA2-5A0D-1171-461846D6C700}"/>
                  </a:ext>
                </a:extLst>
              </p:cNvPr>
              <p:cNvPicPr/>
              <p:nvPr/>
            </p:nvPicPr>
            <p:blipFill>
              <a:blip r:embed="rId424"/>
              <a:stretch>
                <a:fillRect/>
              </a:stretch>
            </p:blipFill>
            <p:spPr>
              <a:xfrm>
                <a:off x="9828229" y="3147022"/>
                <a:ext cx="165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3" name="Freihand 272">
                <a:extLst>
                  <a:ext uri="{FF2B5EF4-FFF2-40B4-BE49-F238E27FC236}">
                    <a16:creationId xmlns:a16="http://schemas.microsoft.com/office/drawing/2014/main" id="{DCBFEB4D-9DDB-8296-F495-E5E0CD7E56ED}"/>
                  </a:ext>
                </a:extLst>
              </p14:cNvPr>
              <p14:cNvContentPartPr/>
              <p14:nvPr/>
            </p14:nvContentPartPr>
            <p14:xfrm>
              <a:off x="9650749" y="3010582"/>
              <a:ext cx="191880" cy="248040"/>
            </p14:xfrm>
          </p:contentPart>
        </mc:Choice>
        <mc:Fallback xmlns="">
          <p:pic>
            <p:nvPicPr>
              <p:cNvPr id="273" name="Freihand 272">
                <a:extLst>
                  <a:ext uri="{FF2B5EF4-FFF2-40B4-BE49-F238E27FC236}">
                    <a16:creationId xmlns:a16="http://schemas.microsoft.com/office/drawing/2014/main" id="{DCBFEB4D-9DDB-8296-F495-E5E0CD7E56ED}"/>
                  </a:ext>
                </a:extLst>
              </p:cNvPr>
              <p:cNvPicPr/>
              <p:nvPr/>
            </p:nvPicPr>
            <p:blipFill>
              <a:blip r:embed="rId426"/>
              <a:stretch>
                <a:fillRect/>
              </a:stretch>
            </p:blipFill>
            <p:spPr>
              <a:xfrm>
                <a:off x="9642109" y="3001582"/>
                <a:ext cx="209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4" name="Freihand 273">
                <a:extLst>
                  <a:ext uri="{FF2B5EF4-FFF2-40B4-BE49-F238E27FC236}">
                    <a16:creationId xmlns:a16="http://schemas.microsoft.com/office/drawing/2014/main" id="{1C6FC558-8F89-D9EE-4F97-F2A48A543512}"/>
                  </a:ext>
                </a:extLst>
              </p14:cNvPr>
              <p14:cNvContentPartPr/>
              <p14:nvPr/>
            </p14:nvContentPartPr>
            <p14:xfrm>
              <a:off x="10049269" y="3072142"/>
              <a:ext cx="200880" cy="196200"/>
            </p14:xfrm>
          </p:contentPart>
        </mc:Choice>
        <mc:Fallback xmlns="">
          <p:pic>
            <p:nvPicPr>
              <p:cNvPr id="274" name="Freihand 273">
                <a:extLst>
                  <a:ext uri="{FF2B5EF4-FFF2-40B4-BE49-F238E27FC236}">
                    <a16:creationId xmlns:a16="http://schemas.microsoft.com/office/drawing/2014/main" id="{1C6FC558-8F89-D9EE-4F97-F2A48A543512}"/>
                  </a:ext>
                </a:extLst>
              </p:cNvPr>
              <p:cNvPicPr/>
              <p:nvPr/>
            </p:nvPicPr>
            <p:blipFill>
              <a:blip r:embed="rId428"/>
              <a:stretch>
                <a:fillRect/>
              </a:stretch>
            </p:blipFill>
            <p:spPr>
              <a:xfrm>
                <a:off x="10040629" y="3063502"/>
                <a:ext cx="218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9" name="Freihand 278">
                <a:extLst>
                  <a:ext uri="{FF2B5EF4-FFF2-40B4-BE49-F238E27FC236}">
                    <a16:creationId xmlns:a16="http://schemas.microsoft.com/office/drawing/2014/main" id="{2BD032BA-3DDA-D0E4-9472-01ED15C11EE0}"/>
                  </a:ext>
                </a:extLst>
              </p14:cNvPr>
              <p14:cNvContentPartPr/>
              <p14:nvPr/>
            </p14:nvContentPartPr>
            <p14:xfrm>
              <a:off x="5961469" y="3544102"/>
              <a:ext cx="174240" cy="327240"/>
            </p14:xfrm>
          </p:contentPart>
        </mc:Choice>
        <mc:Fallback xmlns="">
          <p:pic>
            <p:nvPicPr>
              <p:cNvPr id="279" name="Freihand 278">
                <a:extLst>
                  <a:ext uri="{FF2B5EF4-FFF2-40B4-BE49-F238E27FC236}">
                    <a16:creationId xmlns:a16="http://schemas.microsoft.com/office/drawing/2014/main" id="{2BD032BA-3DDA-D0E4-9472-01ED15C11EE0}"/>
                  </a:ext>
                </a:extLst>
              </p:cNvPr>
              <p:cNvPicPr/>
              <p:nvPr/>
            </p:nvPicPr>
            <p:blipFill>
              <a:blip r:embed="rId430"/>
              <a:stretch>
                <a:fillRect/>
              </a:stretch>
            </p:blipFill>
            <p:spPr>
              <a:xfrm>
                <a:off x="5952469" y="3535462"/>
                <a:ext cx="1918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0" name="Freihand 279">
                <a:extLst>
                  <a:ext uri="{FF2B5EF4-FFF2-40B4-BE49-F238E27FC236}">
                    <a16:creationId xmlns:a16="http://schemas.microsoft.com/office/drawing/2014/main" id="{7FC35498-7C91-BDF3-FCC9-638069B27E7F}"/>
                  </a:ext>
                </a:extLst>
              </p14:cNvPr>
              <p14:cNvContentPartPr/>
              <p14:nvPr/>
            </p14:nvContentPartPr>
            <p14:xfrm>
              <a:off x="6143269" y="3701422"/>
              <a:ext cx="146160" cy="125640"/>
            </p14:xfrm>
          </p:contentPart>
        </mc:Choice>
        <mc:Fallback xmlns="">
          <p:pic>
            <p:nvPicPr>
              <p:cNvPr id="280" name="Freihand 279">
                <a:extLst>
                  <a:ext uri="{FF2B5EF4-FFF2-40B4-BE49-F238E27FC236}">
                    <a16:creationId xmlns:a16="http://schemas.microsoft.com/office/drawing/2014/main" id="{7FC35498-7C91-BDF3-FCC9-638069B27E7F}"/>
                  </a:ext>
                </a:extLst>
              </p:cNvPr>
              <p:cNvPicPr/>
              <p:nvPr/>
            </p:nvPicPr>
            <p:blipFill>
              <a:blip r:embed="rId432"/>
              <a:stretch>
                <a:fillRect/>
              </a:stretch>
            </p:blipFill>
            <p:spPr>
              <a:xfrm>
                <a:off x="6134629" y="3692422"/>
                <a:ext cx="163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1" name="Freihand 280">
                <a:extLst>
                  <a:ext uri="{FF2B5EF4-FFF2-40B4-BE49-F238E27FC236}">
                    <a16:creationId xmlns:a16="http://schemas.microsoft.com/office/drawing/2014/main" id="{28D2062E-A925-CB44-E260-0673AFB1F929}"/>
                  </a:ext>
                </a:extLst>
              </p14:cNvPr>
              <p14:cNvContentPartPr/>
              <p14:nvPr/>
            </p14:nvContentPartPr>
            <p14:xfrm>
              <a:off x="6344869" y="3679822"/>
              <a:ext cx="81360" cy="159840"/>
            </p14:xfrm>
          </p:contentPart>
        </mc:Choice>
        <mc:Fallback xmlns="">
          <p:pic>
            <p:nvPicPr>
              <p:cNvPr id="281" name="Freihand 280">
                <a:extLst>
                  <a:ext uri="{FF2B5EF4-FFF2-40B4-BE49-F238E27FC236}">
                    <a16:creationId xmlns:a16="http://schemas.microsoft.com/office/drawing/2014/main" id="{28D2062E-A925-CB44-E260-0673AFB1F929}"/>
                  </a:ext>
                </a:extLst>
              </p:cNvPr>
              <p:cNvPicPr/>
              <p:nvPr/>
            </p:nvPicPr>
            <p:blipFill>
              <a:blip r:embed="rId434"/>
              <a:stretch>
                <a:fillRect/>
              </a:stretch>
            </p:blipFill>
            <p:spPr>
              <a:xfrm>
                <a:off x="6335869" y="3671182"/>
                <a:ext cx="99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2" name="Freihand 281">
                <a:extLst>
                  <a:ext uri="{FF2B5EF4-FFF2-40B4-BE49-F238E27FC236}">
                    <a16:creationId xmlns:a16="http://schemas.microsoft.com/office/drawing/2014/main" id="{AE689545-4616-AD6E-1E26-D2CACE6BFAEE}"/>
                  </a:ext>
                </a:extLst>
              </p14:cNvPr>
              <p14:cNvContentPartPr/>
              <p14:nvPr/>
            </p14:nvContentPartPr>
            <p14:xfrm>
              <a:off x="6527389" y="3671902"/>
              <a:ext cx="95040" cy="163440"/>
            </p14:xfrm>
          </p:contentPart>
        </mc:Choice>
        <mc:Fallback xmlns="">
          <p:pic>
            <p:nvPicPr>
              <p:cNvPr id="282" name="Freihand 281">
                <a:extLst>
                  <a:ext uri="{FF2B5EF4-FFF2-40B4-BE49-F238E27FC236}">
                    <a16:creationId xmlns:a16="http://schemas.microsoft.com/office/drawing/2014/main" id="{AE689545-4616-AD6E-1E26-D2CACE6BFAEE}"/>
                  </a:ext>
                </a:extLst>
              </p:cNvPr>
              <p:cNvPicPr/>
              <p:nvPr/>
            </p:nvPicPr>
            <p:blipFill>
              <a:blip r:embed="rId436"/>
              <a:stretch>
                <a:fillRect/>
              </a:stretch>
            </p:blipFill>
            <p:spPr>
              <a:xfrm>
                <a:off x="6518389" y="3663262"/>
                <a:ext cx="112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3" name="Freihand 282">
                <a:extLst>
                  <a:ext uri="{FF2B5EF4-FFF2-40B4-BE49-F238E27FC236}">
                    <a16:creationId xmlns:a16="http://schemas.microsoft.com/office/drawing/2014/main" id="{4B8A0032-AC20-AABA-F66D-347A286B0146}"/>
                  </a:ext>
                </a:extLst>
              </p14:cNvPr>
              <p14:cNvContentPartPr/>
              <p14:nvPr/>
            </p14:nvContentPartPr>
            <p14:xfrm>
              <a:off x="6796309" y="3608542"/>
              <a:ext cx="161640" cy="236160"/>
            </p14:xfrm>
          </p:contentPart>
        </mc:Choice>
        <mc:Fallback xmlns="">
          <p:pic>
            <p:nvPicPr>
              <p:cNvPr id="283" name="Freihand 282">
                <a:extLst>
                  <a:ext uri="{FF2B5EF4-FFF2-40B4-BE49-F238E27FC236}">
                    <a16:creationId xmlns:a16="http://schemas.microsoft.com/office/drawing/2014/main" id="{4B8A0032-AC20-AABA-F66D-347A286B0146}"/>
                  </a:ext>
                </a:extLst>
              </p:cNvPr>
              <p:cNvPicPr/>
              <p:nvPr/>
            </p:nvPicPr>
            <p:blipFill>
              <a:blip r:embed="rId438"/>
              <a:stretch>
                <a:fillRect/>
              </a:stretch>
            </p:blipFill>
            <p:spPr>
              <a:xfrm>
                <a:off x="6787309" y="3599542"/>
                <a:ext cx="179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4" name="Freihand 283">
                <a:extLst>
                  <a:ext uri="{FF2B5EF4-FFF2-40B4-BE49-F238E27FC236}">
                    <a16:creationId xmlns:a16="http://schemas.microsoft.com/office/drawing/2014/main" id="{B3DC9923-8B37-6DD0-286B-0428FD895591}"/>
                  </a:ext>
                </a:extLst>
              </p14:cNvPr>
              <p14:cNvContentPartPr/>
              <p14:nvPr/>
            </p14:nvContentPartPr>
            <p14:xfrm>
              <a:off x="6857869" y="3598462"/>
              <a:ext cx="138600" cy="246960"/>
            </p14:xfrm>
          </p:contentPart>
        </mc:Choice>
        <mc:Fallback xmlns="">
          <p:pic>
            <p:nvPicPr>
              <p:cNvPr id="284" name="Freihand 283">
                <a:extLst>
                  <a:ext uri="{FF2B5EF4-FFF2-40B4-BE49-F238E27FC236}">
                    <a16:creationId xmlns:a16="http://schemas.microsoft.com/office/drawing/2014/main" id="{B3DC9923-8B37-6DD0-286B-0428FD895591}"/>
                  </a:ext>
                </a:extLst>
              </p:cNvPr>
              <p:cNvPicPr/>
              <p:nvPr/>
            </p:nvPicPr>
            <p:blipFill>
              <a:blip r:embed="rId440"/>
              <a:stretch>
                <a:fillRect/>
              </a:stretch>
            </p:blipFill>
            <p:spPr>
              <a:xfrm>
                <a:off x="6848869" y="3589462"/>
                <a:ext cx="156240" cy="264600"/>
              </a:xfrm>
              <a:prstGeom prst="rect">
                <a:avLst/>
              </a:prstGeom>
            </p:spPr>
          </p:pic>
        </mc:Fallback>
      </mc:AlternateContent>
      <p:grpSp>
        <p:nvGrpSpPr>
          <p:cNvPr id="301" name="Gruppieren 300">
            <a:extLst>
              <a:ext uri="{FF2B5EF4-FFF2-40B4-BE49-F238E27FC236}">
                <a16:creationId xmlns:a16="http://schemas.microsoft.com/office/drawing/2014/main" id="{1B84C54A-1B90-7A1F-11DA-353A5E9E77AC}"/>
              </a:ext>
            </a:extLst>
          </p:cNvPr>
          <p:cNvGrpSpPr/>
          <p:nvPr/>
        </p:nvGrpSpPr>
        <p:grpSpPr>
          <a:xfrm>
            <a:off x="7344229" y="3564262"/>
            <a:ext cx="885600" cy="252360"/>
            <a:chOff x="7344229" y="3564262"/>
            <a:chExt cx="885600" cy="252360"/>
          </a:xfrm>
        </p:grpSpPr>
        <mc:AlternateContent xmlns:mc="http://schemas.openxmlformats.org/markup-compatibility/2006" xmlns:p14="http://schemas.microsoft.com/office/powerpoint/2010/main">
          <mc:Choice Requires="p14">
            <p:contentPart p14:bwMode="auto" r:id="rId441">
              <p14:nvContentPartPr>
                <p14:cNvPr id="286" name="Freihand 285">
                  <a:extLst>
                    <a:ext uri="{FF2B5EF4-FFF2-40B4-BE49-F238E27FC236}">
                      <a16:creationId xmlns:a16="http://schemas.microsoft.com/office/drawing/2014/main" id="{55C650CB-F6E3-0C6C-0DD8-17272986A640}"/>
                    </a:ext>
                  </a:extLst>
                </p14:cNvPr>
                <p14:cNvContentPartPr/>
                <p14:nvPr/>
              </p14:nvContentPartPr>
              <p14:xfrm>
                <a:off x="7344229" y="3635902"/>
                <a:ext cx="145800" cy="180720"/>
              </p14:xfrm>
            </p:contentPart>
          </mc:Choice>
          <mc:Fallback xmlns="">
            <p:pic>
              <p:nvPicPr>
                <p:cNvPr id="286" name="Freihand 285">
                  <a:extLst>
                    <a:ext uri="{FF2B5EF4-FFF2-40B4-BE49-F238E27FC236}">
                      <a16:creationId xmlns:a16="http://schemas.microsoft.com/office/drawing/2014/main" id="{55C650CB-F6E3-0C6C-0DD8-17272986A640}"/>
                    </a:ext>
                  </a:extLst>
                </p:cNvPr>
                <p:cNvPicPr/>
                <p:nvPr/>
              </p:nvPicPr>
              <p:blipFill>
                <a:blip r:embed="rId442"/>
                <a:stretch>
                  <a:fillRect/>
                </a:stretch>
              </p:blipFill>
              <p:spPr>
                <a:xfrm>
                  <a:off x="7335229" y="3627262"/>
                  <a:ext cx="163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7" name="Freihand 286">
                  <a:extLst>
                    <a:ext uri="{FF2B5EF4-FFF2-40B4-BE49-F238E27FC236}">
                      <a16:creationId xmlns:a16="http://schemas.microsoft.com/office/drawing/2014/main" id="{5CC11E21-043D-A4C2-D9FE-934B9669D854}"/>
                    </a:ext>
                  </a:extLst>
                </p14:cNvPr>
                <p14:cNvContentPartPr/>
                <p14:nvPr/>
              </p14:nvContentPartPr>
              <p14:xfrm>
                <a:off x="7605589" y="3638422"/>
                <a:ext cx="243000" cy="118080"/>
              </p14:xfrm>
            </p:contentPart>
          </mc:Choice>
          <mc:Fallback xmlns="">
            <p:pic>
              <p:nvPicPr>
                <p:cNvPr id="287" name="Freihand 286">
                  <a:extLst>
                    <a:ext uri="{FF2B5EF4-FFF2-40B4-BE49-F238E27FC236}">
                      <a16:creationId xmlns:a16="http://schemas.microsoft.com/office/drawing/2014/main" id="{5CC11E21-043D-A4C2-D9FE-934B9669D854}"/>
                    </a:ext>
                  </a:extLst>
                </p:cNvPr>
                <p:cNvPicPr/>
                <p:nvPr/>
              </p:nvPicPr>
              <p:blipFill>
                <a:blip r:embed="rId444"/>
                <a:stretch>
                  <a:fillRect/>
                </a:stretch>
              </p:blipFill>
              <p:spPr>
                <a:xfrm>
                  <a:off x="7596589" y="3629782"/>
                  <a:ext cx="260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8" name="Freihand 287">
                  <a:extLst>
                    <a:ext uri="{FF2B5EF4-FFF2-40B4-BE49-F238E27FC236}">
                      <a16:creationId xmlns:a16="http://schemas.microsoft.com/office/drawing/2014/main" id="{8D2BBDA2-E76E-7264-C735-5A4A11B24421}"/>
                    </a:ext>
                  </a:extLst>
                </p14:cNvPr>
                <p14:cNvContentPartPr/>
                <p14:nvPr/>
              </p14:nvContentPartPr>
              <p14:xfrm>
                <a:off x="7823389" y="3564262"/>
                <a:ext cx="2880" cy="8280"/>
              </p14:xfrm>
            </p:contentPart>
          </mc:Choice>
          <mc:Fallback xmlns="">
            <p:pic>
              <p:nvPicPr>
                <p:cNvPr id="288" name="Freihand 287">
                  <a:extLst>
                    <a:ext uri="{FF2B5EF4-FFF2-40B4-BE49-F238E27FC236}">
                      <a16:creationId xmlns:a16="http://schemas.microsoft.com/office/drawing/2014/main" id="{8D2BBDA2-E76E-7264-C735-5A4A11B24421}"/>
                    </a:ext>
                  </a:extLst>
                </p:cNvPr>
                <p:cNvPicPr/>
                <p:nvPr/>
              </p:nvPicPr>
              <p:blipFill>
                <a:blip r:embed="rId224"/>
                <a:stretch>
                  <a:fillRect/>
                </a:stretch>
              </p:blipFill>
              <p:spPr>
                <a:xfrm>
                  <a:off x="7814389" y="3555622"/>
                  <a:ext cx="20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9" name="Freihand 288">
                  <a:extLst>
                    <a:ext uri="{FF2B5EF4-FFF2-40B4-BE49-F238E27FC236}">
                      <a16:creationId xmlns:a16="http://schemas.microsoft.com/office/drawing/2014/main" id="{169CE7DA-C3F5-DA16-FDC9-F15901CB9473}"/>
                    </a:ext>
                  </a:extLst>
                </p14:cNvPr>
                <p14:cNvContentPartPr/>
                <p14:nvPr/>
              </p14:nvContentPartPr>
              <p14:xfrm>
                <a:off x="7959469" y="3635902"/>
                <a:ext cx="54720" cy="108000"/>
              </p14:xfrm>
            </p:contentPart>
          </mc:Choice>
          <mc:Fallback xmlns="">
            <p:pic>
              <p:nvPicPr>
                <p:cNvPr id="289" name="Freihand 288">
                  <a:extLst>
                    <a:ext uri="{FF2B5EF4-FFF2-40B4-BE49-F238E27FC236}">
                      <a16:creationId xmlns:a16="http://schemas.microsoft.com/office/drawing/2014/main" id="{169CE7DA-C3F5-DA16-FDC9-F15901CB9473}"/>
                    </a:ext>
                  </a:extLst>
                </p:cNvPr>
                <p:cNvPicPr/>
                <p:nvPr/>
              </p:nvPicPr>
              <p:blipFill>
                <a:blip r:embed="rId447"/>
                <a:stretch>
                  <a:fillRect/>
                </a:stretch>
              </p:blipFill>
              <p:spPr>
                <a:xfrm>
                  <a:off x="7950469" y="3627262"/>
                  <a:ext cx="72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0" name="Freihand 289">
                  <a:extLst>
                    <a:ext uri="{FF2B5EF4-FFF2-40B4-BE49-F238E27FC236}">
                      <a16:creationId xmlns:a16="http://schemas.microsoft.com/office/drawing/2014/main" id="{5F486A50-6EA3-8519-5E71-DEE9714F48C6}"/>
                    </a:ext>
                  </a:extLst>
                </p14:cNvPr>
                <p14:cNvContentPartPr/>
                <p14:nvPr/>
              </p14:nvContentPartPr>
              <p14:xfrm>
                <a:off x="8139829" y="3628702"/>
                <a:ext cx="90000" cy="117720"/>
              </p14:xfrm>
            </p:contentPart>
          </mc:Choice>
          <mc:Fallback xmlns="">
            <p:pic>
              <p:nvPicPr>
                <p:cNvPr id="290" name="Freihand 289">
                  <a:extLst>
                    <a:ext uri="{FF2B5EF4-FFF2-40B4-BE49-F238E27FC236}">
                      <a16:creationId xmlns:a16="http://schemas.microsoft.com/office/drawing/2014/main" id="{5F486A50-6EA3-8519-5E71-DEE9714F48C6}"/>
                    </a:ext>
                  </a:extLst>
                </p:cNvPr>
                <p:cNvPicPr/>
                <p:nvPr/>
              </p:nvPicPr>
              <p:blipFill>
                <a:blip r:embed="rId449"/>
                <a:stretch>
                  <a:fillRect/>
                </a:stretch>
              </p:blipFill>
              <p:spPr>
                <a:xfrm>
                  <a:off x="8130829" y="3620062"/>
                  <a:ext cx="107640" cy="135360"/>
                </a:xfrm>
                <a:prstGeom prst="rect">
                  <a:avLst/>
                </a:prstGeom>
              </p:spPr>
            </p:pic>
          </mc:Fallback>
        </mc:AlternateContent>
      </p:grpSp>
      <p:grpSp>
        <p:nvGrpSpPr>
          <p:cNvPr id="306" name="Gruppieren 305">
            <a:extLst>
              <a:ext uri="{FF2B5EF4-FFF2-40B4-BE49-F238E27FC236}">
                <a16:creationId xmlns:a16="http://schemas.microsoft.com/office/drawing/2014/main" id="{1C6241FF-D43A-E41C-C0E8-F773938D7031}"/>
              </a:ext>
            </a:extLst>
          </p:cNvPr>
          <p:cNvGrpSpPr/>
          <p:nvPr/>
        </p:nvGrpSpPr>
        <p:grpSpPr>
          <a:xfrm>
            <a:off x="8468509" y="3466702"/>
            <a:ext cx="1938240" cy="437400"/>
            <a:chOff x="8468509" y="3466702"/>
            <a:chExt cx="1938240" cy="437400"/>
          </a:xfrm>
        </p:grpSpPr>
        <mc:AlternateContent xmlns:mc="http://schemas.openxmlformats.org/markup-compatibility/2006" xmlns:p14="http://schemas.microsoft.com/office/powerpoint/2010/main">
          <mc:Choice Requires="p14">
            <p:contentPart p14:bwMode="auto" r:id="rId450">
              <p14:nvContentPartPr>
                <p14:cNvPr id="291" name="Freihand 290">
                  <a:extLst>
                    <a:ext uri="{FF2B5EF4-FFF2-40B4-BE49-F238E27FC236}">
                      <a16:creationId xmlns:a16="http://schemas.microsoft.com/office/drawing/2014/main" id="{9BE24121-196D-E25D-A9CC-6C5A1965A333}"/>
                    </a:ext>
                  </a:extLst>
                </p14:cNvPr>
                <p14:cNvContentPartPr/>
                <p14:nvPr/>
              </p14:nvContentPartPr>
              <p14:xfrm>
                <a:off x="8468509" y="3524302"/>
                <a:ext cx="158760" cy="196200"/>
              </p14:xfrm>
            </p:contentPart>
          </mc:Choice>
          <mc:Fallback xmlns="">
            <p:pic>
              <p:nvPicPr>
                <p:cNvPr id="291" name="Freihand 290">
                  <a:extLst>
                    <a:ext uri="{FF2B5EF4-FFF2-40B4-BE49-F238E27FC236}">
                      <a16:creationId xmlns:a16="http://schemas.microsoft.com/office/drawing/2014/main" id="{9BE24121-196D-E25D-A9CC-6C5A1965A333}"/>
                    </a:ext>
                  </a:extLst>
                </p:cNvPr>
                <p:cNvPicPr/>
                <p:nvPr/>
              </p:nvPicPr>
              <p:blipFill>
                <a:blip r:embed="rId451"/>
                <a:stretch>
                  <a:fillRect/>
                </a:stretch>
              </p:blipFill>
              <p:spPr>
                <a:xfrm>
                  <a:off x="8459509" y="3515662"/>
                  <a:ext cx="176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2" name="Freihand 291">
                  <a:extLst>
                    <a:ext uri="{FF2B5EF4-FFF2-40B4-BE49-F238E27FC236}">
                      <a16:creationId xmlns:a16="http://schemas.microsoft.com/office/drawing/2014/main" id="{CAC2B796-DD77-547F-00E8-25D450316EE4}"/>
                    </a:ext>
                  </a:extLst>
                </p14:cNvPr>
                <p14:cNvContentPartPr/>
                <p14:nvPr/>
              </p14:nvContentPartPr>
              <p14:xfrm>
                <a:off x="8680909" y="3515302"/>
                <a:ext cx="66240" cy="199080"/>
              </p14:xfrm>
            </p:contentPart>
          </mc:Choice>
          <mc:Fallback xmlns="">
            <p:pic>
              <p:nvPicPr>
                <p:cNvPr id="292" name="Freihand 291">
                  <a:extLst>
                    <a:ext uri="{FF2B5EF4-FFF2-40B4-BE49-F238E27FC236}">
                      <a16:creationId xmlns:a16="http://schemas.microsoft.com/office/drawing/2014/main" id="{CAC2B796-DD77-547F-00E8-25D450316EE4}"/>
                    </a:ext>
                  </a:extLst>
                </p:cNvPr>
                <p:cNvPicPr/>
                <p:nvPr/>
              </p:nvPicPr>
              <p:blipFill>
                <a:blip r:embed="rId453"/>
                <a:stretch>
                  <a:fillRect/>
                </a:stretch>
              </p:blipFill>
              <p:spPr>
                <a:xfrm>
                  <a:off x="8671909" y="3506302"/>
                  <a:ext cx="83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3" name="Freihand 292">
                  <a:extLst>
                    <a:ext uri="{FF2B5EF4-FFF2-40B4-BE49-F238E27FC236}">
                      <a16:creationId xmlns:a16="http://schemas.microsoft.com/office/drawing/2014/main" id="{64589320-F2BB-BC94-F7EC-6DBD988D8B0A}"/>
                    </a:ext>
                  </a:extLst>
                </p14:cNvPr>
                <p14:cNvContentPartPr/>
                <p14:nvPr/>
              </p14:nvContentPartPr>
              <p14:xfrm>
                <a:off x="8680189" y="3489382"/>
                <a:ext cx="157320" cy="239040"/>
              </p14:xfrm>
            </p:contentPart>
          </mc:Choice>
          <mc:Fallback xmlns="">
            <p:pic>
              <p:nvPicPr>
                <p:cNvPr id="293" name="Freihand 292">
                  <a:extLst>
                    <a:ext uri="{FF2B5EF4-FFF2-40B4-BE49-F238E27FC236}">
                      <a16:creationId xmlns:a16="http://schemas.microsoft.com/office/drawing/2014/main" id="{64589320-F2BB-BC94-F7EC-6DBD988D8B0A}"/>
                    </a:ext>
                  </a:extLst>
                </p:cNvPr>
                <p:cNvPicPr/>
                <p:nvPr/>
              </p:nvPicPr>
              <p:blipFill>
                <a:blip r:embed="rId455"/>
                <a:stretch>
                  <a:fillRect/>
                </a:stretch>
              </p:blipFill>
              <p:spPr>
                <a:xfrm>
                  <a:off x="8671549" y="3480382"/>
                  <a:ext cx="174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4" name="Freihand 293">
                  <a:extLst>
                    <a:ext uri="{FF2B5EF4-FFF2-40B4-BE49-F238E27FC236}">
                      <a16:creationId xmlns:a16="http://schemas.microsoft.com/office/drawing/2014/main" id="{87DFBE2C-3334-B8DC-A2FB-1320B1484529}"/>
                    </a:ext>
                  </a:extLst>
                </p14:cNvPr>
                <p14:cNvContentPartPr/>
                <p14:nvPr/>
              </p14:nvContentPartPr>
              <p14:xfrm>
                <a:off x="8864509" y="3693502"/>
                <a:ext cx="102600" cy="210600"/>
              </p14:xfrm>
            </p:contentPart>
          </mc:Choice>
          <mc:Fallback xmlns="">
            <p:pic>
              <p:nvPicPr>
                <p:cNvPr id="294" name="Freihand 293">
                  <a:extLst>
                    <a:ext uri="{FF2B5EF4-FFF2-40B4-BE49-F238E27FC236}">
                      <a16:creationId xmlns:a16="http://schemas.microsoft.com/office/drawing/2014/main" id="{87DFBE2C-3334-B8DC-A2FB-1320B1484529}"/>
                    </a:ext>
                  </a:extLst>
                </p:cNvPr>
                <p:cNvPicPr/>
                <p:nvPr/>
              </p:nvPicPr>
              <p:blipFill>
                <a:blip r:embed="rId457"/>
                <a:stretch>
                  <a:fillRect/>
                </a:stretch>
              </p:blipFill>
              <p:spPr>
                <a:xfrm>
                  <a:off x="8855509" y="3684502"/>
                  <a:ext cx="120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5" name="Freihand 294">
                  <a:extLst>
                    <a:ext uri="{FF2B5EF4-FFF2-40B4-BE49-F238E27FC236}">
                      <a16:creationId xmlns:a16="http://schemas.microsoft.com/office/drawing/2014/main" id="{12A462C3-DA91-0945-5429-96AC1E24F76C}"/>
                    </a:ext>
                  </a:extLst>
                </p14:cNvPr>
                <p14:cNvContentPartPr/>
                <p14:nvPr/>
              </p14:nvContentPartPr>
              <p14:xfrm>
                <a:off x="9070429" y="3477502"/>
                <a:ext cx="94680" cy="235800"/>
              </p14:xfrm>
            </p:contentPart>
          </mc:Choice>
          <mc:Fallback xmlns="">
            <p:pic>
              <p:nvPicPr>
                <p:cNvPr id="295" name="Freihand 294">
                  <a:extLst>
                    <a:ext uri="{FF2B5EF4-FFF2-40B4-BE49-F238E27FC236}">
                      <a16:creationId xmlns:a16="http://schemas.microsoft.com/office/drawing/2014/main" id="{12A462C3-DA91-0945-5429-96AC1E24F76C}"/>
                    </a:ext>
                  </a:extLst>
                </p:cNvPr>
                <p:cNvPicPr/>
                <p:nvPr/>
              </p:nvPicPr>
              <p:blipFill>
                <a:blip r:embed="rId459"/>
                <a:stretch>
                  <a:fillRect/>
                </a:stretch>
              </p:blipFill>
              <p:spPr>
                <a:xfrm>
                  <a:off x="9061789" y="3468502"/>
                  <a:ext cx="1123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6" name="Freihand 295">
                  <a:extLst>
                    <a:ext uri="{FF2B5EF4-FFF2-40B4-BE49-F238E27FC236}">
                      <a16:creationId xmlns:a16="http://schemas.microsoft.com/office/drawing/2014/main" id="{526EBBA5-5865-4BE8-6227-00DF1AC9CAC1}"/>
                    </a:ext>
                  </a:extLst>
                </p14:cNvPr>
                <p14:cNvContentPartPr/>
                <p14:nvPr/>
              </p14:nvContentPartPr>
              <p14:xfrm>
                <a:off x="9246829" y="3536902"/>
                <a:ext cx="30960" cy="136080"/>
              </p14:xfrm>
            </p:contentPart>
          </mc:Choice>
          <mc:Fallback xmlns="">
            <p:pic>
              <p:nvPicPr>
                <p:cNvPr id="296" name="Freihand 295">
                  <a:extLst>
                    <a:ext uri="{FF2B5EF4-FFF2-40B4-BE49-F238E27FC236}">
                      <a16:creationId xmlns:a16="http://schemas.microsoft.com/office/drawing/2014/main" id="{526EBBA5-5865-4BE8-6227-00DF1AC9CAC1}"/>
                    </a:ext>
                  </a:extLst>
                </p:cNvPr>
                <p:cNvPicPr/>
                <p:nvPr/>
              </p:nvPicPr>
              <p:blipFill>
                <a:blip r:embed="rId461"/>
                <a:stretch>
                  <a:fillRect/>
                </a:stretch>
              </p:blipFill>
              <p:spPr>
                <a:xfrm>
                  <a:off x="9238189" y="3528262"/>
                  <a:ext cx="48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7" name="Freihand 296">
                  <a:extLst>
                    <a:ext uri="{FF2B5EF4-FFF2-40B4-BE49-F238E27FC236}">
                      <a16:creationId xmlns:a16="http://schemas.microsoft.com/office/drawing/2014/main" id="{26705617-F3E6-68BE-CC53-6A7B25114C9A}"/>
                    </a:ext>
                  </a:extLst>
                </p14:cNvPr>
                <p14:cNvContentPartPr/>
                <p14:nvPr/>
              </p14:nvContentPartPr>
              <p14:xfrm>
                <a:off x="9189229" y="3520342"/>
                <a:ext cx="146520" cy="202320"/>
              </p14:xfrm>
            </p:contentPart>
          </mc:Choice>
          <mc:Fallback xmlns="">
            <p:pic>
              <p:nvPicPr>
                <p:cNvPr id="297" name="Freihand 296">
                  <a:extLst>
                    <a:ext uri="{FF2B5EF4-FFF2-40B4-BE49-F238E27FC236}">
                      <a16:creationId xmlns:a16="http://schemas.microsoft.com/office/drawing/2014/main" id="{26705617-F3E6-68BE-CC53-6A7B25114C9A}"/>
                    </a:ext>
                  </a:extLst>
                </p:cNvPr>
                <p:cNvPicPr/>
                <p:nvPr/>
              </p:nvPicPr>
              <p:blipFill>
                <a:blip r:embed="rId463"/>
                <a:stretch>
                  <a:fillRect/>
                </a:stretch>
              </p:blipFill>
              <p:spPr>
                <a:xfrm>
                  <a:off x="9180229" y="3511342"/>
                  <a:ext cx="164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8" name="Freihand 297">
                  <a:extLst>
                    <a:ext uri="{FF2B5EF4-FFF2-40B4-BE49-F238E27FC236}">
                      <a16:creationId xmlns:a16="http://schemas.microsoft.com/office/drawing/2014/main" id="{03773220-DDF2-AC92-2DE5-9021D38B135E}"/>
                    </a:ext>
                  </a:extLst>
                </p14:cNvPr>
                <p14:cNvContentPartPr/>
                <p14:nvPr/>
              </p14:nvContentPartPr>
              <p14:xfrm>
                <a:off x="9365629" y="3479662"/>
                <a:ext cx="84240" cy="273240"/>
              </p14:xfrm>
            </p:contentPart>
          </mc:Choice>
          <mc:Fallback xmlns="">
            <p:pic>
              <p:nvPicPr>
                <p:cNvPr id="298" name="Freihand 297">
                  <a:extLst>
                    <a:ext uri="{FF2B5EF4-FFF2-40B4-BE49-F238E27FC236}">
                      <a16:creationId xmlns:a16="http://schemas.microsoft.com/office/drawing/2014/main" id="{03773220-DDF2-AC92-2DE5-9021D38B135E}"/>
                    </a:ext>
                  </a:extLst>
                </p:cNvPr>
                <p:cNvPicPr/>
                <p:nvPr/>
              </p:nvPicPr>
              <p:blipFill>
                <a:blip r:embed="rId465"/>
                <a:stretch>
                  <a:fillRect/>
                </a:stretch>
              </p:blipFill>
              <p:spPr>
                <a:xfrm>
                  <a:off x="9356629" y="3471022"/>
                  <a:ext cx="1018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9" name="Freihand 298">
                  <a:extLst>
                    <a:ext uri="{FF2B5EF4-FFF2-40B4-BE49-F238E27FC236}">
                      <a16:creationId xmlns:a16="http://schemas.microsoft.com/office/drawing/2014/main" id="{F0D8EA2A-25A1-EDC4-2A38-6FA4A2993754}"/>
                    </a:ext>
                  </a:extLst>
                </p14:cNvPr>
                <p14:cNvContentPartPr/>
                <p14:nvPr/>
              </p14:nvContentPartPr>
              <p14:xfrm>
                <a:off x="9576229" y="3584062"/>
                <a:ext cx="171000" cy="114840"/>
              </p14:xfrm>
            </p:contentPart>
          </mc:Choice>
          <mc:Fallback xmlns="">
            <p:pic>
              <p:nvPicPr>
                <p:cNvPr id="299" name="Freihand 298">
                  <a:extLst>
                    <a:ext uri="{FF2B5EF4-FFF2-40B4-BE49-F238E27FC236}">
                      <a16:creationId xmlns:a16="http://schemas.microsoft.com/office/drawing/2014/main" id="{F0D8EA2A-25A1-EDC4-2A38-6FA4A2993754}"/>
                    </a:ext>
                  </a:extLst>
                </p:cNvPr>
                <p:cNvPicPr/>
                <p:nvPr/>
              </p:nvPicPr>
              <p:blipFill>
                <a:blip r:embed="rId467"/>
                <a:stretch>
                  <a:fillRect/>
                </a:stretch>
              </p:blipFill>
              <p:spPr>
                <a:xfrm>
                  <a:off x="9567229" y="3575062"/>
                  <a:ext cx="188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2" name="Freihand 301">
                  <a:extLst>
                    <a:ext uri="{FF2B5EF4-FFF2-40B4-BE49-F238E27FC236}">
                      <a16:creationId xmlns:a16="http://schemas.microsoft.com/office/drawing/2014/main" id="{EB7A2E0F-9AFE-A2C2-1CE8-46B6108C9245}"/>
                    </a:ext>
                  </a:extLst>
                </p14:cNvPr>
                <p14:cNvContentPartPr/>
                <p14:nvPr/>
              </p14:nvContentPartPr>
              <p14:xfrm>
                <a:off x="9821749" y="3514222"/>
                <a:ext cx="146880" cy="163440"/>
              </p14:xfrm>
            </p:contentPart>
          </mc:Choice>
          <mc:Fallback xmlns="">
            <p:pic>
              <p:nvPicPr>
                <p:cNvPr id="302" name="Freihand 301">
                  <a:extLst>
                    <a:ext uri="{FF2B5EF4-FFF2-40B4-BE49-F238E27FC236}">
                      <a16:creationId xmlns:a16="http://schemas.microsoft.com/office/drawing/2014/main" id="{EB7A2E0F-9AFE-A2C2-1CE8-46B6108C9245}"/>
                    </a:ext>
                  </a:extLst>
                </p:cNvPr>
                <p:cNvPicPr/>
                <p:nvPr/>
              </p:nvPicPr>
              <p:blipFill>
                <a:blip r:embed="rId469"/>
                <a:stretch>
                  <a:fillRect/>
                </a:stretch>
              </p:blipFill>
              <p:spPr>
                <a:xfrm>
                  <a:off x="9812749" y="3505222"/>
                  <a:ext cx="164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3" name="Freihand 302">
                  <a:extLst>
                    <a:ext uri="{FF2B5EF4-FFF2-40B4-BE49-F238E27FC236}">
                      <a16:creationId xmlns:a16="http://schemas.microsoft.com/office/drawing/2014/main" id="{1111EFB8-1A6A-831E-C2C1-5EC1F7D8E119}"/>
                    </a:ext>
                  </a:extLst>
                </p14:cNvPr>
                <p14:cNvContentPartPr/>
                <p14:nvPr/>
              </p14:nvContentPartPr>
              <p14:xfrm>
                <a:off x="9971869" y="3648502"/>
                <a:ext cx="27720" cy="97200"/>
              </p14:xfrm>
            </p:contentPart>
          </mc:Choice>
          <mc:Fallback xmlns="">
            <p:pic>
              <p:nvPicPr>
                <p:cNvPr id="303" name="Freihand 302">
                  <a:extLst>
                    <a:ext uri="{FF2B5EF4-FFF2-40B4-BE49-F238E27FC236}">
                      <a16:creationId xmlns:a16="http://schemas.microsoft.com/office/drawing/2014/main" id="{1111EFB8-1A6A-831E-C2C1-5EC1F7D8E119}"/>
                    </a:ext>
                  </a:extLst>
                </p:cNvPr>
                <p:cNvPicPr/>
                <p:nvPr/>
              </p:nvPicPr>
              <p:blipFill>
                <a:blip r:embed="rId471"/>
                <a:stretch>
                  <a:fillRect/>
                </a:stretch>
              </p:blipFill>
              <p:spPr>
                <a:xfrm>
                  <a:off x="9962869" y="3639502"/>
                  <a:ext cx="45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4" name="Freihand 303">
                  <a:extLst>
                    <a:ext uri="{FF2B5EF4-FFF2-40B4-BE49-F238E27FC236}">
                      <a16:creationId xmlns:a16="http://schemas.microsoft.com/office/drawing/2014/main" id="{8BDCC077-B81E-536E-C51B-FA3C27AC62F5}"/>
                    </a:ext>
                  </a:extLst>
                </p14:cNvPr>
                <p14:cNvContentPartPr/>
                <p14:nvPr/>
              </p14:nvContentPartPr>
              <p14:xfrm>
                <a:off x="10042429" y="3479662"/>
                <a:ext cx="164520" cy="201600"/>
              </p14:xfrm>
            </p:contentPart>
          </mc:Choice>
          <mc:Fallback xmlns="">
            <p:pic>
              <p:nvPicPr>
                <p:cNvPr id="304" name="Freihand 303">
                  <a:extLst>
                    <a:ext uri="{FF2B5EF4-FFF2-40B4-BE49-F238E27FC236}">
                      <a16:creationId xmlns:a16="http://schemas.microsoft.com/office/drawing/2014/main" id="{8BDCC077-B81E-536E-C51B-FA3C27AC62F5}"/>
                    </a:ext>
                  </a:extLst>
                </p:cNvPr>
                <p:cNvPicPr/>
                <p:nvPr/>
              </p:nvPicPr>
              <p:blipFill>
                <a:blip r:embed="rId473"/>
                <a:stretch>
                  <a:fillRect/>
                </a:stretch>
              </p:blipFill>
              <p:spPr>
                <a:xfrm>
                  <a:off x="10033789" y="3471022"/>
                  <a:ext cx="182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5" name="Freihand 304">
                  <a:extLst>
                    <a:ext uri="{FF2B5EF4-FFF2-40B4-BE49-F238E27FC236}">
                      <a16:creationId xmlns:a16="http://schemas.microsoft.com/office/drawing/2014/main" id="{C35D8C5A-10C0-2219-DDE3-B56AA321C1A2}"/>
                    </a:ext>
                  </a:extLst>
                </p14:cNvPr>
                <p14:cNvContentPartPr/>
                <p14:nvPr/>
              </p14:nvContentPartPr>
              <p14:xfrm>
                <a:off x="10224229" y="3466702"/>
                <a:ext cx="182520" cy="221760"/>
              </p14:xfrm>
            </p:contentPart>
          </mc:Choice>
          <mc:Fallback xmlns="">
            <p:pic>
              <p:nvPicPr>
                <p:cNvPr id="305" name="Freihand 304">
                  <a:extLst>
                    <a:ext uri="{FF2B5EF4-FFF2-40B4-BE49-F238E27FC236}">
                      <a16:creationId xmlns:a16="http://schemas.microsoft.com/office/drawing/2014/main" id="{C35D8C5A-10C0-2219-DDE3-B56AA321C1A2}"/>
                    </a:ext>
                  </a:extLst>
                </p:cNvPr>
                <p:cNvPicPr/>
                <p:nvPr/>
              </p:nvPicPr>
              <p:blipFill>
                <a:blip r:embed="rId475"/>
                <a:stretch>
                  <a:fillRect/>
                </a:stretch>
              </p:blipFill>
              <p:spPr>
                <a:xfrm>
                  <a:off x="10215229" y="3458062"/>
                  <a:ext cx="200160" cy="239400"/>
                </a:xfrm>
                <a:prstGeom prst="rect">
                  <a:avLst/>
                </a:prstGeom>
              </p:spPr>
            </p:pic>
          </mc:Fallback>
        </mc:AlternateContent>
      </p:grpSp>
      <p:grpSp>
        <p:nvGrpSpPr>
          <p:cNvPr id="324" name="Gruppieren 323">
            <a:extLst>
              <a:ext uri="{FF2B5EF4-FFF2-40B4-BE49-F238E27FC236}">
                <a16:creationId xmlns:a16="http://schemas.microsoft.com/office/drawing/2014/main" id="{0F625755-D95F-C660-3797-28F2EC70B746}"/>
              </a:ext>
            </a:extLst>
          </p:cNvPr>
          <p:cNvGrpSpPr/>
          <p:nvPr/>
        </p:nvGrpSpPr>
        <p:grpSpPr>
          <a:xfrm>
            <a:off x="10480909" y="3012382"/>
            <a:ext cx="1699560" cy="847080"/>
            <a:chOff x="10480909" y="3012382"/>
            <a:chExt cx="1699560" cy="847080"/>
          </a:xfrm>
        </p:grpSpPr>
        <mc:AlternateContent xmlns:mc="http://schemas.openxmlformats.org/markup-compatibility/2006" xmlns:p14="http://schemas.microsoft.com/office/powerpoint/2010/main">
          <mc:Choice Requires="p14">
            <p:contentPart p14:bwMode="auto" r:id="rId476">
              <p14:nvContentPartPr>
                <p14:cNvPr id="275" name="Freihand 274">
                  <a:extLst>
                    <a:ext uri="{FF2B5EF4-FFF2-40B4-BE49-F238E27FC236}">
                      <a16:creationId xmlns:a16="http://schemas.microsoft.com/office/drawing/2014/main" id="{D6F42119-DBAB-8EFF-E29E-0C727607D757}"/>
                    </a:ext>
                  </a:extLst>
                </p14:cNvPr>
                <p14:cNvContentPartPr/>
                <p14:nvPr/>
              </p14:nvContentPartPr>
              <p14:xfrm>
                <a:off x="10501069" y="3152062"/>
                <a:ext cx="170280" cy="110520"/>
              </p14:xfrm>
            </p:contentPart>
          </mc:Choice>
          <mc:Fallback xmlns="">
            <p:pic>
              <p:nvPicPr>
                <p:cNvPr id="275" name="Freihand 274">
                  <a:extLst>
                    <a:ext uri="{FF2B5EF4-FFF2-40B4-BE49-F238E27FC236}">
                      <a16:creationId xmlns:a16="http://schemas.microsoft.com/office/drawing/2014/main" id="{D6F42119-DBAB-8EFF-E29E-0C727607D757}"/>
                    </a:ext>
                  </a:extLst>
                </p:cNvPr>
                <p:cNvPicPr/>
                <p:nvPr/>
              </p:nvPicPr>
              <p:blipFill>
                <a:blip r:embed="rId477"/>
                <a:stretch>
                  <a:fillRect/>
                </a:stretch>
              </p:blipFill>
              <p:spPr>
                <a:xfrm>
                  <a:off x="10492429" y="3143062"/>
                  <a:ext cx="187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6" name="Freihand 275">
                  <a:extLst>
                    <a:ext uri="{FF2B5EF4-FFF2-40B4-BE49-F238E27FC236}">
                      <a16:creationId xmlns:a16="http://schemas.microsoft.com/office/drawing/2014/main" id="{BF71BA2E-5419-9BE4-679C-E5AD0706703E}"/>
                    </a:ext>
                  </a:extLst>
                </p14:cNvPr>
                <p14:cNvContentPartPr/>
                <p14:nvPr/>
              </p14:nvContentPartPr>
              <p14:xfrm>
                <a:off x="10679269" y="3123622"/>
                <a:ext cx="84960" cy="143640"/>
              </p14:xfrm>
            </p:contentPart>
          </mc:Choice>
          <mc:Fallback xmlns="">
            <p:pic>
              <p:nvPicPr>
                <p:cNvPr id="276" name="Freihand 275">
                  <a:extLst>
                    <a:ext uri="{FF2B5EF4-FFF2-40B4-BE49-F238E27FC236}">
                      <a16:creationId xmlns:a16="http://schemas.microsoft.com/office/drawing/2014/main" id="{BF71BA2E-5419-9BE4-679C-E5AD0706703E}"/>
                    </a:ext>
                  </a:extLst>
                </p:cNvPr>
                <p:cNvPicPr/>
                <p:nvPr/>
              </p:nvPicPr>
              <p:blipFill>
                <a:blip r:embed="rId479"/>
                <a:stretch>
                  <a:fillRect/>
                </a:stretch>
              </p:blipFill>
              <p:spPr>
                <a:xfrm>
                  <a:off x="10670629" y="3114982"/>
                  <a:ext cx="102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7" name="Freihand 276">
                  <a:extLst>
                    <a:ext uri="{FF2B5EF4-FFF2-40B4-BE49-F238E27FC236}">
                      <a16:creationId xmlns:a16="http://schemas.microsoft.com/office/drawing/2014/main" id="{D7A0CE62-6349-78F5-F949-5ABE8086809F}"/>
                    </a:ext>
                  </a:extLst>
                </p14:cNvPr>
                <p14:cNvContentPartPr/>
                <p14:nvPr/>
              </p14:nvContentPartPr>
              <p14:xfrm>
                <a:off x="11006509" y="3080062"/>
                <a:ext cx="316800" cy="111600"/>
              </p14:xfrm>
            </p:contentPart>
          </mc:Choice>
          <mc:Fallback xmlns="">
            <p:pic>
              <p:nvPicPr>
                <p:cNvPr id="277" name="Freihand 276">
                  <a:extLst>
                    <a:ext uri="{FF2B5EF4-FFF2-40B4-BE49-F238E27FC236}">
                      <a16:creationId xmlns:a16="http://schemas.microsoft.com/office/drawing/2014/main" id="{D7A0CE62-6349-78F5-F949-5ABE8086809F}"/>
                    </a:ext>
                  </a:extLst>
                </p:cNvPr>
                <p:cNvPicPr/>
                <p:nvPr/>
              </p:nvPicPr>
              <p:blipFill>
                <a:blip r:embed="rId481"/>
                <a:stretch>
                  <a:fillRect/>
                </a:stretch>
              </p:blipFill>
              <p:spPr>
                <a:xfrm>
                  <a:off x="10997509" y="3071062"/>
                  <a:ext cx="334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8" name="Freihand 277">
                  <a:extLst>
                    <a:ext uri="{FF2B5EF4-FFF2-40B4-BE49-F238E27FC236}">
                      <a16:creationId xmlns:a16="http://schemas.microsoft.com/office/drawing/2014/main" id="{6E1FBE89-77F2-EF90-AE9A-111B003B6402}"/>
                    </a:ext>
                  </a:extLst>
                </p14:cNvPr>
                <p14:cNvContentPartPr/>
                <p14:nvPr/>
              </p14:nvContentPartPr>
              <p14:xfrm>
                <a:off x="11222149" y="3012382"/>
                <a:ext cx="7560" cy="2520"/>
              </p14:xfrm>
            </p:contentPart>
          </mc:Choice>
          <mc:Fallback xmlns="">
            <p:pic>
              <p:nvPicPr>
                <p:cNvPr id="278" name="Freihand 277">
                  <a:extLst>
                    <a:ext uri="{FF2B5EF4-FFF2-40B4-BE49-F238E27FC236}">
                      <a16:creationId xmlns:a16="http://schemas.microsoft.com/office/drawing/2014/main" id="{6E1FBE89-77F2-EF90-AE9A-111B003B6402}"/>
                    </a:ext>
                  </a:extLst>
                </p:cNvPr>
                <p:cNvPicPr/>
                <p:nvPr/>
              </p:nvPicPr>
              <p:blipFill>
                <a:blip r:embed="rId64"/>
                <a:stretch>
                  <a:fillRect/>
                </a:stretch>
              </p:blipFill>
              <p:spPr>
                <a:xfrm>
                  <a:off x="11213149" y="3003382"/>
                  <a:ext cx="2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7" name="Freihand 306">
                  <a:extLst>
                    <a:ext uri="{FF2B5EF4-FFF2-40B4-BE49-F238E27FC236}">
                      <a16:creationId xmlns:a16="http://schemas.microsoft.com/office/drawing/2014/main" id="{F8A4ADE5-7241-52D0-B61F-37F1A66CA699}"/>
                    </a:ext>
                  </a:extLst>
                </p14:cNvPr>
                <p14:cNvContentPartPr/>
                <p14:nvPr/>
              </p14:nvContentPartPr>
              <p14:xfrm>
                <a:off x="10480909" y="3484342"/>
                <a:ext cx="231480" cy="227520"/>
              </p14:xfrm>
            </p:contentPart>
          </mc:Choice>
          <mc:Fallback xmlns="">
            <p:pic>
              <p:nvPicPr>
                <p:cNvPr id="307" name="Freihand 306">
                  <a:extLst>
                    <a:ext uri="{FF2B5EF4-FFF2-40B4-BE49-F238E27FC236}">
                      <a16:creationId xmlns:a16="http://schemas.microsoft.com/office/drawing/2014/main" id="{F8A4ADE5-7241-52D0-B61F-37F1A66CA699}"/>
                    </a:ext>
                  </a:extLst>
                </p:cNvPr>
                <p:cNvPicPr/>
                <p:nvPr/>
              </p:nvPicPr>
              <p:blipFill>
                <a:blip r:embed="rId484"/>
                <a:stretch>
                  <a:fillRect/>
                </a:stretch>
              </p:blipFill>
              <p:spPr>
                <a:xfrm>
                  <a:off x="10471909" y="3475342"/>
                  <a:ext cx="249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8" name="Freihand 307">
                  <a:extLst>
                    <a:ext uri="{FF2B5EF4-FFF2-40B4-BE49-F238E27FC236}">
                      <a16:creationId xmlns:a16="http://schemas.microsoft.com/office/drawing/2014/main" id="{574EAC3B-4886-2EEF-0CBB-50CAFAD3239E}"/>
                    </a:ext>
                  </a:extLst>
                </p14:cNvPr>
                <p14:cNvContentPartPr/>
                <p14:nvPr/>
              </p14:nvContentPartPr>
              <p14:xfrm>
                <a:off x="10813909" y="3445102"/>
                <a:ext cx="166320" cy="207720"/>
              </p14:xfrm>
            </p:contentPart>
          </mc:Choice>
          <mc:Fallback xmlns="">
            <p:pic>
              <p:nvPicPr>
                <p:cNvPr id="308" name="Freihand 307">
                  <a:extLst>
                    <a:ext uri="{FF2B5EF4-FFF2-40B4-BE49-F238E27FC236}">
                      <a16:creationId xmlns:a16="http://schemas.microsoft.com/office/drawing/2014/main" id="{574EAC3B-4886-2EEF-0CBB-50CAFAD3239E}"/>
                    </a:ext>
                  </a:extLst>
                </p:cNvPr>
                <p:cNvPicPr/>
                <p:nvPr/>
              </p:nvPicPr>
              <p:blipFill>
                <a:blip r:embed="rId486"/>
                <a:stretch>
                  <a:fillRect/>
                </a:stretch>
              </p:blipFill>
              <p:spPr>
                <a:xfrm>
                  <a:off x="10805269" y="3436102"/>
                  <a:ext cx="183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9" name="Freihand 308">
                  <a:extLst>
                    <a:ext uri="{FF2B5EF4-FFF2-40B4-BE49-F238E27FC236}">
                      <a16:creationId xmlns:a16="http://schemas.microsoft.com/office/drawing/2014/main" id="{6F6D0977-7DD5-241D-6E69-6619D79C7AAA}"/>
                    </a:ext>
                  </a:extLst>
                </p14:cNvPr>
                <p14:cNvContentPartPr/>
                <p14:nvPr/>
              </p14:nvContentPartPr>
              <p14:xfrm>
                <a:off x="10993909" y="3467782"/>
                <a:ext cx="92160" cy="231120"/>
              </p14:xfrm>
            </p:contentPart>
          </mc:Choice>
          <mc:Fallback xmlns="">
            <p:pic>
              <p:nvPicPr>
                <p:cNvPr id="309" name="Freihand 308">
                  <a:extLst>
                    <a:ext uri="{FF2B5EF4-FFF2-40B4-BE49-F238E27FC236}">
                      <a16:creationId xmlns:a16="http://schemas.microsoft.com/office/drawing/2014/main" id="{6F6D0977-7DD5-241D-6E69-6619D79C7AAA}"/>
                    </a:ext>
                  </a:extLst>
                </p:cNvPr>
                <p:cNvPicPr/>
                <p:nvPr/>
              </p:nvPicPr>
              <p:blipFill>
                <a:blip r:embed="rId488"/>
                <a:stretch>
                  <a:fillRect/>
                </a:stretch>
              </p:blipFill>
              <p:spPr>
                <a:xfrm>
                  <a:off x="10985269" y="3459142"/>
                  <a:ext cx="109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0" name="Freihand 309">
                  <a:extLst>
                    <a:ext uri="{FF2B5EF4-FFF2-40B4-BE49-F238E27FC236}">
                      <a16:creationId xmlns:a16="http://schemas.microsoft.com/office/drawing/2014/main" id="{51F35637-11B5-9AF2-D0B0-0B3DF5FC0D14}"/>
                    </a:ext>
                  </a:extLst>
                </p14:cNvPr>
                <p14:cNvContentPartPr/>
                <p14:nvPr/>
              </p14:nvContentPartPr>
              <p14:xfrm>
                <a:off x="10951789" y="3439702"/>
                <a:ext cx="213120" cy="249480"/>
              </p14:xfrm>
            </p:contentPart>
          </mc:Choice>
          <mc:Fallback xmlns="">
            <p:pic>
              <p:nvPicPr>
                <p:cNvPr id="310" name="Freihand 309">
                  <a:extLst>
                    <a:ext uri="{FF2B5EF4-FFF2-40B4-BE49-F238E27FC236}">
                      <a16:creationId xmlns:a16="http://schemas.microsoft.com/office/drawing/2014/main" id="{51F35637-11B5-9AF2-D0B0-0B3DF5FC0D14}"/>
                    </a:ext>
                  </a:extLst>
                </p:cNvPr>
                <p:cNvPicPr/>
                <p:nvPr/>
              </p:nvPicPr>
              <p:blipFill>
                <a:blip r:embed="rId490"/>
                <a:stretch>
                  <a:fillRect/>
                </a:stretch>
              </p:blipFill>
              <p:spPr>
                <a:xfrm>
                  <a:off x="10942789" y="3431062"/>
                  <a:ext cx="2307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1" name="Freihand 310">
                  <a:extLst>
                    <a:ext uri="{FF2B5EF4-FFF2-40B4-BE49-F238E27FC236}">
                      <a16:creationId xmlns:a16="http://schemas.microsoft.com/office/drawing/2014/main" id="{42395DFD-B307-3953-E285-9B065EE1EB79}"/>
                    </a:ext>
                  </a:extLst>
                </p14:cNvPr>
                <p14:cNvContentPartPr/>
                <p14:nvPr/>
              </p14:nvContentPartPr>
              <p14:xfrm>
                <a:off x="11128549" y="3648502"/>
                <a:ext cx="160920" cy="210960"/>
              </p14:xfrm>
            </p:contentPart>
          </mc:Choice>
          <mc:Fallback xmlns="">
            <p:pic>
              <p:nvPicPr>
                <p:cNvPr id="311" name="Freihand 310">
                  <a:extLst>
                    <a:ext uri="{FF2B5EF4-FFF2-40B4-BE49-F238E27FC236}">
                      <a16:creationId xmlns:a16="http://schemas.microsoft.com/office/drawing/2014/main" id="{42395DFD-B307-3953-E285-9B065EE1EB79}"/>
                    </a:ext>
                  </a:extLst>
                </p:cNvPr>
                <p:cNvPicPr/>
                <p:nvPr/>
              </p:nvPicPr>
              <p:blipFill>
                <a:blip r:embed="rId492"/>
                <a:stretch>
                  <a:fillRect/>
                </a:stretch>
              </p:blipFill>
              <p:spPr>
                <a:xfrm>
                  <a:off x="11119909" y="3639502"/>
                  <a:ext cx="1785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2" name="Freihand 311">
                  <a:extLst>
                    <a:ext uri="{FF2B5EF4-FFF2-40B4-BE49-F238E27FC236}">
                      <a16:creationId xmlns:a16="http://schemas.microsoft.com/office/drawing/2014/main" id="{B30D83E1-6D2F-1FFD-7E2E-30635F166888}"/>
                    </a:ext>
                  </a:extLst>
                </p14:cNvPr>
                <p14:cNvContentPartPr/>
                <p14:nvPr/>
              </p14:nvContentPartPr>
              <p14:xfrm>
                <a:off x="11348509" y="3397222"/>
                <a:ext cx="114120" cy="310320"/>
              </p14:xfrm>
            </p:contentPart>
          </mc:Choice>
          <mc:Fallback xmlns="">
            <p:pic>
              <p:nvPicPr>
                <p:cNvPr id="312" name="Freihand 311">
                  <a:extLst>
                    <a:ext uri="{FF2B5EF4-FFF2-40B4-BE49-F238E27FC236}">
                      <a16:creationId xmlns:a16="http://schemas.microsoft.com/office/drawing/2014/main" id="{B30D83E1-6D2F-1FFD-7E2E-30635F166888}"/>
                    </a:ext>
                  </a:extLst>
                </p:cNvPr>
                <p:cNvPicPr/>
                <p:nvPr/>
              </p:nvPicPr>
              <p:blipFill>
                <a:blip r:embed="rId494"/>
                <a:stretch>
                  <a:fillRect/>
                </a:stretch>
              </p:blipFill>
              <p:spPr>
                <a:xfrm>
                  <a:off x="11339869" y="3388222"/>
                  <a:ext cx="1317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3" name="Freihand 312">
                  <a:extLst>
                    <a:ext uri="{FF2B5EF4-FFF2-40B4-BE49-F238E27FC236}">
                      <a16:creationId xmlns:a16="http://schemas.microsoft.com/office/drawing/2014/main" id="{2F581C83-FBEB-FAF9-2971-8AD3B1DCBCCF}"/>
                    </a:ext>
                  </a:extLst>
                </p14:cNvPr>
                <p14:cNvContentPartPr/>
                <p14:nvPr/>
              </p14:nvContentPartPr>
              <p14:xfrm>
                <a:off x="11453269" y="3432862"/>
                <a:ext cx="161640" cy="207360"/>
              </p14:xfrm>
            </p:contentPart>
          </mc:Choice>
          <mc:Fallback xmlns="">
            <p:pic>
              <p:nvPicPr>
                <p:cNvPr id="313" name="Freihand 312">
                  <a:extLst>
                    <a:ext uri="{FF2B5EF4-FFF2-40B4-BE49-F238E27FC236}">
                      <a16:creationId xmlns:a16="http://schemas.microsoft.com/office/drawing/2014/main" id="{2F581C83-FBEB-FAF9-2971-8AD3B1DCBCCF}"/>
                    </a:ext>
                  </a:extLst>
                </p:cNvPr>
                <p:cNvPicPr/>
                <p:nvPr/>
              </p:nvPicPr>
              <p:blipFill>
                <a:blip r:embed="rId496"/>
                <a:stretch>
                  <a:fillRect/>
                </a:stretch>
              </p:blipFill>
              <p:spPr>
                <a:xfrm>
                  <a:off x="11444629" y="3423862"/>
                  <a:ext cx="179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4" name="Freihand 313">
                  <a:extLst>
                    <a:ext uri="{FF2B5EF4-FFF2-40B4-BE49-F238E27FC236}">
                      <a16:creationId xmlns:a16="http://schemas.microsoft.com/office/drawing/2014/main" id="{6171862C-C6A9-A44F-FA61-4AC99BF1CCE2}"/>
                    </a:ext>
                  </a:extLst>
                </p14:cNvPr>
                <p14:cNvContentPartPr/>
                <p14:nvPr/>
              </p14:nvContentPartPr>
              <p14:xfrm>
                <a:off x="11601589" y="3418102"/>
                <a:ext cx="28080" cy="194760"/>
              </p14:xfrm>
            </p:contentPart>
          </mc:Choice>
          <mc:Fallback xmlns="">
            <p:pic>
              <p:nvPicPr>
                <p:cNvPr id="314" name="Freihand 313">
                  <a:extLst>
                    <a:ext uri="{FF2B5EF4-FFF2-40B4-BE49-F238E27FC236}">
                      <a16:creationId xmlns:a16="http://schemas.microsoft.com/office/drawing/2014/main" id="{6171862C-C6A9-A44F-FA61-4AC99BF1CCE2}"/>
                    </a:ext>
                  </a:extLst>
                </p:cNvPr>
                <p:cNvPicPr/>
                <p:nvPr/>
              </p:nvPicPr>
              <p:blipFill>
                <a:blip r:embed="rId498"/>
                <a:stretch>
                  <a:fillRect/>
                </a:stretch>
              </p:blipFill>
              <p:spPr>
                <a:xfrm>
                  <a:off x="11592949" y="3409462"/>
                  <a:ext cx="45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5" name="Freihand 314">
                  <a:extLst>
                    <a:ext uri="{FF2B5EF4-FFF2-40B4-BE49-F238E27FC236}">
                      <a16:creationId xmlns:a16="http://schemas.microsoft.com/office/drawing/2014/main" id="{26BC17CC-4687-C704-FFCE-5A123939EAA6}"/>
                    </a:ext>
                  </a:extLst>
                </p14:cNvPr>
                <p14:cNvContentPartPr/>
                <p14:nvPr/>
              </p14:nvContentPartPr>
              <p14:xfrm>
                <a:off x="11507989" y="3532942"/>
                <a:ext cx="95760" cy="26280"/>
              </p14:xfrm>
            </p:contentPart>
          </mc:Choice>
          <mc:Fallback xmlns="">
            <p:pic>
              <p:nvPicPr>
                <p:cNvPr id="315" name="Freihand 314">
                  <a:extLst>
                    <a:ext uri="{FF2B5EF4-FFF2-40B4-BE49-F238E27FC236}">
                      <a16:creationId xmlns:a16="http://schemas.microsoft.com/office/drawing/2014/main" id="{26BC17CC-4687-C704-FFCE-5A123939EAA6}"/>
                    </a:ext>
                  </a:extLst>
                </p:cNvPr>
                <p:cNvPicPr/>
                <p:nvPr/>
              </p:nvPicPr>
              <p:blipFill>
                <a:blip r:embed="rId500"/>
                <a:stretch>
                  <a:fillRect/>
                </a:stretch>
              </p:blipFill>
              <p:spPr>
                <a:xfrm>
                  <a:off x="11498989" y="3523942"/>
                  <a:ext cx="113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6" name="Freihand 315">
                  <a:extLst>
                    <a:ext uri="{FF2B5EF4-FFF2-40B4-BE49-F238E27FC236}">
                      <a16:creationId xmlns:a16="http://schemas.microsoft.com/office/drawing/2014/main" id="{A6529020-2812-0ABE-99E7-DB9A848F07EF}"/>
                    </a:ext>
                  </a:extLst>
                </p14:cNvPr>
                <p14:cNvContentPartPr/>
                <p14:nvPr/>
              </p14:nvContentPartPr>
              <p14:xfrm>
                <a:off x="11614189" y="3337462"/>
                <a:ext cx="106560" cy="388800"/>
              </p14:xfrm>
            </p:contentPart>
          </mc:Choice>
          <mc:Fallback xmlns="">
            <p:pic>
              <p:nvPicPr>
                <p:cNvPr id="316" name="Freihand 315">
                  <a:extLst>
                    <a:ext uri="{FF2B5EF4-FFF2-40B4-BE49-F238E27FC236}">
                      <a16:creationId xmlns:a16="http://schemas.microsoft.com/office/drawing/2014/main" id="{A6529020-2812-0ABE-99E7-DB9A848F07EF}"/>
                    </a:ext>
                  </a:extLst>
                </p:cNvPr>
                <p:cNvPicPr/>
                <p:nvPr/>
              </p:nvPicPr>
              <p:blipFill>
                <a:blip r:embed="rId502"/>
                <a:stretch>
                  <a:fillRect/>
                </a:stretch>
              </p:blipFill>
              <p:spPr>
                <a:xfrm>
                  <a:off x="11605549" y="3328462"/>
                  <a:ext cx="1242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7" name="Freihand 316">
                  <a:extLst>
                    <a:ext uri="{FF2B5EF4-FFF2-40B4-BE49-F238E27FC236}">
                      <a16:creationId xmlns:a16="http://schemas.microsoft.com/office/drawing/2014/main" id="{653056C8-B9E6-165A-678C-D9035213CD8D}"/>
                    </a:ext>
                  </a:extLst>
                </p14:cNvPr>
                <p14:cNvContentPartPr/>
                <p14:nvPr/>
              </p14:nvContentPartPr>
              <p14:xfrm>
                <a:off x="11754949" y="3530422"/>
                <a:ext cx="93240" cy="7560"/>
              </p14:xfrm>
            </p:contentPart>
          </mc:Choice>
          <mc:Fallback xmlns="">
            <p:pic>
              <p:nvPicPr>
                <p:cNvPr id="317" name="Freihand 316">
                  <a:extLst>
                    <a:ext uri="{FF2B5EF4-FFF2-40B4-BE49-F238E27FC236}">
                      <a16:creationId xmlns:a16="http://schemas.microsoft.com/office/drawing/2014/main" id="{653056C8-B9E6-165A-678C-D9035213CD8D}"/>
                    </a:ext>
                  </a:extLst>
                </p:cNvPr>
                <p:cNvPicPr/>
                <p:nvPr/>
              </p:nvPicPr>
              <p:blipFill>
                <a:blip r:embed="rId504"/>
                <a:stretch>
                  <a:fillRect/>
                </a:stretch>
              </p:blipFill>
              <p:spPr>
                <a:xfrm>
                  <a:off x="11746309" y="3521422"/>
                  <a:ext cx="110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8" name="Freihand 317">
                  <a:extLst>
                    <a:ext uri="{FF2B5EF4-FFF2-40B4-BE49-F238E27FC236}">
                      <a16:creationId xmlns:a16="http://schemas.microsoft.com/office/drawing/2014/main" id="{05D97402-35C9-D4DB-9C45-39DD743DC76E}"/>
                    </a:ext>
                  </a:extLst>
                </p14:cNvPr>
                <p14:cNvContentPartPr/>
                <p14:nvPr/>
              </p14:nvContentPartPr>
              <p14:xfrm>
                <a:off x="11734789" y="3601342"/>
                <a:ext cx="105480" cy="42120"/>
              </p14:xfrm>
            </p:contentPart>
          </mc:Choice>
          <mc:Fallback xmlns="">
            <p:pic>
              <p:nvPicPr>
                <p:cNvPr id="318" name="Freihand 317">
                  <a:extLst>
                    <a:ext uri="{FF2B5EF4-FFF2-40B4-BE49-F238E27FC236}">
                      <a16:creationId xmlns:a16="http://schemas.microsoft.com/office/drawing/2014/main" id="{05D97402-35C9-D4DB-9C45-39DD743DC76E}"/>
                    </a:ext>
                  </a:extLst>
                </p:cNvPr>
                <p:cNvPicPr/>
                <p:nvPr/>
              </p:nvPicPr>
              <p:blipFill>
                <a:blip r:embed="rId506"/>
                <a:stretch>
                  <a:fillRect/>
                </a:stretch>
              </p:blipFill>
              <p:spPr>
                <a:xfrm>
                  <a:off x="11726149" y="3592702"/>
                  <a:ext cx="123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Freihand 318">
                  <a:extLst>
                    <a:ext uri="{FF2B5EF4-FFF2-40B4-BE49-F238E27FC236}">
                      <a16:creationId xmlns:a16="http://schemas.microsoft.com/office/drawing/2014/main" id="{B52986E3-F540-D706-AB82-39CE89387E09}"/>
                    </a:ext>
                  </a:extLst>
                </p14:cNvPr>
                <p14:cNvContentPartPr/>
                <p14:nvPr/>
              </p14:nvContentPartPr>
              <p14:xfrm>
                <a:off x="11848189" y="3440062"/>
                <a:ext cx="130320" cy="153000"/>
              </p14:xfrm>
            </p:contentPart>
          </mc:Choice>
          <mc:Fallback xmlns="">
            <p:pic>
              <p:nvPicPr>
                <p:cNvPr id="319" name="Freihand 318">
                  <a:extLst>
                    <a:ext uri="{FF2B5EF4-FFF2-40B4-BE49-F238E27FC236}">
                      <a16:creationId xmlns:a16="http://schemas.microsoft.com/office/drawing/2014/main" id="{B52986E3-F540-D706-AB82-39CE89387E09}"/>
                    </a:ext>
                  </a:extLst>
                </p:cNvPr>
                <p:cNvPicPr/>
                <p:nvPr/>
              </p:nvPicPr>
              <p:blipFill>
                <a:blip r:embed="rId508"/>
                <a:stretch>
                  <a:fillRect/>
                </a:stretch>
              </p:blipFill>
              <p:spPr>
                <a:xfrm>
                  <a:off x="11839189" y="3431062"/>
                  <a:ext cx="147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Freihand 319">
                  <a:extLst>
                    <a:ext uri="{FF2B5EF4-FFF2-40B4-BE49-F238E27FC236}">
                      <a16:creationId xmlns:a16="http://schemas.microsoft.com/office/drawing/2014/main" id="{F81939BB-34AA-A331-A31D-CF7EB68C759D}"/>
                    </a:ext>
                  </a:extLst>
                </p14:cNvPr>
                <p14:cNvContentPartPr/>
                <p14:nvPr/>
              </p14:nvContentPartPr>
              <p14:xfrm>
                <a:off x="11918029" y="3631222"/>
                <a:ext cx="39960" cy="147240"/>
              </p14:xfrm>
            </p:contentPart>
          </mc:Choice>
          <mc:Fallback xmlns="">
            <p:pic>
              <p:nvPicPr>
                <p:cNvPr id="320" name="Freihand 319">
                  <a:extLst>
                    <a:ext uri="{FF2B5EF4-FFF2-40B4-BE49-F238E27FC236}">
                      <a16:creationId xmlns:a16="http://schemas.microsoft.com/office/drawing/2014/main" id="{F81939BB-34AA-A331-A31D-CF7EB68C759D}"/>
                    </a:ext>
                  </a:extLst>
                </p:cNvPr>
                <p:cNvPicPr/>
                <p:nvPr/>
              </p:nvPicPr>
              <p:blipFill>
                <a:blip r:embed="rId510"/>
                <a:stretch>
                  <a:fillRect/>
                </a:stretch>
              </p:blipFill>
              <p:spPr>
                <a:xfrm>
                  <a:off x="11909389" y="3622582"/>
                  <a:ext cx="57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2" name="Freihand 321">
                  <a:extLst>
                    <a:ext uri="{FF2B5EF4-FFF2-40B4-BE49-F238E27FC236}">
                      <a16:creationId xmlns:a16="http://schemas.microsoft.com/office/drawing/2014/main" id="{F1B0E9C8-5099-9339-4CAB-DB2F84FB9AEC}"/>
                    </a:ext>
                  </a:extLst>
                </p14:cNvPr>
                <p14:cNvContentPartPr/>
                <p14:nvPr/>
              </p14:nvContentPartPr>
              <p14:xfrm>
                <a:off x="11960149" y="3380662"/>
                <a:ext cx="116640" cy="263520"/>
              </p14:xfrm>
            </p:contentPart>
          </mc:Choice>
          <mc:Fallback xmlns="">
            <p:pic>
              <p:nvPicPr>
                <p:cNvPr id="322" name="Freihand 321">
                  <a:extLst>
                    <a:ext uri="{FF2B5EF4-FFF2-40B4-BE49-F238E27FC236}">
                      <a16:creationId xmlns:a16="http://schemas.microsoft.com/office/drawing/2014/main" id="{F1B0E9C8-5099-9339-4CAB-DB2F84FB9AEC}"/>
                    </a:ext>
                  </a:extLst>
                </p:cNvPr>
                <p:cNvPicPr/>
                <p:nvPr/>
              </p:nvPicPr>
              <p:blipFill>
                <a:blip r:embed="rId512"/>
                <a:stretch>
                  <a:fillRect/>
                </a:stretch>
              </p:blipFill>
              <p:spPr>
                <a:xfrm>
                  <a:off x="11951509" y="3371662"/>
                  <a:ext cx="1342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3" name="Freihand 322">
                  <a:extLst>
                    <a:ext uri="{FF2B5EF4-FFF2-40B4-BE49-F238E27FC236}">
                      <a16:creationId xmlns:a16="http://schemas.microsoft.com/office/drawing/2014/main" id="{D70A607C-7D69-AF2A-90CC-A63C37BFFE2F}"/>
                    </a:ext>
                  </a:extLst>
                </p14:cNvPr>
                <p14:cNvContentPartPr/>
                <p14:nvPr/>
              </p14:nvContentPartPr>
              <p14:xfrm>
                <a:off x="12082189" y="3357982"/>
                <a:ext cx="98280" cy="315720"/>
              </p14:xfrm>
            </p:contentPart>
          </mc:Choice>
          <mc:Fallback xmlns="">
            <p:pic>
              <p:nvPicPr>
                <p:cNvPr id="323" name="Freihand 322">
                  <a:extLst>
                    <a:ext uri="{FF2B5EF4-FFF2-40B4-BE49-F238E27FC236}">
                      <a16:creationId xmlns:a16="http://schemas.microsoft.com/office/drawing/2014/main" id="{D70A607C-7D69-AF2A-90CC-A63C37BFFE2F}"/>
                    </a:ext>
                  </a:extLst>
                </p:cNvPr>
                <p:cNvPicPr/>
                <p:nvPr/>
              </p:nvPicPr>
              <p:blipFill>
                <a:blip r:embed="rId514"/>
                <a:stretch>
                  <a:fillRect/>
                </a:stretch>
              </p:blipFill>
              <p:spPr>
                <a:xfrm>
                  <a:off x="12073549" y="3348982"/>
                  <a:ext cx="115920" cy="33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5">
            <p14:nvContentPartPr>
              <p14:cNvPr id="327" name="Freihand 326">
                <a:extLst>
                  <a:ext uri="{FF2B5EF4-FFF2-40B4-BE49-F238E27FC236}">
                    <a16:creationId xmlns:a16="http://schemas.microsoft.com/office/drawing/2014/main" id="{A897A3FA-797A-042F-BCE2-1192A21CA647}"/>
                  </a:ext>
                </a:extLst>
              </p14:cNvPr>
              <p14:cNvContentPartPr/>
              <p14:nvPr/>
            </p14:nvContentPartPr>
            <p14:xfrm>
              <a:off x="1405309" y="4766662"/>
              <a:ext cx="794160" cy="1131480"/>
            </p14:xfrm>
          </p:contentPart>
        </mc:Choice>
        <mc:Fallback xmlns="">
          <p:pic>
            <p:nvPicPr>
              <p:cNvPr id="327" name="Freihand 326">
                <a:extLst>
                  <a:ext uri="{FF2B5EF4-FFF2-40B4-BE49-F238E27FC236}">
                    <a16:creationId xmlns:a16="http://schemas.microsoft.com/office/drawing/2014/main" id="{A897A3FA-797A-042F-BCE2-1192A21CA647}"/>
                  </a:ext>
                </a:extLst>
              </p:cNvPr>
              <p:cNvPicPr/>
              <p:nvPr/>
            </p:nvPicPr>
            <p:blipFill>
              <a:blip r:embed="rId516"/>
              <a:stretch>
                <a:fillRect/>
              </a:stretch>
            </p:blipFill>
            <p:spPr>
              <a:xfrm>
                <a:off x="1396309" y="4757662"/>
                <a:ext cx="811800" cy="1149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9" name="Freihand 328">
                <a:extLst>
                  <a:ext uri="{FF2B5EF4-FFF2-40B4-BE49-F238E27FC236}">
                    <a16:creationId xmlns:a16="http://schemas.microsoft.com/office/drawing/2014/main" id="{D4FACF62-C524-2945-78AD-B64F39E5E54B}"/>
                  </a:ext>
                </a:extLst>
              </p14:cNvPr>
              <p14:cNvContentPartPr/>
              <p14:nvPr/>
            </p14:nvContentPartPr>
            <p14:xfrm>
              <a:off x="2306389" y="282502"/>
              <a:ext cx="456480" cy="471960"/>
            </p14:xfrm>
          </p:contentPart>
        </mc:Choice>
        <mc:Fallback xmlns="">
          <p:pic>
            <p:nvPicPr>
              <p:cNvPr id="329" name="Freihand 328">
                <a:extLst>
                  <a:ext uri="{FF2B5EF4-FFF2-40B4-BE49-F238E27FC236}">
                    <a16:creationId xmlns:a16="http://schemas.microsoft.com/office/drawing/2014/main" id="{D4FACF62-C524-2945-78AD-B64F39E5E54B}"/>
                  </a:ext>
                </a:extLst>
              </p:cNvPr>
              <p:cNvPicPr/>
              <p:nvPr/>
            </p:nvPicPr>
            <p:blipFill>
              <a:blip r:embed="rId518"/>
              <a:stretch>
                <a:fillRect/>
              </a:stretch>
            </p:blipFill>
            <p:spPr>
              <a:xfrm>
                <a:off x="2297749" y="273502"/>
                <a:ext cx="47412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0" name="Freihand 329">
                <a:extLst>
                  <a:ext uri="{FF2B5EF4-FFF2-40B4-BE49-F238E27FC236}">
                    <a16:creationId xmlns:a16="http://schemas.microsoft.com/office/drawing/2014/main" id="{0D0B41E5-70AD-3194-2191-D8B0B93A3041}"/>
                  </a:ext>
                </a:extLst>
              </p14:cNvPr>
              <p14:cNvContentPartPr/>
              <p14:nvPr/>
            </p14:nvContentPartPr>
            <p14:xfrm>
              <a:off x="2538229" y="4758022"/>
              <a:ext cx="671400" cy="431640"/>
            </p14:xfrm>
          </p:contentPart>
        </mc:Choice>
        <mc:Fallback xmlns="">
          <p:pic>
            <p:nvPicPr>
              <p:cNvPr id="330" name="Freihand 329">
                <a:extLst>
                  <a:ext uri="{FF2B5EF4-FFF2-40B4-BE49-F238E27FC236}">
                    <a16:creationId xmlns:a16="http://schemas.microsoft.com/office/drawing/2014/main" id="{0D0B41E5-70AD-3194-2191-D8B0B93A3041}"/>
                  </a:ext>
                </a:extLst>
              </p:cNvPr>
              <p:cNvPicPr/>
              <p:nvPr/>
            </p:nvPicPr>
            <p:blipFill>
              <a:blip r:embed="rId520"/>
              <a:stretch>
                <a:fillRect/>
              </a:stretch>
            </p:blipFill>
            <p:spPr>
              <a:xfrm>
                <a:off x="2529229" y="4749022"/>
                <a:ext cx="689040" cy="449280"/>
              </a:xfrm>
              <a:prstGeom prst="rect">
                <a:avLst/>
              </a:prstGeom>
            </p:spPr>
          </p:pic>
        </mc:Fallback>
      </mc:AlternateContent>
      <p:grpSp>
        <p:nvGrpSpPr>
          <p:cNvPr id="347" name="Gruppieren 346">
            <a:extLst>
              <a:ext uri="{FF2B5EF4-FFF2-40B4-BE49-F238E27FC236}">
                <a16:creationId xmlns:a16="http://schemas.microsoft.com/office/drawing/2014/main" id="{BB16E620-E326-E511-3D5C-1E558E4DE889}"/>
              </a:ext>
            </a:extLst>
          </p:cNvPr>
          <p:cNvGrpSpPr/>
          <p:nvPr/>
        </p:nvGrpSpPr>
        <p:grpSpPr>
          <a:xfrm>
            <a:off x="5166949" y="3969982"/>
            <a:ext cx="480960" cy="245520"/>
            <a:chOff x="5166949" y="3969982"/>
            <a:chExt cx="480960" cy="245520"/>
          </a:xfrm>
        </p:grpSpPr>
        <mc:AlternateContent xmlns:mc="http://schemas.openxmlformats.org/markup-compatibility/2006" xmlns:p14="http://schemas.microsoft.com/office/powerpoint/2010/main">
          <mc:Choice Requires="p14">
            <p:contentPart p14:bwMode="auto" r:id="rId521">
              <p14:nvContentPartPr>
                <p14:cNvPr id="338" name="Freihand 337">
                  <a:extLst>
                    <a:ext uri="{FF2B5EF4-FFF2-40B4-BE49-F238E27FC236}">
                      <a16:creationId xmlns:a16="http://schemas.microsoft.com/office/drawing/2014/main" id="{4C16671B-F565-5E38-FA1D-1302F60E287B}"/>
                    </a:ext>
                  </a:extLst>
                </p14:cNvPr>
                <p14:cNvContentPartPr/>
                <p14:nvPr/>
              </p14:nvContentPartPr>
              <p14:xfrm>
                <a:off x="5166949" y="4054222"/>
                <a:ext cx="321480" cy="161280"/>
              </p14:xfrm>
            </p:contentPart>
          </mc:Choice>
          <mc:Fallback xmlns="">
            <p:pic>
              <p:nvPicPr>
                <p:cNvPr id="338" name="Freihand 337">
                  <a:extLst>
                    <a:ext uri="{FF2B5EF4-FFF2-40B4-BE49-F238E27FC236}">
                      <a16:creationId xmlns:a16="http://schemas.microsoft.com/office/drawing/2014/main" id="{4C16671B-F565-5E38-FA1D-1302F60E287B}"/>
                    </a:ext>
                  </a:extLst>
                </p:cNvPr>
                <p:cNvPicPr/>
                <p:nvPr/>
              </p:nvPicPr>
              <p:blipFill>
                <a:blip r:embed="rId522"/>
                <a:stretch>
                  <a:fillRect/>
                </a:stretch>
              </p:blipFill>
              <p:spPr>
                <a:xfrm>
                  <a:off x="5157949" y="4045222"/>
                  <a:ext cx="339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9" name="Freihand 338">
                  <a:extLst>
                    <a:ext uri="{FF2B5EF4-FFF2-40B4-BE49-F238E27FC236}">
                      <a16:creationId xmlns:a16="http://schemas.microsoft.com/office/drawing/2014/main" id="{20B85C9C-7A3A-8E67-7805-D584F58AA07A}"/>
                    </a:ext>
                  </a:extLst>
                </p14:cNvPr>
                <p14:cNvContentPartPr/>
                <p14:nvPr/>
              </p14:nvContentPartPr>
              <p14:xfrm>
                <a:off x="5510389" y="3969982"/>
                <a:ext cx="137520" cy="179640"/>
              </p14:xfrm>
            </p:contentPart>
          </mc:Choice>
          <mc:Fallback xmlns="">
            <p:pic>
              <p:nvPicPr>
                <p:cNvPr id="339" name="Freihand 338">
                  <a:extLst>
                    <a:ext uri="{FF2B5EF4-FFF2-40B4-BE49-F238E27FC236}">
                      <a16:creationId xmlns:a16="http://schemas.microsoft.com/office/drawing/2014/main" id="{20B85C9C-7A3A-8E67-7805-D584F58AA07A}"/>
                    </a:ext>
                  </a:extLst>
                </p:cNvPr>
                <p:cNvPicPr/>
                <p:nvPr/>
              </p:nvPicPr>
              <p:blipFill>
                <a:blip r:embed="rId524"/>
                <a:stretch>
                  <a:fillRect/>
                </a:stretch>
              </p:blipFill>
              <p:spPr>
                <a:xfrm>
                  <a:off x="5501389" y="3960982"/>
                  <a:ext cx="155160" cy="197280"/>
                </a:xfrm>
                <a:prstGeom prst="rect">
                  <a:avLst/>
                </a:prstGeom>
              </p:spPr>
            </p:pic>
          </mc:Fallback>
        </mc:AlternateContent>
      </p:grpSp>
      <p:grpSp>
        <p:nvGrpSpPr>
          <p:cNvPr id="346" name="Gruppieren 345">
            <a:extLst>
              <a:ext uri="{FF2B5EF4-FFF2-40B4-BE49-F238E27FC236}">
                <a16:creationId xmlns:a16="http://schemas.microsoft.com/office/drawing/2014/main" id="{431B6905-D5CA-AE22-E0E8-24073FD04EA9}"/>
              </a:ext>
            </a:extLst>
          </p:cNvPr>
          <p:cNvGrpSpPr/>
          <p:nvPr/>
        </p:nvGrpSpPr>
        <p:grpSpPr>
          <a:xfrm>
            <a:off x="5981269" y="3942622"/>
            <a:ext cx="1086120" cy="241200"/>
            <a:chOff x="5981269" y="3942622"/>
            <a:chExt cx="1086120" cy="241200"/>
          </a:xfrm>
        </p:grpSpPr>
        <mc:AlternateContent xmlns:mc="http://schemas.openxmlformats.org/markup-compatibility/2006" xmlns:p14="http://schemas.microsoft.com/office/powerpoint/2010/main">
          <mc:Choice Requires="p14">
            <p:contentPart p14:bwMode="auto" r:id="rId525">
              <p14:nvContentPartPr>
                <p14:cNvPr id="340" name="Freihand 339">
                  <a:extLst>
                    <a:ext uri="{FF2B5EF4-FFF2-40B4-BE49-F238E27FC236}">
                      <a16:creationId xmlns:a16="http://schemas.microsoft.com/office/drawing/2014/main" id="{94FB9F20-344B-94EF-4020-EB78BE23743D}"/>
                    </a:ext>
                  </a:extLst>
                </p14:cNvPr>
                <p14:cNvContentPartPr/>
                <p14:nvPr/>
              </p14:nvContentPartPr>
              <p14:xfrm>
                <a:off x="5981269" y="3942622"/>
                <a:ext cx="140040" cy="199800"/>
              </p14:xfrm>
            </p:contentPart>
          </mc:Choice>
          <mc:Fallback xmlns="">
            <p:pic>
              <p:nvPicPr>
                <p:cNvPr id="340" name="Freihand 339">
                  <a:extLst>
                    <a:ext uri="{FF2B5EF4-FFF2-40B4-BE49-F238E27FC236}">
                      <a16:creationId xmlns:a16="http://schemas.microsoft.com/office/drawing/2014/main" id="{94FB9F20-344B-94EF-4020-EB78BE23743D}"/>
                    </a:ext>
                  </a:extLst>
                </p:cNvPr>
                <p:cNvPicPr/>
                <p:nvPr/>
              </p:nvPicPr>
              <p:blipFill>
                <a:blip r:embed="rId526"/>
                <a:stretch>
                  <a:fillRect/>
                </a:stretch>
              </p:blipFill>
              <p:spPr>
                <a:xfrm>
                  <a:off x="5972269" y="3933982"/>
                  <a:ext cx="157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1" name="Freihand 340">
                  <a:extLst>
                    <a:ext uri="{FF2B5EF4-FFF2-40B4-BE49-F238E27FC236}">
                      <a16:creationId xmlns:a16="http://schemas.microsoft.com/office/drawing/2014/main" id="{E8E9B95A-224F-1CCF-8D40-5263DE6283AF}"/>
                    </a:ext>
                  </a:extLst>
                </p14:cNvPr>
                <p14:cNvContentPartPr/>
                <p14:nvPr/>
              </p14:nvContentPartPr>
              <p14:xfrm>
                <a:off x="6174949" y="3990862"/>
                <a:ext cx="161640" cy="115920"/>
              </p14:xfrm>
            </p:contentPart>
          </mc:Choice>
          <mc:Fallback xmlns="">
            <p:pic>
              <p:nvPicPr>
                <p:cNvPr id="341" name="Freihand 340">
                  <a:extLst>
                    <a:ext uri="{FF2B5EF4-FFF2-40B4-BE49-F238E27FC236}">
                      <a16:creationId xmlns:a16="http://schemas.microsoft.com/office/drawing/2014/main" id="{E8E9B95A-224F-1CCF-8D40-5263DE6283AF}"/>
                    </a:ext>
                  </a:extLst>
                </p:cNvPr>
                <p:cNvPicPr/>
                <p:nvPr/>
              </p:nvPicPr>
              <p:blipFill>
                <a:blip r:embed="rId528"/>
                <a:stretch>
                  <a:fillRect/>
                </a:stretch>
              </p:blipFill>
              <p:spPr>
                <a:xfrm>
                  <a:off x="6165949" y="3981862"/>
                  <a:ext cx="179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2" name="Freihand 341">
                  <a:extLst>
                    <a:ext uri="{FF2B5EF4-FFF2-40B4-BE49-F238E27FC236}">
                      <a16:creationId xmlns:a16="http://schemas.microsoft.com/office/drawing/2014/main" id="{BE03F921-85C1-E033-5CB1-FC6F18F5A9E6}"/>
                    </a:ext>
                  </a:extLst>
                </p14:cNvPr>
                <p14:cNvContentPartPr/>
                <p14:nvPr/>
              </p14:nvContentPartPr>
              <p14:xfrm>
                <a:off x="6406069" y="3968182"/>
                <a:ext cx="121680" cy="169560"/>
              </p14:xfrm>
            </p:contentPart>
          </mc:Choice>
          <mc:Fallback xmlns="">
            <p:pic>
              <p:nvPicPr>
                <p:cNvPr id="342" name="Freihand 341">
                  <a:extLst>
                    <a:ext uri="{FF2B5EF4-FFF2-40B4-BE49-F238E27FC236}">
                      <a16:creationId xmlns:a16="http://schemas.microsoft.com/office/drawing/2014/main" id="{BE03F921-85C1-E033-5CB1-FC6F18F5A9E6}"/>
                    </a:ext>
                  </a:extLst>
                </p:cNvPr>
                <p:cNvPicPr/>
                <p:nvPr/>
              </p:nvPicPr>
              <p:blipFill>
                <a:blip r:embed="rId530"/>
                <a:stretch>
                  <a:fillRect/>
                </a:stretch>
              </p:blipFill>
              <p:spPr>
                <a:xfrm>
                  <a:off x="6397069" y="3959542"/>
                  <a:ext cx="139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3" name="Freihand 342">
                  <a:extLst>
                    <a:ext uri="{FF2B5EF4-FFF2-40B4-BE49-F238E27FC236}">
                      <a16:creationId xmlns:a16="http://schemas.microsoft.com/office/drawing/2014/main" id="{0F753F33-D327-90F5-751C-A19C9523FD8B}"/>
                    </a:ext>
                  </a:extLst>
                </p14:cNvPr>
                <p14:cNvContentPartPr/>
                <p14:nvPr/>
              </p14:nvContentPartPr>
              <p14:xfrm>
                <a:off x="6602629" y="3942622"/>
                <a:ext cx="109080" cy="182880"/>
              </p14:xfrm>
            </p:contentPart>
          </mc:Choice>
          <mc:Fallback xmlns="">
            <p:pic>
              <p:nvPicPr>
                <p:cNvPr id="343" name="Freihand 342">
                  <a:extLst>
                    <a:ext uri="{FF2B5EF4-FFF2-40B4-BE49-F238E27FC236}">
                      <a16:creationId xmlns:a16="http://schemas.microsoft.com/office/drawing/2014/main" id="{0F753F33-D327-90F5-751C-A19C9523FD8B}"/>
                    </a:ext>
                  </a:extLst>
                </p:cNvPr>
                <p:cNvPicPr/>
                <p:nvPr/>
              </p:nvPicPr>
              <p:blipFill>
                <a:blip r:embed="rId532"/>
                <a:stretch>
                  <a:fillRect/>
                </a:stretch>
              </p:blipFill>
              <p:spPr>
                <a:xfrm>
                  <a:off x="6593629" y="3933622"/>
                  <a:ext cx="126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4" name="Freihand 343">
                  <a:extLst>
                    <a:ext uri="{FF2B5EF4-FFF2-40B4-BE49-F238E27FC236}">
                      <a16:creationId xmlns:a16="http://schemas.microsoft.com/office/drawing/2014/main" id="{BC6D3848-8960-7FE7-C6DE-1DF0A17DA745}"/>
                    </a:ext>
                  </a:extLst>
                </p14:cNvPr>
                <p14:cNvContentPartPr/>
                <p14:nvPr/>
              </p14:nvContentPartPr>
              <p14:xfrm>
                <a:off x="6865429" y="3970342"/>
                <a:ext cx="42840" cy="183240"/>
              </p14:xfrm>
            </p:contentPart>
          </mc:Choice>
          <mc:Fallback xmlns="">
            <p:pic>
              <p:nvPicPr>
                <p:cNvPr id="344" name="Freihand 343">
                  <a:extLst>
                    <a:ext uri="{FF2B5EF4-FFF2-40B4-BE49-F238E27FC236}">
                      <a16:creationId xmlns:a16="http://schemas.microsoft.com/office/drawing/2014/main" id="{BC6D3848-8960-7FE7-C6DE-1DF0A17DA745}"/>
                    </a:ext>
                  </a:extLst>
                </p:cNvPr>
                <p:cNvPicPr/>
                <p:nvPr/>
              </p:nvPicPr>
              <p:blipFill>
                <a:blip r:embed="rId534"/>
                <a:stretch>
                  <a:fillRect/>
                </a:stretch>
              </p:blipFill>
              <p:spPr>
                <a:xfrm>
                  <a:off x="6856789" y="3961702"/>
                  <a:ext cx="60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5" name="Freihand 344">
                  <a:extLst>
                    <a:ext uri="{FF2B5EF4-FFF2-40B4-BE49-F238E27FC236}">
                      <a16:creationId xmlns:a16="http://schemas.microsoft.com/office/drawing/2014/main" id="{A03E3146-1733-751C-2004-0158D0B63AE1}"/>
                    </a:ext>
                  </a:extLst>
                </p14:cNvPr>
                <p14:cNvContentPartPr/>
                <p14:nvPr/>
              </p14:nvContentPartPr>
              <p14:xfrm>
                <a:off x="6848509" y="3942622"/>
                <a:ext cx="218880" cy="241200"/>
              </p14:xfrm>
            </p:contentPart>
          </mc:Choice>
          <mc:Fallback xmlns="">
            <p:pic>
              <p:nvPicPr>
                <p:cNvPr id="345" name="Freihand 344">
                  <a:extLst>
                    <a:ext uri="{FF2B5EF4-FFF2-40B4-BE49-F238E27FC236}">
                      <a16:creationId xmlns:a16="http://schemas.microsoft.com/office/drawing/2014/main" id="{A03E3146-1733-751C-2004-0158D0B63AE1}"/>
                    </a:ext>
                  </a:extLst>
                </p:cNvPr>
                <p:cNvPicPr/>
                <p:nvPr/>
              </p:nvPicPr>
              <p:blipFill>
                <a:blip r:embed="rId536"/>
                <a:stretch>
                  <a:fillRect/>
                </a:stretch>
              </p:blipFill>
              <p:spPr>
                <a:xfrm>
                  <a:off x="6839869" y="3933982"/>
                  <a:ext cx="236520" cy="25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7">
            <p14:nvContentPartPr>
              <p14:cNvPr id="348" name="Freihand 347">
                <a:extLst>
                  <a:ext uri="{FF2B5EF4-FFF2-40B4-BE49-F238E27FC236}">
                    <a16:creationId xmlns:a16="http://schemas.microsoft.com/office/drawing/2014/main" id="{3F8F6343-C6B3-640E-181C-E4568E067F80}"/>
                  </a:ext>
                </a:extLst>
              </p14:cNvPr>
              <p14:cNvContentPartPr/>
              <p14:nvPr/>
            </p14:nvContentPartPr>
            <p14:xfrm>
              <a:off x="7887829" y="3976462"/>
              <a:ext cx="167040" cy="86400"/>
            </p14:xfrm>
          </p:contentPart>
        </mc:Choice>
        <mc:Fallback xmlns="">
          <p:pic>
            <p:nvPicPr>
              <p:cNvPr id="348" name="Freihand 347">
                <a:extLst>
                  <a:ext uri="{FF2B5EF4-FFF2-40B4-BE49-F238E27FC236}">
                    <a16:creationId xmlns:a16="http://schemas.microsoft.com/office/drawing/2014/main" id="{3F8F6343-C6B3-640E-181C-E4568E067F80}"/>
                  </a:ext>
                </a:extLst>
              </p:cNvPr>
              <p:cNvPicPr/>
              <p:nvPr/>
            </p:nvPicPr>
            <p:blipFill>
              <a:blip r:embed="rId538"/>
              <a:stretch>
                <a:fillRect/>
              </a:stretch>
            </p:blipFill>
            <p:spPr>
              <a:xfrm>
                <a:off x="7878829" y="3967462"/>
                <a:ext cx="184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9" name="Freihand 348">
                <a:extLst>
                  <a:ext uri="{FF2B5EF4-FFF2-40B4-BE49-F238E27FC236}">
                    <a16:creationId xmlns:a16="http://schemas.microsoft.com/office/drawing/2014/main" id="{658A3A39-9A3B-C75B-71B5-6E3F750BC84C}"/>
                  </a:ext>
                </a:extLst>
              </p14:cNvPr>
              <p14:cNvContentPartPr/>
              <p14:nvPr/>
            </p14:nvContentPartPr>
            <p14:xfrm>
              <a:off x="9300829" y="3919942"/>
              <a:ext cx="156600" cy="70920"/>
            </p14:xfrm>
          </p:contentPart>
        </mc:Choice>
        <mc:Fallback xmlns="">
          <p:pic>
            <p:nvPicPr>
              <p:cNvPr id="349" name="Freihand 348">
                <a:extLst>
                  <a:ext uri="{FF2B5EF4-FFF2-40B4-BE49-F238E27FC236}">
                    <a16:creationId xmlns:a16="http://schemas.microsoft.com/office/drawing/2014/main" id="{658A3A39-9A3B-C75B-71B5-6E3F750BC84C}"/>
                  </a:ext>
                </a:extLst>
              </p:cNvPr>
              <p:cNvPicPr/>
              <p:nvPr/>
            </p:nvPicPr>
            <p:blipFill>
              <a:blip r:embed="rId540"/>
              <a:stretch>
                <a:fillRect/>
              </a:stretch>
            </p:blipFill>
            <p:spPr>
              <a:xfrm>
                <a:off x="9291829" y="3911302"/>
                <a:ext cx="174240" cy="88560"/>
              </a:xfrm>
              <a:prstGeom prst="rect">
                <a:avLst/>
              </a:prstGeom>
            </p:spPr>
          </p:pic>
        </mc:Fallback>
      </mc:AlternateContent>
      <p:grpSp>
        <p:nvGrpSpPr>
          <p:cNvPr id="364" name="Gruppieren 363">
            <a:extLst>
              <a:ext uri="{FF2B5EF4-FFF2-40B4-BE49-F238E27FC236}">
                <a16:creationId xmlns:a16="http://schemas.microsoft.com/office/drawing/2014/main" id="{A245D12C-D05C-26AF-CAE7-FF48FE53007F}"/>
              </a:ext>
            </a:extLst>
          </p:cNvPr>
          <p:cNvGrpSpPr/>
          <p:nvPr/>
        </p:nvGrpSpPr>
        <p:grpSpPr>
          <a:xfrm>
            <a:off x="10511869" y="3845782"/>
            <a:ext cx="1581480" cy="345960"/>
            <a:chOff x="10511869" y="3845782"/>
            <a:chExt cx="1581480" cy="345960"/>
          </a:xfrm>
        </p:grpSpPr>
        <mc:AlternateContent xmlns:mc="http://schemas.openxmlformats.org/markup-compatibility/2006" xmlns:p14="http://schemas.microsoft.com/office/powerpoint/2010/main">
          <mc:Choice Requires="p14">
            <p:contentPart p14:bwMode="auto" r:id="rId541">
              <p14:nvContentPartPr>
                <p14:cNvPr id="350" name="Freihand 349">
                  <a:extLst>
                    <a:ext uri="{FF2B5EF4-FFF2-40B4-BE49-F238E27FC236}">
                      <a16:creationId xmlns:a16="http://schemas.microsoft.com/office/drawing/2014/main" id="{9D99B5A8-1BFA-B4A9-E9C8-50604C6CB63A}"/>
                    </a:ext>
                  </a:extLst>
                </p14:cNvPr>
                <p14:cNvContentPartPr/>
                <p14:nvPr/>
              </p14:nvContentPartPr>
              <p14:xfrm>
                <a:off x="10511869" y="3897622"/>
                <a:ext cx="188280" cy="159120"/>
              </p14:xfrm>
            </p:contentPart>
          </mc:Choice>
          <mc:Fallback xmlns="">
            <p:pic>
              <p:nvPicPr>
                <p:cNvPr id="350" name="Freihand 349">
                  <a:extLst>
                    <a:ext uri="{FF2B5EF4-FFF2-40B4-BE49-F238E27FC236}">
                      <a16:creationId xmlns:a16="http://schemas.microsoft.com/office/drawing/2014/main" id="{9D99B5A8-1BFA-B4A9-E9C8-50604C6CB63A}"/>
                    </a:ext>
                  </a:extLst>
                </p:cNvPr>
                <p:cNvPicPr/>
                <p:nvPr/>
              </p:nvPicPr>
              <p:blipFill>
                <a:blip r:embed="rId542"/>
                <a:stretch>
                  <a:fillRect/>
                </a:stretch>
              </p:blipFill>
              <p:spPr>
                <a:xfrm>
                  <a:off x="10503229" y="3888622"/>
                  <a:ext cx="205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1" name="Freihand 350">
                  <a:extLst>
                    <a:ext uri="{FF2B5EF4-FFF2-40B4-BE49-F238E27FC236}">
                      <a16:creationId xmlns:a16="http://schemas.microsoft.com/office/drawing/2014/main" id="{34990035-EE6E-F6CB-1B50-DE368ABA3945}"/>
                    </a:ext>
                  </a:extLst>
                </p14:cNvPr>
                <p14:cNvContentPartPr/>
                <p14:nvPr/>
              </p14:nvContentPartPr>
              <p14:xfrm>
                <a:off x="10808509" y="3890062"/>
                <a:ext cx="120240" cy="146880"/>
              </p14:xfrm>
            </p:contentPart>
          </mc:Choice>
          <mc:Fallback xmlns="">
            <p:pic>
              <p:nvPicPr>
                <p:cNvPr id="351" name="Freihand 350">
                  <a:extLst>
                    <a:ext uri="{FF2B5EF4-FFF2-40B4-BE49-F238E27FC236}">
                      <a16:creationId xmlns:a16="http://schemas.microsoft.com/office/drawing/2014/main" id="{34990035-EE6E-F6CB-1B50-DE368ABA3945}"/>
                    </a:ext>
                  </a:extLst>
                </p:cNvPr>
                <p:cNvPicPr/>
                <p:nvPr/>
              </p:nvPicPr>
              <p:blipFill>
                <a:blip r:embed="rId544"/>
                <a:stretch>
                  <a:fillRect/>
                </a:stretch>
              </p:blipFill>
              <p:spPr>
                <a:xfrm>
                  <a:off x="10799869" y="3881062"/>
                  <a:ext cx="137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2" name="Freihand 351">
                  <a:extLst>
                    <a:ext uri="{FF2B5EF4-FFF2-40B4-BE49-F238E27FC236}">
                      <a16:creationId xmlns:a16="http://schemas.microsoft.com/office/drawing/2014/main" id="{2A3EDBFA-63E2-4DE0-31EB-23C0C8675C51}"/>
                    </a:ext>
                  </a:extLst>
                </p14:cNvPr>
                <p14:cNvContentPartPr/>
                <p14:nvPr/>
              </p14:nvContentPartPr>
              <p14:xfrm>
                <a:off x="10994989" y="3868102"/>
                <a:ext cx="38160" cy="201600"/>
              </p14:xfrm>
            </p:contentPart>
          </mc:Choice>
          <mc:Fallback xmlns="">
            <p:pic>
              <p:nvPicPr>
                <p:cNvPr id="352" name="Freihand 351">
                  <a:extLst>
                    <a:ext uri="{FF2B5EF4-FFF2-40B4-BE49-F238E27FC236}">
                      <a16:creationId xmlns:a16="http://schemas.microsoft.com/office/drawing/2014/main" id="{2A3EDBFA-63E2-4DE0-31EB-23C0C8675C51}"/>
                    </a:ext>
                  </a:extLst>
                </p:cNvPr>
                <p:cNvPicPr/>
                <p:nvPr/>
              </p:nvPicPr>
              <p:blipFill>
                <a:blip r:embed="rId546"/>
                <a:stretch>
                  <a:fillRect/>
                </a:stretch>
              </p:blipFill>
              <p:spPr>
                <a:xfrm>
                  <a:off x="10986349" y="3859462"/>
                  <a:ext cx="55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3" name="Freihand 352">
                  <a:extLst>
                    <a:ext uri="{FF2B5EF4-FFF2-40B4-BE49-F238E27FC236}">
                      <a16:creationId xmlns:a16="http://schemas.microsoft.com/office/drawing/2014/main" id="{1104ED0C-158A-A89F-2828-1E0425A94159}"/>
                    </a:ext>
                  </a:extLst>
                </p14:cNvPr>
                <p14:cNvContentPartPr/>
                <p14:nvPr/>
              </p14:nvContentPartPr>
              <p14:xfrm>
                <a:off x="10944589" y="3855862"/>
                <a:ext cx="160200" cy="205920"/>
              </p14:xfrm>
            </p:contentPart>
          </mc:Choice>
          <mc:Fallback xmlns="">
            <p:pic>
              <p:nvPicPr>
                <p:cNvPr id="353" name="Freihand 352">
                  <a:extLst>
                    <a:ext uri="{FF2B5EF4-FFF2-40B4-BE49-F238E27FC236}">
                      <a16:creationId xmlns:a16="http://schemas.microsoft.com/office/drawing/2014/main" id="{1104ED0C-158A-A89F-2828-1E0425A94159}"/>
                    </a:ext>
                  </a:extLst>
                </p:cNvPr>
                <p:cNvPicPr/>
                <p:nvPr/>
              </p:nvPicPr>
              <p:blipFill>
                <a:blip r:embed="rId548"/>
                <a:stretch>
                  <a:fillRect/>
                </a:stretch>
              </p:blipFill>
              <p:spPr>
                <a:xfrm>
                  <a:off x="10935589" y="3846862"/>
                  <a:ext cx="177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4" name="Freihand 353">
                  <a:extLst>
                    <a:ext uri="{FF2B5EF4-FFF2-40B4-BE49-F238E27FC236}">
                      <a16:creationId xmlns:a16="http://schemas.microsoft.com/office/drawing/2014/main" id="{8410860B-0A33-B456-C61E-B5FFA8F09A29}"/>
                    </a:ext>
                  </a:extLst>
                </p14:cNvPr>
                <p14:cNvContentPartPr/>
                <p14:nvPr/>
              </p14:nvContentPartPr>
              <p14:xfrm>
                <a:off x="11123149" y="4016062"/>
                <a:ext cx="95760" cy="175680"/>
              </p14:xfrm>
            </p:contentPart>
          </mc:Choice>
          <mc:Fallback xmlns="">
            <p:pic>
              <p:nvPicPr>
                <p:cNvPr id="354" name="Freihand 353">
                  <a:extLst>
                    <a:ext uri="{FF2B5EF4-FFF2-40B4-BE49-F238E27FC236}">
                      <a16:creationId xmlns:a16="http://schemas.microsoft.com/office/drawing/2014/main" id="{8410860B-0A33-B456-C61E-B5FFA8F09A29}"/>
                    </a:ext>
                  </a:extLst>
                </p:cNvPr>
                <p:cNvPicPr/>
                <p:nvPr/>
              </p:nvPicPr>
              <p:blipFill>
                <a:blip r:embed="rId550"/>
                <a:stretch>
                  <a:fillRect/>
                </a:stretch>
              </p:blipFill>
              <p:spPr>
                <a:xfrm>
                  <a:off x="11114149" y="4007062"/>
                  <a:ext cx="113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5" name="Freihand 354">
                  <a:extLst>
                    <a:ext uri="{FF2B5EF4-FFF2-40B4-BE49-F238E27FC236}">
                      <a16:creationId xmlns:a16="http://schemas.microsoft.com/office/drawing/2014/main" id="{C110B981-3D45-244C-299D-440F7492FCC1}"/>
                    </a:ext>
                  </a:extLst>
                </p14:cNvPr>
                <p14:cNvContentPartPr/>
                <p14:nvPr/>
              </p14:nvContentPartPr>
              <p14:xfrm>
                <a:off x="11322949" y="3845782"/>
                <a:ext cx="111960" cy="292680"/>
              </p14:xfrm>
            </p:contentPart>
          </mc:Choice>
          <mc:Fallback xmlns="">
            <p:pic>
              <p:nvPicPr>
                <p:cNvPr id="355" name="Freihand 354">
                  <a:extLst>
                    <a:ext uri="{FF2B5EF4-FFF2-40B4-BE49-F238E27FC236}">
                      <a16:creationId xmlns:a16="http://schemas.microsoft.com/office/drawing/2014/main" id="{C110B981-3D45-244C-299D-440F7492FCC1}"/>
                    </a:ext>
                  </a:extLst>
                </p:cNvPr>
                <p:cNvPicPr/>
                <p:nvPr/>
              </p:nvPicPr>
              <p:blipFill>
                <a:blip r:embed="rId552"/>
                <a:stretch>
                  <a:fillRect/>
                </a:stretch>
              </p:blipFill>
              <p:spPr>
                <a:xfrm>
                  <a:off x="11313949" y="3837142"/>
                  <a:ext cx="1296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7" name="Freihand 356">
                  <a:extLst>
                    <a:ext uri="{FF2B5EF4-FFF2-40B4-BE49-F238E27FC236}">
                      <a16:creationId xmlns:a16="http://schemas.microsoft.com/office/drawing/2014/main" id="{5C685F7C-E425-7525-4FF8-9FFADC3C49BD}"/>
                    </a:ext>
                  </a:extLst>
                </p14:cNvPr>
                <p14:cNvContentPartPr/>
                <p14:nvPr/>
              </p14:nvContentPartPr>
              <p14:xfrm>
                <a:off x="11447509" y="3947662"/>
                <a:ext cx="42120" cy="150120"/>
              </p14:xfrm>
            </p:contentPart>
          </mc:Choice>
          <mc:Fallback xmlns="">
            <p:pic>
              <p:nvPicPr>
                <p:cNvPr id="357" name="Freihand 356">
                  <a:extLst>
                    <a:ext uri="{FF2B5EF4-FFF2-40B4-BE49-F238E27FC236}">
                      <a16:creationId xmlns:a16="http://schemas.microsoft.com/office/drawing/2014/main" id="{5C685F7C-E425-7525-4FF8-9FFADC3C49BD}"/>
                    </a:ext>
                  </a:extLst>
                </p:cNvPr>
                <p:cNvPicPr/>
                <p:nvPr/>
              </p:nvPicPr>
              <p:blipFill>
                <a:blip r:embed="rId554"/>
                <a:stretch>
                  <a:fillRect/>
                </a:stretch>
              </p:blipFill>
              <p:spPr>
                <a:xfrm>
                  <a:off x="11438869" y="3939022"/>
                  <a:ext cx="59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8" name="Freihand 357">
                  <a:extLst>
                    <a:ext uri="{FF2B5EF4-FFF2-40B4-BE49-F238E27FC236}">
                      <a16:creationId xmlns:a16="http://schemas.microsoft.com/office/drawing/2014/main" id="{B63A9D55-08D0-3FEF-674C-28387761A9EC}"/>
                    </a:ext>
                  </a:extLst>
                </p14:cNvPr>
                <p14:cNvContentPartPr/>
                <p14:nvPr/>
              </p14:nvContentPartPr>
              <p14:xfrm>
                <a:off x="11396389" y="3934702"/>
                <a:ext cx="181800" cy="239760"/>
              </p14:xfrm>
            </p:contentPart>
          </mc:Choice>
          <mc:Fallback xmlns="">
            <p:pic>
              <p:nvPicPr>
                <p:cNvPr id="358" name="Freihand 357">
                  <a:extLst>
                    <a:ext uri="{FF2B5EF4-FFF2-40B4-BE49-F238E27FC236}">
                      <a16:creationId xmlns:a16="http://schemas.microsoft.com/office/drawing/2014/main" id="{B63A9D55-08D0-3FEF-674C-28387761A9EC}"/>
                    </a:ext>
                  </a:extLst>
                </p:cNvPr>
                <p:cNvPicPr/>
                <p:nvPr/>
              </p:nvPicPr>
              <p:blipFill>
                <a:blip r:embed="rId556"/>
                <a:stretch>
                  <a:fillRect/>
                </a:stretch>
              </p:blipFill>
              <p:spPr>
                <a:xfrm>
                  <a:off x="11387389" y="3925702"/>
                  <a:ext cx="1994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9" name="Freihand 358">
                  <a:extLst>
                    <a:ext uri="{FF2B5EF4-FFF2-40B4-BE49-F238E27FC236}">
                      <a16:creationId xmlns:a16="http://schemas.microsoft.com/office/drawing/2014/main" id="{F63EEF08-05FD-9596-6484-B4BB64ED7BF3}"/>
                    </a:ext>
                  </a:extLst>
                </p14:cNvPr>
                <p14:cNvContentPartPr/>
                <p14:nvPr/>
              </p14:nvContentPartPr>
              <p14:xfrm>
                <a:off x="11532109" y="3860542"/>
                <a:ext cx="112320" cy="322920"/>
              </p14:xfrm>
            </p:contentPart>
          </mc:Choice>
          <mc:Fallback xmlns="">
            <p:pic>
              <p:nvPicPr>
                <p:cNvPr id="359" name="Freihand 358">
                  <a:extLst>
                    <a:ext uri="{FF2B5EF4-FFF2-40B4-BE49-F238E27FC236}">
                      <a16:creationId xmlns:a16="http://schemas.microsoft.com/office/drawing/2014/main" id="{F63EEF08-05FD-9596-6484-B4BB64ED7BF3}"/>
                    </a:ext>
                  </a:extLst>
                </p:cNvPr>
                <p:cNvPicPr/>
                <p:nvPr/>
              </p:nvPicPr>
              <p:blipFill>
                <a:blip r:embed="rId558"/>
                <a:stretch>
                  <a:fillRect/>
                </a:stretch>
              </p:blipFill>
              <p:spPr>
                <a:xfrm>
                  <a:off x="11523469" y="3851542"/>
                  <a:ext cx="1299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0" name="Freihand 359">
                  <a:extLst>
                    <a:ext uri="{FF2B5EF4-FFF2-40B4-BE49-F238E27FC236}">
                      <a16:creationId xmlns:a16="http://schemas.microsoft.com/office/drawing/2014/main" id="{ED963A50-9497-47C1-9356-DB806479EC80}"/>
                    </a:ext>
                  </a:extLst>
                </p14:cNvPr>
                <p14:cNvContentPartPr/>
                <p14:nvPr/>
              </p14:nvContentPartPr>
              <p14:xfrm>
                <a:off x="11647669" y="3979702"/>
                <a:ext cx="154800" cy="119160"/>
              </p14:xfrm>
            </p:contentPart>
          </mc:Choice>
          <mc:Fallback xmlns="">
            <p:pic>
              <p:nvPicPr>
                <p:cNvPr id="360" name="Freihand 359">
                  <a:extLst>
                    <a:ext uri="{FF2B5EF4-FFF2-40B4-BE49-F238E27FC236}">
                      <a16:creationId xmlns:a16="http://schemas.microsoft.com/office/drawing/2014/main" id="{ED963A50-9497-47C1-9356-DB806479EC80}"/>
                    </a:ext>
                  </a:extLst>
                </p:cNvPr>
                <p:cNvPicPr/>
                <p:nvPr/>
              </p:nvPicPr>
              <p:blipFill>
                <a:blip r:embed="rId560"/>
                <a:stretch>
                  <a:fillRect/>
                </a:stretch>
              </p:blipFill>
              <p:spPr>
                <a:xfrm>
                  <a:off x="11639029" y="3970702"/>
                  <a:ext cx="172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1" name="Freihand 360">
                  <a:extLst>
                    <a:ext uri="{FF2B5EF4-FFF2-40B4-BE49-F238E27FC236}">
                      <a16:creationId xmlns:a16="http://schemas.microsoft.com/office/drawing/2014/main" id="{6F4EF5F0-BF9C-64FC-F735-7534BB981C81}"/>
                    </a:ext>
                  </a:extLst>
                </p14:cNvPr>
                <p14:cNvContentPartPr/>
                <p14:nvPr/>
              </p14:nvContentPartPr>
              <p14:xfrm>
                <a:off x="11819749" y="3925342"/>
                <a:ext cx="97920" cy="119160"/>
              </p14:xfrm>
            </p:contentPart>
          </mc:Choice>
          <mc:Fallback xmlns="">
            <p:pic>
              <p:nvPicPr>
                <p:cNvPr id="361" name="Freihand 360">
                  <a:extLst>
                    <a:ext uri="{FF2B5EF4-FFF2-40B4-BE49-F238E27FC236}">
                      <a16:creationId xmlns:a16="http://schemas.microsoft.com/office/drawing/2014/main" id="{6F4EF5F0-BF9C-64FC-F735-7534BB981C81}"/>
                    </a:ext>
                  </a:extLst>
                </p:cNvPr>
                <p:cNvPicPr/>
                <p:nvPr/>
              </p:nvPicPr>
              <p:blipFill>
                <a:blip r:embed="rId562"/>
                <a:stretch>
                  <a:fillRect/>
                </a:stretch>
              </p:blipFill>
              <p:spPr>
                <a:xfrm>
                  <a:off x="11810749" y="3916702"/>
                  <a:ext cx="115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2" name="Freihand 361">
                  <a:extLst>
                    <a:ext uri="{FF2B5EF4-FFF2-40B4-BE49-F238E27FC236}">
                      <a16:creationId xmlns:a16="http://schemas.microsoft.com/office/drawing/2014/main" id="{0461FFFB-B367-7173-9B9A-3778FD719215}"/>
                    </a:ext>
                  </a:extLst>
                </p14:cNvPr>
                <p14:cNvContentPartPr/>
                <p14:nvPr/>
              </p14:nvContentPartPr>
              <p14:xfrm>
                <a:off x="11912989" y="4003822"/>
                <a:ext cx="12240" cy="153720"/>
              </p14:xfrm>
            </p:contentPart>
          </mc:Choice>
          <mc:Fallback xmlns="">
            <p:pic>
              <p:nvPicPr>
                <p:cNvPr id="362" name="Freihand 361">
                  <a:extLst>
                    <a:ext uri="{FF2B5EF4-FFF2-40B4-BE49-F238E27FC236}">
                      <a16:creationId xmlns:a16="http://schemas.microsoft.com/office/drawing/2014/main" id="{0461FFFB-B367-7173-9B9A-3778FD719215}"/>
                    </a:ext>
                  </a:extLst>
                </p:cNvPr>
                <p:cNvPicPr/>
                <p:nvPr/>
              </p:nvPicPr>
              <p:blipFill>
                <a:blip r:embed="rId564"/>
                <a:stretch>
                  <a:fillRect/>
                </a:stretch>
              </p:blipFill>
              <p:spPr>
                <a:xfrm>
                  <a:off x="11903989" y="3995182"/>
                  <a:ext cx="29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3" name="Freihand 362">
                  <a:extLst>
                    <a:ext uri="{FF2B5EF4-FFF2-40B4-BE49-F238E27FC236}">
                      <a16:creationId xmlns:a16="http://schemas.microsoft.com/office/drawing/2014/main" id="{AF2206E5-D937-7619-F155-35A70CAC2288}"/>
                    </a:ext>
                  </a:extLst>
                </p14:cNvPr>
                <p14:cNvContentPartPr/>
                <p14:nvPr/>
              </p14:nvContentPartPr>
              <p14:xfrm>
                <a:off x="12013429" y="3917062"/>
                <a:ext cx="79920" cy="160560"/>
              </p14:xfrm>
            </p:contentPart>
          </mc:Choice>
          <mc:Fallback xmlns="">
            <p:pic>
              <p:nvPicPr>
                <p:cNvPr id="363" name="Freihand 362">
                  <a:extLst>
                    <a:ext uri="{FF2B5EF4-FFF2-40B4-BE49-F238E27FC236}">
                      <a16:creationId xmlns:a16="http://schemas.microsoft.com/office/drawing/2014/main" id="{AF2206E5-D937-7619-F155-35A70CAC2288}"/>
                    </a:ext>
                  </a:extLst>
                </p:cNvPr>
                <p:cNvPicPr/>
                <p:nvPr/>
              </p:nvPicPr>
              <p:blipFill>
                <a:blip r:embed="rId566"/>
                <a:stretch>
                  <a:fillRect/>
                </a:stretch>
              </p:blipFill>
              <p:spPr>
                <a:xfrm>
                  <a:off x="12004789" y="3908062"/>
                  <a:ext cx="97560"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7">
            <p14:nvContentPartPr>
              <p14:cNvPr id="365" name="Freihand 364">
                <a:extLst>
                  <a:ext uri="{FF2B5EF4-FFF2-40B4-BE49-F238E27FC236}">
                    <a16:creationId xmlns:a16="http://schemas.microsoft.com/office/drawing/2014/main" id="{2E798AD4-1759-AA0B-20C3-F92C9DB36113}"/>
                  </a:ext>
                </a:extLst>
              </p14:cNvPr>
              <p14:cNvContentPartPr/>
              <p14:nvPr/>
            </p14:nvContentPartPr>
            <p14:xfrm>
              <a:off x="2159869" y="679582"/>
              <a:ext cx="838440" cy="1992600"/>
            </p14:xfrm>
          </p:contentPart>
        </mc:Choice>
        <mc:Fallback xmlns="">
          <p:pic>
            <p:nvPicPr>
              <p:cNvPr id="365" name="Freihand 364">
                <a:extLst>
                  <a:ext uri="{FF2B5EF4-FFF2-40B4-BE49-F238E27FC236}">
                    <a16:creationId xmlns:a16="http://schemas.microsoft.com/office/drawing/2014/main" id="{2E798AD4-1759-AA0B-20C3-F92C9DB36113}"/>
                  </a:ext>
                </a:extLst>
              </p:cNvPr>
              <p:cNvPicPr/>
              <p:nvPr/>
            </p:nvPicPr>
            <p:blipFill>
              <a:blip r:embed="rId568"/>
              <a:stretch>
                <a:fillRect/>
              </a:stretch>
            </p:blipFill>
            <p:spPr>
              <a:xfrm>
                <a:off x="2151229" y="670582"/>
                <a:ext cx="856080" cy="20102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6" name="Freihand 365">
                <a:extLst>
                  <a:ext uri="{FF2B5EF4-FFF2-40B4-BE49-F238E27FC236}">
                    <a16:creationId xmlns:a16="http://schemas.microsoft.com/office/drawing/2014/main" id="{525B8968-4D5D-221E-0065-C17A68623E30}"/>
                  </a:ext>
                </a:extLst>
              </p14:cNvPr>
              <p14:cNvContentPartPr/>
              <p14:nvPr/>
            </p14:nvContentPartPr>
            <p14:xfrm>
              <a:off x="403429" y="2579302"/>
              <a:ext cx="560880" cy="21960"/>
            </p14:xfrm>
          </p:contentPart>
        </mc:Choice>
        <mc:Fallback xmlns="">
          <p:pic>
            <p:nvPicPr>
              <p:cNvPr id="366" name="Freihand 365">
                <a:extLst>
                  <a:ext uri="{FF2B5EF4-FFF2-40B4-BE49-F238E27FC236}">
                    <a16:creationId xmlns:a16="http://schemas.microsoft.com/office/drawing/2014/main" id="{525B8968-4D5D-221E-0065-C17A68623E30}"/>
                  </a:ext>
                </a:extLst>
              </p:cNvPr>
              <p:cNvPicPr/>
              <p:nvPr/>
            </p:nvPicPr>
            <p:blipFill>
              <a:blip r:embed="rId570"/>
              <a:stretch>
                <a:fillRect/>
              </a:stretch>
            </p:blipFill>
            <p:spPr>
              <a:xfrm>
                <a:off x="394429" y="2570662"/>
                <a:ext cx="578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7" name="Freihand 366">
                <a:extLst>
                  <a:ext uri="{FF2B5EF4-FFF2-40B4-BE49-F238E27FC236}">
                    <a16:creationId xmlns:a16="http://schemas.microsoft.com/office/drawing/2014/main" id="{F2F00A37-8FB6-D7C4-2082-9BF8E4CBE327}"/>
                  </a:ext>
                </a:extLst>
              </p14:cNvPr>
              <p14:cNvContentPartPr/>
              <p14:nvPr/>
            </p14:nvContentPartPr>
            <p14:xfrm>
              <a:off x="4084789" y="4695742"/>
              <a:ext cx="916920" cy="49320"/>
            </p14:xfrm>
          </p:contentPart>
        </mc:Choice>
        <mc:Fallback xmlns="">
          <p:pic>
            <p:nvPicPr>
              <p:cNvPr id="367" name="Freihand 366">
                <a:extLst>
                  <a:ext uri="{FF2B5EF4-FFF2-40B4-BE49-F238E27FC236}">
                    <a16:creationId xmlns:a16="http://schemas.microsoft.com/office/drawing/2014/main" id="{F2F00A37-8FB6-D7C4-2082-9BF8E4CBE327}"/>
                  </a:ext>
                </a:extLst>
              </p:cNvPr>
              <p:cNvPicPr/>
              <p:nvPr/>
            </p:nvPicPr>
            <p:blipFill>
              <a:blip r:embed="rId572"/>
              <a:stretch>
                <a:fillRect/>
              </a:stretch>
            </p:blipFill>
            <p:spPr>
              <a:xfrm>
                <a:off x="4075789" y="4686742"/>
                <a:ext cx="934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8" name="Freihand 367">
                <a:extLst>
                  <a:ext uri="{FF2B5EF4-FFF2-40B4-BE49-F238E27FC236}">
                    <a16:creationId xmlns:a16="http://schemas.microsoft.com/office/drawing/2014/main" id="{03FDAEFA-482D-9504-6E6A-5AD6B2E614A3}"/>
                  </a:ext>
                </a:extLst>
              </p14:cNvPr>
              <p14:cNvContentPartPr/>
              <p14:nvPr/>
            </p14:nvContentPartPr>
            <p14:xfrm>
              <a:off x="4213309" y="222382"/>
              <a:ext cx="527400" cy="552960"/>
            </p14:xfrm>
          </p:contentPart>
        </mc:Choice>
        <mc:Fallback xmlns="">
          <p:pic>
            <p:nvPicPr>
              <p:cNvPr id="368" name="Freihand 367">
                <a:extLst>
                  <a:ext uri="{FF2B5EF4-FFF2-40B4-BE49-F238E27FC236}">
                    <a16:creationId xmlns:a16="http://schemas.microsoft.com/office/drawing/2014/main" id="{03FDAEFA-482D-9504-6E6A-5AD6B2E614A3}"/>
                  </a:ext>
                </a:extLst>
              </p:cNvPr>
              <p:cNvPicPr/>
              <p:nvPr/>
            </p:nvPicPr>
            <p:blipFill>
              <a:blip r:embed="rId574"/>
              <a:stretch>
                <a:fillRect/>
              </a:stretch>
            </p:blipFill>
            <p:spPr>
              <a:xfrm>
                <a:off x="4204309" y="213382"/>
                <a:ext cx="54504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9" name="Freihand 368">
                <a:extLst>
                  <a:ext uri="{FF2B5EF4-FFF2-40B4-BE49-F238E27FC236}">
                    <a16:creationId xmlns:a16="http://schemas.microsoft.com/office/drawing/2014/main" id="{E286C834-5976-AB5B-ECE8-CE4E37F61BA4}"/>
                  </a:ext>
                </a:extLst>
              </p14:cNvPr>
              <p14:cNvContentPartPr/>
              <p14:nvPr/>
            </p14:nvContentPartPr>
            <p14:xfrm>
              <a:off x="2357149" y="272422"/>
              <a:ext cx="338760" cy="476640"/>
            </p14:xfrm>
          </p:contentPart>
        </mc:Choice>
        <mc:Fallback xmlns="">
          <p:pic>
            <p:nvPicPr>
              <p:cNvPr id="369" name="Freihand 368">
                <a:extLst>
                  <a:ext uri="{FF2B5EF4-FFF2-40B4-BE49-F238E27FC236}">
                    <a16:creationId xmlns:a16="http://schemas.microsoft.com/office/drawing/2014/main" id="{E286C834-5976-AB5B-ECE8-CE4E37F61BA4}"/>
                  </a:ext>
                </a:extLst>
              </p:cNvPr>
              <p:cNvPicPr/>
              <p:nvPr/>
            </p:nvPicPr>
            <p:blipFill>
              <a:blip r:embed="rId576"/>
              <a:stretch>
                <a:fillRect/>
              </a:stretch>
            </p:blipFill>
            <p:spPr>
              <a:xfrm>
                <a:off x="2348149" y="263782"/>
                <a:ext cx="356400" cy="494280"/>
              </a:xfrm>
              <a:prstGeom prst="rect">
                <a:avLst/>
              </a:prstGeom>
            </p:spPr>
          </p:pic>
        </mc:Fallback>
      </mc:AlternateContent>
      <p:grpSp>
        <p:nvGrpSpPr>
          <p:cNvPr id="371" name="Gruppieren 370">
            <a:extLst>
              <a:ext uri="{FF2B5EF4-FFF2-40B4-BE49-F238E27FC236}">
                <a16:creationId xmlns:a16="http://schemas.microsoft.com/office/drawing/2014/main" id="{8B707AD5-5833-9902-2855-7962A516A976}"/>
              </a:ext>
            </a:extLst>
          </p:cNvPr>
          <p:cNvGrpSpPr/>
          <p:nvPr/>
        </p:nvGrpSpPr>
        <p:grpSpPr>
          <a:xfrm>
            <a:off x="216229" y="4743982"/>
            <a:ext cx="4913280" cy="1622880"/>
            <a:chOff x="216229" y="4743982"/>
            <a:chExt cx="4913280" cy="1622880"/>
          </a:xfrm>
        </p:grpSpPr>
        <mc:AlternateContent xmlns:mc="http://schemas.openxmlformats.org/markup-compatibility/2006" xmlns:p14="http://schemas.microsoft.com/office/powerpoint/2010/main">
          <mc:Choice Requires="p14">
            <p:contentPart p14:bwMode="auto" r:id="rId577">
              <p14:nvContentPartPr>
                <p14:cNvPr id="237" name="Freihand 236">
                  <a:extLst>
                    <a:ext uri="{FF2B5EF4-FFF2-40B4-BE49-F238E27FC236}">
                      <a16:creationId xmlns:a16="http://schemas.microsoft.com/office/drawing/2014/main" id="{320B4B0E-B818-955B-C153-7A12FABC435C}"/>
                    </a:ext>
                  </a:extLst>
                </p14:cNvPr>
                <p14:cNvContentPartPr/>
                <p14:nvPr/>
              </p14:nvContentPartPr>
              <p14:xfrm>
                <a:off x="715909" y="5258782"/>
                <a:ext cx="6480" cy="9000"/>
              </p14:xfrm>
            </p:contentPart>
          </mc:Choice>
          <mc:Fallback xmlns="">
            <p:pic>
              <p:nvPicPr>
                <p:cNvPr id="237" name="Freihand 236">
                  <a:extLst>
                    <a:ext uri="{FF2B5EF4-FFF2-40B4-BE49-F238E27FC236}">
                      <a16:creationId xmlns:a16="http://schemas.microsoft.com/office/drawing/2014/main" id="{320B4B0E-B818-955B-C153-7A12FABC435C}"/>
                    </a:ext>
                  </a:extLst>
                </p:cNvPr>
                <p:cNvPicPr/>
                <p:nvPr/>
              </p:nvPicPr>
              <p:blipFill>
                <a:blip r:embed="rId578"/>
                <a:stretch>
                  <a:fillRect/>
                </a:stretch>
              </p:blipFill>
              <p:spPr>
                <a:xfrm>
                  <a:off x="707269" y="5249782"/>
                  <a:ext cx="24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38" name="Freihand 237">
                  <a:extLst>
                    <a:ext uri="{FF2B5EF4-FFF2-40B4-BE49-F238E27FC236}">
                      <a16:creationId xmlns:a16="http://schemas.microsoft.com/office/drawing/2014/main" id="{74D58FC8-8611-B8C2-9715-C92B4095B118}"/>
                    </a:ext>
                  </a:extLst>
                </p14:cNvPr>
                <p14:cNvContentPartPr/>
                <p14:nvPr/>
              </p14:nvContentPartPr>
              <p14:xfrm>
                <a:off x="953509" y="5684302"/>
                <a:ext cx="1440" cy="11160"/>
              </p14:xfrm>
            </p:contentPart>
          </mc:Choice>
          <mc:Fallback xmlns="">
            <p:pic>
              <p:nvPicPr>
                <p:cNvPr id="238" name="Freihand 237">
                  <a:extLst>
                    <a:ext uri="{FF2B5EF4-FFF2-40B4-BE49-F238E27FC236}">
                      <a16:creationId xmlns:a16="http://schemas.microsoft.com/office/drawing/2014/main" id="{74D58FC8-8611-B8C2-9715-C92B4095B118}"/>
                    </a:ext>
                  </a:extLst>
                </p:cNvPr>
                <p:cNvPicPr/>
                <p:nvPr/>
              </p:nvPicPr>
              <p:blipFill>
                <a:blip r:embed="rId168"/>
                <a:stretch>
                  <a:fillRect/>
                </a:stretch>
              </p:blipFill>
              <p:spPr>
                <a:xfrm>
                  <a:off x="944509" y="5675662"/>
                  <a:ext cx="19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25" name="Freihand 324">
                  <a:extLst>
                    <a:ext uri="{FF2B5EF4-FFF2-40B4-BE49-F238E27FC236}">
                      <a16:creationId xmlns:a16="http://schemas.microsoft.com/office/drawing/2014/main" id="{DDEB2E67-F7FD-4878-411F-D2BF2580DAA4}"/>
                    </a:ext>
                  </a:extLst>
                </p14:cNvPr>
                <p14:cNvContentPartPr/>
                <p14:nvPr/>
              </p14:nvContentPartPr>
              <p14:xfrm>
                <a:off x="216229" y="5114782"/>
                <a:ext cx="523800" cy="30960"/>
              </p14:xfrm>
            </p:contentPart>
          </mc:Choice>
          <mc:Fallback xmlns="">
            <p:pic>
              <p:nvPicPr>
                <p:cNvPr id="325" name="Freihand 324">
                  <a:extLst>
                    <a:ext uri="{FF2B5EF4-FFF2-40B4-BE49-F238E27FC236}">
                      <a16:creationId xmlns:a16="http://schemas.microsoft.com/office/drawing/2014/main" id="{DDEB2E67-F7FD-4878-411F-D2BF2580DAA4}"/>
                    </a:ext>
                  </a:extLst>
                </p:cNvPr>
                <p:cNvPicPr/>
                <p:nvPr/>
              </p:nvPicPr>
              <p:blipFill>
                <a:blip r:embed="rId581"/>
                <a:stretch>
                  <a:fillRect/>
                </a:stretch>
              </p:blipFill>
              <p:spPr>
                <a:xfrm>
                  <a:off x="207229" y="5106142"/>
                  <a:ext cx="541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6" name="Freihand 325">
                  <a:extLst>
                    <a:ext uri="{FF2B5EF4-FFF2-40B4-BE49-F238E27FC236}">
                      <a16:creationId xmlns:a16="http://schemas.microsoft.com/office/drawing/2014/main" id="{A0F8057A-8D3A-61F5-26EE-26292248CA82}"/>
                    </a:ext>
                  </a:extLst>
                </p14:cNvPr>
                <p14:cNvContentPartPr/>
                <p14:nvPr/>
              </p14:nvContentPartPr>
              <p14:xfrm>
                <a:off x="391909" y="5827222"/>
                <a:ext cx="558720" cy="26640"/>
              </p14:xfrm>
            </p:contentPart>
          </mc:Choice>
          <mc:Fallback xmlns="">
            <p:pic>
              <p:nvPicPr>
                <p:cNvPr id="326" name="Freihand 325">
                  <a:extLst>
                    <a:ext uri="{FF2B5EF4-FFF2-40B4-BE49-F238E27FC236}">
                      <a16:creationId xmlns:a16="http://schemas.microsoft.com/office/drawing/2014/main" id="{A0F8057A-8D3A-61F5-26EE-26292248CA82}"/>
                    </a:ext>
                  </a:extLst>
                </p:cNvPr>
                <p:cNvPicPr/>
                <p:nvPr/>
              </p:nvPicPr>
              <p:blipFill>
                <a:blip r:embed="rId583"/>
                <a:stretch>
                  <a:fillRect/>
                </a:stretch>
              </p:blipFill>
              <p:spPr>
                <a:xfrm>
                  <a:off x="383269" y="5818222"/>
                  <a:ext cx="576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1" name="Freihand 330">
                  <a:extLst>
                    <a:ext uri="{FF2B5EF4-FFF2-40B4-BE49-F238E27FC236}">
                      <a16:creationId xmlns:a16="http://schemas.microsoft.com/office/drawing/2014/main" id="{9852375F-9172-83AF-48CA-258AAF7E6925}"/>
                    </a:ext>
                  </a:extLst>
                </p14:cNvPr>
                <p14:cNvContentPartPr/>
                <p14:nvPr/>
              </p14:nvContentPartPr>
              <p14:xfrm>
                <a:off x="4407349" y="4743982"/>
                <a:ext cx="600120" cy="482400"/>
              </p14:xfrm>
            </p:contentPart>
          </mc:Choice>
          <mc:Fallback xmlns="">
            <p:pic>
              <p:nvPicPr>
                <p:cNvPr id="331" name="Freihand 330">
                  <a:extLst>
                    <a:ext uri="{FF2B5EF4-FFF2-40B4-BE49-F238E27FC236}">
                      <a16:creationId xmlns:a16="http://schemas.microsoft.com/office/drawing/2014/main" id="{9852375F-9172-83AF-48CA-258AAF7E6925}"/>
                    </a:ext>
                  </a:extLst>
                </p:cNvPr>
                <p:cNvPicPr/>
                <p:nvPr/>
              </p:nvPicPr>
              <p:blipFill>
                <a:blip r:embed="rId585"/>
                <a:stretch>
                  <a:fillRect/>
                </a:stretch>
              </p:blipFill>
              <p:spPr>
                <a:xfrm>
                  <a:off x="4398709" y="4734982"/>
                  <a:ext cx="61776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2" name="Freihand 331">
                  <a:extLst>
                    <a:ext uri="{FF2B5EF4-FFF2-40B4-BE49-F238E27FC236}">
                      <a16:creationId xmlns:a16="http://schemas.microsoft.com/office/drawing/2014/main" id="{EFEC79FA-5F09-E9B5-8C59-0588FFD932F3}"/>
                    </a:ext>
                  </a:extLst>
                </p14:cNvPr>
                <p14:cNvContentPartPr/>
                <p14:nvPr/>
              </p14:nvContentPartPr>
              <p14:xfrm>
                <a:off x="2578909" y="4784662"/>
                <a:ext cx="461520" cy="376920"/>
              </p14:xfrm>
            </p:contentPart>
          </mc:Choice>
          <mc:Fallback xmlns="">
            <p:pic>
              <p:nvPicPr>
                <p:cNvPr id="332" name="Freihand 331">
                  <a:extLst>
                    <a:ext uri="{FF2B5EF4-FFF2-40B4-BE49-F238E27FC236}">
                      <a16:creationId xmlns:a16="http://schemas.microsoft.com/office/drawing/2014/main" id="{EFEC79FA-5F09-E9B5-8C59-0588FFD932F3}"/>
                    </a:ext>
                  </a:extLst>
                </p:cNvPr>
                <p:cNvPicPr/>
                <p:nvPr/>
              </p:nvPicPr>
              <p:blipFill>
                <a:blip r:embed="rId587"/>
                <a:stretch>
                  <a:fillRect/>
                </a:stretch>
              </p:blipFill>
              <p:spPr>
                <a:xfrm>
                  <a:off x="2570269" y="4776022"/>
                  <a:ext cx="4791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3" name="Freihand 332">
                  <a:extLst>
                    <a:ext uri="{FF2B5EF4-FFF2-40B4-BE49-F238E27FC236}">
                      <a16:creationId xmlns:a16="http://schemas.microsoft.com/office/drawing/2014/main" id="{DB4024D7-8BDC-9B49-E58E-50D7E52197A3}"/>
                    </a:ext>
                  </a:extLst>
                </p14:cNvPr>
                <p14:cNvContentPartPr/>
                <p14:nvPr/>
              </p14:nvContentPartPr>
              <p14:xfrm>
                <a:off x="2569549" y="5118022"/>
                <a:ext cx="559080" cy="405360"/>
              </p14:xfrm>
            </p:contentPart>
          </mc:Choice>
          <mc:Fallback xmlns="">
            <p:pic>
              <p:nvPicPr>
                <p:cNvPr id="333" name="Freihand 332">
                  <a:extLst>
                    <a:ext uri="{FF2B5EF4-FFF2-40B4-BE49-F238E27FC236}">
                      <a16:creationId xmlns:a16="http://schemas.microsoft.com/office/drawing/2014/main" id="{DB4024D7-8BDC-9B49-E58E-50D7E52197A3}"/>
                    </a:ext>
                  </a:extLst>
                </p:cNvPr>
                <p:cNvPicPr/>
                <p:nvPr/>
              </p:nvPicPr>
              <p:blipFill>
                <a:blip r:embed="rId589"/>
                <a:stretch>
                  <a:fillRect/>
                </a:stretch>
              </p:blipFill>
              <p:spPr>
                <a:xfrm>
                  <a:off x="2560909" y="5109382"/>
                  <a:ext cx="5767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34" name="Freihand 333">
                  <a:extLst>
                    <a:ext uri="{FF2B5EF4-FFF2-40B4-BE49-F238E27FC236}">
                      <a16:creationId xmlns:a16="http://schemas.microsoft.com/office/drawing/2014/main" id="{B933D566-5805-5AA4-9D25-BA58F3EB4CE1}"/>
                    </a:ext>
                  </a:extLst>
                </p14:cNvPr>
                <p14:cNvContentPartPr/>
                <p14:nvPr/>
              </p14:nvContentPartPr>
              <p14:xfrm>
                <a:off x="4454509" y="5102902"/>
                <a:ext cx="513000" cy="374400"/>
              </p14:xfrm>
            </p:contentPart>
          </mc:Choice>
          <mc:Fallback xmlns="">
            <p:pic>
              <p:nvPicPr>
                <p:cNvPr id="334" name="Freihand 333">
                  <a:extLst>
                    <a:ext uri="{FF2B5EF4-FFF2-40B4-BE49-F238E27FC236}">
                      <a16:creationId xmlns:a16="http://schemas.microsoft.com/office/drawing/2014/main" id="{B933D566-5805-5AA4-9D25-BA58F3EB4CE1}"/>
                    </a:ext>
                  </a:extLst>
                </p:cNvPr>
                <p:cNvPicPr/>
                <p:nvPr/>
              </p:nvPicPr>
              <p:blipFill>
                <a:blip r:embed="rId591"/>
                <a:stretch>
                  <a:fillRect/>
                </a:stretch>
              </p:blipFill>
              <p:spPr>
                <a:xfrm>
                  <a:off x="4445509" y="5093902"/>
                  <a:ext cx="5306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36" name="Freihand 335">
                  <a:extLst>
                    <a:ext uri="{FF2B5EF4-FFF2-40B4-BE49-F238E27FC236}">
                      <a16:creationId xmlns:a16="http://schemas.microsoft.com/office/drawing/2014/main" id="{73A009F7-153C-7D2C-3004-12BF897B134F}"/>
                    </a:ext>
                  </a:extLst>
                </p14:cNvPr>
                <p14:cNvContentPartPr/>
                <p14:nvPr/>
              </p14:nvContentPartPr>
              <p14:xfrm>
                <a:off x="4310509" y="5461462"/>
                <a:ext cx="702000" cy="458280"/>
              </p14:xfrm>
            </p:contentPart>
          </mc:Choice>
          <mc:Fallback xmlns="">
            <p:pic>
              <p:nvPicPr>
                <p:cNvPr id="336" name="Freihand 335">
                  <a:extLst>
                    <a:ext uri="{FF2B5EF4-FFF2-40B4-BE49-F238E27FC236}">
                      <a16:creationId xmlns:a16="http://schemas.microsoft.com/office/drawing/2014/main" id="{73A009F7-153C-7D2C-3004-12BF897B134F}"/>
                    </a:ext>
                  </a:extLst>
                </p:cNvPr>
                <p:cNvPicPr/>
                <p:nvPr/>
              </p:nvPicPr>
              <p:blipFill>
                <a:blip r:embed="rId593"/>
                <a:stretch>
                  <a:fillRect/>
                </a:stretch>
              </p:blipFill>
              <p:spPr>
                <a:xfrm>
                  <a:off x="4301869" y="5452822"/>
                  <a:ext cx="71964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0" name="Freihand 369">
                  <a:extLst>
                    <a:ext uri="{FF2B5EF4-FFF2-40B4-BE49-F238E27FC236}">
                      <a16:creationId xmlns:a16="http://schemas.microsoft.com/office/drawing/2014/main" id="{DAE7FB95-8C1B-5EDE-1D29-F0FD7A7632CA}"/>
                    </a:ext>
                  </a:extLst>
                </p14:cNvPr>
                <p14:cNvContentPartPr/>
                <p14:nvPr/>
              </p14:nvContentPartPr>
              <p14:xfrm>
                <a:off x="415669" y="5898142"/>
                <a:ext cx="4713840" cy="468720"/>
              </p14:xfrm>
            </p:contentPart>
          </mc:Choice>
          <mc:Fallback xmlns="">
            <p:pic>
              <p:nvPicPr>
                <p:cNvPr id="370" name="Freihand 369">
                  <a:extLst>
                    <a:ext uri="{FF2B5EF4-FFF2-40B4-BE49-F238E27FC236}">
                      <a16:creationId xmlns:a16="http://schemas.microsoft.com/office/drawing/2014/main" id="{DAE7FB95-8C1B-5EDE-1D29-F0FD7A7632CA}"/>
                    </a:ext>
                  </a:extLst>
                </p:cNvPr>
                <p:cNvPicPr/>
                <p:nvPr/>
              </p:nvPicPr>
              <p:blipFill>
                <a:blip r:embed="rId595"/>
                <a:stretch>
                  <a:fillRect/>
                </a:stretch>
              </p:blipFill>
              <p:spPr>
                <a:xfrm>
                  <a:off x="407029" y="5889142"/>
                  <a:ext cx="4731480" cy="48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72" name="Freihand 371">
                <a:extLst>
                  <a:ext uri="{FF2B5EF4-FFF2-40B4-BE49-F238E27FC236}">
                    <a16:creationId xmlns:a16="http://schemas.microsoft.com/office/drawing/2014/main" id="{83F64362-A752-7D39-EFC8-37AA4DD932EA}"/>
                  </a:ext>
                </a:extLst>
              </p14:cNvPr>
              <p14:cNvContentPartPr/>
              <p14:nvPr/>
            </p14:nvContentPartPr>
            <p14:xfrm>
              <a:off x="3623269" y="5822182"/>
              <a:ext cx="490680" cy="603360"/>
            </p14:xfrm>
          </p:contentPart>
        </mc:Choice>
        <mc:Fallback xmlns="">
          <p:pic>
            <p:nvPicPr>
              <p:cNvPr id="372" name="Freihand 371">
                <a:extLst>
                  <a:ext uri="{FF2B5EF4-FFF2-40B4-BE49-F238E27FC236}">
                    <a16:creationId xmlns:a16="http://schemas.microsoft.com/office/drawing/2014/main" id="{83F64362-A752-7D39-EFC8-37AA4DD932EA}"/>
                  </a:ext>
                </a:extLst>
              </p:cNvPr>
              <p:cNvPicPr/>
              <p:nvPr/>
            </p:nvPicPr>
            <p:blipFill>
              <a:blip r:embed="rId597"/>
              <a:stretch>
                <a:fillRect/>
              </a:stretch>
            </p:blipFill>
            <p:spPr>
              <a:xfrm>
                <a:off x="3614629" y="5813542"/>
                <a:ext cx="50832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3" name="Freihand 372">
                <a:extLst>
                  <a:ext uri="{FF2B5EF4-FFF2-40B4-BE49-F238E27FC236}">
                    <a16:creationId xmlns:a16="http://schemas.microsoft.com/office/drawing/2014/main" id="{4AB11852-50EB-8693-8C86-3FEEE6FB0FFE}"/>
                  </a:ext>
                </a:extLst>
              </p14:cNvPr>
              <p14:cNvContentPartPr/>
              <p14:nvPr/>
            </p14:nvContentPartPr>
            <p14:xfrm>
              <a:off x="4030789" y="5855302"/>
              <a:ext cx="1065960" cy="482760"/>
            </p14:xfrm>
          </p:contentPart>
        </mc:Choice>
        <mc:Fallback xmlns="">
          <p:pic>
            <p:nvPicPr>
              <p:cNvPr id="373" name="Freihand 372">
                <a:extLst>
                  <a:ext uri="{FF2B5EF4-FFF2-40B4-BE49-F238E27FC236}">
                    <a16:creationId xmlns:a16="http://schemas.microsoft.com/office/drawing/2014/main" id="{4AB11852-50EB-8693-8C86-3FEEE6FB0FFE}"/>
                  </a:ext>
                </a:extLst>
              </p:cNvPr>
              <p:cNvPicPr/>
              <p:nvPr/>
            </p:nvPicPr>
            <p:blipFill>
              <a:blip r:embed="rId599"/>
              <a:stretch>
                <a:fillRect/>
              </a:stretch>
            </p:blipFill>
            <p:spPr>
              <a:xfrm>
                <a:off x="4021789" y="5846662"/>
                <a:ext cx="10836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4" name="Freihand 373">
                <a:extLst>
                  <a:ext uri="{FF2B5EF4-FFF2-40B4-BE49-F238E27FC236}">
                    <a16:creationId xmlns:a16="http://schemas.microsoft.com/office/drawing/2014/main" id="{73F9D97F-E084-C895-7879-A5A9EC24EBF0}"/>
                  </a:ext>
                </a:extLst>
              </p14:cNvPr>
              <p14:cNvContentPartPr/>
              <p14:nvPr/>
            </p14:nvContentPartPr>
            <p14:xfrm>
              <a:off x="1206229" y="5812462"/>
              <a:ext cx="1864440" cy="635400"/>
            </p14:xfrm>
          </p:contentPart>
        </mc:Choice>
        <mc:Fallback xmlns="">
          <p:pic>
            <p:nvPicPr>
              <p:cNvPr id="374" name="Freihand 373">
                <a:extLst>
                  <a:ext uri="{FF2B5EF4-FFF2-40B4-BE49-F238E27FC236}">
                    <a16:creationId xmlns:a16="http://schemas.microsoft.com/office/drawing/2014/main" id="{73F9D97F-E084-C895-7879-A5A9EC24EBF0}"/>
                  </a:ext>
                </a:extLst>
              </p:cNvPr>
              <p:cNvPicPr/>
              <p:nvPr/>
            </p:nvPicPr>
            <p:blipFill>
              <a:blip r:embed="rId601"/>
              <a:stretch>
                <a:fillRect/>
              </a:stretch>
            </p:blipFill>
            <p:spPr>
              <a:xfrm>
                <a:off x="1197589" y="5803822"/>
                <a:ext cx="1882080" cy="653040"/>
              </a:xfrm>
              <a:prstGeom prst="rect">
                <a:avLst/>
              </a:prstGeom>
            </p:spPr>
          </p:pic>
        </mc:Fallback>
      </mc:AlternateContent>
      <p:grpSp>
        <p:nvGrpSpPr>
          <p:cNvPr id="438" name="Gruppieren 437">
            <a:extLst>
              <a:ext uri="{FF2B5EF4-FFF2-40B4-BE49-F238E27FC236}">
                <a16:creationId xmlns:a16="http://schemas.microsoft.com/office/drawing/2014/main" id="{EDDE0CE5-570B-9C69-A4AC-55E6746448D7}"/>
              </a:ext>
            </a:extLst>
          </p:cNvPr>
          <p:cNvGrpSpPr/>
          <p:nvPr/>
        </p:nvGrpSpPr>
        <p:grpSpPr>
          <a:xfrm>
            <a:off x="5313829" y="4255102"/>
            <a:ext cx="3189960" cy="1823760"/>
            <a:chOff x="5313829" y="4255102"/>
            <a:chExt cx="3189960" cy="1823760"/>
          </a:xfrm>
        </p:grpSpPr>
        <mc:AlternateContent xmlns:mc="http://schemas.openxmlformats.org/markup-compatibility/2006" xmlns:p14="http://schemas.microsoft.com/office/powerpoint/2010/main">
          <mc:Choice Requires="p14">
            <p:contentPart p14:bwMode="auto" r:id="rId602">
              <p14:nvContentPartPr>
                <p14:cNvPr id="375" name="Freihand 374">
                  <a:extLst>
                    <a:ext uri="{FF2B5EF4-FFF2-40B4-BE49-F238E27FC236}">
                      <a16:creationId xmlns:a16="http://schemas.microsoft.com/office/drawing/2014/main" id="{38B115FE-01EB-81DA-CBF6-187976EEE3AD}"/>
                    </a:ext>
                  </a:extLst>
                </p14:cNvPr>
                <p14:cNvContentPartPr/>
                <p14:nvPr/>
              </p14:nvContentPartPr>
              <p14:xfrm>
                <a:off x="5313829" y="4454182"/>
                <a:ext cx="64800" cy="327960"/>
              </p14:xfrm>
            </p:contentPart>
          </mc:Choice>
          <mc:Fallback xmlns="">
            <p:pic>
              <p:nvPicPr>
                <p:cNvPr id="375" name="Freihand 374">
                  <a:extLst>
                    <a:ext uri="{FF2B5EF4-FFF2-40B4-BE49-F238E27FC236}">
                      <a16:creationId xmlns:a16="http://schemas.microsoft.com/office/drawing/2014/main" id="{38B115FE-01EB-81DA-CBF6-187976EEE3AD}"/>
                    </a:ext>
                  </a:extLst>
                </p:cNvPr>
                <p:cNvPicPr/>
                <p:nvPr/>
              </p:nvPicPr>
              <p:blipFill>
                <a:blip r:embed="rId603"/>
                <a:stretch>
                  <a:fillRect/>
                </a:stretch>
              </p:blipFill>
              <p:spPr>
                <a:xfrm>
                  <a:off x="5305189" y="4445542"/>
                  <a:ext cx="824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6" name="Freihand 375">
                  <a:extLst>
                    <a:ext uri="{FF2B5EF4-FFF2-40B4-BE49-F238E27FC236}">
                      <a16:creationId xmlns:a16="http://schemas.microsoft.com/office/drawing/2014/main" id="{853BBDAE-20EA-FAF4-D082-AB88DD43BC7E}"/>
                    </a:ext>
                  </a:extLst>
                </p14:cNvPr>
                <p14:cNvContentPartPr/>
                <p14:nvPr/>
              </p14:nvContentPartPr>
              <p14:xfrm>
                <a:off x="5330389" y="4457782"/>
                <a:ext cx="142200" cy="292680"/>
              </p14:xfrm>
            </p:contentPart>
          </mc:Choice>
          <mc:Fallback xmlns="">
            <p:pic>
              <p:nvPicPr>
                <p:cNvPr id="376" name="Freihand 375">
                  <a:extLst>
                    <a:ext uri="{FF2B5EF4-FFF2-40B4-BE49-F238E27FC236}">
                      <a16:creationId xmlns:a16="http://schemas.microsoft.com/office/drawing/2014/main" id="{853BBDAE-20EA-FAF4-D082-AB88DD43BC7E}"/>
                    </a:ext>
                  </a:extLst>
                </p:cNvPr>
                <p:cNvPicPr/>
                <p:nvPr/>
              </p:nvPicPr>
              <p:blipFill>
                <a:blip r:embed="rId605"/>
                <a:stretch>
                  <a:fillRect/>
                </a:stretch>
              </p:blipFill>
              <p:spPr>
                <a:xfrm>
                  <a:off x="5321749" y="4448782"/>
                  <a:ext cx="1598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8" name="Freihand 377">
                  <a:extLst>
                    <a:ext uri="{FF2B5EF4-FFF2-40B4-BE49-F238E27FC236}">
                      <a16:creationId xmlns:a16="http://schemas.microsoft.com/office/drawing/2014/main" id="{2EC85354-EB91-D02C-67F2-2E319A0B6CE6}"/>
                    </a:ext>
                  </a:extLst>
                </p14:cNvPr>
                <p14:cNvContentPartPr/>
                <p14:nvPr/>
              </p14:nvContentPartPr>
              <p14:xfrm>
                <a:off x="5659789" y="4431142"/>
                <a:ext cx="12600" cy="335880"/>
              </p14:xfrm>
            </p:contentPart>
          </mc:Choice>
          <mc:Fallback xmlns="">
            <p:pic>
              <p:nvPicPr>
                <p:cNvPr id="378" name="Freihand 377">
                  <a:extLst>
                    <a:ext uri="{FF2B5EF4-FFF2-40B4-BE49-F238E27FC236}">
                      <a16:creationId xmlns:a16="http://schemas.microsoft.com/office/drawing/2014/main" id="{2EC85354-EB91-D02C-67F2-2E319A0B6CE6}"/>
                    </a:ext>
                  </a:extLst>
                </p:cNvPr>
                <p:cNvPicPr/>
                <p:nvPr/>
              </p:nvPicPr>
              <p:blipFill>
                <a:blip r:embed="rId607"/>
                <a:stretch>
                  <a:fillRect/>
                </a:stretch>
              </p:blipFill>
              <p:spPr>
                <a:xfrm>
                  <a:off x="5650789" y="4422142"/>
                  <a:ext cx="302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0" name="Freihand 379">
                  <a:extLst>
                    <a:ext uri="{FF2B5EF4-FFF2-40B4-BE49-F238E27FC236}">
                      <a16:creationId xmlns:a16="http://schemas.microsoft.com/office/drawing/2014/main" id="{FCF3000B-3FD0-3DEB-83FF-5FC4FB3DE85A}"/>
                    </a:ext>
                  </a:extLst>
                </p14:cNvPr>
                <p14:cNvContentPartPr/>
                <p14:nvPr/>
              </p14:nvContentPartPr>
              <p14:xfrm>
                <a:off x="5709109" y="4702942"/>
                <a:ext cx="218880" cy="252000"/>
              </p14:xfrm>
            </p:contentPart>
          </mc:Choice>
          <mc:Fallback xmlns="">
            <p:pic>
              <p:nvPicPr>
                <p:cNvPr id="380" name="Freihand 379">
                  <a:extLst>
                    <a:ext uri="{FF2B5EF4-FFF2-40B4-BE49-F238E27FC236}">
                      <a16:creationId xmlns:a16="http://schemas.microsoft.com/office/drawing/2014/main" id="{FCF3000B-3FD0-3DEB-83FF-5FC4FB3DE85A}"/>
                    </a:ext>
                  </a:extLst>
                </p:cNvPr>
                <p:cNvPicPr/>
                <p:nvPr/>
              </p:nvPicPr>
              <p:blipFill>
                <a:blip r:embed="rId609"/>
                <a:stretch>
                  <a:fillRect/>
                </a:stretch>
              </p:blipFill>
              <p:spPr>
                <a:xfrm>
                  <a:off x="5700469" y="4693942"/>
                  <a:ext cx="2365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2" name="Freihand 381">
                  <a:extLst>
                    <a:ext uri="{FF2B5EF4-FFF2-40B4-BE49-F238E27FC236}">
                      <a16:creationId xmlns:a16="http://schemas.microsoft.com/office/drawing/2014/main" id="{A726207B-A5C7-9624-9D49-DB2B71F3667C}"/>
                    </a:ext>
                  </a:extLst>
                </p14:cNvPr>
                <p14:cNvContentPartPr/>
                <p14:nvPr/>
              </p14:nvContentPartPr>
              <p14:xfrm>
                <a:off x="6239749" y="4533742"/>
                <a:ext cx="18000" cy="157680"/>
              </p14:xfrm>
            </p:contentPart>
          </mc:Choice>
          <mc:Fallback xmlns="">
            <p:pic>
              <p:nvPicPr>
                <p:cNvPr id="382" name="Freihand 381">
                  <a:extLst>
                    <a:ext uri="{FF2B5EF4-FFF2-40B4-BE49-F238E27FC236}">
                      <a16:creationId xmlns:a16="http://schemas.microsoft.com/office/drawing/2014/main" id="{A726207B-A5C7-9624-9D49-DB2B71F3667C}"/>
                    </a:ext>
                  </a:extLst>
                </p:cNvPr>
                <p:cNvPicPr/>
                <p:nvPr/>
              </p:nvPicPr>
              <p:blipFill>
                <a:blip r:embed="rId611"/>
                <a:stretch>
                  <a:fillRect/>
                </a:stretch>
              </p:blipFill>
              <p:spPr>
                <a:xfrm>
                  <a:off x="6230749" y="4525102"/>
                  <a:ext cx="35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3" name="Freihand 382">
                  <a:extLst>
                    <a:ext uri="{FF2B5EF4-FFF2-40B4-BE49-F238E27FC236}">
                      <a16:creationId xmlns:a16="http://schemas.microsoft.com/office/drawing/2014/main" id="{5D3BBFD8-FD69-6157-E22D-14B4A9DCE2E2}"/>
                    </a:ext>
                  </a:extLst>
                </p14:cNvPr>
                <p14:cNvContentPartPr/>
                <p14:nvPr/>
              </p14:nvContentPartPr>
              <p14:xfrm>
                <a:off x="6201589" y="4420702"/>
                <a:ext cx="50400" cy="29160"/>
              </p14:xfrm>
            </p:contentPart>
          </mc:Choice>
          <mc:Fallback xmlns="">
            <p:pic>
              <p:nvPicPr>
                <p:cNvPr id="383" name="Freihand 382">
                  <a:extLst>
                    <a:ext uri="{FF2B5EF4-FFF2-40B4-BE49-F238E27FC236}">
                      <a16:creationId xmlns:a16="http://schemas.microsoft.com/office/drawing/2014/main" id="{5D3BBFD8-FD69-6157-E22D-14B4A9DCE2E2}"/>
                    </a:ext>
                  </a:extLst>
                </p:cNvPr>
                <p:cNvPicPr/>
                <p:nvPr/>
              </p:nvPicPr>
              <p:blipFill>
                <a:blip r:embed="rId613"/>
                <a:stretch>
                  <a:fillRect/>
                </a:stretch>
              </p:blipFill>
              <p:spPr>
                <a:xfrm>
                  <a:off x="6192589" y="4412062"/>
                  <a:ext cx="68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4" name="Freihand 383">
                  <a:extLst>
                    <a:ext uri="{FF2B5EF4-FFF2-40B4-BE49-F238E27FC236}">
                      <a16:creationId xmlns:a16="http://schemas.microsoft.com/office/drawing/2014/main" id="{B83B5EF9-6FE1-15DE-CE8A-1C0E02B06443}"/>
                    </a:ext>
                  </a:extLst>
                </p14:cNvPr>
                <p14:cNvContentPartPr/>
                <p14:nvPr/>
              </p14:nvContentPartPr>
              <p14:xfrm>
                <a:off x="6361069" y="4521862"/>
                <a:ext cx="69480" cy="160200"/>
              </p14:xfrm>
            </p:contentPart>
          </mc:Choice>
          <mc:Fallback xmlns="">
            <p:pic>
              <p:nvPicPr>
                <p:cNvPr id="384" name="Freihand 383">
                  <a:extLst>
                    <a:ext uri="{FF2B5EF4-FFF2-40B4-BE49-F238E27FC236}">
                      <a16:creationId xmlns:a16="http://schemas.microsoft.com/office/drawing/2014/main" id="{B83B5EF9-6FE1-15DE-CE8A-1C0E02B06443}"/>
                    </a:ext>
                  </a:extLst>
                </p:cNvPr>
                <p:cNvPicPr/>
                <p:nvPr/>
              </p:nvPicPr>
              <p:blipFill>
                <a:blip r:embed="rId615"/>
                <a:stretch>
                  <a:fillRect/>
                </a:stretch>
              </p:blipFill>
              <p:spPr>
                <a:xfrm>
                  <a:off x="6352069" y="4513222"/>
                  <a:ext cx="87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6" name="Freihand 385">
                  <a:extLst>
                    <a:ext uri="{FF2B5EF4-FFF2-40B4-BE49-F238E27FC236}">
                      <a16:creationId xmlns:a16="http://schemas.microsoft.com/office/drawing/2014/main" id="{59D10847-4AE0-8C69-97BA-317AD2FC7987}"/>
                    </a:ext>
                  </a:extLst>
                </p14:cNvPr>
                <p14:cNvContentPartPr/>
                <p14:nvPr/>
              </p14:nvContentPartPr>
              <p14:xfrm>
                <a:off x="6640069" y="4485502"/>
                <a:ext cx="442080" cy="166680"/>
              </p14:xfrm>
            </p:contentPart>
          </mc:Choice>
          <mc:Fallback xmlns="">
            <p:pic>
              <p:nvPicPr>
                <p:cNvPr id="386" name="Freihand 385">
                  <a:extLst>
                    <a:ext uri="{FF2B5EF4-FFF2-40B4-BE49-F238E27FC236}">
                      <a16:creationId xmlns:a16="http://schemas.microsoft.com/office/drawing/2014/main" id="{59D10847-4AE0-8C69-97BA-317AD2FC7987}"/>
                    </a:ext>
                  </a:extLst>
                </p:cNvPr>
                <p:cNvPicPr/>
                <p:nvPr/>
              </p:nvPicPr>
              <p:blipFill>
                <a:blip r:embed="rId617"/>
                <a:stretch>
                  <a:fillRect/>
                </a:stretch>
              </p:blipFill>
              <p:spPr>
                <a:xfrm>
                  <a:off x="6631429" y="4476862"/>
                  <a:ext cx="459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7" name="Freihand 386">
                  <a:extLst>
                    <a:ext uri="{FF2B5EF4-FFF2-40B4-BE49-F238E27FC236}">
                      <a16:creationId xmlns:a16="http://schemas.microsoft.com/office/drawing/2014/main" id="{2B5A3150-33E4-6D7E-1C21-490127E9596B}"/>
                    </a:ext>
                  </a:extLst>
                </p14:cNvPr>
                <p14:cNvContentPartPr/>
                <p14:nvPr/>
              </p14:nvContentPartPr>
              <p14:xfrm>
                <a:off x="7181149" y="4255102"/>
                <a:ext cx="206280" cy="323280"/>
              </p14:xfrm>
            </p:contentPart>
          </mc:Choice>
          <mc:Fallback xmlns="">
            <p:pic>
              <p:nvPicPr>
                <p:cNvPr id="387" name="Freihand 386">
                  <a:extLst>
                    <a:ext uri="{FF2B5EF4-FFF2-40B4-BE49-F238E27FC236}">
                      <a16:creationId xmlns:a16="http://schemas.microsoft.com/office/drawing/2014/main" id="{2B5A3150-33E4-6D7E-1C21-490127E9596B}"/>
                    </a:ext>
                  </a:extLst>
                </p:cNvPr>
                <p:cNvPicPr/>
                <p:nvPr/>
              </p:nvPicPr>
              <p:blipFill>
                <a:blip r:embed="rId619"/>
                <a:stretch>
                  <a:fillRect/>
                </a:stretch>
              </p:blipFill>
              <p:spPr>
                <a:xfrm>
                  <a:off x="7172149" y="4246102"/>
                  <a:ext cx="2239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8" name="Freihand 387">
                  <a:extLst>
                    <a:ext uri="{FF2B5EF4-FFF2-40B4-BE49-F238E27FC236}">
                      <a16:creationId xmlns:a16="http://schemas.microsoft.com/office/drawing/2014/main" id="{BE9C5C4B-3B2E-3C30-AAF5-1915848A7922}"/>
                    </a:ext>
                  </a:extLst>
                </p14:cNvPr>
                <p14:cNvContentPartPr/>
                <p14:nvPr/>
              </p14:nvContentPartPr>
              <p14:xfrm>
                <a:off x="7526389" y="4404502"/>
                <a:ext cx="98280" cy="159840"/>
              </p14:xfrm>
            </p:contentPart>
          </mc:Choice>
          <mc:Fallback xmlns="">
            <p:pic>
              <p:nvPicPr>
                <p:cNvPr id="388" name="Freihand 387">
                  <a:extLst>
                    <a:ext uri="{FF2B5EF4-FFF2-40B4-BE49-F238E27FC236}">
                      <a16:creationId xmlns:a16="http://schemas.microsoft.com/office/drawing/2014/main" id="{BE9C5C4B-3B2E-3C30-AAF5-1915848A7922}"/>
                    </a:ext>
                  </a:extLst>
                </p:cNvPr>
                <p:cNvPicPr/>
                <p:nvPr/>
              </p:nvPicPr>
              <p:blipFill>
                <a:blip r:embed="rId621"/>
                <a:stretch>
                  <a:fillRect/>
                </a:stretch>
              </p:blipFill>
              <p:spPr>
                <a:xfrm>
                  <a:off x="7517749" y="4395862"/>
                  <a:ext cx="115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9" name="Freihand 388">
                  <a:extLst>
                    <a:ext uri="{FF2B5EF4-FFF2-40B4-BE49-F238E27FC236}">
                      <a16:creationId xmlns:a16="http://schemas.microsoft.com/office/drawing/2014/main" id="{D42D3BED-F380-BFE2-B66D-D7FACC879963}"/>
                    </a:ext>
                  </a:extLst>
                </p14:cNvPr>
                <p14:cNvContentPartPr/>
                <p14:nvPr/>
              </p14:nvContentPartPr>
              <p14:xfrm>
                <a:off x="7671469" y="4435462"/>
                <a:ext cx="260280" cy="113760"/>
              </p14:xfrm>
            </p:contentPart>
          </mc:Choice>
          <mc:Fallback xmlns="">
            <p:pic>
              <p:nvPicPr>
                <p:cNvPr id="389" name="Freihand 388">
                  <a:extLst>
                    <a:ext uri="{FF2B5EF4-FFF2-40B4-BE49-F238E27FC236}">
                      <a16:creationId xmlns:a16="http://schemas.microsoft.com/office/drawing/2014/main" id="{D42D3BED-F380-BFE2-B66D-D7FACC879963}"/>
                    </a:ext>
                  </a:extLst>
                </p:cNvPr>
                <p:cNvPicPr/>
                <p:nvPr/>
              </p:nvPicPr>
              <p:blipFill>
                <a:blip r:embed="rId623"/>
                <a:stretch>
                  <a:fillRect/>
                </a:stretch>
              </p:blipFill>
              <p:spPr>
                <a:xfrm>
                  <a:off x="7662829" y="4426822"/>
                  <a:ext cx="277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0" name="Freihand 389">
                  <a:extLst>
                    <a:ext uri="{FF2B5EF4-FFF2-40B4-BE49-F238E27FC236}">
                      <a16:creationId xmlns:a16="http://schemas.microsoft.com/office/drawing/2014/main" id="{8C2626AC-6289-23A6-D364-0968BBA3A3F6}"/>
                    </a:ext>
                  </a:extLst>
                </p14:cNvPr>
                <p14:cNvContentPartPr/>
                <p14:nvPr/>
              </p14:nvContentPartPr>
              <p14:xfrm>
                <a:off x="7973509" y="4422862"/>
                <a:ext cx="147960" cy="141120"/>
              </p14:xfrm>
            </p:contentPart>
          </mc:Choice>
          <mc:Fallback xmlns="">
            <p:pic>
              <p:nvPicPr>
                <p:cNvPr id="390" name="Freihand 389">
                  <a:extLst>
                    <a:ext uri="{FF2B5EF4-FFF2-40B4-BE49-F238E27FC236}">
                      <a16:creationId xmlns:a16="http://schemas.microsoft.com/office/drawing/2014/main" id="{8C2626AC-6289-23A6-D364-0968BBA3A3F6}"/>
                    </a:ext>
                  </a:extLst>
                </p:cNvPr>
                <p:cNvPicPr/>
                <p:nvPr/>
              </p:nvPicPr>
              <p:blipFill>
                <a:blip r:embed="rId625"/>
                <a:stretch>
                  <a:fillRect/>
                </a:stretch>
              </p:blipFill>
              <p:spPr>
                <a:xfrm>
                  <a:off x="7964509" y="4414222"/>
                  <a:ext cx="165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1" name="Freihand 390">
                  <a:extLst>
                    <a:ext uri="{FF2B5EF4-FFF2-40B4-BE49-F238E27FC236}">
                      <a16:creationId xmlns:a16="http://schemas.microsoft.com/office/drawing/2014/main" id="{50012D40-DE73-FE4D-7202-1534F6A81F79}"/>
                    </a:ext>
                  </a:extLst>
                </p14:cNvPr>
                <p14:cNvContentPartPr/>
                <p14:nvPr/>
              </p14:nvContentPartPr>
              <p14:xfrm>
                <a:off x="8126149" y="4313062"/>
                <a:ext cx="100080" cy="223560"/>
              </p14:xfrm>
            </p:contentPart>
          </mc:Choice>
          <mc:Fallback xmlns="">
            <p:pic>
              <p:nvPicPr>
                <p:cNvPr id="391" name="Freihand 390">
                  <a:extLst>
                    <a:ext uri="{FF2B5EF4-FFF2-40B4-BE49-F238E27FC236}">
                      <a16:creationId xmlns:a16="http://schemas.microsoft.com/office/drawing/2014/main" id="{50012D40-DE73-FE4D-7202-1534F6A81F79}"/>
                    </a:ext>
                  </a:extLst>
                </p:cNvPr>
                <p:cNvPicPr/>
                <p:nvPr/>
              </p:nvPicPr>
              <p:blipFill>
                <a:blip r:embed="rId627"/>
                <a:stretch>
                  <a:fillRect/>
                </a:stretch>
              </p:blipFill>
              <p:spPr>
                <a:xfrm>
                  <a:off x="8117509" y="4304062"/>
                  <a:ext cx="11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2" name="Freihand 391">
                  <a:extLst>
                    <a:ext uri="{FF2B5EF4-FFF2-40B4-BE49-F238E27FC236}">
                      <a16:creationId xmlns:a16="http://schemas.microsoft.com/office/drawing/2014/main" id="{D1C8855C-EFBB-7702-DB3B-6B1896105059}"/>
                    </a:ext>
                  </a:extLst>
                </p14:cNvPr>
                <p14:cNvContentPartPr/>
                <p14:nvPr/>
              </p14:nvContentPartPr>
              <p14:xfrm>
                <a:off x="8254669" y="4403782"/>
                <a:ext cx="162720" cy="93240"/>
              </p14:xfrm>
            </p:contentPart>
          </mc:Choice>
          <mc:Fallback xmlns="">
            <p:pic>
              <p:nvPicPr>
                <p:cNvPr id="392" name="Freihand 391">
                  <a:extLst>
                    <a:ext uri="{FF2B5EF4-FFF2-40B4-BE49-F238E27FC236}">
                      <a16:creationId xmlns:a16="http://schemas.microsoft.com/office/drawing/2014/main" id="{D1C8855C-EFBB-7702-DB3B-6B1896105059}"/>
                    </a:ext>
                  </a:extLst>
                </p:cNvPr>
                <p:cNvPicPr/>
                <p:nvPr/>
              </p:nvPicPr>
              <p:blipFill>
                <a:blip r:embed="rId629"/>
                <a:stretch>
                  <a:fillRect/>
                </a:stretch>
              </p:blipFill>
              <p:spPr>
                <a:xfrm>
                  <a:off x="8245669" y="4394782"/>
                  <a:ext cx="180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3" name="Freihand 392">
                  <a:extLst>
                    <a:ext uri="{FF2B5EF4-FFF2-40B4-BE49-F238E27FC236}">
                      <a16:creationId xmlns:a16="http://schemas.microsoft.com/office/drawing/2014/main" id="{FA1E8D59-705C-7AF6-59B5-D6E9BE7DABAC}"/>
                    </a:ext>
                  </a:extLst>
                </p14:cNvPr>
                <p14:cNvContentPartPr/>
                <p14:nvPr/>
              </p14:nvContentPartPr>
              <p14:xfrm>
                <a:off x="5384029" y="5023702"/>
                <a:ext cx="207720" cy="267840"/>
              </p14:xfrm>
            </p:contentPart>
          </mc:Choice>
          <mc:Fallback xmlns="">
            <p:pic>
              <p:nvPicPr>
                <p:cNvPr id="393" name="Freihand 392">
                  <a:extLst>
                    <a:ext uri="{FF2B5EF4-FFF2-40B4-BE49-F238E27FC236}">
                      <a16:creationId xmlns:a16="http://schemas.microsoft.com/office/drawing/2014/main" id="{FA1E8D59-705C-7AF6-59B5-D6E9BE7DABAC}"/>
                    </a:ext>
                  </a:extLst>
                </p:cNvPr>
                <p:cNvPicPr/>
                <p:nvPr/>
              </p:nvPicPr>
              <p:blipFill>
                <a:blip r:embed="rId631"/>
                <a:stretch>
                  <a:fillRect/>
                </a:stretch>
              </p:blipFill>
              <p:spPr>
                <a:xfrm>
                  <a:off x="5375389" y="5015062"/>
                  <a:ext cx="225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4" name="Freihand 393">
                  <a:extLst>
                    <a:ext uri="{FF2B5EF4-FFF2-40B4-BE49-F238E27FC236}">
                      <a16:creationId xmlns:a16="http://schemas.microsoft.com/office/drawing/2014/main" id="{81622854-2C93-56CE-3E23-D1465985897E}"/>
                    </a:ext>
                  </a:extLst>
                </p14:cNvPr>
                <p14:cNvContentPartPr/>
                <p14:nvPr/>
              </p14:nvContentPartPr>
              <p14:xfrm>
                <a:off x="5665189" y="5120542"/>
                <a:ext cx="280440" cy="119880"/>
              </p14:xfrm>
            </p:contentPart>
          </mc:Choice>
          <mc:Fallback xmlns="">
            <p:pic>
              <p:nvPicPr>
                <p:cNvPr id="394" name="Freihand 393">
                  <a:extLst>
                    <a:ext uri="{FF2B5EF4-FFF2-40B4-BE49-F238E27FC236}">
                      <a16:creationId xmlns:a16="http://schemas.microsoft.com/office/drawing/2014/main" id="{81622854-2C93-56CE-3E23-D1465985897E}"/>
                    </a:ext>
                  </a:extLst>
                </p:cNvPr>
                <p:cNvPicPr/>
                <p:nvPr/>
              </p:nvPicPr>
              <p:blipFill>
                <a:blip r:embed="rId633"/>
                <a:stretch>
                  <a:fillRect/>
                </a:stretch>
              </p:blipFill>
              <p:spPr>
                <a:xfrm>
                  <a:off x="5656189" y="5111902"/>
                  <a:ext cx="298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7" name="Freihand 396">
                  <a:extLst>
                    <a:ext uri="{FF2B5EF4-FFF2-40B4-BE49-F238E27FC236}">
                      <a16:creationId xmlns:a16="http://schemas.microsoft.com/office/drawing/2014/main" id="{FCA7E39D-0930-6835-86CA-16B6B185CAB7}"/>
                    </a:ext>
                  </a:extLst>
                </p14:cNvPr>
                <p14:cNvContentPartPr/>
                <p14:nvPr/>
              </p14:nvContentPartPr>
              <p14:xfrm>
                <a:off x="6256309" y="4947022"/>
                <a:ext cx="126000" cy="211320"/>
              </p14:xfrm>
            </p:contentPart>
          </mc:Choice>
          <mc:Fallback xmlns="">
            <p:pic>
              <p:nvPicPr>
                <p:cNvPr id="397" name="Freihand 396">
                  <a:extLst>
                    <a:ext uri="{FF2B5EF4-FFF2-40B4-BE49-F238E27FC236}">
                      <a16:creationId xmlns:a16="http://schemas.microsoft.com/office/drawing/2014/main" id="{FCA7E39D-0930-6835-86CA-16B6B185CAB7}"/>
                    </a:ext>
                  </a:extLst>
                </p:cNvPr>
                <p:cNvPicPr/>
                <p:nvPr/>
              </p:nvPicPr>
              <p:blipFill>
                <a:blip r:embed="rId635"/>
                <a:stretch>
                  <a:fillRect/>
                </a:stretch>
              </p:blipFill>
              <p:spPr>
                <a:xfrm>
                  <a:off x="6247309" y="4938382"/>
                  <a:ext cx="143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8" name="Freihand 397">
                  <a:extLst>
                    <a:ext uri="{FF2B5EF4-FFF2-40B4-BE49-F238E27FC236}">
                      <a16:creationId xmlns:a16="http://schemas.microsoft.com/office/drawing/2014/main" id="{D9608D12-D008-BEA1-FA34-07E6E7F0FE2B}"/>
                    </a:ext>
                  </a:extLst>
                </p14:cNvPr>
                <p14:cNvContentPartPr/>
                <p14:nvPr/>
              </p14:nvContentPartPr>
              <p14:xfrm>
                <a:off x="6275389" y="5070862"/>
                <a:ext cx="107640" cy="14400"/>
              </p14:xfrm>
            </p:contentPart>
          </mc:Choice>
          <mc:Fallback xmlns="">
            <p:pic>
              <p:nvPicPr>
                <p:cNvPr id="398" name="Freihand 397">
                  <a:extLst>
                    <a:ext uri="{FF2B5EF4-FFF2-40B4-BE49-F238E27FC236}">
                      <a16:creationId xmlns:a16="http://schemas.microsoft.com/office/drawing/2014/main" id="{D9608D12-D008-BEA1-FA34-07E6E7F0FE2B}"/>
                    </a:ext>
                  </a:extLst>
                </p:cNvPr>
                <p:cNvPicPr/>
                <p:nvPr/>
              </p:nvPicPr>
              <p:blipFill>
                <a:blip r:embed="rId637"/>
                <a:stretch>
                  <a:fillRect/>
                </a:stretch>
              </p:blipFill>
              <p:spPr>
                <a:xfrm>
                  <a:off x="6266389" y="5062222"/>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9" name="Freihand 398">
                  <a:extLst>
                    <a:ext uri="{FF2B5EF4-FFF2-40B4-BE49-F238E27FC236}">
                      <a16:creationId xmlns:a16="http://schemas.microsoft.com/office/drawing/2014/main" id="{246742A6-880B-E35B-3555-D7ECE3FF13B2}"/>
                    </a:ext>
                  </a:extLst>
                </p14:cNvPr>
                <p14:cNvContentPartPr/>
                <p14:nvPr/>
              </p14:nvContentPartPr>
              <p14:xfrm>
                <a:off x="6546109" y="4944142"/>
                <a:ext cx="28800" cy="194400"/>
              </p14:xfrm>
            </p:contentPart>
          </mc:Choice>
          <mc:Fallback xmlns="">
            <p:pic>
              <p:nvPicPr>
                <p:cNvPr id="399" name="Freihand 398">
                  <a:extLst>
                    <a:ext uri="{FF2B5EF4-FFF2-40B4-BE49-F238E27FC236}">
                      <a16:creationId xmlns:a16="http://schemas.microsoft.com/office/drawing/2014/main" id="{246742A6-880B-E35B-3555-D7ECE3FF13B2}"/>
                    </a:ext>
                  </a:extLst>
                </p:cNvPr>
                <p:cNvPicPr/>
                <p:nvPr/>
              </p:nvPicPr>
              <p:blipFill>
                <a:blip r:embed="rId639"/>
                <a:stretch>
                  <a:fillRect/>
                </a:stretch>
              </p:blipFill>
              <p:spPr>
                <a:xfrm>
                  <a:off x="6537469" y="4935142"/>
                  <a:ext cx="46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0" name="Freihand 399">
                  <a:extLst>
                    <a:ext uri="{FF2B5EF4-FFF2-40B4-BE49-F238E27FC236}">
                      <a16:creationId xmlns:a16="http://schemas.microsoft.com/office/drawing/2014/main" id="{E938B0E7-20B5-20D0-9393-234FC3E21E61}"/>
                    </a:ext>
                  </a:extLst>
                </p14:cNvPr>
                <p14:cNvContentPartPr/>
                <p14:nvPr/>
              </p14:nvContentPartPr>
              <p14:xfrm>
                <a:off x="6843109" y="5024782"/>
                <a:ext cx="66600" cy="93960"/>
              </p14:xfrm>
            </p:contentPart>
          </mc:Choice>
          <mc:Fallback xmlns="">
            <p:pic>
              <p:nvPicPr>
                <p:cNvPr id="400" name="Freihand 399">
                  <a:extLst>
                    <a:ext uri="{FF2B5EF4-FFF2-40B4-BE49-F238E27FC236}">
                      <a16:creationId xmlns:a16="http://schemas.microsoft.com/office/drawing/2014/main" id="{E938B0E7-20B5-20D0-9393-234FC3E21E61}"/>
                    </a:ext>
                  </a:extLst>
                </p:cNvPr>
                <p:cNvPicPr/>
                <p:nvPr/>
              </p:nvPicPr>
              <p:blipFill>
                <a:blip r:embed="rId641"/>
                <a:stretch>
                  <a:fillRect/>
                </a:stretch>
              </p:blipFill>
              <p:spPr>
                <a:xfrm>
                  <a:off x="6834109" y="5016142"/>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2" name="Freihand 401">
                  <a:extLst>
                    <a:ext uri="{FF2B5EF4-FFF2-40B4-BE49-F238E27FC236}">
                      <a16:creationId xmlns:a16="http://schemas.microsoft.com/office/drawing/2014/main" id="{FFCD67C3-366B-DCD8-AF1D-01F26F3DBFB5}"/>
                    </a:ext>
                  </a:extLst>
                </p14:cNvPr>
                <p14:cNvContentPartPr/>
                <p14:nvPr/>
              </p14:nvContentPartPr>
              <p14:xfrm>
                <a:off x="6840229" y="4901302"/>
                <a:ext cx="246960" cy="395640"/>
              </p14:xfrm>
            </p:contentPart>
          </mc:Choice>
          <mc:Fallback xmlns="">
            <p:pic>
              <p:nvPicPr>
                <p:cNvPr id="402" name="Freihand 401">
                  <a:extLst>
                    <a:ext uri="{FF2B5EF4-FFF2-40B4-BE49-F238E27FC236}">
                      <a16:creationId xmlns:a16="http://schemas.microsoft.com/office/drawing/2014/main" id="{FFCD67C3-366B-DCD8-AF1D-01F26F3DBFB5}"/>
                    </a:ext>
                  </a:extLst>
                </p:cNvPr>
                <p:cNvPicPr/>
                <p:nvPr/>
              </p:nvPicPr>
              <p:blipFill>
                <a:blip r:embed="rId643"/>
                <a:stretch>
                  <a:fillRect/>
                </a:stretch>
              </p:blipFill>
              <p:spPr>
                <a:xfrm>
                  <a:off x="6831589" y="4892662"/>
                  <a:ext cx="2646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4" name="Freihand 403">
                  <a:extLst>
                    <a:ext uri="{FF2B5EF4-FFF2-40B4-BE49-F238E27FC236}">
                      <a16:creationId xmlns:a16="http://schemas.microsoft.com/office/drawing/2014/main" id="{54A1D8B9-A94F-4AD7-70EC-3F697EA49A8E}"/>
                    </a:ext>
                  </a:extLst>
                </p14:cNvPr>
                <p14:cNvContentPartPr/>
                <p14:nvPr/>
              </p14:nvContentPartPr>
              <p14:xfrm>
                <a:off x="7305709" y="4867102"/>
                <a:ext cx="135000" cy="211680"/>
              </p14:xfrm>
            </p:contentPart>
          </mc:Choice>
          <mc:Fallback xmlns="">
            <p:pic>
              <p:nvPicPr>
                <p:cNvPr id="404" name="Freihand 403">
                  <a:extLst>
                    <a:ext uri="{FF2B5EF4-FFF2-40B4-BE49-F238E27FC236}">
                      <a16:creationId xmlns:a16="http://schemas.microsoft.com/office/drawing/2014/main" id="{54A1D8B9-A94F-4AD7-70EC-3F697EA49A8E}"/>
                    </a:ext>
                  </a:extLst>
                </p:cNvPr>
                <p:cNvPicPr/>
                <p:nvPr/>
              </p:nvPicPr>
              <p:blipFill>
                <a:blip r:embed="rId645"/>
                <a:stretch>
                  <a:fillRect/>
                </a:stretch>
              </p:blipFill>
              <p:spPr>
                <a:xfrm>
                  <a:off x="7296709" y="4858102"/>
                  <a:ext cx="15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5" name="Freihand 404">
                  <a:extLst>
                    <a:ext uri="{FF2B5EF4-FFF2-40B4-BE49-F238E27FC236}">
                      <a16:creationId xmlns:a16="http://schemas.microsoft.com/office/drawing/2014/main" id="{BD6E4963-6A8E-B858-55FF-B4D8DF942585}"/>
                    </a:ext>
                  </a:extLst>
                </p14:cNvPr>
                <p14:cNvContentPartPr/>
                <p14:nvPr/>
              </p14:nvContentPartPr>
              <p14:xfrm>
                <a:off x="7366549" y="4854862"/>
                <a:ext cx="121320" cy="221760"/>
              </p14:xfrm>
            </p:contentPart>
          </mc:Choice>
          <mc:Fallback xmlns="">
            <p:pic>
              <p:nvPicPr>
                <p:cNvPr id="405" name="Freihand 404">
                  <a:extLst>
                    <a:ext uri="{FF2B5EF4-FFF2-40B4-BE49-F238E27FC236}">
                      <a16:creationId xmlns:a16="http://schemas.microsoft.com/office/drawing/2014/main" id="{BD6E4963-6A8E-B858-55FF-B4D8DF942585}"/>
                    </a:ext>
                  </a:extLst>
                </p:cNvPr>
                <p:cNvPicPr/>
                <p:nvPr/>
              </p:nvPicPr>
              <p:blipFill>
                <a:blip r:embed="rId647"/>
                <a:stretch>
                  <a:fillRect/>
                </a:stretch>
              </p:blipFill>
              <p:spPr>
                <a:xfrm>
                  <a:off x="7357909" y="4846222"/>
                  <a:ext cx="138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6" name="Freihand 405">
                  <a:extLst>
                    <a:ext uri="{FF2B5EF4-FFF2-40B4-BE49-F238E27FC236}">
                      <a16:creationId xmlns:a16="http://schemas.microsoft.com/office/drawing/2014/main" id="{24E7D578-83AB-DBE8-1A80-E897E40012E4}"/>
                    </a:ext>
                  </a:extLst>
                </p14:cNvPr>
                <p14:cNvContentPartPr/>
                <p14:nvPr/>
              </p14:nvContentPartPr>
              <p14:xfrm>
                <a:off x="7630789" y="4867102"/>
                <a:ext cx="208800" cy="271080"/>
              </p14:xfrm>
            </p:contentPart>
          </mc:Choice>
          <mc:Fallback xmlns="">
            <p:pic>
              <p:nvPicPr>
                <p:cNvPr id="406" name="Freihand 405">
                  <a:extLst>
                    <a:ext uri="{FF2B5EF4-FFF2-40B4-BE49-F238E27FC236}">
                      <a16:creationId xmlns:a16="http://schemas.microsoft.com/office/drawing/2014/main" id="{24E7D578-83AB-DBE8-1A80-E897E40012E4}"/>
                    </a:ext>
                  </a:extLst>
                </p:cNvPr>
                <p:cNvPicPr/>
                <p:nvPr/>
              </p:nvPicPr>
              <p:blipFill>
                <a:blip r:embed="rId649"/>
                <a:stretch>
                  <a:fillRect/>
                </a:stretch>
              </p:blipFill>
              <p:spPr>
                <a:xfrm>
                  <a:off x="7622149" y="4858462"/>
                  <a:ext cx="226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7" name="Freihand 406">
                  <a:extLst>
                    <a:ext uri="{FF2B5EF4-FFF2-40B4-BE49-F238E27FC236}">
                      <a16:creationId xmlns:a16="http://schemas.microsoft.com/office/drawing/2014/main" id="{DB5D55D6-D35E-7860-52BD-A10CF7EEDD94}"/>
                    </a:ext>
                  </a:extLst>
                </p14:cNvPr>
                <p14:cNvContentPartPr/>
                <p14:nvPr/>
              </p14:nvContentPartPr>
              <p14:xfrm>
                <a:off x="7740229" y="4823182"/>
                <a:ext cx="207360" cy="283680"/>
              </p14:xfrm>
            </p:contentPart>
          </mc:Choice>
          <mc:Fallback xmlns="">
            <p:pic>
              <p:nvPicPr>
                <p:cNvPr id="407" name="Freihand 406">
                  <a:extLst>
                    <a:ext uri="{FF2B5EF4-FFF2-40B4-BE49-F238E27FC236}">
                      <a16:creationId xmlns:a16="http://schemas.microsoft.com/office/drawing/2014/main" id="{DB5D55D6-D35E-7860-52BD-A10CF7EEDD94}"/>
                    </a:ext>
                  </a:extLst>
                </p:cNvPr>
                <p:cNvPicPr/>
                <p:nvPr/>
              </p:nvPicPr>
              <p:blipFill>
                <a:blip r:embed="rId651"/>
                <a:stretch>
                  <a:fillRect/>
                </a:stretch>
              </p:blipFill>
              <p:spPr>
                <a:xfrm>
                  <a:off x="7731589" y="4814182"/>
                  <a:ext cx="2250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9" name="Freihand 408">
                  <a:extLst>
                    <a:ext uri="{FF2B5EF4-FFF2-40B4-BE49-F238E27FC236}">
                      <a16:creationId xmlns:a16="http://schemas.microsoft.com/office/drawing/2014/main" id="{F7E156C7-0BDD-64C7-38E1-554D3909FEF6}"/>
                    </a:ext>
                  </a:extLst>
                </p14:cNvPr>
                <p14:cNvContentPartPr/>
                <p14:nvPr/>
              </p14:nvContentPartPr>
              <p14:xfrm>
                <a:off x="5441629" y="5547142"/>
                <a:ext cx="182160" cy="34560"/>
              </p14:xfrm>
            </p:contentPart>
          </mc:Choice>
          <mc:Fallback xmlns="">
            <p:pic>
              <p:nvPicPr>
                <p:cNvPr id="409" name="Freihand 408">
                  <a:extLst>
                    <a:ext uri="{FF2B5EF4-FFF2-40B4-BE49-F238E27FC236}">
                      <a16:creationId xmlns:a16="http://schemas.microsoft.com/office/drawing/2014/main" id="{F7E156C7-0BDD-64C7-38E1-554D3909FEF6}"/>
                    </a:ext>
                  </a:extLst>
                </p:cNvPr>
                <p:cNvPicPr/>
                <p:nvPr/>
              </p:nvPicPr>
              <p:blipFill>
                <a:blip r:embed="rId653"/>
                <a:stretch>
                  <a:fillRect/>
                </a:stretch>
              </p:blipFill>
              <p:spPr>
                <a:xfrm>
                  <a:off x="5432629" y="5538502"/>
                  <a:ext cx="199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0" name="Freihand 409">
                  <a:extLst>
                    <a:ext uri="{FF2B5EF4-FFF2-40B4-BE49-F238E27FC236}">
                      <a16:creationId xmlns:a16="http://schemas.microsoft.com/office/drawing/2014/main" id="{43784F5D-E5DF-D667-8850-E1A8AC86090B}"/>
                    </a:ext>
                  </a:extLst>
                </p14:cNvPr>
                <p14:cNvContentPartPr/>
                <p14:nvPr/>
              </p14:nvContentPartPr>
              <p14:xfrm>
                <a:off x="5455309" y="5616262"/>
                <a:ext cx="183600" cy="56520"/>
              </p14:xfrm>
            </p:contentPart>
          </mc:Choice>
          <mc:Fallback xmlns="">
            <p:pic>
              <p:nvPicPr>
                <p:cNvPr id="410" name="Freihand 409">
                  <a:extLst>
                    <a:ext uri="{FF2B5EF4-FFF2-40B4-BE49-F238E27FC236}">
                      <a16:creationId xmlns:a16="http://schemas.microsoft.com/office/drawing/2014/main" id="{43784F5D-E5DF-D667-8850-E1A8AC86090B}"/>
                    </a:ext>
                  </a:extLst>
                </p:cNvPr>
                <p:cNvPicPr/>
                <p:nvPr/>
              </p:nvPicPr>
              <p:blipFill>
                <a:blip r:embed="rId655"/>
                <a:stretch>
                  <a:fillRect/>
                </a:stretch>
              </p:blipFill>
              <p:spPr>
                <a:xfrm>
                  <a:off x="5446669" y="5607622"/>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1" name="Freihand 410">
                  <a:extLst>
                    <a:ext uri="{FF2B5EF4-FFF2-40B4-BE49-F238E27FC236}">
                      <a16:creationId xmlns:a16="http://schemas.microsoft.com/office/drawing/2014/main" id="{E855A164-4B99-EFAE-AAE3-5CCD8A97E0FC}"/>
                    </a:ext>
                  </a:extLst>
                </p14:cNvPr>
                <p14:cNvContentPartPr/>
                <p14:nvPr/>
              </p14:nvContentPartPr>
              <p14:xfrm>
                <a:off x="5683909" y="5453182"/>
                <a:ext cx="78120" cy="294120"/>
              </p14:xfrm>
            </p:contentPart>
          </mc:Choice>
          <mc:Fallback xmlns="">
            <p:pic>
              <p:nvPicPr>
                <p:cNvPr id="411" name="Freihand 410">
                  <a:extLst>
                    <a:ext uri="{FF2B5EF4-FFF2-40B4-BE49-F238E27FC236}">
                      <a16:creationId xmlns:a16="http://schemas.microsoft.com/office/drawing/2014/main" id="{E855A164-4B99-EFAE-AAE3-5CCD8A97E0FC}"/>
                    </a:ext>
                  </a:extLst>
                </p:cNvPr>
                <p:cNvPicPr/>
                <p:nvPr/>
              </p:nvPicPr>
              <p:blipFill>
                <a:blip r:embed="rId657"/>
                <a:stretch>
                  <a:fillRect/>
                </a:stretch>
              </p:blipFill>
              <p:spPr>
                <a:xfrm>
                  <a:off x="5675269" y="5444542"/>
                  <a:ext cx="957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3" name="Freihand 412">
                  <a:extLst>
                    <a:ext uri="{FF2B5EF4-FFF2-40B4-BE49-F238E27FC236}">
                      <a16:creationId xmlns:a16="http://schemas.microsoft.com/office/drawing/2014/main" id="{ED10B9CC-A7FA-0DC3-8FE5-2EF864B03693}"/>
                    </a:ext>
                  </a:extLst>
                </p14:cNvPr>
                <p14:cNvContentPartPr/>
                <p14:nvPr/>
              </p14:nvContentPartPr>
              <p14:xfrm>
                <a:off x="5922589" y="5383702"/>
                <a:ext cx="154800" cy="251280"/>
              </p14:xfrm>
            </p:contentPart>
          </mc:Choice>
          <mc:Fallback xmlns="">
            <p:pic>
              <p:nvPicPr>
                <p:cNvPr id="413" name="Freihand 412">
                  <a:extLst>
                    <a:ext uri="{FF2B5EF4-FFF2-40B4-BE49-F238E27FC236}">
                      <a16:creationId xmlns:a16="http://schemas.microsoft.com/office/drawing/2014/main" id="{ED10B9CC-A7FA-0DC3-8FE5-2EF864B03693}"/>
                    </a:ext>
                  </a:extLst>
                </p:cNvPr>
                <p:cNvPicPr/>
                <p:nvPr/>
              </p:nvPicPr>
              <p:blipFill>
                <a:blip r:embed="rId659"/>
                <a:stretch>
                  <a:fillRect/>
                </a:stretch>
              </p:blipFill>
              <p:spPr>
                <a:xfrm>
                  <a:off x="5913949" y="5375062"/>
                  <a:ext cx="172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4" name="Freihand 413">
                  <a:extLst>
                    <a:ext uri="{FF2B5EF4-FFF2-40B4-BE49-F238E27FC236}">
                      <a16:creationId xmlns:a16="http://schemas.microsoft.com/office/drawing/2014/main" id="{185AB654-4A5A-0BB2-7E23-2811748EF921}"/>
                    </a:ext>
                  </a:extLst>
                </p14:cNvPr>
                <p14:cNvContentPartPr/>
                <p14:nvPr/>
              </p14:nvContentPartPr>
              <p14:xfrm>
                <a:off x="6101149" y="5344462"/>
                <a:ext cx="272160" cy="221040"/>
              </p14:xfrm>
            </p:contentPart>
          </mc:Choice>
          <mc:Fallback xmlns="">
            <p:pic>
              <p:nvPicPr>
                <p:cNvPr id="414" name="Freihand 413">
                  <a:extLst>
                    <a:ext uri="{FF2B5EF4-FFF2-40B4-BE49-F238E27FC236}">
                      <a16:creationId xmlns:a16="http://schemas.microsoft.com/office/drawing/2014/main" id="{185AB654-4A5A-0BB2-7E23-2811748EF921}"/>
                    </a:ext>
                  </a:extLst>
                </p:cNvPr>
                <p:cNvPicPr/>
                <p:nvPr/>
              </p:nvPicPr>
              <p:blipFill>
                <a:blip r:embed="rId661"/>
                <a:stretch>
                  <a:fillRect/>
                </a:stretch>
              </p:blipFill>
              <p:spPr>
                <a:xfrm>
                  <a:off x="6092149" y="5335822"/>
                  <a:ext cx="289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5" name="Freihand 414">
                  <a:extLst>
                    <a:ext uri="{FF2B5EF4-FFF2-40B4-BE49-F238E27FC236}">
                      <a16:creationId xmlns:a16="http://schemas.microsoft.com/office/drawing/2014/main" id="{5A956F4E-8022-EDB3-F871-4315264DF2CC}"/>
                    </a:ext>
                  </a:extLst>
                </p14:cNvPr>
                <p14:cNvContentPartPr/>
                <p14:nvPr/>
              </p14:nvContentPartPr>
              <p14:xfrm>
                <a:off x="6347389" y="5470462"/>
                <a:ext cx="47160" cy="70920"/>
              </p14:xfrm>
            </p:contentPart>
          </mc:Choice>
          <mc:Fallback xmlns="">
            <p:pic>
              <p:nvPicPr>
                <p:cNvPr id="415" name="Freihand 414">
                  <a:extLst>
                    <a:ext uri="{FF2B5EF4-FFF2-40B4-BE49-F238E27FC236}">
                      <a16:creationId xmlns:a16="http://schemas.microsoft.com/office/drawing/2014/main" id="{5A956F4E-8022-EDB3-F871-4315264DF2CC}"/>
                    </a:ext>
                  </a:extLst>
                </p:cNvPr>
                <p:cNvPicPr/>
                <p:nvPr/>
              </p:nvPicPr>
              <p:blipFill>
                <a:blip r:embed="rId663"/>
                <a:stretch>
                  <a:fillRect/>
                </a:stretch>
              </p:blipFill>
              <p:spPr>
                <a:xfrm>
                  <a:off x="6338749" y="5461462"/>
                  <a:ext cx="64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6" name="Freihand 415">
                  <a:extLst>
                    <a:ext uri="{FF2B5EF4-FFF2-40B4-BE49-F238E27FC236}">
                      <a16:creationId xmlns:a16="http://schemas.microsoft.com/office/drawing/2014/main" id="{E1A34890-7D4D-89A2-FD81-5E9E5AEF478C}"/>
                    </a:ext>
                  </a:extLst>
                </p14:cNvPr>
                <p14:cNvContentPartPr/>
                <p14:nvPr/>
              </p14:nvContentPartPr>
              <p14:xfrm>
                <a:off x="6419749" y="5292262"/>
                <a:ext cx="194760" cy="240120"/>
              </p14:xfrm>
            </p:contentPart>
          </mc:Choice>
          <mc:Fallback xmlns="">
            <p:pic>
              <p:nvPicPr>
                <p:cNvPr id="416" name="Freihand 415">
                  <a:extLst>
                    <a:ext uri="{FF2B5EF4-FFF2-40B4-BE49-F238E27FC236}">
                      <a16:creationId xmlns:a16="http://schemas.microsoft.com/office/drawing/2014/main" id="{E1A34890-7D4D-89A2-FD81-5E9E5AEF478C}"/>
                    </a:ext>
                  </a:extLst>
                </p:cNvPr>
                <p:cNvPicPr/>
                <p:nvPr/>
              </p:nvPicPr>
              <p:blipFill>
                <a:blip r:embed="rId665"/>
                <a:stretch>
                  <a:fillRect/>
                </a:stretch>
              </p:blipFill>
              <p:spPr>
                <a:xfrm>
                  <a:off x="6411109" y="5283622"/>
                  <a:ext cx="212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7" name="Freihand 416">
                  <a:extLst>
                    <a:ext uri="{FF2B5EF4-FFF2-40B4-BE49-F238E27FC236}">
                      <a16:creationId xmlns:a16="http://schemas.microsoft.com/office/drawing/2014/main" id="{EDFCD392-08C7-7AF8-F881-0EC701693D90}"/>
                    </a:ext>
                  </a:extLst>
                </p14:cNvPr>
                <p14:cNvContentPartPr/>
                <p14:nvPr/>
              </p14:nvContentPartPr>
              <p14:xfrm>
                <a:off x="6829429" y="5357782"/>
                <a:ext cx="34560" cy="195840"/>
              </p14:xfrm>
            </p:contentPart>
          </mc:Choice>
          <mc:Fallback xmlns="">
            <p:pic>
              <p:nvPicPr>
                <p:cNvPr id="417" name="Freihand 416">
                  <a:extLst>
                    <a:ext uri="{FF2B5EF4-FFF2-40B4-BE49-F238E27FC236}">
                      <a16:creationId xmlns:a16="http://schemas.microsoft.com/office/drawing/2014/main" id="{EDFCD392-08C7-7AF8-F881-0EC701693D90}"/>
                    </a:ext>
                  </a:extLst>
                </p:cNvPr>
                <p:cNvPicPr/>
                <p:nvPr/>
              </p:nvPicPr>
              <p:blipFill>
                <a:blip r:embed="rId667"/>
                <a:stretch>
                  <a:fillRect/>
                </a:stretch>
              </p:blipFill>
              <p:spPr>
                <a:xfrm>
                  <a:off x="6820789" y="5349142"/>
                  <a:ext cx="52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8" name="Freihand 417">
                  <a:extLst>
                    <a:ext uri="{FF2B5EF4-FFF2-40B4-BE49-F238E27FC236}">
                      <a16:creationId xmlns:a16="http://schemas.microsoft.com/office/drawing/2014/main" id="{2C5A443E-1E85-9F28-A239-33BC1BDAACF4}"/>
                    </a:ext>
                  </a:extLst>
                </p14:cNvPr>
                <p14:cNvContentPartPr/>
                <p14:nvPr/>
              </p14:nvContentPartPr>
              <p14:xfrm>
                <a:off x="6710269" y="5377942"/>
                <a:ext cx="235440" cy="201960"/>
              </p14:xfrm>
            </p:contentPart>
          </mc:Choice>
          <mc:Fallback xmlns="">
            <p:pic>
              <p:nvPicPr>
                <p:cNvPr id="418" name="Freihand 417">
                  <a:extLst>
                    <a:ext uri="{FF2B5EF4-FFF2-40B4-BE49-F238E27FC236}">
                      <a16:creationId xmlns:a16="http://schemas.microsoft.com/office/drawing/2014/main" id="{2C5A443E-1E85-9F28-A239-33BC1BDAACF4}"/>
                    </a:ext>
                  </a:extLst>
                </p:cNvPr>
                <p:cNvPicPr/>
                <p:nvPr/>
              </p:nvPicPr>
              <p:blipFill>
                <a:blip r:embed="rId669"/>
                <a:stretch>
                  <a:fillRect/>
                </a:stretch>
              </p:blipFill>
              <p:spPr>
                <a:xfrm>
                  <a:off x="6701629" y="5368942"/>
                  <a:ext cx="253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9" name="Freihand 418">
                  <a:extLst>
                    <a:ext uri="{FF2B5EF4-FFF2-40B4-BE49-F238E27FC236}">
                      <a16:creationId xmlns:a16="http://schemas.microsoft.com/office/drawing/2014/main" id="{8408B6A7-8E61-1D4F-FAEE-51B41BA672A3}"/>
                    </a:ext>
                  </a:extLst>
                </p14:cNvPr>
                <p14:cNvContentPartPr/>
                <p14:nvPr/>
              </p14:nvContentPartPr>
              <p14:xfrm>
                <a:off x="7146949" y="5343742"/>
                <a:ext cx="59040" cy="201240"/>
              </p14:xfrm>
            </p:contentPart>
          </mc:Choice>
          <mc:Fallback xmlns="">
            <p:pic>
              <p:nvPicPr>
                <p:cNvPr id="419" name="Freihand 418">
                  <a:extLst>
                    <a:ext uri="{FF2B5EF4-FFF2-40B4-BE49-F238E27FC236}">
                      <a16:creationId xmlns:a16="http://schemas.microsoft.com/office/drawing/2014/main" id="{8408B6A7-8E61-1D4F-FAEE-51B41BA672A3}"/>
                    </a:ext>
                  </a:extLst>
                </p:cNvPr>
                <p:cNvPicPr/>
                <p:nvPr/>
              </p:nvPicPr>
              <p:blipFill>
                <a:blip r:embed="rId671"/>
                <a:stretch>
                  <a:fillRect/>
                </a:stretch>
              </p:blipFill>
              <p:spPr>
                <a:xfrm>
                  <a:off x="7137949" y="5335102"/>
                  <a:ext cx="76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0" name="Freihand 419">
                  <a:extLst>
                    <a:ext uri="{FF2B5EF4-FFF2-40B4-BE49-F238E27FC236}">
                      <a16:creationId xmlns:a16="http://schemas.microsoft.com/office/drawing/2014/main" id="{176A475C-8099-D4FC-98F1-37E8A50530F5}"/>
                    </a:ext>
                  </a:extLst>
                </p14:cNvPr>
                <p14:cNvContentPartPr/>
                <p14:nvPr/>
              </p14:nvContentPartPr>
              <p14:xfrm>
                <a:off x="7278709" y="5384782"/>
                <a:ext cx="87480" cy="160920"/>
              </p14:xfrm>
            </p:contentPart>
          </mc:Choice>
          <mc:Fallback xmlns="">
            <p:pic>
              <p:nvPicPr>
                <p:cNvPr id="420" name="Freihand 419">
                  <a:extLst>
                    <a:ext uri="{FF2B5EF4-FFF2-40B4-BE49-F238E27FC236}">
                      <a16:creationId xmlns:a16="http://schemas.microsoft.com/office/drawing/2014/main" id="{176A475C-8099-D4FC-98F1-37E8A50530F5}"/>
                    </a:ext>
                  </a:extLst>
                </p:cNvPr>
                <p:cNvPicPr/>
                <p:nvPr/>
              </p:nvPicPr>
              <p:blipFill>
                <a:blip r:embed="rId673"/>
                <a:stretch>
                  <a:fillRect/>
                </a:stretch>
              </p:blipFill>
              <p:spPr>
                <a:xfrm>
                  <a:off x="7270069" y="5375782"/>
                  <a:ext cx="10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1" name="Freihand 420">
                  <a:extLst>
                    <a:ext uri="{FF2B5EF4-FFF2-40B4-BE49-F238E27FC236}">
                      <a16:creationId xmlns:a16="http://schemas.microsoft.com/office/drawing/2014/main" id="{149EFCE6-7DE8-061E-CA99-376D9BCD1A33}"/>
                    </a:ext>
                  </a:extLst>
                </p14:cNvPr>
                <p14:cNvContentPartPr/>
                <p14:nvPr/>
              </p14:nvContentPartPr>
              <p14:xfrm>
                <a:off x="7500829" y="5347342"/>
                <a:ext cx="406800" cy="179640"/>
              </p14:xfrm>
            </p:contentPart>
          </mc:Choice>
          <mc:Fallback xmlns="">
            <p:pic>
              <p:nvPicPr>
                <p:cNvPr id="421" name="Freihand 420">
                  <a:extLst>
                    <a:ext uri="{FF2B5EF4-FFF2-40B4-BE49-F238E27FC236}">
                      <a16:creationId xmlns:a16="http://schemas.microsoft.com/office/drawing/2014/main" id="{149EFCE6-7DE8-061E-CA99-376D9BCD1A33}"/>
                    </a:ext>
                  </a:extLst>
                </p:cNvPr>
                <p:cNvPicPr/>
                <p:nvPr/>
              </p:nvPicPr>
              <p:blipFill>
                <a:blip r:embed="rId675"/>
                <a:stretch>
                  <a:fillRect/>
                </a:stretch>
              </p:blipFill>
              <p:spPr>
                <a:xfrm>
                  <a:off x="7491829" y="5338702"/>
                  <a:ext cx="424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2" name="Freihand 421">
                  <a:extLst>
                    <a:ext uri="{FF2B5EF4-FFF2-40B4-BE49-F238E27FC236}">
                      <a16:creationId xmlns:a16="http://schemas.microsoft.com/office/drawing/2014/main" id="{E0E13EA5-24BE-1EBF-AF1D-019677136F3A}"/>
                    </a:ext>
                  </a:extLst>
                </p14:cNvPr>
                <p14:cNvContentPartPr/>
                <p14:nvPr/>
              </p14:nvContentPartPr>
              <p14:xfrm>
                <a:off x="7959109" y="5217382"/>
                <a:ext cx="167760" cy="217800"/>
              </p14:xfrm>
            </p:contentPart>
          </mc:Choice>
          <mc:Fallback xmlns="">
            <p:pic>
              <p:nvPicPr>
                <p:cNvPr id="422" name="Freihand 421">
                  <a:extLst>
                    <a:ext uri="{FF2B5EF4-FFF2-40B4-BE49-F238E27FC236}">
                      <a16:creationId xmlns:a16="http://schemas.microsoft.com/office/drawing/2014/main" id="{E0E13EA5-24BE-1EBF-AF1D-019677136F3A}"/>
                    </a:ext>
                  </a:extLst>
                </p:cNvPr>
                <p:cNvPicPr/>
                <p:nvPr/>
              </p:nvPicPr>
              <p:blipFill>
                <a:blip r:embed="rId677"/>
                <a:stretch>
                  <a:fillRect/>
                </a:stretch>
              </p:blipFill>
              <p:spPr>
                <a:xfrm>
                  <a:off x="7950469" y="5208382"/>
                  <a:ext cx="185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4" name="Freihand 423">
                  <a:extLst>
                    <a:ext uri="{FF2B5EF4-FFF2-40B4-BE49-F238E27FC236}">
                      <a16:creationId xmlns:a16="http://schemas.microsoft.com/office/drawing/2014/main" id="{F77DE9E1-45A6-C1BA-B6FD-64A9BEE73AEB}"/>
                    </a:ext>
                  </a:extLst>
                </p14:cNvPr>
                <p14:cNvContentPartPr/>
                <p14:nvPr/>
              </p14:nvContentPartPr>
              <p14:xfrm>
                <a:off x="5501389" y="5984182"/>
                <a:ext cx="197280" cy="94680"/>
              </p14:xfrm>
            </p:contentPart>
          </mc:Choice>
          <mc:Fallback xmlns="">
            <p:pic>
              <p:nvPicPr>
                <p:cNvPr id="424" name="Freihand 423">
                  <a:extLst>
                    <a:ext uri="{FF2B5EF4-FFF2-40B4-BE49-F238E27FC236}">
                      <a16:creationId xmlns:a16="http://schemas.microsoft.com/office/drawing/2014/main" id="{F77DE9E1-45A6-C1BA-B6FD-64A9BEE73AEB}"/>
                    </a:ext>
                  </a:extLst>
                </p:cNvPr>
                <p:cNvPicPr/>
                <p:nvPr/>
              </p:nvPicPr>
              <p:blipFill>
                <a:blip r:embed="rId679"/>
                <a:stretch>
                  <a:fillRect/>
                </a:stretch>
              </p:blipFill>
              <p:spPr>
                <a:xfrm>
                  <a:off x="5492749" y="5975182"/>
                  <a:ext cx="214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5" name="Freihand 424">
                  <a:extLst>
                    <a:ext uri="{FF2B5EF4-FFF2-40B4-BE49-F238E27FC236}">
                      <a16:creationId xmlns:a16="http://schemas.microsoft.com/office/drawing/2014/main" id="{1F1D1F29-0C33-AFAE-45D8-D0CF5C873DAA}"/>
                    </a:ext>
                  </a:extLst>
                </p14:cNvPr>
                <p14:cNvContentPartPr/>
                <p14:nvPr/>
              </p14:nvContentPartPr>
              <p14:xfrm>
                <a:off x="5762389" y="5875822"/>
                <a:ext cx="325440" cy="173160"/>
              </p14:xfrm>
            </p:contentPart>
          </mc:Choice>
          <mc:Fallback xmlns="">
            <p:pic>
              <p:nvPicPr>
                <p:cNvPr id="425" name="Freihand 424">
                  <a:extLst>
                    <a:ext uri="{FF2B5EF4-FFF2-40B4-BE49-F238E27FC236}">
                      <a16:creationId xmlns:a16="http://schemas.microsoft.com/office/drawing/2014/main" id="{1F1D1F29-0C33-AFAE-45D8-D0CF5C873DAA}"/>
                    </a:ext>
                  </a:extLst>
                </p:cNvPr>
                <p:cNvPicPr/>
                <p:nvPr/>
              </p:nvPicPr>
              <p:blipFill>
                <a:blip r:embed="rId681"/>
                <a:stretch>
                  <a:fillRect/>
                </a:stretch>
              </p:blipFill>
              <p:spPr>
                <a:xfrm>
                  <a:off x="5753389" y="5867182"/>
                  <a:ext cx="343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6" name="Freihand 425">
                  <a:extLst>
                    <a:ext uri="{FF2B5EF4-FFF2-40B4-BE49-F238E27FC236}">
                      <a16:creationId xmlns:a16="http://schemas.microsoft.com/office/drawing/2014/main" id="{D839D18E-D3B3-A6BD-8264-47B3DBA2C585}"/>
                    </a:ext>
                  </a:extLst>
                </p14:cNvPr>
                <p14:cNvContentPartPr/>
                <p14:nvPr/>
              </p14:nvContentPartPr>
              <p14:xfrm>
                <a:off x="6364669" y="5843782"/>
                <a:ext cx="101160" cy="158040"/>
              </p14:xfrm>
            </p:contentPart>
          </mc:Choice>
          <mc:Fallback xmlns="">
            <p:pic>
              <p:nvPicPr>
                <p:cNvPr id="426" name="Freihand 425">
                  <a:extLst>
                    <a:ext uri="{FF2B5EF4-FFF2-40B4-BE49-F238E27FC236}">
                      <a16:creationId xmlns:a16="http://schemas.microsoft.com/office/drawing/2014/main" id="{D839D18E-D3B3-A6BD-8264-47B3DBA2C585}"/>
                    </a:ext>
                  </a:extLst>
                </p:cNvPr>
                <p:cNvPicPr/>
                <p:nvPr/>
              </p:nvPicPr>
              <p:blipFill>
                <a:blip r:embed="rId683"/>
                <a:stretch>
                  <a:fillRect/>
                </a:stretch>
              </p:blipFill>
              <p:spPr>
                <a:xfrm>
                  <a:off x="6356029" y="5835142"/>
                  <a:ext cx="118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7" name="Freihand 426">
                  <a:extLst>
                    <a:ext uri="{FF2B5EF4-FFF2-40B4-BE49-F238E27FC236}">
                      <a16:creationId xmlns:a16="http://schemas.microsoft.com/office/drawing/2014/main" id="{A9BD9323-9C54-9B9C-9056-DBF6815486B8}"/>
                    </a:ext>
                  </a:extLst>
                </p14:cNvPr>
                <p14:cNvContentPartPr/>
                <p14:nvPr/>
              </p14:nvContentPartPr>
              <p14:xfrm>
                <a:off x="6517309" y="5877262"/>
                <a:ext cx="340920" cy="88560"/>
              </p14:xfrm>
            </p:contentPart>
          </mc:Choice>
          <mc:Fallback xmlns="">
            <p:pic>
              <p:nvPicPr>
                <p:cNvPr id="427" name="Freihand 426">
                  <a:extLst>
                    <a:ext uri="{FF2B5EF4-FFF2-40B4-BE49-F238E27FC236}">
                      <a16:creationId xmlns:a16="http://schemas.microsoft.com/office/drawing/2014/main" id="{A9BD9323-9C54-9B9C-9056-DBF6815486B8}"/>
                    </a:ext>
                  </a:extLst>
                </p:cNvPr>
                <p:cNvPicPr/>
                <p:nvPr/>
              </p:nvPicPr>
              <p:blipFill>
                <a:blip r:embed="rId685"/>
                <a:stretch>
                  <a:fillRect/>
                </a:stretch>
              </p:blipFill>
              <p:spPr>
                <a:xfrm>
                  <a:off x="6508309" y="5868622"/>
                  <a:ext cx="358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30" name="Freihand 429">
                  <a:extLst>
                    <a:ext uri="{FF2B5EF4-FFF2-40B4-BE49-F238E27FC236}">
                      <a16:creationId xmlns:a16="http://schemas.microsoft.com/office/drawing/2014/main" id="{593A52A1-B1ED-8510-682F-04CB2F68DFE9}"/>
                    </a:ext>
                  </a:extLst>
                </p14:cNvPr>
                <p14:cNvContentPartPr/>
                <p14:nvPr/>
              </p14:nvContentPartPr>
              <p14:xfrm>
                <a:off x="6947149" y="5846302"/>
                <a:ext cx="126000" cy="188640"/>
              </p14:xfrm>
            </p:contentPart>
          </mc:Choice>
          <mc:Fallback xmlns="">
            <p:pic>
              <p:nvPicPr>
                <p:cNvPr id="430" name="Freihand 429">
                  <a:extLst>
                    <a:ext uri="{FF2B5EF4-FFF2-40B4-BE49-F238E27FC236}">
                      <a16:creationId xmlns:a16="http://schemas.microsoft.com/office/drawing/2014/main" id="{593A52A1-B1ED-8510-682F-04CB2F68DFE9}"/>
                    </a:ext>
                  </a:extLst>
                </p:cNvPr>
                <p:cNvPicPr/>
                <p:nvPr/>
              </p:nvPicPr>
              <p:blipFill>
                <a:blip r:embed="rId687"/>
                <a:stretch>
                  <a:fillRect/>
                </a:stretch>
              </p:blipFill>
              <p:spPr>
                <a:xfrm>
                  <a:off x="6938149" y="5837662"/>
                  <a:ext cx="143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31" name="Freihand 430">
                  <a:extLst>
                    <a:ext uri="{FF2B5EF4-FFF2-40B4-BE49-F238E27FC236}">
                      <a16:creationId xmlns:a16="http://schemas.microsoft.com/office/drawing/2014/main" id="{CAE887F6-7F88-D6D4-6893-3B610F1C79D1}"/>
                    </a:ext>
                  </a:extLst>
                </p14:cNvPr>
                <p14:cNvContentPartPr/>
                <p14:nvPr/>
              </p14:nvContentPartPr>
              <p14:xfrm>
                <a:off x="7103389" y="5818222"/>
                <a:ext cx="126360" cy="110880"/>
              </p14:xfrm>
            </p:contentPart>
          </mc:Choice>
          <mc:Fallback xmlns="">
            <p:pic>
              <p:nvPicPr>
                <p:cNvPr id="431" name="Freihand 430">
                  <a:extLst>
                    <a:ext uri="{FF2B5EF4-FFF2-40B4-BE49-F238E27FC236}">
                      <a16:creationId xmlns:a16="http://schemas.microsoft.com/office/drawing/2014/main" id="{CAE887F6-7F88-D6D4-6893-3B610F1C79D1}"/>
                    </a:ext>
                  </a:extLst>
                </p:cNvPr>
                <p:cNvPicPr/>
                <p:nvPr/>
              </p:nvPicPr>
              <p:blipFill>
                <a:blip r:embed="rId689"/>
                <a:stretch>
                  <a:fillRect/>
                </a:stretch>
              </p:blipFill>
              <p:spPr>
                <a:xfrm>
                  <a:off x="7094389" y="5809222"/>
                  <a:ext cx="144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2" name="Freihand 431">
                  <a:extLst>
                    <a:ext uri="{FF2B5EF4-FFF2-40B4-BE49-F238E27FC236}">
                      <a16:creationId xmlns:a16="http://schemas.microsoft.com/office/drawing/2014/main" id="{6D5E647A-7A9F-A280-DA89-30B962E6596C}"/>
                    </a:ext>
                  </a:extLst>
                </p14:cNvPr>
                <p14:cNvContentPartPr/>
                <p14:nvPr/>
              </p14:nvContentPartPr>
              <p14:xfrm>
                <a:off x="7260349" y="5706622"/>
                <a:ext cx="148320" cy="220680"/>
              </p14:xfrm>
            </p:contentPart>
          </mc:Choice>
          <mc:Fallback xmlns="">
            <p:pic>
              <p:nvPicPr>
                <p:cNvPr id="432" name="Freihand 431">
                  <a:extLst>
                    <a:ext uri="{FF2B5EF4-FFF2-40B4-BE49-F238E27FC236}">
                      <a16:creationId xmlns:a16="http://schemas.microsoft.com/office/drawing/2014/main" id="{6D5E647A-7A9F-A280-DA89-30B962E6596C}"/>
                    </a:ext>
                  </a:extLst>
                </p:cNvPr>
                <p:cNvPicPr/>
                <p:nvPr/>
              </p:nvPicPr>
              <p:blipFill>
                <a:blip r:embed="rId691"/>
                <a:stretch>
                  <a:fillRect/>
                </a:stretch>
              </p:blipFill>
              <p:spPr>
                <a:xfrm>
                  <a:off x="7251349" y="5697622"/>
                  <a:ext cx="165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3" name="Freihand 432">
                  <a:extLst>
                    <a:ext uri="{FF2B5EF4-FFF2-40B4-BE49-F238E27FC236}">
                      <a16:creationId xmlns:a16="http://schemas.microsoft.com/office/drawing/2014/main" id="{F6DB8517-60C0-0E85-90A0-9C3DAB4C441B}"/>
                    </a:ext>
                  </a:extLst>
                </p14:cNvPr>
                <p14:cNvContentPartPr/>
                <p14:nvPr/>
              </p14:nvContentPartPr>
              <p14:xfrm>
                <a:off x="7385269" y="5693662"/>
                <a:ext cx="2880" cy="34560"/>
              </p14:xfrm>
            </p:contentPart>
          </mc:Choice>
          <mc:Fallback xmlns="">
            <p:pic>
              <p:nvPicPr>
                <p:cNvPr id="433" name="Freihand 432">
                  <a:extLst>
                    <a:ext uri="{FF2B5EF4-FFF2-40B4-BE49-F238E27FC236}">
                      <a16:creationId xmlns:a16="http://schemas.microsoft.com/office/drawing/2014/main" id="{F6DB8517-60C0-0E85-90A0-9C3DAB4C441B}"/>
                    </a:ext>
                  </a:extLst>
                </p:cNvPr>
                <p:cNvPicPr/>
                <p:nvPr/>
              </p:nvPicPr>
              <p:blipFill>
                <a:blip r:embed="rId693"/>
                <a:stretch>
                  <a:fillRect/>
                </a:stretch>
              </p:blipFill>
              <p:spPr>
                <a:xfrm>
                  <a:off x="7376269" y="5685022"/>
                  <a:ext cx="20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4" name="Freihand 433">
                  <a:extLst>
                    <a:ext uri="{FF2B5EF4-FFF2-40B4-BE49-F238E27FC236}">
                      <a16:creationId xmlns:a16="http://schemas.microsoft.com/office/drawing/2014/main" id="{6397B2C3-904F-98E3-BB6C-DB65AA8A2667}"/>
                    </a:ext>
                  </a:extLst>
                </p14:cNvPr>
                <p14:cNvContentPartPr/>
                <p14:nvPr/>
              </p14:nvContentPartPr>
              <p14:xfrm>
                <a:off x="7489309" y="5638942"/>
                <a:ext cx="362520" cy="255960"/>
              </p14:xfrm>
            </p:contentPart>
          </mc:Choice>
          <mc:Fallback xmlns="">
            <p:pic>
              <p:nvPicPr>
                <p:cNvPr id="434" name="Freihand 433">
                  <a:extLst>
                    <a:ext uri="{FF2B5EF4-FFF2-40B4-BE49-F238E27FC236}">
                      <a16:creationId xmlns:a16="http://schemas.microsoft.com/office/drawing/2014/main" id="{6397B2C3-904F-98E3-BB6C-DB65AA8A2667}"/>
                    </a:ext>
                  </a:extLst>
                </p:cNvPr>
                <p:cNvPicPr/>
                <p:nvPr/>
              </p:nvPicPr>
              <p:blipFill>
                <a:blip r:embed="rId695"/>
                <a:stretch>
                  <a:fillRect/>
                </a:stretch>
              </p:blipFill>
              <p:spPr>
                <a:xfrm>
                  <a:off x="7480309" y="5630302"/>
                  <a:ext cx="3801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5" name="Freihand 434">
                  <a:extLst>
                    <a:ext uri="{FF2B5EF4-FFF2-40B4-BE49-F238E27FC236}">
                      <a16:creationId xmlns:a16="http://schemas.microsoft.com/office/drawing/2014/main" id="{E8174AE2-DA07-1966-19F5-AC3658C8DA65}"/>
                    </a:ext>
                  </a:extLst>
                </p14:cNvPr>
                <p14:cNvContentPartPr/>
                <p14:nvPr/>
              </p14:nvContentPartPr>
              <p14:xfrm>
                <a:off x="7732309" y="5593582"/>
                <a:ext cx="13320" cy="15480"/>
              </p14:xfrm>
            </p:contentPart>
          </mc:Choice>
          <mc:Fallback xmlns="">
            <p:pic>
              <p:nvPicPr>
                <p:cNvPr id="435" name="Freihand 434">
                  <a:extLst>
                    <a:ext uri="{FF2B5EF4-FFF2-40B4-BE49-F238E27FC236}">
                      <a16:creationId xmlns:a16="http://schemas.microsoft.com/office/drawing/2014/main" id="{E8174AE2-DA07-1966-19F5-AC3658C8DA65}"/>
                    </a:ext>
                  </a:extLst>
                </p:cNvPr>
                <p:cNvPicPr/>
                <p:nvPr/>
              </p:nvPicPr>
              <p:blipFill>
                <a:blip r:embed="rId697"/>
                <a:stretch>
                  <a:fillRect/>
                </a:stretch>
              </p:blipFill>
              <p:spPr>
                <a:xfrm>
                  <a:off x="7723669" y="5584942"/>
                  <a:ext cx="30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6" name="Freihand 435">
                  <a:extLst>
                    <a:ext uri="{FF2B5EF4-FFF2-40B4-BE49-F238E27FC236}">
                      <a16:creationId xmlns:a16="http://schemas.microsoft.com/office/drawing/2014/main" id="{D97F0C9A-75C0-DCF1-B919-DE73BFBB9705}"/>
                    </a:ext>
                  </a:extLst>
                </p14:cNvPr>
                <p14:cNvContentPartPr/>
                <p14:nvPr/>
              </p14:nvContentPartPr>
              <p14:xfrm>
                <a:off x="7992589" y="5537782"/>
                <a:ext cx="210960" cy="290520"/>
              </p14:xfrm>
            </p:contentPart>
          </mc:Choice>
          <mc:Fallback xmlns="">
            <p:pic>
              <p:nvPicPr>
                <p:cNvPr id="436" name="Freihand 435">
                  <a:extLst>
                    <a:ext uri="{FF2B5EF4-FFF2-40B4-BE49-F238E27FC236}">
                      <a16:creationId xmlns:a16="http://schemas.microsoft.com/office/drawing/2014/main" id="{D97F0C9A-75C0-DCF1-B919-DE73BFBB9705}"/>
                    </a:ext>
                  </a:extLst>
                </p:cNvPr>
                <p:cNvPicPr/>
                <p:nvPr/>
              </p:nvPicPr>
              <p:blipFill>
                <a:blip r:embed="rId699"/>
                <a:stretch>
                  <a:fillRect/>
                </a:stretch>
              </p:blipFill>
              <p:spPr>
                <a:xfrm>
                  <a:off x="7983949" y="5528782"/>
                  <a:ext cx="2286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7" name="Freihand 436">
                  <a:extLst>
                    <a:ext uri="{FF2B5EF4-FFF2-40B4-BE49-F238E27FC236}">
                      <a16:creationId xmlns:a16="http://schemas.microsoft.com/office/drawing/2014/main" id="{2D49D1E7-0D5C-312F-BCEE-76F6A8844C89}"/>
                    </a:ext>
                  </a:extLst>
                </p14:cNvPr>
                <p14:cNvContentPartPr/>
                <p14:nvPr/>
              </p14:nvContentPartPr>
              <p14:xfrm>
                <a:off x="8221909" y="5633902"/>
                <a:ext cx="281880" cy="109440"/>
              </p14:xfrm>
            </p:contentPart>
          </mc:Choice>
          <mc:Fallback xmlns="">
            <p:pic>
              <p:nvPicPr>
                <p:cNvPr id="437" name="Freihand 436">
                  <a:extLst>
                    <a:ext uri="{FF2B5EF4-FFF2-40B4-BE49-F238E27FC236}">
                      <a16:creationId xmlns:a16="http://schemas.microsoft.com/office/drawing/2014/main" id="{2D49D1E7-0D5C-312F-BCEE-76F6A8844C89}"/>
                    </a:ext>
                  </a:extLst>
                </p:cNvPr>
                <p:cNvPicPr/>
                <p:nvPr/>
              </p:nvPicPr>
              <p:blipFill>
                <a:blip r:embed="rId701"/>
                <a:stretch>
                  <a:fillRect/>
                </a:stretch>
              </p:blipFill>
              <p:spPr>
                <a:xfrm>
                  <a:off x="8212909" y="5624902"/>
                  <a:ext cx="299520" cy="127080"/>
                </a:xfrm>
                <a:prstGeom prst="rect">
                  <a:avLst/>
                </a:prstGeom>
              </p:spPr>
            </p:pic>
          </mc:Fallback>
        </mc:AlternateContent>
      </p:grpSp>
      <p:grpSp>
        <p:nvGrpSpPr>
          <p:cNvPr id="446" name="Gruppieren 445">
            <a:extLst>
              <a:ext uri="{FF2B5EF4-FFF2-40B4-BE49-F238E27FC236}">
                <a16:creationId xmlns:a16="http://schemas.microsoft.com/office/drawing/2014/main" id="{A34B83DE-D6EA-899C-1177-10B79D5BEEB2}"/>
              </a:ext>
            </a:extLst>
          </p:cNvPr>
          <p:cNvGrpSpPr/>
          <p:nvPr/>
        </p:nvGrpSpPr>
        <p:grpSpPr>
          <a:xfrm>
            <a:off x="5935189" y="6224302"/>
            <a:ext cx="186480" cy="246600"/>
            <a:chOff x="5935189" y="6224302"/>
            <a:chExt cx="186480" cy="246600"/>
          </a:xfrm>
        </p:grpSpPr>
        <mc:AlternateContent xmlns:mc="http://schemas.openxmlformats.org/markup-compatibility/2006" xmlns:p14="http://schemas.microsoft.com/office/powerpoint/2010/main">
          <mc:Choice Requires="p14">
            <p:contentPart p14:bwMode="auto" r:id="rId702">
              <p14:nvContentPartPr>
                <p14:cNvPr id="439" name="Freihand 438">
                  <a:extLst>
                    <a:ext uri="{FF2B5EF4-FFF2-40B4-BE49-F238E27FC236}">
                      <a16:creationId xmlns:a16="http://schemas.microsoft.com/office/drawing/2014/main" id="{87E1065D-E207-F74A-AC33-E1F302CD7D84}"/>
                    </a:ext>
                  </a:extLst>
                </p14:cNvPr>
                <p14:cNvContentPartPr/>
                <p14:nvPr/>
              </p14:nvContentPartPr>
              <p14:xfrm>
                <a:off x="5935189" y="6224302"/>
                <a:ext cx="186480" cy="246600"/>
              </p14:xfrm>
            </p:contentPart>
          </mc:Choice>
          <mc:Fallback xmlns="">
            <p:pic>
              <p:nvPicPr>
                <p:cNvPr id="439" name="Freihand 438">
                  <a:extLst>
                    <a:ext uri="{FF2B5EF4-FFF2-40B4-BE49-F238E27FC236}">
                      <a16:creationId xmlns:a16="http://schemas.microsoft.com/office/drawing/2014/main" id="{87E1065D-E207-F74A-AC33-E1F302CD7D84}"/>
                    </a:ext>
                  </a:extLst>
                </p:cNvPr>
                <p:cNvPicPr/>
                <p:nvPr/>
              </p:nvPicPr>
              <p:blipFill>
                <a:blip r:embed="rId703"/>
                <a:stretch>
                  <a:fillRect/>
                </a:stretch>
              </p:blipFill>
              <p:spPr>
                <a:xfrm>
                  <a:off x="5926189" y="6215302"/>
                  <a:ext cx="204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0" name="Freihand 439">
                  <a:extLst>
                    <a:ext uri="{FF2B5EF4-FFF2-40B4-BE49-F238E27FC236}">
                      <a16:creationId xmlns:a16="http://schemas.microsoft.com/office/drawing/2014/main" id="{7BA30A04-2840-B50B-D3F3-1D35CBA7B273}"/>
                    </a:ext>
                  </a:extLst>
                </p14:cNvPr>
                <p14:cNvContentPartPr/>
                <p14:nvPr/>
              </p14:nvContentPartPr>
              <p14:xfrm>
                <a:off x="5969389" y="6331582"/>
                <a:ext cx="149400" cy="51480"/>
              </p14:xfrm>
            </p:contentPart>
          </mc:Choice>
          <mc:Fallback xmlns="">
            <p:pic>
              <p:nvPicPr>
                <p:cNvPr id="440" name="Freihand 439">
                  <a:extLst>
                    <a:ext uri="{FF2B5EF4-FFF2-40B4-BE49-F238E27FC236}">
                      <a16:creationId xmlns:a16="http://schemas.microsoft.com/office/drawing/2014/main" id="{7BA30A04-2840-B50B-D3F3-1D35CBA7B273}"/>
                    </a:ext>
                  </a:extLst>
                </p:cNvPr>
                <p:cNvPicPr/>
                <p:nvPr/>
              </p:nvPicPr>
              <p:blipFill>
                <a:blip r:embed="rId705"/>
                <a:stretch>
                  <a:fillRect/>
                </a:stretch>
              </p:blipFill>
              <p:spPr>
                <a:xfrm>
                  <a:off x="5960389" y="6322582"/>
                  <a:ext cx="167040" cy="69120"/>
                </a:xfrm>
                <a:prstGeom prst="rect">
                  <a:avLst/>
                </a:prstGeom>
              </p:spPr>
            </p:pic>
          </mc:Fallback>
        </mc:AlternateContent>
      </p:grpSp>
      <p:grpSp>
        <p:nvGrpSpPr>
          <p:cNvPr id="445" name="Gruppieren 444">
            <a:extLst>
              <a:ext uri="{FF2B5EF4-FFF2-40B4-BE49-F238E27FC236}">
                <a16:creationId xmlns:a16="http://schemas.microsoft.com/office/drawing/2014/main" id="{E1702DB9-4DD9-D3D7-4700-6E519560E403}"/>
              </a:ext>
            </a:extLst>
          </p:cNvPr>
          <p:cNvGrpSpPr/>
          <p:nvPr/>
        </p:nvGrpSpPr>
        <p:grpSpPr>
          <a:xfrm>
            <a:off x="6370789" y="6120622"/>
            <a:ext cx="806400" cy="300240"/>
            <a:chOff x="6370789" y="6120622"/>
            <a:chExt cx="806400" cy="300240"/>
          </a:xfrm>
        </p:grpSpPr>
        <mc:AlternateContent xmlns:mc="http://schemas.openxmlformats.org/markup-compatibility/2006" xmlns:p14="http://schemas.microsoft.com/office/powerpoint/2010/main">
          <mc:Choice Requires="p14">
            <p:contentPart p14:bwMode="auto" r:id="rId706">
              <p14:nvContentPartPr>
                <p14:cNvPr id="441" name="Freihand 440">
                  <a:extLst>
                    <a:ext uri="{FF2B5EF4-FFF2-40B4-BE49-F238E27FC236}">
                      <a16:creationId xmlns:a16="http://schemas.microsoft.com/office/drawing/2014/main" id="{240010D0-DA16-0FDE-A964-27F48E077214}"/>
                    </a:ext>
                  </a:extLst>
                </p14:cNvPr>
                <p14:cNvContentPartPr/>
                <p14:nvPr/>
              </p14:nvContentPartPr>
              <p14:xfrm>
                <a:off x="6370789" y="6294862"/>
                <a:ext cx="336600" cy="126000"/>
              </p14:xfrm>
            </p:contentPart>
          </mc:Choice>
          <mc:Fallback xmlns="">
            <p:pic>
              <p:nvPicPr>
                <p:cNvPr id="441" name="Freihand 440">
                  <a:extLst>
                    <a:ext uri="{FF2B5EF4-FFF2-40B4-BE49-F238E27FC236}">
                      <a16:creationId xmlns:a16="http://schemas.microsoft.com/office/drawing/2014/main" id="{240010D0-DA16-0FDE-A964-27F48E077214}"/>
                    </a:ext>
                  </a:extLst>
                </p:cNvPr>
                <p:cNvPicPr/>
                <p:nvPr/>
              </p:nvPicPr>
              <p:blipFill>
                <a:blip r:embed="rId707"/>
                <a:stretch>
                  <a:fillRect/>
                </a:stretch>
              </p:blipFill>
              <p:spPr>
                <a:xfrm>
                  <a:off x="6362149" y="6286222"/>
                  <a:ext cx="354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2" name="Freihand 441">
                  <a:extLst>
                    <a:ext uri="{FF2B5EF4-FFF2-40B4-BE49-F238E27FC236}">
                      <a16:creationId xmlns:a16="http://schemas.microsoft.com/office/drawing/2014/main" id="{E7C5ED6A-DC5F-8FCB-3E4A-67491A2EF481}"/>
                    </a:ext>
                  </a:extLst>
                </p14:cNvPr>
                <p14:cNvContentPartPr/>
                <p14:nvPr/>
              </p14:nvContentPartPr>
              <p14:xfrm>
                <a:off x="6746989" y="6187582"/>
                <a:ext cx="150480" cy="165600"/>
              </p14:xfrm>
            </p:contentPart>
          </mc:Choice>
          <mc:Fallback xmlns="">
            <p:pic>
              <p:nvPicPr>
                <p:cNvPr id="442" name="Freihand 441">
                  <a:extLst>
                    <a:ext uri="{FF2B5EF4-FFF2-40B4-BE49-F238E27FC236}">
                      <a16:creationId xmlns:a16="http://schemas.microsoft.com/office/drawing/2014/main" id="{E7C5ED6A-DC5F-8FCB-3E4A-67491A2EF481}"/>
                    </a:ext>
                  </a:extLst>
                </p:cNvPr>
                <p:cNvPicPr/>
                <p:nvPr/>
              </p:nvPicPr>
              <p:blipFill>
                <a:blip r:embed="rId709"/>
                <a:stretch>
                  <a:fillRect/>
                </a:stretch>
              </p:blipFill>
              <p:spPr>
                <a:xfrm>
                  <a:off x="6737989" y="6178942"/>
                  <a:ext cx="168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3" name="Freihand 442">
                  <a:extLst>
                    <a:ext uri="{FF2B5EF4-FFF2-40B4-BE49-F238E27FC236}">
                      <a16:creationId xmlns:a16="http://schemas.microsoft.com/office/drawing/2014/main" id="{8E200F5D-1071-A040-1797-716397FCA53F}"/>
                    </a:ext>
                  </a:extLst>
                </p14:cNvPr>
                <p14:cNvContentPartPr/>
                <p14:nvPr/>
              </p14:nvContentPartPr>
              <p14:xfrm>
                <a:off x="7022389" y="6168862"/>
                <a:ext cx="45360" cy="187200"/>
              </p14:xfrm>
            </p:contentPart>
          </mc:Choice>
          <mc:Fallback xmlns="">
            <p:pic>
              <p:nvPicPr>
                <p:cNvPr id="443" name="Freihand 442">
                  <a:extLst>
                    <a:ext uri="{FF2B5EF4-FFF2-40B4-BE49-F238E27FC236}">
                      <a16:creationId xmlns:a16="http://schemas.microsoft.com/office/drawing/2014/main" id="{8E200F5D-1071-A040-1797-716397FCA53F}"/>
                    </a:ext>
                  </a:extLst>
                </p:cNvPr>
                <p:cNvPicPr/>
                <p:nvPr/>
              </p:nvPicPr>
              <p:blipFill>
                <a:blip r:embed="rId711"/>
                <a:stretch>
                  <a:fillRect/>
                </a:stretch>
              </p:blipFill>
              <p:spPr>
                <a:xfrm>
                  <a:off x="7013749" y="6160222"/>
                  <a:ext cx="63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4" name="Freihand 443">
                  <a:extLst>
                    <a:ext uri="{FF2B5EF4-FFF2-40B4-BE49-F238E27FC236}">
                      <a16:creationId xmlns:a16="http://schemas.microsoft.com/office/drawing/2014/main" id="{CE083FDC-5EF0-8D04-3AB3-1B39DD38B33A}"/>
                    </a:ext>
                  </a:extLst>
                </p14:cNvPr>
                <p14:cNvContentPartPr/>
                <p14:nvPr/>
              </p14:nvContentPartPr>
              <p14:xfrm>
                <a:off x="6936349" y="6120622"/>
                <a:ext cx="240840" cy="294120"/>
              </p14:xfrm>
            </p:contentPart>
          </mc:Choice>
          <mc:Fallback xmlns="">
            <p:pic>
              <p:nvPicPr>
                <p:cNvPr id="444" name="Freihand 443">
                  <a:extLst>
                    <a:ext uri="{FF2B5EF4-FFF2-40B4-BE49-F238E27FC236}">
                      <a16:creationId xmlns:a16="http://schemas.microsoft.com/office/drawing/2014/main" id="{CE083FDC-5EF0-8D04-3AB3-1B39DD38B33A}"/>
                    </a:ext>
                  </a:extLst>
                </p:cNvPr>
                <p:cNvPicPr/>
                <p:nvPr/>
              </p:nvPicPr>
              <p:blipFill>
                <a:blip r:embed="rId713"/>
                <a:stretch>
                  <a:fillRect/>
                </a:stretch>
              </p:blipFill>
              <p:spPr>
                <a:xfrm>
                  <a:off x="6927349" y="6111982"/>
                  <a:ext cx="258480" cy="31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4">
            <p14:nvContentPartPr>
              <p14:cNvPr id="447" name="Freihand 446">
                <a:extLst>
                  <a:ext uri="{FF2B5EF4-FFF2-40B4-BE49-F238E27FC236}">
                    <a16:creationId xmlns:a16="http://schemas.microsoft.com/office/drawing/2014/main" id="{3EE766C5-7FC8-6F52-6EED-E9AF187F6262}"/>
                  </a:ext>
                </a:extLst>
              </p14:cNvPr>
              <p14:cNvContentPartPr/>
              <p14:nvPr/>
            </p14:nvContentPartPr>
            <p14:xfrm>
              <a:off x="459949" y="5831182"/>
              <a:ext cx="483480" cy="553320"/>
            </p14:xfrm>
          </p:contentPart>
        </mc:Choice>
        <mc:Fallback xmlns="">
          <p:pic>
            <p:nvPicPr>
              <p:cNvPr id="447" name="Freihand 446">
                <a:extLst>
                  <a:ext uri="{FF2B5EF4-FFF2-40B4-BE49-F238E27FC236}">
                    <a16:creationId xmlns:a16="http://schemas.microsoft.com/office/drawing/2014/main" id="{3EE766C5-7FC8-6F52-6EED-E9AF187F6262}"/>
                  </a:ext>
                </a:extLst>
              </p:cNvPr>
              <p:cNvPicPr/>
              <p:nvPr/>
            </p:nvPicPr>
            <p:blipFill>
              <a:blip r:embed="rId715"/>
              <a:stretch>
                <a:fillRect/>
              </a:stretch>
            </p:blipFill>
            <p:spPr>
              <a:xfrm>
                <a:off x="451309" y="5822182"/>
                <a:ext cx="50112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8" name="Freihand 447">
                <a:extLst>
                  <a:ext uri="{FF2B5EF4-FFF2-40B4-BE49-F238E27FC236}">
                    <a16:creationId xmlns:a16="http://schemas.microsoft.com/office/drawing/2014/main" id="{16EB7752-4B38-0835-4337-89C793FE6ADB}"/>
                  </a:ext>
                </a:extLst>
              </p14:cNvPr>
              <p14:cNvContentPartPr/>
              <p14:nvPr/>
            </p14:nvContentPartPr>
            <p14:xfrm>
              <a:off x="2565229" y="4786102"/>
              <a:ext cx="1800" cy="24480"/>
            </p14:xfrm>
          </p:contentPart>
        </mc:Choice>
        <mc:Fallback xmlns="">
          <p:pic>
            <p:nvPicPr>
              <p:cNvPr id="448" name="Freihand 447">
                <a:extLst>
                  <a:ext uri="{FF2B5EF4-FFF2-40B4-BE49-F238E27FC236}">
                    <a16:creationId xmlns:a16="http://schemas.microsoft.com/office/drawing/2014/main" id="{16EB7752-4B38-0835-4337-89C793FE6ADB}"/>
                  </a:ext>
                </a:extLst>
              </p:cNvPr>
              <p:cNvPicPr/>
              <p:nvPr/>
            </p:nvPicPr>
            <p:blipFill>
              <a:blip r:embed="rId717"/>
              <a:stretch>
                <a:fillRect/>
              </a:stretch>
            </p:blipFill>
            <p:spPr>
              <a:xfrm>
                <a:off x="2556589" y="4777462"/>
                <a:ext cx="19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9" name="Freihand 448">
                <a:extLst>
                  <a:ext uri="{FF2B5EF4-FFF2-40B4-BE49-F238E27FC236}">
                    <a16:creationId xmlns:a16="http://schemas.microsoft.com/office/drawing/2014/main" id="{1714B614-46C7-96B7-EAB0-7C7551AEA3C2}"/>
                  </a:ext>
                </a:extLst>
              </p14:cNvPr>
              <p14:cNvContentPartPr/>
              <p14:nvPr/>
            </p14:nvContentPartPr>
            <p14:xfrm>
              <a:off x="2512669" y="4749382"/>
              <a:ext cx="23040" cy="528840"/>
            </p14:xfrm>
          </p:contentPart>
        </mc:Choice>
        <mc:Fallback xmlns="">
          <p:pic>
            <p:nvPicPr>
              <p:cNvPr id="449" name="Freihand 448">
                <a:extLst>
                  <a:ext uri="{FF2B5EF4-FFF2-40B4-BE49-F238E27FC236}">
                    <a16:creationId xmlns:a16="http://schemas.microsoft.com/office/drawing/2014/main" id="{1714B614-46C7-96B7-EAB0-7C7551AEA3C2}"/>
                  </a:ext>
                </a:extLst>
              </p:cNvPr>
              <p:cNvPicPr/>
              <p:nvPr/>
            </p:nvPicPr>
            <p:blipFill>
              <a:blip r:embed="rId719"/>
              <a:stretch>
                <a:fillRect/>
              </a:stretch>
            </p:blipFill>
            <p:spPr>
              <a:xfrm>
                <a:off x="2504029" y="4740742"/>
                <a:ext cx="40680" cy="546480"/>
              </a:xfrm>
              <a:prstGeom prst="rect">
                <a:avLst/>
              </a:prstGeom>
            </p:spPr>
          </p:pic>
        </mc:Fallback>
      </mc:AlternateContent>
      <p:grpSp>
        <p:nvGrpSpPr>
          <p:cNvPr id="454" name="Gruppieren 453">
            <a:extLst>
              <a:ext uri="{FF2B5EF4-FFF2-40B4-BE49-F238E27FC236}">
                <a16:creationId xmlns:a16="http://schemas.microsoft.com/office/drawing/2014/main" id="{58503528-97D3-FE62-0CF2-D1078167EED4}"/>
              </a:ext>
            </a:extLst>
          </p:cNvPr>
          <p:cNvGrpSpPr/>
          <p:nvPr/>
        </p:nvGrpSpPr>
        <p:grpSpPr>
          <a:xfrm>
            <a:off x="2321149" y="196102"/>
            <a:ext cx="439920" cy="668880"/>
            <a:chOff x="2321149" y="196102"/>
            <a:chExt cx="439920" cy="668880"/>
          </a:xfrm>
        </p:grpSpPr>
        <mc:AlternateContent xmlns:mc="http://schemas.openxmlformats.org/markup-compatibility/2006" xmlns:p14="http://schemas.microsoft.com/office/powerpoint/2010/main">
          <mc:Choice Requires="p14">
            <p:contentPart p14:bwMode="auto" r:id="rId720">
              <p14:nvContentPartPr>
                <p14:cNvPr id="450" name="Freihand 449">
                  <a:extLst>
                    <a:ext uri="{FF2B5EF4-FFF2-40B4-BE49-F238E27FC236}">
                      <a16:creationId xmlns:a16="http://schemas.microsoft.com/office/drawing/2014/main" id="{D35E790D-8BF3-5F09-B454-6A870CC33A73}"/>
                    </a:ext>
                  </a:extLst>
                </p14:cNvPr>
                <p14:cNvContentPartPr/>
                <p14:nvPr/>
              </p14:nvContentPartPr>
              <p14:xfrm>
                <a:off x="2328349" y="256942"/>
                <a:ext cx="199800" cy="397440"/>
              </p14:xfrm>
            </p:contentPart>
          </mc:Choice>
          <mc:Fallback xmlns="">
            <p:pic>
              <p:nvPicPr>
                <p:cNvPr id="450" name="Freihand 449">
                  <a:extLst>
                    <a:ext uri="{FF2B5EF4-FFF2-40B4-BE49-F238E27FC236}">
                      <a16:creationId xmlns:a16="http://schemas.microsoft.com/office/drawing/2014/main" id="{D35E790D-8BF3-5F09-B454-6A870CC33A73}"/>
                    </a:ext>
                  </a:extLst>
                </p:cNvPr>
                <p:cNvPicPr/>
                <p:nvPr/>
              </p:nvPicPr>
              <p:blipFill>
                <a:blip r:embed="rId721"/>
                <a:stretch>
                  <a:fillRect/>
                </a:stretch>
              </p:blipFill>
              <p:spPr>
                <a:xfrm>
                  <a:off x="2319349" y="247942"/>
                  <a:ext cx="2174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1" name="Freihand 450">
                  <a:extLst>
                    <a:ext uri="{FF2B5EF4-FFF2-40B4-BE49-F238E27FC236}">
                      <a16:creationId xmlns:a16="http://schemas.microsoft.com/office/drawing/2014/main" id="{8A7A732D-E1E3-D6BB-9A32-DB3981C5CE38}"/>
                    </a:ext>
                  </a:extLst>
                </p14:cNvPr>
                <p14:cNvContentPartPr/>
                <p14:nvPr/>
              </p14:nvContentPartPr>
              <p14:xfrm>
                <a:off x="2321149" y="196102"/>
                <a:ext cx="439920" cy="668880"/>
              </p14:xfrm>
            </p:contentPart>
          </mc:Choice>
          <mc:Fallback xmlns="">
            <p:pic>
              <p:nvPicPr>
                <p:cNvPr id="451" name="Freihand 450">
                  <a:extLst>
                    <a:ext uri="{FF2B5EF4-FFF2-40B4-BE49-F238E27FC236}">
                      <a16:creationId xmlns:a16="http://schemas.microsoft.com/office/drawing/2014/main" id="{8A7A732D-E1E3-D6BB-9A32-DB3981C5CE38}"/>
                    </a:ext>
                  </a:extLst>
                </p:cNvPr>
                <p:cNvPicPr/>
                <p:nvPr/>
              </p:nvPicPr>
              <p:blipFill>
                <a:blip r:embed="rId723"/>
                <a:stretch>
                  <a:fillRect/>
                </a:stretch>
              </p:blipFill>
              <p:spPr>
                <a:xfrm>
                  <a:off x="2312149" y="187462"/>
                  <a:ext cx="457560" cy="68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4">
            <p14:nvContentPartPr>
              <p14:cNvPr id="452" name="Freihand 451">
                <a:extLst>
                  <a:ext uri="{FF2B5EF4-FFF2-40B4-BE49-F238E27FC236}">
                    <a16:creationId xmlns:a16="http://schemas.microsoft.com/office/drawing/2014/main" id="{A3A84195-6F07-E920-7AD6-3102D6AB7EC9}"/>
                  </a:ext>
                </a:extLst>
              </p14:cNvPr>
              <p14:cNvContentPartPr/>
              <p14:nvPr/>
            </p14:nvContentPartPr>
            <p14:xfrm>
              <a:off x="4220869" y="251902"/>
              <a:ext cx="637200" cy="621000"/>
            </p14:xfrm>
          </p:contentPart>
        </mc:Choice>
        <mc:Fallback xmlns="">
          <p:pic>
            <p:nvPicPr>
              <p:cNvPr id="452" name="Freihand 451">
                <a:extLst>
                  <a:ext uri="{FF2B5EF4-FFF2-40B4-BE49-F238E27FC236}">
                    <a16:creationId xmlns:a16="http://schemas.microsoft.com/office/drawing/2014/main" id="{A3A84195-6F07-E920-7AD6-3102D6AB7EC9}"/>
                  </a:ext>
                </a:extLst>
              </p:cNvPr>
              <p:cNvPicPr/>
              <p:nvPr/>
            </p:nvPicPr>
            <p:blipFill>
              <a:blip r:embed="rId725"/>
              <a:stretch>
                <a:fillRect/>
              </a:stretch>
            </p:blipFill>
            <p:spPr>
              <a:xfrm>
                <a:off x="4212229" y="242902"/>
                <a:ext cx="65484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3" name="Freihand 452">
                <a:extLst>
                  <a:ext uri="{FF2B5EF4-FFF2-40B4-BE49-F238E27FC236}">
                    <a16:creationId xmlns:a16="http://schemas.microsoft.com/office/drawing/2014/main" id="{682786FF-A2A9-FF5E-FE24-9307807A2DAF}"/>
                  </a:ext>
                </a:extLst>
              </p14:cNvPr>
              <p14:cNvContentPartPr/>
              <p14:nvPr/>
            </p14:nvContentPartPr>
            <p14:xfrm>
              <a:off x="2516989" y="4759822"/>
              <a:ext cx="700560" cy="1206000"/>
            </p14:xfrm>
          </p:contentPart>
        </mc:Choice>
        <mc:Fallback xmlns="">
          <p:pic>
            <p:nvPicPr>
              <p:cNvPr id="453" name="Freihand 452">
                <a:extLst>
                  <a:ext uri="{FF2B5EF4-FFF2-40B4-BE49-F238E27FC236}">
                    <a16:creationId xmlns:a16="http://schemas.microsoft.com/office/drawing/2014/main" id="{682786FF-A2A9-FF5E-FE24-9307807A2DAF}"/>
                  </a:ext>
                </a:extLst>
              </p:cNvPr>
              <p:cNvPicPr/>
              <p:nvPr/>
            </p:nvPicPr>
            <p:blipFill>
              <a:blip r:embed="rId727"/>
              <a:stretch>
                <a:fillRect/>
              </a:stretch>
            </p:blipFill>
            <p:spPr>
              <a:xfrm>
                <a:off x="2507989" y="4750822"/>
                <a:ext cx="718200" cy="12236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7" name="Freihand 456">
                <a:extLst>
                  <a:ext uri="{FF2B5EF4-FFF2-40B4-BE49-F238E27FC236}">
                    <a16:creationId xmlns:a16="http://schemas.microsoft.com/office/drawing/2014/main" id="{604295C7-7545-A836-BFAD-A9BDA46FA5B2}"/>
                  </a:ext>
                </a:extLst>
              </p14:cNvPr>
              <p14:cNvContentPartPr/>
              <p14:nvPr/>
            </p14:nvContentPartPr>
            <p14:xfrm>
              <a:off x="2584669" y="5551822"/>
              <a:ext cx="466920" cy="322560"/>
            </p14:xfrm>
          </p:contentPart>
        </mc:Choice>
        <mc:Fallback xmlns="">
          <p:pic>
            <p:nvPicPr>
              <p:cNvPr id="457" name="Freihand 456">
                <a:extLst>
                  <a:ext uri="{FF2B5EF4-FFF2-40B4-BE49-F238E27FC236}">
                    <a16:creationId xmlns:a16="http://schemas.microsoft.com/office/drawing/2014/main" id="{604295C7-7545-A836-BFAD-A9BDA46FA5B2}"/>
                  </a:ext>
                </a:extLst>
              </p:cNvPr>
              <p:cNvPicPr/>
              <p:nvPr/>
            </p:nvPicPr>
            <p:blipFill>
              <a:blip r:embed="rId729"/>
              <a:stretch>
                <a:fillRect/>
              </a:stretch>
            </p:blipFill>
            <p:spPr>
              <a:xfrm>
                <a:off x="2576029" y="5542822"/>
                <a:ext cx="4845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9" name="Freihand 458">
                <a:extLst>
                  <a:ext uri="{FF2B5EF4-FFF2-40B4-BE49-F238E27FC236}">
                    <a16:creationId xmlns:a16="http://schemas.microsoft.com/office/drawing/2014/main" id="{71ED8FA6-D16D-6F1F-C144-C4BF90EAB96C}"/>
                  </a:ext>
                </a:extLst>
              </p14:cNvPr>
              <p14:cNvContentPartPr/>
              <p14:nvPr/>
            </p14:nvContentPartPr>
            <p14:xfrm>
              <a:off x="4101709" y="5875822"/>
              <a:ext cx="875880" cy="477000"/>
            </p14:xfrm>
          </p:contentPart>
        </mc:Choice>
        <mc:Fallback xmlns="">
          <p:pic>
            <p:nvPicPr>
              <p:cNvPr id="459" name="Freihand 458">
                <a:extLst>
                  <a:ext uri="{FF2B5EF4-FFF2-40B4-BE49-F238E27FC236}">
                    <a16:creationId xmlns:a16="http://schemas.microsoft.com/office/drawing/2014/main" id="{71ED8FA6-D16D-6F1F-C144-C4BF90EAB96C}"/>
                  </a:ext>
                </a:extLst>
              </p:cNvPr>
              <p:cNvPicPr/>
              <p:nvPr/>
            </p:nvPicPr>
            <p:blipFill>
              <a:blip r:embed="rId731"/>
              <a:stretch>
                <a:fillRect/>
              </a:stretch>
            </p:blipFill>
            <p:spPr>
              <a:xfrm>
                <a:off x="4093069" y="5867182"/>
                <a:ext cx="8935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1" name="Freihand 460">
                <a:extLst>
                  <a:ext uri="{FF2B5EF4-FFF2-40B4-BE49-F238E27FC236}">
                    <a16:creationId xmlns:a16="http://schemas.microsoft.com/office/drawing/2014/main" id="{1C0C1CBE-8AB5-BC75-A0F2-8B4D0C5A9B28}"/>
                  </a:ext>
                </a:extLst>
              </p14:cNvPr>
              <p14:cNvContentPartPr/>
              <p14:nvPr/>
            </p14:nvContentPartPr>
            <p14:xfrm>
              <a:off x="2550469" y="5835502"/>
              <a:ext cx="577440" cy="500040"/>
            </p14:xfrm>
          </p:contentPart>
        </mc:Choice>
        <mc:Fallback xmlns="">
          <p:pic>
            <p:nvPicPr>
              <p:cNvPr id="461" name="Freihand 460">
                <a:extLst>
                  <a:ext uri="{FF2B5EF4-FFF2-40B4-BE49-F238E27FC236}">
                    <a16:creationId xmlns:a16="http://schemas.microsoft.com/office/drawing/2014/main" id="{1C0C1CBE-8AB5-BC75-A0F2-8B4D0C5A9B28}"/>
                  </a:ext>
                </a:extLst>
              </p:cNvPr>
              <p:cNvPicPr/>
              <p:nvPr/>
            </p:nvPicPr>
            <p:blipFill>
              <a:blip r:embed="rId733"/>
              <a:stretch>
                <a:fillRect/>
              </a:stretch>
            </p:blipFill>
            <p:spPr>
              <a:xfrm>
                <a:off x="2541469" y="5826502"/>
                <a:ext cx="595080" cy="517680"/>
              </a:xfrm>
              <a:prstGeom prst="rect">
                <a:avLst/>
              </a:prstGeom>
            </p:spPr>
          </p:pic>
        </mc:Fallback>
      </mc:AlternateContent>
      <p:grpSp>
        <p:nvGrpSpPr>
          <p:cNvPr id="463" name="Gruppieren 462">
            <a:extLst>
              <a:ext uri="{FF2B5EF4-FFF2-40B4-BE49-F238E27FC236}">
                <a16:creationId xmlns:a16="http://schemas.microsoft.com/office/drawing/2014/main" id="{F4C84F10-8477-0567-D975-713D37B89C44}"/>
              </a:ext>
            </a:extLst>
          </p:cNvPr>
          <p:cNvGrpSpPr/>
          <p:nvPr/>
        </p:nvGrpSpPr>
        <p:grpSpPr>
          <a:xfrm>
            <a:off x="4077949" y="4712662"/>
            <a:ext cx="992160" cy="1664280"/>
            <a:chOff x="4077949" y="4712662"/>
            <a:chExt cx="992160" cy="1664280"/>
          </a:xfrm>
        </p:grpSpPr>
        <mc:AlternateContent xmlns:mc="http://schemas.openxmlformats.org/markup-compatibility/2006" xmlns:p14="http://schemas.microsoft.com/office/powerpoint/2010/main">
          <mc:Choice Requires="p14">
            <p:contentPart p14:bwMode="auto" r:id="rId734">
              <p14:nvContentPartPr>
                <p14:cNvPr id="455" name="Freihand 454">
                  <a:extLst>
                    <a:ext uri="{FF2B5EF4-FFF2-40B4-BE49-F238E27FC236}">
                      <a16:creationId xmlns:a16="http://schemas.microsoft.com/office/drawing/2014/main" id="{B2732C38-D13B-40C9-EBDA-59321300B6AA}"/>
                    </a:ext>
                  </a:extLst>
                </p14:cNvPr>
                <p14:cNvContentPartPr/>
                <p14:nvPr/>
              </p14:nvContentPartPr>
              <p14:xfrm>
                <a:off x="4282429" y="4712662"/>
                <a:ext cx="744840" cy="1194120"/>
              </p14:xfrm>
            </p:contentPart>
          </mc:Choice>
          <mc:Fallback xmlns="">
            <p:pic>
              <p:nvPicPr>
                <p:cNvPr id="455" name="Freihand 454">
                  <a:extLst>
                    <a:ext uri="{FF2B5EF4-FFF2-40B4-BE49-F238E27FC236}">
                      <a16:creationId xmlns:a16="http://schemas.microsoft.com/office/drawing/2014/main" id="{B2732C38-D13B-40C9-EBDA-59321300B6AA}"/>
                    </a:ext>
                  </a:extLst>
                </p:cNvPr>
                <p:cNvPicPr/>
                <p:nvPr/>
              </p:nvPicPr>
              <p:blipFill>
                <a:blip r:embed="rId735"/>
                <a:stretch>
                  <a:fillRect/>
                </a:stretch>
              </p:blipFill>
              <p:spPr>
                <a:xfrm>
                  <a:off x="4273429" y="4703662"/>
                  <a:ext cx="762480" cy="12117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6" name="Freihand 455">
                  <a:extLst>
                    <a:ext uri="{FF2B5EF4-FFF2-40B4-BE49-F238E27FC236}">
                      <a16:creationId xmlns:a16="http://schemas.microsoft.com/office/drawing/2014/main" id="{1F1C9FB3-0A7D-2A3E-A51D-1724AC94EDAC}"/>
                    </a:ext>
                  </a:extLst>
                </p14:cNvPr>
                <p14:cNvContentPartPr/>
                <p14:nvPr/>
              </p14:nvContentPartPr>
              <p14:xfrm>
                <a:off x="4369909" y="5554342"/>
                <a:ext cx="549720" cy="331920"/>
              </p14:xfrm>
            </p:contentPart>
          </mc:Choice>
          <mc:Fallback xmlns="">
            <p:pic>
              <p:nvPicPr>
                <p:cNvPr id="456" name="Freihand 455">
                  <a:extLst>
                    <a:ext uri="{FF2B5EF4-FFF2-40B4-BE49-F238E27FC236}">
                      <a16:creationId xmlns:a16="http://schemas.microsoft.com/office/drawing/2014/main" id="{1F1C9FB3-0A7D-2A3E-A51D-1724AC94EDAC}"/>
                    </a:ext>
                  </a:extLst>
                </p:cNvPr>
                <p:cNvPicPr/>
                <p:nvPr/>
              </p:nvPicPr>
              <p:blipFill>
                <a:blip r:embed="rId737"/>
                <a:stretch>
                  <a:fillRect/>
                </a:stretch>
              </p:blipFill>
              <p:spPr>
                <a:xfrm>
                  <a:off x="4360909" y="5545702"/>
                  <a:ext cx="5673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2" name="Freihand 461">
                  <a:extLst>
                    <a:ext uri="{FF2B5EF4-FFF2-40B4-BE49-F238E27FC236}">
                      <a16:creationId xmlns:a16="http://schemas.microsoft.com/office/drawing/2014/main" id="{614DF241-A481-D25A-D324-3068B9B1EA54}"/>
                    </a:ext>
                  </a:extLst>
                </p14:cNvPr>
                <p14:cNvContentPartPr/>
                <p14:nvPr/>
              </p14:nvContentPartPr>
              <p14:xfrm>
                <a:off x="4077949" y="5862142"/>
                <a:ext cx="992160" cy="514800"/>
              </p14:xfrm>
            </p:contentPart>
          </mc:Choice>
          <mc:Fallback xmlns="">
            <p:pic>
              <p:nvPicPr>
                <p:cNvPr id="462" name="Freihand 461">
                  <a:extLst>
                    <a:ext uri="{FF2B5EF4-FFF2-40B4-BE49-F238E27FC236}">
                      <a16:creationId xmlns:a16="http://schemas.microsoft.com/office/drawing/2014/main" id="{614DF241-A481-D25A-D324-3068B9B1EA54}"/>
                    </a:ext>
                  </a:extLst>
                </p:cNvPr>
                <p:cNvPicPr/>
                <p:nvPr/>
              </p:nvPicPr>
              <p:blipFill>
                <a:blip r:embed="rId739"/>
                <a:stretch>
                  <a:fillRect/>
                </a:stretch>
              </p:blipFill>
              <p:spPr>
                <a:xfrm>
                  <a:off x="4069309" y="5853142"/>
                  <a:ext cx="1009800" cy="53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0">
            <p14:nvContentPartPr>
              <p14:cNvPr id="464" name="Freihand 463">
                <a:extLst>
                  <a:ext uri="{FF2B5EF4-FFF2-40B4-BE49-F238E27FC236}">
                    <a16:creationId xmlns:a16="http://schemas.microsoft.com/office/drawing/2014/main" id="{7947B43C-D0DC-DB77-B10E-4DD9D7F7441F}"/>
                  </a:ext>
                </a:extLst>
              </p14:cNvPr>
              <p14:cNvContentPartPr/>
              <p14:nvPr/>
            </p14:nvContentPartPr>
            <p14:xfrm>
              <a:off x="2615629" y="5831542"/>
              <a:ext cx="548280" cy="505800"/>
            </p14:xfrm>
          </p:contentPart>
        </mc:Choice>
        <mc:Fallback xmlns="">
          <p:pic>
            <p:nvPicPr>
              <p:cNvPr id="464" name="Freihand 463">
                <a:extLst>
                  <a:ext uri="{FF2B5EF4-FFF2-40B4-BE49-F238E27FC236}">
                    <a16:creationId xmlns:a16="http://schemas.microsoft.com/office/drawing/2014/main" id="{7947B43C-D0DC-DB77-B10E-4DD9D7F7441F}"/>
                  </a:ext>
                </a:extLst>
              </p:cNvPr>
              <p:cNvPicPr/>
              <p:nvPr/>
            </p:nvPicPr>
            <p:blipFill>
              <a:blip r:embed="rId741"/>
              <a:stretch>
                <a:fillRect/>
              </a:stretch>
            </p:blipFill>
            <p:spPr>
              <a:xfrm>
                <a:off x="2606629" y="5822902"/>
                <a:ext cx="565920" cy="523440"/>
              </a:xfrm>
              <a:prstGeom prst="rect">
                <a:avLst/>
              </a:prstGeom>
            </p:spPr>
          </p:pic>
        </mc:Fallback>
      </mc:AlternateContent>
      <p:grpSp>
        <p:nvGrpSpPr>
          <p:cNvPr id="467" name="Gruppieren 466">
            <a:extLst>
              <a:ext uri="{FF2B5EF4-FFF2-40B4-BE49-F238E27FC236}">
                <a16:creationId xmlns:a16="http://schemas.microsoft.com/office/drawing/2014/main" id="{5D69388E-AFFC-DA32-6687-85E57ACC43F1}"/>
              </a:ext>
            </a:extLst>
          </p:cNvPr>
          <p:cNvGrpSpPr/>
          <p:nvPr/>
        </p:nvGrpSpPr>
        <p:grpSpPr>
          <a:xfrm>
            <a:off x="5440909" y="5533822"/>
            <a:ext cx="3074760" cy="689760"/>
            <a:chOff x="5440909" y="5533822"/>
            <a:chExt cx="3074760" cy="689760"/>
          </a:xfrm>
        </p:grpSpPr>
        <mc:AlternateContent xmlns:mc="http://schemas.openxmlformats.org/markup-compatibility/2006" xmlns:p14="http://schemas.microsoft.com/office/powerpoint/2010/main">
          <mc:Choice Requires="p14">
            <p:contentPart p14:bwMode="auto" r:id="rId742">
              <p14:nvContentPartPr>
                <p14:cNvPr id="465" name="Freihand 464">
                  <a:extLst>
                    <a:ext uri="{FF2B5EF4-FFF2-40B4-BE49-F238E27FC236}">
                      <a16:creationId xmlns:a16="http://schemas.microsoft.com/office/drawing/2014/main" id="{E0D3B767-D9A1-70C0-5B81-2B1B6EC5DCC7}"/>
                    </a:ext>
                  </a:extLst>
                </p14:cNvPr>
                <p14:cNvContentPartPr/>
                <p14:nvPr/>
              </p14:nvContentPartPr>
              <p14:xfrm>
                <a:off x="5951029" y="5533822"/>
                <a:ext cx="2341080" cy="240840"/>
              </p14:xfrm>
            </p:contentPart>
          </mc:Choice>
          <mc:Fallback xmlns="">
            <p:pic>
              <p:nvPicPr>
                <p:cNvPr id="465" name="Freihand 464">
                  <a:extLst>
                    <a:ext uri="{FF2B5EF4-FFF2-40B4-BE49-F238E27FC236}">
                      <a16:creationId xmlns:a16="http://schemas.microsoft.com/office/drawing/2014/main" id="{E0D3B767-D9A1-70C0-5B81-2B1B6EC5DCC7}"/>
                    </a:ext>
                  </a:extLst>
                </p:cNvPr>
                <p:cNvPicPr/>
                <p:nvPr/>
              </p:nvPicPr>
              <p:blipFill>
                <a:blip r:embed="rId743"/>
                <a:stretch>
                  <a:fillRect/>
                </a:stretch>
              </p:blipFill>
              <p:spPr>
                <a:xfrm>
                  <a:off x="5942029" y="5524822"/>
                  <a:ext cx="2358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6" name="Freihand 465">
                  <a:extLst>
                    <a:ext uri="{FF2B5EF4-FFF2-40B4-BE49-F238E27FC236}">
                      <a16:creationId xmlns:a16="http://schemas.microsoft.com/office/drawing/2014/main" id="{9130294C-33FA-81D7-CCD9-654160AA7A54}"/>
                    </a:ext>
                  </a:extLst>
                </p14:cNvPr>
                <p14:cNvContentPartPr/>
                <p14:nvPr/>
              </p14:nvContentPartPr>
              <p14:xfrm>
                <a:off x="5440909" y="5840542"/>
                <a:ext cx="3074760" cy="383040"/>
              </p14:xfrm>
            </p:contentPart>
          </mc:Choice>
          <mc:Fallback xmlns="">
            <p:pic>
              <p:nvPicPr>
                <p:cNvPr id="466" name="Freihand 465">
                  <a:extLst>
                    <a:ext uri="{FF2B5EF4-FFF2-40B4-BE49-F238E27FC236}">
                      <a16:creationId xmlns:a16="http://schemas.microsoft.com/office/drawing/2014/main" id="{9130294C-33FA-81D7-CCD9-654160AA7A54}"/>
                    </a:ext>
                  </a:extLst>
                </p:cNvPr>
                <p:cNvPicPr/>
                <p:nvPr/>
              </p:nvPicPr>
              <p:blipFill>
                <a:blip r:embed="rId745"/>
                <a:stretch>
                  <a:fillRect/>
                </a:stretch>
              </p:blipFill>
              <p:spPr>
                <a:xfrm>
                  <a:off x="5432269" y="5831542"/>
                  <a:ext cx="3092400" cy="400680"/>
                </a:xfrm>
                <a:prstGeom prst="rect">
                  <a:avLst/>
                </a:prstGeom>
              </p:spPr>
            </p:pic>
          </mc:Fallback>
        </mc:AlternateContent>
      </p:grpSp>
    </p:spTree>
    <p:extLst>
      <p:ext uri="{BB962C8B-B14F-4D97-AF65-F5344CB8AC3E}">
        <p14:creationId xmlns:p14="http://schemas.microsoft.com/office/powerpoint/2010/main" val="31773431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2373</Words>
  <Application>Microsoft Office PowerPoint</Application>
  <PresentationFormat>Breitbild</PresentationFormat>
  <Paragraphs>743</Paragraphs>
  <Slides>39</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217</cp:revision>
  <dcterms:created xsi:type="dcterms:W3CDTF">2020-09-20T22:46:24Z</dcterms:created>
  <dcterms:modified xsi:type="dcterms:W3CDTF">2022-10-19T07:40:30Z</dcterms:modified>
</cp:coreProperties>
</file>