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1372" r:id="rId2"/>
    <p:sldId id="1376" r:id="rId3"/>
    <p:sldId id="1377" r:id="rId4"/>
    <p:sldId id="560" r:id="rId5"/>
    <p:sldId id="569" r:id="rId6"/>
    <p:sldId id="570" r:id="rId7"/>
    <p:sldId id="616" r:id="rId8"/>
    <p:sldId id="617" r:id="rId9"/>
    <p:sldId id="622" r:id="rId10"/>
    <p:sldId id="619" r:id="rId11"/>
    <p:sldId id="623" r:id="rId12"/>
    <p:sldId id="620" r:id="rId13"/>
    <p:sldId id="621" r:id="rId14"/>
    <p:sldId id="624" r:id="rId15"/>
    <p:sldId id="625" r:id="rId16"/>
    <p:sldId id="626" r:id="rId17"/>
    <p:sldId id="627" r:id="rId18"/>
    <p:sldId id="628" r:id="rId19"/>
    <p:sldId id="632" r:id="rId20"/>
    <p:sldId id="630" r:id="rId21"/>
    <p:sldId id="639" r:id="rId22"/>
    <p:sldId id="636" r:id="rId23"/>
    <p:sldId id="633" r:id="rId24"/>
    <p:sldId id="638" r:id="rId25"/>
    <p:sldId id="640" r:id="rId26"/>
    <p:sldId id="1373" r:id="rId27"/>
    <p:sldId id="1374" r:id="rId28"/>
    <p:sldId id="1375" r:id="rId2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3" autoAdjust="0"/>
    <p:restoredTop sz="94660"/>
  </p:normalViewPr>
  <p:slideViewPr>
    <p:cSldViewPr snapToGrid="0">
      <p:cViewPr varScale="1">
        <p:scale>
          <a:sx n="75" d="100"/>
          <a:sy n="75" d="100"/>
        </p:scale>
        <p:origin x="20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bk\Jade\Vorlesungen\2022WS\StatistikB\lecture\Excercise\Exercise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Number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'A7'!$R$2</c:f>
              <c:strCache>
                <c:ptCount val="1"/>
                <c:pt idx="0">
                  <c:v>Anzahl</c:v>
                </c:pt>
              </c:strCache>
            </c:strRef>
          </c:tx>
          <c:spPr>
            <a:solidFill>
              <a:schemeClr val="accent1"/>
            </a:solidFill>
            <a:ln>
              <a:noFill/>
            </a:ln>
            <a:effectLst/>
          </c:spPr>
          <c:invertIfNegative val="0"/>
          <c:cat>
            <c:numRef>
              <c:f>'A7'!$Q$3:$Q$15</c:f>
              <c:numCache>
                <c:formatCode>General</c:formatCode>
                <c:ptCount val="13"/>
                <c:pt idx="0">
                  <c:v>-30</c:v>
                </c:pt>
                <c:pt idx="1">
                  <c:v>-25</c:v>
                </c:pt>
                <c:pt idx="2">
                  <c:v>-20</c:v>
                </c:pt>
                <c:pt idx="3">
                  <c:v>-15</c:v>
                </c:pt>
                <c:pt idx="4">
                  <c:v>-10</c:v>
                </c:pt>
                <c:pt idx="5">
                  <c:v>-5</c:v>
                </c:pt>
                <c:pt idx="6">
                  <c:v>0</c:v>
                </c:pt>
                <c:pt idx="7">
                  <c:v>5</c:v>
                </c:pt>
                <c:pt idx="8">
                  <c:v>10</c:v>
                </c:pt>
                <c:pt idx="9">
                  <c:v>15</c:v>
                </c:pt>
                <c:pt idx="10">
                  <c:v>20</c:v>
                </c:pt>
                <c:pt idx="11">
                  <c:v>25</c:v>
                </c:pt>
                <c:pt idx="12">
                  <c:v>30</c:v>
                </c:pt>
              </c:numCache>
            </c:numRef>
          </c:cat>
          <c:val>
            <c:numRef>
              <c:f>'A7'!$R$3:$R$15</c:f>
              <c:numCache>
                <c:formatCode>General</c:formatCode>
                <c:ptCount val="13"/>
                <c:pt idx="0">
                  <c:v>0</c:v>
                </c:pt>
                <c:pt idx="1">
                  <c:v>1</c:v>
                </c:pt>
                <c:pt idx="2">
                  <c:v>3</c:v>
                </c:pt>
                <c:pt idx="3">
                  <c:v>7</c:v>
                </c:pt>
                <c:pt idx="4">
                  <c:v>20</c:v>
                </c:pt>
                <c:pt idx="5">
                  <c:v>72</c:v>
                </c:pt>
                <c:pt idx="6">
                  <c:v>154</c:v>
                </c:pt>
                <c:pt idx="7">
                  <c:v>129</c:v>
                </c:pt>
                <c:pt idx="8">
                  <c:v>23</c:v>
                </c:pt>
                <c:pt idx="9">
                  <c:v>6</c:v>
                </c:pt>
                <c:pt idx="10">
                  <c:v>2</c:v>
                </c:pt>
                <c:pt idx="11">
                  <c:v>0</c:v>
                </c:pt>
                <c:pt idx="12">
                  <c:v>0</c:v>
                </c:pt>
              </c:numCache>
            </c:numRef>
          </c:val>
          <c:extLst>
            <c:ext xmlns:c16="http://schemas.microsoft.com/office/drawing/2014/chart" uri="{C3380CC4-5D6E-409C-BE32-E72D297353CC}">
              <c16:uniqueId val="{00000000-E25C-4D32-BD72-8E053F0A2E17}"/>
            </c:ext>
          </c:extLst>
        </c:ser>
        <c:dLbls>
          <c:showLegendKey val="0"/>
          <c:showVal val="0"/>
          <c:showCatName val="0"/>
          <c:showSerName val="0"/>
          <c:showPercent val="0"/>
          <c:showBubbleSize val="0"/>
        </c:dLbls>
        <c:gapWidth val="0"/>
        <c:overlap val="-26"/>
        <c:axId val="348466144"/>
        <c:axId val="348469472"/>
      </c:barChart>
      <c:catAx>
        <c:axId val="34846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48469472"/>
        <c:crosses val="autoZero"/>
        <c:auto val="1"/>
        <c:lblAlgn val="ctr"/>
        <c:lblOffset val="100"/>
        <c:noMultiLvlLbl val="0"/>
      </c:catAx>
      <c:valAx>
        <c:axId val="348469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48466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6:47:44.452"/>
    </inkml:context>
    <inkml:brush xml:id="br0">
      <inkml:brushProperty name="width" value="0.05" units="cm"/>
      <inkml:brushProperty name="height" value="0.05" units="cm"/>
    </inkml:brush>
  </inkml:definitions>
  <inkml:trace contextRef="#ctx0" brushRef="#br0">0 0 24575,'0'0'-8191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1:03.443"/>
    </inkml:context>
    <inkml:brush xml:id="br0">
      <inkml:brushProperty name="width" value="0.05" units="cm"/>
      <inkml:brushProperty name="height" value="0.05" units="cm"/>
    </inkml:brush>
  </inkml:definitions>
  <inkml:trace contextRef="#ctx0" brushRef="#br0">1 0 24575</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1:06.569"/>
    </inkml:context>
    <inkml:brush xml:id="br0">
      <inkml:brushProperty name="width" value="0.05" units="cm"/>
      <inkml:brushProperty name="height" value="0.05" units="cm"/>
    </inkml:brush>
  </inkml:definitions>
  <inkml:trace contextRef="#ctx0" brushRef="#br0">0 0 24575,'0'0'-8191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1:07.537"/>
    </inkml:context>
    <inkml:brush xml:id="br0">
      <inkml:brushProperty name="width" value="0.05" units="cm"/>
      <inkml:brushProperty name="height" value="0.05" units="cm"/>
    </inkml:brush>
  </inkml:definitions>
  <inkml:trace contextRef="#ctx0" brushRef="#br0">0 0 24575,'0'0'-8191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1:12.945"/>
    </inkml:context>
    <inkml:brush xml:id="br0">
      <inkml:brushProperty name="width" value="0.05" units="cm"/>
      <inkml:brushProperty name="height" value="0.05" units="cm"/>
    </inkml:brush>
  </inkml:definitions>
  <inkml:trace contextRef="#ctx0" brushRef="#br0">0 1 24575,'0'0'-8191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1:13.723"/>
    </inkml:context>
    <inkml:brush xml:id="br0">
      <inkml:brushProperty name="width" value="0.05" units="cm"/>
      <inkml:brushProperty name="height" value="0.05" units="cm"/>
    </inkml:brush>
  </inkml:definitions>
  <inkml:trace contextRef="#ctx0" brushRef="#br0">0 1 24575,'0'0'-8191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1:59.902"/>
    </inkml:context>
    <inkml:brush xml:id="br0">
      <inkml:brushProperty name="width" value="0.05" units="cm"/>
      <inkml:brushProperty name="height" value="0.05" units="cm"/>
    </inkml:brush>
  </inkml:definitions>
  <inkml:trace contextRef="#ctx0" brushRef="#br0">324 2 24575,'84'-1'0,"92"3"0,-155 1 0,0 1 0,39 12 0,-41-9 0,0-2 0,1 0 0,31 3 0,-10-5 0,61 14 0,-98-16 0,0 1 0,-1-1 0,1 0 0,-1 1 0,1 0 0,-1-1 0,0 2 0,1-1 0,-1 0 0,0 0 0,-1 1 0,1 0 0,0 0 0,-1-1 0,1 1 0,-1 1 0,0-1 0,0 0 0,0 0 0,-1 1 0,1-1 0,-1 1 0,0 0 0,0-1 0,0 1 0,0 0 0,0 0 0,-1 0 0,0-1 0,0 1 0,0 0 0,0 0 0,-1 0 0,1-1 0,-1 1 0,0 0 0,0 0 0,-1-1 0,1 1 0,-1-1 0,1 1 0,-1-1 0,0 0 0,0 0 0,-1 0 0,-3 5 0,-31 21 0,-1-1 0,-1-2 0,-1-2 0,-1-2 0,-1-1 0,-70 23 0,-186 48 0,35-12 0,252-76-455,-1 0 0,-19 11 0,15-3-6371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2:02.658"/>
    </inkml:context>
    <inkml:brush xml:id="br0">
      <inkml:brushProperty name="width" value="0.05" units="cm"/>
      <inkml:brushProperty name="height" value="0.05" units="cm"/>
    </inkml:brush>
  </inkml:definitions>
  <inkml:trace contextRef="#ctx0" brushRef="#br0">233 27 24575,'8'0'0,"0"-1"0,0 0 0,0-1 0,10-3 0,18-4 0,-3 5 0,-1 1 0,1 2 0,43 4 0,-73-3 0,-1 0 0,1 1 0,0-1 0,0 1 0,-1 0 0,1 0 0,-1 0 0,1 0 0,-1 1 0,1-1 0,-1 1 0,0-1 0,1 1 0,-1 0 0,4 4 0,-3-2 0,-1 0 0,1 0 0,-1 0 0,0 0 0,0 1 0,0-1 0,0 1 0,1 7 0,0 7 0,-1-1 0,0 1 0,-2 33 0,-1-40 0,2 35 0,0-32 0,0 0 0,-2 0 0,1 0 0,-2 0 0,0 0 0,-8 28 0,7-36 0,-1 0 0,0 0 0,0-1 0,-1 1 0,0-1 0,0 0 0,0-1 0,-1 1 0,1-1 0,-2 0 0,1 0 0,0-1 0,-1 0 0,0 0 0,0 0 0,0-1 0,0 0 0,0-1 0,-1 1 0,-10 1 0,-216 17 0,227-21 0,1 1 0,-1 0 0,1 0 0,-1 1 0,-10 4 0,17-6 0,0 0 0,0 0 0,1 0 0,-1 0 0,0 0 0,0 0 0,0 0 0,0 0 0,1 0 0,-1 0 0,0 0 0,0 0 0,0 1 0,1-1 0,-1 0 0,0 0 0,0 0 0,0 0 0,0 0 0,0 0 0,1 1 0,-1-1 0,0 0 0,0 0 0,0 0 0,0 0 0,0 1 0,0-1 0,0 0 0,0 0 0,0 0 0,0 0 0,1 1 0,-1-1 0,0 0 0,0 0 0,0 0 0,0 1 0,0-1 0,0 0 0,-1 0 0,1 0 0,0 1 0,0-1 0,0 0 0,0 0 0,0 0 0,0 1 0,0-1 0,0 0 0,0 0 0,0 0 0,-1 0 0,1 0 0,0 1 0,0-1 0,0 0 0,0 0 0,0 0 0,-1 0 0,1 0 0,0 0 0,0 0 0,-1 1 0,18 2 0,54 1 0,-55-5 0,0 2 0,-1-1 0,1 2 0,0 0 0,0 1 0,-1 1 0,18 7 0,-28-9 0,-1 0 0,0 1 0,-1 0 0,1 0 0,0 0 0,-1 0 0,1 1 0,-1-1 0,0 1 0,-1 0 0,5 7 0,3 6 0,10 29 0,-11-24 0,-4-9 0,-1 0 0,-1 0 0,0 0 0,2 19 0,2 13 0,-2-17 0,-1 1 0,-1 0 0,-1-1 0,-3 38 0,1-63 0,0 1 0,-1-1 0,1 0 0,-1 0 0,1 0 0,-1 0 0,0 0 0,0 0 0,0 0 0,-1 0 0,1 0 0,-1 0 0,0 0 0,1-1 0,-1 1 0,0-1 0,-1 1 0,1-1 0,0 0 0,-1 0 0,1 0 0,-1 0 0,0 0 0,1-1 0,-1 1 0,-3 0 0,-5 2 0,-1-2 0,1 1 0,-1-2 0,0 1 0,-21-2 0,19 1 0,-1-1 0,-21 5 0,-1 1-45,-1-1-1,1-2 1,-66-3-1,50-1-1137,32 1-5643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2:09.765"/>
    </inkml:context>
    <inkml:brush xml:id="br0">
      <inkml:brushProperty name="width" value="0.05" units="cm"/>
      <inkml:brushProperty name="height" value="0.05" units="cm"/>
    </inkml:brush>
  </inkml:definitions>
  <inkml:trace contextRef="#ctx0" brushRef="#br0">0 0 24575,'0'0'-8191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4:45.296"/>
    </inkml:context>
    <inkml:brush xml:id="br0">
      <inkml:brushProperty name="width" value="0.05" units="cm"/>
      <inkml:brushProperty name="height" value="0.05" units="cm"/>
    </inkml:brush>
  </inkml:definitions>
  <inkml:trace contextRef="#ctx0" brushRef="#br0">0 1 24575,'0'0'-8191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4:49.144"/>
    </inkml:context>
    <inkml:brush xml:id="br0">
      <inkml:brushProperty name="width" value="0.05" units="cm"/>
      <inkml:brushProperty name="height" value="0.05" units="cm"/>
    </inkml:brush>
  </inkml:definitions>
  <inkml:trace contextRef="#ctx0" brushRef="#br0">0 227 24575,'3'0'0,"-1"-1"0,0 1 0,-1-1 0,1 1 0,0-1 0,0 0 0,0 0 0,0 0 0,0 0 0,-1 0 0,1 0 0,0-1 0,-1 1 0,2-2 0,23-26 0,-15 17 0,44-57 0,-38 46 0,1 1 0,25-24 0,-42 45 0,0 0 0,0 0 0,0 0 0,0 1 0,0-1 0,0 0 0,0 0 0,0 1 0,0-1 0,0 1 0,0-1 0,0 1 0,0-1 0,0 1 0,3-1 0,-4 2 0,0-1 0,0 0 0,1 0 0,-1 1 0,0-1 0,1 0 0,-1 0 0,0 1 0,0-1 0,0 0 0,1 1 0,-1-1 0,0 1 0,0-1 0,0 0 0,0 1 0,0-1 0,0 0 0,0 1 0,0-1 0,0 1 0,0-1 0,0 0 0,0 1 0,0-1 0,0 0 0,0 1 0,0-1 0,0 1 0,-12 37 0,4-18 0,2 0 0,1 0 0,-4 29 0,-3 11 0,3-20-455,1 0 0,-4 81 0,12-100-6371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6:49:34.058"/>
    </inkml:context>
    <inkml:brush xml:id="br0">
      <inkml:brushProperty name="width" value="0.05" units="cm"/>
      <inkml:brushProperty name="height" value="0.05" units="cm"/>
    </inkml:brush>
  </inkml:definitions>
  <inkml:trace contextRef="#ctx0" brushRef="#br0">0 1 24575,'0'0'-8191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4:51.534"/>
    </inkml:context>
    <inkml:brush xml:id="br0">
      <inkml:brushProperty name="width" value="0.05" units="cm"/>
      <inkml:brushProperty name="height" value="0.05" units="cm"/>
    </inkml:brush>
  </inkml:definitions>
  <inkml:trace contextRef="#ctx0" brushRef="#br0">0 246 24575,'11'-5'0,"1"0"0,17-5 0,5-1 0,29-16 0,-1-3 0,58-38 0,19-11 0,-136 77 0,0 1 0,-1 0 0,1-1 0,0 1 0,0 0 0,0 0 0,0 1 0,0-1 0,5 0 0,-7 2 0,0-1 0,0 0 0,0 0 0,0 1 0,0-1 0,0 0 0,0 1 0,0-1 0,0 1 0,0 0 0,-1-1 0,1 1 0,0-1 0,0 1 0,0 0 0,-1 0 0,1 0 0,-1-1 0,1 1 0,0 0 0,-1 0 0,1 0 0,-1 0 0,0 0 0,1 0 0,-1 0 0,0 0 0,0 0 0,1 0 0,-1 1 0,3 21 0,-2-1 0,0 1 0,-1-1 0,-5 36 0,1-4 0,-9 49 341,7-70-1194,-2 43 0,8-57-5973</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16.166"/>
    </inkml:context>
    <inkml:brush xml:id="br0">
      <inkml:brushProperty name="width" value="0.05" units="cm"/>
      <inkml:brushProperty name="height" value="0.05" units="cm"/>
    </inkml:brush>
  </inkml:definitions>
  <inkml:trace contextRef="#ctx0" brushRef="#br0">167 0 24575,'-14'206'0,"6"-124"0,1 1 0,-11 205 0,19 1341 0,-4-1576 0,-2 0 0,-19 83 0,7-50 0,-3-4 0,14-59 0,0 1 0,1 0 0,-2 36 0,3 63 0,-9 136 0,3 165 46,11-273-1457,-1-128-5415</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33.719"/>
    </inkml:context>
    <inkml:brush xml:id="br0">
      <inkml:brushProperty name="width" value="0.05" units="cm"/>
      <inkml:brushProperty name="height" value="0.05" units="cm"/>
    </inkml:brush>
  </inkml:definitions>
  <inkml:trace contextRef="#ctx0" brushRef="#br0">237 1 24575,'-3'75'0,"-4"-1"0,-21 96 0,28-170 0,-34 270 0,24-171 0,-3 70 0,14-13 0,-2 71 0,-9-112 0,-2 22 0,10 525 0,4-337 0,-16-165 0,6-85 0,3-25 0,-16 237 0,9-103 0,0 24 0,0-13 0,0-4 0,14-104 0,-4 68 0,-18-25 0,17-112-1365</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38.624"/>
    </inkml:context>
    <inkml:brush xml:id="br0">
      <inkml:brushProperty name="width" value="0.05" units="cm"/>
      <inkml:brushProperty name="height" value="0.05" units="cm"/>
    </inkml:brush>
  </inkml:definitions>
  <inkml:trace contextRef="#ctx0" brushRef="#br0">1 1 24575,'1'0'0,"64"0"0,125 15 0,-168-12 0,306 60 0,-300-58 0,-20-4 0,0 0 0,-1 1 0,1 0 0,11 4 0,-16-4 0,-1-1 0,1 0 0,-1 1 0,0 0 0,0-1 0,0 1 0,0 0 0,0 0 0,0 0 0,0 0 0,-1 1 0,1-1 0,-1 0 0,0 1 0,1-1 0,-1 1 0,1 2 0,4 20 0,-2-1 0,0 1 0,-1 0 0,-2 0 0,-1 27 0,2 19 0,8 121 0,13 193 0,-16-23 0,-9-216 0,3 4 0,-3 166 0,-30-38 0,19-187 0,-7 28 0,9-66 0,3 2 0,-2 59 0,10-80 0,0 25 0,-13 95 0,-1-9 0,5-34 0,1 44 0,5-49 0,-8-27 0,0 6 0,10-54 0,0 4 0,-7 45 0,1-32 0,1 54 0,4-56 0,-12 75 0,11-95 0,0 0 0,1 31 0,2-32 0,-1 0 0,-8 38 0,-3 6 0,-6 24 0,10-79-1365,1-13-5461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8:27.502"/>
    </inkml:context>
    <inkml:brush xml:id="br0">
      <inkml:brushProperty name="width" value="0.05" units="cm"/>
      <inkml:brushProperty name="height" value="0.05" units="cm"/>
    </inkml:brush>
  </inkml:definitions>
  <inkml:trace contextRef="#ctx0" brushRef="#br0">1 1 24575,'0'0'-8191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46.953"/>
    </inkml:context>
    <inkml:brush xml:id="br0">
      <inkml:brushProperty name="width" value="0.05" units="cm"/>
      <inkml:brushProperty name="height" value="0.05" units="cm"/>
    </inkml:brush>
  </inkml:definitions>
  <inkml:trace contextRef="#ctx0" brushRef="#br0">1 1 24575,'0'237'0,"-1"-235"0,1 0 0,0 0 0,0 1 0,0-1 0,0 0 0,1 0 0,-1 0 0,1 0 0,-1 0 0,1 0 0,0-1 0,-1 1 0,1 0 0,0 0 0,0 0 0,1-1 0,-1 1 0,0 0 0,0-1 0,1 1 0,-1-1 0,1 1 0,-1-1 0,1 0 0,0 0 0,-1 0 0,1 0 0,0 0 0,0 0 0,0 0 0,0-1 0,0 1 0,0-1 0,0 1 0,0-1 0,0 0 0,0 1 0,0-1 0,0 0 0,0-1 0,0 1 0,0 0 0,0 0 0,2-2 0,15-2 0,-1 0 0,27-13 0,-32 12 0,0 0 0,0 1 0,0 0 0,0 1 0,1 0 0,25-1 0,-36 4 0,0 0 0,0 1 0,-1-1 0,1 1 0,0 0 0,0-1 0,0 1 0,-1 1 0,1-1 0,-1 0 0,1 0 0,-1 1 0,1 0 0,-1-1 0,0 1 0,1 0 0,-1 0 0,0 0 0,0 1 0,-1-1 0,1 0 0,0 1 0,-1-1 0,0 1 0,1-1 0,-1 1 0,0 0 0,0 0 0,0-1 0,0 6 0,2 7 0,-1 1 0,0 0 0,-2 0 0,-1 21 0,1-22 0,0-8 0,0 0 0,-1 0 0,1 0 0,-2 0 0,1-1 0,-3 8 0,3-12 0,0 0 0,0 0 0,0 0 0,0 0 0,0 0 0,-1 0 0,1 0 0,-1-1 0,1 1 0,-1 0 0,0-1 0,1 1 0,-1-1 0,0 0 0,0 0 0,0 0 0,0 0 0,0 0 0,-1 0 0,1 0 0,0-1 0,0 1 0,-3 0 0,-27 2-32,0-1 0,-58-5-1,47 1-1235,13 1-5558</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48.129"/>
    </inkml:context>
    <inkml:brush xml:id="br0">
      <inkml:brushProperty name="width" value="0.05" units="cm"/>
      <inkml:brushProperty name="height" value="0.05" units="cm"/>
    </inkml:brush>
  </inkml:definitions>
  <inkml:trace contextRef="#ctx0" brushRef="#br0">1 1 24575,'8'0'0,"6"0"0,10 0 0,4 0 0,1 0 0,0 4 0,-1 1 0,-1 0 0,-1-1 0,-2-2 0,0 0 0,12-1 0,7 4 0,13 0 0,0 0 0,-8-1-8191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32.618"/>
    </inkml:context>
    <inkml:brush xml:id="br0">
      <inkml:brushProperty name="width" value="0.05" units="cm"/>
      <inkml:brushProperty name="height" value="0.05" units="cm"/>
    </inkml:brush>
  </inkml:definitions>
  <inkml:trace contextRef="#ctx0" brushRef="#br0">304 0 24575,'-14'1140'0,"4"-55"0,-2-802 0,0-6 0,12-231 0,-8 176 0,-32 414 0,27-302 0,2 284 0,13-390 0,-2-33 0,-1-179 0,-1 1 0,0 0 0,-2-1 0,0 1 0,-8 20 0,-5 21 0,-22 116 0,-29 105 0,65-268 99,2-9-190,1 1-1,-1 0 1,0 0-1,0-1 1,0 1-1,0-1 1,0 1-1,0-1 1,-1 1-1,1-1 1,-1 0-1,0 0 1,0 1-1,0-1 0,-4 3 1,-2-6-6735</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34.278"/>
    </inkml:context>
    <inkml:brush xml:id="br0">
      <inkml:brushProperty name="width" value="0.05" units="cm"/>
      <inkml:brushProperty name="height" value="0.05" units="cm"/>
    </inkml:brush>
  </inkml:definitions>
  <inkml:trace contextRef="#ctx0" brushRef="#br0">1 0 24575,'2'2'0,"1"0"0,0 0 0,0-1 0,0 1 0,0-1 0,0 1 0,0-1 0,0 0 0,0-1 0,4 2 0,5 1 0,198 42 0,-44-23 0,711 31-1423,-651-44 879,5 2-696,842 21-121,-806-53 5167,-167 10-3044,8 0-762,450-42 0,5 25 0,597 48-3262,-834-9 2798,1369 8 4190,-964-1-3726,-528-9 0,-191-9 80,-9 0-165,0 1 0,1-1 0,-1 0 0,0 0 0,0 0 0,1 0 0,-1-1 0,0 1 0,0-1 0,0 0 0,1 0 0,-1 0 0,0-1 0,0 1 0,-1 0 0,5-4 0,-4-6-6741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35.198"/>
    </inkml:context>
    <inkml:brush xml:id="br0">
      <inkml:brushProperty name="width" value="0.05" units="cm"/>
      <inkml:brushProperty name="height" value="0.05" units="cm"/>
    </inkml:brush>
  </inkml:definitions>
  <inkml:trace contextRef="#ctx0" brushRef="#br0">308 1 24575,'64'28'0,"1"-2"0,1-3 0,106 22 0,202 12 0,-361-55 0,28 2 0,65 16 0,-104-19 0,31 11 0,-32-11 0,0-1 0,0 1 0,0 0 0,-1-1 0,1 1 0,0-1 0,0 1 0,-1 0 0,1 0 0,0 0 0,-1-1 0,1 1 0,-1 0 0,1 0 0,-1 0 0,1 0 0,-1 0 0,0 0 0,0 0 0,1 0 0,-1 0 0,0 0 0,0 0 0,0 0 0,0 0 0,0 0 0,0 0 0,0 0 0,0 0 0,-1 1 0,-1 3 0,0 0 0,0-1 0,-1 1 0,0-1 0,0 1 0,0-1 0,0 0 0,-6 6 0,-38 31 0,-3-3 0,-1-2 0,-2-2 0,-1-3 0,-90 37 0,50-31 0,-1-5 0,-105 21 0,133-38 0,0 3 0,2 3 0,-96 43 0,154-60-227,-1-1-1,0 0 1,0 0-1,-1 0 1,-12 1-1,4-2-6598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0:20.818"/>
    </inkml:context>
    <inkml:brush xml:id="br0">
      <inkml:brushProperty name="width" value="0.05" units="cm"/>
      <inkml:brushProperty name="height" value="0.05" units="cm"/>
    </inkml:brush>
  </inkml:definitions>
  <inkml:trace contextRef="#ctx0" brushRef="#br0">0 0 24575,'0'0'-8191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37.112"/>
    </inkml:context>
    <inkml:brush xml:id="br0">
      <inkml:brushProperty name="width" value="0.05" units="cm"/>
      <inkml:brushProperty name="height" value="0.05" units="cm"/>
    </inkml:brush>
  </inkml:definitions>
  <inkml:trace contextRef="#ctx0" brushRef="#br0">1 232 24575,'3'-2'0,"0"0"0,1-1 0,-1 1 0,0 1 0,8-4 0,4-2 0,233-147 0,-238 147 0,1 1 0,1 0 0,-1 1 0,1 0 0,0 1 0,19-4 0,-4 3 0,52-4 0,-76 9 0,1 0 0,-1 0 0,0 0 0,0 0 0,1 1 0,-1-1 0,0 1 0,0 0 0,1 0 0,-1 0 0,0 0 0,0 1 0,0-1 0,-1 1 0,1 0 0,0 0 0,0 0 0,-1 0 0,0 0 0,1 1 0,-1-1 0,0 1 0,0-1 0,0 1 0,0 0 0,-1 0 0,1 0 0,-1 0 0,0 0 0,2 3 0,1 10 0,0 0 0,-1 0 0,-1 0 0,1 31 0,-2-25 0,0-11 0,0 1 0,1-1 0,1 0 0,0 0 0,0 0 0,1 0 0,9 17 0,2-2 0,29 38 0,-33-50 0,-5-4-455,1 0 0,9 20 0,-8-10-6371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41.038"/>
    </inkml:context>
    <inkml:brush xml:id="br0">
      <inkml:brushProperty name="width" value="0.05" units="cm"/>
      <inkml:brushProperty name="height" value="0.05" units="cm"/>
    </inkml:brush>
  </inkml:definitions>
  <inkml:trace contextRef="#ctx0" brushRef="#br0">576 1 24575,'-1'76'0,"2"88"0,-1-159 0,1 0 0,-1 0 0,1 1 0,0-1 0,0 0 0,1 0 0,-1 0 0,1 0 0,0 0 0,1 0 0,4 7 0,-4-9 0,0 1 0,1-1 0,-1 0 0,1 0 0,0 0 0,0-1 0,0 1 0,0-1 0,1 0 0,-1 0 0,1 0 0,-1-1 0,6 2 0,38 3 0,-39-5 0,1-1 0,-1 2 0,1-1 0,9 4 0,-17-4 0,1 0 0,-1 0 0,1 0 0,-1 1 0,1-1 0,-1 1 0,0-1 0,0 1 0,1 0 0,-1 0 0,0 0 0,-1 0 0,1 0 0,0 1 0,-1-1 0,1 0 0,-1 1 0,2 2 0,1 9 0,0 1 0,-1-1 0,-1 1 0,0 0 0,-1-1 0,-1 1 0,0 0 0,0 0 0,-2 0 0,0-1 0,-5 17 0,6-26 0,0 0 0,-1-1 0,0 0 0,0 1 0,0-1 0,-1 0 0,0 0 0,1 0 0,-1-1 0,0 1 0,-1 0 0,1-1 0,-6 4 0,3-2 0,-1-1 0,0 0 0,0-1 0,0 0 0,0 0 0,-1 0 0,-11 2 0,-6-1 0,-2-1 0,1-1 0,-46-2 0,-436-5 0,470 5 0,38 0 3,0 0 0,0 0 0,0 0 0,0 0-1,0 0 1,0 0 0,0 0 0,0-1 0,0 1 0,0 0 0,0 0-1,0 0 1,0 0 0,0 0 0,0 0 0,0 0 0,0 0-1,0-1 1,0 1 0,0 0 0,0 0 0,0 0 0,0 0-1,0 0 1,0 0 0,0 0 0,0 0 0,0 0 0,0 0 0,0-1-1,0 1 1,-1 0 0,1 0 0,0 0 0,0 0 0,0 0-1,0 0 1,0 0 0,0 0 0,0 0 0,0 0 0,0 0 0,-1 0-1,1 0 1,0 0 0,0 0 0,0 0 0,0 0 0,0 0-1,0 0 1,0 0 0,0 0 0,-1 0 0,1 0 0,0 0-1,0 0 1,0 0 0,0 0 0,0 0 0,13-7 168,21-7-1878,-6 5-5119</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42.271"/>
    </inkml:context>
    <inkml:brush xml:id="br0">
      <inkml:brushProperty name="width" value="0.05" units="cm"/>
      <inkml:brushProperty name="height" value="0.05" units="cm"/>
    </inkml:brush>
  </inkml:definitions>
  <inkml:trace contextRef="#ctx0" brushRef="#br0">1 1 24575,'8'0'0,"11"0"0,37 0 0,31 0 0,11 0 0,1 0 0,5 0 0,-13 0 0,-17 0 0,-17 0 0,-14 0 0,-15 0-8191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49.950"/>
    </inkml:context>
    <inkml:brush xml:id="br0">
      <inkml:brushProperty name="width" value="0.05" units="cm"/>
      <inkml:brushProperty name="height" value="0.05" units="cm"/>
    </inkml:brush>
  </inkml:definitions>
  <inkml:trace contextRef="#ctx0" brushRef="#br0">186 0 24575,'-2'102'0,"5"106"0,16-94 0,-19-112 0,1-1 0,-1 1 0,0-1 0,1 1 0,-1-1 0,1 0 0,0 1 0,-1-1 0,1 0 0,0 1 0,0-1 0,0 0 0,0 0 0,0 0 0,0 0 0,0 0 0,0 0 0,0 0 0,0 0 0,1 0 0,-1 0 0,0-1 0,1 1 0,-1 0 0,0-1 0,1 0 0,-1 1 0,1-1 0,-1 0 0,1 1 0,1-1 0,7 0 0,0 1 0,0-2 0,-1 0 0,11-1 0,5-1 0,-17 2 0,0 1 0,0 0 0,-1 0 0,1 1 0,0 0 0,0 1 0,8 2 0,-14-3 0,0-1 0,-1 1 0,1 0 0,0 0 0,-1 0 0,1 0 0,-1 0 0,0 0 0,1 1 0,-1-1 0,0 0 0,1 1 0,-1-1 0,0 1 0,0 0 0,0-1 0,-1 1 0,1-1 0,0 1 0,0 0 0,-1 0 0,1 0 0,-1-1 0,0 1 0,0 0 0,1 0 0,-1 0 0,0 0 0,0 0 0,-1-1 0,1 1 0,0 0 0,-1 0 0,1 0 0,-1-1 0,0 3 0,-1 2 0,-1-1 0,1 1 0,-1 0 0,-1-1 0,1 0 0,-1 0 0,1 0 0,-1 0 0,-1-1 0,-8 9 0,4-6 0,-1 1 0,0-2 0,0 1 0,-19 8 0,13-8 0,0 0 0,-1-2 0,0 0 0,0 0 0,-1-2 0,1 0 0,-34 1 0,29-4 0,8 1 0,-1-1 0,-21-2 0,33 2 0,1-1 0,-1 1 0,1 0 0,-1-1 0,1 0 0,0 0 0,-1 1 0,1-1 0,0-1 0,0 1 0,-1 0 0,1-1 0,0 1 0,0-1 0,0 1 0,1-1 0,-1 0 0,0 0 0,1 0 0,-3-4 0,3 4-76,1 1 1,-1-1-1,1 0 0,0 0 0,-1 0 0,1 1 0,0-1 0,0 0 1,1 0-1,-1 0 0,0 1 0,1-1 0,-1 0 0,1 0 1,-1 1-1,1-1 0,1-2 0,8-16-6750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50.900"/>
    </inkml:context>
    <inkml:brush xml:id="br0">
      <inkml:brushProperty name="width" value="0.05" units="cm"/>
      <inkml:brushProperty name="height" value="0.05" units="cm"/>
    </inkml:brush>
  </inkml:definitions>
  <inkml:trace contextRef="#ctx0" brushRef="#br0">0 0 24575,'166'13'0,"1"-1"0,-144-10 99,0 0 0,25 6 0,14 1-1761,-39-7-5164</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52.784"/>
    </inkml:context>
    <inkml:brush xml:id="br0">
      <inkml:brushProperty name="width" value="0.05" units="cm"/>
      <inkml:brushProperty name="height" value="0.05" units="cm"/>
    </inkml:brush>
  </inkml:definitions>
  <inkml:trace contextRef="#ctx0" brushRef="#br0">1 442 24575,'3'0'0,"0"-1"0,1 0 0,-1-1 0,0 1 0,0 0 0,0-1 0,0 0 0,-1 0 0,1 0 0,0 0 0,-1 0 0,3-3 0,6-4 0,235-184 0,-151 127 0,-41 31 0,80-70 0,-118 95 0,-16 10 0,0 0 0,0 0 0,1 0 0,-1 0 0,0 0 0,0 0 0,1 0 0,-1 1 0,0-1 0,0 0 0,0 0 0,1 0 0,-1 0 0,0 0 0,0 1 0,0-1 0,1 0 0,-1 0 0,0 0 0,0 1 0,0-1 0,0 0 0,0 0 0,0 1 0,1-1 0,-1 0 0,0 0 0,0 1 0,0-1 0,0 0 0,0 0 0,0 1 0,0-1 0,0 1 0,-4 31 0,3-28 0,-21 83 0,12-54 0,2 0 0,2 0 0,-5 62 0,13 189 0,2-324-1365,1 14-5461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54.105"/>
    </inkml:context>
    <inkml:brush xml:id="br0">
      <inkml:brushProperty name="width" value="0.05" units="cm"/>
      <inkml:brushProperty name="height" value="0.05" units="cm"/>
    </inkml:brush>
  </inkml:definitions>
  <inkml:trace contextRef="#ctx0" brushRef="#br0">76 115 24575,'-3'0'0,"0"0"0,0 0 0,0 0 0,1 1 0,-1-1 0,0 1 0,0-1 0,0 1 0,0 0 0,0 0 0,1 0 0,-1 1 0,1-1 0,-1 0 0,-3 3 0,4-1 0,0 0 0,0 0 0,0-1 0,0 1 0,0 0 0,1 1 0,0-1 0,-1 0 0,1 0 0,0 1 0,0-1 0,0 7 0,-3 23 0,1 0 0,2 0 0,6 62 0,-4-87 0,0 1 0,1-1 0,-1 0 0,1 0 0,1 0 0,0 0 0,0-1 0,0 1 0,1-1 0,0 0 0,1 0 0,-1 0 0,1 0 0,7 6 0,-7-8 0,1 0 0,0-1 0,0 1 0,1-1 0,-1 0 0,1-1 0,0 0 0,0 0 0,0 0 0,0-1 0,0 0 0,1 0 0,-1-1 0,0 0 0,12 0 0,-7 0 0,-1-1 0,1-1 0,-1 0 0,0-1 0,1 0 0,-1 0 0,0-1 0,19-8 0,-26 9 0,0-1 0,1 1 0,-1-1 0,0 1 0,0-1 0,-1 0 0,1-1 0,-1 1 0,1-1 0,-1 1 0,0-1 0,0 0 0,-1 0 0,1 0 0,-1-1 0,0 1 0,0-1 0,0 1 0,-1-1 0,1 1 0,-1-1 0,1-9 0,0-28 0,-6-67 0,0 21 0,4 83 0,0 0 0,0 0 0,0 0 0,-1 0 0,1 0 0,-1 0 0,0 0 0,-1 0 0,1 0 0,-1 1 0,0-1 0,0 0 0,-1 1 0,1 0 0,-1-1 0,0 1 0,0 0 0,0 0 0,-1 1 0,1-1 0,-1 1 0,0 0 0,0 0 0,0 0 0,-1 0 0,1 1 0,-5-3 0,-16-5 0,1 0 0,-1 2 0,-43-10 0,11 2-1365,41 12-5461</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55.350"/>
    </inkml:context>
    <inkml:brush xml:id="br0">
      <inkml:brushProperty name="width" value="0.05" units="cm"/>
      <inkml:brushProperty name="height" value="0.05" units="cm"/>
    </inkml:brush>
  </inkml:definitions>
  <inkml:trace contextRef="#ctx0" brushRef="#br0">1 458 24575,'1'-1'0,"0"-1"0,0 0 0,1 0 0,-1 0 0,1 1 0,-1-1 0,1 1 0,0-1 0,0 1 0,-1-1 0,1 1 0,0 0 0,0 0 0,0 0 0,3-1 0,3-3 0,209-146 0,-172 114 0,-2-2 0,60-67 0,-95 97 0,-1-1 0,0 0 0,-1 0 0,0 0 0,0-1 0,5-15 0,-6 17 0,-4 12 0,-1 20 0,-1-13 0,-6 387 0,7-387 77,0-7-188,-1 1 0,1-1 0,0 1 0,1 0 0,-1-1 0,0 1 0,1-1 0,0 1 1,0-1-1,0 1 0,0-1 0,3 6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57.310"/>
    </inkml:context>
    <inkml:brush xml:id="br0">
      <inkml:brushProperty name="width" value="0.05" units="cm"/>
      <inkml:brushProperty name="height" value="0.05" units="cm"/>
    </inkml:brush>
  </inkml:definitions>
  <inkml:trace contextRef="#ctx0" brushRef="#br0">0 0 24575,'1'7'0,"-1"0"0,1 1 0,1-1 0,2 8 0,3 16 0,3 120 0,-10-149 0,1 0 0,-1 0 0,0 1 0,0-1 0,1 0 0,0 0 0,-1 0 0,1 0 0,0 0 0,0 0 0,0 0 0,0 0 0,0 0 0,0 0 0,3 3 0,-2-5 0,-1 1 0,1 0 0,-1 0 0,1-1 0,-1 1 0,1-1 0,-1 1 0,1-1 0,0 0 0,-1 1 0,1-1 0,0 0 0,-1 0 0,1 0 0,-1 0 0,1-1 0,0 1 0,-1 0 0,1-1 0,-1 1 0,3-2 0,15-4 0,1 0 0,0 2 0,-1 0 0,37-2 0,-49 5 0,-1 1 0,0 1 0,1-1 0,-1 1 0,0 0 0,0 1 0,1-1 0,-1 1 0,-1 1 0,1-1 0,0 1 0,0 0 0,-1 0 0,0 0 0,1 1 0,-1 0 0,-1 0 0,1 0 0,6 9 0,-7-8 0,-1 0 0,0 1 0,0-1 0,0 1 0,-1-1 0,0 1 0,0 0 0,-1 0 0,1 0 0,-1 0 0,0 8 0,0 11 0,-3 38 0,0-28 0,3-8 0,-1-15 0,0 0 0,0 0 0,-1 0 0,-3 14 0,4-23 0,-1-1 0,0 1 0,0-1 0,1 1 0,-2-1 0,1 0 0,0 0 0,0 1 0,-1-1 0,1 0 0,-1 0 0,1 0 0,-1-1 0,0 1 0,0 0 0,0-1 0,0 1 0,0-1 0,0 1 0,0-1 0,-1 0 0,1 0 0,0 0 0,-1 0 0,-2 0 0,-13 2-34,0-2 0,0 0 0,0-1-1,-21-3 1,12 2-1160,4 0-5632</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29:58.495"/>
    </inkml:context>
    <inkml:brush xml:id="br0">
      <inkml:brushProperty name="width" value="0.05" units="cm"/>
      <inkml:brushProperty name="height" value="0.05" units="cm"/>
    </inkml:brush>
  </inkml:definitions>
  <inkml:trace contextRef="#ctx0" brushRef="#br0">0 0 24575,'12'0'0,"20"0"0,21 0 0,8 0 0,11 0 0,1 0 0,-4 0 0,-6 0 0,-14 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0:22.837"/>
    </inkml:context>
    <inkml:brush xml:id="br0">
      <inkml:brushProperty name="width" value="0.05" units="cm"/>
      <inkml:brushProperty name="height" value="0.05" units="cm"/>
    </inkml:brush>
  </inkml:definitions>
  <inkml:trace contextRef="#ctx0" brushRef="#br0">982 0 24575,'-20'2'0,"1"0"0,-1 1 0,1 1 0,-1 1 0,1 0 0,-31 15 0,-372 126 0,345-128 0,53-13 0,0 0 0,0 2 0,-36 15 0,51-19 0,0 0 0,-1 0 0,1-1 0,-1 0 0,0-1 0,-18 0 0,20-1 0,0 1 0,0-1 0,-1 1 0,1 1 0,0-1 0,0 1 0,0 1 0,0 0 0,-8 3 0,15-5 0,1-1 0,-1 1 0,1-1 0,-1 1 0,0-1 0,1 1 0,-1 0 0,1-1 0,-1 1 0,1-1 0,-1 1 0,1 0 0,-1 0 0,1-1 0,0 1 0,0 0 0,-1 0 0,1-1 0,0 1 0,0 0 0,0 0 0,0 0 0,0-1 0,0 1 0,0 0 0,0 0 0,0 0 0,0-1 0,0 1 0,0 0 0,1 0 0,-1 0 0,0-1 0,1 1 0,-1 0 0,0-1 0,1 1 0,0 1 0,22 26 0,-20-25 0,22 19 0,0 0 0,1-1 0,43 25 0,94 43 0,-98-57 0,98 68 0,-29-4-1365,-103-72-5461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02.665"/>
    </inkml:context>
    <inkml:brush xml:id="br0">
      <inkml:brushProperty name="width" value="0.05" units="cm"/>
      <inkml:brushProperty name="height" value="0.05" units="cm"/>
    </inkml:brush>
  </inkml:definitions>
  <inkml:trace contextRef="#ctx0" brushRef="#br0">5 283 24575,'-2'-53'0,"0"32"0,2 0 0,0 0 0,2-1 0,4-25 0,-5 42 0,0 0 0,0 1 0,1-1 0,0 0 0,0 0 0,0 1 0,0-1 0,1 1 0,0 0 0,0-1 0,0 1 0,0 1 0,1-1 0,-1 0 0,1 1 0,0 0 0,0 0 0,0 0 0,1 0 0,-1 1 0,0-1 0,1 1 0,0 0 0,0 1 0,0-1 0,-1 1 0,1 0 0,0 0 0,1 0 0,-1 1 0,0 0 0,6 0 0,38 4 0,56 11 0,-6-1 0,72 0 0,-167-14 0,0 1 0,0-1 0,0 1 0,0 0 0,0 0 0,0 0 0,0 0 0,-1 1 0,1-1 0,0 1 0,-1 0 0,4 3 0,-5-3 0,0 0 0,-1 0 0,1 0 0,-1 0 0,0 0 0,1 0 0,-1 1 0,0-1 0,0 0 0,0 1 0,-1-1 0,1 1 0,0-1 0,-1 1 0,0-1 0,0 1 0,0 0 0,0-1 0,0 4 0,-1 5 0,-1 1 0,0-1 0,-1 0 0,-6 16 0,5-17 0,1 0 0,0 0 0,0 1 0,1-1 0,-1 20 0,4-20 0,-1 1 0,5 18 0,-5-26 0,0-1 0,1 0 0,0 1 0,-1-1 0,1 0 0,0 0 0,0 0 0,0 1 0,1-1 0,-1 0 0,0 0 0,1 0 0,-1-1 0,1 1 0,0 0 0,0-1 0,-1 1 0,4 1 0,-4-3-57,0 1 0,0-1 1,0 0-1,0 0 0,1 0 0,-1 0 0,0 0 0,0 0 0,0 0 0,1 0 0,-1 0 1,0-1-1,0 1 0,0 0 0,0-1 0,1 1 0,-1-1 0,0 1 0,0-1 1,0 0-1,0 1 0,0-1 0,1-1 0,12-10-6769</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05.041"/>
    </inkml:context>
    <inkml:brush xml:id="br0">
      <inkml:brushProperty name="width" value="0.05" units="cm"/>
      <inkml:brushProperty name="height" value="0.05" units="cm"/>
    </inkml:brush>
  </inkml:definitions>
  <inkml:trace contextRef="#ctx0" brushRef="#br0">0 412 24575,'1'-52'0,"1"0"0,15-78 0,-15 120 0,1 0 0,0 0 0,1 1 0,0-1 0,0 1 0,1 0 0,0 0 0,0 1 0,1 0 0,0 0 0,1 0 0,0 0 0,0 1 0,9-6 0,-10 8 0,1 0 0,0 1 0,0 0 0,0 0 0,1 0 0,-1 1 0,1 0 0,0 1 0,0 0 0,0 0 0,0 1 0,0 0 0,0 0 0,0 1 0,0 0 0,1 0 0,-1 1 0,8 1 0,22 8 0,0 2 0,-1 2 0,48 24 0,-43-20 0,-39-16 0,1 0 0,-1 0 0,0 0 0,0 0 0,0 1 0,0-1 0,-1 1 0,1 0 0,-1-1 0,1 1 0,-1 0 0,0 0 0,0 1 0,0-1 0,-1 0 0,1 1 0,-1-1 0,0 1 0,0-1 0,0 1 0,1 6 0,-1 7 0,0 0 0,-1 0 0,-3 28 0,0-12 0,1 132-1365,2-145-5461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09.705"/>
    </inkml:context>
    <inkml:brush xml:id="br0">
      <inkml:brushProperty name="width" value="0.05" units="cm"/>
      <inkml:brushProperty name="height" value="0.05" units="cm"/>
    </inkml:brush>
  </inkml:definitions>
  <inkml:trace contextRef="#ctx0" brushRef="#br0">48 4895 24575,'-12'-243'0,"1"40"0,11-380 0,-1-6 0,-10 287 0,-2-145 0,26 90 0,0-49 0,-11 343 0,16-89 0,-2 29 0,19-181 0,5 94 0,-12 82 0,-18 83 0,-6 26 0,0-1 0,2-33 0,-4-326 0,-4 182 0,2 195 0,0-1 0,0 1 0,1-1 0,-1 0 0,1 1 0,0 0 0,-1-1 0,1 1 0,0-1 0,0 1 0,1 0 0,-1 0 0,0-1 0,1 1 0,0 0 0,-1 0 0,1 1 0,0-1 0,0 0 0,0 0 0,0 1 0,0-1 0,0 1 0,0 0 0,1 0 0,-1 0 0,0 0 0,5-1 0,7-2 0,-1 1 0,1 1 0,-1 0 0,18 0 0,-16 1 0,261 0 0,-139 4 0,-137-3 0,9 0 0,-1 0 0,1 0 0,-1 1 0,1 0 0,13 5 0,-19-6 0,-1 1 0,0 1 0,0-1 0,1 0 0,-1 0 0,0 1 0,0 0 0,0-1 0,0 1 0,-1 0 0,1 0 0,0 0 0,-1 0 0,1 0 0,-1 0 0,0 0 0,0 1 0,1-1 0,-2 0 0,1 1 0,0-1 0,0 1 0,0 4 0,2 24 0,-1 0 0,-1 0 0,-4 42 0,-1-7 0,1 71 0,22 216 0,16-109 0,26 209 0,-57-408 0,20 323 0,-12-48 0,-1-52 0,-12-110 0,10 171 0,-2-271 0,27 386 0,-36 234 0,0-654 0,0-1 0,-6 27 0,-4 32 0,9-49 0,-1-1 0,-2 1 0,-10 31 0,-35 92 0,45-139 0,-3 6 0,4-11 0,1 0 0,0 0 0,1 0 0,0 1 0,-2 22 0,6 90 0,-1 32 0,0-156-44,-1 0 0,1 1 0,0-1 0,0 0 0,0 0 0,-1 1 0,1-1 0,-1 0 0,1 0 0,-1 1 0,1-1 0,-1 0 0,0 0 0,0 0 0,1 0 0,-1 0 0,0 0 0,0 0-1,0 0 1,0-1 0,0 1 0,0 0 0,0 0 0,0-1 0,-1 1 0,1-1 0,0 1 0,0-1 0,0 1 0,-3-1 0,-21 5-6782</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12.235"/>
    </inkml:context>
    <inkml:brush xml:id="br0">
      <inkml:brushProperty name="width" value="0.05" units="cm"/>
      <inkml:brushProperty name="height" value="0.05" units="cm"/>
    </inkml:brush>
  </inkml:definitions>
  <inkml:trace contextRef="#ctx0" brushRef="#br0">1 24 24575,'39'-2'0,"45"-7"0,18-2 0,92 10 184,-107 2-1733,-96-1-5277</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13.351"/>
    </inkml:context>
    <inkml:brush xml:id="br0">
      <inkml:brushProperty name="width" value="0.05" units="cm"/>
      <inkml:brushProperty name="height" value="0.05" units="cm"/>
    </inkml:brush>
  </inkml:definitions>
  <inkml:trace contextRef="#ctx0" brushRef="#br0">1 152 24575,'11'-6'0,"0"-2"0,0 0 0,-1 0 0,0-1 0,0 0 0,9-13 0,-5 8 0,25-23 0,-34 33 0,0 1 0,0-1 0,0 1 0,1 0 0,-1 1 0,1-1 0,0 1 0,0 0 0,10-2 0,-15 4 0,1 0 0,0 0 0,0 0 0,-1 0 0,1 0 0,0 0 0,-1 0 0,1 0 0,0 1 0,-1-1 0,1 0 0,0 1 0,-1 0 0,1-1 0,-1 1 0,1 0 0,-1 0 0,1 0 0,-1 0 0,0 0 0,2 1 0,-1 1 0,1 0 0,-1 0 0,0 0 0,0 0 0,-1 0 0,1 1 0,-1-1 0,0 0 0,2 7 0,0 6 0,-1 0 0,0 0 0,-1 24 0,-1-35 0,-1 63-1365,0-40-5461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14.700"/>
    </inkml:context>
    <inkml:brush xml:id="br0">
      <inkml:brushProperty name="width" value="0.05" units="cm"/>
      <inkml:brushProperty name="height" value="0.05" units="cm"/>
    </inkml:brush>
  </inkml:definitions>
  <inkml:trace contextRef="#ctx0" brushRef="#br0">736 0 24575,'-5'1'0,"0"1"0,0-1 0,1 1 0,-1 0 0,1 0 0,-1 0 0,1 1 0,0-1 0,0 1 0,0 0 0,0 0 0,1 1 0,-5 4 0,-8 6 0,-38 31 0,-3-2 0,-1-2 0,-2-4 0,-1-1 0,-74 29 0,113-55 0,1 1 0,1 1 0,0 1 0,-34 28 0,-3 3 0,37-34-1365,4-6-5461</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15.445"/>
    </inkml:context>
    <inkml:brush xml:id="br0">
      <inkml:brushProperty name="width" value="0.05" units="cm"/>
      <inkml:brushProperty name="height" value="0.05" units="cm"/>
    </inkml:brush>
  </inkml:definitions>
  <inkml:trace contextRef="#ctx0" brushRef="#br0">0 1 24575,'12'1'0,"0"1"0,0 0 0,-1 1 0,1 1 0,-1 0 0,1 0 0,16 10 0,7 2 0,7-2 0,62 14 0,17 5 0,-104-27 0,0 1 0,-1 0 0,0 1 0,28 19 0,-8 5 0,-31-26 0,1-1 0,0 1 0,0-1 0,0-1 0,1 1 0,0-1 0,9 5 0,-8-6 35,-5-1-2,0-1 0,1 1 0,-1-1-1,0 0 1,0-1 0,1 1 0,-1 0 0,4-1 0,-6 0-94,0 0 1,0-1-1,0 1 1,0 0-1,1-1 1,-1 1-1,0-1 0,0 1 1,-1-1-1,1 0 1,0 0-1,0 1 1,0-1-1,0 0 0,0 0 1,-1 0-1,1 0 1,0 0-1,-1 0 1,1 0-1,-1 0 0,1 0 1,-1 0-1,1 0 1,-1 0-1,0 0 1,1-2-1,3-16-6765</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17.568"/>
    </inkml:context>
    <inkml:brush xml:id="br0">
      <inkml:brushProperty name="width" value="0.05" units="cm"/>
      <inkml:brushProperty name="height" value="0.05" units="cm"/>
    </inkml:brush>
  </inkml:definitions>
  <inkml:trace contextRef="#ctx0" brushRef="#br0">1 0 24575,'4'4'0,"5"2"0,5-1 0,9 3 0,7 0 0,4-1 0,7 3 0,22-2 0,3-1 0,-2-3 0,-3-1 0,-12-1-8191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19.146"/>
    </inkml:context>
    <inkml:brush xml:id="br0">
      <inkml:brushProperty name="width" value="0.05" units="cm"/>
      <inkml:brushProperty name="height" value="0.05" units="cm"/>
    </inkml:brush>
  </inkml:definitions>
  <inkml:trace contextRef="#ctx0" brushRef="#br0">2 0 24575,'7'0'0,"3"0"0,1 0 0,0 1 0,0 0 0,18 4 0,-26-4 0,0 0 0,0 0 0,0 1 0,0-1 0,0 1 0,0 0 0,0 0 0,-1-1 0,1 2 0,-1-1 0,1 0 0,-1 0 0,0 1 0,0 0 0,0-1 0,0 1 0,0 0 0,-1 0 0,1 0 0,0 3 0,1 1 0,-1-1 0,0 1 0,0 0 0,-1 0 0,0 0 0,0 0 0,-1 0 0,0 0 0,0-1 0,0 1 0,-1 0 0,-3 13 0,3-15 0,-1 0 0,0 0 0,-1 0 0,1 0 0,-1-1 0,0 1 0,0-1 0,0 1 0,-1-1 0,0 0 0,0 0 0,0-1 0,0 1 0,0-1 0,-1 0 0,-9 5 0,0-1 0,6-4 0,0 1 0,0 0 0,0 0 0,-9 7 0,16-11 0,1 1 0,-1-1 0,0 1 0,0 0 0,1-1 0,-1 1 0,0 0 0,1-1 0,-1 1 0,1 0 0,-1 0 0,1-1 0,-1 1 0,1 0 0,0 0 0,-1 0 0,1 0 0,0 0 0,0 0 0,-1-1 0,1 1 0,0 0 0,0 0 0,0 0 0,0 0 0,0 0 0,1 0 0,-1 0 0,0 0 0,0 0 0,0 0 0,1-1 0,-1 1 0,0 0 0,1 0 0,-1 0 0,1-1 0,-1 1 0,1 0 0,0 0 0,-1-1 0,1 1 0,0 0 0,-1-1 0,1 1 0,0-1 0,0 1 0,0 0 0,6 3 48,-1 0 0,1 0 0,0-1 1,0 0-1,0 0 0,14 3 0,47 8-1232,-59-13 666,28 5-6308</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20.616"/>
    </inkml:context>
    <inkml:brush xml:id="br0">
      <inkml:brushProperty name="width" value="0.05" units="cm"/>
      <inkml:brushProperty name="height" value="0.05" units="cm"/>
    </inkml:brush>
  </inkml:definitions>
  <inkml:trace contextRef="#ctx0" brushRef="#br0">163 1 24575,'-2'36'0,"1"-26"0,0 0 0,1 0 0,0 0 0,0 0 0,1 0 0,1 0 0,4 19 0,-4-26 0,0 0 0,-1 0 0,1 1 0,1-1 0,-1-1 0,0 1 0,1 0 0,-1 0 0,1-1 0,0 0 0,5 4 0,38 16 0,-36-18 0,-1 0 0,0 1 0,14 8 0,-21-11 0,1 0 0,-1 0 0,1 0 0,-1 1 0,0-1 0,0 1 0,0 0 0,0-1 0,0 1 0,-1 0 0,1 0 0,-1 0 0,0 0 0,0 0 0,1 4 0,-1-1 0,1-1 0,-2 1 0,1 0 0,-1 0 0,1 0 0,-2-1 0,1 1 0,-1 0 0,-1 9 0,1-12 0,0 0 0,-1-1 0,1 1 0,0 0 0,-1-1 0,1 0 0,-1 1 0,0-1 0,0 0 0,0 0 0,0 0 0,0 0 0,0 0 0,-1 0 0,1-1 0,-1 1 0,1-1 0,-1 1 0,0-1 0,1 0 0,-4 1 0,-30 7 0,-65 10 0,46-10 0,-15-2-1365,50-6-5461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0:49.604"/>
    </inkml:context>
    <inkml:brush xml:id="br0">
      <inkml:brushProperty name="width" value="0.05" units="cm"/>
      <inkml:brushProperty name="height" value="0.05" units="cm"/>
    </inkml:brush>
  </inkml:definitions>
  <inkml:trace contextRef="#ctx0" brushRef="#br0">165 1 24575,'-4'0'0,"-1"0"0,0 0 0,1 0 0,-1 1 0,0-1 0,1 1 0,-1 0 0,1 1 0,-1-1 0,1 1 0,0 0 0,0 0 0,0 0 0,0 1 0,0-1 0,0 1 0,0 0 0,1 0 0,-1 0 0,1 1 0,0-1 0,0 1 0,0-1 0,1 1 0,-1 0 0,1 0 0,-3 8 0,-5 14 0,0 0 0,2 0 0,1 1 0,2 0 0,-5 42 0,5 141 0,5-186 0,1-4 0,0-1 0,2 1 0,0-1 0,2 0 0,0 0 0,1-1 0,0 1 0,2-1 0,0-1 0,18 29 0,-19-37 0,1 1 0,-1-1 0,19 15 0,0 1 0,-7-8 0,0 0 0,36 24 0,-48-37 0,0 0 0,0 0 0,0-1 0,1 0 0,-1 0 0,1-1 0,-1 0 0,1 0 0,0-1 0,0 0 0,0 0 0,11-1 0,-14 0 0,0-1 0,0 1 0,0-1 0,0 0 0,-1-1 0,1 1 0,0-1 0,-1 0 0,1 0 0,-1 0 0,0-1 0,0 1 0,0-1 0,0 0 0,0 0 0,0 0 0,-1-1 0,0 0 0,1 1 0,-1-1 0,3-7 0,6-11 0,-2-1 0,-1-1 0,0 1 0,6-33 0,15-106 0,-24 119 0,-2 22 0,-2 0 0,0 0 0,-2 0 0,0 0 0,-1 1 0,-5-25 0,5 37 0,-1-1 0,0 1 0,-1 0 0,0 0 0,0 0 0,-1 0 0,0 0 0,0 1 0,-1 0 0,0 0 0,0 0 0,-1 0 0,0 1 0,0 0 0,0 0 0,-1 1 0,-10-8 0,-30-22 0,38 28 0,0-1 0,-1 1 0,1 1 0,-2 0 0,-18-9 0,1 5 72,-135-46-1509,148 52-5389</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21.819"/>
    </inkml:context>
    <inkml:brush xml:id="br0">
      <inkml:brushProperty name="width" value="0.05" units="cm"/>
      <inkml:brushProperty name="height" value="0.05" units="cm"/>
    </inkml:brush>
  </inkml:definitions>
  <inkml:trace contextRef="#ctx0" brushRef="#br0">1 1 24575,'8'0'0,"10"0"0,15 0 0,5 0 0,1 0 0,-8 0-8191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49.777"/>
    </inkml:context>
    <inkml:brush xml:id="br0">
      <inkml:brushProperty name="width" value="0.05" units="cm"/>
      <inkml:brushProperty name="height" value="0.05" units="cm"/>
    </inkml:brush>
  </inkml:definitions>
  <inkml:trace contextRef="#ctx0" brushRef="#br0">1 1 24575,'0'9'0,"1"-1"0,0 1 0,4 13 0,2 15 0,7 252 0,-8-99 0,8 449 0,-14-635 0,0 0 0,0 0 0,0 0 0,1 0 0,-1 0 0,1 0 0,0 0 0,0-1 0,1 1 0,-1 0 0,3 3 0,-4-6 0,1 0 0,-1-1 0,1 1 0,0 0 0,-1-1 0,1 1 0,0-1 0,-1 1 0,1-1 0,0 1 0,0-1 0,-1 0 0,1 1 0,0-1 0,0 0 0,0 1 0,0-1 0,-1 0 0,1 0 0,0 0 0,1 0 0,0 0 0,0-1 0,1 1 0,-1-1 0,0 1 0,0-1 0,0 0 0,0 0 0,0 0 0,0 0 0,0 0 0,0-1 0,1 0 0,6-6 0,-1 1 0,0-2 0,-1 1 0,1-1 0,-2 0 0,9-13 0,32-67 0,-12 20 0,14-16 0,93-122 0,-126 187 0,-10 11 0,1 0 0,0 0 0,1 1 0,12-10 0,18-10 0,-24 19 0,-1-1 0,1 0 0,-2-1 0,12-13 0,-21 20-97,1 0-1,0 0 1,0 0-1,0 0 1,0 1-1,0 0 1,1 0-1,-1 0 1,1 0-1,0 0 1,0 1-1,0 0 0,8-2 1,4 1-6729</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50.688"/>
    </inkml:context>
    <inkml:brush xml:id="br0">
      <inkml:brushProperty name="width" value="0.05" units="cm"/>
      <inkml:brushProperty name="height" value="0.05" units="cm"/>
    </inkml:brush>
  </inkml:definitions>
  <inkml:trace contextRef="#ctx0" brushRef="#br0">0 1 24575,'1'14'0,"0"1"0,1-1 0,1 0 0,0 1 0,0-1 0,2-1 0,11 27 0,-3-14 0,2-1 0,33 45 0,-38-58 0,0 0 0,2-1 0,-1 0 0,1-1 0,1-1 0,0 0 0,0 0 0,0-1 0,1-1 0,15 6 0,-22-10 0,-1 0 0,0 1 0,0 0 0,-1 0 0,1 0 0,-1 1 0,0 0 0,0 0 0,-1 0 0,1 1 0,-1-1 0,0 1 0,0 0 0,-1 0 0,0 1 0,0-1 0,2 8 0,-4-11 44,-1-2-132,1 1 0,-1-1 0,1 1 0,0-1 0,0 1 0,-1-1-1,1 0 1,0 1 0,0-1 0,0 0 0,0 0 0,0 1 0,1-1 0,-1 0 0,2 1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52.067"/>
    </inkml:context>
    <inkml:brush xml:id="br0">
      <inkml:brushProperty name="width" value="0.05" units="cm"/>
      <inkml:brushProperty name="height" value="0.05" units="cm"/>
    </inkml:brush>
  </inkml:definitions>
  <inkml:trace contextRef="#ctx0" brushRef="#br0">0 0 24575,'1'1'0,"1"-1"0,-1 1 0,0-1 0,0 1 0,0 0 0,1 0 0,-1 0 0,0 0 0,0-1 0,0 1 0,-1 0 0,1 1 0,0-1 0,0 0 0,0 0 0,-1 0 0,1 0 0,-1 1 0,1-1 0,-1 0 0,1 0 0,-1 2 0,15 23 0,8-5 0,1 0 0,1-2 0,1-1 0,1-1 0,37 19 0,-47-27 0,39 19 0,1-1 0,98 29 0,125 19 0,-235-64 0,204 43 0,-239-52 0,0 1 0,0 0 0,0 0 0,16 8 0,-25-11 0,0 1 0,0-1 0,0 1 0,1-1 0,-1 1 0,0 0 0,0-1 0,0 1 0,-1 0 0,1 0 0,0 0 0,0 0 0,0 0 0,-1-1 0,1 1 0,0 1 0,-1-1 0,1 0 0,-1 0 0,1 0 0,-1 0 0,1 0 0,-1 0 0,0 1 0,0-1 0,1 0 0,-1 0 0,0 0 0,0 1 0,0-1 0,-1 0 0,1 0 0,0 0 0,0 1 0,-1-1 0,1 0 0,0 0 0,-1 0 0,1 0 0,-1 0 0,0 0 0,1 0 0,-1 0 0,0 0 0,1 0 0,-1 0 0,0 0 0,0 0 0,0-1 0,-1 2 0,-6 5 0,1-1 0,-2 0 0,1 0 0,0-1 0,-1 0 0,0 0 0,-1-1 0,1-1 0,0 1 0,-12 1 0,-16 4 0,-52 3 0,36-5 0,-67 14 0,-167 52 0,272-69-341,0 0 0,0-2-1,-28 3 1,23-5-6485</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54.274"/>
    </inkml:context>
    <inkml:brush xml:id="br0">
      <inkml:brushProperty name="width" value="0.05" units="cm"/>
      <inkml:brushProperty name="height" value="0.05" units="cm"/>
    </inkml:brush>
  </inkml:definitions>
  <inkml:trace contextRef="#ctx0" brushRef="#br0">107 1 24575,'88'-1'0,"98"3"0,-182-2 0,-1 0 0,1 0 0,-1 0 0,0 1 0,0-1 0,1 1 0,-1 0 0,0 0 0,0 0 0,0 0 0,0 1 0,0-1 0,0 1 0,0 0 0,0-1 0,0 2 0,-1-1 0,1 0 0,-1 0 0,0 1 0,1-1 0,-1 1 0,0 0 0,-1-1 0,1 1 0,0 0 0,-1 0 0,0 0 0,1 1 0,-1-1 0,-1 0 0,1 0 0,0 0 0,-1 1 0,1 5 0,0 8 0,-1 1 0,0-1 0,-1 1 0,-1-1 0,-1 1 0,-9 31 0,-4-2 0,-24 49 0,38-89 0,-1 0 0,0 0 0,-1-1 0,0 1 0,0-1 0,0 0 0,-1 0 0,1 0 0,-2-1 0,1 1 0,0-1 0,-1-1 0,0 1 0,0-1 0,-1 0 0,1 0 0,-1-1 0,0 0 0,0 0 0,0 0 0,-14 2 0,-68 12 0,55-12 0,0 2 0,-40 14 0,72-21 0,0 1 0,0 0 0,0-1 0,0 1 0,0 0 0,0 0 0,0 0 0,1 1 0,-1-1 0,0 0 0,1 1 0,-1-1 0,1 1 0,0-1 0,-1 1 0,0 2 0,1-3 0,1 0 0,0 1 0,0-1 0,0 0 0,0 0 0,1 0 0,-1 0 0,0 0 0,0 0 0,1 0 0,-1 0 0,0 0 0,1 0 0,-1 0 0,1 0 0,-1 0 0,1 0 0,0 0 0,-1 0 0,1-1 0,0 1 0,0 0 0,-1 0 0,1-1 0,0 1 0,0-1 0,0 1 0,0 0 0,0-1 0,2 1 0,5 3 0,1 0 0,0-1 0,0 0 0,0 0 0,0-1 0,1 0 0,-1-1 0,13 1 0,-14-2 0,1 1 0,-1 0 0,0 0 0,0 1 0,1 0 0,-1 0 0,0 1 0,0 0 0,-1 0 0,1 1 0,8 5 0,19 22 0,43 47 0,-54-53 0,-20-21 0,0 1 0,0 0 0,-1 0 0,0 0 0,0 1 0,0-1 0,-1 1 0,1 0 0,-1 0 0,-1-1 0,1 1 0,0 8 0,0 7 0,0-1 0,-3 28 0,0-21 0,1 5 0,-4 75 0,4-105 0,0 0 0,-1 1 0,1-1 0,-1 0 0,1 0 0,-1 0 0,0 0 0,0 1 0,0-1 0,0-1 0,0 1 0,-1 0 0,1 0 0,-1 0 0,1-1 0,-1 1 0,1 0 0,-1-1 0,0 0 0,0 1 0,-2 0 0,-4 2 0,0-1 0,1 0 0,-2 0 0,-11 2 0,11-4 0,1 1 0,-1 1 0,-15 6 0,15-3 0,-1-1 0,0 0 0,0 0 0,-1-1 0,1-1 0,-1 0 0,0 0 0,-20 1 0,-42-1-1365,39-3-5461</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55.721"/>
    </inkml:context>
    <inkml:brush xml:id="br0">
      <inkml:brushProperty name="width" value="0.05" units="cm"/>
      <inkml:brushProperty name="height" value="0.05" units="cm"/>
    </inkml:brush>
  </inkml:definitions>
  <inkml:trace contextRef="#ctx0" brushRef="#br0">1 23 24575,'18'-1'0,"0"-1"0,30-6 0,-36 4 0,0 2 0,0 0 0,-1 0 0,1 1 0,1 0 0,-1 1 0,0 1 0,20 3 0,-27-3 0,0 1 0,0 1 0,0-1 0,0 1 0,0 0 0,-1 0 0,1 0 0,-1 1 0,0-1 0,0 1 0,0 0 0,-1 0 0,1 1 0,-1-1 0,0 1 0,3 6 0,4 9 0,0 1 0,10 35 0,-11-29 0,-4-13 0,0 0 0,0 1 0,1-1 0,9 13 0,-13-22 0,1-1 0,0 0 0,0 0 0,1-1 0,-1 1 0,1-1 0,-1 1 0,1-1 0,0-1 0,1 1 0,-1 0 0,0-1 0,7 3 0,-4-3 0,0 1 0,-1-1 0,1 0 0,0-1 0,0 0 0,1 0 0,-1-1 0,0 1 0,0-1 0,0-1 0,12-1 0,-20 1 6,1 1-1,0 0 1,0 0-1,0 0 0,-1 0 1,1 0-1,0 0 1,0 0-1,0 0 0,0 0 1,0 0-1,-1 0 1,1-1-1,0 1 1,0 0-1,0 0 0,0 0 1,0 0-1,0 0 1,-1-1-1,1 1 0,0 0 1,0 0-1,0 0 1,0 0-1,0-1 1,0 1-1,0 0 0,0 0 1,0 0-1,0 0 1,0-1-1,0 1 0,0 0 1,0 0-1,0 0 1,0 0-1,0-1 1,0 1-1,0 0 0,0 0 1,0 0-1,0-1 1,0 1-1,1 0 0,-1 0 1,0 0-1,0 0 1,0 0-1,0-1 1,0 1-1,0 0 0,1 0 1,-1 0-1,0 0 1,0 0-1,0 0 0,0 0 1,0 0-1,1 0 1,-1-1-1,0 1 1,-17-5-1713,-16-2-5119</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57.117"/>
    </inkml:context>
    <inkml:brush xml:id="br0">
      <inkml:brushProperty name="width" value="0.05" units="cm"/>
      <inkml:brushProperty name="height" value="0.05" units="cm"/>
    </inkml:brush>
  </inkml:definitions>
  <inkml:trace contextRef="#ctx0" brushRef="#br0">1 74 24575,'4'0'0,"109"-4"0,-96 2 0,0 0 0,0-2 0,-1 0 0,26-10 0,-28 9 0,0 1 0,0 1 0,0 0 0,0 1 0,22-1 0,70 5 0,-101-1 0,0-1 0,0 1 0,0 0 0,0 0 0,-1 1 0,1-1 0,0 1 0,-1 0 0,1 0 0,-1 1 0,0-1 0,0 1 0,7 5 0,-6-3 0,-1 0 0,0 0 0,0 0 0,-1 0 0,1 1 0,-1-1 0,0 1 0,-1 0 0,4 12 0,-5-13 0,1-1 0,-1 1 0,1 0 0,0-1 0,0 0 0,0 1 0,1-1 0,0 0 0,-1 0 0,2 0 0,-1-1 0,0 1 0,1-1 0,-1 0 0,1 0 0,0 0 0,0 0 0,0-1 0,0 1 0,1-1 0,-1 0 0,0 0 0,1-1 0,0 1 0,5 0 0,21 3 0,1-1 0,0-2 0,42-1 0,-71-1 0,0 0 0,0 0 0,0 0 0,1 0 0,-1 0 0,0-1 0,0 1 0,0-1 0,0 0 0,0 0 0,0 0 0,-1 0 0,1-1 0,0 1 0,0-1 0,-1 0 0,1 1 0,-1-1 0,0 0 0,1-1 0,-1 1 0,0 0 0,0-1 0,0 1 0,-1-1 0,1 1 0,-1-1 0,1 0 0,-1 0 0,1-3 0,3-11-227,-1 0-1,-1-1 1,0 1-1,-2-1 1,0-26-1,-1 6-6598</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58.517"/>
    </inkml:context>
    <inkml:brush xml:id="br0">
      <inkml:brushProperty name="width" value="0.05" units="cm"/>
      <inkml:brushProperty name="height" value="0.05" units="cm"/>
    </inkml:brush>
  </inkml:definitions>
  <inkml:trace contextRef="#ctx0" brushRef="#br0">1 236 24575,'2'-1'0,"0"0"0,1 0 0,-1 0 0,0 0 0,0 0 0,0-1 0,0 1 0,0-1 0,0 1 0,-1-1 0,1 0 0,-1 0 0,1 0 0,1-2 0,4-4 0,48-56 0,23-22 0,-58 64 0,-17 18 0,1-1 0,0 1 0,0 0 0,0 0 0,8-5 0,-12 9 0,0-1 0,1 1 0,-1 0 0,1 0 0,-1 0 0,0 0 0,1-1 0,-1 1 0,1 0 0,-1 0 0,1 0 0,-1 0 0,1 0 0,-1 0 0,1 0 0,-1 0 0,0 0 0,1 0 0,-1 0 0,1 1 0,-1-1 0,1 0 0,-1 0 0,1 0 0,-1 0 0,0 1 0,1-1 0,-1 0 0,0 0 0,1 1 0,-1-1 0,0 0 0,1 1 0,-1-1 0,0 1 0,1-1 0,-1 0 0,0 1 0,0-1 0,1 1 0,4 21 0,-3-5 0,-1 1 0,-1-1 0,0 1 0,-4 17 0,-15 72 0,13-79 0,-14 56 218,-5 20-202,22-90-336,2 1 0,-1 0 1,2 0-1,1 27 0,3-21-6506</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1:00.086"/>
    </inkml:context>
    <inkml:brush xml:id="br0">
      <inkml:brushProperty name="width" value="0.05" units="cm"/>
      <inkml:brushProperty name="height" value="0.05" units="cm"/>
    </inkml:brush>
  </inkml:definitions>
  <inkml:trace contextRef="#ctx0" brushRef="#br0">33 10 24575,'22'0'0,"19"1"0,75-10 0,-113 8 0,-1 1 0,0 0 0,0 0 0,1 0 0,-1 0 0,0 0 0,1 0 0,-1 1 0,0-1 0,0 1 0,1-1 0,-1 1 0,0 0 0,0 0 0,0 0 0,0 0 0,0 0 0,3 3 0,-2-1 0,0 0 0,-1 0 0,1 0 0,-1 1 0,0-1 0,1 1 0,-2-1 0,1 1 0,2 7 0,0 3 0,-1 0 0,0 0 0,-1 1 0,-1-1 0,0 15 0,-1-18 0,-1 1 0,0 0 0,0-1 0,-5 18 0,4-23 0,0 1 0,-1-1 0,0 0 0,0 0 0,0 0 0,-1 0 0,0 0 0,0-1 0,-6 7 0,-61 53 0,48-46 0,1 2 0,-31 35 0,42-42 0,0-1 0,1 0 0,0 1 0,1 0 0,1 1 0,-12 25 0,20-39 10,-1 1 0,1 0 0,0-1-1,0 1 1,0-1 0,0 1 0,0 0 0,1-1-1,-1 1 1,0 0 0,1-1 0,-1 1-1,1-1 1,-1 1 0,1-1 0,0 1 0,0-1-1,0 0 1,-1 1 0,1-1 0,1 0 0,-1 0-1,0 1 1,0-1 0,0 0 0,1 0-1,-1 0 1,0-1 0,1 1 0,-1 0 0,1 0-1,-1-1 1,3 2 0,8 2-267,-1 0 0,1 0-1,16 2 1,-18-4-412,45 9-6157</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4:55.332"/>
    </inkml:context>
    <inkml:brush xml:id="br0">
      <inkml:brushProperty name="width" value="0.05" units="cm"/>
      <inkml:brushProperty name="height" value="0.05" units="cm"/>
    </inkml:brush>
  </inkml:definitions>
  <inkml:trace contextRef="#ctx0" brushRef="#br0">237 0 24575,'-37'498'0,"8"-198"0,-16 105 0,-22 126 0,50-363 0,-25 601 0,43 751 0,1-1492 0,9 53 0,-6-51 0,2 39 0,-6 451 0,-3-250 0,2-242-1365,0-4-5461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0:54.804"/>
    </inkml:context>
    <inkml:brush xml:id="br0">
      <inkml:brushProperty name="width" value="0.05" units="cm"/>
      <inkml:brushProperty name="height" value="0.05" units="cm"/>
    </inkml:brush>
  </inkml:definitions>
  <inkml:trace contextRef="#ctx0" brushRef="#br0">29 10 24575,'-12'-4'0,"-4"-1"-8191</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4:57.276"/>
    </inkml:context>
    <inkml:brush xml:id="br0">
      <inkml:brushProperty name="width" value="0.05" units="cm"/>
      <inkml:brushProperty name="height" value="0.05" units="cm"/>
    </inkml:brush>
  </inkml:definitions>
  <inkml:trace contextRef="#ctx0" brushRef="#br0">0 0 24575,'8'0'0,"533"10"0,388 5 0,-795-16 0,190 13 0,-173-4 0,340 38 0,177 49 0,-523-75-59,516 57-574,150-38 633,-488-28 0,25 14 645,-283-19-598,187 29-47,-79-9 0,527 46 0,-320-35 0,330-1 0,-388-10-386,-266-20-593,2 0-5847</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4:58.331"/>
    </inkml:context>
    <inkml:brush xml:id="br0">
      <inkml:brushProperty name="width" value="0.05" units="cm"/>
      <inkml:brushProperty name="height" value="0.05" units="cm"/>
    </inkml:brush>
  </inkml:definitions>
  <inkml:trace contextRef="#ctx0" brushRef="#br0">362 0 24575,'12'11'0,"1"0"0,0-1 0,1 0 0,26 13 0,63 24 0,-76-36 0,54 18 0,-58-22 0,0 0 0,-1 2 0,40 22 0,-57-27 0,1 0 0,-1 1 0,0 0 0,-1 0 0,1 0 0,-1 1 0,0-1 0,-1 1 0,1 0 0,2 7 0,-1-1 0,0 0 0,0 0 0,-2 0 0,4 17 0,-7-27 0,0 0 0,0 0 0,0 0 0,0 0 0,0 0 0,0 0 0,-1 0 0,1 0 0,-1 0 0,1 0 0,-1 0 0,0 0 0,0 0 0,0-1 0,0 1 0,0 0 0,0-1 0,0 1 0,-1 0 0,1-1 0,0 0 0,-1 1 0,1-1 0,-1 0 0,0 0 0,1 0 0,-5 2 0,-4 2 0,0-1 0,-1 0 0,-20 5 0,23-6 0,-369 93 0,327-86 0,0-2 0,-92 3 0,123-10-227,1 0-1,0 2 1,-1 0-1,1 1 1,-26 10-1,27-8-6598</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19.514"/>
    </inkml:context>
    <inkml:brush xml:id="br0">
      <inkml:brushProperty name="width" value="0.05" units="cm"/>
      <inkml:brushProperty name="height" value="0.05" units="cm"/>
    </inkml:brush>
  </inkml:definitions>
  <inkml:trace contextRef="#ctx0" brushRef="#br0">0 0 24575,'1'2'0,"0"-1"0,0 0 0,0 1 0,1-1 0,-1 0 0,0 0 0,1 0 0,-1 0 0,0 0 0,1 0 0,-1-1 0,1 1 0,-1 0 0,1-1 0,0 1 0,-1-1 0,1 1 0,3-1 0,2 2 0,123 34 0,20 6 0,-88-22 0,-37-13 0,36 16 0,-58-22 0,-1 0 0,1 1 0,-1-1 0,0 1 0,1 0 0,-1 0 0,0 0 0,0 0 0,-1 0 0,1 1 0,0-1 0,-1 0 0,1 1 0,-1-1 0,0 1 0,0 0 0,0-1 0,0 1 0,0 0 0,-1 0 0,1 0 0,0 2 0,-1 9 0,1-1 0,-2 0 0,-2 22 0,0-6 0,2 96 0,-1 9 0,-9-57 0,6-50 0,-2 40 0,-4 57 0,-1-12 0,11-95 0,-2 0 0,0-1 0,-1 1 0,-12 32 0,15-45 0,-6 20 0,2 1 0,1-1 0,-2 38 0,-2 12 0,-5 36 0,9-60 0,-15 65 0,-7 60 0,13-75 0,-21 88 0,-7 44 0,35-157 0,6 119 0,2-83 0,-2 1282 0,4-1650-1365,1 165-5461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21.128"/>
    </inkml:context>
    <inkml:brush xml:id="br0">
      <inkml:brushProperty name="width" value="0.05" units="cm"/>
      <inkml:brushProperty name="height" value="0.05" units="cm"/>
    </inkml:brush>
  </inkml:definitions>
  <inkml:trace contextRef="#ctx0" brushRef="#br0">1 1 24575,'25'0'0,"0"0"0,1 2 0,-1 1 0,0 0 0,0 2 0,41 14 0,193 75-1365,-240-87-5461</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24.479"/>
    </inkml:context>
    <inkml:brush xml:id="br0">
      <inkml:brushProperty name="width" value="0.05" units="cm"/>
      <inkml:brushProperty name="height" value="0.05" units="cm"/>
    </inkml:brush>
  </inkml:definitions>
  <inkml:trace contextRef="#ctx0" brushRef="#br0">0 28 24575,'8'-4'0,"0"1"0,0 0 0,1 1 0,-1 0 0,0 0 0,12 0 0,54-1 0,-38 2 0,10-1 0,-12 0 0,1 1 0,-1 1 0,41 7 0,-70-7 0,-1 1 0,0 1 0,0-1 0,0 0 0,0 1 0,0 0 0,0 0 0,0 0 0,-1 0 0,1 1 0,-1-1 0,1 1 0,-1 0 0,0 0 0,0 0 0,-1 0 0,1 1 0,0-1 0,-1 1 0,0 0 0,3 6 0,-1 0 0,-1 1 0,0 0 0,0 0 0,-1 1 0,-1-1 0,0 0 0,0 12 0,4 24 0,-4-38 0,1-1 0,-2 1 0,1-1 0,-1 1 0,0-1 0,-1 1 0,-2 16 0,-1-11 0,-1 0 0,0-1 0,-1 0 0,0 0 0,-1-1 0,0 1 0,-1-1 0,-1-1 0,0 0 0,-19 19 0,23-27 0,1 0 0,-1 0 0,1-1 0,-1 0 0,0 0 0,0 0 0,0-1 0,0 1 0,0-1 0,-1 0 0,-9 0 0,5 0 0,-1 2 0,16 1 0,23 1 0,27-3 0,-28-2 0,45 7 0,-65-6 0,-1 0 0,0 1 0,0 0 0,1 0 0,-1 0 0,-1 1 0,1-1 0,0 2 0,-1-1 0,1 1 0,-1-1 0,7 7 0,-10-7 0,0 1 0,0-1 0,0 1 0,0-1 0,0 1 0,-1-1 0,1 1 0,-1 0 0,0 0 0,0 0 0,-1 0 0,1 0 0,-1 0 0,0 0 0,0 0 0,0 0 0,0 0 0,-1 0 0,1-1 0,-1 1 0,-2 5 0,-2 8 0,-1 0 0,0-1 0,-12 20 0,5-11 0,-2-2 0,-1 0 0,-34 38 0,45-54 0,1 0 0,-1 0 0,-4 11 0,7-14 0,1-1 0,-1 1 0,0 0 0,0-1 0,0 1 0,0-1 0,-1 0 0,1 1 0,-1-1 0,0-1 0,0 1 0,0 0 0,0-1 0,-1 1 0,1-1 0,-1 0 0,1 0 0,-6 2 0,3-2 0,-1-1 0,1 0 0,-1 0 0,0-1 0,1 1 0,-1-1 0,0-1 0,1 1 0,-1-1 0,-9-2 0,16 3-26,-1 0 1,1 0-1,0 0 0,-1-1 0,1 1 1,-1 0-1,1 0 0,0 0 0,-1 0 1,1 0-1,-1 0 0,1-1 0,0 1 1,-1 0-1,1 0 0,0 0 0,-1-1 1,1 1-1,0 0 0,0-1 0,-1 1 1,1 0-1,0-1 0,0 1 0,-1 0 0,1-1 1,0 1-1,0 0 0,0-1 0,0 1 1,-1-1-1,1 1 0,0 0 0,0-1 1,0 1-1,0-1 0,0 1 0,0 0 1,0-1-1,0 1 0,0-1 0,0 1 1,0 0-1,1-1 0,-1 1 0,0-1 0,0 1 1,0 0-1,0-1 0,1 1 0,-1 0 1,1-1-1,8-9-6800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26.618"/>
    </inkml:context>
    <inkml:brush xml:id="br0">
      <inkml:brushProperty name="width" value="0.05" units="cm"/>
      <inkml:brushProperty name="height" value="0.05" units="cm"/>
    </inkml:brush>
  </inkml:definitions>
  <inkml:trace contextRef="#ctx0" brushRef="#br0">313 1 24575,'-23'0'0,"0"2"0,-1 0 0,1 2 0,0 0 0,1 2 0,-1 0 0,1 2 0,-40 19 0,58-25 0,0 0 0,-1 1 0,1-1 0,0 1 0,0 0 0,1 1 0,-1-1 0,1 0 0,-1 1 0,1 0 0,0 0 0,0 0 0,1 0 0,-1 1 0,1-1 0,-2 6 0,2-1 0,0 1 0,0-1 0,1 1 0,0 0 0,0-1 0,2 1 0,0 12 0,6 96 0,-7-116 0,0 0 0,1 1 0,0-1 0,-1 0 0,1 0 0,0 0 0,0 1 0,0-1 0,0 0 0,0 0 0,1-1 0,-1 1 0,1 0 0,-1 0 0,1-1 0,0 1 0,-1-1 0,1 1 0,0-1 0,0 0 0,0 1 0,0-1 0,0 0 0,0-1 0,1 1 0,-1 0 0,0 0 0,3 0 0,8 1 0,-1-1 0,0 0 0,1 0 0,13-2 0,-7 0 0,38 1 0,147-5 0,-200 5 0,-1 0 0,0 0 0,0-1 0,0 1 0,0-1 0,0 0 0,0 0 0,-1 0 0,1 0 0,0 0 0,0-1 0,-1 1 0,1-1 0,0 0 0,-1 0 0,0 0 0,1 0 0,-1 0 0,2-4 0,-1 2 0,-1-1 0,0 1 0,0-1 0,-1 0 0,0 1 0,0-1 0,0 0 0,0 0 0,-1 0 0,1 0 0,-2-6 0,-3-175 0,4 183 17,-1 0 0,1 0 0,-1 0-1,1-1 1,-1 1 0,0 0 0,-1 0-1,1 0 1,0 0 0,-1 0 0,1 0 0,-1 1-1,0-1 1,0 1 0,0-1 0,0 1-1,-1-1 1,1 1 0,-3-2 0,-3-1-206,-1 1 0,1 0 0,-1 0-1,1 1 1,-12-3 0,9 2-377,-5-1-6260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27.994"/>
    </inkml:context>
    <inkml:brush xml:id="br0">
      <inkml:brushProperty name="width" value="0.05" units="cm"/>
      <inkml:brushProperty name="height" value="0.05" units="cm"/>
    </inkml:brush>
  </inkml:definitions>
  <inkml:trace contextRef="#ctx0" brushRef="#br0">0 354 24575,'65'-30'0,"-44"22"0,0-2 0,0-1 0,-1 0 0,25-20 0,-28 17 0,-2 0 0,1-1 0,-2-1 0,0 0 0,15-23 0,-23 31 0,1-1 0,0 1 0,0 0 0,12-9 0,-11 10 0,-1 0 0,0 0 0,0-1 0,10-13 0,-11 9 0,11-13 0,-17 25 0,0-1 0,1 1 0,-1 0 0,0 0 0,0 0 0,0 0 0,0 0 0,1 0 0,-1 0 0,0 0 0,0-1 0,0 1 0,1 0 0,-1 0 0,0 0 0,0 0 0,0 0 0,0 0 0,1 0 0,-1 0 0,0 0 0,0 0 0,0 0 0,1 0 0,-1 0 0,0 0 0,0 1 0,0-1 0,1 0 0,-1 0 0,0 0 0,0 0 0,0 0 0,0 0 0,1 0 0,-1 1 0,0-1 0,0 0 0,0 0 0,0 0 0,0 0 0,0 0 0,1 1 0,-1-1 0,0 0 0,0 0 0,0 0 0,0 1 0,0-1 0,0 0 0,0 0 0,0 0 0,0 1 0,3 12 0,-3-12 0,3 51 0,-5 88 0,0 32 0,11-120-1365,-4-28-5461</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29.349"/>
    </inkml:context>
    <inkml:brush xml:id="br0">
      <inkml:brushProperty name="width" value="0.05" units="cm"/>
      <inkml:brushProperty name="height" value="0.05" units="cm"/>
    </inkml:brush>
  </inkml:definitions>
  <inkml:trace contextRef="#ctx0" brushRef="#br0">878 0 24575,'-6'1'0,"0"0"0,0 0 0,0 0 0,1 1 0,-1 0 0,1 0 0,-1 0 0,1 1 0,-9 6 0,-3 0 0,-76 41 0,-135 99 0,181-118 0,-98 48 0,60-36 0,-79 39 0,163-82 10,1 1-1,-1-1 1,0 1-1,1-1 1,-1 1-1,0-1 1,0 0-1,1 1 1,-1-1-1,0 0 1,0 0-1,0 0 1,1 1-1,-1-1 0,0 0 1,0 0-1,0 0 1,1 0-1,-1 0 1,0 0-1,0-1 1,0 1-1,1 0 1,-1 0-1,0-1 1,0 1-1,1 0 1,-1-1-1,0 1 1,1 0-1,-1-1 1,0 1-1,1-1 1,-1 1-1,0-2 1,0 0-181,0-1 0,0 1 1,0-1-1,0 1 0,1-1 1,-1 0-1,1 1 0,0-1 1,0-4-1,0-13-6655</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30.203"/>
    </inkml:context>
    <inkml:brush xml:id="br0">
      <inkml:brushProperty name="width" value="0.05" units="cm"/>
      <inkml:brushProperty name="height" value="0.05" units="cm"/>
    </inkml:brush>
  </inkml:definitions>
  <inkml:trace contextRef="#ctx0" brushRef="#br0">1 0 24575,'2'1'0,"0"-1"0,0 0 0,0 1 0,-1-1 0,1 1 0,0 0 0,0-1 0,0 1 0,-1 0 0,1 0 0,0 0 0,-1 0 0,1 1 0,-1-1 0,1 0 0,-1 1 0,2 2 0,22 32 0,-15-20 0,58 87 0,4-4 0,148 155 0,-170-209-283,86 60 0,-111-86-516,-5-5-6027</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01.025"/>
    </inkml:context>
    <inkml:brush xml:id="br0">
      <inkml:brushProperty name="width" value="0.05" units="cm"/>
      <inkml:brushProperty name="height" value="0.05" units="cm"/>
    </inkml:brush>
  </inkml:definitions>
  <inkml:trace contextRef="#ctx0" brushRef="#br0">0 249 24575,'10'-1'0,"-1"-1"0,1 0 0,-1 0 0,0-1 0,1 0 0,-2-1 0,1 0 0,17-10 0,-7 3 0,68-36 0,100-73 0,-176 112 0,-8 5 0,1 0 0,-1 0 0,1 1 0,0-1 0,0 1 0,0 0 0,0 0 0,0 0 0,1 1 0,-1-1 0,1 1 0,4-1 0,-8 3 0,0-1 0,1 0 0,-1 1 0,0-1 0,0 1 0,0 0 0,0-1 0,0 1 0,1 0 0,-1 0 0,-1-1 0,1 1 0,0 0 0,0 0 0,0 0 0,0 0 0,-1 0 0,1 0 0,0 1 0,-1-1 0,1 0 0,-1 0 0,1 0 0,-1 1 0,0-1 0,1 0 0,-1 0 0,0 1 0,0-1 0,0 0 0,0 3 0,-1 46 0,0-44 0,-10 359 0,14-385 14,1 0-1,8-21 1,-4 10-1420,6-21-5420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0:55.458"/>
    </inkml:context>
    <inkml:brush xml:id="br0">
      <inkml:brushProperty name="width" value="0.05" units="cm"/>
      <inkml:brushProperty name="height" value="0.05" units="cm"/>
    </inkml:brush>
  </inkml:definitions>
  <inkml:trace contextRef="#ctx0" brushRef="#br0">0 0 24575,'0'0'-8191</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02.908"/>
    </inkml:context>
    <inkml:brush xml:id="br0">
      <inkml:brushProperty name="width" value="0.05" units="cm"/>
      <inkml:brushProperty name="height" value="0.05" units="cm"/>
    </inkml:brush>
  </inkml:definitions>
  <inkml:trace contextRef="#ctx0" brushRef="#br0">2 75 24575,'-1'41'0,"0"-12"0,4 40 0,-2-60 0,0-1 0,1 0 0,0 1 0,0-1 0,1 0 0,0 0 0,1 0 0,-1 0 0,7 8 0,-7-13 0,0 0 0,0 0 0,1 0 0,-1 0 0,1-1 0,0 1 0,0-1 0,0 0 0,0 0 0,0 0 0,0-1 0,0 1 0,1-1 0,-1 0 0,1 0 0,-1-1 0,1 1 0,4-1 0,0 0 0,0 0 0,-1 0 0,1-1 0,0 0 0,-1 0 0,1-1 0,0 0 0,11-5 0,-17 5 0,0 0 0,-1 0 0,1 0 0,-1 0 0,1 0 0,-1 0 0,0-1 0,0 1 0,0-1 0,0 1 0,0-1 0,-1 0 0,1 0 0,-1 0 0,0 0 0,0 0 0,0 0 0,0 0 0,0 0 0,-1 0 0,1-5 0,0-9 0,0-1 0,-3-31 0,0 21 0,2 14 0,0 3 0,0 1 0,-1 0 0,0 0 0,-1 0 0,-3-13 0,4 20 0,0 0 0,-1-1 0,0 1 0,1 0 0,-1 0 0,0 0 0,-1 1 0,1-1 0,0 0 0,-1 1 0,0-1 0,1 1 0,-1 0 0,0 0 0,0 0 0,0 0 0,0 1 0,-1-1 0,-3 0 0,-6-2-66,1 1 0,-1 1 0,0 0 0,0 1 0,0 1-1,-22 1 1,18 0-836,-4-1-5924</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05.968"/>
    </inkml:context>
    <inkml:brush xml:id="br0">
      <inkml:brushProperty name="width" value="0.05" units="cm"/>
      <inkml:brushProperty name="height" value="0.05" units="cm"/>
    </inkml:brush>
  </inkml:definitions>
  <inkml:trace contextRef="#ctx0" brushRef="#br0">81 1 24575,'1'64'0,"-5"175"0,5-237 0,-1-1 0,0 0 0,0 1 0,0-1 0,1 0 0,-1 0 0,1 1 0,-1-1 0,1 0 0,0 0 0,-1 1 0,1-1 0,0 0 0,0 0 0,-1 0 0,1 0 0,0 0 0,0 0 0,0 0 0,0-1 0,1 1 0,-1 0 0,0-1 0,0 1 0,0 0 0,1-1 0,-1 1 0,0-1 0,1 0 0,-1 1 0,0-1 0,1 0 0,-1 0 0,2 0 0,8 1 0,0 0 0,0-1 0,13-1 0,-12 0 0,6 0 0,-8 1 0,-1-1 0,1 2 0,12 0 0,-18 0 0,-1 0 0,0 0 0,0 0 0,1 0 0,-1 0 0,0 1 0,0-1 0,0 1 0,0 0 0,-1 0 0,1 0 0,0 0 0,3 4 0,1 2 0,0-1 0,-1 2 0,0-1 0,0 1 0,-1 0 0,0 0 0,0 0 0,-1 1 0,0-1 0,-1 1 0,0 0 0,-1 0 0,0 1 0,0-1 0,-1 0 0,-1 0 0,0 1 0,0-1 0,-1 1 0,0-1 0,0 0 0,-2 0 0,1 0 0,-1 0 0,0 0 0,-1 0 0,0-1 0,-1 1 0,-7 9 0,10-15 0,0 0 0,-1-1 0,0 1 0,0-1 0,0 0 0,0 0 0,0 0 0,-1 0 0,1-1 0,-1 1 0,0-1 0,0 0 0,0 0 0,-4 2 0,-1-2 0,0 0 0,0 0 0,0-1 0,0 0 0,-17-1 0,11-1-124,1 0 0,-1-1 0,1-1 0,0 0 0,0-1 0,0 0-1,0-1 1,1 0 0,0-2 0,-20-11 0,6 1-6702</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07.416"/>
    </inkml:context>
    <inkml:brush xml:id="br0">
      <inkml:brushProperty name="width" value="0.05" units="cm"/>
      <inkml:brushProperty name="height" value="0.05" units="cm"/>
    </inkml:brush>
  </inkml:definitions>
  <inkml:trace contextRef="#ctx0" brushRef="#br0">0 0 24575,'8'0'0,"7"0"0,8 0 0,9 0 0,11 0 0,2 0 0,-3 0 0,-9 0-8191</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09.091"/>
    </inkml:context>
    <inkml:brush xml:id="br0">
      <inkml:brushProperty name="width" value="0.05" units="cm"/>
      <inkml:brushProperty name="height" value="0.05" units="cm"/>
    </inkml:brush>
  </inkml:definitions>
  <inkml:trace contextRef="#ctx0" brushRef="#br0">1 141 24575,'17'0'0,"1"-2"0,-1 0 0,0-1 0,0-1 0,0 0 0,19-8 0,93-48 0,-27 11 0,-102 49 0,1-1 0,0 1 0,0-1 0,0 1 0,-1-1 0,1 1 0,0 0 0,0 0 0,0-1 0,0 1 0,0 0 0,0 0 0,0 0 0,0 0 0,0 0 0,0 0 0,0 0 0,0 0 0,0 0 0,-1 0 0,1 1 0,0-1 0,0 0 0,0 1 0,0-1 0,0 0 0,0 1 0,-1-1 0,1 1 0,0 0 0,0-1 0,-1 1 0,1-1 0,0 1 0,-1 0 0,1 0 0,-1-1 0,1 1 0,-1 0 0,1 0 0,-1 0 0,1 0 0,-1 0 0,0 0 0,0-1 0,1 1 0,-1 0 0,0 0 0,0 1 0,1 7 0,-1 0 0,0-1 0,-1 1 0,-2 13 0,2-11 0,-23 111 335,14-82-1185,-6 64 0,15-82-5976</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11.421"/>
    </inkml:context>
    <inkml:brush xml:id="br0">
      <inkml:brushProperty name="width" value="0.05" units="cm"/>
      <inkml:brushProperty name="height" value="0.05" units="cm"/>
    </inkml:brush>
  </inkml:definitions>
  <inkml:trace contextRef="#ctx0" brushRef="#br0">369 0 24575,'-17'20'0,"0"0"0,1 1 0,-15 27 0,-16 22 0,47-70 0,-5 6 0,1 0 0,0 0 0,1 0 0,-5 10 0,7-15 0,1 0 0,-1 0 0,1 0 0,0 0 0,-1 0 0,1 1 0,0-1 0,0 0 0,0 0 0,-1 0 0,1 0 0,0 0 0,1 0 0,-1 0 0,0 1 0,0-1 0,0 0 0,1 0 0,-1 0 0,1 0 0,-1 0 0,1 0 0,-1 0 0,1 0 0,-1 0 0,1 0 0,0-1 0,-1 1 0,1 0 0,0 0 0,0 0 0,0-1 0,0 1 0,0-1 0,0 1 0,0 0 0,0-1 0,1 1 0,13 4 0,33 8 0,-32-10 0,0 2 0,19 7 0,-28-10 0,-1 1 0,0 1 0,1-1 0,-1 1 0,-1 0 0,1 0 0,0 1 0,5 5 0,-8-6 0,-1-1 0,1 1 0,-1 0 0,0 0 0,0 0 0,0 0 0,0 1 0,-1-1 0,1 0 0,-1 1 0,-1-1 0,1 1 0,0 8 0,0 35 0,-8 70 0,7-116 0,0 0 0,-1 1 0,0-1 0,1 1 0,-1-1 0,0 0 0,0 0 0,0 1 0,0-1 0,-1 0 0,1 0 0,-1 0 0,1 0 0,-1 0 0,0-1 0,1 1 0,-1 0 0,0-1 0,0 1 0,0-1 0,-1 0 0,1 0 0,0 0 0,0 0 0,-1 0 0,1 0 0,0 0 0,-1-1 0,-4 1 0,-7 1 0,0-1 0,-1-1 0,1 0 0,-17-3 0,4 2 0,-18 0 0,-60-4 0,93 3 0,-1 0 0,1 0 0,0-1 0,1-1 0,-1 0 0,-14-7 0,24 10-72,1 0 1,-1 0-1,1 0 0,-1 1 0,1-1 0,0-1 0,-1 1 0,1 0 1,0 0-1,0 0 0,0-1 0,0 1 0,0 0 0,0-1 0,1 1 1,-1-1-1,0 1 0,0-3 0,-1-10-6754</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5:13.071"/>
    </inkml:context>
    <inkml:brush xml:id="br0">
      <inkml:brushProperty name="width" value="0.05" units="cm"/>
      <inkml:brushProperty name="height" value="0.05" units="cm"/>
    </inkml:brush>
  </inkml:definitions>
  <inkml:trace contextRef="#ctx0" brushRef="#br0">1 0 24575,'4'0'0,"5"0"0,6 0 0,3 0 0,4 0 0,1 0 0,-7 0 0,-6 0-8191</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41.402"/>
    </inkml:context>
    <inkml:brush xml:id="br0">
      <inkml:brushProperty name="width" value="0.05" units="cm"/>
      <inkml:brushProperty name="height" value="0.05" units="cm"/>
    </inkml:brush>
  </inkml:definitions>
  <inkml:trace contextRef="#ctx0" brushRef="#br0">58 1 24575,'135'29'0,"150"52"0,-268-75 0,-1 1 0,1 0 0,-1 1 0,-1 1 0,0 1 0,0 0 0,-1 1 0,0 0 0,-1 1 0,15 17 0,-24-25 0,-1-1 0,1 0 0,0 0 0,0 0 0,0 0 0,0-1 0,1 0 0,-1 0 0,10 3 0,45 9 0,-36-9 0,15 1 0,-28-5 0,1 1 0,-1 0 0,0 0 0,1 1 0,-1 0 0,0 1 0,-1 0 0,16 9 0,-23-13 0,-1 1 0,0 0 0,0 0 0,0 0 0,0 0 0,1 0 0,-1 0 0,0 0 0,-1 0 0,1 1 0,0-1 0,0 0 0,0 0 0,-1 1 0,1-1 0,-1 0 0,1 1 0,-1-1 0,0 1 0,1-1 0,-1 1 0,0-1 0,0 3 0,-1-2 0,1 0 0,-1 0 0,0 0 0,0 0 0,0 0 0,0-1 0,0 1 0,0 0 0,-1-1 0,1 1 0,0-1 0,-1 1 0,1-1 0,-1 0 0,-2 2 0,-8 4 0,0 0 0,-1-1 0,-26 10 0,32-13 0,-64 25 0,1 4 0,2 2 0,-94 64 0,144-85 0,0 1 0,1 1 0,-24 27 0,28-29 0,-2 0 0,1-1 0,-2-1 0,-19 12 0,-24 17 0,50-33 0,-1-1 0,0 0 0,0 0 0,-1-1 0,0 0 0,0-1 0,0-1 0,0 1 0,-1-2 0,-12 2 0,-46 5-1365,40-6-5461</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43.849"/>
    </inkml:context>
    <inkml:brush xml:id="br0">
      <inkml:brushProperty name="width" value="0.05" units="cm"/>
      <inkml:brushProperty name="height" value="0.05" units="cm"/>
    </inkml:brush>
  </inkml:definitions>
  <inkml:trace contextRef="#ctx0" brushRef="#br0">0 1 24575,'0'773'0,"12"-588"0,0 13 0,-13-196 0,1 1 0,0-1 0,0 0 0,1 0 0,-1 1 0,0-1 0,1 0 0,-1 0 0,1 1 0,0-1 0,0 0 0,-1 0 0,2 0 0,-1 0 0,0 0 0,0 0 0,1 0 0,-1-1 0,0 1 0,3 2 0,-2-3 0,0-1 0,0 1 0,1 0 0,-1-1 0,0 1 0,0-1 0,0 0 0,1 1 0,-1-1 0,0 0 0,0 0 0,1-1 0,-1 1 0,0 0 0,0-1 0,0 1 0,0-1 0,1 0 0,-1 0 0,0 0 0,0 0 0,0 0 0,2-2 0,17-10 0,-1 0 0,-1-2 0,35-33 0,48-62 0,-71 69 0,-1 0 0,-2-2 0,-3-1 0,-1-2 0,19-51 0,-34 78 0,0 2 0,1-1 0,1 1 0,0 1 0,2 0 0,-1 1 0,2 0 0,0 1 0,1 0 0,23-16 0,115-90 0,-122 92 256,-28 24-371,0 0-1,1 1 0,0-1 0,0 1 0,0 0 1,0 0-1,0 0 0,1 0 0,-1 1 0,1 0 0,0 0 1,-1 0-1,7-1 0,7 0-6710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45.064"/>
    </inkml:context>
    <inkml:brush xml:id="br0">
      <inkml:brushProperty name="width" value="0.05" units="cm"/>
      <inkml:brushProperty name="height" value="0.05" units="cm"/>
    </inkml:brush>
  </inkml:definitions>
  <inkml:trace contextRef="#ctx0" brushRef="#br0">0 1 24575,'0'15'0,"1"-1"0,0 1 0,1 0 0,1-1 0,0 1 0,1-1 0,0 0 0,1 0 0,1 0 0,0-1 0,1 0 0,1 0 0,8 12 0,20 22 0,2-2 0,3-1 0,72 62 0,-83-80 0,-5 0-52,-2 0 0,37 53 0,-35-44-1157,0-1-5617</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0:47.517"/>
    </inkml:context>
    <inkml:brush xml:id="br0">
      <inkml:brushProperty name="width" value="0.05" units="cm"/>
      <inkml:brushProperty name="height" value="0.05" units="cm"/>
    </inkml:brush>
  </inkml:definitions>
  <inkml:trace contextRef="#ctx0" brushRef="#br0">0 25 24575,'1'-1'0,"-1"0"0,0 0 0,1 0 0,-1 1 0,0-1 0,1 0 0,-1 0 0,1 0 0,-1 1 0,1-1 0,0 0 0,-1 1 0,1-1 0,0 1 0,-1-1 0,1 1 0,0-1 0,0 1 0,-1-1 0,1 1 0,0-1 0,0 1 0,0 0 0,0 0 0,0-1 0,-1 1 0,3 0 0,29-4 0,-27 3 0,225-2 0,-137 4 0,-71 0 0,1 1 0,-1 1 0,1 1 0,-1 0 0,24 10 0,1 3 0,53 27 0,-90-39 0,-1 1 0,1-1 0,-1 2 0,-1-1 0,1 1 0,9 11 0,-16-16 0,0 0 0,0 0 0,-1 0 0,1 0 0,-1 1 0,0-1 0,0 1 0,0-1 0,0 1 0,0-1 0,0 1 0,0 0 0,0 2 0,-2-3 0,1 0 0,0 0 0,0 0 0,-1 0 0,1 0 0,-1-1 0,1 1 0,-1 0 0,0 0 0,0-1 0,0 1 0,0 0 0,0-1 0,0 1 0,0-1 0,0 0 0,-1 1 0,1-1 0,0 0 0,-1 0 0,-2 2 0,0-1 0,0 1 0,-1-1 0,0 0 0,1-1 0,-1 1 0,0-1 0,0 0 0,-6 1 0,7-1 0,-1-1 0,2 1 0,-1 0 0,0 0 0,0 0 0,0 0 0,0 1 0,1 0 0,-1-1 0,0 1 0,1 1 0,-4 1 0,7-3 0,-1 0 0,0 0 0,1 0 0,-1 0 0,1 0 0,-1 0 0,1 0 0,-1 0 0,1 0 0,0 0 0,0 0 0,-1 0 0,1 0 0,0 0 0,0 0 0,0 0 0,0 0 0,0 0 0,0 0 0,1 1 0,-1-1 0,0 0 0,0 0 0,1 0 0,-1 0 0,1 0 0,0 1 0,20 29 0,-8-12 0,-9-10 0,0 1 0,0-1 0,-1 1 0,-1 0 0,1-1 0,-2 1 0,2 16 0,-4 73 0,0-54 0,1-39 0,0 0 0,0-1 0,-1 1 0,1 0 0,-1-1 0,0 1 0,-1-1 0,0 1 0,1-1 0,-2 0 0,1 1 0,-1-1 0,1 0 0,-1-1 0,-1 1 0,1 0 0,-1-1 0,1 0 0,-1 0 0,-1 0 0,1 0 0,0-1 0,-1 1 0,0-1 0,-7 3 0,-39 24 0,-3 1 0,-51 38 0,88-56 70,-2 2-429,-1-1 0,0 0 1,-32 15-1,35-22-6467</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0:56.471"/>
    </inkml:context>
    <inkml:brush xml:id="br0">
      <inkml:brushProperty name="width" value="0.05" units="cm"/>
      <inkml:brushProperty name="height" value="0.05" units="cm"/>
    </inkml:brush>
  </inkml:definitions>
  <inkml:trace contextRef="#ctx0" brushRef="#br0">0 0 24575,'0'0'-8191</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1:01.930"/>
    </inkml:context>
    <inkml:brush xml:id="br0">
      <inkml:brushProperty name="width" value="0.05" units="cm"/>
      <inkml:brushProperty name="height" value="0.05" units="cm"/>
    </inkml:brush>
  </inkml:definitions>
  <inkml:trace contextRef="#ctx0" brushRef="#br0">1 0 24575,'12'0'0,"16"0"0,11 0 0,11 0 0,9 0 0,15 0 0,2 0 0,-4 0 0,-5 0 0,-11 0 0,-15 0-8191</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1:03.955"/>
    </inkml:context>
    <inkml:brush xml:id="br0">
      <inkml:brushProperty name="width" value="0.05" units="cm"/>
      <inkml:brushProperty name="height" value="0.05" units="cm"/>
    </inkml:brush>
  </inkml:definitions>
  <inkml:trace contextRef="#ctx0" brushRef="#br0">0 75 24575,'7'-1'0,"-1"-1"0,1 1 0,-1-1 0,1 0 0,-1-1 0,0 0 0,8-5 0,9-2 0,2 0 0,0 2 0,1 1 0,0 1 0,0 2 0,0 0 0,1 2 0,-1 0 0,43 5 0,-66-3 0,1 0 0,0 0 0,-1 1 0,1 0 0,0 0 0,-1 0 0,1 0 0,-1 1 0,0-1 0,1 1 0,-1 0 0,0 0 0,4 2 0,-5-2 0,0 1 0,0-1 0,0 1 0,-1-1 0,1 1 0,-1-1 0,1 1 0,-1 0 0,0 0 0,0 0 0,0 0 0,0 0 0,0 0 0,-1 0 0,0 0 0,1 4 0,-1 4 0,1 0 0,-1 0 0,2 0 0,-1 0 0,6 17 0,-7-27 0,1 1 0,-1-1 0,1 1 0,-1-1 0,1 0 0,0 1 0,-1-1 0,1 0 0,0 1 0,0-1 0,0 0 0,0 0 0,0 0 0,0 0 0,0 0 0,1 0 0,-1 0 0,0 0 0,1 0 0,-1 0 0,0-1 0,1 1 0,-1-1 0,1 1 0,-1-1 0,1 1 0,-1-1 0,1 0 0,-1 0 0,1 0 0,0 0 0,-1 0 0,1 0 0,-1 0 0,1 0 0,-1-1 0,1 1 0,-1-1 0,1 1 0,1-2 0,2 1-97,-1-1-1,0 0 1,0-1-1,0 1 1,0-1-1,0 1 1,0-1-1,-1 0 1,1-1-1,-1 1 1,0 0-1,0-1 0,4-7 1,-1-5-6729</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1:05.296"/>
    </inkml:context>
    <inkml:brush xml:id="br0">
      <inkml:brushProperty name="width" value="0.05" units="cm"/>
      <inkml:brushProperty name="height" value="0.05" units="cm"/>
    </inkml:brush>
  </inkml:definitions>
  <inkml:trace contextRef="#ctx0" brushRef="#br0">0 81 24575,'38'-3'0,"0"-1"0,-1-1 0,0-3 0,70-22 0,-27 6 0,-73 22 0,-1 1 0,1-1 0,-1 1 0,1 1 0,-1-1 0,1 1 0,9 1 0,-13-1 0,0 1 0,0 0 0,-1 0 0,1 0 0,0 0 0,0 0 0,-1 0 0,1 1 0,-1-1 0,1 1 0,-1 0 0,0 0 0,0 0 0,0 0 0,0 0 0,0 0 0,0 0 0,2 4 0,1 2 0,-1-1 0,1 1 0,0-1 0,0 0 0,10 9 0,-12-14 0,1 1 0,-1-1 0,0 0 0,1 0 0,-1 0 0,1-1 0,0 1 0,-1-1 0,1 0 0,0 0 0,0 0 0,0 0 0,4-1 0,46 2-1365,-28-3-5461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31:06.365"/>
    </inkml:context>
    <inkml:brush xml:id="br0">
      <inkml:brushProperty name="width" value="0.05" units="cm"/>
      <inkml:brushProperty name="height" value="0.05" units="cm"/>
    </inkml:brush>
  </inkml:definitions>
  <inkml:trace contextRef="#ctx0" brushRef="#br0">0 544 24575,'2'0'0,"0"0"0,-1-1 0,1 1 0,0-1 0,-1 1 0,1-1 0,-1 0 0,0 0 0,1 0 0,-1 0 0,1 0 0,-1 0 0,0 0 0,0 0 0,0 0 0,0-1 0,2-1 0,18-29 0,-15 21 0,7-10 0,1 1 0,1 1 0,1 0 0,1 1 0,21-19 0,189-191 0,-172 169 0,-49 52 0,1-1 0,0 0 0,1 0 0,0 1 0,1 0 0,10-7 0,-18 14 0,-1-1 0,1 1 0,0 0 0,-1-1 0,1 1 0,-1 0 0,1-1 0,0 1 0,-1 0 0,1 0 0,0 0 0,-1 0 0,1 0 0,0-1 0,-1 1 0,1 0 0,0 1 0,-1-1 0,1 0 0,-1 0 0,1 0 0,0 0 0,-1 0 0,1 1 0,0-1 0,-1 0 0,1 0 0,-1 1 0,1-1 0,-1 1 0,1-1 0,0 0 0,0 2 0,0 0 0,0 0 0,0 0 0,0 1 0,0-1 0,0 1 0,0-1 0,0 6 0,3 18 0,-1 1 0,-1-1 0,-2 33 0,-11 84 0,6-95 0,-15 302-1365,21-325-5461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2T07:11:02.804"/>
    </inkml:context>
    <inkml:brush xml:id="br0">
      <inkml:brushProperty name="width" value="0.05" units="cm"/>
      <inkml:brushProperty name="height" value="0.05" units="cm"/>
    </inkml:brush>
  </inkml:definitions>
  <inkml:trace contextRef="#ctx0" brushRef="#br0">1 0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12.10.2022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12.10.2022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12.10.2022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12.10.2022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12.10.2022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12.10.2022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12.10.2022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12.10.2022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12.10.2022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12.10.2022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12.10.2022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12.10.2022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12.10.2022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1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7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8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png"/><Relationship Id="rId18" Type="http://schemas.openxmlformats.org/officeDocument/2006/relationships/customXml" Target="../ink/ink9.xml"/><Relationship Id="rId26" Type="http://schemas.openxmlformats.org/officeDocument/2006/relationships/customXml" Target="../ink/ink16.xml"/><Relationship Id="rId3" Type="http://schemas.openxmlformats.org/officeDocument/2006/relationships/chart" Target="../charts/chart1.xml"/><Relationship Id="rId21" Type="http://schemas.openxmlformats.org/officeDocument/2006/relationships/customXml" Target="../ink/ink12.xml"/><Relationship Id="rId7" Type="http://schemas.openxmlformats.org/officeDocument/2006/relationships/customXml" Target="../ink/ink2.xml"/><Relationship Id="rId12" Type="http://schemas.openxmlformats.org/officeDocument/2006/relationships/customXml" Target="../ink/ink5.xml"/><Relationship Id="rId17" Type="http://schemas.openxmlformats.org/officeDocument/2006/relationships/customXml" Target="../ink/ink8.xml"/><Relationship Id="rId25" Type="http://schemas.openxmlformats.org/officeDocument/2006/relationships/image" Target="../media/image9.png"/><Relationship Id="rId2" Type="http://schemas.openxmlformats.org/officeDocument/2006/relationships/image" Target="../media/image2.emf"/><Relationship Id="rId16" Type="http://schemas.openxmlformats.org/officeDocument/2006/relationships/customXml" Target="../ink/ink7.xml"/><Relationship Id="rId20" Type="http://schemas.openxmlformats.org/officeDocument/2006/relationships/customXml" Target="../ink/ink1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6.png"/><Relationship Id="rId24" Type="http://schemas.openxmlformats.org/officeDocument/2006/relationships/customXml" Target="../ink/ink15.xml"/><Relationship Id="rId5" Type="http://schemas.openxmlformats.org/officeDocument/2006/relationships/customXml" Target="../ink/ink1.xml"/><Relationship Id="rId15" Type="http://schemas.openxmlformats.org/officeDocument/2006/relationships/image" Target="../media/image8.png"/><Relationship Id="rId23" Type="http://schemas.openxmlformats.org/officeDocument/2006/relationships/customXml" Target="../ink/ink14.xml"/><Relationship Id="rId28" Type="http://schemas.openxmlformats.org/officeDocument/2006/relationships/customXml" Target="../ink/ink17.xml"/><Relationship Id="rId10" Type="http://schemas.openxmlformats.org/officeDocument/2006/relationships/customXml" Target="../ink/ink4.xml"/><Relationship Id="rId19" Type="http://schemas.openxmlformats.org/officeDocument/2006/relationships/customXml" Target="../ink/ink10.xml"/><Relationship Id="rId4" Type="http://schemas.openxmlformats.org/officeDocument/2006/relationships/image" Target="../media/image3.emf"/><Relationship Id="rId9" Type="http://schemas.openxmlformats.org/officeDocument/2006/relationships/image" Target="../media/image5.png"/><Relationship Id="rId14" Type="http://schemas.openxmlformats.org/officeDocument/2006/relationships/customXml" Target="../ink/ink6.xml"/><Relationship Id="rId22" Type="http://schemas.openxmlformats.org/officeDocument/2006/relationships/customXml" Target="../ink/ink13.xml"/><Relationship Id="rId27"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png"/><Relationship Id="rId1" Type="http://schemas.openxmlformats.org/officeDocument/2006/relationships/slideLayout" Target="../slideLayouts/slideLayout1.xml"/><Relationship Id="rId5" Type="http://schemas.openxmlformats.org/officeDocument/2006/relationships/image" Target="../media/image81.png"/><Relationship Id="rId4" Type="http://schemas.openxmlformats.org/officeDocument/2006/relationships/image" Target="../media/image80.png"/></Relationships>
</file>

<file path=ppt/slides/_rels/slide22.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40.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50.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00.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17" Type="http://schemas.openxmlformats.org/officeDocument/2006/relationships/customXml" Target="../ink/ink75.xml"/><Relationship Id="rId21" Type="http://schemas.openxmlformats.org/officeDocument/2006/relationships/customXml" Target="../ink/ink27.xml"/><Relationship Id="rId42" Type="http://schemas.openxmlformats.org/officeDocument/2006/relationships/image" Target="../media/image30.png"/><Relationship Id="rId63" Type="http://schemas.openxmlformats.org/officeDocument/2006/relationships/customXml" Target="../ink/ink48.xml"/><Relationship Id="rId84" Type="http://schemas.openxmlformats.org/officeDocument/2006/relationships/image" Target="../media/image51.png"/><Relationship Id="rId16" Type="http://schemas.openxmlformats.org/officeDocument/2006/relationships/image" Target="../media/image17.emf"/><Relationship Id="rId107" Type="http://schemas.openxmlformats.org/officeDocument/2006/relationships/customXml" Target="../ink/ink70.xml"/><Relationship Id="rId11" Type="http://schemas.openxmlformats.org/officeDocument/2006/relationships/customXml" Target="../ink/ink22.xml"/><Relationship Id="rId32" Type="http://schemas.openxmlformats.org/officeDocument/2006/relationships/image" Target="../media/image25.png"/><Relationship Id="rId37" Type="http://schemas.openxmlformats.org/officeDocument/2006/relationships/customXml" Target="../ink/ink35.xml"/><Relationship Id="rId53" Type="http://schemas.openxmlformats.org/officeDocument/2006/relationships/customXml" Target="../ink/ink43.xml"/><Relationship Id="rId58" Type="http://schemas.openxmlformats.org/officeDocument/2006/relationships/image" Target="../media/image38.png"/><Relationship Id="rId74" Type="http://schemas.openxmlformats.org/officeDocument/2006/relationships/image" Target="../media/image46.png"/><Relationship Id="rId79" Type="http://schemas.openxmlformats.org/officeDocument/2006/relationships/customXml" Target="../ink/ink56.xml"/><Relationship Id="rId102" Type="http://schemas.openxmlformats.org/officeDocument/2006/relationships/image" Target="../media/image60.png"/><Relationship Id="rId123" Type="http://schemas.openxmlformats.org/officeDocument/2006/relationships/customXml" Target="../ink/ink78.xml"/><Relationship Id="rId128" Type="http://schemas.openxmlformats.org/officeDocument/2006/relationships/image" Target="../media/image73.png"/><Relationship Id="rId5" Type="http://schemas.openxmlformats.org/officeDocument/2006/relationships/customXml" Target="../ink/ink19.xml"/><Relationship Id="rId90" Type="http://schemas.openxmlformats.org/officeDocument/2006/relationships/image" Target="../media/image54.png"/><Relationship Id="rId95" Type="http://schemas.openxmlformats.org/officeDocument/2006/relationships/customXml" Target="../ink/ink64.xml"/><Relationship Id="rId22" Type="http://schemas.openxmlformats.org/officeDocument/2006/relationships/image" Target="../media/image20.png"/><Relationship Id="rId27" Type="http://schemas.openxmlformats.org/officeDocument/2006/relationships/customXml" Target="../ink/ink30.xml"/><Relationship Id="rId43" Type="http://schemas.openxmlformats.org/officeDocument/2006/relationships/customXml" Target="../ink/ink38.xml"/><Relationship Id="rId48" Type="http://schemas.openxmlformats.org/officeDocument/2006/relationships/image" Target="../media/image33.png"/><Relationship Id="rId64" Type="http://schemas.openxmlformats.org/officeDocument/2006/relationships/image" Target="../media/image41.png"/><Relationship Id="rId69" Type="http://schemas.openxmlformats.org/officeDocument/2006/relationships/customXml" Target="../ink/ink51.xml"/><Relationship Id="rId113" Type="http://schemas.openxmlformats.org/officeDocument/2006/relationships/customXml" Target="../ink/ink73.xml"/><Relationship Id="rId118" Type="http://schemas.openxmlformats.org/officeDocument/2006/relationships/image" Target="../media/image68.png"/><Relationship Id="rId134" Type="http://schemas.openxmlformats.org/officeDocument/2006/relationships/image" Target="../media/image76.png"/><Relationship Id="rId80" Type="http://schemas.openxmlformats.org/officeDocument/2006/relationships/image" Target="../media/image49.png"/><Relationship Id="rId85" Type="http://schemas.openxmlformats.org/officeDocument/2006/relationships/customXml" Target="../ink/ink59.xml"/><Relationship Id="rId12" Type="http://schemas.openxmlformats.org/officeDocument/2006/relationships/image" Target="../media/image15.png"/><Relationship Id="rId17" Type="http://schemas.openxmlformats.org/officeDocument/2006/relationships/customXml" Target="../ink/ink25.xml"/><Relationship Id="rId33" Type="http://schemas.openxmlformats.org/officeDocument/2006/relationships/customXml" Target="../ink/ink33.xml"/><Relationship Id="rId38" Type="http://schemas.openxmlformats.org/officeDocument/2006/relationships/image" Target="../media/image28.png"/><Relationship Id="rId59" Type="http://schemas.openxmlformats.org/officeDocument/2006/relationships/customXml" Target="../ink/ink46.xml"/><Relationship Id="rId103" Type="http://schemas.openxmlformats.org/officeDocument/2006/relationships/customXml" Target="../ink/ink68.xml"/><Relationship Id="rId108" Type="http://schemas.openxmlformats.org/officeDocument/2006/relationships/image" Target="../media/image63.png"/><Relationship Id="rId124" Type="http://schemas.openxmlformats.org/officeDocument/2006/relationships/image" Target="../media/image71.png"/><Relationship Id="rId129" Type="http://schemas.openxmlformats.org/officeDocument/2006/relationships/customXml" Target="../ink/ink81.xml"/><Relationship Id="rId54" Type="http://schemas.openxmlformats.org/officeDocument/2006/relationships/image" Target="../media/image36.png"/><Relationship Id="rId70" Type="http://schemas.openxmlformats.org/officeDocument/2006/relationships/image" Target="../media/image44.png"/><Relationship Id="rId75" Type="http://schemas.openxmlformats.org/officeDocument/2006/relationships/customXml" Target="../ink/ink54.xml"/><Relationship Id="rId91" Type="http://schemas.openxmlformats.org/officeDocument/2006/relationships/customXml" Target="../ink/ink62.xml"/><Relationship Id="rId96" Type="http://schemas.openxmlformats.org/officeDocument/2006/relationships/image" Target="../media/image57.png"/><Relationship Id="rId1" Type="http://schemas.openxmlformats.org/officeDocument/2006/relationships/slideLayout" Target="../slideLayouts/slideLayout1.xml"/><Relationship Id="rId6" Type="http://schemas.openxmlformats.org/officeDocument/2006/relationships/image" Target="../media/image12.png"/><Relationship Id="rId23" Type="http://schemas.openxmlformats.org/officeDocument/2006/relationships/customXml" Target="../ink/ink28.xml"/><Relationship Id="rId28" Type="http://schemas.openxmlformats.org/officeDocument/2006/relationships/image" Target="../media/image23.png"/><Relationship Id="rId49" Type="http://schemas.openxmlformats.org/officeDocument/2006/relationships/customXml" Target="../ink/ink41.xml"/><Relationship Id="rId114" Type="http://schemas.openxmlformats.org/officeDocument/2006/relationships/image" Target="../media/image66.png"/><Relationship Id="rId119" Type="http://schemas.openxmlformats.org/officeDocument/2006/relationships/customXml" Target="../ink/ink76.xml"/><Relationship Id="rId44" Type="http://schemas.openxmlformats.org/officeDocument/2006/relationships/image" Target="../media/image31.png"/><Relationship Id="rId60" Type="http://schemas.openxmlformats.org/officeDocument/2006/relationships/image" Target="../media/image39.png"/><Relationship Id="rId65" Type="http://schemas.openxmlformats.org/officeDocument/2006/relationships/customXml" Target="../ink/ink49.xml"/><Relationship Id="rId81" Type="http://schemas.openxmlformats.org/officeDocument/2006/relationships/customXml" Target="../ink/ink57.xml"/><Relationship Id="rId86" Type="http://schemas.openxmlformats.org/officeDocument/2006/relationships/image" Target="../media/image52.png"/><Relationship Id="rId130" Type="http://schemas.openxmlformats.org/officeDocument/2006/relationships/image" Target="../media/image74.png"/><Relationship Id="rId135" Type="http://schemas.openxmlformats.org/officeDocument/2006/relationships/image" Target="../media/image77.emf"/><Relationship Id="rId13" Type="http://schemas.openxmlformats.org/officeDocument/2006/relationships/customXml" Target="../ink/ink23.xml"/><Relationship Id="rId18" Type="http://schemas.openxmlformats.org/officeDocument/2006/relationships/image" Target="../media/image18.png"/><Relationship Id="rId39" Type="http://schemas.openxmlformats.org/officeDocument/2006/relationships/customXml" Target="../ink/ink36.xml"/><Relationship Id="rId109" Type="http://schemas.openxmlformats.org/officeDocument/2006/relationships/customXml" Target="../ink/ink71.xml"/><Relationship Id="rId34" Type="http://schemas.openxmlformats.org/officeDocument/2006/relationships/image" Target="../media/image26.png"/><Relationship Id="rId50" Type="http://schemas.openxmlformats.org/officeDocument/2006/relationships/image" Target="../media/image34.png"/><Relationship Id="rId55" Type="http://schemas.openxmlformats.org/officeDocument/2006/relationships/customXml" Target="../ink/ink44.xml"/><Relationship Id="rId76" Type="http://schemas.openxmlformats.org/officeDocument/2006/relationships/image" Target="../media/image47.png"/><Relationship Id="rId97" Type="http://schemas.openxmlformats.org/officeDocument/2006/relationships/customXml" Target="../ink/ink65.xml"/><Relationship Id="rId104" Type="http://schemas.openxmlformats.org/officeDocument/2006/relationships/image" Target="../media/image61.png"/><Relationship Id="rId120" Type="http://schemas.openxmlformats.org/officeDocument/2006/relationships/image" Target="../media/image69.png"/><Relationship Id="rId125" Type="http://schemas.openxmlformats.org/officeDocument/2006/relationships/customXml" Target="../ink/ink79.xml"/><Relationship Id="rId7" Type="http://schemas.openxmlformats.org/officeDocument/2006/relationships/customXml" Target="../ink/ink20.xml"/><Relationship Id="rId71" Type="http://schemas.openxmlformats.org/officeDocument/2006/relationships/customXml" Target="../ink/ink52.xml"/><Relationship Id="rId92" Type="http://schemas.openxmlformats.org/officeDocument/2006/relationships/image" Target="../media/image55.png"/><Relationship Id="rId2" Type="http://schemas.openxmlformats.org/officeDocument/2006/relationships/image" Target="../media/image11.emf"/><Relationship Id="rId29" Type="http://schemas.openxmlformats.org/officeDocument/2006/relationships/customXml" Target="../ink/ink31.xml"/><Relationship Id="rId24" Type="http://schemas.openxmlformats.org/officeDocument/2006/relationships/image" Target="../media/image21.png"/><Relationship Id="rId40" Type="http://schemas.openxmlformats.org/officeDocument/2006/relationships/image" Target="../media/image29.png"/><Relationship Id="rId45" Type="http://schemas.openxmlformats.org/officeDocument/2006/relationships/customXml" Target="../ink/ink39.xml"/><Relationship Id="rId66" Type="http://schemas.openxmlformats.org/officeDocument/2006/relationships/image" Target="../media/image42.png"/><Relationship Id="rId87" Type="http://schemas.openxmlformats.org/officeDocument/2006/relationships/customXml" Target="../ink/ink60.xml"/><Relationship Id="rId110" Type="http://schemas.openxmlformats.org/officeDocument/2006/relationships/image" Target="../media/image64.png"/><Relationship Id="rId115" Type="http://schemas.openxmlformats.org/officeDocument/2006/relationships/customXml" Target="../ink/ink74.xml"/><Relationship Id="rId131" Type="http://schemas.openxmlformats.org/officeDocument/2006/relationships/customXml" Target="../ink/ink82.xml"/><Relationship Id="rId61" Type="http://schemas.openxmlformats.org/officeDocument/2006/relationships/customXml" Target="../ink/ink47.xml"/><Relationship Id="rId82" Type="http://schemas.openxmlformats.org/officeDocument/2006/relationships/image" Target="../media/image50.png"/><Relationship Id="rId19" Type="http://schemas.openxmlformats.org/officeDocument/2006/relationships/customXml" Target="../ink/ink26.xml"/><Relationship Id="rId14" Type="http://schemas.openxmlformats.org/officeDocument/2006/relationships/image" Target="../media/image16.png"/><Relationship Id="rId30" Type="http://schemas.openxmlformats.org/officeDocument/2006/relationships/image" Target="../media/image24.png"/><Relationship Id="rId35" Type="http://schemas.openxmlformats.org/officeDocument/2006/relationships/customXml" Target="../ink/ink34.xml"/><Relationship Id="rId56" Type="http://schemas.openxmlformats.org/officeDocument/2006/relationships/image" Target="../media/image37.png"/><Relationship Id="rId77" Type="http://schemas.openxmlformats.org/officeDocument/2006/relationships/customXml" Target="../ink/ink55.xml"/><Relationship Id="rId100" Type="http://schemas.openxmlformats.org/officeDocument/2006/relationships/image" Target="../media/image59.png"/><Relationship Id="rId105" Type="http://schemas.openxmlformats.org/officeDocument/2006/relationships/customXml" Target="../ink/ink69.xml"/><Relationship Id="rId126" Type="http://schemas.openxmlformats.org/officeDocument/2006/relationships/image" Target="../media/image72.png"/><Relationship Id="rId8" Type="http://schemas.openxmlformats.org/officeDocument/2006/relationships/image" Target="../media/image13.png"/><Relationship Id="rId51" Type="http://schemas.openxmlformats.org/officeDocument/2006/relationships/customXml" Target="../ink/ink42.xml"/><Relationship Id="rId72" Type="http://schemas.openxmlformats.org/officeDocument/2006/relationships/image" Target="../media/image45.png"/><Relationship Id="rId93" Type="http://schemas.openxmlformats.org/officeDocument/2006/relationships/customXml" Target="../ink/ink63.xml"/><Relationship Id="rId98" Type="http://schemas.openxmlformats.org/officeDocument/2006/relationships/image" Target="../media/image58.png"/><Relationship Id="rId121" Type="http://schemas.openxmlformats.org/officeDocument/2006/relationships/customXml" Target="../ink/ink77.xml"/><Relationship Id="rId3" Type="http://schemas.openxmlformats.org/officeDocument/2006/relationships/customXml" Target="../ink/ink18.xml"/><Relationship Id="rId25" Type="http://schemas.openxmlformats.org/officeDocument/2006/relationships/customXml" Target="../ink/ink29.xml"/><Relationship Id="rId46" Type="http://schemas.openxmlformats.org/officeDocument/2006/relationships/image" Target="../media/image32.png"/><Relationship Id="rId67" Type="http://schemas.openxmlformats.org/officeDocument/2006/relationships/customXml" Target="../ink/ink50.xml"/><Relationship Id="rId116" Type="http://schemas.openxmlformats.org/officeDocument/2006/relationships/image" Target="../media/image67.png"/><Relationship Id="rId20" Type="http://schemas.openxmlformats.org/officeDocument/2006/relationships/image" Target="../media/image19.png"/><Relationship Id="rId41" Type="http://schemas.openxmlformats.org/officeDocument/2006/relationships/customXml" Target="../ink/ink37.xml"/><Relationship Id="rId62" Type="http://schemas.openxmlformats.org/officeDocument/2006/relationships/image" Target="../media/image40.png"/><Relationship Id="rId83" Type="http://schemas.openxmlformats.org/officeDocument/2006/relationships/customXml" Target="../ink/ink58.xml"/><Relationship Id="rId88" Type="http://schemas.openxmlformats.org/officeDocument/2006/relationships/image" Target="../media/image53.png"/><Relationship Id="rId111" Type="http://schemas.openxmlformats.org/officeDocument/2006/relationships/customXml" Target="../ink/ink72.xml"/><Relationship Id="rId132" Type="http://schemas.openxmlformats.org/officeDocument/2006/relationships/image" Target="../media/image75.png"/><Relationship Id="rId15" Type="http://schemas.openxmlformats.org/officeDocument/2006/relationships/customXml" Target="../ink/ink24.xml"/><Relationship Id="rId36" Type="http://schemas.openxmlformats.org/officeDocument/2006/relationships/image" Target="../media/image27.png"/><Relationship Id="rId57" Type="http://schemas.openxmlformats.org/officeDocument/2006/relationships/customXml" Target="../ink/ink45.xml"/><Relationship Id="rId106" Type="http://schemas.openxmlformats.org/officeDocument/2006/relationships/image" Target="../media/image62.png"/><Relationship Id="rId127" Type="http://schemas.openxmlformats.org/officeDocument/2006/relationships/customXml" Target="../ink/ink80.xml"/><Relationship Id="rId10" Type="http://schemas.openxmlformats.org/officeDocument/2006/relationships/image" Target="../media/image14.png"/><Relationship Id="rId31" Type="http://schemas.openxmlformats.org/officeDocument/2006/relationships/customXml" Target="../ink/ink32.xml"/><Relationship Id="rId52" Type="http://schemas.openxmlformats.org/officeDocument/2006/relationships/image" Target="../media/image35.png"/><Relationship Id="rId73" Type="http://schemas.openxmlformats.org/officeDocument/2006/relationships/customXml" Target="../ink/ink53.xml"/><Relationship Id="rId78" Type="http://schemas.openxmlformats.org/officeDocument/2006/relationships/image" Target="../media/image48.png"/><Relationship Id="rId94" Type="http://schemas.openxmlformats.org/officeDocument/2006/relationships/image" Target="../media/image56.png"/><Relationship Id="rId99" Type="http://schemas.openxmlformats.org/officeDocument/2006/relationships/customXml" Target="../ink/ink66.xml"/><Relationship Id="rId101" Type="http://schemas.openxmlformats.org/officeDocument/2006/relationships/customXml" Target="../ink/ink67.xml"/><Relationship Id="rId122" Type="http://schemas.openxmlformats.org/officeDocument/2006/relationships/image" Target="../media/image70.png"/><Relationship Id="rId4" Type="http://schemas.openxmlformats.org/officeDocument/2006/relationships/image" Target="../media/image5.png"/><Relationship Id="rId9" Type="http://schemas.openxmlformats.org/officeDocument/2006/relationships/customXml" Target="../ink/ink21.xml"/><Relationship Id="rId26" Type="http://schemas.openxmlformats.org/officeDocument/2006/relationships/image" Target="../media/image22.png"/><Relationship Id="rId47" Type="http://schemas.openxmlformats.org/officeDocument/2006/relationships/customXml" Target="../ink/ink40.xml"/><Relationship Id="rId68" Type="http://schemas.openxmlformats.org/officeDocument/2006/relationships/image" Target="../media/image43.png"/><Relationship Id="rId89" Type="http://schemas.openxmlformats.org/officeDocument/2006/relationships/customXml" Target="../ink/ink61.xml"/><Relationship Id="rId112" Type="http://schemas.openxmlformats.org/officeDocument/2006/relationships/image" Target="../media/image65.png"/><Relationship Id="rId133" Type="http://schemas.openxmlformats.org/officeDocument/2006/relationships/customXml" Target="../ink/ink83.xml"/></Relationships>
</file>

<file path=ppt/slides/_rels/slide4.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3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4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5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10</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Herfindahl</a:t>
            </a:r>
            <a:r>
              <a:rPr lang="de-DE" sz="3200" dirty="0"/>
              <a:t>-Index</a:t>
            </a:r>
            <a:endParaRPr lang="de-DE" sz="3200"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345440" y="562248"/>
                <a:ext cx="9144000" cy="5976664"/>
              </a:xfrm>
              <a:prstGeom prst="rect">
                <a:avLst/>
              </a:prstGeom>
              <a:noFill/>
            </p:spPr>
            <p:txBody>
              <a:bodyPr wrap="square" rtlCol="0">
                <a:noAutofit/>
              </a:bodyPr>
              <a:lstStyle/>
              <a:p>
                <a:r>
                  <a:rPr lang="de-DE" sz="2400" b="1" u="sng" dirty="0"/>
                  <a:t>Definition:</a:t>
                </a:r>
              </a:p>
              <a:p>
                <a:r>
                  <a:rPr lang="de-DE" sz="2400"/>
                  <a:t>The Herfindahl-Index is the sum of all squared market shares of competitors within a market:</a:t>
                </a:r>
                <a:endParaRPr lang="de-DE" sz="2400" dirty="0"/>
              </a:p>
              <a:p>
                <a:endParaRPr lang="de-DE" sz="2400" dirty="0"/>
              </a:p>
              <a:p>
                <a:pPr/>
                <a14:m>
                  <m:oMathPara xmlns:m="http://schemas.openxmlformats.org/officeDocument/2006/math">
                    <m:oMathParaPr>
                      <m:jc m:val="centerGroup"/>
                    </m:oMathParaPr>
                    <m:oMath xmlns:m="http://schemas.openxmlformats.org/officeDocument/2006/math">
                      <m:r>
                        <m:rPr>
                          <m:nor/>
                        </m:rPr>
                        <a:rPr lang="de-DE" sz="2400" dirty="0">
                          <a:latin typeface="Cambria Math" panose="02040503050406030204" pitchFamily="18" charset="0"/>
                        </a:rPr>
                        <m:t>HI</m:t>
                      </m:r>
                      <m:r>
                        <m:rPr>
                          <m:nor/>
                        </m:rPr>
                        <a:rPr lang="de-DE" sz="2400" dirty="0">
                          <a:latin typeface="Cambria Math" panose="02040503050406030204" pitchFamily="18" charset="0"/>
                        </a:rPr>
                        <m:t>:=</m:t>
                      </m:r>
                      <m:nary>
                        <m:naryPr>
                          <m:chr m:val="∑"/>
                          <m:ctrlPr>
                            <a:rPr lang="de-DE" sz="2400" i="1" dirty="0">
                              <a:latin typeface="Cambria Math" panose="02040503050406030204" pitchFamily="18" charset="0"/>
                            </a:rPr>
                          </m:ctrlPr>
                        </m:naryPr>
                        <m:sub>
                          <m:r>
                            <a:rPr lang="de-DE" sz="2400" i="1" dirty="0">
                              <a:latin typeface="Cambria Math" panose="02040503050406030204" pitchFamily="18" charset="0"/>
                            </a:rPr>
                            <m:t>𝑖</m:t>
                          </m:r>
                          <m:r>
                            <a:rPr lang="de-DE" sz="2400" i="1" dirty="0">
                              <a:latin typeface="Cambria Math" panose="02040503050406030204" pitchFamily="18" charset="0"/>
                            </a:rPr>
                            <m:t>=1</m:t>
                          </m:r>
                        </m:sub>
                        <m:sup>
                          <m:r>
                            <a:rPr lang="de-DE" sz="2400" i="1" dirty="0">
                              <a:latin typeface="Cambria Math" panose="02040503050406030204" pitchFamily="18" charset="0"/>
                            </a:rPr>
                            <m:t>𝑛</m:t>
                          </m:r>
                        </m:sup>
                        <m:e>
                          <m:sSubSup>
                            <m:sSubSupPr>
                              <m:ctrlPr>
                                <a:rPr lang="de-DE" sz="2400" i="1" dirty="0">
                                  <a:latin typeface="Cambria Math" panose="02040503050406030204" pitchFamily="18" charset="0"/>
                                </a:rPr>
                              </m:ctrlPr>
                            </m:sSubSupPr>
                            <m:e>
                              <m:r>
                                <a:rPr lang="de-DE" sz="2400" i="1" dirty="0">
                                  <a:latin typeface="Cambria Math" panose="02040503050406030204" pitchFamily="18" charset="0"/>
                                </a:rPr>
                                <m:t>𝑎</m:t>
                              </m:r>
                            </m:e>
                            <m:sub>
                              <m:r>
                                <a:rPr lang="de-DE" sz="2400" i="1" dirty="0">
                                  <a:latin typeface="Cambria Math" panose="02040503050406030204" pitchFamily="18" charset="0"/>
                                </a:rPr>
                                <m:t>𝑖</m:t>
                              </m:r>
                            </m:sub>
                            <m:sup>
                              <m:r>
                                <a:rPr lang="de-DE" sz="2400" i="1" dirty="0">
                                  <a:latin typeface="Cambria Math" panose="02040503050406030204" pitchFamily="18" charset="0"/>
                                </a:rPr>
                                <m:t>2</m:t>
                              </m:r>
                            </m:sup>
                          </m:sSubSup>
                        </m:e>
                      </m:nary>
                    </m:oMath>
                  </m:oMathPara>
                </a14:m>
                <a:endParaRPr lang="de-DE" sz="2400" dirty="0"/>
              </a:p>
              <a:p>
                <a:endParaRPr lang="de-DE" sz="2400" dirty="0"/>
              </a:p>
              <a:p>
                <a:r>
                  <a:rPr lang="de-DE" sz="2400"/>
                  <a:t>with</a:t>
                </a:r>
                <a:r>
                  <a:rPr lang="de-DE" sz="2400" dirty="0"/>
                  <a:t>	</a:t>
                </a:r>
                <a14:m>
                  <m:oMath xmlns:m="http://schemas.openxmlformats.org/officeDocument/2006/math">
                    <m:sSub>
                      <m:sSubPr>
                        <m:ctrlPr>
                          <a:rPr lang="de-DE" sz="2400" i="1" dirty="0">
                            <a:latin typeface="Cambria Math" panose="02040503050406030204" pitchFamily="18" charset="0"/>
                          </a:rPr>
                        </m:ctrlPr>
                      </m:sSubPr>
                      <m:e>
                        <m:r>
                          <a:rPr lang="de-DE" sz="2400" i="1" dirty="0">
                            <a:latin typeface="Cambria Math" panose="02040503050406030204" pitchFamily="18" charset="0"/>
                          </a:rPr>
                          <m:t>𝑎</m:t>
                        </m:r>
                      </m:e>
                      <m:sub>
                        <m:r>
                          <a:rPr lang="de-DE" sz="2400" i="1" dirty="0">
                            <a:latin typeface="Cambria Math" panose="02040503050406030204" pitchFamily="18" charset="0"/>
                          </a:rPr>
                          <m:t>𝑖</m:t>
                        </m:r>
                      </m:sub>
                    </m:sSub>
                    <m:r>
                      <m:rPr>
                        <m:nor/>
                      </m:rPr>
                      <a:rPr lang="de-DE" sz="2400" dirty="0">
                        <a:latin typeface="Cambria Math" panose="02040503050406030204" pitchFamily="18" charset="0"/>
                      </a:rPr>
                      <m:t>:</m:t>
                    </m:r>
                    <m:r>
                      <m:rPr>
                        <m:nor/>
                      </m:rPr>
                      <a:rPr lang="de-DE" sz="2400" dirty="0"/>
                      <m:t>=</m:t>
                    </m:r>
                    <m:f>
                      <m:fPr>
                        <m:ctrlPr>
                          <a:rPr lang="de-DE" sz="2400" i="1" dirty="0">
                            <a:latin typeface="Cambria Math" panose="02040503050406030204" pitchFamily="18" charset="0"/>
                          </a:rPr>
                        </m:ctrlPr>
                      </m:fPr>
                      <m:num>
                        <m:sSub>
                          <m:sSubPr>
                            <m:ctrlPr>
                              <a:rPr lang="de-DE"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num>
                      <m:den>
                        <m:nary>
                          <m:naryPr>
                            <m:chr m:val="∑"/>
                            <m:ctrlPr>
                              <a:rPr lang="de-DE" sz="2400" i="1" dirty="0">
                                <a:latin typeface="Cambria Math" panose="02040503050406030204" pitchFamily="18" charset="0"/>
                              </a:rPr>
                            </m:ctrlPr>
                          </m:naryPr>
                          <m:sub>
                            <m:r>
                              <a:rPr lang="de-DE" sz="2400" i="1" dirty="0">
                                <a:latin typeface="Cambria Math" panose="02040503050406030204" pitchFamily="18" charset="0"/>
                              </a:rPr>
                              <m:t>𝑗</m:t>
                            </m:r>
                            <m:r>
                              <a:rPr lang="de-DE" sz="2400" i="1" dirty="0">
                                <a:latin typeface="Cambria Math" panose="02040503050406030204" pitchFamily="18" charset="0"/>
                              </a:rPr>
                              <m:t>=1</m:t>
                            </m:r>
                          </m:sub>
                          <m:sup>
                            <m:r>
                              <a:rPr lang="de-DE" sz="2400" i="1" dirty="0">
                                <a:latin typeface="Cambria Math" panose="02040503050406030204" pitchFamily="18" charset="0"/>
                              </a:rPr>
                              <m:t>𝑛</m:t>
                            </m:r>
                          </m:sup>
                          <m:e>
                            <m:sSub>
                              <m:sSubPr>
                                <m:ctrlPr>
                                  <a:rPr lang="de-DE"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b="0" i="1" dirty="0" smtClean="0">
                                    <a:latin typeface="Cambria Math" panose="02040503050406030204" pitchFamily="18" charset="0"/>
                                  </a:rPr>
                                  <m:t>𝑗</m:t>
                                </m:r>
                              </m:sub>
                            </m:sSub>
                          </m:e>
                        </m:nary>
                      </m:den>
                    </m:f>
                  </m:oMath>
                </a14:m>
                <a:r>
                  <a:rPr lang="de-DE" sz="2400" dirty="0"/>
                  <a:t> </a:t>
                </a:r>
                <a:r>
                  <a:rPr lang="de-DE" sz="2400"/>
                  <a:t>	Market share of the i-th firm within a market with 			n firms</a:t>
                </a:r>
              </a:p>
              <a:p>
                <a:endParaRPr lang="de-DE" sz="2400" dirty="0"/>
              </a:p>
              <a:p>
                <a:pPr algn="ctr"/>
                <a:r>
                  <a:rPr lang="de-DE" sz="2400" b="1"/>
                  <a:t>HI lies within 1</a:t>
                </a:r>
                <a:r>
                  <a:rPr lang="de-DE" sz="2400" b="1" dirty="0"/>
                  <a:t>/</a:t>
                </a:r>
                <a:r>
                  <a:rPr lang="de-DE" sz="2400" b="1"/>
                  <a:t>n and </a:t>
                </a:r>
                <a:r>
                  <a:rPr lang="de-DE" sz="2400" b="1" dirty="0"/>
                  <a:t>1</a:t>
                </a:r>
              </a:p>
              <a:p>
                <a:endParaRPr lang="de-DE" sz="2400" dirty="0"/>
              </a:p>
              <a:p>
                <a:r>
                  <a:rPr lang="de-DE" sz="2400" dirty="0"/>
                  <a:t>HI=1 → Monopol	HI=1/n </a:t>
                </a:r>
                <a:r>
                  <a:rPr lang="de-DE" sz="2400"/>
                  <a:t>→ perfect competition: All</a:t>
                </a:r>
              </a:p>
              <a:p>
                <a:r>
                  <a:rPr lang="de-DE" sz="2400"/>
                  <a:t>			firms have the same market share</a:t>
                </a:r>
                <a:endParaRPr lang="de-DE" sz="2400" dirty="0"/>
              </a:p>
              <a:p>
                <a:endParaRPr lang="de-DE" sz="2400" dirty="0"/>
              </a:p>
              <a:p>
                <a:endParaRPr lang="de-DE" sz="2400"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345440" y="562248"/>
                <a:ext cx="9144000" cy="5976664"/>
              </a:xfrm>
              <a:prstGeom prst="rect">
                <a:avLst/>
              </a:prstGeom>
              <a:blipFill>
                <a:blip r:embed="rId2"/>
                <a:stretch>
                  <a:fillRect l="-1067" t="-815" r="-333"/>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B20526A7-3723-51C1-C583-F5312991060A}"/>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777326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11</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Application of the </a:t>
            </a:r>
            <a:r>
              <a:rPr lang="de-DE" sz="3200" dirty="0" err="1"/>
              <a:t>Herfindahl</a:t>
            </a:r>
            <a:r>
              <a:rPr lang="de-DE" sz="3200" dirty="0"/>
              <a:t>-Index</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81280" y="727195"/>
            <a:ext cx="9144000" cy="5976664"/>
          </a:xfrm>
          <a:prstGeom prst="rect">
            <a:avLst/>
          </a:prstGeom>
          <a:noFill/>
        </p:spPr>
        <p:txBody>
          <a:bodyPr wrap="square" rtlCol="0">
            <a:noAutofit/>
          </a:bodyPr>
          <a:lstStyle/>
          <a:p>
            <a:pPr marL="342900" indent="-342900">
              <a:buFont typeface="Arial" panose="020B0604020202020204" pitchFamily="34" charset="0"/>
              <a:buChar char="•"/>
            </a:pPr>
            <a:r>
              <a:rPr lang="de-DE" sz="2400" b="1"/>
              <a:t>Economics:</a:t>
            </a:r>
          </a:p>
          <a:p>
            <a:pPr marL="800100" lvl="1" indent="-342900">
              <a:buFont typeface="Arial" panose="020B0604020202020204" pitchFamily="34" charset="0"/>
              <a:buChar char="•"/>
            </a:pPr>
            <a:r>
              <a:rPr lang="de-DE" sz="2400"/>
              <a:t>Herfindahl-Index is applied by a Antitrust authorities, in order to evaluate how M&amp;A affects the market concentration.</a:t>
            </a:r>
          </a:p>
          <a:p>
            <a:pPr marL="800100" lvl="1" indent="-342900">
              <a:buFont typeface="Arial" panose="020B0604020202020204" pitchFamily="34" charset="0"/>
              <a:buChar char="•"/>
            </a:pPr>
            <a:r>
              <a:rPr lang="de-DE" sz="2400"/>
              <a:t>Under Cournot-competition of n-firms, the Herfindahl-index is equal to the demand elasticity times weighted average of profit margins of the firms in the market (Excercise)</a:t>
            </a:r>
          </a:p>
          <a:p>
            <a:endParaRPr lang="de-DE" sz="2400" dirty="0"/>
          </a:p>
          <a:p>
            <a:pPr marL="342900" indent="-342900">
              <a:buFont typeface="Arial" panose="020B0604020202020204" pitchFamily="34" charset="0"/>
              <a:buChar char="•"/>
            </a:pPr>
            <a:r>
              <a:rPr lang="de-DE" sz="2400" b="1"/>
              <a:t>Market Research:</a:t>
            </a:r>
          </a:p>
          <a:p>
            <a:pPr marL="800100" lvl="1" indent="-342900">
              <a:buFont typeface="Arial" panose="020B0604020202020204" pitchFamily="34" charset="0"/>
              <a:buChar char="•"/>
            </a:pPr>
            <a:r>
              <a:rPr lang="de-DE" sz="2400"/>
              <a:t>The Herfindahl-Index can be interpreted as a measure for customer loyality</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b="1"/>
              <a:t>Politics:</a:t>
            </a:r>
          </a:p>
          <a:p>
            <a:pPr marL="800100" lvl="1" indent="-342900">
              <a:buFont typeface="Arial" panose="020B0604020202020204" pitchFamily="34" charset="0"/>
              <a:buChar char="•"/>
            </a:pPr>
            <a:r>
              <a:rPr lang="de-DE" sz="2400"/>
              <a:t>The Herfindahl-Index represents the fragmentation of a party system, especially the inverse is called, the effective number of parties.</a:t>
            </a:r>
            <a:endParaRPr lang="de-DE" sz="2400" dirty="0"/>
          </a:p>
          <a:p>
            <a:endParaRPr lang="de-DE" sz="2400" dirty="0"/>
          </a:p>
        </p:txBody>
      </p:sp>
      <p:sp>
        <p:nvSpPr>
          <p:cNvPr id="2" name="Rechteck 1">
            <a:extLst>
              <a:ext uri="{FF2B5EF4-FFF2-40B4-BE49-F238E27FC236}">
                <a16:creationId xmlns:a16="http://schemas.microsoft.com/office/drawing/2014/main" id="{EEA236DA-50EE-0214-2503-D1D997CFD83C}"/>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75595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12</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Market share in a sector</a:t>
            </a:r>
            <a:endParaRPr lang="de-DE" sz="3200" baseline="30000" dirty="0"/>
          </a:p>
        </p:txBody>
      </p:sp>
      <p:graphicFrame>
        <p:nvGraphicFramePr>
          <p:cNvPr id="7" name="Tabelle 6">
            <a:extLst>
              <a:ext uri="{FF2B5EF4-FFF2-40B4-BE49-F238E27FC236}">
                <a16:creationId xmlns:a16="http://schemas.microsoft.com/office/drawing/2014/main" id="{355913CE-40F5-42D3-8EE7-99ECD310C08B}"/>
              </a:ext>
            </a:extLst>
          </p:cNvPr>
          <p:cNvGraphicFramePr>
            <a:graphicFrameLocks noGrp="1"/>
          </p:cNvGraphicFramePr>
          <p:nvPr>
            <p:extLst>
              <p:ext uri="{D42A27DB-BD31-4B8C-83A1-F6EECF244321}">
                <p14:modId xmlns:p14="http://schemas.microsoft.com/office/powerpoint/2010/main" val="3911488969"/>
              </p:ext>
            </p:extLst>
          </p:nvPr>
        </p:nvGraphicFramePr>
        <p:xfrm>
          <a:off x="470208" y="908718"/>
          <a:ext cx="7920880" cy="5040564"/>
        </p:xfrm>
        <a:graphic>
          <a:graphicData uri="http://schemas.openxmlformats.org/drawingml/2006/table">
            <a:tbl>
              <a:tblPr/>
              <a:tblGrid>
                <a:gridCol w="1584176">
                  <a:extLst>
                    <a:ext uri="{9D8B030D-6E8A-4147-A177-3AD203B41FA5}">
                      <a16:colId xmlns:a16="http://schemas.microsoft.com/office/drawing/2014/main" val="3538431169"/>
                    </a:ext>
                  </a:extLst>
                </a:gridCol>
                <a:gridCol w="1584176">
                  <a:extLst>
                    <a:ext uri="{9D8B030D-6E8A-4147-A177-3AD203B41FA5}">
                      <a16:colId xmlns:a16="http://schemas.microsoft.com/office/drawing/2014/main" val="514388116"/>
                    </a:ext>
                  </a:extLst>
                </a:gridCol>
                <a:gridCol w="1584176">
                  <a:extLst>
                    <a:ext uri="{9D8B030D-6E8A-4147-A177-3AD203B41FA5}">
                      <a16:colId xmlns:a16="http://schemas.microsoft.com/office/drawing/2014/main" val="1201403581"/>
                    </a:ext>
                  </a:extLst>
                </a:gridCol>
                <a:gridCol w="1584176">
                  <a:extLst>
                    <a:ext uri="{9D8B030D-6E8A-4147-A177-3AD203B41FA5}">
                      <a16:colId xmlns:a16="http://schemas.microsoft.com/office/drawing/2014/main" val="2598915155"/>
                    </a:ext>
                  </a:extLst>
                </a:gridCol>
                <a:gridCol w="1584176">
                  <a:extLst>
                    <a:ext uri="{9D8B030D-6E8A-4147-A177-3AD203B41FA5}">
                      <a16:colId xmlns:a16="http://schemas.microsoft.com/office/drawing/2014/main" val="971884645"/>
                    </a:ext>
                  </a:extLst>
                </a:gridCol>
              </a:tblGrid>
              <a:tr h="420047">
                <a:tc>
                  <a:txBody>
                    <a:bodyPr/>
                    <a:lstStyle/>
                    <a:p>
                      <a:pPr algn="ctr" fontAlgn="b"/>
                      <a:r>
                        <a:rPr lang="de-DE" sz="2400" b="0" i="0" u="none" strike="noStrike">
                          <a:solidFill>
                            <a:srgbClr val="000000"/>
                          </a:solidFill>
                          <a:effectLst/>
                          <a:latin typeface="Calibri" panose="020F0502020204030204" pitchFamily="34" charset="0"/>
                        </a:rPr>
                        <a:t>No.</a:t>
                      </a:r>
                      <a:endParaRPr lang="de-DE" sz="24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B</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C</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387609"/>
                  </a:ext>
                </a:extLst>
              </a:tr>
              <a:tr h="420047">
                <a:tc>
                  <a:txBody>
                    <a:bodyPr/>
                    <a:lstStyle/>
                    <a:p>
                      <a:pPr algn="ctr" fontAlgn="b"/>
                      <a:r>
                        <a:rPr lang="de-DE" sz="24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3735448"/>
                  </a:ext>
                </a:extLst>
              </a:tr>
              <a:tr h="420047">
                <a:tc>
                  <a:txBody>
                    <a:bodyPr/>
                    <a:lstStyle/>
                    <a:p>
                      <a:pPr algn="ctr" fontAlgn="b"/>
                      <a:r>
                        <a:rPr lang="de-DE" sz="2400" b="0" i="0" u="none" strike="noStrike" dirty="0">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120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027692"/>
                  </a:ext>
                </a:extLst>
              </a:tr>
              <a:tr h="420047">
                <a:tc>
                  <a:txBody>
                    <a:bodyPr/>
                    <a:lstStyle/>
                    <a:p>
                      <a:pPr algn="ctr" fontAlgn="b"/>
                      <a:r>
                        <a:rPr lang="de-DE" sz="2400" b="0" i="0" u="none" strike="noStrike" dirty="0">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190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65483"/>
                  </a:ext>
                </a:extLst>
              </a:tr>
              <a:tr h="420047">
                <a:tc>
                  <a:txBody>
                    <a:bodyPr/>
                    <a:lstStyle/>
                    <a:p>
                      <a:pPr algn="ctr" fontAlgn="b"/>
                      <a:r>
                        <a:rPr lang="de-DE" sz="2400" b="0" i="0" u="none" strike="noStrike" dirty="0">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8512767"/>
                  </a:ext>
                </a:extLst>
              </a:tr>
              <a:tr h="420047">
                <a:tc>
                  <a:txBody>
                    <a:bodyPr/>
                    <a:lstStyle/>
                    <a:p>
                      <a:pPr algn="ctr" fontAlgn="b"/>
                      <a:r>
                        <a:rPr lang="de-DE" sz="2400" b="0" i="0" u="none" strike="noStrike" dirty="0">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370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23671"/>
                  </a:ext>
                </a:extLst>
              </a:tr>
              <a:tr h="420047">
                <a:tc>
                  <a:txBody>
                    <a:bodyPr/>
                    <a:lstStyle/>
                    <a:p>
                      <a:pPr algn="ctr" fontAlgn="b"/>
                      <a:r>
                        <a:rPr lang="de-DE" sz="24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5632594"/>
                  </a:ext>
                </a:extLst>
              </a:tr>
              <a:tr h="420047">
                <a:tc>
                  <a:txBody>
                    <a:bodyPr/>
                    <a:lstStyle/>
                    <a:p>
                      <a:pPr algn="ctr" fontAlgn="b"/>
                      <a:r>
                        <a:rPr lang="de-DE" sz="2400" b="0" i="0" u="none" strike="noStrike" dirty="0">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9202993"/>
                  </a:ext>
                </a:extLst>
              </a:tr>
              <a:tr h="420047">
                <a:tc>
                  <a:txBody>
                    <a:bodyPr/>
                    <a:lstStyle/>
                    <a:p>
                      <a:pPr algn="ctr" fontAlgn="b"/>
                      <a:r>
                        <a:rPr lang="de-DE" sz="2400" b="0" i="0" u="none" strike="noStrike" dirty="0">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3715882"/>
                  </a:ext>
                </a:extLst>
              </a:tr>
              <a:tr h="420047">
                <a:tc>
                  <a:txBody>
                    <a:bodyPr/>
                    <a:lstStyle/>
                    <a:p>
                      <a:pPr algn="ctr" fontAlgn="b"/>
                      <a:r>
                        <a:rPr lang="de-DE" sz="2400" b="0" i="0" u="none" strike="noStrike" dirty="0">
                          <a:solidFill>
                            <a:srgbClr val="000000"/>
                          </a:solidFill>
                          <a:effectLst/>
                          <a:latin typeface="Calibri" panose="020F0502020204030204" pitchFamily="34" charset="0"/>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092926"/>
                  </a:ext>
                </a:extLst>
              </a:tr>
              <a:tr h="420047">
                <a:tc>
                  <a:txBody>
                    <a:bodyPr/>
                    <a:lstStyle/>
                    <a:p>
                      <a:pPr algn="ctr" fontAlgn="b"/>
                      <a:r>
                        <a:rPr lang="de-DE" sz="2400" b="0" i="0" u="none" strike="noStrike" dirty="0">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4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0280349"/>
                  </a:ext>
                </a:extLst>
              </a:tr>
              <a:tr h="420047">
                <a:tc>
                  <a:txBody>
                    <a:bodyPr/>
                    <a:lstStyle/>
                    <a:p>
                      <a:pPr algn="ctr" fontAlgn="b"/>
                      <a:r>
                        <a:rPr lang="de-DE" sz="2400" b="0" i="0" u="none" strike="noStrike">
                          <a:solidFill>
                            <a:srgbClr val="000000"/>
                          </a:solidFill>
                          <a:effectLst/>
                          <a:latin typeface="Calibri" panose="020F0502020204030204" pitchFamily="34" charset="0"/>
                        </a:rPr>
                        <a:t>Sum</a:t>
                      </a:r>
                      <a:endParaRPr lang="de-DE" sz="24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4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4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4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4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0997048"/>
                  </a:ext>
                </a:extLst>
              </a:tr>
            </a:tbl>
          </a:graphicData>
        </a:graphic>
      </p:graphicFrame>
      <p:sp>
        <p:nvSpPr>
          <p:cNvPr id="2" name="Rechteck 1">
            <a:extLst>
              <a:ext uri="{FF2B5EF4-FFF2-40B4-BE49-F238E27FC236}">
                <a16:creationId xmlns:a16="http://schemas.microsoft.com/office/drawing/2014/main" id="{6DB2BE4D-B2C2-A784-9CFA-ABB7D8630EE5}"/>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172256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13</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Excercise</a:t>
            </a:r>
            <a:endParaRPr lang="de-DE" sz="3200"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1524000" y="764704"/>
                <a:ext cx="9144000" cy="5976664"/>
              </a:xfrm>
              <a:prstGeom prst="rect">
                <a:avLst/>
              </a:prstGeom>
              <a:noFill/>
            </p:spPr>
            <p:txBody>
              <a:bodyPr wrap="square" rtlCol="0">
                <a:noAutofit/>
              </a:bodyPr>
              <a:lstStyle/>
              <a:p>
                <a:r>
                  <a:rPr lang="de-DE" sz="2400"/>
                  <a:t>Determine if possible for A-D</a:t>
                </a:r>
                <a:endParaRPr lang="de-DE" sz="2400" dirty="0"/>
              </a:p>
              <a:p>
                <a:endParaRPr lang="de-DE" sz="2400" dirty="0"/>
              </a:p>
              <a:p>
                <a:pPr marL="457200" indent="-457200">
                  <a:buFont typeface="+mj-lt"/>
                  <a:buAutoNum type="alphaLcParenR"/>
                </a:pPr>
                <a:r>
                  <a:rPr lang="de-DE" sz="2400" dirty="0"/>
                  <a:t>C</a:t>
                </a:r>
                <a14:m>
                  <m:oMath xmlns:m="http://schemas.openxmlformats.org/officeDocument/2006/math">
                    <m:r>
                      <m:rPr>
                        <m:sty m:val="p"/>
                      </m:rPr>
                      <a:rPr lang="de-DE" sz="2400" b="0" i="0" dirty="0" smtClean="0">
                        <a:latin typeface="Cambria Math" panose="02040503050406030204" pitchFamily="18" charset="0"/>
                      </a:rPr>
                      <m:t>on</m:t>
                    </m:r>
                    <m:r>
                      <m:rPr>
                        <m:nor/>
                      </m:rPr>
                      <a:rPr lang="de-DE" sz="2400" b="0" i="0" dirty="0" smtClean="0">
                        <a:latin typeface="Cambria Math" panose="02040503050406030204" pitchFamily="18" charset="0"/>
                      </a:rPr>
                      <m:t>centration</m:t>
                    </m:r>
                    <m:r>
                      <m:rPr>
                        <m:nor/>
                      </m:rPr>
                      <a:rPr lang="de-DE" sz="2400" b="0" i="0" dirty="0" smtClean="0">
                        <a:latin typeface="Cambria Math" panose="02040503050406030204" pitchFamily="18" charset="0"/>
                      </a:rPr>
                      <m:t> </m:t>
                    </m:r>
                    <m:r>
                      <m:rPr>
                        <m:nor/>
                      </m:rPr>
                      <a:rPr lang="de-DE" sz="2400" b="0" i="0" dirty="0" smtClean="0">
                        <a:latin typeface="Cambria Math" panose="02040503050406030204" pitchFamily="18" charset="0"/>
                      </a:rPr>
                      <m:t>ratios</m:t>
                    </m:r>
                    <m:r>
                      <m:rPr>
                        <m:nor/>
                      </m:rPr>
                      <a:rPr lang="de-DE" sz="2400" b="0" i="0" dirty="0" smtClean="0">
                        <a:latin typeface="Cambria Math" panose="02040503050406030204" pitchFamily="18" charset="0"/>
                      </a:rPr>
                      <m:t> </m:t>
                    </m:r>
                    <m:r>
                      <m:rPr>
                        <m:nor/>
                      </m:rPr>
                      <a:rPr lang="de-DE" sz="2400" dirty="0"/>
                      <m:t>CR</m:t>
                    </m:r>
                    <m:r>
                      <m:rPr>
                        <m:nor/>
                      </m:rPr>
                      <a:rPr lang="de-DE" sz="2400" baseline="-25000" dirty="0"/>
                      <m:t>1</m:t>
                    </m:r>
                    <m:r>
                      <m:rPr>
                        <m:nor/>
                      </m:rPr>
                      <a:rPr lang="de-DE" sz="2400" dirty="0"/>
                      <m:t>=</m:t>
                    </m:r>
                  </m:oMath>
                </a14:m>
                <a:r>
                  <a:rPr lang="de-DE" sz="2400" dirty="0"/>
                  <a:t> </a:t>
                </a:r>
                <a14:m>
                  <m:oMath xmlns:m="http://schemas.openxmlformats.org/officeDocument/2006/math">
                    <m:r>
                      <m:rPr>
                        <m:nor/>
                      </m:rPr>
                      <a:rPr lang="de-DE" sz="2400" dirty="0"/>
                      <m:t>CR</m:t>
                    </m:r>
                    <m:r>
                      <m:rPr>
                        <m:nor/>
                      </m:rPr>
                      <a:rPr lang="de-DE" sz="2400" baseline="-25000" dirty="0"/>
                      <m:t>2</m:t>
                    </m:r>
                    <m:r>
                      <m:rPr>
                        <m:nor/>
                      </m:rPr>
                      <a:rPr lang="de-DE" sz="2400" dirty="0"/>
                      <m:t>=</m:t>
                    </m:r>
                  </m:oMath>
                </a14:m>
                <a:r>
                  <a:rPr lang="de-DE" sz="2400" dirty="0"/>
                  <a:t> </a:t>
                </a:r>
                <a14:m>
                  <m:oMath xmlns:m="http://schemas.openxmlformats.org/officeDocument/2006/math">
                    <m:r>
                      <m:rPr>
                        <m:nor/>
                      </m:rPr>
                      <a:rPr lang="de-DE" sz="2400" dirty="0"/>
                      <m:t>CR</m:t>
                    </m:r>
                    <m:r>
                      <m:rPr>
                        <m:nor/>
                      </m:rPr>
                      <a:rPr lang="de-DE" sz="2400" baseline="-25000" dirty="0"/>
                      <m:t>3</m:t>
                    </m:r>
                  </m:oMath>
                </a14:m>
                <a:endParaRPr lang="de-DE" sz="2400" baseline="-25000" dirty="0"/>
              </a:p>
              <a:p>
                <a:pPr marL="457200" indent="-457200">
                  <a:buFont typeface="+mj-lt"/>
                  <a:buAutoNum type="alphaLcParenR"/>
                </a:pPr>
                <a:endParaRPr lang="de-DE" sz="2400"/>
              </a:p>
              <a:p>
                <a:pPr marL="457200" indent="-457200">
                  <a:buFont typeface="+mj-lt"/>
                  <a:buAutoNum type="alphaLcParenR"/>
                </a:pPr>
                <a:r>
                  <a:rPr lang="de-DE" sz="2400"/>
                  <a:t>The </a:t>
                </a:r>
                <a:r>
                  <a:rPr lang="de-DE" sz="2400" dirty="0" err="1"/>
                  <a:t>Herfindahl</a:t>
                </a:r>
                <a:r>
                  <a:rPr lang="de-DE" sz="2400" dirty="0"/>
                  <a:t>-Index</a:t>
                </a:r>
              </a:p>
              <a:p>
                <a:endParaRPr lang="de-DE" sz="2400" dirty="0"/>
              </a:p>
              <a:p>
                <a:endParaRPr lang="de-DE" sz="2400" dirty="0"/>
              </a:p>
              <a:p>
                <a:endParaRPr lang="de-DE" sz="2400"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1524000" y="764704"/>
                <a:ext cx="9144000" cy="5976664"/>
              </a:xfrm>
              <a:prstGeom prst="rect">
                <a:avLst/>
              </a:prstGeom>
              <a:blipFill>
                <a:blip r:embed="rId2"/>
                <a:stretch>
                  <a:fillRect l="-1000" t="-815"/>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DEBF337C-9621-AE27-92A3-6E122C5391AD}"/>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4035716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727796" y="75992"/>
            <a:ext cx="2736408" cy="648072"/>
          </a:xfrm>
          <a:prstGeom prst="rect">
            <a:avLst/>
          </a:prstGeom>
          <a:noFill/>
        </p:spPr>
        <p:txBody>
          <a:bodyPr wrap="square" rtlCol="0">
            <a:noAutofit/>
          </a:bodyPr>
          <a:lstStyle/>
          <a:p>
            <a:r>
              <a:rPr lang="de-DE" sz="3200" b="1" u="sng"/>
              <a:t>Lorenz-curve:</a:t>
            </a:r>
          </a:p>
        </p:txBody>
      </p:sp>
      <p:sp>
        <p:nvSpPr>
          <p:cNvPr id="5" name="Textfeld 4">
            <a:extLst>
              <a:ext uri="{FF2B5EF4-FFF2-40B4-BE49-F238E27FC236}">
                <a16:creationId xmlns:a16="http://schemas.microsoft.com/office/drawing/2014/main" id="{30855C1F-2545-4E14-B8FA-0582DFDB53CE}"/>
              </a:ext>
            </a:extLst>
          </p:cNvPr>
          <p:cNvSpPr txBox="1"/>
          <p:nvPr/>
        </p:nvSpPr>
        <p:spPr>
          <a:xfrm>
            <a:off x="292104" y="630777"/>
            <a:ext cx="9613896" cy="3765732"/>
          </a:xfrm>
          <a:prstGeom prst="rect">
            <a:avLst/>
          </a:prstGeom>
          <a:noFill/>
        </p:spPr>
        <p:txBody>
          <a:bodyPr wrap="square" rtlCol="0">
            <a:noAutofit/>
          </a:bodyPr>
          <a:lstStyle/>
          <a:p>
            <a:endParaRPr lang="de-DE" sz="2400" dirty="0"/>
          </a:p>
          <a:p>
            <a:pPr marL="800100" lvl="1" indent="-342900">
              <a:buFont typeface="Wingdings" panose="05000000000000000000" pitchFamily="2" charset="2"/>
              <a:buChar char="Ø"/>
            </a:pPr>
            <a:r>
              <a:rPr lang="de-DE" sz="2400"/>
              <a:t>The Lorenz-curve is a Probability-Plot (P-P-Plot) comparing the relative distribution of a variable with the uniform distribution.</a:t>
            </a:r>
          </a:p>
          <a:p>
            <a:pPr marL="800100" lvl="1" indent="-342900">
              <a:buFont typeface="Wingdings" panose="05000000000000000000" pitchFamily="2" charset="2"/>
              <a:buChar char="Ø"/>
            </a:pPr>
            <a:endParaRPr lang="de-DE" sz="2400"/>
          </a:p>
          <a:p>
            <a:pPr lvl="2"/>
            <a:r>
              <a:rPr lang="de-DE" sz="2400"/>
              <a:t>→	We plot the cumulated propotion of the value of the 	variable 	against the cumulated propotion of the population.</a:t>
            </a:r>
          </a:p>
          <a:p>
            <a:pPr marL="800100" lvl="1" indent="-342900">
              <a:buFont typeface="Wingdings" panose="05000000000000000000" pitchFamily="2" charset="2"/>
              <a:buChar char="Ø"/>
            </a:pPr>
            <a:endParaRPr lang="de-DE" sz="2400" dirty="0"/>
          </a:p>
          <a:p>
            <a:pPr lvl="1"/>
            <a:r>
              <a:rPr lang="de-DE" sz="2400"/>
              <a:t>     		→	The Lorenzcurve is a graphical representation of 				the relative concentration of the value of the variable.</a:t>
            </a: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FF60652A-1DAA-B943-215F-650374DF44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478459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Calculating the Lorenz-curve</a:t>
            </a:r>
            <a:endParaRPr lang="de-DE" sz="3200"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213360" y="440668"/>
                <a:ext cx="9144000" cy="5976664"/>
              </a:xfrm>
              <a:prstGeom prst="rect">
                <a:avLst/>
              </a:prstGeom>
              <a:noFill/>
            </p:spPr>
            <p:txBody>
              <a:bodyPr wrap="square" rtlCol="0">
                <a:noAutofit/>
              </a:bodyPr>
              <a:lstStyle/>
              <a:p>
                <a:pPr marL="285750" indent="-285750">
                  <a:buFont typeface="Arial" panose="020B0604020202020204" pitchFamily="34" charset="0"/>
                  <a:buChar char="•"/>
                </a:pPr>
                <a:r>
                  <a:rPr lang="de-DE" sz="2000"/>
                  <a:t>Sort the data in an ascending row</a:t>
                </a:r>
                <a:endParaRPr lang="de-DE" sz="2000" dirty="0"/>
              </a:p>
              <a:p>
                <a:pPr marL="285750" indent="-285750">
                  <a:buFont typeface="Arial" panose="020B0604020202020204" pitchFamily="34" charset="0"/>
                  <a:buChar char="•"/>
                </a:pPr>
                <a:endParaRPr lang="de-DE" sz="2000" dirty="0"/>
              </a:p>
              <a:p>
                <a:r>
                  <a:rPr lang="de-DE" sz="2000" dirty="0"/>
                  <a:t>		𝑥</a:t>
                </a:r>
                <a:r>
                  <a:rPr lang="de-DE" sz="2000" baseline="-25000" dirty="0"/>
                  <a:t>[1] </a:t>
                </a:r>
                <a:r>
                  <a:rPr lang="de-DE" sz="2000" dirty="0"/>
                  <a:t>≤ 𝑥</a:t>
                </a:r>
                <a:r>
                  <a:rPr lang="de-DE" sz="2000" baseline="-25000" dirty="0"/>
                  <a:t>[2] </a:t>
                </a:r>
                <a:r>
                  <a:rPr lang="de-DE" sz="2000" dirty="0"/>
                  <a:t>≤ ⋯ ≤ 𝑥</a:t>
                </a:r>
                <a:r>
                  <a:rPr lang="de-DE" sz="2000" baseline="-25000" dirty="0"/>
                  <a:t>[𝑛]</a:t>
                </a:r>
                <a:r>
                  <a:rPr lang="de-DE" sz="2000" dirty="0"/>
                  <a:t> </a:t>
                </a:r>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Calculating the sum</a:t>
                </a:r>
                <a:endParaRPr lang="de-DE" sz="2000" dirty="0"/>
              </a:p>
              <a:p>
                <a:r>
                  <a:rPr lang="de-DE" sz="2000" dirty="0"/>
                  <a:t>		</a:t>
                </a:r>
              </a:p>
              <a:p>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𝑆</m:t>
                        </m:r>
                      </m:e>
                      <m:sub>
                        <m:r>
                          <a:rPr lang="de-DE" sz="2000" i="1" dirty="0">
                            <a:latin typeface="Cambria Math" panose="02040503050406030204" pitchFamily="18" charset="0"/>
                          </a:rPr>
                          <m:t>𝑛</m:t>
                        </m:r>
                      </m:sub>
                    </m:sSub>
                    <m:r>
                      <a:rPr lang="de-DE" sz="2000" i="1" dirty="0">
                        <a:latin typeface="Cambria Math" panose="02040503050406030204" pitchFamily="18" charset="0"/>
                      </a:rPr>
                      <m:t>≔</m:t>
                    </m:r>
                    <m:nary>
                      <m:naryPr>
                        <m:chr m:val="∑"/>
                        <m:ctrlPr>
                          <a:rPr lang="de-DE" sz="2000" i="1" dirty="0">
                            <a:latin typeface="Cambria Math" panose="02040503050406030204" pitchFamily="18" charset="0"/>
                          </a:rPr>
                        </m:ctrlPr>
                      </m:naryPr>
                      <m:sub>
                        <m:r>
                          <a:rPr lang="de-DE" sz="2000" i="1" dirty="0">
                            <a:latin typeface="Cambria Math" panose="02040503050406030204" pitchFamily="18" charset="0"/>
                          </a:rPr>
                          <m:t>𝑗</m:t>
                        </m:r>
                        <m:r>
                          <a:rPr lang="de-DE" sz="2000" i="1" dirty="0">
                            <a:latin typeface="Cambria Math" panose="02040503050406030204" pitchFamily="18" charset="0"/>
                          </a:rPr>
                          <m:t>=1</m:t>
                        </m:r>
                      </m:sub>
                      <m:sup>
                        <m:r>
                          <a:rPr lang="de-DE" sz="2000" i="1" dirty="0">
                            <a:latin typeface="Cambria Math" panose="02040503050406030204" pitchFamily="18" charset="0"/>
                          </a:rPr>
                          <m:t>𝑛</m:t>
                        </m:r>
                      </m:sup>
                      <m:e>
                        <m:sSub>
                          <m:sSubPr>
                            <m:ctrlPr>
                              <a:rPr lang="de-DE" sz="2000" i="1" dirty="0">
                                <a:latin typeface="Cambria Math" panose="02040503050406030204" pitchFamily="18" charset="0"/>
                              </a:rPr>
                            </m:ctrlPr>
                          </m:sSubPr>
                          <m:e>
                            <m:r>
                              <a:rPr lang="de-DE" sz="2000" i="1" dirty="0">
                                <a:latin typeface="Cambria Math" panose="02040503050406030204" pitchFamily="18" charset="0"/>
                              </a:rPr>
                              <m:t>𝑥</m:t>
                            </m:r>
                          </m:e>
                          <m:sub>
                            <m:r>
                              <a:rPr lang="de-DE" sz="2000" i="1" dirty="0">
                                <a:latin typeface="Cambria Math" panose="02040503050406030204" pitchFamily="18" charset="0"/>
                              </a:rPr>
                              <m:t>[</m:t>
                            </m:r>
                            <m:r>
                              <a:rPr lang="de-DE" sz="2000" i="1" dirty="0">
                                <a:latin typeface="Cambria Math" panose="02040503050406030204" pitchFamily="18" charset="0"/>
                              </a:rPr>
                              <m:t>𝑗</m:t>
                            </m:r>
                            <m:r>
                              <a:rPr lang="de-DE" sz="2000" i="1" dirty="0">
                                <a:latin typeface="Cambria Math" panose="02040503050406030204" pitchFamily="18" charset="0"/>
                              </a:rPr>
                              <m:t>]</m:t>
                            </m:r>
                          </m:sub>
                        </m:sSub>
                      </m:e>
                    </m:nary>
                  </m:oMath>
                </a14:m>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Calculating the cumulated relative distribution of the number of the data points</a:t>
                </a:r>
                <a:endParaRPr lang="de-DE" sz="2000" dirty="0"/>
              </a:p>
              <a:p>
                <a:pPr marL="285750" indent="-285750">
                  <a:buFont typeface="Arial" panose="020B0604020202020204" pitchFamily="34" charset="0"/>
                  <a:buChar char="•"/>
                </a:pPr>
                <a:endParaRPr lang="de-DE" sz="2000" dirty="0"/>
              </a:p>
              <a:p>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𝐹</m:t>
                        </m:r>
                      </m:e>
                      <m:sub>
                        <m:r>
                          <a:rPr lang="de-DE" sz="2000" i="1" dirty="0">
                            <a:latin typeface="Cambria Math" panose="02040503050406030204" pitchFamily="18" charset="0"/>
                          </a:rPr>
                          <m:t>𝑖</m:t>
                        </m:r>
                      </m:sub>
                    </m:sSub>
                    <m:r>
                      <a:rPr lang="de-DE" sz="2000" i="1" dirty="0">
                        <a:latin typeface="Cambria Math" panose="02040503050406030204" pitchFamily="18" charset="0"/>
                      </a:rPr>
                      <m:t>≔</m:t>
                    </m:r>
                    <m:f>
                      <m:fPr>
                        <m:ctrlPr>
                          <a:rPr lang="de-DE" sz="2000" i="1" dirty="0">
                            <a:latin typeface="Cambria Math" panose="02040503050406030204" pitchFamily="18" charset="0"/>
                          </a:rPr>
                        </m:ctrlPr>
                      </m:fPr>
                      <m:num>
                        <m:r>
                          <a:rPr lang="de-DE" sz="2000" i="1" dirty="0">
                            <a:latin typeface="Cambria Math" panose="02040503050406030204" pitchFamily="18" charset="0"/>
                          </a:rPr>
                          <m:t>𝑖</m:t>
                        </m:r>
                      </m:num>
                      <m:den>
                        <m:r>
                          <a:rPr lang="de-DE" sz="2000" i="1" dirty="0">
                            <a:latin typeface="Cambria Math" panose="02040503050406030204" pitchFamily="18" charset="0"/>
                          </a:rPr>
                          <m:t>𝑛</m:t>
                        </m:r>
                      </m:den>
                    </m:f>
                  </m:oMath>
                </a14:m>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Calculating the cumulated relative distribution of the values of the data points</a:t>
                </a:r>
                <a:endParaRPr lang="de-DE" sz="2000" dirty="0"/>
              </a:p>
              <a:p>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𝐺</m:t>
                        </m:r>
                      </m:e>
                      <m:sub>
                        <m:r>
                          <a:rPr lang="de-DE" sz="2000" i="1" dirty="0">
                            <a:latin typeface="Cambria Math" panose="02040503050406030204" pitchFamily="18" charset="0"/>
                          </a:rPr>
                          <m:t>𝑖</m:t>
                        </m:r>
                      </m:sub>
                    </m:sSub>
                    <m:r>
                      <a:rPr lang="de-DE" sz="2000" i="1" dirty="0">
                        <a:latin typeface="Cambria Math" panose="02040503050406030204" pitchFamily="18" charset="0"/>
                      </a:rPr>
                      <m:t>≔</m:t>
                    </m:r>
                    <m:f>
                      <m:fPr>
                        <m:ctrlPr>
                          <a:rPr lang="de-DE" sz="2000" i="1" dirty="0">
                            <a:latin typeface="Cambria Math" panose="02040503050406030204" pitchFamily="18" charset="0"/>
                          </a:rPr>
                        </m:ctrlPr>
                      </m:fPr>
                      <m:num>
                        <m:r>
                          <a:rPr lang="de-DE" sz="2000" i="1" dirty="0">
                            <a:latin typeface="Cambria Math" panose="02040503050406030204" pitchFamily="18" charset="0"/>
                          </a:rPr>
                          <m:t>1</m:t>
                        </m:r>
                      </m:num>
                      <m:den>
                        <m:sSub>
                          <m:sSubPr>
                            <m:ctrlPr>
                              <a:rPr lang="de-DE" sz="2000" i="1" dirty="0">
                                <a:latin typeface="Cambria Math" panose="02040503050406030204" pitchFamily="18" charset="0"/>
                              </a:rPr>
                            </m:ctrlPr>
                          </m:sSubPr>
                          <m:e>
                            <m:r>
                              <a:rPr lang="de-DE" sz="2000" i="1" dirty="0">
                                <a:latin typeface="Cambria Math" panose="02040503050406030204" pitchFamily="18" charset="0"/>
                              </a:rPr>
                              <m:t>𝑆</m:t>
                            </m:r>
                          </m:e>
                          <m:sub>
                            <m:r>
                              <a:rPr lang="de-DE" sz="2000" i="1" dirty="0">
                                <a:latin typeface="Cambria Math" panose="02040503050406030204" pitchFamily="18" charset="0"/>
                              </a:rPr>
                              <m:t>𝑛</m:t>
                            </m:r>
                          </m:sub>
                        </m:sSub>
                      </m:den>
                    </m:f>
                    <m:nary>
                      <m:naryPr>
                        <m:chr m:val="∑"/>
                        <m:ctrlPr>
                          <a:rPr lang="de-DE" sz="2000" i="1" dirty="0">
                            <a:latin typeface="Cambria Math" panose="02040503050406030204" pitchFamily="18" charset="0"/>
                          </a:rPr>
                        </m:ctrlPr>
                      </m:naryPr>
                      <m:sub>
                        <m:r>
                          <m:rPr>
                            <m:brk m:alnAt="23"/>
                          </m:rPr>
                          <a:rPr lang="de-DE" sz="2000" i="1" dirty="0">
                            <a:latin typeface="Cambria Math" panose="02040503050406030204" pitchFamily="18" charset="0"/>
                          </a:rPr>
                          <m:t>𝑗</m:t>
                        </m:r>
                        <m:r>
                          <a:rPr lang="de-DE" sz="2000" i="1" dirty="0">
                            <a:latin typeface="Cambria Math" panose="02040503050406030204" pitchFamily="18" charset="0"/>
                          </a:rPr>
                          <m:t>=1</m:t>
                        </m:r>
                      </m:sub>
                      <m:sup>
                        <m:r>
                          <a:rPr lang="de-DE" sz="2000" i="1" dirty="0">
                            <a:latin typeface="Cambria Math" panose="02040503050406030204" pitchFamily="18" charset="0"/>
                          </a:rPr>
                          <m:t>𝑖</m:t>
                        </m:r>
                      </m:sup>
                      <m:e>
                        <m:sSub>
                          <m:sSubPr>
                            <m:ctrlPr>
                              <a:rPr lang="de-DE" sz="2000" i="1" dirty="0">
                                <a:latin typeface="Cambria Math" panose="02040503050406030204" pitchFamily="18" charset="0"/>
                              </a:rPr>
                            </m:ctrlPr>
                          </m:sSubPr>
                          <m:e>
                            <m:r>
                              <a:rPr lang="de-DE" sz="2000" i="1" dirty="0">
                                <a:latin typeface="Cambria Math" panose="02040503050406030204" pitchFamily="18" charset="0"/>
                              </a:rPr>
                              <m:t>𝑥</m:t>
                            </m:r>
                          </m:e>
                          <m:sub>
                            <m:r>
                              <a:rPr lang="de-DE" sz="2000" i="1" dirty="0">
                                <a:latin typeface="Cambria Math" panose="02040503050406030204" pitchFamily="18" charset="0"/>
                              </a:rPr>
                              <m:t>[</m:t>
                            </m:r>
                            <m:r>
                              <a:rPr lang="de-DE" sz="2000" i="1" dirty="0">
                                <a:latin typeface="Cambria Math" panose="02040503050406030204" pitchFamily="18" charset="0"/>
                              </a:rPr>
                              <m:t>𝑗</m:t>
                            </m:r>
                            <m:r>
                              <a:rPr lang="de-DE" sz="2000" i="1" dirty="0">
                                <a:latin typeface="Cambria Math" panose="02040503050406030204" pitchFamily="18" charset="0"/>
                              </a:rPr>
                              <m:t>]</m:t>
                            </m:r>
                          </m:sub>
                        </m:sSub>
                      </m:e>
                    </m:nary>
                  </m:oMath>
                </a14:m>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a:t>The Lorenz curve is the F-G-diagram with the coordinats </a:t>
                </a:r>
              </a:p>
              <a:p>
                <a:r>
                  <a:rPr lang="de-DE" sz="2000"/>
                  <a:t>	(</a:t>
                </a:r>
                <a:r>
                  <a:rPr lang="de-DE" sz="2000" dirty="0"/>
                  <a:t>0,0)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m:t>
                        </m:r>
                        <m:r>
                          <a:rPr lang="de-DE" sz="2000" i="1" dirty="0">
                            <a:latin typeface="Cambria Math" panose="02040503050406030204" pitchFamily="18" charset="0"/>
                          </a:rPr>
                          <m:t>𝐹</m:t>
                        </m:r>
                      </m:e>
                      <m:sub>
                        <m:r>
                          <a:rPr lang="de-DE" sz="2000" i="1" dirty="0">
                            <a:latin typeface="Cambria Math" panose="02040503050406030204" pitchFamily="18" charset="0"/>
                          </a:rPr>
                          <m:t>1</m:t>
                        </m:r>
                      </m:sub>
                    </m:sSub>
                  </m:oMath>
                </a14:m>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𝐺</m:t>
                        </m:r>
                      </m:e>
                      <m:sub>
                        <m:r>
                          <a:rPr lang="de-DE" sz="2000" i="1" dirty="0">
                            <a:latin typeface="Cambria Math" panose="02040503050406030204" pitchFamily="18" charset="0"/>
                          </a:rPr>
                          <m:t>1</m:t>
                        </m:r>
                      </m:sub>
                    </m:sSub>
                  </m:oMath>
                </a14:m>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m:t>
                        </m:r>
                        <m:r>
                          <a:rPr lang="de-DE" sz="2000" i="1" dirty="0">
                            <a:latin typeface="Cambria Math" panose="02040503050406030204" pitchFamily="18" charset="0"/>
                          </a:rPr>
                          <m:t>𝐹</m:t>
                        </m:r>
                      </m:e>
                      <m:sub>
                        <m:r>
                          <a:rPr lang="de-DE" sz="2000" i="1" dirty="0">
                            <a:latin typeface="Cambria Math" panose="02040503050406030204" pitchFamily="18" charset="0"/>
                          </a:rPr>
                          <m:t>2</m:t>
                        </m:r>
                      </m:sub>
                    </m:sSub>
                  </m:oMath>
                </a14:m>
                <a:r>
                  <a:rPr lang="de-DE" sz="20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𝐺</m:t>
                        </m:r>
                      </m:e>
                      <m:sub>
                        <m:r>
                          <a:rPr lang="de-DE" sz="2000" i="1" dirty="0">
                            <a:latin typeface="Cambria Math" panose="02040503050406030204" pitchFamily="18" charset="0"/>
                          </a:rPr>
                          <m:t>2</m:t>
                        </m:r>
                      </m:sub>
                    </m:sSub>
                  </m:oMath>
                </a14:m>
                <a:r>
                  <a:rPr lang="de-DE" sz="2000" dirty="0"/>
                  <a:t>) </a:t>
                </a:r>
                <a:r>
                  <a:rPr lang="de-DE" sz="2000"/>
                  <a:t>… (1,1)</a:t>
                </a:r>
                <a:endParaRPr lang="de-DE" sz="2000" dirty="0"/>
              </a:p>
              <a:p>
                <a:endParaRPr lang="de-DE" sz="2400" dirty="0"/>
              </a:p>
              <a:p>
                <a:endParaRPr lang="de-DE" sz="2400" dirty="0"/>
              </a:p>
              <a:p>
                <a:endParaRPr lang="de-DE" sz="2400"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213360" y="440668"/>
                <a:ext cx="9144000" cy="5976664"/>
              </a:xfrm>
              <a:prstGeom prst="rect">
                <a:avLst/>
              </a:prstGeom>
              <a:blipFill>
                <a:blip r:embed="rId2"/>
                <a:stretch>
                  <a:fillRect l="-600" t="-510"/>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AE1692EA-BF92-2803-D75B-83F33986C8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485778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Example </a:t>
            </a:r>
            <a:r>
              <a:rPr lang="de-DE" sz="3200" dirty="0"/>
              <a:t>A</a:t>
            </a:r>
            <a:endParaRPr lang="de-DE" sz="3200" baseline="30000" dirty="0"/>
          </a:p>
        </p:txBody>
      </p:sp>
      <p:graphicFrame>
        <p:nvGraphicFramePr>
          <p:cNvPr id="6" name="Tabelle 5">
            <a:extLst>
              <a:ext uri="{FF2B5EF4-FFF2-40B4-BE49-F238E27FC236}">
                <a16:creationId xmlns:a16="http://schemas.microsoft.com/office/drawing/2014/main" id="{5DEEF215-552A-4D3C-9884-4F65AE313532}"/>
              </a:ext>
            </a:extLst>
          </p:cNvPr>
          <p:cNvGraphicFramePr>
            <a:graphicFrameLocks noGrp="1"/>
          </p:cNvGraphicFramePr>
          <p:nvPr/>
        </p:nvGraphicFramePr>
        <p:xfrm>
          <a:off x="1703512" y="790996"/>
          <a:ext cx="3600400" cy="2493984"/>
        </p:xfrm>
        <a:graphic>
          <a:graphicData uri="http://schemas.openxmlformats.org/drawingml/2006/table">
            <a:tbl>
              <a:tblPr/>
              <a:tblGrid>
                <a:gridCol w="900100">
                  <a:extLst>
                    <a:ext uri="{9D8B030D-6E8A-4147-A177-3AD203B41FA5}">
                      <a16:colId xmlns:a16="http://schemas.microsoft.com/office/drawing/2014/main" val="537018651"/>
                    </a:ext>
                  </a:extLst>
                </a:gridCol>
                <a:gridCol w="900100">
                  <a:extLst>
                    <a:ext uri="{9D8B030D-6E8A-4147-A177-3AD203B41FA5}">
                      <a16:colId xmlns:a16="http://schemas.microsoft.com/office/drawing/2014/main" val="2972797784"/>
                    </a:ext>
                  </a:extLst>
                </a:gridCol>
                <a:gridCol w="900100">
                  <a:extLst>
                    <a:ext uri="{9D8B030D-6E8A-4147-A177-3AD203B41FA5}">
                      <a16:colId xmlns:a16="http://schemas.microsoft.com/office/drawing/2014/main" val="3113634173"/>
                    </a:ext>
                  </a:extLst>
                </a:gridCol>
                <a:gridCol w="900100">
                  <a:extLst>
                    <a:ext uri="{9D8B030D-6E8A-4147-A177-3AD203B41FA5}">
                      <a16:colId xmlns:a16="http://schemas.microsoft.com/office/drawing/2014/main" val="3993663634"/>
                    </a:ext>
                  </a:extLst>
                </a:gridCol>
              </a:tblGrid>
              <a:tr h="311748">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dirty="0">
                          <a:solidFill>
                            <a:srgbClr val="000000"/>
                          </a:solidFill>
                          <a:effectLst/>
                          <a:latin typeface="Calibri" panose="020F0502020204030204" pitchFamily="34" charset="0"/>
                        </a:rPr>
                        <a:t>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Gi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1427566"/>
                  </a:ext>
                </a:extLst>
              </a:tr>
              <a:tr h="311748">
                <a:tc vMerge="1">
                  <a:txBody>
                    <a:bodyPr/>
                    <a:lstStyle/>
                    <a:p>
                      <a:endParaRPr lang="de-DE"/>
                    </a:p>
                  </a:txBody>
                  <a:tcPr/>
                </a:tc>
                <a:tc vMerge="1">
                  <a:txBody>
                    <a:bodyPr/>
                    <a:lstStyle/>
                    <a:p>
                      <a:endParaRPr lang="de-DE"/>
                    </a:p>
                  </a:txBody>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8764793"/>
                  </a:ext>
                </a:extLst>
              </a:tr>
              <a:tr h="311748">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655819"/>
                  </a:ext>
                </a:extLst>
              </a:tr>
              <a:tr h="311748">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230359"/>
                  </a:ext>
                </a:extLst>
              </a:tr>
              <a:tr h="311748">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323478"/>
                  </a:ext>
                </a:extLst>
              </a:tr>
              <a:tr h="311748">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0734834"/>
                  </a:ext>
                </a:extLst>
              </a:tr>
              <a:tr h="311748">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94672"/>
                  </a:ext>
                </a:extLst>
              </a:tr>
              <a:tr h="311748">
                <a:tc>
                  <a:txBody>
                    <a:bodyPr/>
                    <a:lstStyle/>
                    <a:p>
                      <a:pPr algn="l" fontAlgn="b"/>
                      <a:r>
                        <a:rPr lang="de-DE" sz="1800" b="0" i="0" u="none" strike="noStrike">
                          <a:solidFill>
                            <a:srgbClr val="000000"/>
                          </a:solidFill>
                          <a:effectLst/>
                          <a:latin typeface="Calibri" panose="020F0502020204030204" pitchFamily="34" charset="0"/>
                        </a:rPr>
                        <a:t>Sum</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32780589"/>
                  </a:ext>
                </a:extLst>
              </a:tr>
            </a:tbl>
          </a:graphicData>
        </a:graphic>
      </p:graphicFrame>
      <p:sp>
        <p:nvSpPr>
          <p:cNvPr id="9" name="Textfeld 8">
            <a:extLst>
              <a:ext uri="{FF2B5EF4-FFF2-40B4-BE49-F238E27FC236}">
                <a16:creationId xmlns:a16="http://schemas.microsoft.com/office/drawing/2014/main" id="{E5AD0F1F-A57D-46CE-9907-6274EE398273}"/>
              </a:ext>
            </a:extLst>
          </p:cNvPr>
          <p:cNvSpPr txBox="1"/>
          <p:nvPr/>
        </p:nvSpPr>
        <p:spPr>
          <a:xfrm>
            <a:off x="1524000" y="5445224"/>
            <a:ext cx="9144000" cy="911126"/>
          </a:xfrm>
          <a:prstGeom prst="rect">
            <a:avLst/>
          </a:prstGeom>
          <a:noFill/>
        </p:spPr>
        <p:txBody>
          <a:bodyPr wrap="square" rtlCol="0">
            <a:noAutofit/>
          </a:bodyPr>
          <a:lstStyle/>
          <a:p>
            <a:r>
              <a:rPr lang="de-DE" sz="2400"/>
              <a:t>Calculate the Lorenz-curve between (</a:t>
            </a:r>
            <a:r>
              <a:rPr lang="de-DE" sz="2400" dirty="0"/>
              <a:t>0,0) und (1,1)</a:t>
            </a:r>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02D8BA51-10ED-9410-BF29-6F79C633D82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712788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Example </a:t>
            </a:r>
            <a:r>
              <a:rPr lang="de-DE" sz="3200" dirty="0"/>
              <a:t>B</a:t>
            </a:r>
            <a:endParaRPr lang="de-DE" sz="3200" baseline="30000" dirty="0"/>
          </a:p>
          <a:p>
            <a:pPr algn="ctr"/>
            <a:endParaRPr lang="de-DE" sz="3200" baseline="30000" dirty="0"/>
          </a:p>
        </p:txBody>
      </p:sp>
      <p:graphicFrame>
        <p:nvGraphicFramePr>
          <p:cNvPr id="2" name="Tabelle 1">
            <a:extLst>
              <a:ext uri="{FF2B5EF4-FFF2-40B4-BE49-F238E27FC236}">
                <a16:creationId xmlns:a16="http://schemas.microsoft.com/office/drawing/2014/main" id="{AF18C35E-0100-4674-B134-68560E01A32B}"/>
              </a:ext>
            </a:extLst>
          </p:cNvPr>
          <p:cNvGraphicFramePr>
            <a:graphicFrameLocks noGrp="1"/>
          </p:cNvGraphicFramePr>
          <p:nvPr/>
        </p:nvGraphicFramePr>
        <p:xfrm>
          <a:off x="1550690" y="771946"/>
          <a:ext cx="3753224" cy="3085680"/>
        </p:xfrm>
        <a:graphic>
          <a:graphicData uri="http://schemas.openxmlformats.org/drawingml/2006/table">
            <a:tbl>
              <a:tblPr/>
              <a:tblGrid>
                <a:gridCol w="938306">
                  <a:extLst>
                    <a:ext uri="{9D8B030D-6E8A-4147-A177-3AD203B41FA5}">
                      <a16:colId xmlns:a16="http://schemas.microsoft.com/office/drawing/2014/main" val="1236782030"/>
                    </a:ext>
                  </a:extLst>
                </a:gridCol>
                <a:gridCol w="938306">
                  <a:extLst>
                    <a:ext uri="{9D8B030D-6E8A-4147-A177-3AD203B41FA5}">
                      <a16:colId xmlns:a16="http://schemas.microsoft.com/office/drawing/2014/main" val="282952133"/>
                    </a:ext>
                  </a:extLst>
                </a:gridCol>
                <a:gridCol w="938306">
                  <a:extLst>
                    <a:ext uri="{9D8B030D-6E8A-4147-A177-3AD203B41FA5}">
                      <a16:colId xmlns:a16="http://schemas.microsoft.com/office/drawing/2014/main" val="1382841585"/>
                    </a:ext>
                  </a:extLst>
                </a:gridCol>
                <a:gridCol w="938306">
                  <a:extLst>
                    <a:ext uri="{9D8B030D-6E8A-4147-A177-3AD203B41FA5}">
                      <a16:colId xmlns:a16="http://schemas.microsoft.com/office/drawing/2014/main" val="2581105885"/>
                    </a:ext>
                  </a:extLst>
                </a:gridCol>
              </a:tblGrid>
              <a:tr h="385710">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dirty="0">
                          <a:solidFill>
                            <a:srgbClr val="000000"/>
                          </a:solidFill>
                          <a:effectLst/>
                          <a:latin typeface="Calibri" panose="020F0502020204030204" pitchFamily="34" charset="0"/>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Gi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8888693"/>
                  </a:ext>
                </a:extLst>
              </a:tr>
              <a:tr h="385710">
                <a:tc vMerge="1">
                  <a:txBody>
                    <a:bodyPr/>
                    <a:lstStyle/>
                    <a:p>
                      <a:endParaRPr lang="de-DE"/>
                    </a:p>
                  </a:txBody>
                  <a:tcPr/>
                </a:tc>
                <a:tc vMerge="1">
                  <a:txBody>
                    <a:bodyPr/>
                    <a:lstStyle/>
                    <a:p>
                      <a:endParaRPr lang="de-DE"/>
                    </a:p>
                  </a:txBody>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2173095"/>
                  </a:ext>
                </a:extLst>
              </a:tr>
              <a:tr h="385710">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288529"/>
                  </a:ext>
                </a:extLst>
              </a:tr>
              <a:tr h="385710">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0697"/>
                  </a:ext>
                </a:extLst>
              </a:tr>
              <a:tr h="385710">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4977163"/>
                  </a:ext>
                </a:extLst>
              </a:tr>
              <a:tr h="385710">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975183"/>
                  </a:ext>
                </a:extLst>
              </a:tr>
              <a:tr h="385710">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7633125"/>
                  </a:ext>
                </a:extLst>
              </a:tr>
              <a:tr h="385710">
                <a:tc>
                  <a:txBody>
                    <a:bodyPr/>
                    <a:lstStyle/>
                    <a:p>
                      <a:pPr algn="l" fontAlgn="b"/>
                      <a:r>
                        <a:rPr lang="de-DE" sz="1800" b="0" i="0" u="none" strike="noStrike">
                          <a:solidFill>
                            <a:srgbClr val="000000"/>
                          </a:solidFill>
                          <a:effectLst/>
                          <a:latin typeface="Calibri" panose="020F0502020204030204" pitchFamily="34" charset="0"/>
                        </a:rPr>
                        <a:t>Summe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60609553"/>
                  </a:ext>
                </a:extLst>
              </a:tr>
            </a:tbl>
          </a:graphicData>
        </a:graphic>
      </p:graphicFrame>
      <p:sp>
        <p:nvSpPr>
          <p:cNvPr id="7" name="Textfeld 6">
            <a:extLst>
              <a:ext uri="{FF2B5EF4-FFF2-40B4-BE49-F238E27FC236}">
                <a16:creationId xmlns:a16="http://schemas.microsoft.com/office/drawing/2014/main" id="{EB95A4A2-7EC3-4AFE-803B-9464507BADA0}"/>
              </a:ext>
            </a:extLst>
          </p:cNvPr>
          <p:cNvSpPr txBox="1"/>
          <p:nvPr/>
        </p:nvSpPr>
        <p:spPr>
          <a:xfrm>
            <a:off x="0" y="4631132"/>
            <a:ext cx="9144000" cy="911126"/>
          </a:xfrm>
          <a:prstGeom prst="rect">
            <a:avLst/>
          </a:prstGeom>
          <a:noFill/>
        </p:spPr>
        <p:txBody>
          <a:bodyPr wrap="square" rtlCol="0">
            <a:noAutofit/>
          </a:bodyPr>
          <a:lstStyle/>
          <a:p>
            <a:r>
              <a:rPr lang="de-DE" sz="2400"/>
              <a:t>Lorenz-curve for a uniform distribution between (</a:t>
            </a:r>
            <a:r>
              <a:rPr lang="de-DE" sz="2400" dirty="0"/>
              <a:t>0,0) und (1,1).</a:t>
            </a:r>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A5FEFB85-4269-0D41-1589-880347FA139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00410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31268" y="136525"/>
            <a:ext cx="8856984" cy="648072"/>
          </a:xfrm>
          <a:prstGeom prst="rect">
            <a:avLst/>
          </a:prstGeom>
          <a:noFill/>
        </p:spPr>
        <p:txBody>
          <a:bodyPr wrap="square" rtlCol="0">
            <a:noAutofit/>
          </a:bodyPr>
          <a:lstStyle/>
          <a:p>
            <a:pPr algn="ctr"/>
            <a:r>
              <a:rPr lang="de-DE" sz="3200"/>
              <a:t>Example C</a:t>
            </a:r>
            <a:endParaRPr lang="de-DE" sz="3200" baseline="30000" dirty="0"/>
          </a:p>
        </p:txBody>
      </p:sp>
      <p:graphicFrame>
        <p:nvGraphicFramePr>
          <p:cNvPr id="2" name="Tabelle 1">
            <a:extLst>
              <a:ext uri="{FF2B5EF4-FFF2-40B4-BE49-F238E27FC236}">
                <a16:creationId xmlns:a16="http://schemas.microsoft.com/office/drawing/2014/main" id="{61B18577-1A07-4B5D-93C6-66B8A8AFB0C5}"/>
              </a:ext>
            </a:extLst>
          </p:cNvPr>
          <p:cNvGraphicFramePr>
            <a:graphicFrameLocks noGrp="1"/>
          </p:cNvGraphicFramePr>
          <p:nvPr/>
        </p:nvGraphicFramePr>
        <p:xfrm>
          <a:off x="1603748" y="692696"/>
          <a:ext cx="3844180" cy="2880320"/>
        </p:xfrm>
        <a:graphic>
          <a:graphicData uri="http://schemas.openxmlformats.org/drawingml/2006/table">
            <a:tbl>
              <a:tblPr/>
              <a:tblGrid>
                <a:gridCol w="961045">
                  <a:extLst>
                    <a:ext uri="{9D8B030D-6E8A-4147-A177-3AD203B41FA5}">
                      <a16:colId xmlns:a16="http://schemas.microsoft.com/office/drawing/2014/main" val="1106413028"/>
                    </a:ext>
                  </a:extLst>
                </a:gridCol>
                <a:gridCol w="961045">
                  <a:extLst>
                    <a:ext uri="{9D8B030D-6E8A-4147-A177-3AD203B41FA5}">
                      <a16:colId xmlns:a16="http://schemas.microsoft.com/office/drawing/2014/main" val="327468766"/>
                    </a:ext>
                  </a:extLst>
                </a:gridCol>
                <a:gridCol w="961045">
                  <a:extLst>
                    <a:ext uri="{9D8B030D-6E8A-4147-A177-3AD203B41FA5}">
                      <a16:colId xmlns:a16="http://schemas.microsoft.com/office/drawing/2014/main" val="317894346"/>
                    </a:ext>
                  </a:extLst>
                </a:gridCol>
                <a:gridCol w="961045">
                  <a:extLst>
                    <a:ext uri="{9D8B030D-6E8A-4147-A177-3AD203B41FA5}">
                      <a16:colId xmlns:a16="http://schemas.microsoft.com/office/drawing/2014/main" val="3907266474"/>
                    </a:ext>
                  </a:extLst>
                </a:gridCol>
              </a:tblGrid>
              <a:tr h="360040">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a:solidFill>
                            <a:srgbClr val="000000"/>
                          </a:solidFill>
                          <a:effectLst/>
                          <a:latin typeface="Calibri" panose="020F0502020204030204" pitchFamily="34" charset="0"/>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Fi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Gi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4165938"/>
                  </a:ext>
                </a:extLst>
              </a:tr>
              <a:tr h="360040">
                <a:tc vMerge="1">
                  <a:txBody>
                    <a:bodyPr/>
                    <a:lstStyle/>
                    <a:p>
                      <a:endParaRPr lang="de-DE"/>
                    </a:p>
                  </a:txBody>
                  <a:tcPr/>
                </a:tc>
                <a:tc vMerge="1">
                  <a:txBody>
                    <a:bodyPr/>
                    <a:lstStyle/>
                    <a:p>
                      <a:endParaRPr lang="de-DE"/>
                    </a:p>
                  </a:txBody>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2883378"/>
                  </a:ext>
                </a:extLst>
              </a:tr>
              <a:tr h="360040">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5745425"/>
                  </a:ext>
                </a:extLst>
              </a:tr>
              <a:tr h="360040">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9204690"/>
                  </a:ext>
                </a:extLst>
              </a:tr>
              <a:tr h="360040">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0173753"/>
                  </a:ext>
                </a:extLst>
              </a:tr>
              <a:tr h="360040">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0,8</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8424019"/>
                  </a:ext>
                </a:extLst>
              </a:tr>
              <a:tr h="360040">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3772586"/>
                  </a:ext>
                </a:extLst>
              </a:tr>
              <a:tr h="360040">
                <a:tc>
                  <a:txBody>
                    <a:bodyPr/>
                    <a:lstStyle/>
                    <a:p>
                      <a:pPr algn="l" fontAlgn="b"/>
                      <a:r>
                        <a:rPr lang="de-DE" sz="1800" b="0" i="0" u="none" strike="noStrike">
                          <a:solidFill>
                            <a:srgbClr val="000000"/>
                          </a:solidFill>
                          <a:effectLst/>
                          <a:latin typeface="Calibri" panose="020F0502020204030204" pitchFamily="34" charset="0"/>
                        </a:rPr>
                        <a:t>Summe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8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77156477"/>
                  </a:ext>
                </a:extLst>
              </a:tr>
            </a:tbl>
          </a:graphicData>
        </a:graphic>
      </p:graphicFrame>
      <p:sp>
        <p:nvSpPr>
          <p:cNvPr id="7" name="Textfeld 6">
            <a:extLst>
              <a:ext uri="{FF2B5EF4-FFF2-40B4-BE49-F238E27FC236}">
                <a16:creationId xmlns:a16="http://schemas.microsoft.com/office/drawing/2014/main" id="{C30270C6-DE3D-4A49-AA51-4EBBAFC05E4C}"/>
              </a:ext>
            </a:extLst>
          </p:cNvPr>
          <p:cNvSpPr txBox="1"/>
          <p:nvPr/>
        </p:nvSpPr>
        <p:spPr>
          <a:xfrm>
            <a:off x="619760" y="4825464"/>
            <a:ext cx="9144000" cy="911126"/>
          </a:xfrm>
          <a:prstGeom prst="rect">
            <a:avLst/>
          </a:prstGeom>
          <a:noFill/>
        </p:spPr>
        <p:txBody>
          <a:bodyPr wrap="square" rtlCol="0">
            <a:noAutofit/>
          </a:bodyPr>
          <a:lstStyle/>
          <a:p>
            <a:r>
              <a:rPr lang="de-DE" sz="2400"/>
              <a:t>Lorenz-curve if the total value is centered at one data point in between(</a:t>
            </a:r>
            <a:r>
              <a:rPr lang="de-DE" sz="2400" dirty="0"/>
              <a:t>0,0</a:t>
            </a:r>
            <a:r>
              <a:rPr lang="de-DE" sz="2400"/>
              <a:t>) (</a:t>
            </a:r>
            <a:r>
              <a:rPr lang="de-DE" sz="2400" dirty="0"/>
              <a:t>1,1).</a:t>
            </a:r>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DB7435A0-D422-72F7-5DC3-E950DDEA2A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91325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44624"/>
            <a:ext cx="8856984" cy="648072"/>
          </a:xfrm>
          <a:prstGeom prst="rect">
            <a:avLst/>
          </a:prstGeom>
          <a:noFill/>
        </p:spPr>
        <p:txBody>
          <a:bodyPr wrap="square" rtlCol="0">
            <a:noAutofit/>
          </a:bodyPr>
          <a:lstStyle/>
          <a:p>
            <a:pPr algn="ctr"/>
            <a:r>
              <a:rPr lang="de-DE" sz="3200"/>
              <a:t>Example </a:t>
            </a:r>
            <a:r>
              <a:rPr lang="de-DE" sz="3200" dirty="0"/>
              <a:t>D</a:t>
            </a:r>
            <a:endParaRPr lang="de-DE" sz="3200" baseline="30000" dirty="0"/>
          </a:p>
        </p:txBody>
      </p:sp>
      <p:sp>
        <p:nvSpPr>
          <p:cNvPr id="7" name="Textfeld 6">
            <a:extLst>
              <a:ext uri="{FF2B5EF4-FFF2-40B4-BE49-F238E27FC236}">
                <a16:creationId xmlns:a16="http://schemas.microsoft.com/office/drawing/2014/main" id="{C30270C6-DE3D-4A49-AA51-4EBBAFC05E4C}"/>
              </a:ext>
            </a:extLst>
          </p:cNvPr>
          <p:cNvSpPr txBox="1"/>
          <p:nvPr/>
        </p:nvSpPr>
        <p:spPr>
          <a:xfrm>
            <a:off x="107124" y="5934128"/>
            <a:ext cx="7909116" cy="911126"/>
          </a:xfrm>
          <a:prstGeom prst="rect">
            <a:avLst/>
          </a:prstGeom>
          <a:noFill/>
        </p:spPr>
        <p:txBody>
          <a:bodyPr wrap="square" rtlCol="0">
            <a:noAutofit/>
          </a:bodyPr>
          <a:lstStyle/>
          <a:p>
            <a:r>
              <a:rPr lang="de-DE" sz="2400"/>
              <a:t>Lorenz-curve with multiple counts for one value in between  </a:t>
            </a:r>
            <a:r>
              <a:rPr lang="de-DE" sz="2400" dirty="0"/>
              <a:t>(0,0</a:t>
            </a:r>
            <a:r>
              <a:rPr lang="de-DE" sz="2400"/>
              <a:t>) (</a:t>
            </a:r>
            <a:r>
              <a:rPr lang="de-DE" sz="2400" dirty="0"/>
              <a:t>1,1).</a:t>
            </a:r>
          </a:p>
          <a:p>
            <a:endParaRPr lang="de-DE" sz="2400" dirty="0"/>
          </a:p>
          <a:p>
            <a:endParaRPr lang="de-DE" sz="2400" dirty="0"/>
          </a:p>
          <a:p>
            <a:endParaRPr lang="de-DE" sz="2400" dirty="0"/>
          </a:p>
        </p:txBody>
      </p:sp>
      <p:graphicFrame>
        <p:nvGraphicFramePr>
          <p:cNvPr id="5" name="Tabelle 4">
            <a:extLst>
              <a:ext uri="{FF2B5EF4-FFF2-40B4-BE49-F238E27FC236}">
                <a16:creationId xmlns:a16="http://schemas.microsoft.com/office/drawing/2014/main" id="{C0B00927-3D41-410E-8BF9-C01281739B19}"/>
              </a:ext>
            </a:extLst>
          </p:cNvPr>
          <p:cNvGraphicFramePr>
            <a:graphicFrameLocks noGrp="1"/>
          </p:cNvGraphicFramePr>
          <p:nvPr/>
        </p:nvGraphicFramePr>
        <p:xfrm>
          <a:off x="1631504" y="620689"/>
          <a:ext cx="3888432" cy="3816423"/>
        </p:xfrm>
        <a:graphic>
          <a:graphicData uri="http://schemas.openxmlformats.org/drawingml/2006/table">
            <a:tbl>
              <a:tblPr/>
              <a:tblGrid>
                <a:gridCol w="972108">
                  <a:extLst>
                    <a:ext uri="{9D8B030D-6E8A-4147-A177-3AD203B41FA5}">
                      <a16:colId xmlns:a16="http://schemas.microsoft.com/office/drawing/2014/main" val="4018598381"/>
                    </a:ext>
                  </a:extLst>
                </a:gridCol>
                <a:gridCol w="972108">
                  <a:extLst>
                    <a:ext uri="{9D8B030D-6E8A-4147-A177-3AD203B41FA5}">
                      <a16:colId xmlns:a16="http://schemas.microsoft.com/office/drawing/2014/main" val="3519001802"/>
                    </a:ext>
                  </a:extLst>
                </a:gridCol>
                <a:gridCol w="972108">
                  <a:extLst>
                    <a:ext uri="{9D8B030D-6E8A-4147-A177-3AD203B41FA5}">
                      <a16:colId xmlns:a16="http://schemas.microsoft.com/office/drawing/2014/main" val="880852657"/>
                    </a:ext>
                  </a:extLst>
                </a:gridCol>
                <a:gridCol w="972108">
                  <a:extLst>
                    <a:ext uri="{9D8B030D-6E8A-4147-A177-3AD203B41FA5}">
                      <a16:colId xmlns:a16="http://schemas.microsoft.com/office/drawing/2014/main" val="149709135"/>
                    </a:ext>
                  </a:extLst>
                </a:gridCol>
              </a:tblGrid>
              <a:tr h="293571">
                <a:tc rowSpan="2">
                  <a:txBody>
                    <a:bodyPr/>
                    <a:lstStyle/>
                    <a:p>
                      <a:pPr algn="ctr" fontAlgn="ctr"/>
                      <a:r>
                        <a:rPr lang="de-DE" sz="1800" b="0" i="0" u="none" strike="noStrike" dirty="0">
                          <a:solidFill>
                            <a:srgbClr val="000000"/>
                          </a:solidFill>
                          <a:effectLst/>
                          <a:latin typeface="Calibri" panose="020F0502020204030204" pitchFamily="34" charset="0"/>
                        </a:rPr>
                        <a:t>U-Nr.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dirty="0">
                          <a:solidFill>
                            <a:srgbClr val="000000"/>
                          </a:solidFill>
                          <a:effectLst/>
                          <a:latin typeface="Calibri" panose="020F0502020204030204" pitchFamily="34" charset="0"/>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Fi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Gi</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0773244"/>
                  </a:ext>
                </a:extLst>
              </a:tr>
              <a:tr h="293571">
                <a:tc vMerge="1">
                  <a:txBody>
                    <a:bodyPr/>
                    <a:lstStyle/>
                    <a:p>
                      <a:endParaRPr lang="de-DE"/>
                    </a:p>
                  </a:txBody>
                  <a:tcPr/>
                </a:tc>
                <a:tc vMerge="1">
                  <a:txBody>
                    <a:bodyPr/>
                    <a:lstStyle/>
                    <a:p>
                      <a:endParaRPr lang="de-DE"/>
                    </a:p>
                  </a:txBody>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412732"/>
                  </a:ext>
                </a:extLst>
              </a:tr>
              <a:tr h="293571">
                <a:tc>
                  <a:txBody>
                    <a:bodyPr/>
                    <a:lstStyle/>
                    <a:p>
                      <a:pPr algn="ct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4511410"/>
                  </a:ext>
                </a:extLst>
              </a:tr>
              <a:tr h="293571">
                <a:tc>
                  <a:txBody>
                    <a:bodyPr/>
                    <a:lstStyle/>
                    <a:p>
                      <a:pPr algn="ctr" fontAlgn="b"/>
                      <a:r>
                        <a:rPr lang="de-DE" sz="18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271305"/>
                  </a:ext>
                </a:extLst>
              </a:tr>
              <a:tr h="293571">
                <a:tc>
                  <a:txBody>
                    <a:bodyPr/>
                    <a:lstStyle/>
                    <a:p>
                      <a:pPr algn="ctr" fontAlgn="b"/>
                      <a:r>
                        <a:rPr lang="de-DE" sz="18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612652"/>
                  </a:ext>
                </a:extLst>
              </a:tr>
              <a:tr h="293571">
                <a:tc>
                  <a:txBody>
                    <a:bodyPr/>
                    <a:lstStyle/>
                    <a:p>
                      <a:pPr algn="ctr" fontAlgn="b"/>
                      <a:r>
                        <a:rPr lang="de-DE" sz="1800" b="0" i="0" u="none" strike="noStrike">
                          <a:solidFill>
                            <a:srgbClr val="000000"/>
                          </a:solidFill>
                          <a:effectLst/>
                          <a:latin typeface="Calibri" panose="020F050202020403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21682"/>
                  </a:ext>
                </a:extLst>
              </a:tr>
              <a:tr h="293571">
                <a:tc>
                  <a:txBody>
                    <a:bodyPr/>
                    <a:lstStyle/>
                    <a:p>
                      <a:pPr algn="ctr" fontAlgn="b"/>
                      <a:r>
                        <a:rPr lang="de-DE" sz="18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588683"/>
                  </a:ext>
                </a:extLst>
              </a:tr>
              <a:tr h="293571">
                <a:tc>
                  <a:txBody>
                    <a:bodyPr/>
                    <a:lstStyle/>
                    <a:p>
                      <a:pPr algn="ctr" fontAlgn="b"/>
                      <a:r>
                        <a:rPr lang="de-DE" sz="1800" b="0" i="0" u="none" strike="noStrike">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1840"/>
                  </a:ext>
                </a:extLst>
              </a:tr>
              <a:tr h="293571">
                <a:tc>
                  <a:txBody>
                    <a:bodyPr/>
                    <a:lstStyle/>
                    <a:p>
                      <a:pPr algn="ctr" fontAlgn="b"/>
                      <a:r>
                        <a:rPr lang="de-DE" sz="1800" b="0" i="0" u="none" strike="noStrike">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611459"/>
                  </a:ext>
                </a:extLst>
              </a:tr>
              <a:tr h="293571">
                <a:tc>
                  <a:txBody>
                    <a:bodyPr/>
                    <a:lstStyle/>
                    <a:p>
                      <a:pPr algn="ctr" fontAlgn="b"/>
                      <a:r>
                        <a:rPr lang="de-DE" sz="1800" b="0" i="0" u="none" strike="noStrike">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2904035"/>
                  </a:ext>
                </a:extLst>
              </a:tr>
              <a:tr h="293571">
                <a:tc>
                  <a:txBody>
                    <a:bodyPr/>
                    <a:lstStyle/>
                    <a:p>
                      <a:pPr algn="ctr" fontAlgn="b"/>
                      <a:r>
                        <a:rPr lang="de-DE" sz="1800" b="0" i="0" u="none" strike="noStrike">
                          <a:solidFill>
                            <a:srgbClr val="000000"/>
                          </a:solidFill>
                          <a:effectLst/>
                          <a:latin typeface="Calibri" panose="020F0502020204030204" pitchFamily="34" charset="0"/>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997088"/>
                  </a:ext>
                </a:extLst>
              </a:tr>
              <a:tr h="293571">
                <a:tc>
                  <a:txBody>
                    <a:bodyPr/>
                    <a:lstStyle/>
                    <a:p>
                      <a:pPr algn="ctr" fontAlgn="b"/>
                      <a:r>
                        <a:rPr lang="de-DE" sz="18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6803538"/>
                  </a:ext>
                </a:extLst>
              </a:tr>
              <a:tr h="293571">
                <a:tc>
                  <a:txBody>
                    <a:bodyPr/>
                    <a:lstStyle/>
                    <a:p>
                      <a:pPr algn="l" fontAlgn="b"/>
                      <a:r>
                        <a:rPr lang="de-DE" sz="1800" b="0" i="0" u="none" strike="noStrike">
                          <a:solidFill>
                            <a:srgbClr val="000000"/>
                          </a:solidFill>
                          <a:effectLst/>
                          <a:latin typeface="Calibri" panose="020F0502020204030204" pitchFamily="34" charset="0"/>
                        </a:rPr>
                        <a:t>Summe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e-DE" sz="1800" b="0" i="0" u="none" strike="noStrike" dirty="0">
                          <a:solidFill>
                            <a:srgbClr val="000000"/>
                          </a:solidFill>
                          <a:effectLst/>
                          <a:latin typeface="Calibri" panose="020F0502020204030204" pitchFamily="34" charset="0"/>
                        </a:rPr>
                        <a:t>1000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11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716747"/>
                  </a:ext>
                </a:extLst>
              </a:tr>
            </a:tbl>
          </a:graphicData>
        </a:graphic>
      </p:graphicFrame>
      <p:graphicFrame>
        <p:nvGraphicFramePr>
          <p:cNvPr id="8" name="Tabelle 7">
            <a:extLst>
              <a:ext uri="{FF2B5EF4-FFF2-40B4-BE49-F238E27FC236}">
                <a16:creationId xmlns:a16="http://schemas.microsoft.com/office/drawing/2014/main" id="{5DFD52A7-55E4-4957-A0FF-A4D0735F99A4}"/>
              </a:ext>
            </a:extLst>
          </p:cNvPr>
          <p:cNvGraphicFramePr>
            <a:graphicFrameLocks noGrp="1"/>
          </p:cNvGraphicFramePr>
          <p:nvPr/>
        </p:nvGraphicFramePr>
        <p:xfrm>
          <a:off x="1631504" y="4483967"/>
          <a:ext cx="3888432" cy="1416820"/>
        </p:xfrm>
        <a:graphic>
          <a:graphicData uri="http://schemas.openxmlformats.org/drawingml/2006/table">
            <a:tbl>
              <a:tblPr/>
              <a:tblGrid>
                <a:gridCol w="972108">
                  <a:extLst>
                    <a:ext uri="{9D8B030D-6E8A-4147-A177-3AD203B41FA5}">
                      <a16:colId xmlns:a16="http://schemas.microsoft.com/office/drawing/2014/main" val="1984421195"/>
                    </a:ext>
                  </a:extLst>
                </a:gridCol>
                <a:gridCol w="972108">
                  <a:extLst>
                    <a:ext uri="{9D8B030D-6E8A-4147-A177-3AD203B41FA5}">
                      <a16:colId xmlns:a16="http://schemas.microsoft.com/office/drawing/2014/main" val="1158969408"/>
                    </a:ext>
                  </a:extLst>
                </a:gridCol>
                <a:gridCol w="972108">
                  <a:extLst>
                    <a:ext uri="{9D8B030D-6E8A-4147-A177-3AD203B41FA5}">
                      <a16:colId xmlns:a16="http://schemas.microsoft.com/office/drawing/2014/main" val="3525669143"/>
                    </a:ext>
                  </a:extLst>
                </a:gridCol>
                <a:gridCol w="972108">
                  <a:extLst>
                    <a:ext uri="{9D8B030D-6E8A-4147-A177-3AD203B41FA5}">
                      <a16:colId xmlns:a16="http://schemas.microsoft.com/office/drawing/2014/main" val="150709933"/>
                    </a:ext>
                  </a:extLst>
                </a:gridCol>
              </a:tblGrid>
              <a:tr h="283364">
                <a:tc rowSpan="2">
                  <a:txBody>
                    <a:bodyPr/>
                    <a:lstStyle/>
                    <a:p>
                      <a:pPr algn="ctr" fontAlgn="ctr"/>
                      <a:r>
                        <a:rPr lang="de-DE" sz="1400" b="0" i="0" u="none" strike="noStrike">
                          <a:solidFill>
                            <a:srgbClr val="000000"/>
                          </a:solidFill>
                          <a:effectLst/>
                          <a:latin typeface="Calibri" panose="020F0502020204030204" pitchFamily="34" charset="0"/>
                        </a:rPr>
                        <a:t>Value</a:t>
                      </a:r>
                      <a:endParaRPr lang="de-DE" sz="14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800" b="0" i="0" u="none" strike="noStrike">
                          <a:solidFill>
                            <a:srgbClr val="000000"/>
                          </a:solidFill>
                          <a:effectLst/>
                          <a:latin typeface="Calibri" panose="020F0502020204030204" pitchFamily="34" charset="0"/>
                        </a:rPr>
                        <a:t>Counts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Fj</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err="1">
                          <a:solidFill>
                            <a:srgbClr val="000000"/>
                          </a:solidFill>
                          <a:effectLst/>
                          <a:latin typeface="Calibri" panose="020F0502020204030204" pitchFamily="34" charset="0"/>
                        </a:rPr>
                        <a:t>Gj</a:t>
                      </a:r>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6086173"/>
                  </a:ext>
                </a:extLst>
              </a:tr>
              <a:tr h="283364">
                <a:tc vMerge="1">
                  <a:txBody>
                    <a:bodyPr/>
                    <a:lstStyle/>
                    <a:p>
                      <a:endParaRPr lang="de-DE"/>
                    </a:p>
                  </a:txBody>
                  <a:tcPr/>
                </a:tc>
                <a:tc vMerge="1">
                  <a:txBody>
                    <a:bodyPr/>
                    <a:lstStyle/>
                    <a:p>
                      <a:endParaRPr lang="de-DE"/>
                    </a:p>
                  </a:txBody>
                  <a:tcPr/>
                </a:tc>
                <a:tc>
                  <a:txBody>
                    <a:bodyPr/>
                    <a:lstStyle/>
                    <a:p>
                      <a:pPr algn="r" fontAlgn="b"/>
                      <a:r>
                        <a:rPr lang="de-DE"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289533"/>
                  </a:ext>
                </a:extLst>
              </a:tr>
              <a:tr h="283364">
                <a:tc>
                  <a:txBody>
                    <a:bodyPr/>
                    <a:lstStyle/>
                    <a:p>
                      <a:pPr algn="r" fontAlgn="b"/>
                      <a:r>
                        <a:rPr lang="de-DE" sz="1800" b="0" i="0" u="none" strike="noStrike">
                          <a:solidFill>
                            <a:srgbClr val="000000"/>
                          </a:solidFill>
                          <a:effectLst/>
                          <a:latin typeface="Calibri" panose="020F050202020403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547968"/>
                  </a:ext>
                </a:extLst>
              </a:tr>
              <a:tr h="283364">
                <a:tc>
                  <a:txBody>
                    <a:bodyPr/>
                    <a:lstStyle/>
                    <a:p>
                      <a:pPr algn="r" fontAlgn="b"/>
                      <a:r>
                        <a:rPr lang="de-DE" sz="18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7568260"/>
                  </a:ext>
                </a:extLst>
              </a:tr>
              <a:tr h="283364">
                <a:tc>
                  <a:txBody>
                    <a:bodyPr/>
                    <a:lstStyle/>
                    <a:p>
                      <a:pPr algn="r" fontAlgn="b"/>
                      <a:r>
                        <a:rPr lang="de-DE" sz="1800" b="0" i="0" u="none" strike="noStrike">
                          <a:solidFill>
                            <a:srgbClr val="000000"/>
                          </a:solidFill>
                          <a:effectLst/>
                          <a:latin typeface="Calibri" panose="020F0502020204030204" pitchFamily="34" charset="0"/>
                        </a:rPr>
                        <a:t>200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de-DE" sz="18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dirty="0">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8265353"/>
                  </a:ext>
                </a:extLst>
              </a:tr>
            </a:tbl>
          </a:graphicData>
        </a:graphic>
      </p:graphicFrame>
      <p:sp>
        <p:nvSpPr>
          <p:cNvPr id="2" name="Rechteck 1">
            <a:extLst>
              <a:ext uri="{FF2B5EF4-FFF2-40B4-BE49-F238E27FC236}">
                <a16:creationId xmlns:a16="http://schemas.microsoft.com/office/drawing/2014/main" id="{B43B4216-41F0-345B-7FB2-8CE8B385F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406842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2</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Excercise</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5286085" y="2249592"/>
            <a:ext cx="1854360" cy="551224"/>
          </a:xfrm>
          <a:prstGeom prst="rect">
            <a:avLst/>
          </a:prstGeom>
          <a:noFill/>
        </p:spPr>
        <p:txBody>
          <a:bodyPr wrap="square" rtlCol="0">
            <a:noAutofit/>
          </a:bodyPr>
          <a:lstStyle/>
          <a:p>
            <a:r>
              <a:rPr lang="en-US" sz="2400"/>
              <a:t>Left skewed</a:t>
            </a:r>
            <a:endParaRPr lang="de-DE" sz="2400" dirty="0"/>
          </a:p>
          <a:p>
            <a:endParaRPr lang="de-DE" sz="2400" dirty="0"/>
          </a:p>
        </p:txBody>
      </p:sp>
      <p:sp>
        <p:nvSpPr>
          <p:cNvPr id="2" name="Rechteck 1">
            <a:extLst>
              <a:ext uri="{FF2B5EF4-FFF2-40B4-BE49-F238E27FC236}">
                <a16:creationId xmlns:a16="http://schemas.microsoft.com/office/drawing/2014/main" id="{6E160768-7E74-0411-87D2-CAFBF6ECE258}"/>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7" name="Grafik 6">
            <a:extLst>
              <a:ext uri="{FF2B5EF4-FFF2-40B4-BE49-F238E27FC236}">
                <a16:creationId xmlns:a16="http://schemas.microsoft.com/office/drawing/2014/main" id="{82ABA631-AE45-17A8-B7DF-CBBD7AB88C3D}"/>
              </a:ext>
            </a:extLst>
          </p:cNvPr>
          <p:cNvPicPr>
            <a:picLocks noChangeAspect="1"/>
          </p:cNvPicPr>
          <p:nvPr/>
        </p:nvPicPr>
        <p:blipFill>
          <a:blip r:embed="rId2"/>
          <a:stretch>
            <a:fillRect/>
          </a:stretch>
        </p:blipFill>
        <p:spPr>
          <a:xfrm>
            <a:off x="342540" y="223654"/>
            <a:ext cx="4656516" cy="648072"/>
          </a:xfrm>
          <a:prstGeom prst="rect">
            <a:avLst/>
          </a:prstGeom>
        </p:spPr>
      </p:pic>
      <p:graphicFrame>
        <p:nvGraphicFramePr>
          <p:cNvPr id="8" name="Diagramm 7">
            <a:extLst>
              <a:ext uri="{FF2B5EF4-FFF2-40B4-BE49-F238E27FC236}">
                <a16:creationId xmlns:a16="http://schemas.microsoft.com/office/drawing/2014/main" id="{DB287411-76C2-FFE2-7258-0AECAAEDECED}"/>
              </a:ext>
            </a:extLst>
          </p:cNvPr>
          <p:cNvGraphicFramePr>
            <a:graphicFrameLocks/>
          </p:cNvGraphicFramePr>
          <p:nvPr>
            <p:extLst>
              <p:ext uri="{D42A27DB-BD31-4B8C-83A1-F6EECF244321}">
                <p14:modId xmlns:p14="http://schemas.microsoft.com/office/powerpoint/2010/main" val="3119847916"/>
              </p:ext>
            </p:extLst>
          </p:nvPr>
        </p:nvGraphicFramePr>
        <p:xfrm>
          <a:off x="493222" y="978748"/>
          <a:ext cx="4572000" cy="2743200"/>
        </p:xfrm>
        <a:graphic>
          <a:graphicData uri="http://schemas.openxmlformats.org/drawingml/2006/chart">
            <c:chart xmlns:c="http://schemas.openxmlformats.org/drawingml/2006/chart" xmlns:r="http://schemas.openxmlformats.org/officeDocument/2006/relationships" r:id="rId3"/>
          </a:graphicData>
        </a:graphic>
      </p:graphicFrame>
      <p:pic>
        <p:nvPicPr>
          <p:cNvPr id="9" name="Grafik 8">
            <a:extLst>
              <a:ext uri="{FF2B5EF4-FFF2-40B4-BE49-F238E27FC236}">
                <a16:creationId xmlns:a16="http://schemas.microsoft.com/office/drawing/2014/main" id="{E85CAF6F-DB31-3270-F93A-75AE1A4A48E9}"/>
              </a:ext>
            </a:extLst>
          </p:cNvPr>
          <p:cNvPicPr>
            <a:picLocks noChangeAspect="1"/>
          </p:cNvPicPr>
          <p:nvPr/>
        </p:nvPicPr>
        <p:blipFill>
          <a:blip r:embed="rId4"/>
          <a:stretch>
            <a:fillRect/>
          </a:stretch>
        </p:blipFill>
        <p:spPr>
          <a:xfrm>
            <a:off x="5286085" y="764704"/>
            <a:ext cx="3266185" cy="809798"/>
          </a:xfrm>
          <a:prstGeom prst="rect">
            <a:avLst/>
          </a:prstGeom>
        </p:spPr>
      </p:pic>
      <mc:AlternateContent xmlns:mc="http://schemas.openxmlformats.org/markup-compatibility/2006" xmlns:p14="http://schemas.microsoft.com/office/powerpoint/2010/main">
        <mc:Choice Requires="p14">
          <p:contentPart p14:bwMode="auto" r:id="rId5">
            <p14:nvContentPartPr>
              <p14:cNvPr id="10" name="Freihand 9">
                <a:extLst>
                  <a:ext uri="{FF2B5EF4-FFF2-40B4-BE49-F238E27FC236}">
                    <a16:creationId xmlns:a16="http://schemas.microsoft.com/office/drawing/2014/main" id="{B0030261-6DD4-0E71-89A3-C057D3E17BA5}"/>
                  </a:ext>
                </a:extLst>
              </p14:cNvPr>
              <p14:cNvContentPartPr/>
              <p14:nvPr/>
            </p14:nvContentPartPr>
            <p14:xfrm>
              <a:off x="7966813" y="2785227"/>
              <a:ext cx="360" cy="360"/>
            </p14:xfrm>
          </p:contentPart>
        </mc:Choice>
        <mc:Fallback xmlns="">
          <p:pic>
            <p:nvPicPr>
              <p:cNvPr id="10" name="Freihand 9">
                <a:extLst>
                  <a:ext uri="{FF2B5EF4-FFF2-40B4-BE49-F238E27FC236}">
                    <a16:creationId xmlns:a16="http://schemas.microsoft.com/office/drawing/2014/main" id="{B0030261-6DD4-0E71-89A3-C057D3E17BA5}"/>
                  </a:ext>
                </a:extLst>
              </p:cNvPr>
              <p:cNvPicPr/>
              <p:nvPr/>
            </p:nvPicPr>
            <p:blipFill>
              <a:blip r:embed="rId6"/>
              <a:stretch>
                <a:fillRect/>
              </a:stretch>
            </p:blipFill>
            <p:spPr>
              <a:xfrm>
                <a:off x="7957813" y="2776227"/>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Freihand 10">
                <a:extLst>
                  <a:ext uri="{FF2B5EF4-FFF2-40B4-BE49-F238E27FC236}">
                    <a16:creationId xmlns:a16="http://schemas.microsoft.com/office/drawing/2014/main" id="{44BF01F7-6EDD-5DEB-DC12-D2100503765F}"/>
                  </a:ext>
                </a:extLst>
              </p14:cNvPr>
              <p14:cNvContentPartPr/>
              <p14:nvPr/>
            </p14:nvContentPartPr>
            <p14:xfrm>
              <a:off x="5655613" y="2547987"/>
              <a:ext cx="360" cy="360"/>
            </p14:xfrm>
          </p:contentPart>
        </mc:Choice>
        <mc:Fallback xmlns="">
          <p:pic>
            <p:nvPicPr>
              <p:cNvPr id="11" name="Freihand 10">
                <a:extLst>
                  <a:ext uri="{FF2B5EF4-FFF2-40B4-BE49-F238E27FC236}">
                    <a16:creationId xmlns:a16="http://schemas.microsoft.com/office/drawing/2014/main" id="{44BF01F7-6EDD-5DEB-DC12-D2100503765F}"/>
                  </a:ext>
                </a:extLst>
              </p:cNvPr>
              <p:cNvPicPr/>
              <p:nvPr/>
            </p:nvPicPr>
            <p:blipFill>
              <a:blip r:embed="rId6"/>
              <a:stretch>
                <a:fillRect/>
              </a:stretch>
            </p:blipFill>
            <p:spPr>
              <a:xfrm>
                <a:off x="5646613" y="2539347"/>
                <a:ext cx="18000" cy="18000"/>
              </a:xfrm>
              <a:prstGeom prst="rect">
                <a:avLst/>
              </a:prstGeom>
            </p:spPr>
          </p:pic>
        </mc:Fallback>
      </mc:AlternateContent>
      <p:grpSp>
        <p:nvGrpSpPr>
          <p:cNvPr id="15" name="Gruppieren 14">
            <a:extLst>
              <a:ext uri="{FF2B5EF4-FFF2-40B4-BE49-F238E27FC236}">
                <a16:creationId xmlns:a16="http://schemas.microsoft.com/office/drawing/2014/main" id="{0744FFD0-719C-5E79-C0C7-5F87509267FD}"/>
              </a:ext>
            </a:extLst>
          </p:cNvPr>
          <p:cNvGrpSpPr/>
          <p:nvPr/>
        </p:nvGrpSpPr>
        <p:grpSpPr>
          <a:xfrm>
            <a:off x="6004813" y="1701627"/>
            <a:ext cx="633960" cy="352800"/>
            <a:chOff x="6004813" y="1701627"/>
            <a:chExt cx="633960" cy="352800"/>
          </a:xfrm>
        </p:grpSpPr>
        <mc:AlternateContent xmlns:mc="http://schemas.openxmlformats.org/markup-compatibility/2006">
          <mc:Choice xmlns:p14="http://schemas.microsoft.com/office/powerpoint/2010/main" Requires="p14">
            <p:contentPart p14:bwMode="auto" r:id="rId8">
              <p14:nvContentPartPr>
                <p14:cNvPr id="6" name="Freihand 5">
                  <a:extLst>
                    <a:ext uri="{FF2B5EF4-FFF2-40B4-BE49-F238E27FC236}">
                      <a16:creationId xmlns:a16="http://schemas.microsoft.com/office/drawing/2014/main" id="{833235DF-52CA-AA74-28A9-7AC7C734CF18}"/>
                    </a:ext>
                  </a:extLst>
                </p14:cNvPr>
                <p14:cNvContentPartPr/>
                <p14:nvPr/>
              </p14:nvContentPartPr>
              <p14:xfrm>
                <a:off x="6349693" y="1761027"/>
                <a:ext cx="360" cy="360"/>
              </p14:xfrm>
            </p:contentPart>
          </mc:Choice>
          <mc:Fallback>
            <p:pic>
              <p:nvPicPr>
                <p:cNvPr id="6" name="Freihand 5">
                  <a:extLst>
                    <a:ext uri="{FF2B5EF4-FFF2-40B4-BE49-F238E27FC236}">
                      <a16:creationId xmlns:a16="http://schemas.microsoft.com/office/drawing/2014/main" id="{833235DF-52CA-AA74-28A9-7AC7C734CF18}"/>
                    </a:ext>
                  </a:extLst>
                </p:cNvPr>
                <p:cNvPicPr/>
                <p:nvPr/>
              </p:nvPicPr>
              <p:blipFill>
                <a:blip r:embed="rId9"/>
                <a:stretch>
                  <a:fillRect/>
                </a:stretch>
              </p:blipFill>
              <p:spPr>
                <a:xfrm>
                  <a:off x="6340693" y="175202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2" name="Freihand 11">
                  <a:extLst>
                    <a:ext uri="{FF2B5EF4-FFF2-40B4-BE49-F238E27FC236}">
                      <a16:creationId xmlns:a16="http://schemas.microsoft.com/office/drawing/2014/main" id="{E145A2F4-0F7C-904E-7727-AE16BBC1E360}"/>
                    </a:ext>
                  </a:extLst>
                </p14:cNvPr>
                <p14:cNvContentPartPr/>
                <p14:nvPr/>
              </p14:nvContentPartPr>
              <p14:xfrm>
                <a:off x="6004813" y="1769667"/>
                <a:ext cx="353880" cy="284760"/>
              </p14:xfrm>
            </p:contentPart>
          </mc:Choice>
          <mc:Fallback>
            <p:pic>
              <p:nvPicPr>
                <p:cNvPr id="12" name="Freihand 11">
                  <a:extLst>
                    <a:ext uri="{FF2B5EF4-FFF2-40B4-BE49-F238E27FC236}">
                      <a16:creationId xmlns:a16="http://schemas.microsoft.com/office/drawing/2014/main" id="{E145A2F4-0F7C-904E-7727-AE16BBC1E360}"/>
                    </a:ext>
                  </a:extLst>
                </p:cNvPr>
                <p:cNvPicPr/>
                <p:nvPr/>
              </p:nvPicPr>
              <p:blipFill>
                <a:blip r:embed="rId11"/>
                <a:stretch>
                  <a:fillRect/>
                </a:stretch>
              </p:blipFill>
              <p:spPr>
                <a:xfrm>
                  <a:off x="5996173" y="1760667"/>
                  <a:ext cx="371520" cy="3024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4" name="Freihand 13">
                  <a:extLst>
                    <a:ext uri="{FF2B5EF4-FFF2-40B4-BE49-F238E27FC236}">
                      <a16:creationId xmlns:a16="http://schemas.microsoft.com/office/drawing/2014/main" id="{41241C36-B6E2-7B64-E1DF-A8A224CCCA03}"/>
                    </a:ext>
                  </a:extLst>
                </p14:cNvPr>
                <p14:cNvContentPartPr/>
                <p14:nvPr/>
              </p14:nvContentPartPr>
              <p14:xfrm>
                <a:off x="6442933" y="1701627"/>
                <a:ext cx="195840" cy="331560"/>
              </p14:xfrm>
            </p:contentPart>
          </mc:Choice>
          <mc:Fallback>
            <p:pic>
              <p:nvPicPr>
                <p:cNvPr id="14" name="Freihand 13">
                  <a:extLst>
                    <a:ext uri="{FF2B5EF4-FFF2-40B4-BE49-F238E27FC236}">
                      <a16:creationId xmlns:a16="http://schemas.microsoft.com/office/drawing/2014/main" id="{41241C36-B6E2-7B64-E1DF-A8A224CCCA03}"/>
                    </a:ext>
                  </a:extLst>
                </p:cNvPr>
                <p:cNvPicPr/>
                <p:nvPr/>
              </p:nvPicPr>
              <p:blipFill>
                <a:blip r:embed="rId13"/>
                <a:stretch>
                  <a:fillRect/>
                </a:stretch>
              </p:blipFill>
              <p:spPr>
                <a:xfrm>
                  <a:off x="6434293" y="1692987"/>
                  <a:ext cx="213480" cy="3492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4">
            <p14:nvContentPartPr>
              <p14:cNvPr id="16" name="Freihand 15">
                <a:extLst>
                  <a:ext uri="{FF2B5EF4-FFF2-40B4-BE49-F238E27FC236}">
                    <a16:creationId xmlns:a16="http://schemas.microsoft.com/office/drawing/2014/main" id="{C131CC90-EDF2-C194-C535-CEBA6A3B644A}"/>
                  </a:ext>
                </a:extLst>
              </p14:cNvPr>
              <p14:cNvContentPartPr/>
              <p14:nvPr/>
            </p14:nvContentPartPr>
            <p14:xfrm>
              <a:off x="10759333" y="419667"/>
              <a:ext cx="10440" cy="3960"/>
            </p14:xfrm>
          </p:contentPart>
        </mc:Choice>
        <mc:Fallback>
          <p:pic>
            <p:nvPicPr>
              <p:cNvPr id="16" name="Freihand 15">
                <a:extLst>
                  <a:ext uri="{FF2B5EF4-FFF2-40B4-BE49-F238E27FC236}">
                    <a16:creationId xmlns:a16="http://schemas.microsoft.com/office/drawing/2014/main" id="{C131CC90-EDF2-C194-C535-CEBA6A3B644A}"/>
                  </a:ext>
                </a:extLst>
              </p:cNvPr>
              <p:cNvPicPr/>
              <p:nvPr/>
            </p:nvPicPr>
            <p:blipFill>
              <a:blip r:embed="rId15"/>
              <a:stretch>
                <a:fillRect/>
              </a:stretch>
            </p:blipFill>
            <p:spPr>
              <a:xfrm>
                <a:off x="10750693" y="411027"/>
                <a:ext cx="28080" cy="216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7" name="Freihand 16">
                <a:extLst>
                  <a:ext uri="{FF2B5EF4-FFF2-40B4-BE49-F238E27FC236}">
                    <a16:creationId xmlns:a16="http://schemas.microsoft.com/office/drawing/2014/main" id="{BBD273F8-4AC7-E839-A326-A50E5346D1A6}"/>
                  </a:ext>
                </a:extLst>
              </p14:cNvPr>
              <p14:cNvContentPartPr/>
              <p14:nvPr/>
            </p14:nvContentPartPr>
            <p14:xfrm>
              <a:off x="10583293" y="465387"/>
              <a:ext cx="360" cy="360"/>
            </p14:xfrm>
          </p:contentPart>
        </mc:Choice>
        <mc:Fallback>
          <p:pic>
            <p:nvPicPr>
              <p:cNvPr id="17" name="Freihand 16">
                <a:extLst>
                  <a:ext uri="{FF2B5EF4-FFF2-40B4-BE49-F238E27FC236}">
                    <a16:creationId xmlns:a16="http://schemas.microsoft.com/office/drawing/2014/main" id="{BBD273F8-4AC7-E839-A326-A50E5346D1A6}"/>
                  </a:ext>
                </a:extLst>
              </p:cNvPr>
              <p:cNvPicPr/>
              <p:nvPr/>
            </p:nvPicPr>
            <p:blipFill>
              <a:blip r:embed="rId9"/>
              <a:stretch>
                <a:fillRect/>
              </a:stretch>
            </p:blipFill>
            <p:spPr>
              <a:xfrm>
                <a:off x="10574293" y="45638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8" name="Freihand 17">
                <a:extLst>
                  <a:ext uri="{FF2B5EF4-FFF2-40B4-BE49-F238E27FC236}">
                    <a16:creationId xmlns:a16="http://schemas.microsoft.com/office/drawing/2014/main" id="{273087E3-39BD-77AD-BC89-EA0243311AF5}"/>
                  </a:ext>
                </a:extLst>
              </p14:cNvPr>
              <p14:cNvContentPartPr/>
              <p14:nvPr/>
            </p14:nvContentPartPr>
            <p14:xfrm>
              <a:off x="10854013" y="397707"/>
              <a:ext cx="360" cy="360"/>
            </p14:xfrm>
          </p:contentPart>
        </mc:Choice>
        <mc:Fallback>
          <p:pic>
            <p:nvPicPr>
              <p:cNvPr id="18" name="Freihand 17">
                <a:extLst>
                  <a:ext uri="{FF2B5EF4-FFF2-40B4-BE49-F238E27FC236}">
                    <a16:creationId xmlns:a16="http://schemas.microsoft.com/office/drawing/2014/main" id="{273087E3-39BD-77AD-BC89-EA0243311AF5}"/>
                  </a:ext>
                </a:extLst>
              </p:cNvPr>
              <p:cNvPicPr/>
              <p:nvPr/>
            </p:nvPicPr>
            <p:blipFill>
              <a:blip r:embed="rId9"/>
              <a:stretch>
                <a:fillRect/>
              </a:stretch>
            </p:blipFill>
            <p:spPr>
              <a:xfrm>
                <a:off x="10845013" y="38870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9" name="Freihand 18">
                <a:extLst>
                  <a:ext uri="{FF2B5EF4-FFF2-40B4-BE49-F238E27FC236}">
                    <a16:creationId xmlns:a16="http://schemas.microsoft.com/office/drawing/2014/main" id="{D9D61735-F025-73E3-E090-DC51F8894ABC}"/>
                  </a:ext>
                </a:extLst>
              </p14:cNvPr>
              <p14:cNvContentPartPr/>
              <p14:nvPr/>
            </p14:nvContentPartPr>
            <p14:xfrm>
              <a:off x="10701733" y="364227"/>
              <a:ext cx="360" cy="360"/>
            </p14:xfrm>
          </p:contentPart>
        </mc:Choice>
        <mc:Fallback>
          <p:pic>
            <p:nvPicPr>
              <p:cNvPr id="19" name="Freihand 18">
                <a:extLst>
                  <a:ext uri="{FF2B5EF4-FFF2-40B4-BE49-F238E27FC236}">
                    <a16:creationId xmlns:a16="http://schemas.microsoft.com/office/drawing/2014/main" id="{D9D61735-F025-73E3-E090-DC51F8894ABC}"/>
                  </a:ext>
                </a:extLst>
              </p:cNvPr>
              <p:cNvPicPr/>
              <p:nvPr/>
            </p:nvPicPr>
            <p:blipFill>
              <a:blip r:embed="rId9"/>
              <a:stretch>
                <a:fillRect/>
              </a:stretch>
            </p:blipFill>
            <p:spPr>
              <a:xfrm>
                <a:off x="10693093" y="35522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20" name="Freihand 19">
                <a:extLst>
                  <a:ext uri="{FF2B5EF4-FFF2-40B4-BE49-F238E27FC236}">
                    <a16:creationId xmlns:a16="http://schemas.microsoft.com/office/drawing/2014/main" id="{A3CE76CA-4577-0818-0463-442C8C89EBEC}"/>
                  </a:ext>
                </a:extLst>
              </p14:cNvPr>
              <p14:cNvContentPartPr/>
              <p14:nvPr/>
            </p14:nvContentPartPr>
            <p14:xfrm>
              <a:off x="10769413" y="423267"/>
              <a:ext cx="360" cy="360"/>
            </p14:xfrm>
          </p:contentPart>
        </mc:Choice>
        <mc:Fallback>
          <p:pic>
            <p:nvPicPr>
              <p:cNvPr id="20" name="Freihand 19">
                <a:extLst>
                  <a:ext uri="{FF2B5EF4-FFF2-40B4-BE49-F238E27FC236}">
                    <a16:creationId xmlns:a16="http://schemas.microsoft.com/office/drawing/2014/main" id="{A3CE76CA-4577-0818-0463-442C8C89EBEC}"/>
                  </a:ext>
                </a:extLst>
              </p:cNvPr>
              <p:cNvPicPr/>
              <p:nvPr/>
            </p:nvPicPr>
            <p:blipFill>
              <a:blip r:embed="rId9"/>
              <a:stretch>
                <a:fillRect/>
              </a:stretch>
            </p:blipFill>
            <p:spPr>
              <a:xfrm>
                <a:off x="10760773" y="41426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1" name="Freihand 20">
                <a:extLst>
                  <a:ext uri="{FF2B5EF4-FFF2-40B4-BE49-F238E27FC236}">
                    <a16:creationId xmlns:a16="http://schemas.microsoft.com/office/drawing/2014/main" id="{6DA742A5-F9F9-E2B1-7E04-6408032082D7}"/>
                  </a:ext>
                </a:extLst>
              </p14:cNvPr>
              <p14:cNvContentPartPr/>
              <p14:nvPr/>
            </p14:nvContentPartPr>
            <p14:xfrm>
              <a:off x="10921693" y="346947"/>
              <a:ext cx="360" cy="360"/>
            </p14:xfrm>
          </p:contentPart>
        </mc:Choice>
        <mc:Fallback>
          <p:pic>
            <p:nvPicPr>
              <p:cNvPr id="21" name="Freihand 20">
                <a:extLst>
                  <a:ext uri="{FF2B5EF4-FFF2-40B4-BE49-F238E27FC236}">
                    <a16:creationId xmlns:a16="http://schemas.microsoft.com/office/drawing/2014/main" id="{6DA742A5-F9F9-E2B1-7E04-6408032082D7}"/>
                  </a:ext>
                </a:extLst>
              </p:cNvPr>
              <p:cNvPicPr/>
              <p:nvPr/>
            </p:nvPicPr>
            <p:blipFill>
              <a:blip r:embed="rId9"/>
              <a:stretch>
                <a:fillRect/>
              </a:stretch>
            </p:blipFill>
            <p:spPr>
              <a:xfrm>
                <a:off x="10912693" y="33794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22" name="Freihand 21">
                <a:extLst>
                  <a:ext uri="{FF2B5EF4-FFF2-40B4-BE49-F238E27FC236}">
                    <a16:creationId xmlns:a16="http://schemas.microsoft.com/office/drawing/2014/main" id="{1923E25C-50A0-0C56-74EB-EC479A35E337}"/>
                  </a:ext>
                </a:extLst>
              </p14:cNvPr>
              <p14:cNvContentPartPr/>
              <p14:nvPr/>
            </p14:nvContentPartPr>
            <p14:xfrm>
              <a:off x="6646333" y="2311467"/>
              <a:ext cx="360" cy="360"/>
            </p14:xfrm>
          </p:contentPart>
        </mc:Choice>
        <mc:Fallback>
          <p:pic>
            <p:nvPicPr>
              <p:cNvPr id="22" name="Freihand 21">
                <a:extLst>
                  <a:ext uri="{FF2B5EF4-FFF2-40B4-BE49-F238E27FC236}">
                    <a16:creationId xmlns:a16="http://schemas.microsoft.com/office/drawing/2014/main" id="{1923E25C-50A0-0C56-74EB-EC479A35E337}"/>
                  </a:ext>
                </a:extLst>
              </p:cNvPr>
              <p:cNvPicPr/>
              <p:nvPr/>
            </p:nvPicPr>
            <p:blipFill>
              <a:blip r:embed="rId9"/>
              <a:stretch>
                <a:fillRect/>
              </a:stretch>
            </p:blipFill>
            <p:spPr>
              <a:xfrm>
                <a:off x="6637333" y="230246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3" name="Freihand 22">
                <a:extLst>
                  <a:ext uri="{FF2B5EF4-FFF2-40B4-BE49-F238E27FC236}">
                    <a16:creationId xmlns:a16="http://schemas.microsoft.com/office/drawing/2014/main" id="{C5C8C16D-D9D7-BB29-7C72-557E645D5A0A}"/>
                  </a:ext>
                </a:extLst>
              </p14:cNvPr>
              <p14:cNvContentPartPr/>
              <p14:nvPr/>
            </p14:nvContentPartPr>
            <p14:xfrm>
              <a:off x="4250173" y="313107"/>
              <a:ext cx="360" cy="360"/>
            </p14:xfrm>
          </p:contentPart>
        </mc:Choice>
        <mc:Fallback>
          <p:pic>
            <p:nvPicPr>
              <p:cNvPr id="23" name="Freihand 22">
                <a:extLst>
                  <a:ext uri="{FF2B5EF4-FFF2-40B4-BE49-F238E27FC236}">
                    <a16:creationId xmlns:a16="http://schemas.microsoft.com/office/drawing/2014/main" id="{C5C8C16D-D9D7-BB29-7C72-557E645D5A0A}"/>
                  </a:ext>
                </a:extLst>
              </p:cNvPr>
              <p:cNvPicPr/>
              <p:nvPr/>
            </p:nvPicPr>
            <p:blipFill>
              <a:blip r:embed="rId9"/>
              <a:stretch>
                <a:fillRect/>
              </a:stretch>
            </p:blipFill>
            <p:spPr>
              <a:xfrm>
                <a:off x="4241173" y="30446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4" name="Freihand 23">
                <a:extLst>
                  <a:ext uri="{FF2B5EF4-FFF2-40B4-BE49-F238E27FC236}">
                    <a16:creationId xmlns:a16="http://schemas.microsoft.com/office/drawing/2014/main" id="{F86A4441-4D01-07D4-E5F5-C626FE05CCEC}"/>
                  </a:ext>
                </a:extLst>
              </p14:cNvPr>
              <p14:cNvContentPartPr/>
              <p14:nvPr/>
            </p14:nvContentPartPr>
            <p14:xfrm>
              <a:off x="4173853" y="457107"/>
              <a:ext cx="360" cy="360"/>
            </p14:xfrm>
          </p:contentPart>
        </mc:Choice>
        <mc:Fallback>
          <p:pic>
            <p:nvPicPr>
              <p:cNvPr id="24" name="Freihand 23">
                <a:extLst>
                  <a:ext uri="{FF2B5EF4-FFF2-40B4-BE49-F238E27FC236}">
                    <a16:creationId xmlns:a16="http://schemas.microsoft.com/office/drawing/2014/main" id="{F86A4441-4D01-07D4-E5F5-C626FE05CCEC}"/>
                  </a:ext>
                </a:extLst>
              </p:cNvPr>
              <p:cNvPicPr/>
              <p:nvPr/>
            </p:nvPicPr>
            <p:blipFill>
              <a:blip r:embed="rId9"/>
              <a:stretch>
                <a:fillRect/>
              </a:stretch>
            </p:blipFill>
            <p:spPr>
              <a:xfrm>
                <a:off x="4164853" y="448467"/>
                <a:ext cx="18000" cy="18000"/>
              </a:xfrm>
              <a:prstGeom prst="rect">
                <a:avLst/>
              </a:prstGeom>
            </p:spPr>
          </p:pic>
        </mc:Fallback>
      </mc:AlternateContent>
      <p:sp>
        <p:nvSpPr>
          <p:cNvPr id="25" name="Textfeld 24">
            <a:extLst>
              <a:ext uri="{FF2B5EF4-FFF2-40B4-BE49-F238E27FC236}">
                <a16:creationId xmlns:a16="http://schemas.microsoft.com/office/drawing/2014/main" id="{7F920A13-8049-DFE4-9318-E9B32BEFB32E}"/>
              </a:ext>
            </a:extLst>
          </p:cNvPr>
          <p:cNvSpPr txBox="1"/>
          <p:nvPr/>
        </p:nvSpPr>
        <p:spPr>
          <a:xfrm>
            <a:off x="8452882" y="1698368"/>
            <a:ext cx="2968291" cy="551224"/>
          </a:xfrm>
          <a:prstGeom prst="rect">
            <a:avLst/>
          </a:prstGeom>
          <a:noFill/>
        </p:spPr>
        <p:txBody>
          <a:bodyPr wrap="square" rtlCol="0">
            <a:noAutofit/>
          </a:bodyPr>
          <a:lstStyle/>
          <a:p>
            <a:r>
              <a:rPr lang="en-US" sz="2400"/>
              <a:t>More outliers compared to the normal distribution. This, we find quite often in financial markets</a:t>
            </a:r>
            <a:endParaRPr lang="de-DE" sz="2400" dirty="0"/>
          </a:p>
          <a:p>
            <a:endParaRPr lang="de-DE" sz="2400" dirty="0"/>
          </a:p>
        </p:txBody>
      </p:sp>
      <mc:AlternateContent xmlns:mc="http://schemas.openxmlformats.org/markup-compatibility/2006">
        <mc:Choice xmlns:p14="http://schemas.microsoft.com/office/powerpoint/2010/main" Requires="p14">
          <p:contentPart p14:bwMode="auto" r:id="rId24">
            <p14:nvContentPartPr>
              <p14:cNvPr id="26" name="Freihand 25">
                <a:extLst>
                  <a:ext uri="{FF2B5EF4-FFF2-40B4-BE49-F238E27FC236}">
                    <a16:creationId xmlns:a16="http://schemas.microsoft.com/office/drawing/2014/main" id="{BDF3E1FA-CAC6-9854-C952-48F1EC3CABEF}"/>
                  </a:ext>
                </a:extLst>
              </p14:cNvPr>
              <p14:cNvContentPartPr/>
              <p14:nvPr/>
            </p14:nvContentPartPr>
            <p14:xfrm>
              <a:off x="7393333" y="1683987"/>
              <a:ext cx="362160" cy="223200"/>
            </p14:xfrm>
          </p:contentPart>
        </mc:Choice>
        <mc:Fallback>
          <p:pic>
            <p:nvPicPr>
              <p:cNvPr id="26" name="Freihand 25">
                <a:extLst>
                  <a:ext uri="{FF2B5EF4-FFF2-40B4-BE49-F238E27FC236}">
                    <a16:creationId xmlns:a16="http://schemas.microsoft.com/office/drawing/2014/main" id="{BDF3E1FA-CAC6-9854-C952-48F1EC3CABEF}"/>
                  </a:ext>
                </a:extLst>
              </p:cNvPr>
              <p:cNvPicPr/>
              <p:nvPr/>
            </p:nvPicPr>
            <p:blipFill>
              <a:blip r:embed="rId25"/>
              <a:stretch>
                <a:fillRect/>
              </a:stretch>
            </p:blipFill>
            <p:spPr>
              <a:xfrm>
                <a:off x="7384693" y="1675347"/>
                <a:ext cx="379800" cy="2408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7" name="Freihand 26">
                <a:extLst>
                  <a:ext uri="{FF2B5EF4-FFF2-40B4-BE49-F238E27FC236}">
                    <a16:creationId xmlns:a16="http://schemas.microsoft.com/office/drawing/2014/main" id="{D3624C6E-3574-0AC9-54D5-9E7792E2812D}"/>
                  </a:ext>
                </a:extLst>
              </p14:cNvPr>
              <p14:cNvContentPartPr/>
              <p14:nvPr/>
            </p14:nvContentPartPr>
            <p14:xfrm>
              <a:off x="7917133" y="1666707"/>
              <a:ext cx="204120" cy="390960"/>
            </p14:xfrm>
          </p:contentPart>
        </mc:Choice>
        <mc:Fallback>
          <p:pic>
            <p:nvPicPr>
              <p:cNvPr id="27" name="Freihand 26">
                <a:extLst>
                  <a:ext uri="{FF2B5EF4-FFF2-40B4-BE49-F238E27FC236}">
                    <a16:creationId xmlns:a16="http://schemas.microsoft.com/office/drawing/2014/main" id="{D3624C6E-3574-0AC9-54D5-9E7792E2812D}"/>
                  </a:ext>
                </a:extLst>
              </p:cNvPr>
              <p:cNvPicPr/>
              <p:nvPr/>
            </p:nvPicPr>
            <p:blipFill>
              <a:blip r:embed="rId27"/>
              <a:stretch>
                <a:fillRect/>
              </a:stretch>
            </p:blipFill>
            <p:spPr>
              <a:xfrm>
                <a:off x="7908133" y="1658067"/>
                <a:ext cx="221760" cy="4086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8" name="Freihand 27">
                <a:extLst>
                  <a:ext uri="{FF2B5EF4-FFF2-40B4-BE49-F238E27FC236}">
                    <a16:creationId xmlns:a16="http://schemas.microsoft.com/office/drawing/2014/main" id="{EAF78BA4-F54C-69EF-C046-D7EF1C380ECC}"/>
                  </a:ext>
                </a:extLst>
              </p14:cNvPr>
              <p14:cNvContentPartPr/>
              <p14:nvPr/>
            </p14:nvContentPartPr>
            <p14:xfrm>
              <a:off x="11074333" y="406347"/>
              <a:ext cx="360" cy="360"/>
            </p14:xfrm>
          </p:contentPart>
        </mc:Choice>
        <mc:Fallback>
          <p:pic>
            <p:nvPicPr>
              <p:cNvPr id="28" name="Freihand 27">
                <a:extLst>
                  <a:ext uri="{FF2B5EF4-FFF2-40B4-BE49-F238E27FC236}">
                    <a16:creationId xmlns:a16="http://schemas.microsoft.com/office/drawing/2014/main" id="{EAF78BA4-F54C-69EF-C046-D7EF1C380ECC}"/>
                  </a:ext>
                </a:extLst>
              </p:cNvPr>
              <p:cNvPicPr/>
              <p:nvPr/>
            </p:nvPicPr>
            <p:blipFill>
              <a:blip r:embed="rId9"/>
              <a:stretch>
                <a:fillRect/>
              </a:stretch>
            </p:blipFill>
            <p:spPr>
              <a:xfrm>
                <a:off x="11065333" y="397347"/>
                <a:ext cx="18000" cy="18000"/>
              </a:xfrm>
              <a:prstGeom prst="rect">
                <a:avLst/>
              </a:prstGeom>
            </p:spPr>
          </p:pic>
        </mc:Fallback>
      </mc:AlternateContent>
    </p:spTree>
    <p:extLst>
      <p:ext uri="{BB962C8B-B14F-4D97-AF65-F5344CB8AC3E}">
        <p14:creationId xmlns:p14="http://schemas.microsoft.com/office/powerpoint/2010/main" val="2950430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Properties of the Lorenz-curve</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0" y="764704"/>
            <a:ext cx="9144000" cy="5976664"/>
          </a:xfrm>
          <a:prstGeom prst="rect">
            <a:avLst/>
          </a:prstGeom>
          <a:noFill/>
        </p:spPr>
        <p:txBody>
          <a:bodyPr wrap="square" rtlCol="0">
            <a:noAutofit/>
          </a:bodyPr>
          <a:lstStyle/>
          <a:p>
            <a:pPr marL="342900" indent="-342900">
              <a:buFont typeface="Arial" panose="020B0604020202020204" pitchFamily="34" charset="0"/>
              <a:buChar char="•"/>
            </a:pPr>
            <a:r>
              <a:rPr lang="de-DE" sz="2400"/>
              <a:t>The Lorenz-curve is monotonically increasing</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000"/>
              <a:t>The Lorenz-curve is</a:t>
            </a:r>
            <a:r>
              <a:rPr lang="de-DE" sz="2200"/>
              <a:t> </a:t>
            </a:r>
            <a:r>
              <a:rPr lang="de-DE" sz="2200" dirty="0"/>
              <a:t>konvex</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Die Lorenzkurve ist abschnittsweise linear</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000"/>
              <a:t>The Lorenz-curve is in beetween</a:t>
            </a:r>
            <a:r>
              <a:rPr lang="de-DE" sz="2200"/>
              <a:t> </a:t>
            </a:r>
            <a:r>
              <a:rPr lang="de-DE" sz="2200" dirty="0"/>
              <a:t>(0,0) und (1,1)</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a:t>For the uniform distribution, </a:t>
            </a:r>
            <a:r>
              <a:rPr lang="de-DE" sz="2000"/>
              <a:t>the Lorenz-curve is</a:t>
            </a:r>
            <a:r>
              <a:rPr lang="de-DE" sz="2200"/>
              <a:t> is a straight line form                   </a:t>
            </a:r>
            <a:r>
              <a:rPr lang="de-DE" sz="2200" dirty="0"/>
              <a:t>(0,0) und (1,1)</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a:t>If within a sample of n data points, the total value is centered at only one data point, the Lorenz-curve is represented by (</a:t>
            </a:r>
            <a:r>
              <a:rPr lang="de-DE" sz="2200" dirty="0"/>
              <a:t>0,0) (0,(n-1)/n) (1,1)</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a:t>Usually the Lorenz-curve is plotted relativ to the uniform distribution.</a:t>
            </a:r>
            <a:endParaRPr lang="de-DE" sz="2400" dirty="0"/>
          </a:p>
          <a:p>
            <a:r>
              <a:rPr lang="de-DE" sz="2400" dirty="0"/>
              <a:t> </a:t>
            </a:r>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973497E1-6F5F-1431-E63D-9F9B253987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2932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Lorenz-curve and the uniform distirbution</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1454185" y="476672"/>
            <a:ext cx="395536" cy="504056"/>
          </a:xfrm>
          <a:prstGeom prst="rect">
            <a:avLst/>
          </a:prstGeom>
          <a:noFill/>
        </p:spPr>
        <p:txBody>
          <a:bodyPr wrap="square" rtlCol="0">
            <a:noAutofit/>
          </a:bodyPr>
          <a:lstStyle/>
          <a:p>
            <a:r>
              <a:rPr lang="de-DE" sz="2400" dirty="0"/>
              <a:t>A</a:t>
            </a:r>
          </a:p>
          <a:p>
            <a:endParaRPr lang="de-DE" sz="2400" dirty="0"/>
          </a:p>
          <a:p>
            <a:endParaRPr lang="de-DE" sz="2400" dirty="0"/>
          </a:p>
          <a:p>
            <a:endParaRPr lang="de-DE" sz="2400" dirty="0"/>
          </a:p>
        </p:txBody>
      </p:sp>
      <p:sp>
        <p:nvSpPr>
          <p:cNvPr id="7" name="Textfeld 6">
            <a:extLst>
              <a:ext uri="{FF2B5EF4-FFF2-40B4-BE49-F238E27FC236}">
                <a16:creationId xmlns:a16="http://schemas.microsoft.com/office/drawing/2014/main" id="{50E9F2D5-D7C0-4865-B75C-9999833A70BF}"/>
              </a:ext>
            </a:extLst>
          </p:cNvPr>
          <p:cNvSpPr txBox="1"/>
          <p:nvPr/>
        </p:nvSpPr>
        <p:spPr>
          <a:xfrm>
            <a:off x="5342617" y="476672"/>
            <a:ext cx="395536" cy="504056"/>
          </a:xfrm>
          <a:prstGeom prst="rect">
            <a:avLst/>
          </a:prstGeom>
          <a:noFill/>
        </p:spPr>
        <p:txBody>
          <a:bodyPr wrap="square" rtlCol="0">
            <a:noAutofit/>
          </a:bodyPr>
          <a:lstStyle/>
          <a:p>
            <a:r>
              <a:rPr lang="de-DE" sz="2400" dirty="0"/>
              <a:t>B</a:t>
            </a:r>
          </a:p>
          <a:p>
            <a:endParaRPr lang="de-DE" sz="2400" dirty="0"/>
          </a:p>
          <a:p>
            <a:endParaRPr lang="de-DE" sz="2400" dirty="0"/>
          </a:p>
          <a:p>
            <a:endParaRPr lang="de-DE" sz="2400" dirty="0"/>
          </a:p>
        </p:txBody>
      </p:sp>
      <p:sp>
        <p:nvSpPr>
          <p:cNvPr id="11" name="Textfeld 10">
            <a:extLst>
              <a:ext uri="{FF2B5EF4-FFF2-40B4-BE49-F238E27FC236}">
                <a16:creationId xmlns:a16="http://schemas.microsoft.com/office/drawing/2014/main" id="{32781121-161D-4219-8309-7F8018F558B0}"/>
              </a:ext>
            </a:extLst>
          </p:cNvPr>
          <p:cNvSpPr txBox="1"/>
          <p:nvPr/>
        </p:nvSpPr>
        <p:spPr>
          <a:xfrm>
            <a:off x="1468472" y="3573016"/>
            <a:ext cx="395536" cy="504056"/>
          </a:xfrm>
          <a:prstGeom prst="rect">
            <a:avLst/>
          </a:prstGeom>
          <a:noFill/>
        </p:spPr>
        <p:txBody>
          <a:bodyPr wrap="square" rtlCol="0">
            <a:noAutofit/>
          </a:bodyPr>
          <a:lstStyle/>
          <a:p>
            <a:r>
              <a:rPr lang="de-DE" sz="2400" dirty="0"/>
              <a:t>C</a:t>
            </a:r>
          </a:p>
          <a:p>
            <a:endParaRPr lang="de-DE" sz="2400" dirty="0"/>
          </a:p>
          <a:p>
            <a:endParaRPr lang="de-DE" sz="2400" dirty="0"/>
          </a:p>
          <a:p>
            <a:endParaRPr lang="de-DE" sz="2400" dirty="0"/>
          </a:p>
        </p:txBody>
      </p:sp>
      <p:sp>
        <p:nvSpPr>
          <p:cNvPr id="13" name="Textfeld 12">
            <a:extLst>
              <a:ext uri="{FF2B5EF4-FFF2-40B4-BE49-F238E27FC236}">
                <a16:creationId xmlns:a16="http://schemas.microsoft.com/office/drawing/2014/main" id="{B1A55629-E178-4E43-A57C-B300956A61F6}"/>
              </a:ext>
            </a:extLst>
          </p:cNvPr>
          <p:cNvSpPr txBox="1"/>
          <p:nvPr/>
        </p:nvSpPr>
        <p:spPr>
          <a:xfrm>
            <a:off x="5392400" y="3573016"/>
            <a:ext cx="395536" cy="504056"/>
          </a:xfrm>
          <a:prstGeom prst="rect">
            <a:avLst/>
          </a:prstGeom>
          <a:noFill/>
        </p:spPr>
        <p:txBody>
          <a:bodyPr wrap="square" rtlCol="0">
            <a:noAutofit/>
          </a:bodyPr>
          <a:lstStyle/>
          <a:p>
            <a:r>
              <a:rPr lang="de-DE" sz="2400" dirty="0"/>
              <a:t>D</a:t>
            </a:r>
          </a:p>
          <a:p>
            <a:endParaRPr lang="de-DE" sz="2400" dirty="0"/>
          </a:p>
          <a:p>
            <a:endParaRPr lang="de-DE" sz="2400" dirty="0"/>
          </a:p>
          <a:p>
            <a:endParaRPr lang="de-DE" sz="2400" dirty="0"/>
          </a:p>
        </p:txBody>
      </p:sp>
      <p:pic>
        <p:nvPicPr>
          <p:cNvPr id="9" name="Grafik 8">
            <a:extLst>
              <a:ext uri="{FF2B5EF4-FFF2-40B4-BE49-F238E27FC236}">
                <a16:creationId xmlns:a16="http://schemas.microsoft.com/office/drawing/2014/main" id="{E36DBBA3-137F-1C0B-3CCF-1E2454D4A4B5}"/>
              </a:ext>
            </a:extLst>
          </p:cNvPr>
          <p:cNvPicPr>
            <a:picLocks noChangeAspect="1"/>
          </p:cNvPicPr>
          <p:nvPr/>
        </p:nvPicPr>
        <p:blipFill>
          <a:blip r:embed="rId2"/>
          <a:stretch>
            <a:fillRect/>
          </a:stretch>
        </p:blipFill>
        <p:spPr>
          <a:xfrm>
            <a:off x="236538" y="861149"/>
            <a:ext cx="2932430" cy="2773920"/>
          </a:xfrm>
          <a:prstGeom prst="rect">
            <a:avLst/>
          </a:prstGeom>
        </p:spPr>
      </p:pic>
      <p:pic>
        <p:nvPicPr>
          <p:cNvPr id="10" name="Grafik 9">
            <a:extLst>
              <a:ext uri="{FF2B5EF4-FFF2-40B4-BE49-F238E27FC236}">
                <a16:creationId xmlns:a16="http://schemas.microsoft.com/office/drawing/2014/main" id="{40A2D4EF-ACD2-3E11-4A11-D33172283A5B}"/>
              </a:ext>
            </a:extLst>
          </p:cNvPr>
          <p:cNvPicPr>
            <a:picLocks noChangeAspect="1"/>
          </p:cNvPicPr>
          <p:nvPr/>
        </p:nvPicPr>
        <p:blipFill>
          <a:blip r:embed="rId3"/>
          <a:stretch>
            <a:fillRect/>
          </a:stretch>
        </p:blipFill>
        <p:spPr>
          <a:xfrm>
            <a:off x="4124970" y="889912"/>
            <a:ext cx="2932430" cy="2773920"/>
          </a:xfrm>
          <a:prstGeom prst="rect">
            <a:avLst/>
          </a:prstGeom>
        </p:spPr>
      </p:pic>
      <p:pic>
        <p:nvPicPr>
          <p:cNvPr id="14" name="Grafik 13">
            <a:extLst>
              <a:ext uri="{FF2B5EF4-FFF2-40B4-BE49-F238E27FC236}">
                <a16:creationId xmlns:a16="http://schemas.microsoft.com/office/drawing/2014/main" id="{DEBEF3E6-FE00-1044-014D-292C67074626}"/>
              </a:ext>
            </a:extLst>
          </p:cNvPr>
          <p:cNvPicPr>
            <a:picLocks noChangeAspect="1"/>
          </p:cNvPicPr>
          <p:nvPr/>
        </p:nvPicPr>
        <p:blipFill>
          <a:blip r:embed="rId4"/>
          <a:stretch>
            <a:fillRect/>
          </a:stretch>
        </p:blipFill>
        <p:spPr>
          <a:xfrm>
            <a:off x="236538" y="3933057"/>
            <a:ext cx="3054361" cy="2773920"/>
          </a:xfrm>
          <a:prstGeom prst="rect">
            <a:avLst/>
          </a:prstGeom>
        </p:spPr>
      </p:pic>
      <p:pic>
        <p:nvPicPr>
          <p:cNvPr id="15" name="Grafik 14">
            <a:extLst>
              <a:ext uri="{FF2B5EF4-FFF2-40B4-BE49-F238E27FC236}">
                <a16:creationId xmlns:a16="http://schemas.microsoft.com/office/drawing/2014/main" id="{E158299F-C1CA-1C05-7AD2-CB44C9401743}"/>
              </a:ext>
            </a:extLst>
          </p:cNvPr>
          <p:cNvPicPr>
            <a:picLocks noChangeAspect="1"/>
          </p:cNvPicPr>
          <p:nvPr/>
        </p:nvPicPr>
        <p:blipFill>
          <a:blip r:embed="rId5"/>
          <a:stretch>
            <a:fillRect/>
          </a:stretch>
        </p:blipFill>
        <p:spPr>
          <a:xfrm>
            <a:off x="4124970" y="3947555"/>
            <a:ext cx="3078747" cy="2773920"/>
          </a:xfrm>
          <a:prstGeom prst="rect">
            <a:avLst/>
          </a:prstGeom>
        </p:spPr>
      </p:pic>
      <p:sp>
        <p:nvSpPr>
          <p:cNvPr id="16" name="Rechteck 15">
            <a:extLst>
              <a:ext uri="{FF2B5EF4-FFF2-40B4-BE49-F238E27FC236}">
                <a16:creationId xmlns:a16="http://schemas.microsoft.com/office/drawing/2014/main" id="{C8AA0E60-FB5E-7BDA-A3B3-113939F4A1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777019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148F313-9162-4D9B-A8CA-8CC63101EFF0}"/>
              </a:ext>
            </a:extLst>
          </p:cNvPr>
          <p:cNvSpPr txBox="1"/>
          <p:nvPr/>
        </p:nvSpPr>
        <p:spPr>
          <a:xfrm>
            <a:off x="182059" y="44625"/>
            <a:ext cx="9533379" cy="646331"/>
          </a:xfrm>
          <a:prstGeom prst="rect">
            <a:avLst/>
          </a:prstGeom>
          <a:noFill/>
        </p:spPr>
        <p:txBody>
          <a:bodyPr wrap="none" rtlCol="0">
            <a:spAutoFit/>
          </a:bodyPr>
          <a:lstStyle/>
          <a:p>
            <a:r>
              <a:rPr lang="de-DE" sz="3600"/>
              <a:t>Case Study: Lorenz-curve and Income distribution</a:t>
            </a:r>
            <a:endParaRPr lang="de-DE" sz="3600" dirty="0"/>
          </a:p>
        </p:txBody>
      </p:sp>
      <p:sp>
        <p:nvSpPr>
          <p:cNvPr id="8" name="Textfeld 7">
            <a:extLst>
              <a:ext uri="{FF2B5EF4-FFF2-40B4-BE49-F238E27FC236}">
                <a16:creationId xmlns:a16="http://schemas.microsoft.com/office/drawing/2014/main" id="{D3491C45-C636-43F2-B7AD-F8BA48C6C60D}"/>
              </a:ext>
            </a:extLst>
          </p:cNvPr>
          <p:cNvSpPr txBox="1"/>
          <p:nvPr/>
        </p:nvSpPr>
        <p:spPr>
          <a:xfrm>
            <a:off x="370777" y="787352"/>
            <a:ext cx="8226177" cy="830997"/>
          </a:xfrm>
          <a:prstGeom prst="rect">
            <a:avLst/>
          </a:prstGeom>
          <a:noFill/>
          <a:ln w="25400">
            <a:solidFill>
              <a:srgbClr val="FF0000"/>
            </a:solidFill>
          </a:ln>
        </p:spPr>
        <p:txBody>
          <a:bodyPr wrap="square" rtlCol="0">
            <a:spAutoFit/>
          </a:bodyPr>
          <a:lstStyle/>
          <a:p>
            <a:r>
              <a:rPr lang="de-DE" sz="2400"/>
              <a:t>In an ascending ordered sample, we plot the accumulated relative income with respect to accumulated proportion of the population.</a:t>
            </a:r>
            <a:endParaRPr lang="de-DE" sz="2400" dirty="0"/>
          </a:p>
        </p:txBody>
      </p:sp>
      <p:sp>
        <p:nvSpPr>
          <p:cNvPr id="9" name="Textfeld 8">
            <a:extLst>
              <a:ext uri="{FF2B5EF4-FFF2-40B4-BE49-F238E27FC236}">
                <a16:creationId xmlns:a16="http://schemas.microsoft.com/office/drawing/2014/main" id="{4DC8E74F-609C-47D7-A8D3-3B3ED613EE9B}"/>
              </a:ext>
            </a:extLst>
          </p:cNvPr>
          <p:cNvSpPr txBox="1"/>
          <p:nvPr/>
        </p:nvSpPr>
        <p:spPr>
          <a:xfrm>
            <a:off x="298768" y="1700809"/>
            <a:ext cx="9183716" cy="384721"/>
          </a:xfrm>
          <a:prstGeom prst="rect">
            <a:avLst/>
          </a:prstGeom>
          <a:noFill/>
          <a:ln>
            <a:noFill/>
          </a:ln>
        </p:spPr>
        <p:txBody>
          <a:bodyPr wrap="square" rtlCol="0">
            <a:spAutoFit/>
          </a:bodyPr>
          <a:lstStyle/>
          <a:p>
            <a:r>
              <a:rPr lang="de-DE" sz="1900"/>
              <a:t>i.e. Which proportion of national income is earned by the poorest of the popupation?</a:t>
            </a:r>
            <a:endParaRPr lang="de-DE" sz="1900" dirty="0"/>
          </a:p>
        </p:txBody>
      </p:sp>
      <p:graphicFrame>
        <p:nvGraphicFramePr>
          <p:cNvPr id="10" name="Content Placeholder 6">
            <a:extLst>
              <a:ext uri="{FF2B5EF4-FFF2-40B4-BE49-F238E27FC236}">
                <a16:creationId xmlns:a16="http://schemas.microsoft.com/office/drawing/2014/main" id="{EF44164E-1A8B-4B35-A546-1D0C2495311A}"/>
              </a:ext>
            </a:extLst>
          </p:cNvPr>
          <p:cNvGraphicFramePr>
            <a:graphicFrameLocks/>
          </p:cNvGraphicFramePr>
          <p:nvPr/>
        </p:nvGraphicFramePr>
        <p:xfrm>
          <a:off x="282000" y="2472577"/>
          <a:ext cx="2448273" cy="1718739"/>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296145">
                  <a:extLst>
                    <a:ext uri="{9D8B030D-6E8A-4147-A177-3AD203B41FA5}">
                      <a16:colId xmlns:a16="http://schemas.microsoft.com/office/drawing/2014/main" val="20001"/>
                    </a:ext>
                  </a:extLst>
                </a:gridCol>
              </a:tblGrid>
              <a:tr h="377619">
                <a:tc>
                  <a:txBody>
                    <a:bodyPr/>
                    <a:lstStyle/>
                    <a:p>
                      <a:pPr algn="ctr"/>
                      <a:r>
                        <a:rPr lang="en-US" sz="1600"/>
                        <a:t>% -Pop</a:t>
                      </a:r>
                      <a:endParaRPr lang="en-US" sz="1600" dirty="0"/>
                    </a:p>
                  </a:txBody>
                  <a:tcPr/>
                </a:tc>
                <a:tc>
                  <a:txBody>
                    <a:bodyPr/>
                    <a:lstStyle/>
                    <a:p>
                      <a:pPr algn="ctr"/>
                      <a:r>
                        <a:rPr lang="en-US" sz="1600"/>
                        <a:t>%</a:t>
                      </a:r>
                      <a:r>
                        <a:rPr lang="en-US" sz="1600" baseline="0"/>
                        <a:t>-In</a:t>
                      </a:r>
                      <a:endParaRPr lang="en-US" sz="1600" dirty="0"/>
                    </a:p>
                  </a:txBody>
                  <a:tcPr/>
                </a:tc>
                <a:extLst>
                  <a:ext uri="{0D108BD9-81ED-4DB2-BD59-A6C34878D82A}">
                    <a16:rowId xmlns:a16="http://schemas.microsoft.com/office/drawing/2014/main" val="10000"/>
                  </a:ext>
                </a:extLst>
              </a:tr>
              <a:tr h="218779">
                <a:tc>
                  <a:txBody>
                    <a:bodyPr/>
                    <a:lstStyle/>
                    <a:p>
                      <a:pPr algn="ctr"/>
                      <a:r>
                        <a:rPr lang="en-US" sz="1600" dirty="0"/>
                        <a:t>Q-25%</a:t>
                      </a:r>
                    </a:p>
                  </a:txBody>
                  <a:tcPr/>
                </a:tc>
                <a:tc>
                  <a:txBody>
                    <a:bodyPr/>
                    <a:lstStyle/>
                    <a:p>
                      <a:pPr algn="ctr"/>
                      <a:r>
                        <a:rPr lang="en-US" sz="1600" dirty="0"/>
                        <a:t>25%</a:t>
                      </a:r>
                    </a:p>
                  </a:txBody>
                  <a:tcPr/>
                </a:tc>
                <a:extLst>
                  <a:ext uri="{0D108BD9-81ED-4DB2-BD59-A6C34878D82A}">
                    <a16:rowId xmlns:a16="http://schemas.microsoft.com/office/drawing/2014/main" val="10001"/>
                  </a:ext>
                </a:extLst>
              </a:tr>
              <a:tr h="218779">
                <a:tc>
                  <a:txBody>
                    <a:bodyPr/>
                    <a:lstStyle/>
                    <a:p>
                      <a:pPr algn="ctr"/>
                      <a:r>
                        <a:rPr lang="en-US" sz="1600" dirty="0"/>
                        <a:t>Q-50%</a:t>
                      </a:r>
                    </a:p>
                  </a:txBody>
                  <a:tcPr/>
                </a:tc>
                <a:tc>
                  <a:txBody>
                    <a:bodyPr/>
                    <a:lstStyle/>
                    <a:p>
                      <a:pPr algn="ctr"/>
                      <a:r>
                        <a:rPr lang="en-US" sz="1600" dirty="0"/>
                        <a:t>50%</a:t>
                      </a:r>
                    </a:p>
                  </a:txBody>
                  <a:tcPr/>
                </a:tc>
                <a:extLst>
                  <a:ext uri="{0D108BD9-81ED-4DB2-BD59-A6C34878D82A}">
                    <a16:rowId xmlns:a16="http://schemas.microsoft.com/office/drawing/2014/main" val="10002"/>
                  </a:ext>
                </a:extLst>
              </a:tr>
              <a:tr h="218779">
                <a:tc>
                  <a:txBody>
                    <a:bodyPr/>
                    <a:lstStyle/>
                    <a:p>
                      <a:pPr algn="ctr"/>
                      <a:r>
                        <a:rPr lang="en-US" sz="1600" dirty="0"/>
                        <a:t>Q-75%</a:t>
                      </a:r>
                    </a:p>
                  </a:txBody>
                  <a:tcPr/>
                </a:tc>
                <a:tc>
                  <a:txBody>
                    <a:bodyPr/>
                    <a:lstStyle/>
                    <a:p>
                      <a:pPr algn="ctr"/>
                      <a:r>
                        <a:rPr lang="en-US" sz="1600" dirty="0"/>
                        <a:t>75%</a:t>
                      </a:r>
                    </a:p>
                  </a:txBody>
                  <a:tcPr/>
                </a:tc>
                <a:extLst>
                  <a:ext uri="{0D108BD9-81ED-4DB2-BD59-A6C34878D82A}">
                    <a16:rowId xmlns:a16="http://schemas.microsoft.com/office/drawing/2014/main" val="10003"/>
                  </a:ext>
                </a:extLst>
              </a:tr>
              <a:tr h="218779">
                <a:tc>
                  <a:txBody>
                    <a:bodyPr/>
                    <a:lstStyle/>
                    <a:p>
                      <a:pPr algn="ctr"/>
                      <a:r>
                        <a:rPr lang="en-US" sz="1600" dirty="0"/>
                        <a:t>Q-100%</a:t>
                      </a:r>
                    </a:p>
                  </a:txBody>
                  <a:tcPr/>
                </a:tc>
                <a:tc>
                  <a:txBody>
                    <a:bodyPr/>
                    <a:lstStyle/>
                    <a:p>
                      <a:pPr algn="ctr"/>
                      <a:r>
                        <a:rPr lang="en-US" sz="1600" dirty="0"/>
                        <a:t>100%</a:t>
                      </a:r>
                    </a:p>
                  </a:txBody>
                  <a:tcPr/>
                </a:tc>
                <a:extLst>
                  <a:ext uri="{0D108BD9-81ED-4DB2-BD59-A6C34878D82A}">
                    <a16:rowId xmlns:a16="http://schemas.microsoft.com/office/drawing/2014/main" val="10004"/>
                  </a:ext>
                </a:extLst>
              </a:tr>
            </a:tbl>
          </a:graphicData>
        </a:graphic>
      </p:graphicFrame>
      <p:sp>
        <p:nvSpPr>
          <p:cNvPr id="11" name="Textfeld 10">
            <a:extLst>
              <a:ext uri="{FF2B5EF4-FFF2-40B4-BE49-F238E27FC236}">
                <a16:creationId xmlns:a16="http://schemas.microsoft.com/office/drawing/2014/main" id="{0326620D-0C54-45C9-9DB8-756C142059DC}"/>
              </a:ext>
            </a:extLst>
          </p:cNvPr>
          <p:cNvSpPr txBox="1"/>
          <p:nvPr/>
        </p:nvSpPr>
        <p:spPr>
          <a:xfrm>
            <a:off x="199033" y="2054565"/>
            <a:ext cx="2795400" cy="430887"/>
          </a:xfrm>
          <a:prstGeom prst="rect">
            <a:avLst/>
          </a:prstGeom>
          <a:noFill/>
        </p:spPr>
        <p:txBody>
          <a:bodyPr wrap="square" rtlCol="0">
            <a:spAutoFit/>
          </a:bodyPr>
          <a:lstStyle/>
          <a:p>
            <a:r>
              <a:rPr lang="de-DE" sz="2200" b="1"/>
              <a:t>Uniform distribution</a:t>
            </a:r>
            <a:endParaRPr lang="de-DE" sz="2200" b="1" dirty="0"/>
          </a:p>
        </p:txBody>
      </p:sp>
      <p:graphicFrame>
        <p:nvGraphicFramePr>
          <p:cNvPr id="12" name="Content Placeholder 6">
            <a:extLst>
              <a:ext uri="{FF2B5EF4-FFF2-40B4-BE49-F238E27FC236}">
                <a16:creationId xmlns:a16="http://schemas.microsoft.com/office/drawing/2014/main" id="{A7F9723E-AACD-4210-8341-101EA1DDF9B8}"/>
              </a:ext>
            </a:extLst>
          </p:cNvPr>
          <p:cNvGraphicFramePr>
            <a:graphicFrameLocks/>
          </p:cNvGraphicFramePr>
          <p:nvPr/>
        </p:nvGraphicFramePr>
        <p:xfrm>
          <a:off x="3235216" y="2452257"/>
          <a:ext cx="2448273" cy="1718739"/>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296145">
                  <a:extLst>
                    <a:ext uri="{9D8B030D-6E8A-4147-A177-3AD203B41FA5}">
                      <a16:colId xmlns:a16="http://schemas.microsoft.com/office/drawing/2014/main" val="20001"/>
                    </a:ext>
                  </a:extLst>
                </a:gridCol>
              </a:tblGrid>
              <a:tr h="377619">
                <a:tc>
                  <a:txBody>
                    <a:bodyPr/>
                    <a:lstStyle/>
                    <a:p>
                      <a:pPr algn="ctr"/>
                      <a:r>
                        <a:rPr lang="en-US" sz="1600"/>
                        <a:t>% -Pop</a:t>
                      </a:r>
                      <a:endParaRPr lang="en-US" sz="1600" dirty="0"/>
                    </a:p>
                  </a:txBody>
                  <a:tcPr/>
                </a:tc>
                <a:tc>
                  <a:txBody>
                    <a:bodyPr/>
                    <a:lstStyle/>
                    <a:p>
                      <a:pPr algn="ctr"/>
                      <a:r>
                        <a:rPr lang="en-US" sz="1600"/>
                        <a:t>%</a:t>
                      </a:r>
                      <a:r>
                        <a:rPr lang="en-US" sz="1600" baseline="0"/>
                        <a:t>-In</a:t>
                      </a:r>
                      <a:endParaRPr lang="en-US" sz="1600" dirty="0"/>
                    </a:p>
                  </a:txBody>
                  <a:tcPr/>
                </a:tc>
                <a:extLst>
                  <a:ext uri="{0D108BD9-81ED-4DB2-BD59-A6C34878D82A}">
                    <a16:rowId xmlns:a16="http://schemas.microsoft.com/office/drawing/2014/main" val="10000"/>
                  </a:ext>
                </a:extLst>
              </a:tr>
              <a:tr h="218779">
                <a:tc>
                  <a:txBody>
                    <a:bodyPr/>
                    <a:lstStyle/>
                    <a:p>
                      <a:pPr algn="ctr"/>
                      <a:r>
                        <a:rPr lang="en-US" sz="1600" dirty="0"/>
                        <a:t>Q-25%</a:t>
                      </a:r>
                    </a:p>
                  </a:txBody>
                  <a:tcPr/>
                </a:tc>
                <a:tc>
                  <a:txBody>
                    <a:bodyPr/>
                    <a:lstStyle/>
                    <a:p>
                      <a:pPr algn="ctr"/>
                      <a:r>
                        <a:rPr lang="en-US" sz="1600" dirty="0"/>
                        <a:t>10%</a:t>
                      </a:r>
                    </a:p>
                  </a:txBody>
                  <a:tcPr/>
                </a:tc>
                <a:extLst>
                  <a:ext uri="{0D108BD9-81ED-4DB2-BD59-A6C34878D82A}">
                    <a16:rowId xmlns:a16="http://schemas.microsoft.com/office/drawing/2014/main" val="10001"/>
                  </a:ext>
                </a:extLst>
              </a:tr>
              <a:tr h="218779">
                <a:tc>
                  <a:txBody>
                    <a:bodyPr/>
                    <a:lstStyle/>
                    <a:p>
                      <a:pPr algn="ctr"/>
                      <a:r>
                        <a:rPr lang="en-US" sz="1600" dirty="0"/>
                        <a:t>Q-50%</a:t>
                      </a:r>
                    </a:p>
                  </a:txBody>
                  <a:tcPr/>
                </a:tc>
                <a:tc>
                  <a:txBody>
                    <a:bodyPr/>
                    <a:lstStyle/>
                    <a:p>
                      <a:pPr algn="ctr"/>
                      <a:r>
                        <a:rPr lang="en-US" sz="1600" dirty="0"/>
                        <a:t>30%</a:t>
                      </a:r>
                    </a:p>
                  </a:txBody>
                  <a:tcPr/>
                </a:tc>
                <a:extLst>
                  <a:ext uri="{0D108BD9-81ED-4DB2-BD59-A6C34878D82A}">
                    <a16:rowId xmlns:a16="http://schemas.microsoft.com/office/drawing/2014/main" val="10002"/>
                  </a:ext>
                </a:extLst>
              </a:tr>
              <a:tr h="218779">
                <a:tc>
                  <a:txBody>
                    <a:bodyPr/>
                    <a:lstStyle/>
                    <a:p>
                      <a:pPr algn="ctr"/>
                      <a:r>
                        <a:rPr lang="en-US" sz="1600" dirty="0"/>
                        <a:t>Q-75%</a:t>
                      </a:r>
                    </a:p>
                  </a:txBody>
                  <a:tcPr/>
                </a:tc>
                <a:tc>
                  <a:txBody>
                    <a:bodyPr/>
                    <a:lstStyle/>
                    <a:p>
                      <a:pPr algn="ctr"/>
                      <a:r>
                        <a:rPr lang="en-US" sz="1600" dirty="0"/>
                        <a:t>60%</a:t>
                      </a:r>
                    </a:p>
                  </a:txBody>
                  <a:tcPr/>
                </a:tc>
                <a:extLst>
                  <a:ext uri="{0D108BD9-81ED-4DB2-BD59-A6C34878D82A}">
                    <a16:rowId xmlns:a16="http://schemas.microsoft.com/office/drawing/2014/main" val="10003"/>
                  </a:ext>
                </a:extLst>
              </a:tr>
              <a:tr h="218779">
                <a:tc>
                  <a:txBody>
                    <a:bodyPr/>
                    <a:lstStyle/>
                    <a:p>
                      <a:pPr algn="ctr"/>
                      <a:r>
                        <a:rPr lang="en-US" sz="1600" dirty="0"/>
                        <a:t>Q-100%</a:t>
                      </a:r>
                    </a:p>
                  </a:txBody>
                  <a:tcPr/>
                </a:tc>
                <a:tc>
                  <a:txBody>
                    <a:bodyPr/>
                    <a:lstStyle/>
                    <a:p>
                      <a:pPr algn="ctr"/>
                      <a:r>
                        <a:rPr lang="en-US" sz="1600" dirty="0"/>
                        <a:t>100%</a:t>
                      </a:r>
                    </a:p>
                  </a:txBody>
                  <a:tcPr/>
                </a:tc>
                <a:extLst>
                  <a:ext uri="{0D108BD9-81ED-4DB2-BD59-A6C34878D82A}">
                    <a16:rowId xmlns:a16="http://schemas.microsoft.com/office/drawing/2014/main" val="10004"/>
                  </a:ext>
                </a:extLst>
              </a:tr>
            </a:tbl>
          </a:graphicData>
        </a:graphic>
      </p:graphicFrame>
      <p:sp>
        <p:nvSpPr>
          <p:cNvPr id="13" name="Textfeld 12">
            <a:extLst>
              <a:ext uri="{FF2B5EF4-FFF2-40B4-BE49-F238E27FC236}">
                <a16:creationId xmlns:a16="http://schemas.microsoft.com/office/drawing/2014/main" id="{C218C33B-D206-4EB3-B790-DFBCC72B8464}"/>
              </a:ext>
            </a:extLst>
          </p:cNvPr>
          <p:cNvSpPr txBox="1"/>
          <p:nvPr/>
        </p:nvSpPr>
        <p:spPr>
          <a:xfrm>
            <a:off x="3610521" y="2054565"/>
            <a:ext cx="1992308" cy="430887"/>
          </a:xfrm>
          <a:prstGeom prst="rect">
            <a:avLst/>
          </a:prstGeom>
          <a:noFill/>
        </p:spPr>
        <p:txBody>
          <a:bodyPr wrap="square" rtlCol="0">
            <a:spAutoFit/>
          </a:bodyPr>
          <a:lstStyle/>
          <a:p>
            <a:r>
              <a:rPr lang="de-DE" sz="2200" b="1"/>
              <a:t>Right skewed</a:t>
            </a:r>
            <a:endParaRPr lang="de-DE" sz="2200" b="1" dirty="0"/>
          </a:p>
        </p:txBody>
      </p:sp>
      <p:graphicFrame>
        <p:nvGraphicFramePr>
          <p:cNvPr id="14" name="Content Placeholder 6">
            <a:extLst>
              <a:ext uri="{FF2B5EF4-FFF2-40B4-BE49-F238E27FC236}">
                <a16:creationId xmlns:a16="http://schemas.microsoft.com/office/drawing/2014/main" id="{809A81C1-34DA-4C6D-B020-E19083F7DC3C}"/>
              </a:ext>
            </a:extLst>
          </p:cNvPr>
          <p:cNvGraphicFramePr>
            <a:graphicFrameLocks/>
          </p:cNvGraphicFramePr>
          <p:nvPr/>
        </p:nvGraphicFramePr>
        <p:xfrm>
          <a:off x="6148681" y="2492897"/>
          <a:ext cx="2448273" cy="1718739"/>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296145">
                  <a:extLst>
                    <a:ext uri="{9D8B030D-6E8A-4147-A177-3AD203B41FA5}">
                      <a16:colId xmlns:a16="http://schemas.microsoft.com/office/drawing/2014/main" val="20001"/>
                    </a:ext>
                  </a:extLst>
                </a:gridCol>
              </a:tblGrid>
              <a:tr h="377619">
                <a:tc>
                  <a:txBody>
                    <a:bodyPr/>
                    <a:lstStyle/>
                    <a:p>
                      <a:pPr algn="ctr"/>
                      <a:r>
                        <a:rPr lang="en-US" sz="1600"/>
                        <a:t>% -Pop</a:t>
                      </a:r>
                      <a:endParaRPr lang="en-US" sz="1600" dirty="0"/>
                    </a:p>
                  </a:txBody>
                  <a:tcPr/>
                </a:tc>
                <a:tc>
                  <a:txBody>
                    <a:bodyPr/>
                    <a:lstStyle/>
                    <a:p>
                      <a:pPr algn="ctr"/>
                      <a:r>
                        <a:rPr lang="en-US" sz="1600"/>
                        <a:t>%</a:t>
                      </a:r>
                      <a:r>
                        <a:rPr lang="en-US" sz="1600" baseline="0"/>
                        <a:t>-In</a:t>
                      </a:r>
                      <a:endParaRPr lang="en-US" sz="1600" dirty="0"/>
                    </a:p>
                  </a:txBody>
                  <a:tcPr/>
                </a:tc>
                <a:extLst>
                  <a:ext uri="{0D108BD9-81ED-4DB2-BD59-A6C34878D82A}">
                    <a16:rowId xmlns:a16="http://schemas.microsoft.com/office/drawing/2014/main" val="10000"/>
                  </a:ext>
                </a:extLst>
              </a:tr>
              <a:tr h="218779">
                <a:tc>
                  <a:txBody>
                    <a:bodyPr/>
                    <a:lstStyle/>
                    <a:p>
                      <a:pPr algn="ctr"/>
                      <a:r>
                        <a:rPr lang="en-US" sz="1600" dirty="0"/>
                        <a:t>Q-25%</a:t>
                      </a:r>
                    </a:p>
                  </a:txBody>
                  <a:tcPr/>
                </a:tc>
                <a:tc>
                  <a:txBody>
                    <a:bodyPr/>
                    <a:lstStyle/>
                    <a:p>
                      <a:pPr algn="ctr"/>
                      <a:r>
                        <a:rPr lang="en-US" sz="1600" dirty="0"/>
                        <a:t>1%</a:t>
                      </a:r>
                    </a:p>
                  </a:txBody>
                  <a:tcPr/>
                </a:tc>
                <a:extLst>
                  <a:ext uri="{0D108BD9-81ED-4DB2-BD59-A6C34878D82A}">
                    <a16:rowId xmlns:a16="http://schemas.microsoft.com/office/drawing/2014/main" val="10001"/>
                  </a:ext>
                </a:extLst>
              </a:tr>
              <a:tr h="218779">
                <a:tc>
                  <a:txBody>
                    <a:bodyPr/>
                    <a:lstStyle/>
                    <a:p>
                      <a:pPr algn="ctr"/>
                      <a:r>
                        <a:rPr lang="en-US" sz="1600" dirty="0"/>
                        <a:t>Q-50%</a:t>
                      </a:r>
                    </a:p>
                  </a:txBody>
                  <a:tcPr/>
                </a:tc>
                <a:tc>
                  <a:txBody>
                    <a:bodyPr/>
                    <a:lstStyle/>
                    <a:p>
                      <a:pPr algn="ctr"/>
                      <a:r>
                        <a:rPr lang="en-US" sz="1600" dirty="0"/>
                        <a:t>2%</a:t>
                      </a:r>
                    </a:p>
                  </a:txBody>
                  <a:tcPr/>
                </a:tc>
                <a:extLst>
                  <a:ext uri="{0D108BD9-81ED-4DB2-BD59-A6C34878D82A}">
                    <a16:rowId xmlns:a16="http://schemas.microsoft.com/office/drawing/2014/main" val="10002"/>
                  </a:ext>
                </a:extLst>
              </a:tr>
              <a:tr h="218779">
                <a:tc>
                  <a:txBody>
                    <a:bodyPr/>
                    <a:lstStyle/>
                    <a:p>
                      <a:pPr algn="ctr"/>
                      <a:r>
                        <a:rPr lang="en-US" sz="1600" dirty="0"/>
                        <a:t>Q-75%</a:t>
                      </a:r>
                    </a:p>
                  </a:txBody>
                  <a:tcPr/>
                </a:tc>
                <a:tc>
                  <a:txBody>
                    <a:bodyPr/>
                    <a:lstStyle/>
                    <a:p>
                      <a:pPr algn="ctr"/>
                      <a:r>
                        <a:rPr lang="en-US" sz="1600" dirty="0"/>
                        <a:t>3%</a:t>
                      </a:r>
                    </a:p>
                  </a:txBody>
                  <a:tcPr/>
                </a:tc>
                <a:extLst>
                  <a:ext uri="{0D108BD9-81ED-4DB2-BD59-A6C34878D82A}">
                    <a16:rowId xmlns:a16="http://schemas.microsoft.com/office/drawing/2014/main" val="10003"/>
                  </a:ext>
                </a:extLst>
              </a:tr>
              <a:tr h="218779">
                <a:tc>
                  <a:txBody>
                    <a:bodyPr/>
                    <a:lstStyle/>
                    <a:p>
                      <a:pPr algn="ctr"/>
                      <a:r>
                        <a:rPr lang="en-US" sz="1600" dirty="0"/>
                        <a:t>Q-100%</a:t>
                      </a:r>
                    </a:p>
                  </a:txBody>
                  <a:tcPr/>
                </a:tc>
                <a:tc>
                  <a:txBody>
                    <a:bodyPr/>
                    <a:lstStyle/>
                    <a:p>
                      <a:pPr algn="ctr"/>
                      <a:r>
                        <a:rPr lang="en-US" sz="1600" dirty="0"/>
                        <a:t>97%</a:t>
                      </a:r>
                    </a:p>
                  </a:txBody>
                  <a:tcPr/>
                </a:tc>
                <a:extLst>
                  <a:ext uri="{0D108BD9-81ED-4DB2-BD59-A6C34878D82A}">
                    <a16:rowId xmlns:a16="http://schemas.microsoft.com/office/drawing/2014/main" val="10004"/>
                  </a:ext>
                </a:extLst>
              </a:tr>
            </a:tbl>
          </a:graphicData>
        </a:graphic>
      </p:graphicFrame>
      <p:sp>
        <p:nvSpPr>
          <p:cNvPr id="15" name="Textfeld 14">
            <a:extLst>
              <a:ext uri="{FF2B5EF4-FFF2-40B4-BE49-F238E27FC236}">
                <a16:creationId xmlns:a16="http://schemas.microsoft.com/office/drawing/2014/main" id="{6FEA131E-4477-478C-ADBB-AB5CEFEDFB95}"/>
              </a:ext>
            </a:extLst>
          </p:cNvPr>
          <p:cNvSpPr txBox="1"/>
          <p:nvPr/>
        </p:nvSpPr>
        <p:spPr>
          <a:xfrm>
            <a:off x="6507893" y="2019432"/>
            <a:ext cx="1454943" cy="430887"/>
          </a:xfrm>
          <a:prstGeom prst="rect">
            <a:avLst/>
          </a:prstGeom>
          <a:noFill/>
        </p:spPr>
        <p:txBody>
          <a:bodyPr wrap="square" rtlCol="0">
            <a:spAutoFit/>
          </a:bodyPr>
          <a:lstStyle/>
          <a:p>
            <a:r>
              <a:rPr lang="de-DE" sz="2200" b="1"/>
              <a:t>Bill-Gates</a:t>
            </a:r>
            <a:endParaRPr lang="de-DE" sz="2200" b="1" dirty="0"/>
          </a:p>
        </p:txBody>
      </p:sp>
      <p:pic>
        <p:nvPicPr>
          <p:cNvPr id="4" name="Grafik 3">
            <a:extLst>
              <a:ext uri="{FF2B5EF4-FFF2-40B4-BE49-F238E27FC236}">
                <a16:creationId xmlns:a16="http://schemas.microsoft.com/office/drawing/2014/main" id="{85935C28-B40F-0DAA-53A0-AA35C2706E1D}"/>
              </a:ext>
            </a:extLst>
          </p:cNvPr>
          <p:cNvPicPr>
            <a:picLocks noChangeAspect="1"/>
          </p:cNvPicPr>
          <p:nvPr/>
        </p:nvPicPr>
        <p:blipFill>
          <a:blip r:embed="rId2"/>
          <a:stretch>
            <a:fillRect/>
          </a:stretch>
        </p:blipFill>
        <p:spPr>
          <a:xfrm>
            <a:off x="23154" y="4429633"/>
            <a:ext cx="8573800" cy="2237888"/>
          </a:xfrm>
          <a:prstGeom prst="rect">
            <a:avLst/>
          </a:prstGeom>
        </p:spPr>
      </p:pic>
      <p:sp>
        <p:nvSpPr>
          <p:cNvPr id="5" name="Rechteck 4">
            <a:extLst>
              <a:ext uri="{FF2B5EF4-FFF2-40B4-BE49-F238E27FC236}">
                <a16:creationId xmlns:a16="http://schemas.microsoft.com/office/drawing/2014/main" id="{42295983-23C3-F455-31DE-A3134B26971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670B7470-D004-C177-CCE2-F2A48153EF93}"/>
              </a:ext>
            </a:extLst>
          </p:cNvPr>
          <p:cNvSpPr txBox="1"/>
          <p:nvPr/>
        </p:nvSpPr>
        <p:spPr>
          <a:xfrm>
            <a:off x="9061620" y="787352"/>
            <a:ext cx="2750334" cy="2308324"/>
          </a:xfrm>
          <a:prstGeom prst="rect">
            <a:avLst/>
          </a:prstGeom>
          <a:noFill/>
          <a:ln w="25400">
            <a:solidFill>
              <a:srgbClr val="FF0000"/>
            </a:solidFill>
          </a:ln>
        </p:spPr>
        <p:txBody>
          <a:bodyPr wrap="square" rtlCol="0">
            <a:spAutoFit/>
          </a:bodyPr>
          <a:lstStyle/>
          <a:p>
            <a:pPr algn="ctr"/>
            <a:r>
              <a:rPr lang="de-DE" sz="2400"/>
              <a:t>The more, the Lorenz-curve runs below the 45°-Line the more concentrated is the income distribution</a:t>
            </a:r>
            <a:endParaRPr lang="de-DE" sz="2400" dirty="0"/>
          </a:p>
        </p:txBody>
      </p:sp>
    </p:spTree>
    <p:extLst>
      <p:ext uri="{BB962C8B-B14F-4D97-AF65-F5344CB8AC3E}">
        <p14:creationId xmlns:p14="http://schemas.microsoft.com/office/powerpoint/2010/main" val="358178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p:bldP spid="13" grpId="0"/>
      <p:bldP spid="15"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4000" b="1" baseline="30000"/>
              <a:t>The Gini-Coefficient</a:t>
            </a:r>
            <a:endParaRPr lang="de-DE" sz="4000" b="1"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0" y="562248"/>
                <a:ext cx="8748464" cy="5976664"/>
              </a:xfrm>
              <a:prstGeom prst="rect">
                <a:avLst/>
              </a:prstGeom>
              <a:noFill/>
            </p:spPr>
            <p:txBody>
              <a:bodyPr wrap="square" rtlCol="0">
                <a:noAutofit/>
              </a:bodyPr>
              <a:lstStyle/>
              <a:p>
                <a:r>
                  <a:rPr lang="de-DE" sz="2400"/>
                  <a:t>The Gini coefficient measures the inequality of the income distribution.</a:t>
                </a:r>
              </a:p>
              <a:p>
                <a:r>
                  <a:rPr lang="de-DE" sz="2400"/>
                  <a:t>The Gini coefficient (GC) is defined via the Lorenz-curve:</a:t>
                </a:r>
                <a:endParaRPr lang="de-DE" sz="2400" dirty="0"/>
              </a:p>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𝐺𝐾</m:t>
                      </m:r>
                      <m:r>
                        <a:rPr lang="de-DE" sz="2400" i="1">
                          <a:latin typeface="Cambria Math" panose="02040503050406030204" pitchFamily="18" charset="0"/>
                        </a:rPr>
                        <m:t>=</m:t>
                      </m:r>
                      <m:f>
                        <m:fPr>
                          <m:ctrlPr>
                            <a:rPr lang="de-DE" sz="2400" i="1">
                              <a:latin typeface="Cambria Math" panose="02040503050406030204" pitchFamily="18" charset="0"/>
                            </a:rPr>
                          </m:ctrlPr>
                        </m:fPr>
                        <m:num>
                          <m:r>
                            <a:rPr lang="de-DE" sz="2400" i="1">
                              <a:latin typeface="Cambria Math" panose="02040503050406030204" pitchFamily="18" charset="0"/>
                            </a:rPr>
                            <m:t>𝐹</m:t>
                          </m:r>
                        </m:num>
                        <m:den>
                          <m:r>
                            <a:rPr lang="de-DE" sz="2400" i="1">
                              <a:latin typeface="Cambria Math" panose="02040503050406030204" pitchFamily="18" charset="0"/>
                            </a:rPr>
                            <m:t>1/2</m:t>
                          </m:r>
                        </m:den>
                      </m:f>
                      <m:r>
                        <a:rPr lang="de-DE" sz="2400" i="1">
                          <a:latin typeface="Cambria Math" panose="02040503050406030204" pitchFamily="18" charset="0"/>
                        </a:rPr>
                        <m:t>=2</m:t>
                      </m:r>
                      <m:r>
                        <a:rPr lang="de-DE" sz="2400" i="1">
                          <a:latin typeface="Cambria Math" panose="02040503050406030204" pitchFamily="18" charset="0"/>
                        </a:rPr>
                        <m:t>𝐹</m:t>
                      </m:r>
                    </m:oMath>
                  </m:oMathPara>
                </a14:m>
                <a:endParaRPr lang="de-DE" sz="2400" dirty="0"/>
              </a:p>
              <a:p>
                <a:endParaRPr lang="de-DE" sz="2400" dirty="0"/>
              </a:p>
              <a:p>
                <a:pPr/>
                <a14:m>
                  <m:oMathPara xmlns:m="http://schemas.openxmlformats.org/officeDocument/2006/math">
                    <m:oMathParaPr>
                      <m:jc m:val="centerGroup"/>
                    </m:oMathParaPr>
                    <m:oMath xmlns:m="http://schemas.openxmlformats.org/officeDocument/2006/math">
                      <m:r>
                        <a:rPr lang="de-DE" sz="2000" i="1">
                          <a:latin typeface="Cambria Math" panose="02040503050406030204" pitchFamily="18" charset="0"/>
                        </a:rPr>
                        <m:t>𝐺</m:t>
                      </m:r>
                      <m:r>
                        <a:rPr lang="de-DE" sz="2000" b="0" i="1" smtClean="0">
                          <a:latin typeface="Cambria Math" panose="02040503050406030204" pitchFamily="18" charset="0"/>
                        </a:rPr>
                        <m:t>𝐶</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b="0" i="1" smtClean="0">
                              <a:latin typeface="Cambria Math" panose="02040503050406030204" pitchFamily="18" charset="0"/>
                            </a:rPr>
                            <m:t>𝐴𝑟𝑒𝑎</m:t>
                          </m:r>
                          <m:r>
                            <a:rPr lang="de-DE" sz="2000" b="0" i="1" smtClean="0">
                              <a:latin typeface="Cambria Math" panose="02040503050406030204" pitchFamily="18" charset="0"/>
                            </a:rPr>
                            <m:t> </m:t>
                          </m:r>
                          <m:r>
                            <a:rPr lang="de-DE" sz="2000" b="0" i="1" smtClean="0">
                              <a:latin typeface="Cambria Math" panose="02040503050406030204" pitchFamily="18" charset="0"/>
                            </a:rPr>
                            <m:t>𝑏𝑒𝑡𝑤𝑒𝑒𝑛</m:t>
                          </m:r>
                          <m:r>
                            <a:rPr lang="de-DE" sz="2000" b="0" i="1" smtClean="0">
                              <a:latin typeface="Cambria Math" panose="02040503050406030204" pitchFamily="18" charset="0"/>
                            </a:rPr>
                            <m:t> </m:t>
                          </m:r>
                          <m:r>
                            <a:rPr lang="de-DE" sz="2000" b="0" i="1" smtClean="0">
                              <a:latin typeface="Cambria Math" panose="02040503050406030204" pitchFamily="18" charset="0"/>
                            </a:rPr>
                            <m:t>𝑡h𝑒</m:t>
                          </m:r>
                          <m:r>
                            <a:rPr lang="de-DE" sz="2000" b="0" i="1" smtClean="0">
                              <a:latin typeface="Cambria Math" panose="02040503050406030204" pitchFamily="18" charset="0"/>
                            </a:rPr>
                            <m:t> 45°−</m:t>
                          </m:r>
                          <m:r>
                            <a:rPr lang="de-DE" sz="2000" b="0" i="1" smtClean="0">
                              <a:latin typeface="Cambria Math" panose="02040503050406030204" pitchFamily="18" charset="0"/>
                            </a:rPr>
                            <m:t>𝐿𝑖𝑛𝑒</m:t>
                          </m:r>
                          <m:r>
                            <a:rPr lang="de-DE" sz="2000" b="0" i="1" smtClean="0">
                              <a:latin typeface="Cambria Math" panose="02040503050406030204" pitchFamily="18" charset="0"/>
                            </a:rPr>
                            <m:t> </m:t>
                          </m:r>
                          <m:r>
                            <a:rPr lang="de-DE" sz="2000" b="0" i="1" smtClean="0">
                              <a:latin typeface="Cambria Math" panose="02040503050406030204" pitchFamily="18" charset="0"/>
                            </a:rPr>
                            <m:t>𝑎𝑛𝑑</m:t>
                          </m:r>
                          <m:r>
                            <a:rPr lang="de-DE" sz="2000" b="0" i="1" smtClean="0">
                              <a:latin typeface="Cambria Math" panose="02040503050406030204" pitchFamily="18" charset="0"/>
                            </a:rPr>
                            <m:t> </m:t>
                          </m:r>
                          <m:r>
                            <a:rPr lang="de-DE" sz="2000" b="0" i="1" smtClean="0">
                              <a:latin typeface="Cambria Math" panose="02040503050406030204" pitchFamily="18" charset="0"/>
                            </a:rPr>
                            <m:t>𝑡h𝑒</m:t>
                          </m:r>
                          <m:r>
                            <a:rPr lang="de-DE" sz="2000" b="0" i="1" smtClean="0">
                              <a:latin typeface="Cambria Math" panose="02040503050406030204" pitchFamily="18" charset="0"/>
                            </a:rPr>
                            <m:t> </m:t>
                          </m:r>
                          <m:r>
                            <a:rPr lang="de-DE" sz="2000" b="0" i="1" smtClean="0">
                              <a:latin typeface="Cambria Math" panose="02040503050406030204" pitchFamily="18" charset="0"/>
                            </a:rPr>
                            <m:t>𝐿𝑜𝑟𝑒𝑛𝑧</m:t>
                          </m:r>
                          <m:r>
                            <a:rPr lang="de-DE" sz="2000" b="0" i="1" smtClean="0">
                              <a:latin typeface="Cambria Math" panose="02040503050406030204" pitchFamily="18" charset="0"/>
                            </a:rPr>
                            <m:t>−</m:t>
                          </m:r>
                          <m:r>
                            <a:rPr lang="de-DE" sz="2000" b="0" i="1" smtClean="0">
                              <a:latin typeface="Cambria Math" panose="02040503050406030204" pitchFamily="18" charset="0"/>
                            </a:rPr>
                            <m:t>𝑐𝑢𝑟𝑣𝑒</m:t>
                          </m:r>
                          <m:r>
                            <a:rPr lang="de-DE" sz="2000" b="0" i="1" smtClean="0">
                              <a:latin typeface="Cambria Math" panose="02040503050406030204" pitchFamily="18" charset="0"/>
                            </a:rPr>
                            <m:t> </m:t>
                          </m:r>
                          <m:r>
                            <a:rPr lang="de-DE" sz="2000" i="1">
                              <a:latin typeface="Cambria Math" panose="02040503050406030204" pitchFamily="18" charset="0"/>
                            </a:rPr>
                            <m:t>𝐿</m:t>
                          </m:r>
                        </m:num>
                        <m:den>
                          <m:r>
                            <a:rPr lang="de-DE" sz="2000" i="1">
                              <a:latin typeface="Cambria Math" panose="02040503050406030204" pitchFamily="18" charset="0"/>
                            </a:rPr>
                            <m:t>𝐴𝑟𝑒𝑎</m:t>
                          </m:r>
                          <m:r>
                            <a:rPr lang="de-DE" sz="2000" i="1">
                              <a:latin typeface="Cambria Math" panose="02040503050406030204" pitchFamily="18" charset="0"/>
                            </a:rPr>
                            <m:t> </m:t>
                          </m:r>
                          <m:r>
                            <a:rPr lang="de-DE" sz="2000" i="1">
                              <a:latin typeface="Cambria Math" panose="02040503050406030204" pitchFamily="18" charset="0"/>
                            </a:rPr>
                            <m:t>𝑏𝑒𝑡𝑤𝑒𝑒𝑛</m:t>
                          </m:r>
                          <m:r>
                            <a:rPr lang="de-DE" sz="2000" i="1">
                              <a:latin typeface="Cambria Math" panose="02040503050406030204" pitchFamily="18" charset="0"/>
                            </a:rPr>
                            <m:t> </m:t>
                          </m:r>
                          <m:r>
                            <a:rPr lang="de-DE" sz="2000" i="1">
                              <a:latin typeface="Cambria Math" panose="02040503050406030204" pitchFamily="18" charset="0"/>
                            </a:rPr>
                            <m:t>𝑡h𝑒</m:t>
                          </m:r>
                          <m:r>
                            <a:rPr lang="de-DE" sz="2000" i="1">
                              <a:latin typeface="Cambria Math" panose="02040503050406030204" pitchFamily="18" charset="0"/>
                            </a:rPr>
                            <m:t> 45°−</m:t>
                          </m:r>
                          <m:r>
                            <a:rPr lang="de-DE" sz="2000" i="1">
                              <a:latin typeface="Cambria Math" panose="02040503050406030204" pitchFamily="18" charset="0"/>
                            </a:rPr>
                            <m:t>𝐿𝑖𝑛𝑒</m:t>
                          </m:r>
                          <m:r>
                            <a:rPr lang="de-DE" sz="2000" i="1">
                              <a:latin typeface="Cambria Math" panose="02040503050406030204" pitchFamily="18" charset="0"/>
                            </a:rPr>
                            <m:t> </m:t>
                          </m:r>
                          <m:r>
                            <a:rPr lang="de-DE" sz="2000" i="1">
                              <a:latin typeface="Cambria Math" panose="02040503050406030204" pitchFamily="18" charset="0"/>
                            </a:rPr>
                            <m:t>𝑎𝑛𝑑</m:t>
                          </m:r>
                          <m:r>
                            <a:rPr lang="de-DE" sz="2000" i="1">
                              <a:latin typeface="Cambria Math" panose="02040503050406030204" pitchFamily="18" charset="0"/>
                            </a:rPr>
                            <m:t> </m:t>
                          </m:r>
                          <m:r>
                            <a:rPr lang="de-DE" sz="2000" i="1">
                              <a:latin typeface="Cambria Math" panose="02040503050406030204" pitchFamily="18" charset="0"/>
                            </a:rPr>
                            <m:t>𝑡h𝑒</m:t>
                          </m:r>
                          <m:r>
                            <a:rPr lang="de-DE" sz="2000" b="0" i="1" smtClean="0">
                              <a:latin typeface="Cambria Math" panose="02040503050406030204" pitchFamily="18" charset="0"/>
                            </a:rPr>
                            <m:t> </m:t>
                          </m:r>
                          <m:r>
                            <a:rPr lang="de-DE" sz="2000" b="0" i="1" smtClean="0">
                              <a:latin typeface="Cambria Math" panose="02040503050406030204" pitchFamily="18" charset="0"/>
                            </a:rPr>
                            <m:t>h𝑜𝑟𝑖𝑧𝑜𝑛𝑡𝑎𝑙</m:t>
                          </m:r>
                          <m:r>
                            <a:rPr lang="de-DE" sz="2000" b="0" i="1" smtClean="0">
                              <a:latin typeface="Cambria Math" panose="02040503050406030204" pitchFamily="18" charset="0"/>
                            </a:rPr>
                            <m:t> </m:t>
                          </m:r>
                          <m:r>
                            <a:rPr lang="de-DE" sz="2000" b="0" i="1" smtClean="0">
                              <a:latin typeface="Cambria Math" panose="02040503050406030204" pitchFamily="18" charset="0"/>
                            </a:rPr>
                            <m:t>𝑎𝑥𝑒𝑠</m:t>
                          </m:r>
                        </m:den>
                      </m:f>
                    </m:oMath>
                  </m:oMathPara>
                </a14:m>
                <a:endParaRPr lang="de-DE" sz="2000" dirty="0"/>
              </a:p>
              <a:p>
                <a:endParaRPr lang="de-DE" sz="2000" dirty="0"/>
              </a:p>
              <a:p>
                <a:endParaRPr lang="de-DE" sz="2000"/>
              </a:p>
              <a:p>
                <a:r>
                  <a:rPr lang="de-DE" sz="2000"/>
                  <a:t>Since the area between the 45°-Line and the horizontal axes equals ½ we abtain also</a:t>
                </a:r>
              </a:p>
              <a:p>
                <a:endParaRPr lang="de-DE" sz="2000"/>
              </a:p>
              <a:p>
                <a:endParaRPr lang="de-DE" sz="2400" i="1">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rPr>
                        <m:t>𝐺</m:t>
                      </m:r>
                      <m:r>
                        <a:rPr lang="de-DE" sz="2400" b="0" i="1" smtClean="0">
                          <a:latin typeface="Cambria Math" panose="02040503050406030204" pitchFamily="18" charset="0"/>
                        </a:rPr>
                        <m:t>𝐶</m:t>
                      </m:r>
                      <m:r>
                        <a:rPr lang="de-DE" sz="2400" i="1">
                          <a:latin typeface="Cambria Math" panose="02040503050406030204" pitchFamily="18" charset="0"/>
                        </a:rPr>
                        <m:t>=</m:t>
                      </m:r>
                      <m:r>
                        <m:rPr>
                          <m:nor/>
                        </m:rPr>
                        <a:rPr lang="de-DE" sz="2400" dirty="0"/>
                        <m:t>2(</m:t>
                      </m:r>
                      <m:r>
                        <a:rPr lang="de-DE" sz="2400" i="1">
                          <a:latin typeface="Cambria Math" panose="02040503050406030204" pitchFamily="18" charset="0"/>
                        </a:rPr>
                        <m:t>𝐴𝑟𝑒𝑎</m:t>
                      </m:r>
                      <m:r>
                        <a:rPr lang="de-DE" sz="2400" i="1">
                          <a:latin typeface="Cambria Math" panose="02040503050406030204" pitchFamily="18" charset="0"/>
                        </a:rPr>
                        <m:t> </m:t>
                      </m:r>
                      <m:r>
                        <a:rPr lang="de-DE" sz="2400" i="1">
                          <a:latin typeface="Cambria Math" panose="02040503050406030204" pitchFamily="18" charset="0"/>
                        </a:rPr>
                        <m:t>𝑏𝑒𝑡𝑤𝑒𝑒𝑛</m:t>
                      </m:r>
                      <m:r>
                        <a:rPr lang="de-DE" sz="2400" i="1">
                          <a:latin typeface="Cambria Math" panose="02040503050406030204" pitchFamily="18" charset="0"/>
                        </a:rPr>
                        <m:t> </m:t>
                      </m:r>
                      <m:r>
                        <a:rPr lang="de-DE" sz="2400" i="1">
                          <a:latin typeface="Cambria Math" panose="02040503050406030204" pitchFamily="18" charset="0"/>
                        </a:rPr>
                        <m:t>𝑡h𝑒</m:t>
                      </m:r>
                      <m:r>
                        <a:rPr lang="de-DE" sz="2400" i="1">
                          <a:latin typeface="Cambria Math" panose="02040503050406030204" pitchFamily="18" charset="0"/>
                        </a:rPr>
                        <m:t> 45°−</m:t>
                      </m:r>
                      <m:r>
                        <a:rPr lang="de-DE" sz="2400" i="1">
                          <a:latin typeface="Cambria Math" panose="02040503050406030204" pitchFamily="18" charset="0"/>
                        </a:rPr>
                        <m:t>𝐿𝑖𝑛𝑒</m:t>
                      </m:r>
                      <m:r>
                        <a:rPr lang="de-DE" sz="2400" i="1">
                          <a:latin typeface="Cambria Math" panose="02040503050406030204" pitchFamily="18" charset="0"/>
                        </a:rPr>
                        <m:t> </m:t>
                      </m:r>
                      <m:r>
                        <a:rPr lang="de-DE" sz="2400" i="1">
                          <a:latin typeface="Cambria Math" panose="02040503050406030204" pitchFamily="18" charset="0"/>
                        </a:rPr>
                        <m:t>𝑎𝑛𝑑</m:t>
                      </m:r>
                      <m:r>
                        <a:rPr lang="de-DE" sz="2400" i="1">
                          <a:latin typeface="Cambria Math" panose="02040503050406030204" pitchFamily="18" charset="0"/>
                        </a:rPr>
                        <m:t> </m:t>
                      </m:r>
                      <m:r>
                        <a:rPr lang="de-DE" sz="2400" i="1">
                          <a:latin typeface="Cambria Math" panose="02040503050406030204" pitchFamily="18" charset="0"/>
                        </a:rPr>
                        <m:t>𝑡h𝑒</m:t>
                      </m:r>
                      <m:r>
                        <a:rPr lang="de-DE" sz="2400" i="1">
                          <a:latin typeface="Cambria Math" panose="02040503050406030204" pitchFamily="18" charset="0"/>
                        </a:rPr>
                        <m:t> </m:t>
                      </m:r>
                      <m:r>
                        <a:rPr lang="de-DE" sz="2400" i="1">
                          <a:latin typeface="Cambria Math" panose="02040503050406030204" pitchFamily="18" charset="0"/>
                        </a:rPr>
                        <m:t>𝐿𝑜𝑟𝑒𝑛𝑧</m:t>
                      </m:r>
                      <m:r>
                        <a:rPr lang="de-DE" sz="2400" i="1">
                          <a:latin typeface="Cambria Math" panose="02040503050406030204" pitchFamily="18" charset="0"/>
                        </a:rPr>
                        <m:t>−</m:t>
                      </m:r>
                      <m:r>
                        <a:rPr lang="de-DE" sz="2400" i="1">
                          <a:latin typeface="Cambria Math" panose="02040503050406030204" pitchFamily="18" charset="0"/>
                        </a:rPr>
                        <m:t>𝑐𝑢𝑟𝑣𝑒</m:t>
                      </m:r>
                      <m:r>
                        <a:rPr lang="de-DE" sz="2400" i="1">
                          <a:latin typeface="Cambria Math" panose="02040503050406030204" pitchFamily="18" charset="0"/>
                        </a:rPr>
                        <m:t> </m:t>
                      </m:r>
                      <m:r>
                        <a:rPr lang="de-DE" sz="2400" i="1">
                          <a:latin typeface="Cambria Math" panose="02040503050406030204" pitchFamily="18" charset="0"/>
                        </a:rPr>
                        <m:t>𝐿</m:t>
                      </m:r>
                      <m:r>
                        <m:rPr>
                          <m:nor/>
                        </m:rPr>
                        <a:rPr lang="de-DE" sz="2400" dirty="0"/>
                        <m:t>)</m:t>
                      </m:r>
                    </m:oMath>
                  </m:oMathPara>
                </a14:m>
                <a:endParaRPr lang="de-DE" sz="2400" dirty="0"/>
              </a:p>
              <a:p>
                <a:endParaRPr lang="de-DE" sz="2400" dirty="0"/>
              </a:p>
              <a:p>
                <a:r>
                  <a:rPr lang="de-DE" sz="2400" dirty="0"/>
                  <a:t> </a:t>
                </a:r>
              </a:p>
              <a:p>
                <a:endParaRPr lang="de-DE" sz="2400" dirty="0"/>
              </a:p>
              <a:p>
                <a:endParaRPr lang="de-DE" sz="2400" dirty="0"/>
              </a:p>
              <a:p>
                <a:endParaRPr lang="de-DE" sz="2400"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0" y="562248"/>
                <a:ext cx="8748464" cy="5976664"/>
              </a:xfrm>
              <a:prstGeom prst="rect">
                <a:avLst/>
              </a:prstGeom>
              <a:blipFill>
                <a:blip r:embed="rId2"/>
                <a:stretch>
                  <a:fillRect l="-1045" t="-815" r="-697"/>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EA1AEAEB-9F01-DC4B-8A06-DFFF71DB2C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80435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4000" b="1" baseline="30000" dirty="0"/>
              <a:t>Der </a:t>
            </a:r>
            <a:r>
              <a:rPr lang="de-DE" sz="4000" b="1" baseline="30000" dirty="0" err="1"/>
              <a:t>Gini</a:t>
            </a:r>
            <a:r>
              <a:rPr lang="de-DE" sz="4000" b="1" baseline="30000" dirty="0"/>
              <a:t>-Koeffizient und Lorenzkurve</a:t>
            </a:r>
          </a:p>
        </p:txBody>
      </p:sp>
      <p:sp>
        <p:nvSpPr>
          <p:cNvPr id="5" name="Textfeld 4">
            <a:extLst>
              <a:ext uri="{FF2B5EF4-FFF2-40B4-BE49-F238E27FC236}">
                <a16:creationId xmlns:a16="http://schemas.microsoft.com/office/drawing/2014/main" id="{30855C1F-2545-4E14-B8FA-0582DFDB53CE}"/>
              </a:ext>
            </a:extLst>
          </p:cNvPr>
          <p:cNvSpPr txBox="1"/>
          <p:nvPr/>
        </p:nvSpPr>
        <p:spPr>
          <a:xfrm>
            <a:off x="1775521" y="5178302"/>
            <a:ext cx="5930269" cy="387024"/>
          </a:xfrm>
          <a:prstGeom prst="rect">
            <a:avLst/>
          </a:prstGeom>
          <a:noFill/>
        </p:spPr>
        <p:txBody>
          <a:bodyPr wrap="square" rtlCol="0">
            <a:noAutofit/>
          </a:bodyPr>
          <a:lstStyle/>
          <a:p>
            <a:r>
              <a:rPr lang="de-DE" sz="2400" dirty="0" err="1"/>
              <a:t>Gini</a:t>
            </a:r>
            <a:r>
              <a:rPr lang="de-DE" sz="2400" dirty="0"/>
              <a:t>-Koeffizient = GK =</a:t>
            </a:r>
          </a:p>
          <a:p>
            <a:endParaRPr lang="de-DE" sz="2400" dirty="0"/>
          </a:p>
          <a:p>
            <a:endParaRPr lang="de-DE" sz="2400" dirty="0"/>
          </a:p>
          <a:p>
            <a:endParaRPr lang="de-DE" sz="2400" dirty="0"/>
          </a:p>
        </p:txBody>
      </p:sp>
      <p:grpSp>
        <p:nvGrpSpPr>
          <p:cNvPr id="76" name="Gruppieren 75">
            <a:extLst>
              <a:ext uri="{FF2B5EF4-FFF2-40B4-BE49-F238E27FC236}">
                <a16:creationId xmlns:a16="http://schemas.microsoft.com/office/drawing/2014/main" id="{806829F2-6D95-46BA-8AE4-2A4DC067BA50}"/>
              </a:ext>
            </a:extLst>
          </p:cNvPr>
          <p:cNvGrpSpPr/>
          <p:nvPr/>
        </p:nvGrpSpPr>
        <p:grpSpPr>
          <a:xfrm>
            <a:off x="5751952" y="5511237"/>
            <a:ext cx="1080000" cy="1080000"/>
            <a:chOff x="5989720" y="1578070"/>
            <a:chExt cx="2182680" cy="2174330"/>
          </a:xfrm>
        </p:grpSpPr>
        <p:cxnSp>
          <p:nvCxnSpPr>
            <p:cNvPr id="67" name="Gerader Verbinder 66">
              <a:extLst>
                <a:ext uri="{FF2B5EF4-FFF2-40B4-BE49-F238E27FC236}">
                  <a16:creationId xmlns:a16="http://schemas.microsoft.com/office/drawing/2014/main" id="{7C6DF821-0E58-42A8-A0C3-93CA5BB337BE}"/>
                </a:ext>
              </a:extLst>
            </p:cNvPr>
            <p:cNvCxnSpPr/>
            <p:nvPr/>
          </p:nvCxnSpPr>
          <p:spPr>
            <a:xfrm flipV="1">
              <a:off x="5989720" y="1592400"/>
              <a:ext cx="2160000" cy="21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Gerader Verbinder 67">
              <a:extLst>
                <a:ext uri="{FF2B5EF4-FFF2-40B4-BE49-F238E27FC236}">
                  <a16:creationId xmlns:a16="http://schemas.microsoft.com/office/drawing/2014/main" id="{B5A53E37-E0DA-4DD3-A664-610D18EB55F4}"/>
                </a:ext>
              </a:extLst>
            </p:cNvPr>
            <p:cNvCxnSpPr>
              <a:cxnSpLocks/>
            </p:cNvCxnSpPr>
            <p:nvPr/>
          </p:nvCxnSpPr>
          <p:spPr>
            <a:xfrm flipV="1">
              <a:off x="6529552" y="3293368"/>
              <a:ext cx="0" cy="36004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69" name="Gerader Verbinder 68">
              <a:extLst>
                <a:ext uri="{FF2B5EF4-FFF2-40B4-BE49-F238E27FC236}">
                  <a16:creationId xmlns:a16="http://schemas.microsoft.com/office/drawing/2014/main" id="{99BF1BC9-42B3-43DE-B12B-BB58BCCD2FE7}"/>
                </a:ext>
              </a:extLst>
            </p:cNvPr>
            <p:cNvCxnSpPr>
              <a:cxnSpLocks/>
            </p:cNvCxnSpPr>
            <p:nvPr/>
          </p:nvCxnSpPr>
          <p:spPr>
            <a:xfrm flipV="1">
              <a:off x="6825968" y="3005336"/>
              <a:ext cx="0" cy="648072"/>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0" name="Gerader Verbinder 69">
              <a:extLst>
                <a:ext uri="{FF2B5EF4-FFF2-40B4-BE49-F238E27FC236}">
                  <a16:creationId xmlns:a16="http://schemas.microsoft.com/office/drawing/2014/main" id="{AE6B1247-EC3F-40DE-AA66-7C807BF341FF}"/>
                </a:ext>
              </a:extLst>
            </p:cNvPr>
            <p:cNvCxnSpPr>
              <a:cxnSpLocks/>
            </p:cNvCxnSpPr>
            <p:nvPr/>
          </p:nvCxnSpPr>
          <p:spPr>
            <a:xfrm flipV="1">
              <a:off x="7114000" y="2717304"/>
              <a:ext cx="0" cy="936104"/>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E7224D6C-D96B-479C-9DE4-DD53594E226A}"/>
                </a:ext>
              </a:extLst>
            </p:cNvPr>
            <p:cNvCxnSpPr>
              <a:cxnSpLocks/>
            </p:cNvCxnSpPr>
            <p:nvPr/>
          </p:nvCxnSpPr>
          <p:spPr>
            <a:xfrm flipV="1">
              <a:off x="7418800" y="2429272"/>
              <a:ext cx="0" cy="1224136"/>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2" name="Gerader Verbinder 71">
              <a:extLst>
                <a:ext uri="{FF2B5EF4-FFF2-40B4-BE49-F238E27FC236}">
                  <a16:creationId xmlns:a16="http://schemas.microsoft.com/office/drawing/2014/main" id="{76E8EEA1-9AE3-44A4-A87A-3AAC84991A67}"/>
                </a:ext>
              </a:extLst>
            </p:cNvPr>
            <p:cNvCxnSpPr>
              <a:cxnSpLocks/>
            </p:cNvCxnSpPr>
            <p:nvPr/>
          </p:nvCxnSpPr>
          <p:spPr>
            <a:xfrm flipV="1">
              <a:off x="7723600" y="2141240"/>
              <a:ext cx="0" cy="151216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3" name="Gerader Verbinder 72">
              <a:extLst>
                <a:ext uri="{FF2B5EF4-FFF2-40B4-BE49-F238E27FC236}">
                  <a16:creationId xmlns:a16="http://schemas.microsoft.com/office/drawing/2014/main" id="{EE84E05D-5533-4852-8DBA-937F09D08141}"/>
                </a:ext>
              </a:extLst>
            </p:cNvPr>
            <p:cNvCxnSpPr>
              <a:cxnSpLocks/>
            </p:cNvCxnSpPr>
            <p:nvPr/>
          </p:nvCxnSpPr>
          <p:spPr>
            <a:xfrm flipH="1" flipV="1">
              <a:off x="8028400" y="1781200"/>
              <a:ext cx="13320" cy="187220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4" name="Gerader Verbinder 73">
              <a:extLst>
                <a:ext uri="{FF2B5EF4-FFF2-40B4-BE49-F238E27FC236}">
                  <a16:creationId xmlns:a16="http://schemas.microsoft.com/office/drawing/2014/main" id="{C72C5447-22C2-4130-A97B-DAC7CFCE28C5}"/>
                </a:ext>
              </a:extLst>
            </p:cNvPr>
            <p:cNvCxnSpPr>
              <a:cxnSpLocks/>
            </p:cNvCxnSpPr>
            <p:nvPr/>
          </p:nvCxnSpPr>
          <p:spPr>
            <a:xfrm flipH="1" flipV="1">
              <a:off x="8133398" y="1578070"/>
              <a:ext cx="39002" cy="2174329"/>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5" name="Gerader Verbinder 74">
              <a:extLst>
                <a:ext uri="{FF2B5EF4-FFF2-40B4-BE49-F238E27FC236}">
                  <a16:creationId xmlns:a16="http://schemas.microsoft.com/office/drawing/2014/main" id="{218DA1F8-D023-42C9-A287-951F6D3ABD8C}"/>
                </a:ext>
              </a:extLst>
            </p:cNvPr>
            <p:cNvCxnSpPr>
              <a:cxnSpLocks/>
            </p:cNvCxnSpPr>
            <p:nvPr/>
          </p:nvCxnSpPr>
          <p:spPr>
            <a:xfrm flipH="1">
              <a:off x="5989720" y="3752400"/>
              <a:ext cx="2160000" cy="0"/>
            </a:xfrm>
            <a:prstGeom prst="line">
              <a:avLst/>
            </a:prstGeom>
            <a:ln/>
          </p:spPr>
          <p:style>
            <a:lnRef idx="1">
              <a:schemeClr val="accent1"/>
            </a:lnRef>
            <a:fillRef idx="0">
              <a:schemeClr val="accent1"/>
            </a:fillRef>
            <a:effectRef idx="0">
              <a:schemeClr val="accent1"/>
            </a:effectRef>
            <a:fontRef idx="minor">
              <a:schemeClr val="tx1"/>
            </a:fontRef>
          </p:style>
        </p:cxnSp>
      </p:grpSp>
      <p:grpSp>
        <p:nvGrpSpPr>
          <p:cNvPr id="88" name="Gruppieren 87">
            <a:extLst>
              <a:ext uri="{FF2B5EF4-FFF2-40B4-BE49-F238E27FC236}">
                <a16:creationId xmlns:a16="http://schemas.microsoft.com/office/drawing/2014/main" id="{ADA2652E-A1EC-4E51-A996-2873112D0A67}"/>
              </a:ext>
            </a:extLst>
          </p:cNvPr>
          <p:cNvGrpSpPr/>
          <p:nvPr/>
        </p:nvGrpSpPr>
        <p:grpSpPr>
          <a:xfrm>
            <a:off x="5743548" y="4221088"/>
            <a:ext cx="1080000" cy="1080000"/>
            <a:chOff x="3132080" y="3861288"/>
            <a:chExt cx="2160000" cy="2160000"/>
          </a:xfrm>
        </p:grpSpPr>
        <p:cxnSp>
          <p:nvCxnSpPr>
            <p:cNvPr id="78" name="Gerader Verbinder 77">
              <a:extLst>
                <a:ext uri="{FF2B5EF4-FFF2-40B4-BE49-F238E27FC236}">
                  <a16:creationId xmlns:a16="http://schemas.microsoft.com/office/drawing/2014/main" id="{E445DE96-5A05-4326-891B-CB4EE74A1313}"/>
                </a:ext>
              </a:extLst>
            </p:cNvPr>
            <p:cNvCxnSpPr>
              <a:cxnSpLocks/>
            </p:cNvCxnSpPr>
            <p:nvPr/>
          </p:nvCxnSpPr>
          <p:spPr>
            <a:xfrm flipV="1">
              <a:off x="3132080" y="5661288"/>
              <a:ext cx="1259912" cy="36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79" name="Gerader Verbinder 78">
              <a:extLst>
                <a:ext uri="{FF2B5EF4-FFF2-40B4-BE49-F238E27FC236}">
                  <a16:creationId xmlns:a16="http://schemas.microsoft.com/office/drawing/2014/main" id="{CD9B09EE-9417-4116-BAD4-B343D3BC7138}"/>
                </a:ext>
              </a:extLst>
            </p:cNvPr>
            <p:cNvCxnSpPr>
              <a:cxnSpLocks/>
            </p:cNvCxnSpPr>
            <p:nvPr/>
          </p:nvCxnSpPr>
          <p:spPr>
            <a:xfrm flipV="1">
              <a:off x="4392080" y="4941288"/>
              <a:ext cx="720000" cy="72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0" name="Gerader Verbinder 79">
              <a:extLst>
                <a:ext uri="{FF2B5EF4-FFF2-40B4-BE49-F238E27FC236}">
                  <a16:creationId xmlns:a16="http://schemas.microsoft.com/office/drawing/2014/main" id="{5C45777F-CC06-4A88-8D03-DA0437A2BA44}"/>
                </a:ext>
              </a:extLst>
            </p:cNvPr>
            <p:cNvCxnSpPr>
              <a:cxnSpLocks/>
            </p:cNvCxnSpPr>
            <p:nvPr/>
          </p:nvCxnSpPr>
          <p:spPr>
            <a:xfrm flipV="1">
              <a:off x="5112080" y="3861288"/>
              <a:ext cx="180000" cy="108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1" name="Gerader Verbinder 80">
              <a:extLst>
                <a:ext uri="{FF2B5EF4-FFF2-40B4-BE49-F238E27FC236}">
                  <a16:creationId xmlns:a16="http://schemas.microsoft.com/office/drawing/2014/main" id="{73EF47E3-A801-45CC-89C3-540E27DDB19A}"/>
                </a:ext>
              </a:extLst>
            </p:cNvPr>
            <p:cNvCxnSpPr>
              <a:cxnSpLocks/>
            </p:cNvCxnSpPr>
            <p:nvPr/>
          </p:nvCxnSpPr>
          <p:spPr>
            <a:xfrm flipV="1">
              <a:off x="3527896" y="5661288"/>
              <a:ext cx="0" cy="189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2" name="Gerader Verbinder 81">
              <a:extLst>
                <a:ext uri="{FF2B5EF4-FFF2-40B4-BE49-F238E27FC236}">
                  <a16:creationId xmlns:a16="http://schemas.microsoft.com/office/drawing/2014/main" id="{121646FD-8E33-4E16-ACCD-C90ECFBF2335}"/>
                </a:ext>
              </a:extLst>
            </p:cNvPr>
            <p:cNvCxnSpPr>
              <a:cxnSpLocks/>
            </p:cNvCxnSpPr>
            <p:nvPr/>
          </p:nvCxnSpPr>
          <p:spPr>
            <a:xfrm flipV="1">
              <a:off x="3815928" y="5418240"/>
              <a:ext cx="0" cy="36004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3" name="Gerader Verbinder 82">
              <a:extLst>
                <a:ext uri="{FF2B5EF4-FFF2-40B4-BE49-F238E27FC236}">
                  <a16:creationId xmlns:a16="http://schemas.microsoft.com/office/drawing/2014/main" id="{6BFEA3F1-6252-415E-8D74-B2E089AA1611}"/>
                </a:ext>
              </a:extLst>
            </p:cNvPr>
            <p:cNvCxnSpPr>
              <a:cxnSpLocks/>
            </p:cNvCxnSpPr>
            <p:nvPr/>
          </p:nvCxnSpPr>
          <p:spPr>
            <a:xfrm flipV="1">
              <a:off x="4103960" y="5157232"/>
              <a:ext cx="0" cy="504056"/>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4" name="Gerader Verbinder 83">
              <a:extLst>
                <a:ext uri="{FF2B5EF4-FFF2-40B4-BE49-F238E27FC236}">
                  <a16:creationId xmlns:a16="http://schemas.microsoft.com/office/drawing/2014/main" id="{C5FF9DDC-4062-4DEB-B64E-6E24C2EB0B23}"/>
                </a:ext>
              </a:extLst>
            </p:cNvPr>
            <p:cNvCxnSpPr>
              <a:cxnSpLocks/>
            </p:cNvCxnSpPr>
            <p:nvPr/>
          </p:nvCxnSpPr>
          <p:spPr>
            <a:xfrm flipV="1">
              <a:off x="4391992" y="4842176"/>
              <a:ext cx="16768"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5" name="Gerader Verbinder 84">
              <a:extLst>
                <a:ext uri="{FF2B5EF4-FFF2-40B4-BE49-F238E27FC236}">
                  <a16:creationId xmlns:a16="http://schemas.microsoft.com/office/drawing/2014/main" id="{FAB16491-EA5E-455C-A666-1BA4636D7EAE}"/>
                </a:ext>
              </a:extLst>
            </p:cNvPr>
            <p:cNvCxnSpPr>
              <a:cxnSpLocks/>
            </p:cNvCxnSpPr>
            <p:nvPr/>
          </p:nvCxnSpPr>
          <p:spPr>
            <a:xfrm flipV="1">
              <a:off x="4713560" y="4554144"/>
              <a:ext cx="0"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6" name="Gerader Verbinder 85">
              <a:extLst>
                <a:ext uri="{FF2B5EF4-FFF2-40B4-BE49-F238E27FC236}">
                  <a16:creationId xmlns:a16="http://schemas.microsoft.com/office/drawing/2014/main" id="{38675305-C8EE-4894-B14B-54BB6657A15F}"/>
                </a:ext>
              </a:extLst>
            </p:cNvPr>
            <p:cNvCxnSpPr>
              <a:cxnSpLocks/>
            </p:cNvCxnSpPr>
            <p:nvPr/>
          </p:nvCxnSpPr>
          <p:spPr>
            <a:xfrm flipV="1">
              <a:off x="5018360" y="4221128"/>
              <a:ext cx="0" cy="72016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87" name="Gerader Verbinder 86">
              <a:extLst>
                <a:ext uri="{FF2B5EF4-FFF2-40B4-BE49-F238E27FC236}">
                  <a16:creationId xmlns:a16="http://schemas.microsoft.com/office/drawing/2014/main" id="{8E049F33-39BB-4ACB-8E3E-6D7BC268F3B6}"/>
                </a:ext>
              </a:extLst>
            </p:cNvPr>
            <p:cNvCxnSpPr/>
            <p:nvPr/>
          </p:nvCxnSpPr>
          <p:spPr>
            <a:xfrm flipV="1">
              <a:off x="3132080" y="3861288"/>
              <a:ext cx="2160000" cy="2160000"/>
            </a:xfrm>
            <a:prstGeom prst="line">
              <a:avLst/>
            </a:prstGeom>
          </p:spPr>
          <p:style>
            <a:lnRef idx="1">
              <a:schemeClr val="accent2"/>
            </a:lnRef>
            <a:fillRef idx="0">
              <a:schemeClr val="accent2"/>
            </a:fillRef>
            <a:effectRef idx="0">
              <a:schemeClr val="accent2"/>
            </a:effectRef>
            <a:fontRef idx="minor">
              <a:schemeClr val="tx1"/>
            </a:fontRef>
          </p:style>
        </p:cxnSp>
      </p:grpSp>
      <p:cxnSp>
        <p:nvCxnSpPr>
          <p:cNvPr id="90" name="Gerader Verbinder 89">
            <a:extLst>
              <a:ext uri="{FF2B5EF4-FFF2-40B4-BE49-F238E27FC236}">
                <a16:creationId xmlns:a16="http://schemas.microsoft.com/office/drawing/2014/main" id="{0EBA4678-5271-4B30-AD20-F323DA35EAE2}"/>
              </a:ext>
            </a:extLst>
          </p:cNvPr>
          <p:cNvCxnSpPr>
            <a:cxnSpLocks/>
          </p:cNvCxnSpPr>
          <p:nvPr/>
        </p:nvCxnSpPr>
        <p:spPr>
          <a:xfrm flipV="1">
            <a:off x="5106288" y="5371815"/>
            <a:ext cx="2592288" cy="46307"/>
          </a:xfrm>
          <a:prstGeom prst="line">
            <a:avLst/>
          </a:prstGeom>
        </p:spPr>
        <p:style>
          <a:lnRef idx="1">
            <a:schemeClr val="dk1"/>
          </a:lnRef>
          <a:fillRef idx="0">
            <a:schemeClr val="dk1"/>
          </a:fillRef>
          <a:effectRef idx="0">
            <a:schemeClr val="dk1"/>
          </a:effectRef>
          <a:fontRef idx="minor">
            <a:schemeClr val="tx1"/>
          </a:fontRef>
        </p:style>
      </p:cxnSp>
      <p:grpSp>
        <p:nvGrpSpPr>
          <p:cNvPr id="96" name="Gruppieren 95">
            <a:extLst>
              <a:ext uri="{FF2B5EF4-FFF2-40B4-BE49-F238E27FC236}">
                <a16:creationId xmlns:a16="http://schemas.microsoft.com/office/drawing/2014/main" id="{41B0A819-2ADE-4607-9D5E-AD90B9443F92}"/>
              </a:ext>
            </a:extLst>
          </p:cNvPr>
          <p:cNvGrpSpPr/>
          <p:nvPr/>
        </p:nvGrpSpPr>
        <p:grpSpPr>
          <a:xfrm>
            <a:off x="3906836" y="570734"/>
            <a:ext cx="4378329" cy="3642863"/>
            <a:chOff x="1838104" y="720000"/>
            <a:chExt cx="3561896" cy="3152504"/>
          </a:xfrm>
        </p:grpSpPr>
        <p:cxnSp>
          <p:nvCxnSpPr>
            <p:cNvPr id="6" name="Gerade Verbindung mit Pfeil 5">
              <a:extLst>
                <a:ext uri="{FF2B5EF4-FFF2-40B4-BE49-F238E27FC236}">
                  <a16:creationId xmlns:a16="http://schemas.microsoft.com/office/drawing/2014/main" id="{0068E350-41D7-415D-8F84-76D0E3770C7E}"/>
                </a:ext>
              </a:extLst>
            </p:cNvPr>
            <p:cNvCxnSpPr>
              <a:cxnSpLocks/>
            </p:cNvCxnSpPr>
            <p:nvPr/>
          </p:nvCxnSpPr>
          <p:spPr>
            <a:xfrm flipV="1">
              <a:off x="2520000" y="720000"/>
              <a:ext cx="0" cy="288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7306A567-585F-4770-8DC6-EF78410814F1}"/>
                </a:ext>
              </a:extLst>
            </p:cNvPr>
            <p:cNvCxnSpPr>
              <a:cxnSpLocks/>
            </p:cNvCxnSpPr>
            <p:nvPr/>
          </p:nvCxnSpPr>
          <p:spPr>
            <a:xfrm>
              <a:off x="2520000" y="3600000"/>
              <a:ext cx="28800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17275ADF-4D03-4996-BCD4-577BB3F65398}"/>
                </a:ext>
              </a:extLst>
            </p:cNvPr>
            <p:cNvCxnSpPr/>
            <p:nvPr/>
          </p:nvCxnSpPr>
          <p:spPr>
            <a:xfrm flipV="1">
              <a:off x="2520000" y="1440000"/>
              <a:ext cx="2160000" cy="21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FE476E29-6DE4-48BE-A3C6-9A1EA1C8ACC4}"/>
                </a:ext>
              </a:extLst>
            </p:cNvPr>
            <p:cNvCxnSpPr>
              <a:cxnSpLocks/>
            </p:cNvCxnSpPr>
            <p:nvPr/>
          </p:nvCxnSpPr>
          <p:spPr>
            <a:xfrm flipV="1">
              <a:off x="2520000" y="3240000"/>
              <a:ext cx="1259912" cy="36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8" name="Gerader Verbinder 17">
              <a:extLst>
                <a:ext uri="{FF2B5EF4-FFF2-40B4-BE49-F238E27FC236}">
                  <a16:creationId xmlns:a16="http://schemas.microsoft.com/office/drawing/2014/main" id="{28192C2A-E4F4-459D-8887-83D5DF02028D}"/>
                </a:ext>
              </a:extLst>
            </p:cNvPr>
            <p:cNvCxnSpPr>
              <a:cxnSpLocks/>
            </p:cNvCxnSpPr>
            <p:nvPr/>
          </p:nvCxnSpPr>
          <p:spPr>
            <a:xfrm flipV="1">
              <a:off x="3780000" y="2520000"/>
              <a:ext cx="720000" cy="72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0" name="Gerader Verbinder 19">
              <a:extLst>
                <a:ext uri="{FF2B5EF4-FFF2-40B4-BE49-F238E27FC236}">
                  <a16:creationId xmlns:a16="http://schemas.microsoft.com/office/drawing/2014/main" id="{FE06408D-B397-4AA3-98F5-E7A145E31890}"/>
                </a:ext>
              </a:extLst>
            </p:cNvPr>
            <p:cNvCxnSpPr>
              <a:cxnSpLocks/>
            </p:cNvCxnSpPr>
            <p:nvPr/>
          </p:nvCxnSpPr>
          <p:spPr>
            <a:xfrm flipV="1">
              <a:off x="4500000" y="1440000"/>
              <a:ext cx="180000" cy="1080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4" name="Gerader Verbinder 23">
              <a:extLst>
                <a:ext uri="{FF2B5EF4-FFF2-40B4-BE49-F238E27FC236}">
                  <a16:creationId xmlns:a16="http://schemas.microsoft.com/office/drawing/2014/main" id="{ECCDA7D6-C7BA-497F-8535-62604916A863}"/>
                </a:ext>
              </a:extLst>
            </p:cNvPr>
            <p:cNvCxnSpPr>
              <a:cxnSpLocks/>
            </p:cNvCxnSpPr>
            <p:nvPr/>
          </p:nvCxnSpPr>
          <p:spPr>
            <a:xfrm flipV="1">
              <a:off x="2915816" y="3240000"/>
              <a:ext cx="0" cy="18900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7" name="Gerader Verbinder 26">
              <a:extLst>
                <a:ext uri="{FF2B5EF4-FFF2-40B4-BE49-F238E27FC236}">
                  <a16:creationId xmlns:a16="http://schemas.microsoft.com/office/drawing/2014/main" id="{7156D152-72C4-4570-9758-52E9045F3DB0}"/>
                </a:ext>
              </a:extLst>
            </p:cNvPr>
            <p:cNvCxnSpPr>
              <a:cxnSpLocks/>
            </p:cNvCxnSpPr>
            <p:nvPr/>
          </p:nvCxnSpPr>
          <p:spPr>
            <a:xfrm flipV="1">
              <a:off x="3059832" y="3140968"/>
              <a:ext cx="0" cy="36004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44A484F6-D7D6-4AAE-91E7-873143CCAE2C}"/>
                </a:ext>
              </a:extLst>
            </p:cNvPr>
            <p:cNvCxnSpPr>
              <a:cxnSpLocks/>
            </p:cNvCxnSpPr>
            <p:nvPr/>
          </p:nvCxnSpPr>
          <p:spPr>
            <a:xfrm flipV="1">
              <a:off x="3203848" y="2996952"/>
              <a:ext cx="0" cy="36004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29" name="Gerader Verbinder 28">
              <a:extLst>
                <a:ext uri="{FF2B5EF4-FFF2-40B4-BE49-F238E27FC236}">
                  <a16:creationId xmlns:a16="http://schemas.microsoft.com/office/drawing/2014/main" id="{8360C152-D33E-4A7B-9F89-A6B396826AA9}"/>
                </a:ext>
              </a:extLst>
            </p:cNvPr>
            <p:cNvCxnSpPr>
              <a:cxnSpLocks/>
            </p:cNvCxnSpPr>
            <p:nvPr/>
          </p:nvCxnSpPr>
          <p:spPr>
            <a:xfrm flipV="1">
              <a:off x="3356248" y="2852936"/>
              <a:ext cx="0" cy="648072"/>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4D448C3C-AE43-4988-AF14-640C88FDA980}"/>
                </a:ext>
              </a:extLst>
            </p:cNvPr>
            <p:cNvCxnSpPr>
              <a:cxnSpLocks/>
            </p:cNvCxnSpPr>
            <p:nvPr/>
          </p:nvCxnSpPr>
          <p:spPr>
            <a:xfrm flipV="1">
              <a:off x="3491880" y="2735944"/>
              <a:ext cx="0" cy="504056"/>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1" name="Gerader Verbinder 30">
              <a:extLst>
                <a:ext uri="{FF2B5EF4-FFF2-40B4-BE49-F238E27FC236}">
                  <a16:creationId xmlns:a16="http://schemas.microsoft.com/office/drawing/2014/main" id="{B852835E-87E9-4156-AB0F-FDCE6D882D9B}"/>
                </a:ext>
              </a:extLst>
            </p:cNvPr>
            <p:cNvCxnSpPr>
              <a:cxnSpLocks/>
            </p:cNvCxnSpPr>
            <p:nvPr/>
          </p:nvCxnSpPr>
          <p:spPr>
            <a:xfrm flipV="1">
              <a:off x="3644280" y="2564904"/>
              <a:ext cx="0" cy="936104"/>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68F79A90-0937-4FCF-A75C-41F24210631C}"/>
                </a:ext>
              </a:extLst>
            </p:cNvPr>
            <p:cNvCxnSpPr>
              <a:cxnSpLocks/>
            </p:cNvCxnSpPr>
            <p:nvPr/>
          </p:nvCxnSpPr>
          <p:spPr>
            <a:xfrm flipV="1">
              <a:off x="3779912" y="2420888"/>
              <a:ext cx="16768"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3" name="Gerader Verbinder 32">
              <a:extLst>
                <a:ext uri="{FF2B5EF4-FFF2-40B4-BE49-F238E27FC236}">
                  <a16:creationId xmlns:a16="http://schemas.microsoft.com/office/drawing/2014/main" id="{856A1C2F-79F4-4F06-982A-74AA51DF59E3}"/>
                </a:ext>
              </a:extLst>
            </p:cNvPr>
            <p:cNvCxnSpPr>
              <a:cxnSpLocks/>
            </p:cNvCxnSpPr>
            <p:nvPr/>
          </p:nvCxnSpPr>
          <p:spPr>
            <a:xfrm flipV="1">
              <a:off x="3949080" y="2276872"/>
              <a:ext cx="0" cy="1224136"/>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726F3E54-6C83-4C2C-9A86-E10536BB83B7}"/>
                </a:ext>
              </a:extLst>
            </p:cNvPr>
            <p:cNvCxnSpPr>
              <a:cxnSpLocks/>
            </p:cNvCxnSpPr>
            <p:nvPr/>
          </p:nvCxnSpPr>
          <p:spPr>
            <a:xfrm flipV="1">
              <a:off x="4101480" y="2132856"/>
              <a:ext cx="0" cy="72008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5" name="Gerader Verbinder 34">
              <a:extLst>
                <a:ext uri="{FF2B5EF4-FFF2-40B4-BE49-F238E27FC236}">
                  <a16:creationId xmlns:a16="http://schemas.microsoft.com/office/drawing/2014/main" id="{15C67A9A-2E07-4CBF-85B2-039255444FA0}"/>
                </a:ext>
              </a:extLst>
            </p:cNvPr>
            <p:cNvCxnSpPr>
              <a:cxnSpLocks/>
            </p:cNvCxnSpPr>
            <p:nvPr/>
          </p:nvCxnSpPr>
          <p:spPr>
            <a:xfrm flipV="1">
              <a:off x="4253880" y="1988840"/>
              <a:ext cx="0" cy="151216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A350520D-E168-4692-8678-5DB7BFC57644}"/>
                </a:ext>
              </a:extLst>
            </p:cNvPr>
            <p:cNvCxnSpPr>
              <a:cxnSpLocks/>
            </p:cNvCxnSpPr>
            <p:nvPr/>
          </p:nvCxnSpPr>
          <p:spPr>
            <a:xfrm flipV="1">
              <a:off x="4406280" y="1799840"/>
              <a:ext cx="0" cy="72016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7" name="Gerader Verbinder 36">
              <a:extLst>
                <a:ext uri="{FF2B5EF4-FFF2-40B4-BE49-F238E27FC236}">
                  <a16:creationId xmlns:a16="http://schemas.microsoft.com/office/drawing/2014/main" id="{ECDDB25D-F413-4CA2-9315-F631D6C96B6A}"/>
                </a:ext>
              </a:extLst>
            </p:cNvPr>
            <p:cNvCxnSpPr>
              <a:cxnSpLocks/>
            </p:cNvCxnSpPr>
            <p:nvPr/>
          </p:nvCxnSpPr>
          <p:spPr>
            <a:xfrm flipH="1" flipV="1">
              <a:off x="4558680" y="1628800"/>
              <a:ext cx="13320" cy="187220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59" name="Gerader Verbinder 58">
              <a:extLst>
                <a:ext uri="{FF2B5EF4-FFF2-40B4-BE49-F238E27FC236}">
                  <a16:creationId xmlns:a16="http://schemas.microsoft.com/office/drawing/2014/main" id="{6CD28124-463C-4EBB-85C9-ED175D828D85}"/>
                </a:ext>
              </a:extLst>
            </p:cNvPr>
            <p:cNvCxnSpPr>
              <a:cxnSpLocks/>
            </p:cNvCxnSpPr>
            <p:nvPr/>
          </p:nvCxnSpPr>
          <p:spPr>
            <a:xfrm>
              <a:off x="2520000" y="1440000"/>
              <a:ext cx="216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D7AD102E-B1A3-4CB2-8E94-16A54EA89916}"/>
                </a:ext>
              </a:extLst>
            </p:cNvPr>
            <p:cNvCxnSpPr>
              <a:cxnSpLocks/>
            </p:cNvCxnSpPr>
            <p:nvPr/>
          </p:nvCxnSpPr>
          <p:spPr>
            <a:xfrm flipH="1" flipV="1">
              <a:off x="4663678" y="1425670"/>
              <a:ext cx="39002" cy="2174329"/>
            </a:xfrm>
            <a:prstGeom prst="line">
              <a:avLst/>
            </a:prstGeom>
            <a:ln/>
          </p:spPr>
          <p:style>
            <a:lnRef idx="1">
              <a:schemeClr val="accent1"/>
            </a:lnRef>
            <a:fillRef idx="0">
              <a:schemeClr val="accent1"/>
            </a:fillRef>
            <a:effectRef idx="0">
              <a:schemeClr val="accent1"/>
            </a:effectRef>
            <a:fontRef idx="minor">
              <a:schemeClr val="tx1"/>
            </a:fontRef>
          </p:style>
        </p:cxnSp>
        <p:sp>
          <p:nvSpPr>
            <p:cNvPr id="92" name="Textfeld 91">
              <a:extLst>
                <a:ext uri="{FF2B5EF4-FFF2-40B4-BE49-F238E27FC236}">
                  <a16:creationId xmlns:a16="http://schemas.microsoft.com/office/drawing/2014/main" id="{77D6B74E-C9BC-428C-A40F-6635BF78F440}"/>
                </a:ext>
              </a:extLst>
            </p:cNvPr>
            <p:cNvSpPr txBox="1"/>
            <p:nvPr/>
          </p:nvSpPr>
          <p:spPr>
            <a:xfrm>
              <a:off x="1838104" y="1259468"/>
              <a:ext cx="588405" cy="319617"/>
            </a:xfrm>
            <a:prstGeom prst="rect">
              <a:avLst/>
            </a:prstGeom>
            <a:noFill/>
          </p:spPr>
          <p:txBody>
            <a:bodyPr wrap="none" rtlCol="0">
              <a:spAutoFit/>
            </a:bodyPr>
            <a:lstStyle/>
            <a:p>
              <a:r>
                <a:rPr lang="de-DE" dirty="0"/>
                <a:t>100%</a:t>
              </a:r>
            </a:p>
          </p:txBody>
        </p:sp>
        <p:sp>
          <p:nvSpPr>
            <p:cNvPr id="93" name="Textfeld 92">
              <a:extLst>
                <a:ext uri="{FF2B5EF4-FFF2-40B4-BE49-F238E27FC236}">
                  <a16:creationId xmlns:a16="http://schemas.microsoft.com/office/drawing/2014/main" id="{969DEE0C-AEE9-4029-A6DE-7886A3755CBF}"/>
                </a:ext>
              </a:extLst>
            </p:cNvPr>
            <p:cNvSpPr txBox="1"/>
            <p:nvPr/>
          </p:nvSpPr>
          <p:spPr>
            <a:xfrm>
              <a:off x="4422885" y="3552887"/>
              <a:ext cx="588405" cy="319617"/>
            </a:xfrm>
            <a:prstGeom prst="rect">
              <a:avLst/>
            </a:prstGeom>
            <a:noFill/>
          </p:spPr>
          <p:txBody>
            <a:bodyPr wrap="none" rtlCol="0">
              <a:spAutoFit/>
            </a:bodyPr>
            <a:lstStyle/>
            <a:p>
              <a:r>
                <a:rPr lang="de-DE" dirty="0"/>
                <a:t>100%</a:t>
              </a:r>
            </a:p>
          </p:txBody>
        </p:sp>
        <p:sp>
          <p:nvSpPr>
            <p:cNvPr id="94" name="Textfeld 93">
              <a:extLst>
                <a:ext uri="{FF2B5EF4-FFF2-40B4-BE49-F238E27FC236}">
                  <a16:creationId xmlns:a16="http://schemas.microsoft.com/office/drawing/2014/main" id="{8F2BCC98-8D4F-43CC-8F1E-AF531F5D37F4}"/>
                </a:ext>
              </a:extLst>
            </p:cNvPr>
            <p:cNvSpPr txBox="1"/>
            <p:nvPr/>
          </p:nvSpPr>
          <p:spPr>
            <a:xfrm>
              <a:off x="3099681" y="1999979"/>
              <a:ext cx="820532" cy="319617"/>
            </a:xfrm>
            <a:prstGeom prst="rect">
              <a:avLst/>
            </a:prstGeom>
            <a:noFill/>
          </p:spPr>
          <p:txBody>
            <a:bodyPr wrap="none" rtlCol="0">
              <a:spAutoFit/>
            </a:bodyPr>
            <a:lstStyle/>
            <a:p>
              <a:r>
                <a:rPr lang="de-DE" sz="1800"/>
                <a:t>45°-Line</a:t>
              </a:r>
              <a:endParaRPr lang="de-DE" dirty="0">
                <a:solidFill>
                  <a:schemeClr val="accent1"/>
                </a:solidFill>
              </a:endParaRPr>
            </a:p>
          </p:txBody>
        </p:sp>
        <p:sp>
          <p:nvSpPr>
            <p:cNvPr id="95" name="Textfeld 94">
              <a:extLst>
                <a:ext uri="{FF2B5EF4-FFF2-40B4-BE49-F238E27FC236}">
                  <a16:creationId xmlns:a16="http://schemas.microsoft.com/office/drawing/2014/main" id="{E5400D9C-D016-4311-9D24-F34CF5D3F663}"/>
                </a:ext>
              </a:extLst>
            </p:cNvPr>
            <p:cNvSpPr txBox="1"/>
            <p:nvPr/>
          </p:nvSpPr>
          <p:spPr>
            <a:xfrm>
              <a:off x="4277378" y="2644291"/>
              <a:ext cx="264991" cy="319617"/>
            </a:xfrm>
            <a:prstGeom prst="rect">
              <a:avLst/>
            </a:prstGeom>
            <a:noFill/>
          </p:spPr>
          <p:txBody>
            <a:bodyPr wrap="none" rtlCol="0">
              <a:spAutoFit/>
            </a:bodyPr>
            <a:lstStyle/>
            <a:p>
              <a:r>
                <a:rPr lang="de-DE" dirty="0">
                  <a:solidFill>
                    <a:srgbClr val="C00000"/>
                  </a:solidFill>
                </a:rPr>
                <a:t>L</a:t>
              </a:r>
            </a:p>
          </p:txBody>
        </p:sp>
      </p:grpSp>
      <p:sp>
        <p:nvSpPr>
          <p:cNvPr id="2" name="Rechteck 1">
            <a:extLst>
              <a:ext uri="{FF2B5EF4-FFF2-40B4-BE49-F238E27FC236}">
                <a16:creationId xmlns:a16="http://schemas.microsoft.com/office/drawing/2014/main" id="{078D8F11-74A2-3D8B-D02A-24BEB35EB3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02147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Calculation of the Gini-coefficient</a:t>
            </a:r>
            <a:endParaRPr lang="de-DE" sz="3200"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0855C1F-2545-4E14-B8FA-0582DFDB53CE}"/>
                  </a:ext>
                </a:extLst>
              </p:cNvPr>
              <p:cNvSpPr txBox="1"/>
              <p:nvPr/>
            </p:nvSpPr>
            <p:spPr>
              <a:xfrm>
                <a:off x="1533830" y="692696"/>
                <a:ext cx="7935290" cy="465554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𝐺𝐾</m:t>
                      </m:r>
                      <m:r>
                        <a:rPr lang="de-DE" sz="2400" i="1">
                          <a:latin typeface="Cambria Math" panose="02040503050406030204" pitchFamily="18" charset="0"/>
                        </a:rPr>
                        <m:t>=1−</m:t>
                      </m:r>
                      <m:nary>
                        <m:naryPr>
                          <m:chr m:val="∑"/>
                          <m:ctrlPr>
                            <a:rPr lang="de-DE" sz="2400" i="1">
                              <a:latin typeface="Cambria Math" panose="02040503050406030204" pitchFamily="18" charset="0"/>
                            </a:rPr>
                          </m:ctrlPr>
                        </m:naryPr>
                        <m:sub>
                          <m:r>
                            <m:rPr>
                              <m:brk m:alnAt="23"/>
                            </m:rPr>
                            <a:rPr lang="de-DE" sz="2400" i="1">
                              <a:latin typeface="Cambria Math" panose="02040503050406030204" pitchFamily="18" charset="0"/>
                            </a:rPr>
                            <m:t>𝑖</m:t>
                          </m:r>
                          <m:r>
                            <a:rPr lang="de-DE" sz="2400" i="1">
                              <a:latin typeface="Cambria Math" panose="02040503050406030204" pitchFamily="18" charset="0"/>
                            </a:rPr>
                            <m:t>=1</m:t>
                          </m:r>
                        </m:sub>
                        <m:sup>
                          <m:r>
                            <a:rPr lang="de-DE" sz="2400" i="1">
                              <a:latin typeface="Cambria Math" panose="02040503050406030204" pitchFamily="18" charset="0"/>
                            </a:rPr>
                            <m:t>𝑛</m:t>
                          </m:r>
                        </m:sup>
                        <m:e>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𝐹</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𝐹</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𝐺</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𝐺</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e>
                      </m:nary>
                    </m:oMath>
                  </m:oMathPara>
                </a14:m>
                <a:endParaRPr lang="de-DE" sz="2400" dirty="0"/>
              </a:p>
              <a:p>
                <a:endParaRPr lang="de-DE" sz="2400" dirty="0"/>
              </a:p>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          =−1+</m:t>
                      </m:r>
                      <m:nary>
                        <m:naryPr>
                          <m:chr m:val="∑"/>
                          <m:ctrlPr>
                            <a:rPr lang="de-DE" sz="2400" i="1">
                              <a:latin typeface="Cambria Math" panose="02040503050406030204" pitchFamily="18" charset="0"/>
                            </a:rPr>
                          </m:ctrlPr>
                        </m:naryPr>
                        <m:sub>
                          <m:r>
                            <m:rPr>
                              <m:brk m:alnAt="23"/>
                            </m:rPr>
                            <a:rPr lang="de-DE" sz="2400" i="1">
                              <a:latin typeface="Cambria Math" panose="02040503050406030204" pitchFamily="18" charset="0"/>
                            </a:rPr>
                            <m:t>𝑖</m:t>
                          </m:r>
                          <m:r>
                            <a:rPr lang="de-DE" sz="2400" i="1">
                              <a:latin typeface="Cambria Math" panose="02040503050406030204" pitchFamily="18" charset="0"/>
                            </a:rPr>
                            <m:t>=1</m:t>
                          </m:r>
                        </m:sub>
                        <m:sup>
                          <m:r>
                            <a:rPr lang="de-DE" sz="2400" i="1">
                              <a:latin typeface="Cambria Math" panose="02040503050406030204" pitchFamily="18" charset="0"/>
                            </a:rPr>
                            <m:t>𝑛</m:t>
                          </m:r>
                        </m:sup>
                        <m:e>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𝐹</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𝐹</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m:t>
                              </m:r>
                              <m:r>
                                <a:rPr lang="de-DE" sz="2400" i="1">
                                  <a:latin typeface="Cambria Math" panose="02040503050406030204" pitchFamily="18" charset="0"/>
                                </a:rPr>
                                <m:t>𝐺</m:t>
                              </m:r>
                            </m:e>
                            <m:sub>
                              <m:r>
                                <a:rPr lang="de-DE" sz="2400" i="1">
                                  <a:latin typeface="Cambria Math" panose="02040503050406030204" pitchFamily="18" charset="0"/>
                                </a:rPr>
                                <m:t>𝑖</m:t>
                              </m:r>
                            </m:sub>
                          </m:sSub>
                          <m:r>
                            <a:rPr lang="de-DE" sz="2400" i="1">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𝐺</m:t>
                              </m:r>
                            </m:e>
                            <m:sub>
                              <m:r>
                                <a:rPr lang="de-DE" sz="2400" i="1">
                                  <a:latin typeface="Cambria Math" panose="02040503050406030204" pitchFamily="18" charset="0"/>
                                </a:rPr>
                                <m:t>𝑖</m:t>
                              </m:r>
                              <m:r>
                                <a:rPr lang="de-DE" sz="2400" i="1">
                                  <a:latin typeface="Cambria Math" panose="02040503050406030204" pitchFamily="18" charset="0"/>
                                </a:rPr>
                                <m:t>−1</m:t>
                              </m:r>
                            </m:sub>
                          </m:sSub>
                          <m:r>
                            <a:rPr lang="de-DE" sz="2400" i="1">
                              <a:latin typeface="Cambria Math" panose="02040503050406030204" pitchFamily="18" charset="0"/>
                            </a:rPr>
                            <m:t>)</m:t>
                          </m:r>
                        </m:e>
                      </m:nary>
                    </m:oMath>
                  </m:oMathPara>
                </a14:m>
                <a:endParaRPr lang="de-DE" sz="2400" dirty="0"/>
              </a:p>
              <a:p>
                <a:r>
                  <a:rPr lang="de-DE" sz="2400"/>
                  <a:t>                                                                                                        with </a:t>
                </a:r>
                <a:r>
                  <a:rPr lang="de-DE" sz="2400" dirty="0"/>
                  <a:t>F</a:t>
                </a:r>
                <a:r>
                  <a:rPr lang="de-DE" sz="2400" baseline="-25000" dirty="0"/>
                  <a:t>0</a:t>
                </a:r>
                <a:r>
                  <a:rPr lang="de-DE" sz="2400" dirty="0"/>
                  <a:t>=G</a:t>
                </a:r>
                <a:r>
                  <a:rPr lang="de-DE" sz="2400" baseline="-25000" dirty="0"/>
                  <a:t>0</a:t>
                </a:r>
                <a:r>
                  <a:rPr lang="de-DE" sz="2400" dirty="0"/>
                  <a:t>=0</a:t>
                </a:r>
                <a:endParaRPr lang="de-DE" sz="2400" baseline="-25000" dirty="0"/>
              </a:p>
              <a:p>
                <a:endParaRPr lang="de-DE" sz="2400" dirty="0"/>
              </a:p>
              <a:p>
                <a:r>
                  <a:rPr lang="de-DE" sz="2400"/>
                  <a:t> </a:t>
                </a:r>
                <a:r>
                  <a:rPr lang="de-DE" sz="2400" b="1" u="sng"/>
                  <a:t>Properties:</a:t>
                </a:r>
                <a:endParaRPr lang="de-DE" sz="2400" b="1" u="sng" dirty="0"/>
              </a:p>
              <a:p>
                <a:endParaRPr lang="de-DE" sz="2400" dirty="0"/>
              </a:p>
              <a:p>
                <a:pPr marL="342900" indent="-342900">
                  <a:buFont typeface="Arial" panose="020B0604020202020204" pitchFamily="34" charset="0"/>
                  <a:buChar char="•"/>
                </a:pPr>
                <a:r>
                  <a:rPr lang="de-DE" sz="2400"/>
                  <a:t>The Gini-coefficient lies between </a:t>
                </a:r>
                <a:r>
                  <a:rPr lang="de-DE" sz="2400" b="1"/>
                  <a:t>0</a:t>
                </a:r>
                <a:r>
                  <a:rPr lang="de-DE" sz="2400"/>
                  <a:t> </a:t>
                </a:r>
                <a:r>
                  <a:rPr lang="de-DE" sz="2400" dirty="0"/>
                  <a:t>und </a:t>
                </a:r>
                <a:r>
                  <a:rPr lang="de-DE" sz="2400" b="1" dirty="0"/>
                  <a:t>1</a:t>
                </a:r>
              </a:p>
              <a:p>
                <a:pPr marL="342900" indent="-342900">
                  <a:buFont typeface="Arial" panose="020B0604020202020204" pitchFamily="34" charset="0"/>
                  <a:buChar char="•"/>
                </a:pPr>
                <a:r>
                  <a:rPr lang="de-DE" sz="2400"/>
                  <a:t>For the uniform distribution we have </a:t>
                </a:r>
                <a:r>
                  <a:rPr lang="de-DE" sz="2400" b="1"/>
                  <a:t>GC=</a:t>
                </a:r>
                <a:r>
                  <a:rPr lang="de-DE" sz="2400" b="1" dirty="0"/>
                  <a:t>0</a:t>
                </a:r>
              </a:p>
              <a:p>
                <a:pPr marL="342900" indent="-342900">
                  <a:buFont typeface="Arial" panose="020B0604020202020204" pitchFamily="34" charset="0"/>
                  <a:buChar char="•"/>
                </a:pPr>
                <a:r>
                  <a:rPr lang="de-DE" sz="2400"/>
                  <a:t>If total income is concentrated at one person we have </a:t>
                </a:r>
                <a:r>
                  <a:rPr lang="de-DE" sz="2400" b="1"/>
                  <a:t>GC</a:t>
                </a:r>
                <a:r>
                  <a:rPr lang="de-DE" sz="2400" b="1" baseline="-25000"/>
                  <a:t>max</a:t>
                </a:r>
                <a:r>
                  <a:rPr lang="de-DE" sz="2400" b="1" dirty="0"/>
                  <a:t>=(n-1</a:t>
                </a:r>
                <a:r>
                  <a:rPr lang="de-DE" sz="2400" b="1"/>
                  <a:t>)/n </a:t>
                </a:r>
                <a:r>
                  <a:rPr lang="de-DE" sz="2400"/>
                  <a:t>which tends to 1, if n is large</a:t>
                </a:r>
                <a:r>
                  <a:rPr lang="de-DE" sz="2400" b="1"/>
                  <a:t> </a:t>
                </a:r>
                <a:endParaRPr lang="de-DE" sz="2400" b="1" dirty="0"/>
              </a:p>
            </p:txBody>
          </p:sp>
        </mc:Choice>
        <mc:Fallback xmlns="">
          <p:sp>
            <p:nvSpPr>
              <p:cNvPr id="5" name="Textfeld 4">
                <a:extLst>
                  <a:ext uri="{FF2B5EF4-FFF2-40B4-BE49-F238E27FC236}">
                    <a16:creationId xmlns:a16="http://schemas.microsoft.com/office/drawing/2014/main" id="{30855C1F-2545-4E14-B8FA-0582DFDB53CE}"/>
                  </a:ext>
                </a:extLst>
              </p:cNvPr>
              <p:cNvSpPr txBox="1">
                <a:spLocks noRot="1" noChangeAspect="1" noMove="1" noResize="1" noEditPoints="1" noAdjustHandles="1" noChangeArrowheads="1" noChangeShapeType="1" noTextEdit="1"/>
              </p:cNvSpPr>
              <p:nvPr/>
            </p:nvSpPr>
            <p:spPr>
              <a:xfrm>
                <a:off x="1533830" y="692696"/>
                <a:ext cx="7935290" cy="4655542"/>
              </a:xfrm>
              <a:prstGeom prst="rect">
                <a:avLst/>
              </a:prstGeom>
              <a:blipFill>
                <a:blip r:embed="rId2"/>
                <a:stretch>
                  <a:fillRect l="-1230" b="-26606"/>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BD6545B1-688B-0A0E-3F3C-4715212A5A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25746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Calculate the Gini-coefficients of distributions A-D</a:t>
            </a:r>
            <a:endParaRPr lang="de-DE" sz="3200" baseline="30000" dirty="0"/>
          </a:p>
        </p:txBody>
      </p:sp>
      <p:sp>
        <p:nvSpPr>
          <p:cNvPr id="7" name="Rechteck 6">
            <a:extLst>
              <a:ext uri="{FF2B5EF4-FFF2-40B4-BE49-F238E27FC236}">
                <a16:creationId xmlns:a16="http://schemas.microsoft.com/office/drawing/2014/main" id="{14B3C188-BDDC-B0D9-9FA5-9FED4EF629C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48831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25192"/>
            <a:ext cx="8856984" cy="648072"/>
          </a:xfrm>
          <a:prstGeom prst="rect">
            <a:avLst/>
          </a:prstGeom>
          <a:noFill/>
        </p:spPr>
        <p:txBody>
          <a:bodyPr wrap="square" rtlCol="0">
            <a:noAutofit/>
          </a:bodyPr>
          <a:lstStyle/>
          <a:p>
            <a:pPr algn="ctr"/>
            <a:r>
              <a:rPr lang="de-DE" sz="3200"/>
              <a:t>Theil-Index</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54E5488A-6F51-8AC1-4E84-B948AC93612D}"/>
                  </a:ext>
                </a:extLst>
              </p:cNvPr>
              <p:cNvSpPr txBox="1"/>
              <p:nvPr/>
            </p:nvSpPr>
            <p:spPr>
              <a:xfrm>
                <a:off x="0" y="477715"/>
                <a:ext cx="12192000" cy="3118925"/>
              </a:xfrm>
              <a:prstGeom prst="rect">
                <a:avLst/>
              </a:prstGeom>
              <a:noFill/>
            </p:spPr>
            <p:txBody>
              <a:bodyPr wrap="square" rtlCol="0">
                <a:noAutofit/>
              </a:bodyPr>
              <a:lstStyle/>
              <a:p>
                <a:endParaRPr lang="de-DE" sz="2400" dirty="0"/>
              </a:p>
              <a:p>
                <a:pPr algn="ctr"/>
                <a14:m>
                  <m:oMath xmlns:m="http://schemas.openxmlformats.org/officeDocument/2006/math">
                    <m:r>
                      <m:rPr>
                        <m:sty m:val="p"/>
                      </m:rPr>
                      <a:rPr lang="de-DE" sz="2400" i="1">
                        <a:latin typeface="Cambria Math" panose="02040503050406030204" pitchFamily="18" charset="0"/>
                        <a:ea typeface="Cambria Math" panose="02040503050406030204" pitchFamily="18" charset="0"/>
                      </a:rPr>
                      <m:t>T</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b="0" i="1" dirty="0" smtClean="0">
                            <a:latin typeface="Cambria Math" panose="02040503050406030204" pitchFamily="18" charset="0"/>
                          </a:rPr>
                          <m:t>𝑁</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de-DE" sz="2400" b="0" i="1" dirty="0" smtClean="0">
                            <a:latin typeface="Cambria Math" panose="02040503050406030204" pitchFamily="18" charset="0"/>
                          </a:rPr>
                          <m:t>𝑁</m:t>
                        </m:r>
                      </m:sup>
                      <m:e>
                        <m:f>
                          <m:fPr>
                            <m:ctrlPr>
                              <a:rPr lang="pt-BR" sz="2400" i="1" dirty="0" smtClean="0">
                                <a:latin typeface="Cambria Math" panose="02040503050406030204" pitchFamily="18" charset="0"/>
                              </a:rPr>
                            </m:ctrlPr>
                          </m:fPr>
                          <m:num>
                            <m:sSub>
                              <m:sSubPr>
                                <m:ctrlPr>
                                  <a:rPr lang="pt-BR" sz="2400" i="1" dirty="0" smtClean="0">
                                    <a:latin typeface="Cambria Math" panose="02040503050406030204" pitchFamily="18" charset="0"/>
                                  </a:rPr>
                                </m:ctrlPr>
                              </m:sSubPr>
                              <m:e>
                                <m:r>
                                  <a:rPr lang="de-DE" sz="2400" b="0" i="1" dirty="0" smtClean="0">
                                    <a:latin typeface="Cambria Math" panose="02040503050406030204" pitchFamily="18" charset="0"/>
                                  </a:rPr>
                                  <m:t>𝑥</m:t>
                                </m:r>
                              </m:e>
                              <m:sub>
                                <m:r>
                                  <a:rPr lang="de-DE" sz="2400" b="0" i="1" dirty="0" smtClean="0">
                                    <a:latin typeface="Cambria Math" panose="02040503050406030204" pitchFamily="18" charset="0"/>
                                  </a:rPr>
                                  <m:t>𝑖</m:t>
                                </m:r>
                              </m:sub>
                            </m:sSub>
                          </m:num>
                          <m:den>
                            <m:r>
                              <a:rPr lang="de-DE" sz="2400" b="0" i="1" smtClean="0">
                                <a:latin typeface="Cambria Math" panose="02040503050406030204" pitchFamily="18" charset="0"/>
                                <a:ea typeface="Cambria Math" panose="02040503050406030204" pitchFamily="18" charset="0"/>
                              </a:rPr>
                              <m:t>𝜇</m:t>
                            </m:r>
                          </m:den>
                        </m:f>
                        <m:r>
                          <m:rPr>
                            <m:sty m:val="p"/>
                          </m:rPr>
                          <a:rPr lang="de-DE" sz="2400" b="0" i="0" smtClean="0">
                            <a:latin typeface="Cambria Math" panose="02040503050406030204" pitchFamily="18" charset="0"/>
                            <a:ea typeface="Cambria Math" panose="02040503050406030204" pitchFamily="18" charset="0"/>
                          </a:rPr>
                          <m:t>ln</m:t>
                        </m:r>
                        <m:r>
                          <a:rPr lang="de-DE" sz="2400" b="0" i="1" smtClean="0">
                            <a:latin typeface="Cambria Math" panose="02040503050406030204" pitchFamily="18" charset="0"/>
                            <a:ea typeface="Cambria Math" panose="02040503050406030204" pitchFamily="18" charset="0"/>
                          </a:rPr>
                          <m:t>⁡(</m:t>
                        </m:r>
                        <m:f>
                          <m:fPr>
                            <m:ctrlPr>
                              <a:rPr lang="pt-BR" sz="2400" i="1" dirty="0">
                                <a:latin typeface="Cambria Math" panose="02040503050406030204" pitchFamily="18" charset="0"/>
                              </a:rPr>
                            </m:ctrlPr>
                          </m:fPr>
                          <m:num>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num>
                          <m:den>
                            <m:r>
                              <a:rPr lang="de-DE" sz="2400" i="1">
                                <a:latin typeface="Cambria Math" panose="02040503050406030204" pitchFamily="18" charset="0"/>
                                <a:ea typeface="Cambria Math" panose="02040503050406030204" pitchFamily="18" charset="0"/>
                              </a:rPr>
                              <m:t>𝜇</m:t>
                            </m:r>
                          </m:den>
                        </m:f>
                        <m:r>
                          <a:rPr lang="de-DE" sz="2400" b="0" i="1" smtClean="0">
                            <a:latin typeface="Cambria Math" panose="02040503050406030204" pitchFamily="18" charset="0"/>
                            <a:ea typeface="Cambria Math" panose="02040503050406030204" pitchFamily="18" charset="0"/>
                          </a:rPr>
                          <m:t>)</m:t>
                        </m:r>
                      </m:e>
                    </m:nary>
                  </m:oMath>
                </a14:m>
                <a:r>
                  <a:rPr lang="de-DE" sz="2400"/>
                  <a:t>	with </a:t>
                </a:r>
                <a14:m>
                  <m:oMath xmlns:m="http://schemas.openxmlformats.org/officeDocument/2006/math">
                    <m:r>
                      <a:rPr lang="de-DE" sz="2400" i="1">
                        <a:latin typeface="Cambria Math" panose="02040503050406030204" pitchFamily="18" charset="0"/>
                        <a:ea typeface="Cambria Math" panose="02040503050406030204" pitchFamily="18" charset="0"/>
                      </a:rPr>
                      <m:t>𝜇</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𝑁</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de-DE" sz="2400" i="1" dirty="0">
                            <a:latin typeface="Cambria Math" panose="02040503050406030204" pitchFamily="18" charset="0"/>
                          </a:rPr>
                          <m:t>𝑁</m:t>
                        </m:r>
                      </m:sup>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e>
                    </m:nary>
                  </m:oMath>
                </a14:m>
                <a:endParaRPr lang="de-DE" sz="2400" dirty="0"/>
              </a:p>
              <a:p>
                <a:endParaRPr lang="de-DE" sz="2400" dirty="0"/>
              </a:p>
              <a:p>
                <a:r>
                  <a:rPr lang="en-US" sz="2200"/>
                  <a:t>The Theil index is a statistic used to measure economic inequality. The Theil index measures an entropic "distance" the population is away from the "ideal" egalitarian state of everyone having the same income. The numerical result is in terms of negative entropy so that a higher number indicates more order that is further away from the "ideal" of maximum disorder. Formulating the index to represent negative entropy instead of entropy allows it to be a measure of inequality rather than equality.</a:t>
                </a:r>
                <a:endParaRPr lang="de-DE" sz="2200" dirty="0"/>
              </a:p>
              <a:p>
                <a:endParaRPr lang="de-DE" sz="2400" dirty="0"/>
              </a:p>
            </p:txBody>
          </p:sp>
        </mc:Choice>
        <mc:Fallback xmlns="">
          <p:sp>
            <p:nvSpPr>
              <p:cNvPr id="2" name="Textfeld 1">
                <a:extLst>
                  <a:ext uri="{FF2B5EF4-FFF2-40B4-BE49-F238E27FC236}">
                    <a16:creationId xmlns:a16="http://schemas.microsoft.com/office/drawing/2014/main" id="{54E5488A-6F51-8AC1-4E84-B948AC93612D}"/>
                  </a:ext>
                </a:extLst>
              </p:cNvPr>
              <p:cNvSpPr txBox="1">
                <a:spLocks noRot="1" noChangeAspect="1" noMove="1" noResize="1" noEditPoints="1" noAdjustHandles="1" noChangeArrowheads="1" noChangeShapeType="1" noTextEdit="1"/>
              </p:cNvSpPr>
              <p:nvPr/>
            </p:nvSpPr>
            <p:spPr>
              <a:xfrm>
                <a:off x="0" y="477715"/>
                <a:ext cx="12192000" cy="3118925"/>
              </a:xfrm>
              <a:prstGeom prst="rect">
                <a:avLst/>
              </a:prstGeom>
              <a:blipFill>
                <a:blip r:embed="rId2"/>
                <a:stretch>
                  <a:fillRect l="-650" b="-2148"/>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5C8B3FED-9022-91AE-39D8-1CDC72C282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0BA5B3B6-8B45-8C84-6A1E-C2D52ECD188E}"/>
              </a:ext>
            </a:extLst>
          </p:cNvPr>
          <p:cNvSpPr txBox="1"/>
          <p:nvPr/>
        </p:nvSpPr>
        <p:spPr>
          <a:xfrm>
            <a:off x="0" y="3745535"/>
            <a:ext cx="8574596" cy="2888945"/>
          </a:xfrm>
          <a:prstGeom prst="rect">
            <a:avLst/>
          </a:prstGeom>
          <a:noFill/>
        </p:spPr>
        <p:txBody>
          <a:bodyPr wrap="square" rtlCol="0">
            <a:noAutofit/>
          </a:bodyPr>
          <a:lstStyle/>
          <a:p>
            <a:r>
              <a:rPr lang="de-DE" sz="2400"/>
              <a:t>Properties:</a:t>
            </a:r>
          </a:p>
          <a:p>
            <a:pPr marL="342900" indent="-342900">
              <a:buFont typeface="Arial" panose="020B0604020202020204" pitchFamily="34" charset="0"/>
              <a:buChar char="•"/>
            </a:pPr>
            <a:r>
              <a:rPr lang="de-DE" sz="2200"/>
              <a:t>For the uniform distribution: T=0</a:t>
            </a:r>
          </a:p>
          <a:p>
            <a:pPr marL="342900" indent="-342900">
              <a:buFont typeface="Arial" panose="020B0604020202020204" pitchFamily="34" charset="0"/>
              <a:buChar char="•"/>
            </a:pPr>
            <a:endParaRPr lang="de-DE" sz="2200"/>
          </a:p>
          <a:p>
            <a:pPr marL="342900" indent="-342900">
              <a:buFont typeface="Arial" panose="020B0604020202020204" pitchFamily="34" charset="0"/>
              <a:buChar char="•"/>
            </a:pPr>
            <a:r>
              <a:rPr lang="de-DE" sz="2200"/>
              <a:t>For a distribution with maximum inequality: T=ln(N)</a:t>
            </a:r>
          </a:p>
          <a:p>
            <a:pPr marL="342900" indent="-342900">
              <a:buFont typeface="Arial" panose="020B0604020202020204" pitchFamily="34" charset="0"/>
              <a:buChar char="•"/>
            </a:pPr>
            <a:endParaRPr lang="de-DE" sz="2200"/>
          </a:p>
          <a:p>
            <a:pPr marL="342900" indent="-342900">
              <a:buFont typeface="Arial" panose="020B0604020202020204" pitchFamily="34" charset="0"/>
              <a:buChar char="•"/>
            </a:pPr>
            <a:r>
              <a:rPr lang="de-DE" sz="2200"/>
              <a:t>The Theil-Index is decomposable for subgroups of the distirbution</a:t>
            </a:r>
          </a:p>
          <a:p>
            <a:pPr marL="342900" indent="-342900">
              <a:buFont typeface="Arial" panose="020B0604020202020204" pitchFamily="34" charset="0"/>
              <a:buChar char="•"/>
            </a:pPr>
            <a:endParaRPr lang="de-DE" sz="2200"/>
          </a:p>
          <a:p>
            <a:pPr marL="342900" indent="-342900">
              <a:buFont typeface="Arial" panose="020B0604020202020204" pitchFamily="34" charset="0"/>
              <a:buChar char="•"/>
            </a:pPr>
            <a:r>
              <a:rPr lang="de-DE" sz="2200"/>
              <a:t>The Theil-Index is very sensitve to redristibutions form poor to rich  </a:t>
            </a:r>
            <a:endParaRPr lang="de-DE" sz="2200" dirty="0"/>
          </a:p>
          <a:p>
            <a:endParaRPr lang="de-DE" sz="2400" dirty="0"/>
          </a:p>
        </p:txBody>
      </p:sp>
    </p:spTree>
    <p:extLst>
      <p:ext uri="{BB962C8B-B14F-4D97-AF65-F5344CB8AC3E}">
        <p14:creationId xmlns:p14="http://schemas.microsoft.com/office/powerpoint/2010/main" val="3480300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Calculate the Gini-coefficients of distributions A-D</a:t>
            </a:r>
            <a:endParaRPr lang="de-DE" sz="3200" baseline="30000" dirty="0"/>
          </a:p>
        </p:txBody>
      </p:sp>
      <p:sp>
        <p:nvSpPr>
          <p:cNvPr id="7" name="Rechteck 6">
            <a:extLst>
              <a:ext uri="{FF2B5EF4-FFF2-40B4-BE49-F238E27FC236}">
                <a16:creationId xmlns:a16="http://schemas.microsoft.com/office/drawing/2014/main" id="{14B3C188-BDDC-B0D9-9FA5-9FED4EF629C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27743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3</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Excercise</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10404763" y="165056"/>
            <a:ext cx="852517" cy="551224"/>
          </a:xfrm>
          <a:prstGeom prst="rect">
            <a:avLst/>
          </a:prstGeom>
          <a:noFill/>
        </p:spPr>
        <p:txBody>
          <a:bodyPr wrap="square" rtlCol="0">
            <a:noAutofit/>
          </a:bodyPr>
          <a:lstStyle/>
          <a:p>
            <a:r>
              <a:rPr lang="en-US" sz="2400"/>
              <a:t>XXX</a:t>
            </a:r>
            <a:endParaRPr lang="de-DE" sz="2400" dirty="0"/>
          </a:p>
          <a:p>
            <a:endParaRPr lang="de-DE" sz="2400" dirty="0"/>
          </a:p>
        </p:txBody>
      </p:sp>
      <p:sp>
        <p:nvSpPr>
          <p:cNvPr id="2" name="Rechteck 1">
            <a:extLst>
              <a:ext uri="{FF2B5EF4-FFF2-40B4-BE49-F238E27FC236}">
                <a16:creationId xmlns:a16="http://schemas.microsoft.com/office/drawing/2014/main" id="{6E160768-7E74-0411-87D2-CAFBF6ECE258}"/>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7" name="Grafik 6">
            <a:extLst>
              <a:ext uri="{FF2B5EF4-FFF2-40B4-BE49-F238E27FC236}">
                <a16:creationId xmlns:a16="http://schemas.microsoft.com/office/drawing/2014/main" id="{F71DCE4C-1615-078B-BEA1-6D0081D2472C}"/>
              </a:ext>
            </a:extLst>
          </p:cNvPr>
          <p:cNvPicPr>
            <a:picLocks noChangeAspect="1"/>
          </p:cNvPicPr>
          <p:nvPr/>
        </p:nvPicPr>
        <p:blipFill>
          <a:blip r:embed="rId2"/>
          <a:stretch>
            <a:fillRect/>
          </a:stretch>
        </p:blipFill>
        <p:spPr>
          <a:xfrm>
            <a:off x="291939" y="143392"/>
            <a:ext cx="5736828" cy="1448337"/>
          </a:xfrm>
          <a:prstGeom prst="rect">
            <a:avLst/>
          </a:prstGeom>
        </p:spPr>
      </p:pic>
      <mc:AlternateContent xmlns:mc="http://schemas.openxmlformats.org/markup-compatibility/2006">
        <mc:Choice xmlns:p14="http://schemas.microsoft.com/office/powerpoint/2010/main" Requires="p14">
          <p:contentPart p14:bwMode="auto" r:id="rId3">
            <p14:nvContentPartPr>
              <p14:cNvPr id="8" name="Freihand 7">
                <a:extLst>
                  <a:ext uri="{FF2B5EF4-FFF2-40B4-BE49-F238E27FC236}">
                    <a16:creationId xmlns:a16="http://schemas.microsoft.com/office/drawing/2014/main" id="{75FD8CC6-DFD7-383E-A53A-45ED0E71C2C4}"/>
                  </a:ext>
                </a:extLst>
              </p14:cNvPr>
              <p14:cNvContentPartPr/>
              <p14:nvPr/>
            </p14:nvContentPartPr>
            <p14:xfrm>
              <a:off x="1430653" y="2133267"/>
              <a:ext cx="360" cy="360"/>
            </p14:xfrm>
          </p:contentPart>
        </mc:Choice>
        <mc:Fallback>
          <p:pic>
            <p:nvPicPr>
              <p:cNvPr id="8" name="Freihand 7">
                <a:extLst>
                  <a:ext uri="{FF2B5EF4-FFF2-40B4-BE49-F238E27FC236}">
                    <a16:creationId xmlns:a16="http://schemas.microsoft.com/office/drawing/2014/main" id="{75FD8CC6-DFD7-383E-A53A-45ED0E71C2C4}"/>
                  </a:ext>
                </a:extLst>
              </p:cNvPr>
              <p:cNvPicPr/>
              <p:nvPr/>
            </p:nvPicPr>
            <p:blipFill>
              <a:blip r:embed="rId4"/>
              <a:stretch>
                <a:fillRect/>
              </a:stretch>
            </p:blipFill>
            <p:spPr>
              <a:xfrm>
                <a:off x="1421653" y="2124627"/>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9" name="Freihand 8">
                <a:extLst>
                  <a:ext uri="{FF2B5EF4-FFF2-40B4-BE49-F238E27FC236}">
                    <a16:creationId xmlns:a16="http://schemas.microsoft.com/office/drawing/2014/main" id="{51F2F20D-27F3-776A-B420-B2003399E820}"/>
                  </a:ext>
                </a:extLst>
              </p14:cNvPr>
              <p14:cNvContentPartPr/>
              <p14:nvPr/>
            </p14:nvContentPartPr>
            <p14:xfrm>
              <a:off x="1828453" y="612267"/>
              <a:ext cx="79920" cy="158760"/>
            </p14:xfrm>
          </p:contentPart>
        </mc:Choice>
        <mc:Fallback>
          <p:pic>
            <p:nvPicPr>
              <p:cNvPr id="9" name="Freihand 8">
                <a:extLst>
                  <a:ext uri="{FF2B5EF4-FFF2-40B4-BE49-F238E27FC236}">
                    <a16:creationId xmlns:a16="http://schemas.microsoft.com/office/drawing/2014/main" id="{51F2F20D-27F3-776A-B420-B2003399E820}"/>
                  </a:ext>
                </a:extLst>
              </p:cNvPr>
              <p:cNvPicPr/>
              <p:nvPr/>
            </p:nvPicPr>
            <p:blipFill>
              <a:blip r:embed="rId6"/>
              <a:stretch>
                <a:fillRect/>
              </a:stretch>
            </p:blipFill>
            <p:spPr>
              <a:xfrm>
                <a:off x="1819453" y="603267"/>
                <a:ext cx="97560" cy="1764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0" name="Freihand 9">
                <a:extLst>
                  <a:ext uri="{FF2B5EF4-FFF2-40B4-BE49-F238E27FC236}">
                    <a16:creationId xmlns:a16="http://schemas.microsoft.com/office/drawing/2014/main" id="{A6527861-DAB9-6D1A-1433-2F6C11CD9E8A}"/>
                  </a:ext>
                </a:extLst>
              </p14:cNvPr>
              <p14:cNvContentPartPr/>
              <p14:nvPr/>
            </p14:nvContentPartPr>
            <p14:xfrm>
              <a:off x="1506973" y="1842027"/>
              <a:ext cx="191160" cy="164160"/>
            </p14:xfrm>
          </p:contentPart>
        </mc:Choice>
        <mc:Fallback>
          <p:pic>
            <p:nvPicPr>
              <p:cNvPr id="10" name="Freihand 9">
                <a:extLst>
                  <a:ext uri="{FF2B5EF4-FFF2-40B4-BE49-F238E27FC236}">
                    <a16:creationId xmlns:a16="http://schemas.microsoft.com/office/drawing/2014/main" id="{A6527861-DAB9-6D1A-1433-2F6C11CD9E8A}"/>
                  </a:ext>
                </a:extLst>
              </p:cNvPr>
              <p:cNvPicPr/>
              <p:nvPr/>
            </p:nvPicPr>
            <p:blipFill>
              <a:blip r:embed="rId8"/>
              <a:stretch>
                <a:fillRect/>
              </a:stretch>
            </p:blipFill>
            <p:spPr>
              <a:xfrm>
                <a:off x="1497973" y="1833027"/>
                <a:ext cx="20880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6" name="Freihand 25">
                <a:extLst>
                  <a:ext uri="{FF2B5EF4-FFF2-40B4-BE49-F238E27FC236}">
                    <a16:creationId xmlns:a16="http://schemas.microsoft.com/office/drawing/2014/main" id="{EB57BCD2-CA55-C6D4-F319-BD1A2226AA04}"/>
                  </a:ext>
                </a:extLst>
              </p14:cNvPr>
              <p14:cNvContentPartPr/>
              <p14:nvPr/>
            </p14:nvContentPartPr>
            <p14:xfrm>
              <a:off x="794893" y="2463747"/>
              <a:ext cx="60480" cy="1371600"/>
            </p14:xfrm>
          </p:contentPart>
        </mc:Choice>
        <mc:Fallback>
          <p:pic>
            <p:nvPicPr>
              <p:cNvPr id="26" name="Freihand 25">
                <a:extLst>
                  <a:ext uri="{FF2B5EF4-FFF2-40B4-BE49-F238E27FC236}">
                    <a16:creationId xmlns:a16="http://schemas.microsoft.com/office/drawing/2014/main" id="{EB57BCD2-CA55-C6D4-F319-BD1A2226AA04}"/>
                  </a:ext>
                </a:extLst>
              </p:cNvPr>
              <p:cNvPicPr/>
              <p:nvPr/>
            </p:nvPicPr>
            <p:blipFill>
              <a:blip r:embed="rId10"/>
              <a:stretch>
                <a:fillRect/>
              </a:stretch>
            </p:blipFill>
            <p:spPr>
              <a:xfrm>
                <a:off x="786253" y="2454747"/>
                <a:ext cx="78120" cy="13892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38" name="Freihand 37">
                <a:extLst>
                  <a:ext uri="{FF2B5EF4-FFF2-40B4-BE49-F238E27FC236}">
                    <a16:creationId xmlns:a16="http://schemas.microsoft.com/office/drawing/2014/main" id="{0DDDB099-5DBA-C35F-87A5-0C7784508965}"/>
                  </a:ext>
                </a:extLst>
              </p14:cNvPr>
              <p14:cNvContentPartPr/>
              <p14:nvPr/>
            </p14:nvContentPartPr>
            <p14:xfrm>
              <a:off x="2344693" y="2497587"/>
              <a:ext cx="85680" cy="1519200"/>
            </p14:xfrm>
          </p:contentPart>
        </mc:Choice>
        <mc:Fallback>
          <p:pic>
            <p:nvPicPr>
              <p:cNvPr id="38" name="Freihand 37">
                <a:extLst>
                  <a:ext uri="{FF2B5EF4-FFF2-40B4-BE49-F238E27FC236}">
                    <a16:creationId xmlns:a16="http://schemas.microsoft.com/office/drawing/2014/main" id="{0DDDB099-5DBA-C35F-87A5-0C7784508965}"/>
                  </a:ext>
                </a:extLst>
              </p:cNvPr>
              <p:cNvPicPr/>
              <p:nvPr/>
            </p:nvPicPr>
            <p:blipFill>
              <a:blip r:embed="rId12"/>
              <a:stretch>
                <a:fillRect/>
              </a:stretch>
            </p:blipFill>
            <p:spPr>
              <a:xfrm>
                <a:off x="2336053" y="2488947"/>
                <a:ext cx="103320" cy="153684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40" name="Freihand 39">
                <a:extLst>
                  <a:ext uri="{FF2B5EF4-FFF2-40B4-BE49-F238E27FC236}">
                    <a16:creationId xmlns:a16="http://schemas.microsoft.com/office/drawing/2014/main" id="{4BCCF6CE-50A6-C0AB-8467-53EC242218D9}"/>
                  </a:ext>
                </a:extLst>
              </p14:cNvPr>
              <p14:cNvContentPartPr/>
              <p14:nvPr/>
            </p14:nvContentPartPr>
            <p14:xfrm>
              <a:off x="2437933" y="2463387"/>
              <a:ext cx="280440" cy="1597320"/>
            </p14:xfrm>
          </p:contentPart>
        </mc:Choice>
        <mc:Fallback>
          <p:pic>
            <p:nvPicPr>
              <p:cNvPr id="40" name="Freihand 39">
                <a:extLst>
                  <a:ext uri="{FF2B5EF4-FFF2-40B4-BE49-F238E27FC236}">
                    <a16:creationId xmlns:a16="http://schemas.microsoft.com/office/drawing/2014/main" id="{4BCCF6CE-50A6-C0AB-8467-53EC242218D9}"/>
                  </a:ext>
                </a:extLst>
              </p:cNvPr>
              <p:cNvPicPr/>
              <p:nvPr/>
            </p:nvPicPr>
            <p:blipFill>
              <a:blip r:embed="rId14"/>
              <a:stretch>
                <a:fillRect/>
              </a:stretch>
            </p:blipFill>
            <p:spPr>
              <a:xfrm>
                <a:off x="2429293" y="2454747"/>
                <a:ext cx="298080" cy="16149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42" name="Freihand 41">
                <a:extLst>
                  <a:ext uri="{FF2B5EF4-FFF2-40B4-BE49-F238E27FC236}">
                    <a16:creationId xmlns:a16="http://schemas.microsoft.com/office/drawing/2014/main" id="{9A8D6B4C-EF42-8999-529C-30BC2605DF80}"/>
                  </a:ext>
                </a:extLst>
              </p14:cNvPr>
              <p14:cNvContentPartPr/>
              <p14:nvPr/>
            </p14:nvContentPartPr>
            <p14:xfrm>
              <a:off x="4698733" y="2488947"/>
              <a:ext cx="360" cy="360"/>
            </p14:xfrm>
          </p:contentPart>
        </mc:Choice>
        <mc:Fallback>
          <p:pic>
            <p:nvPicPr>
              <p:cNvPr id="42" name="Freihand 41">
                <a:extLst>
                  <a:ext uri="{FF2B5EF4-FFF2-40B4-BE49-F238E27FC236}">
                    <a16:creationId xmlns:a16="http://schemas.microsoft.com/office/drawing/2014/main" id="{9A8D6B4C-EF42-8999-529C-30BC2605DF80}"/>
                  </a:ext>
                </a:extLst>
              </p:cNvPr>
              <p:cNvPicPr/>
              <p:nvPr/>
            </p:nvPicPr>
            <p:blipFill>
              <a:blip r:embed="rId4"/>
              <a:stretch>
                <a:fillRect/>
              </a:stretch>
            </p:blipFill>
            <p:spPr>
              <a:xfrm>
                <a:off x="4690093" y="2480307"/>
                <a:ext cx="18000" cy="18000"/>
              </a:xfrm>
              <a:prstGeom prst="rect">
                <a:avLst/>
              </a:prstGeom>
            </p:spPr>
          </p:pic>
        </mc:Fallback>
      </mc:AlternateContent>
      <p:pic>
        <p:nvPicPr>
          <p:cNvPr id="44" name="Grafik 43">
            <a:extLst>
              <a:ext uri="{FF2B5EF4-FFF2-40B4-BE49-F238E27FC236}">
                <a16:creationId xmlns:a16="http://schemas.microsoft.com/office/drawing/2014/main" id="{02C2CABA-C47A-723B-4AEB-EB85BDF4A609}"/>
              </a:ext>
            </a:extLst>
          </p:cNvPr>
          <p:cNvPicPr>
            <a:picLocks noChangeAspect="1"/>
          </p:cNvPicPr>
          <p:nvPr/>
        </p:nvPicPr>
        <p:blipFill>
          <a:blip r:embed="rId16"/>
          <a:stretch>
            <a:fillRect/>
          </a:stretch>
        </p:blipFill>
        <p:spPr>
          <a:xfrm>
            <a:off x="652333" y="1387219"/>
            <a:ext cx="4999734" cy="214670"/>
          </a:xfrm>
          <a:prstGeom prst="rect">
            <a:avLst/>
          </a:prstGeom>
        </p:spPr>
      </p:pic>
      <p:grpSp>
        <p:nvGrpSpPr>
          <p:cNvPr id="58" name="Gruppieren 57">
            <a:extLst>
              <a:ext uri="{FF2B5EF4-FFF2-40B4-BE49-F238E27FC236}">
                <a16:creationId xmlns:a16="http://schemas.microsoft.com/office/drawing/2014/main" id="{D14CF75F-6126-1575-3B3D-B4B14DD9CFDF}"/>
              </a:ext>
            </a:extLst>
          </p:cNvPr>
          <p:cNvGrpSpPr/>
          <p:nvPr/>
        </p:nvGrpSpPr>
        <p:grpSpPr>
          <a:xfrm>
            <a:off x="5274373" y="524787"/>
            <a:ext cx="180360" cy="240120"/>
            <a:chOff x="5274373" y="524787"/>
            <a:chExt cx="180360" cy="240120"/>
          </a:xfrm>
        </p:grpSpPr>
        <mc:AlternateContent xmlns:mc="http://schemas.openxmlformats.org/markup-compatibility/2006">
          <mc:Choice xmlns:p14="http://schemas.microsoft.com/office/powerpoint/2010/main" Requires="p14">
            <p:contentPart p14:bwMode="auto" r:id="rId17">
              <p14:nvContentPartPr>
                <p14:cNvPr id="53" name="Freihand 52">
                  <a:extLst>
                    <a:ext uri="{FF2B5EF4-FFF2-40B4-BE49-F238E27FC236}">
                      <a16:creationId xmlns:a16="http://schemas.microsoft.com/office/drawing/2014/main" id="{174B350F-09AA-91F7-FB23-5EAF1A04AF51}"/>
                    </a:ext>
                  </a:extLst>
                </p14:cNvPr>
                <p14:cNvContentPartPr/>
                <p14:nvPr/>
              </p14:nvContentPartPr>
              <p14:xfrm>
                <a:off x="5291653" y="583827"/>
                <a:ext cx="120240" cy="181080"/>
              </p14:xfrm>
            </p:contentPart>
          </mc:Choice>
          <mc:Fallback>
            <p:pic>
              <p:nvPicPr>
                <p:cNvPr id="53" name="Freihand 52">
                  <a:extLst>
                    <a:ext uri="{FF2B5EF4-FFF2-40B4-BE49-F238E27FC236}">
                      <a16:creationId xmlns:a16="http://schemas.microsoft.com/office/drawing/2014/main" id="{174B350F-09AA-91F7-FB23-5EAF1A04AF51}"/>
                    </a:ext>
                  </a:extLst>
                </p:cNvPr>
                <p:cNvPicPr/>
                <p:nvPr/>
              </p:nvPicPr>
              <p:blipFill>
                <a:blip r:embed="rId18"/>
                <a:stretch>
                  <a:fillRect/>
                </a:stretch>
              </p:blipFill>
              <p:spPr>
                <a:xfrm>
                  <a:off x="5282653" y="575187"/>
                  <a:ext cx="137880" cy="1987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54" name="Freihand 53">
                  <a:extLst>
                    <a:ext uri="{FF2B5EF4-FFF2-40B4-BE49-F238E27FC236}">
                      <a16:creationId xmlns:a16="http://schemas.microsoft.com/office/drawing/2014/main" id="{27484BF0-8BFF-6F13-015E-17B24E54F0F6}"/>
                    </a:ext>
                  </a:extLst>
                </p14:cNvPr>
                <p14:cNvContentPartPr/>
                <p14:nvPr/>
              </p14:nvContentPartPr>
              <p14:xfrm>
                <a:off x="5274373" y="524787"/>
                <a:ext cx="180360" cy="15480"/>
              </p14:xfrm>
            </p:contentPart>
          </mc:Choice>
          <mc:Fallback>
            <p:pic>
              <p:nvPicPr>
                <p:cNvPr id="54" name="Freihand 53">
                  <a:extLst>
                    <a:ext uri="{FF2B5EF4-FFF2-40B4-BE49-F238E27FC236}">
                      <a16:creationId xmlns:a16="http://schemas.microsoft.com/office/drawing/2014/main" id="{27484BF0-8BFF-6F13-015E-17B24E54F0F6}"/>
                    </a:ext>
                  </a:extLst>
                </p:cNvPr>
                <p:cNvPicPr/>
                <p:nvPr/>
              </p:nvPicPr>
              <p:blipFill>
                <a:blip r:embed="rId20"/>
                <a:stretch>
                  <a:fillRect/>
                </a:stretch>
              </p:blipFill>
              <p:spPr>
                <a:xfrm>
                  <a:off x="5265733" y="516147"/>
                  <a:ext cx="198000" cy="33120"/>
                </a:xfrm>
                <a:prstGeom prst="rect">
                  <a:avLst/>
                </a:prstGeom>
              </p:spPr>
            </p:pic>
          </mc:Fallback>
        </mc:AlternateContent>
      </p:grpSp>
      <p:grpSp>
        <p:nvGrpSpPr>
          <p:cNvPr id="71" name="Gruppieren 70">
            <a:extLst>
              <a:ext uri="{FF2B5EF4-FFF2-40B4-BE49-F238E27FC236}">
                <a16:creationId xmlns:a16="http://schemas.microsoft.com/office/drawing/2014/main" id="{10D54145-DBD6-168D-E97D-47C05426170C}"/>
              </a:ext>
            </a:extLst>
          </p:cNvPr>
          <p:cNvGrpSpPr/>
          <p:nvPr/>
        </p:nvGrpSpPr>
        <p:grpSpPr>
          <a:xfrm>
            <a:off x="4199053" y="1726827"/>
            <a:ext cx="3415680" cy="2762280"/>
            <a:chOff x="4199053" y="1726827"/>
            <a:chExt cx="3415680" cy="2762280"/>
          </a:xfrm>
        </p:grpSpPr>
        <mc:AlternateContent xmlns:mc="http://schemas.openxmlformats.org/markup-compatibility/2006">
          <mc:Choice xmlns:p14="http://schemas.microsoft.com/office/powerpoint/2010/main" Requires="p14">
            <p:contentPart p14:bwMode="auto" r:id="rId21">
              <p14:nvContentPartPr>
                <p14:cNvPr id="45" name="Freihand 44">
                  <a:extLst>
                    <a:ext uri="{FF2B5EF4-FFF2-40B4-BE49-F238E27FC236}">
                      <a16:creationId xmlns:a16="http://schemas.microsoft.com/office/drawing/2014/main" id="{D15A24D5-70DB-C567-A0AC-6CEFA0153007}"/>
                    </a:ext>
                  </a:extLst>
                </p14:cNvPr>
                <p14:cNvContentPartPr/>
                <p14:nvPr/>
              </p14:nvContentPartPr>
              <p14:xfrm>
                <a:off x="4394893" y="2158827"/>
                <a:ext cx="109440" cy="2069640"/>
              </p14:xfrm>
            </p:contentPart>
          </mc:Choice>
          <mc:Fallback>
            <p:pic>
              <p:nvPicPr>
                <p:cNvPr id="45" name="Freihand 44">
                  <a:extLst>
                    <a:ext uri="{FF2B5EF4-FFF2-40B4-BE49-F238E27FC236}">
                      <a16:creationId xmlns:a16="http://schemas.microsoft.com/office/drawing/2014/main" id="{D15A24D5-70DB-C567-A0AC-6CEFA0153007}"/>
                    </a:ext>
                  </a:extLst>
                </p:cNvPr>
                <p:cNvPicPr/>
                <p:nvPr/>
              </p:nvPicPr>
              <p:blipFill>
                <a:blip r:embed="rId22"/>
                <a:stretch>
                  <a:fillRect/>
                </a:stretch>
              </p:blipFill>
              <p:spPr>
                <a:xfrm>
                  <a:off x="4386253" y="2149827"/>
                  <a:ext cx="127080" cy="208728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46" name="Freihand 45">
                  <a:extLst>
                    <a:ext uri="{FF2B5EF4-FFF2-40B4-BE49-F238E27FC236}">
                      <a16:creationId xmlns:a16="http://schemas.microsoft.com/office/drawing/2014/main" id="{DAD6B828-3E51-AEB4-A46D-D52FB1AE5A9D}"/>
                    </a:ext>
                  </a:extLst>
                </p14:cNvPr>
                <p14:cNvContentPartPr/>
                <p14:nvPr/>
              </p14:nvContentPartPr>
              <p14:xfrm>
                <a:off x="4216333" y="4021827"/>
                <a:ext cx="3101400" cy="69120"/>
              </p14:xfrm>
            </p:contentPart>
          </mc:Choice>
          <mc:Fallback>
            <p:pic>
              <p:nvPicPr>
                <p:cNvPr id="46" name="Freihand 45">
                  <a:extLst>
                    <a:ext uri="{FF2B5EF4-FFF2-40B4-BE49-F238E27FC236}">
                      <a16:creationId xmlns:a16="http://schemas.microsoft.com/office/drawing/2014/main" id="{DAD6B828-3E51-AEB4-A46D-D52FB1AE5A9D}"/>
                    </a:ext>
                  </a:extLst>
                </p:cNvPr>
                <p:cNvPicPr/>
                <p:nvPr/>
              </p:nvPicPr>
              <p:blipFill>
                <a:blip r:embed="rId24"/>
                <a:stretch>
                  <a:fillRect/>
                </a:stretch>
              </p:blipFill>
              <p:spPr>
                <a:xfrm>
                  <a:off x="4207693" y="4012827"/>
                  <a:ext cx="3119040" cy="8676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47" name="Freihand 46">
                  <a:extLst>
                    <a:ext uri="{FF2B5EF4-FFF2-40B4-BE49-F238E27FC236}">
                      <a16:creationId xmlns:a16="http://schemas.microsoft.com/office/drawing/2014/main" id="{CAE38DC9-697E-D4A1-7D80-750FB2F1CCB0}"/>
                    </a:ext>
                  </a:extLst>
                </p14:cNvPr>
                <p14:cNvContentPartPr/>
                <p14:nvPr/>
              </p14:nvContentPartPr>
              <p14:xfrm>
                <a:off x="7161853" y="3903027"/>
                <a:ext cx="452880" cy="289080"/>
              </p14:xfrm>
            </p:contentPart>
          </mc:Choice>
          <mc:Fallback>
            <p:pic>
              <p:nvPicPr>
                <p:cNvPr id="47" name="Freihand 46">
                  <a:extLst>
                    <a:ext uri="{FF2B5EF4-FFF2-40B4-BE49-F238E27FC236}">
                      <a16:creationId xmlns:a16="http://schemas.microsoft.com/office/drawing/2014/main" id="{CAE38DC9-697E-D4A1-7D80-750FB2F1CCB0}"/>
                    </a:ext>
                  </a:extLst>
                </p:cNvPr>
                <p:cNvPicPr/>
                <p:nvPr/>
              </p:nvPicPr>
              <p:blipFill>
                <a:blip r:embed="rId26"/>
                <a:stretch>
                  <a:fillRect/>
                </a:stretch>
              </p:blipFill>
              <p:spPr>
                <a:xfrm>
                  <a:off x="7152853" y="3894387"/>
                  <a:ext cx="470520" cy="3067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49" name="Freihand 48">
                  <a:extLst>
                    <a:ext uri="{FF2B5EF4-FFF2-40B4-BE49-F238E27FC236}">
                      <a16:creationId xmlns:a16="http://schemas.microsoft.com/office/drawing/2014/main" id="{2CE2CBAD-9FCB-A4D8-E227-28ECCCC532E8}"/>
                    </a:ext>
                  </a:extLst>
                </p14:cNvPr>
                <p14:cNvContentPartPr/>
                <p14:nvPr/>
              </p14:nvContentPartPr>
              <p14:xfrm>
                <a:off x="4343053" y="1931307"/>
                <a:ext cx="263160" cy="169200"/>
              </p14:xfrm>
            </p:contentPart>
          </mc:Choice>
          <mc:Fallback>
            <p:pic>
              <p:nvPicPr>
                <p:cNvPr id="49" name="Freihand 48">
                  <a:extLst>
                    <a:ext uri="{FF2B5EF4-FFF2-40B4-BE49-F238E27FC236}">
                      <a16:creationId xmlns:a16="http://schemas.microsoft.com/office/drawing/2014/main" id="{2CE2CBAD-9FCB-A4D8-E227-28ECCCC532E8}"/>
                    </a:ext>
                  </a:extLst>
                </p:cNvPr>
                <p:cNvPicPr/>
                <p:nvPr/>
              </p:nvPicPr>
              <p:blipFill>
                <a:blip r:embed="rId28"/>
                <a:stretch>
                  <a:fillRect/>
                </a:stretch>
              </p:blipFill>
              <p:spPr>
                <a:xfrm>
                  <a:off x="4334413" y="1922667"/>
                  <a:ext cx="280800" cy="1868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50" name="Freihand 49">
                  <a:extLst>
                    <a:ext uri="{FF2B5EF4-FFF2-40B4-BE49-F238E27FC236}">
                      <a16:creationId xmlns:a16="http://schemas.microsoft.com/office/drawing/2014/main" id="{458C61A0-F681-857A-6B0D-983CEBAE0DE5}"/>
                    </a:ext>
                  </a:extLst>
                </p14:cNvPr>
                <p14:cNvContentPartPr/>
                <p14:nvPr/>
              </p14:nvContentPartPr>
              <p14:xfrm>
                <a:off x="4805293" y="4241427"/>
                <a:ext cx="295200" cy="247680"/>
              </p14:xfrm>
            </p:contentPart>
          </mc:Choice>
          <mc:Fallback>
            <p:pic>
              <p:nvPicPr>
                <p:cNvPr id="50" name="Freihand 49">
                  <a:extLst>
                    <a:ext uri="{FF2B5EF4-FFF2-40B4-BE49-F238E27FC236}">
                      <a16:creationId xmlns:a16="http://schemas.microsoft.com/office/drawing/2014/main" id="{458C61A0-F681-857A-6B0D-983CEBAE0DE5}"/>
                    </a:ext>
                  </a:extLst>
                </p:cNvPr>
                <p:cNvPicPr/>
                <p:nvPr/>
              </p:nvPicPr>
              <p:blipFill>
                <a:blip r:embed="rId30"/>
                <a:stretch>
                  <a:fillRect/>
                </a:stretch>
              </p:blipFill>
              <p:spPr>
                <a:xfrm>
                  <a:off x="4796653" y="4232787"/>
                  <a:ext cx="312840" cy="26532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51" name="Freihand 50">
                  <a:extLst>
                    <a:ext uri="{FF2B5EF4-FFF2-40B4-BE49-F238E27FC236}">
                      <a16:creationId xmlns:a16="http://schemas.microsoft.com/office/drawing/2014/main" id="{8FCBDF42-34D4-84B1-3787-5B7AFCD84121}"/>
                    </a:ext>
                  </a:extLst>
                </p14:cNvPr>
                <p14:cNvContentPartPr/>
                <p14:nvPr/>
              </p14:nvContentPartPr>
              <p14:xfrm>
                <a:off x="5045773" y="4250067"/>
                <a:ext cx="275400" cy="360"/>
              </p14:xfrm>
            </p:contentPart>
          </mc:Choice>
          <mc:Fallback>
            <p:pic>
              <p:nvPicPr>
                <p:cNvPr id="51" name="Freihand 50">
                  <a:extLst>
                    <a:ext uri="{FF2B5EF4-FFF2-40B4-BE49-F238E27FC236}">
                      <a16:creationId xmlns:a16="http://schemas.microsoft.com/office/drawing/2014/main" id="{8FCBDF42-34D4-84B1-3787-5B7AFCD84121}"/>
                    </a:ext>
                  </a:extLst>
                </p:cNvPr>
                <p:cNvPicPr/>
                <p:nvPr/>
              </p:nvPicPr>
              <p:blipFill>
                <a:blip r:embed="rId32"/>
                <a:stretch>
                  <a:fillRect/>
                </a:stretch>
              </p:blipFill>
              <p:spPr>
                <a:xfrm>
                  <a:off x="5037133" y="4241427"/>
                  <a:ext cx="29304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55" name="Freihand 54">
                  <a:extLst>
                    <a:ext uri="{FF2B5EF4-FFF2-40B4-BE49-F238E27FC236}">
                      <a16:creationId xmlns:a16="http://schemas.microsoft.com/office/drawing/2014/main" id="{51EE1285-CC9B-9556-8200-8C985CE1B0EF}"/>
                    </a:ext>
                  </a:extLst>
                </p14:cNvPr>
                <p14:cNvContentPartPr/>
                <p14:nvPr/>
              </p14:nvContentPartPr>
              <p14:xfrm>
                <a:off x="5834533" y="1761027"/>
                <a:ext cx="152640" cy="238680"/>
              </p14:xfrm>
            </p:contentPart>
          </mc:Choice>
          <mc:Fallback>
            <p:pic>
              <p:nvPicPr>
                <p:cNvPr id="55" name="Freihand 54">
                  <a:extLst>
                    <a:ext uri="{FF2B5EF4-FFF2-40B4-BE49-F238E27FC236}">
                      <a16:creationId xmlns:a16="http://schemas.microsoft.com/office/drawing/2014/main" id="{51EE1285-CC9B-9556-8200-8C985CE1B0EF}"/>
                    </a:ext>
                  </a:extLst>
                </p:cNvPr>
                <p:cNvPicPr/>
                <p:nvPr/>
              </p:nvPicPr>
              <p:blipFill>
                <a:blip r:embed="rId34"/>
                <a:stretch>
                  <a:fillRect/>
                </a:stretch>
              </p:blipFill>
              <p:spPr>
                <a:xfrm>
                  <a:off x="5825533" y="1752027"/>
                  <a:ext cx="170280" cy="25632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56" name="Freihand 55">
                  <a:extLst>
                    <a:ext uri="{FF2B5EF4-FFF2-40B4-BE49-F238E27FC236}">
                      <a16:creationId xmlns:a16="http://schemas.microsoft.com/office/drawing/2014/main" id="{2A218101-D9CE-E479-7041-40D57FC6D1CC}"/>
                    </a:ext>
                  </a:extLst>
                </p14:cNvPr>
                <p14:cNvContentPartPr/>
                <p14:nvPr/>
              </p14:nvContentPartPr>
              <p14:xfrm>
                <a:off x="5875933" y="1726827"/>
                <a:ext cx="184680" cy="17640"/>
              </p14:xfrm>
            </p:contentPart>
          </mc:Choice>
          <mc:Fallback>
            <p:pic>
              <p:nvPicPr>
                <p:cNvPr id="56" name="Freihand 55">
                  <a:extLst>
                    <a:ext uri="{FF2B5EF4-FFF2-40B4-BE49-F238E27FC236}">
                      <a16:creationId xmlns:a16="http://schemas.microsoft.com/office/drawing/2014/main" id="{2A218101-D9CE-E479-7041-40D57FC6D1CC}"/>
                    </a:ext>
                  </a:extLst>
                </p:cNvPr>
                <p:cNvPicPr/>
                <p:nvPr/>
              </p:nvPicPr>
              <p:blipFill>
                <a:blip r:embed="rId36"/>
                <a:stretch>
                  <a:fillRect/>
                </a:stretch>
              </p:blipFill>
              <p:spPr>
                <a:xfrm>
                  <a:off x="5866933" y="1717827"/>
                  <a:ext cx="202320" cy="3528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59" name="Freihand 58">
                  <a:extLst>
                    <a:ext uri="{FF2B5EF4-FFF2-40B4-BE49-F238E27FC236}">
                      <a16:creationId xmlns:a16="http://schemas.microsoft.com/office/drawing/2014/main" id="{CE0D0343-5975-C07D-2C13-962561E5B6BD}"/>
                    </a:ext>
                  </a:extLst>
                </p14:cNvPr>
                <p14:cNvContentPartPr/>
                <p14:nvPr/>
              </p14:nvContentPartPr>
              <p14:xfrm>
                <a:off x="5613133" y="4184187"/>
                <a:ext cx="216720" cy="219240"/>
              </p14:xfrm>
            </p:contentPart>
          </mc:Choice>
          <mc:Fallback>
            <p:pic>
              <p:nvPicPr>
                <p:cNvPr id="59" name="Freihand 58">
                  <a:extLst>
                    <a:ext uri="{FF2B5EF4-FFF2-40B4-BE49-F238E27FC236}">
                      <a16:creationId xmlns:a16="http://schemas.microsoft.com/office/drawing/2014/main" id="{CE0D0343-5975-C07D-2C13-962561E5B6BD}"/>
                    </a:ext>
                  </a:extLst>
                </p:cNvPr>
                <p:cNvPicPr/>
                <p:nvPr/>
              </p:nvPicPr>
              <p:blipFill>
                <a:blip r:embed="rId38"/>
                <a:stretch>
                  <a:fillRect/>
                </a:stretch>
              </p:blipFill>
              <p:spPr>
                <a:xfrm>
                  <a:off x="5604493" y="4175547"/>
                  <a:ext cx="234360" cy="23688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60" name="Freihand 59">
                  <a:extLst>
                    <a:ext uri="{FF2B5EF4-FFF2-40B4-BE49-F238E27FC236}">
                      <a16:creationId xmlns:a16="http://schemas.microsoft.com/office/drawing/2014/main" id="{6EFBCDDA-AD4A-7206-1CCB-5423253475FC}"/>
                    </a:ext>
                  </a:extLst>
                </p14:cNvPr>
                <p14:cNvContentPartPr/>
                <p14:nvPr/>
              </p14:nvContentPartPr>
              <p14:xfrm>
                <a:off x="5983933" y="4166547"/>
                <a:ext cx="132120" cy="194040"/>
              </p14:xfrm>
            </p:contentPart>
          </mc:Choice>
          <mc:Fallback>
            <p:pic>
              <p:nvPicPr>
                <p:cNvPr id="60" name="Freihand 59">
                  <a:extLst>
                    <a:ext uri="{FF2B5EF4-FFF2-40B4-BE49-F238E27FC236}">
                      <a16:creationId xmlns:a16="http://schemas.microsoft.com/office/drawing/2014/main" id="{6EFBCDDA-AD4A-7206-1CCB-5423253475FC}"/>
                    </a:ext>
                  </a:extLst>
                </p:cNvPr>
                <p:cNvPicPr/>
                <p:nvPr/>
              </p:nvPicPr>
              <p:blipFill>
                <a:blip r:embed="rId40"/>
                <a:stretch>
                  <a:fillRect/>
                </a:stretch>
              </p:blipFill>
              <p:spPr>
                <a:xfrm>
                  <a:off x="5974933" y="4157547"/>
                  <a:ext cx="149760" cy="21168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61" name="Freihand 60">
                  <a:extLst>
                    <a:ext uri="{FF2B5EF4-FFF2-40B4-BE49-F238E27FC236}">
                      <a16:creationId xmlns:a16="http://schemas.microsoft.com/office/drawing/2014/main" id="{0D367E35-3784-6DAA-033E-90C227C96FF5}"/>
                    </a:ext>
                  </a:extLst>
                </p14:cNvPr>
                <p14:cNvContentPartPr/>
                <p14:nvPr/>
              </p14:nvContentPartPr>
              <p14:xfrm>
                <a:off x="6451213" y="4246107"/>
                <a:ext cx="181440" cy="178200"/>
              </p14:xfrm>
            </p:contentPart>
          </mc:Choice>
          <mc:Fallback>
            <p:pic>
              <p:nvPicPr>
                <p:cNvPr id="61" name="Freihand 60">
                  <a:extLst>
                    <a:ext uri="{FF2B5EF4-FFF2-40B4-BE49-F238E27FC236}">
                      <a16:creationId xmlns:a16="http://schemas.microsoft.com/office/drawing/2014/main" id="{0D367E35-3784-6DAA-033E-90C227C96FF5}"/>
                    </a:ext>
                  </a:extLst>
                </p:cNvPr>
                <p:cNvPicPr/>
                <p:nvPr/>
              </p:nvPicPr>
              <p:blipFill>
                <a:blip r:embed="rId42"/>
                <a:stretch>
                  <a:fillRect/>
                </a:stretch>
              </p:blipFill>
              <p:spPr>
                <a:xfrm>
                  <a:off x="6442573" y="4237467"/>
                  <a:ext cx="19908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63" name="Freihand 62">
                  <a:extLst>
                    <a:ext uri="{FF2B5EF4-FFF2-40B4-BE49-F238E27FC236}">
                      <a16:creationId xmlns:a16="http://schemas.microsoft.com/office/drawing/2014/main" id="{18DA4496-B514-7818-29E8-5E71A36B74D4}"/>
                    </a:ext>
                  </a:extLst>
                </p14:cNvPr>
                <p14:cNvContentPartPr/>
                <p14:nvPr/>
              </p14:nvContentPartPr>
              <p14:xfrm>
                <a:off x="6714013" y="4216227"/>
                <a:ext cx="129600" cy="231840"/>
              </p14:xfrm>
            </p:contentPart>
          </mc:Choice>
          <mc:Fallback>
            <p:pic>
              <p:nvPicPr>
                <p:cNvPr id="63" name="Freihand 62">
                  <a:extLst>
                    <a:ext uri="{FF2B5EF4-FFF2-40B4-BE49-F238E27FC236}">
                      <a16:creationId xmlns:a16="http://schemas.microsoft.com/office/drawing/2014/main" id="{18DA4496-B514-7818-29E8-5E71A36B74D4}"/>
                    </a:ext>
                  </a:extLst>
                </p:cNvPr>
                <p:cNvPicPr/>
                <p:nvPr/>
              </p:nvPicPr>
              <p:blipFill>
                <a:blip r:embed="rId44"/>
                <a:stretch>
                  <a:fillRect/>
                </a:stretch>
              </p:blipFill>
              <p:spPr>
                <a:xfrm>
                  <a:off x="6705013" y="4207227"/>
                  <a:ext cx="147240" cy="2494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64" name="Freihand 63">
                  <a:extLst>
                    <a:ext uri="{FF2B5EF4-FFF2-40B4-BE49-F238E27FC236}">
                      <a16:creationId xmlns:a16="http://schemas.microsoft.com/office/drawing/2014/main" id="{EAA7EB28-5512-1DC6-6471-23F0CA4D370A}"/>
                    </a:ext>
                  </a:extLst>
                </p14:cNvPr>
                <p14:cNvContentPartPr/>
                <p14:nvPr/>
              </p14:nvContentPartPr>
              <p14:xfrm>
                <a:off x="6722653" y="4207947"/>
                <a:ext cx="174600" cy="360"/>
              </p14:xfrm>
            </p:contentPart>
          </mc:Choice>
          <mc:Fallback>
            <p:pic>
              <p:nvPicPr>
                <p:cNvPr id="64" name="Freihand 63">
                  <a:extLst>
                    <a:ext uri="{FF2B5EF4-FFF2-40B4-BE49-F238E27FC236}">
                      <a16:creationId xmlns:a16="http://schemas.microsoft.com/office/drawing/2014/main" id="{EAA7EB28-5512-1DC6-6471-23F0CA4D370A}"/>
                    </a:ext>
                  </a:extLst>
                </p:cNvPr>
                <p:cNvPicPr/>
                <p:nvPr/>
              </p:nvPicPr>
              <p:blipFill>
                <a:blip r:embed="rId46"/>
                <a:stretch>
                  <a:fillRect/>
                </a:stretch>
              </p:blipFill>
              <p:spPr>
                <a:xfrm>
                  <a:off x="6713653" y="4198947"/>
                  <a:ext cx="19224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66" name="Freihand 65">
                  <a:extLst>
                    <a:ext uri="{FF2B5EF4-FFF2-40B4-BE49-F238E27FC236}">
                      <a16:creationId xmlns:a16="http://schemas.microsoft.com/office/drawing/2014/main" id="{0BB823F5-8EAE-C77C-0E96-3F2AF791AE73}"/>
                    </a:ext>
                  </a:extLst>
                </p14:cNvPr>
                <p14:cNvContentPartPr/>
                <p14:nvPr/>
              </p14:nvContentPartPr>
              <p14:xfrm>
                <a:off x="4993573" y="3936867"/>
                <a:ext cx="239760" cy="129960"/>
              </p14:xfrm>
            </p:contentPart>
          </mc:Choice>
          <mc:Fallback>
            <p:pic>
              <p:nvPicPr>
                <p:cNvPr id="66" name="Freihand 65">
                  <a:extLst>
                    <a:ext uri="{FF2B5EF4-FFF2-40B4-BE49-F238E27FC236}">
                      <a16:creationId xmlns:a16="http://schemas.microsoft.com/office/drawing/2014/main" id="{0BB823F5-8EAE-C77C-0E96-3F2AF791AE73}"/>
                    </a:ext>
                  </a:extLst>
                </p:cNvPr>
                <p:cNvPicPr/>
                <p:nvPr/>
              </p:nvPicPr>
              <p:blipFill>
                <a:blip r:embed="rId48"/>
                <a:stretch>
                  <a:fillRect/>
                </a:stretch>
              </p:blipFill>
              <p:spPr>
                <a:xfrm>
                  <a:off x="4984933" y="3928227"/>
                  <a:ext cx="257400" cy="14760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67" name="Freihand 66">
                  <a:extLst>
                    <a:ext uri="{FF2B5EF4-FFF2-40B4-BE49-F238E27FC236}">
                      <a16:creationId xmlns:a16="http://schemas.microsoft.com/office/drawing/2014/main" id="{8DC2BD55-A63A-BB58-A4B9-54E7FD492FA4}"/>
                    </a:ext>
                  </a:extLst>
                </p14:cNvPr>
                <p14:cNvContentPartPr/>
                <p14:nvPr/>
              </p14:nvContentPartPr>
              <p14:xfrm>
                <a:off x="6570013" y="3864867"/>
                <a:ext cx="198000" cy="172800"/>
              </p14:xfrm>
            </p:contentPart>
          </mc:Choice>
          <mc:Fallback>
            <p:pic>
              <p:nvPicPr>
                <p:cNvPr id="67" name="Freihand 66">
                  <a:extLst>
                    <a:ext uri="{FF2B5EF4-FFF2-40B4-BE49-F238E27FC236}">
                      <a16:creationId xmlns:a16="http://schemas.microsoft.com/office/drawing/2014/main" id="{8DC2BD55-A63A-BB58-A4B9-54E7FD492FA4}"/>
                    </a:ext>
                  </a:extLst>
                </p:cNvPr>
                <p:cNvPicPr/>
                <p:nvPr/>
              </p:nvPicPr>
              <p:blipFill>
                <a:blip r:embed="rId50"/>
                <a:stretch>
                  <a:fillRect/>
                </a:stretch>
              </p:blipFill>
              <p:spPr>
                <a:xfrm>
                  <a:off x="6561013" y="3856227"/>
                  <a:ext cx="215640" cy="1904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68" name="Freihand 67">
                  <a:extLst>
                    <a:ext uri="{FF2B5EF4-FFF2-40B4-BE49-F238E27FC236}">
                      <a16:creationId xmlns:a16="http://schemas.microsoft.com/office/drawing/2014/main" id="{43785DBF-29B2-553E-B61E-786E0DCC6710}"/>
                    </a:ext>
                  </a:extLst>
                </p14:cNvPr>
                <p14:cNvContentPartPr/>
                <p14:nvPr/>
              </p14:nvContentPartPr>
              <p14:xfrm>
                <a:off x="5748493" y="2183307"/>
                <a:ext cx="382320" cy="1834560"/>
              </p14:xfrm>
            </p:contentPart>
          </mc:Choice>
          <mc:Fallback>
            <p:pic>
              <p:nvPicPr>
                <p:cNvPr id="68" name="Freihand 67">
                  <a:extLst>
                    <a:ext uri="{FF2B5EF4-FFF2-40B4-BE49-F238E27FC236}">
                      <a16:creationId xmlns:a16="http://schemas.microsoft.com/office/drawing/2014/main" id="{43785DBF-29B2-553E-B61E-786E0DCC6710}"/>
                    </a:ext>
                  </a:extLst>
                </p:cNvPr>
                <p:cNvPicPr/>
                <p:nvPr/>
              </p:nvPicPr>
              <p:blipFill>
                <a:blip r:embed="rId52"/>
                <a:stretch>
                  <a:fillRect/>
                </a:stretch>
              </p:blipFill>
              <p:spPr>
                <a:xfrm>
                  <a:off x="5739493" y="2174307"/>
                  <a:ext cx="399960" cy="185220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69" name="Freihand 68">
                  <a:extLst>
                    <a:ext uri="{FF2B5EF4-FFF2-40B4-BE49-F238E27FC236}">
                      <a16:creationId xmlns:a16="http://schemas.microsoft.com/office/drawing/2014/main" id="{2AF6127B-58F7-A42D-EABC-F0F0CCBD86C2}"/>
                    </a:ext>
                  </a:extLst>
                </p14:cNvPr>
                <p14:cNvContentPartPr/>
                <p14:nvPr/>
              </p14:nvContentPartPr>
              <p14:xfrm>
                <a:off x="4368613" y="3851907"/>
                <a:ext cx="182880" cy="8640"/>
              </p14:xfrm>
            </p:contentPart>
          </mc:Choice>
          <mc:Fallback>
            <p:pic>
              <p:nvPicPr>
                <p:cNvPr id="69" name="Freihand 68">
                  <a:extLst>
                    <a:ext uri="{FF2B5EF4-FFF2-40B4-BE49-F238E27FC236}">
                      <a16:creationId xmlns:a16="http://schemas.microsoft.com/office/drawing/2014/main" id="{2AF6127B-58F7-A42D-EABC-F0F0CCBD86C2}"/>
                    </a:ext>
                  </a:extLst>
                </p:cNvPr>
                <p:cNvPicPr/>
                <p:nvPr/>
              </p:nvPicPr>
              <p:blipFill>
                <a:blip r:embed="rId54"/>
                <a:stretch>
                  <a:fillRect/>
                </a:stretch>
              </p:blipFill>
              <p:spPr>
                <a:xfrm>
                  <a:off x="4359973" y="3843267"/>
                  <a:ext cx="200520" cy="2628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70" name="Freihand 69">
                  <a:extLst>
                    <a:ext uri="{FF2B5EF4-FFF2-40B4-BE49-F238E27FC236}">
                      <a16:creationId xmlns:a16="http://schemas.microsoft.com/office/drawing/2014/main" id="{D1130A04-8DB6-7770-B274-EB2D66EA5B7C}"/>
                    </a:ext>
                  </a:extLst>
                </p14:cNvPr>
                <p14:cNvContentPartPr/>
                <p14:nvPr/>
              </p14:nvContentPartPr>
              <p14:xfrm>
                <a:off x="4199053" y="3797547"/>
                <a:ext cx="95400" cy="86040"/>
              </p14:xfrm>
            </p:contentPart>
          </mc:Choice>
          <mc:Fallback>
            <p:pic>
              <p:nvPicPr>
                <p:cNvPr id="70" name="Freihand 69">
                  <a:extLst>
                    <a:ext uri="{FF2B5EF4-FFF2-40B4-BE49-F238E27FC236}">
                      <a16:creationId xmlns:a16="http://schemas.microsoft.com/office/drawing/2014/main" id="{D1130A04-8DB6-7770-B274-EB2D66EA5B7C}"/>
                    </a:ext>
                  </a:extLst>
                </p:cNvPr>
                <p:cNvPicPr/>
                <p:nvPr/>
              </p:nvPicPr>
              <p:blipFill>
                <a:blip r:embed="rId56"/>
                <a:stretch>
                  <a:fillRect/>
                </a:stretch>
              </p:blipFill>
              <p:spPr>
                <a:xfrm>
                  <a:off x="4190413" y="3788907"/>
                  <a:ext cx="113040" cy="103680"/>
                </a:xfrm>
                <a:prstGeom prst="rect">
                  <a:avLst/>
                </a:prstGeom>
              </p:spPr>
            </p:pic>
          </mc:Fallback>
        </mc:AlternateContent>
      </p:grpSp>
      <p:grpSp>
        <p:nvGrpSpPr>
          <p:cNvPr id="74" name="Gruppieren 73">
            <a:extLst>
              <a:ext uri="{FF2B5EF4-FFF2-40B4-BE49-F238E27FC236}">
                <a16:creationId xmlns:a16="http://schemas.microsoft.com/office/drawing/2014/main" id="{773C039A-C72E-826D-5394-C6744E72AB25}"/>
              </a:ext>
            </a:extLst>
          </p:cNvPr>
          <p:cNvGrpSpPr/>
          <p:nvPr/>
        </p:nvGrpSpPr>
        <p:grpSpPr>
          <a:xfrm>
            <a:off x="7261933" y="4301187"/>
            <a:ext cx="264960" cy="167400"/>
            <a:chOff x="7261933" y="4301187"/>
            <a:chExt cx="264960" cy="167400"/>
          </a:xfrm>
        </p:grpSpPr>
        <mc:AlternateContent xmlns:mc="http://schemas.openxmlformats.org/markup-compatibility/2006">
          <mc:Choice xmlns:p14="http://schemas.microsoft.com/office/powerpoint/2010/main" Requires="p14">
            <p:contentPart p14:bwMode="auto" r:id="rId57">
              <p14:nvContentPartPr>
                <p14:cNvPr id="72" name="Freihand 71">
                  <a:extLst>
                    <a:ext uri="{FF2B5EF4-FFF2-40B4-BE49-F238E27FC236}">
                      <a16:creationId xmlns:a16="http://schemas.microsoft.com/office/drawing/2014/main" id="{4B0FAC50-278E-DD87-FDD2-651642BDD017}"/>
                    </a:ext>
                  </a:extLst>
                </p14:cNvPr>
                <p14:cNvContentPartPr/>
                <p14:nvPr/>
              </p14:nvContentPartPr>
              <p14:xfrm>
                <a:off x="7261933" y="4301187"/>
                <a:ext cx="264960" cy="167400"/>
              </p14:xfrm>
            </p:contentPart>
          </mc:Choice>
          <mc:Fallback>
            <p:pic>
              <p:nvPicPr>
                <p:cNvPr id="72" name="Freihand 71">
                  <a:extLst>
                    <a:ext uri="{FF2B5EF4-FFF2-40B4-BE49-F238E27FC236}">
                      <a16:creationId xmlns:a16="http://schemas.microsoft.com/office/drawing/2014/main" id="{4B0FAC50-278E-DD87-FDD2-651642BDD017}"/>
                    </a:ext>
                  </a:extLst>
                </p:cNvPr>
                <p:cNvPicPr/>
                <p:nvPr/>
              </p:nvPicPr>
              <p:blipFill>
                <a:blip r:embed="rId58"/>
                <a:stretch>
                  <a:fillRect/>
                </a:stretch>
              </p:blipFill>
              <p:spPr>
                <a:xfrm>
                  <a:off x="7253293" y="4292187"/>
                  <a:ext cx="282600" cy="18504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73" name="Freihand 72">
                  <a:extLst>
                    <a:ext uri="{FF2B5EF4-FFF2-40B4-BE49-F238E27FC236}">
                      <a16:creationId xmlns:a16="http://schemas.microsoft.com/office/drawing/2014/main" id="{92B52632-4F24-0503-18A1-31623FD433E7}"/>
                    </a:ext>
                  </a:extLst>
                </p14:cNvPr>
                <p14:cNvContentPartPr/>
                <p14:nvPr/>
              </p14:nvContentPartPr>
              <p14:xfrm>
                <a:off x="7272733" y="4317747"/>
                <a:ext cx="246600" cy="97200"/>
              </p14:xfrm>
            </p:contentPart>
          </mc:Choice>
          <mc:Fallback>
            <p:pic>
              <p:nvPicPr>
                <p:cNvPr id="73" name="Freihand 72">
                  <a:extLst>
                    <a:ext uri="{FF2B5EF4-FFF2-40B4-BE49-F238E27FC236}">
                      <a16:creationId xmlns:a16="http://schemas.microsoft.com/office/drawing/2014/main" id="{92B52632-4F24-0503-18A1-31623FD433E7}"/>
                    </a:ext>
                  </a:extLst>
                </p:cNvPr>
                <p:cNvPicPr/>
                <p:nvPr/>
              </p:nvPicPr>
              <p:blipFill>
                <a:blip r:embed="rId60"/>
                <a:stretch>
                  <a:fillRect/>
                </a:stretch>
              </p:blipFill>
              <p:spPr>
                <a:xfrm>
                  <a:off x="7263733" y="4309107"/>
                  <a:ext cx="264240" cy="114840"/>
                </a:xfrm>
                <a:prstGeom prst="rect">
                  <a:avLst/>
                </a:prstGeom>
              </p:spPr>
            </p:pic>
          </mc:Fallback>
        </mc:AlternateContent>
      </p:grpSp>
      <p:grpSp>
        <p:nvGrpSpPr>
          <p:cNvPr id="79" name="Gruppieren 78">
            <a:extLst>
              <a:ext uri="{FF2B5EF4-FFF2-40B4-BE49-F238E27FC236}">
                <a16:creationId xmlns:a16="http://schemas.microsoft.com/office/drawing/2014/main" id="{00B3FCE4-E9AB-36EF-17BC-B8BAD391C492}"/>
              </a:ext>
            </a:extLst>
          </p:cNvPr>
          <p:cNvGrpSpPr/>
          <p:nvPr/>
        </p:nvGrpSpPr>
        <p:grpSpPr>
          <a:xfrm>
            <a:off x="4097533" y="2209587"/>
            <a:ext cx="504360" cy="152640"/>
            <a:chOff x="4097533" y="2209587"/>
            <a:chExt cx="504360" cy="152640"/>
          </a:xfrm>
        </p:grpSpPr>
        <mc:AlternateContent xmlns:mc="http://schemas.openxmlformats.org/markup-compatibility/2006">
          <mc:Choice xmlns:p14="http://schemas.microsoft.com/office/powerpoint/2010/main" Requires="p14">
            <p:contentPart p14:bwMode="auto" r:id="rId61">
              <p14:nvContentPartPr>
                <p14:cNvPr id="75" name="Freihand 74">
                  <a:extLst>
                    <a:ext uri="{FF2B5EF4-FFF2-40B4-BE49-F238E27FC236}">
                      <a16:creationId xmlns:a16="http://schemas.microsoft.com/office/drawing/2014/main" id="{766B7BC3-F7C8-197E-A383-4F8FACC4AD35}"/>
                    </a:ext>
                  </a:extLst>
                </p14:cNvPr>
                <p14:cNvContentPartPr/>
                <p14:nvPr/>
              </p14:nvContentPartPr>
              <p14:xfrm>
                <a:off x="4436293" y="2243427"/>
                <a:ext cx="165600" cy="26280"/>
              </p14:xfrm>
            </p:contentPart>
          </mc:Choice>
          <mc:Fallback>
            <p:pic>
              <p:nvPicPr>
                <p:cNvPr id="75" name="Freihand 74">
                  <a:extLst>
                    <a:ext uri="{FF2B5EF4-FFF2-40B4-BE49-F238E27FC236}">
                      <a16:creationId xmlns:a16="http://schemas.microsoft.com/office/drawing/2014/main" id="{766B7BC3-F7C8-197E-A383-4F8FACC4AD35}"/>
                    </a:ext>
                  </a:extLst>
                </p:cNvPr>
                <p:cNvPicPr/>
                <p:nvPr/>
              </p:nvPicPr>
              <p:blipFill>
                <a:blip r:embed="rId62"/>
                <a:stretch>
                  <a:fillRect/>
                </a:stretch>
              </p:blipFill>
              <p:spPr>
                <a:xfrm>
                  <a:off x="4427653" y="2234427"/>
                  <a:ext cx="183240" cy="4392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76" name="Freihand 75">
                  <a:extLst>
                    <a:ext uri="{FF2B5EF4-FFF2-40B4-BE49-F238E27FC236}">
                      <a16:creationId xmlns:a16="http://schemas.microsoft.com/office/drawing/2014/main" id="{0D702843-AFA3-C5D2-2E48-FB456E4A6A0C}"/>
                    </a:ext>
                  </a:extLst>
                </p14:cNvPr>
                <p14:cNvContentPartPr/>
                <p14:nvPr/>
              </p14:nvContentPartPr>
              <p14:xfrm>
                <a:off x="4097533" y="2226507"/>
                <a:ext cx="67680" cy="127080"/>
              </p14:xfrm>
            </p:contentPart>
          </mc:Choice>
          <mc:Fallback>
            <p:pic>
              <p:nvPicPr>
                <p:cNvPr id="76" name="Freihand 75">
                  <a:extLst>
                    <a:ext uri="{FF2B5EF4-FFF2-40B4-BE49-F238E27FC236}">
                      <a16:creationId xmlns:a16="http://schemas.microsoft.com/office/drawing/2014/main" id="{0D702843-AFA3-C5D2-2E48-FB456E4A6A0C}"/>
                    </a:ext>
                  </a:extLst>
                </p:cNvPr>
                <p:cNvPicPr/>
                <p:nvPr/>
              </p:nvPicPr>
              <p:blipFill>
                <a:blip r:embed="rId64"/>
                <a:stretch>
                  <a:fillRect/>
                </a:stretch>
              </p:blipFill>
              <p:spPr>
                <a:xfrm>
                  <a:off x="4088533" y="2217507"/>
                  <a:ext cx="85320" cy="14472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77" name="Freihand 76">
                  <a:extLst>
                    <a:ext uri="{FF2B5EF4-FFF2-40B4-BE49-F238E27FC236}">
                      <a16:creationId xmlns:a16="http://schemas.microsoft.com/office/drawing/2014/main" id="{F3FB4999-9278-3BDF-F6D9-3ADD483B4747}"/>
                    </a:ext>
                  </a:extLst>
                </p14:cNvPr>
                <p14:cNvContentPartPr/>
                <p14:nvPr/>
              </p14:nvContentPartPr>
              <p14:xfrm>
                <a:off x="4225693" y="2209587"/>
                <a:ext cx="119880" cy="152640"/>
              </p14:xfrm>
            </p:contentPart>
          </mc:Choice>
          <mc:Fallback>
            <p:pic>
              <p:nvPicPr>
                <p:cNvPr id="77" name="Freihand 76">
                  <a:extLst>
                    <a:ext uri="{FF2B5EF4-FFF2-40B4-BE49-F238E27FC236}">
                      <a16:creationId xmlns:a16="http://schemas.microsoft.com/office/drawing/2014/main" id="{F3FB4999-9278-3BDF-F6D9-3ADD483B4747}"/>
                    </a:ext>
                  </a:extLst>
                </p:cNvPr>
                <p:cNvPicPr/>
                <p:nvPr/>
              </p:nvPicPr>
              <p:blipFill>
                <a:blip r:embed="rId66"/>
                <a:stretch>
                  <a:fillRect/>
                </a:stretch>
              </p:blipFill>
              <p:spPr>
                <a:xfrm>
                  <a:off x="4216693" y="2200947"/>
                  <a:ext cx="137520" cy="17028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78" name="Freihand 77">
                  <a:extLst>
                    <a:ext uri="{FF2B5EF4-FFF2-40B4-BE49-F238E27FC236}">
                      <a16:creationId xmlns:a16="http://schemas.microsoft.com/office/drawing/2014/main" id="{DAD90E3D-1126-438C-0F29-6E77FFB192C8}"/>
                    </a:ext>
                  </a:extLst>
                </p14:cNvPr>
                <p14:cNvContentPartPr/>
                <p14:nvPr/>
              </p14:nvContentPartPr>
              <p14:xfrm>
                <a:off x="4284013" y="2209587"/>
                <a:ext cx="60840" cy="360"/>
              </p14:xfrm>
            </p:contentPart>
          </mc:Choice>
          <mc:Fallback>
            <p:pic>
              <p:nvPicPr>
                <p:cNvPr id="78" name="Freihand 77">
                  <a:extLst>
                    <a:ext uri="{FF2B5EF4-FFF2-40B4-BE49-F238E27FC236}">
                      <a16:creationId xmlns:a16="http://schemas.microsoft.com/office/drawing/2014/main" id="{DAD90E3D-1126-438C-0F29-6E77FFB192C8}"/>
                    </a:ext>
                  </a:extLst>
                </p:cNvPr>
                <p:cNvPicPr/>
                <p:nvPr/>
              </p:nvPicPr>
              <p:blipFill>
                <a:blip r:embed="rId68"/>
                <a:stretch>
                  <a:fillRect/>
                </a:stretch>
              </p:blipFill>
              <p:spPr>
                <a:xfrm>
                  <a:off x="4275373" y="2200947"/>
                  <a:ext cx="78480" cy="18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9">
            <p14:nvContentPartPr>
              <p14:cNvPr id="85" name="Freihand 84">
                <a:extLst>
                  <a:ext uri="{FF2B5EF4-FFF2-40B4-BE49-F238E27FC236}">
                    <a16:creationId xmlns:a16="http://schemas.microsoft.com/office/drawing/2014/main" id="{C2583C3C-DFE4-94A6-269D-12C37F629A10}"/>
                  </a:ext>
                </a:extLst>
              </p14:cNvPr>
              <p14:cNvContentPartPr/>
              <p14:nvPr/>
            </p14:nvContentPartPr>
            <p14:xfrm>
              <a:off x="5181133" y="4673427"/>
              <a:ext cx="253440" cy="454680"/>
            </p14:xfrm>
          </p:contentPart>
        </mc:Choice>
        <mc:Fallback>
          <p:pic>
            <p:nvPicPr>
              <p:cNvPr id="85" name="Freihand 84">
                <a:extLst>
                  <a:ext uri="{FF2B5EF4-FFF2-40B4-BE49-F238E27FC236}">
                    <a16:creationId xmlns:a16="http://schemas.microsoft.com/office/drawing/2014/main" id="{C2583C3C-DFE4-94A6-269D-12C37F629A10}"/>
                  </a:ext>
                </a:extLst>
              </p:cNvPr>
              <p:cNvPicPr/>
              <p:nvPr/>
            </p:nvPicPr>
            <p:blipFill>
              <a:blip r:embed="rId70"/>
              <a:stretch>
                <a:fillRect/>
              </a:stretch>
            </p:blipFill>
            <p:spPr>
              <a:xfrm>
                <a:off x="5172493" y="4664787"/>
                <a:ext cx="271080" cy="47232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86" name="Freihand 85">
                <a:extLst>
                  <a:ext uri="{FF2B5EF4-FFF2-40B4-BE49-F238E27FC236}">
                    <a16:creationId xmlns:a16="http://schemas.microsoft.com/office/drawing/2014/main" id="{43BCBD1F-EC21-F16D-8956-15A7DF7C8763}"/>
                  </a:ext>
                </a:extLst>
              </p14:cNvPr>
              <p14:cNvContentPartPr/>
              <p14:nvPr/>
            </p14:nvContentPartPr>
            <p14:xfrm>
              <a:off x="5317213" y="4944147"/>
              <a:ext cx="131040" cy="178200"/>
            </p14:xfrm>
          </p:contentPart>
        </mc:Choice>
        <mc:Fallback>
          <p:pic>
            <p:nvPicPr>
              <p:cNvPr id="86" name="Freihand 85">
                <a:extLst>
                  <a:ext uri="{FF2B5EF4-FFF2-40B4-BE49-F238E27FC236}">
                    <a16:creationId xmlns:a16="http://schemas.microsoft.com/office/drawing/2014/main" id="{43BCBD1F-EC21-F16D-8956-15A7DF7C8763}"/>
                  </a:ext>
                </a:extLst>
              </p:cNvPr>
              <p:cNvPicPr/>
              <p:nvPr/>
            </p:nvPicPr>
            <p:blipFill>
              <a:blip r:embed="rId72"/>
              <a:stretch>
                <a:fillRect/>
              </a:stretch>
            </p:blipFill>
            <p:spPr>
              <a:xfrm>
                <a:off x="5308213" y="4935507"/>
                <a:ext cx="14868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87" name="Freihand 86">
                <a:extLst>
                  <a:ext uri="{FF2B5EF4-FFF2-40B4-BE49-F238E27FC236}">
                    <a16:creationId xmlns:a16="http://schemas.microsoft.com/office/drawing/2014/main" id="{FC409D6C-D37C-B822-CA2E-DC981B14E0BB}"/>
                  </a:ext>
                </a:extLst>
              </p14:cNvPr>
              <p14:cNvContentPartPr/>
              <p14:nvPr/>
            </p14:nvContentPartPr>
            <p14:xfrm>
              <a:off x="5646973" y="4783587"/>
              <a:ext cx="420840" cy="254880"/>
            </p14:xfrm>
          </p:contentPart>
        </mc:Choice>
        <mc:Fallback>
          <p:pic>
            <p:nvPicPr>
              <p:cNvPr id="87" name="Freihand 86">
                <a:extLst>
                  <a:ext uri="{FF2B5EF4-FFF2-40B4-BE49-F238E27FC236}">
                    <a16:creationId xmlns:a16="http://schemas.microsoft.com/office/drawing/2014/main" id="{FC409D6C-D37C-B822-CA2E-DC981B14E0BB}"/>
                  </a:ext>
                </a:extLst>
              </p:cNvPr>
              <p:cNvPicPr/>
              <p:nvPr/>
            </p:nvPicPr>
            <p:blipFill>
              <a:blip r:embed="rId74"/>
              <a:stretch>
                <a:fillRect/>
              </a:stretch>
            </p:blipFill>
            <p:spPr>
              <a:xfrm>
                <a:off x="5637973" y="4774587"/>
                <a:ext cx="438480" cy="27252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89" name="Freihand 88">
                <a:extLst>
                  <a:ext uri="{FF2B5EF4-FFF2-40B4-BE49-F238E27FC236}">
                    <a16:creationId xmlns:a16="http://schemas.microsoft.com/office/drawing/2014/main" id="{45F95C04-726F-C4F4-16EA-0A55C136CC26}"/>
                  </a:ext>
                </a:extLst>
              </p14:cNvPr>
              <p14:cNvContentPartPr/>
              <p14:nvPr/>
            </p14:nvContentPartPr>
            <p14:xfrm>
              <a:off x="6210013" y="4689987"/>
              <a:ext cx="167760" cy="441720"/>
            </p14:xfrm>
          </p:contentPart>
        </mc:Choice>
        <mc:Fallback>
          <p:pic>
            <p:nvPicPr>
              <p:cNvPr id="89" name="Freihand 88">
                <a:extLst>
                  <a:ext uri="{FF2B5EF4-FFF2-40B4-BE49-F238E27FC236}">
                    <a16:creationId xmlns:a16="http://schemas.microsoft.com/office/drawing/2014/main" id="{45F95C04-726F-C4F4-16EA-0A55C136CC26}"/>
                  </a:ext>
                </a:extLst>
              </p:cNvPr>
              <p:cNvPicPr/>
              <p:nvPr/>
            </p:nvPicPr>
            <p:blipFill>
              <a:blip r:embed="rId76"/>
              <a:stretch>
                <a:fillRect/>
              </a:stretch>
            </p:blipFill>
            <p:spPr>
              <a:xfrm>
                <a:off x="6201013" y="4680987"/>
                <a:ext cx="185400" cy="459360"/>
              </a:xfrm>
              <a:prstGeom prst="rect">
                <a:avLst/>
              </a:prstGeom>
            </p:spPr>
          </p:pic>
        </mc:Fallback>
      </mc:AlternateContent>
      <p:grpSp>
        <p:nvGrpSpPr>
          <p:cNvPr id="96" name="Gruppieren 95">
            <a:extLst>
              <a:ext uri="{FF2B5EF4-FFF2-40B4-BE49-F238E27FC236}">
                <a16:creationId xmlns:a16="http://schemas.microsoft.com/office/drawing/2014/main" id="{5C232412-DCEA-C03B-60E8-3597ED24425A}"/>
              </a:ext>
            </a:extLst>
          </p:cNvPr>
          <p:cNvGrpSpPr/>
          <p:nvPr/>
        </p:nvGrpSpPr>
        <p:grpSpPr>
          <a:xfrm>
            <a:off x="4063693" y="4817427"/>
            <a:ext cx="824040" cy="266040"/>
            <a:chOff x="4063693" y="4817427"/>
            <a:chExt cx="824040" cy="266040"/>
          </a:xfrm>
        </p:grpSpPr>
        <mc:AlternateContent xmlns:mc="http://schemas.openxmlformats.org/markup-compatibility/2006">
          <mc:Choice xmlns:p14="http://schemas.microsoft.com/office/powerpoint/2010/main" Requires="p14">
            <p:contentPart p14:bwMode="auto" r:id="rId77">
              <p14:nvContentPartPr>
                <p14:cNvPr id="90" name="Freihand 89">
                  <a:extLst>
                    <a:ext uri="{FF2B5EF4-FFF2-40B4-BE49-F238E27FC236}">
                      <a16:creationId xmlns:a16="http://schemas.microsoft.com/office/drawing/2014/main" id="{9A518040-BACC-9434-09B4-A5B8FA7ECD5D}"/>
                    </a:ext>
                  </a:extLst>
                </p14:cNvPr>
                <p14:cNvContentPartPr/>
                <p14:nvPr/>
              </p14:nvContentPartPr>
              <p14:xfrm>
                <a:off x="4698733" y="4817427"/>
                <a:ext cx="189000" cy="122040"/>
              </p14:xfrm>
            </p:contentPart>
          </mc:Choice>
          <mc:Fallback>
            <p:pic>
              <p:nvPicPr>
                <p:cNvPr id="90" name="Freihand 89">
                  <a:extLst>
                    <a:ext uri="{FF2B5EF4-FFF2-40B4-BE49-F238E27FC236}">
                      <a16:creationId xmlns:a16="http://schemas.microsoft.com/office/drawing/2014/main" id="{9A518040-BACC-9434-09B4-A5B8FA7ECD5D}"/>
                    </a:ext>
                  </a:extLst>
                </p:cNvPr>
                <p:cNvPicPr/>
                <p:nvPr/>
              </p:nvPicPr>
              <p:blipFill>
                <a:blip r:embed="rId78"/>
                <a:stretch>
                  <a:fillRect/>
                </a:stretch>
              </p:blipFill>
              <p:spPr>
                <a:xfrm>
                  <a:off x="4690093" y="4808427"/>
                  <a:ext cx="206640" cy="13968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91" name="Freihand 90">
                  <a:extLst>
                    <a:ext uri="{FF2B5EF4-FFF2-40B4-BE49-F238E27FC236}">
                      <a16:creationId xmlns:a16="http://schemas.microsoft.com/office/drawing/2014/main" id="{99D6C8D4-1EB9-F145-CA0D-2F5AC37762DD}"/>
                    </a:ext>
                  </a:extLst>
                </p14:cNvPr>
                <p14:cNvContentPartPr/>
                <p14:nvPr/>
              </p14:nvContentPartPr>
              <p14:xfrm>
                <a:off x="4512613" y="4985547"/>
                <a:ext cx="324720" cy="79200"/>
              </p14:xfrm>
            </p:contentPart>
          </mc:Choice>
          <mc:Fallback>
            <p:pic>
              <p:nvPicPr>
                <p:cNvPr id="91" name="Freihand 90">
                  <a:extLst>
                    <a:ext uri="{FF2B5EF4-FFF2-40B4-BE49-F238E27FC236}">
                      <a16:creationId xmlns:a16="http://schemas.microsoft.com/office/drawing/2014/main" id="{99D6C8D4-1EB9-F145-CA0D-2F5AC37762DD}"/>
                    </a:ext>
                  </a:extLst>
                </p:cNvPr>
                <p:cNvPicPr/>
                <p:nvPr/>
              </p:nvPicPr>
              <p:blipFill>
                <a:blip r:embed="rId80"/>
                <a:stretch>
                  <a:fillRect/>
                </a:stretch>
              </p:blipFill>
              <p:spPr>
                <a:xfrm>
                  <a:off x="4503973" y="4976547"/>
                  <a:ext cx="342360" cy="9684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94" name="Freihand 93">
                  <a:extLst>
                    <a:ext uri="{FF2B5EF4-FFF2-40B4-BE49-F238E27FC236}">
                      <a16:creationId xmlns:a16="http://schemas.microsoft.com/office/drawing/2014/main" id="{A25114E6-6454-B397-9F75-BCB753AA7EEC}"/>
                    </a:ext>
                  </a:extLst>
                </p14:cNvPr>
                <p14:cNvContentPartPr/>
                <p14:nvPr/>
              </p14:nvContentPartPr>
              <p14:xfrm>
                <a:off x="4063693" y="4833987"/>
                <a:ext cx="88560" cy="208800"/>
              </p14:xfrm>
            </p:contentPart>
          </mc:Choice>
          <mc:Fallback>
            <p:pic>
              <p:nvPicPr>
                <p:cNvPr id="94" name="Freihand 93">
                  <a:extLst>
                    <a:ext uri="{FF2B5EF4-FFF2-40B4-BE49-F238E27FC236}">
                      <a16:creationId xmlns:a16="http://schemas.microsoft.com/office/drawing/2014/main" id="{A25114E6-6454-B397-9F75-BCB753AA7EEC}"/>
                    </a:ext>
                  </a:extLst>
                </p:cNvPr>
                <p:cNvPicPr/>
                <p:nvPr/>
              </p:nvPicPr>
              <p:blipFill>
                <a:blip r:embed="rId82"/>
                <a:stretch>
                  <a:fillRect/>
                </a:stretch>
              </p:blipFill>
              <p:spPr>
                <a:xfrm>
                  <a:off x="4055053" y="4824987"/>
                  <a:ext cx="106200" cy="22644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95" name="Freihand 94">
                  <a:extLst>
                    <a:ext uri="{FF2B5EF4-FFF2-40B4-BE49-F238E27FC236}">
                      <a16:creationId xmlns:a16="http://schemas.microsoft.com/office/drawing/2014/main" id="{6911A59D-7A30-BBEC-8D4C-64DADBB00C6D}"/>
                    </a:ext>
                  </a:extLst>
                </p14:cNvPr>
                <p14:cNvContentPartPr/>
                <p14:nvPr/>
              </p14:nvContentPartPr>
              <p14:xfrm>
                <a:off x="4238293" y="4847667"/>
                <a:ext cx="106920" cy="235800"/>
              </p14:xfrm>
            </p:contentPart>
          </mc:Choice>
          <mc:Fallback>
            <p:pic>
              <p:nvPicPr>
                <p:cNvPr id="95" name="Freihand 94">
                  <a:extLst>
                    <a:ext uri="{FF2B5EF4-FFF2-40B4-BE49-F238E27FC236}">
                      <a16:creationId xmlns:a16="http://schemas.microsoft.com/office/drawing/2014/main" id="{6911A59D-7A30-BBEC-8D4C-64DADBB00C6D}"/>
                    </a:ext>
                  </a:extLst>
                </p:cNvPr>
                <p:cNvPicPr/>
                <p:nvPr/>
              </p:nvPicPr>
              <p:blipFill>
                <a:blip r:embed="rId84"/>
                <a:stretch>
                  <a:fillRect/>
                </a:stretch>
              </p:blipFill>
              <p:spPr>
                <a:xfrm>
                  <a:off x="4229293" y="4839027"/>
                  <a:ext cx="124560" cy="253440"/>
                </a:xfrm>
                <a:prstGeom prst="rect">
                  <a:avLst/>
                </a:prstGeom>
              </p:spPr>
            </p:pic>
          </mc:Fallback>
        </mc:AlternateContent>
      </p:grpSp>
      <p:grpSp>
        <p:nvGrpSpPr>
          <p:cNvPr id="102" name="Gruppieren 101">
            <a:extLst>
              <a:ext uri="{FF2B5EF4-FFF2-40B4-BE49-F238E27FC236}">
                <a16:creationId xmlns:a16="http://schemas.microsoft.com/office/drawing/2014/main" id="{BAC697AF-4AD4-FBF1-7766-4C11249F847A}"/>
              </a:ext>
            </a:extLst>
          </p:cNvPr>
          <p:cNvGrpSpPr/>
          <p:nvPr/>
        </p:nvGrpSpPr>
        <p:grpSpPr>
          <a:xfrm>
            <a:off x="75973" y="1972347"/>
            <a:ext cx="3463200" cy="3021120"/>
            <a:chOff x="75973" y="1972347"/>
            <a:chExt cx="3463200" cy="3021120"/>
          </a:xfrm>
        </p:grpSpPr>
        <mc:AlternateContent xmlns:mc="http://schemas.openxmlformats.org/markup-compatibility/2006">
          <mc:Choice xmlns:p14="http://schemas.microsoft.com/office/powerpoint/2010/main" Requires="p14">
            <p:contentPart p14:bwMode="auto" r:id="rId85">
              <p14:nvContentPartPr>
                <p14:cNvPr id="11" name="Freihand 10">
                  <a:extLst>
                    <a:ext uri="{FF2B5EF4-FFF2-40B4-BE49-F238E27FC236}">
                      <a16:creationId xmlns:a16="http://schemas.microsoft.com/office/drawing/2014/main" id="{E0F0BB42-C82C-9E10-1257-C8793D64435C}"/>
                    </a:ext>
                  </a:extLst>
                </p14:cNvPr>
                <p14:cNvContentPartPr/>
                <p14:nvPr/>
              </p14:nvContentPartPr>
              <p14:xfrm>
                <a:off x="566653" y="2108067"/>
                <a:ext cx="85680" cy="1887120"/>
              </p14:xfrm>
            </p:contentPart>
          </mc:Choice>
          <mc:Fallback>
            <p:pic>
              <p:nvPicPr>
                <p:cNvPr id="11" name="Freihand 10">
                  <a:extLst>
                    <a:ext uri="{FF2B5EF4-FFF2-40B4-BE49-F238E27FC236}">
                      <a16:creationId xmlns:a16="http://schemas.microsoft.com/office/drawing/2014/main" id="{E0F0BB42-C82C-9E10-1257-C8793D64435C}"/>
                    </a:ext>
                  </a:extLst>
                </p:cNvPr>
                <p:cNvPicPr/>
                <p:nvPr/>
              </p:nvPicPr>
              <p:blipFill>
                <a:blip r:embed="rId86"/>
                <a:stretch>
                  <a:fillRect/>
                </a:stretch>
              </p:blipFill>
              <p:spPr>
                <a:xfrm>
                  <a:off x="557653" y="2099067"/>
                  <a:ext cx="103320" cy="190476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12" name="Freihand 11">
                  <a:extLst>
                    <a:ext uri="{FF2B5EF4-FFF2-40B4-BE49-F238E27FC236}">
                      <a16:creationId xmlns:a16="http://schemas.microsoft.com/office/drawing/2014/main" id="{F0DC41B5-4142-3D6A-7801-18E2D6903F94}"/>
                    </a:ext>
                  </a:extLst>
                </p14:cNvPr>
                <p14:cNvContentPartPr/>
                <p14:nvPr/>
              </p14:nvContentPartPr>
              <p14:xfrm>
                <a:off x="389533" y="3911307"/>
                <a:ext cx="2970000" cy="218520"/>
              </p14:xfrm>
            </p:contentPart>
          </mc:Choice>
          <mc:Fallback>
            <p:pic>
              <p:nvPicPr>
                <p:cNvPr id="12" name="Freihand 11">
                  <a:extLst>
                    <a:ext uri="{FF2B5EF4-FFF2-40B4-BE49-F238E27FC236}">
                      <a16:creationId xmlns:a16="http://schemas.microsoft.com/office/drawing/2014/main" id="{F0DC41B5-4142-3D6A-7801-18E2D6903F94}"/>
                    </a:ext>
                  </a:extLst>
                </p:cNvPr>
                <p:cNvPicPr/>
                <p:nvPr/>
              </p:nvPicPr>
              <p:blipFill>
                <a:blip r:embed="rId88"/>
                <a:stretch>
                  <a:fillRect/>
                </a:stretch>
              </p:blipFill>
              <p:spPr>
                <a:xfrm>
                  <a:off x="380533" y="3902307"/>
                  <a:ext cx="2987640" cy="23616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13" name="Freihand 12">
                  <a:extLst>
                    <a:ext uri="{FF2B5EF4-FFF2-40B4-BE49-F238E27FC236}">
                      <a16:creationId xmlns:a16="http://schemas.microsoft.com/office/drawing/2014/main" id="{6774E242-62F8-14C1-0FC7-E051D175BDF9}"/>
                    </a:ext>
                  </a:extLst>
                </p14:cNvPr>
                <p14:cNvContentPartPr/>
                <p14:nvPr/>
              </p14:nvContentPartPr>
              <p14:xfrm>
                <a:off x="3171973" y="3945507"/>
                <a:ext cx="313920" cy="208440"/>
              </p14:xfrm>
            </p:contentPart>
          </mc:Choice>
          <mc:Fallback>
            <p:pic>
              <p:nvPicPr>
                <p:cNvPr id="13" name="Freihand 12">
                  <a:extLst>
                    <a:ext uri="{FF2B5EF4-FFF2-40B4-BE49-F238E27FC236}">
                      <a16:creationId xmlns:a16="http://schemas.microsoft.com/office/drawing/2014/main" id="{6774E242-62F8-14C1-0FC7-E051D175BDF9}"/>
                    </a:ext>
                  </a:extLst>
                </p:cNvPr>
                <p:cNvPicPr/>
                <p:nvPr/>
              </p:nvPicPr>
              <p:blipFill>
                <a:blip r:embed="rId90"/>
                <a:stretch>
                  <a:fillRect/>
                </a:stretch>
              </p:blipFill>
              <p:spPr>
                <a:xfrm>
                  <a:off x="3163333" y="3936507"/>
                  <a:ext cx="331560" cy="22608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28" name="Freihand 27">
                  <a:extLst>
                    <a:ext uri="{FF2B5EF4-FFF2-40B4-BE49-F238E27FC236}">
                      <a16:creationId xmlns:a16="http://schemas.microsoft.com/office/drawing/2014/main" id="{FC5583BE-F67D-1293-D0B6-56681C11FD53}"/>
                    </a:ext>
                  </a:extLst>
                </p14:cNvPr>
                <p14:cNvContentPartPr/>
                <p14:nvPr/>
              </p14:nvContentPartPr>
              <p14:xfrm>
                <a:off x="880573" y="2446827"/>
                <a:ext cx="181440" cy="1455840"/>
              </p14:xfrm>
            </p:contentPart>
          </mc:Choice>
          <mc:Fallback>
            <p:pic>
              <p:nvPicPr>
                <p:cNvPr id="28" name="Freihand 27">
                  <a:extLst>
                    <a:ext uri="{FF2B5EF4-FFF2-40B4-BE49-F238E27FC236}">
                      <a16:creationId xmlns:a16="http://schemas.microsoft.com/office/drawing/2014/main" id="{FC5583BE-F67D-1293-D0B6-56681C11FD53}"/>
                    </a:ext>
                  </a:extLst>
                </p:cNvPr>
                <p:cNvPicPr/>
                <p:nvPr/>
              </p:nvPicPr>
              <p:blipFill>
                <a:blip r:embed="rId92"/>
                <a:stretch>
                  <a:fillRect/>
                </a:stretch>
              </p:blipFill>
              <p:spPr>
                <a:xfrm>
                  <a:off x="871573" y="2437827"/>
                  <a:ext cx="199080" cy="147348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29" name="Freihand 28">
                  <a:extLst>
                    <a:ext uri="{FF2B5EF4-FFF2-40B4-BE49-F238E27FC236}">
                      <a16:creationId xmlns:a16="http://schemas.microsoft.com/office/drawing/2014/main" id="{1DCD702C-70C5-49B7-C797-CBBF64970A6F}"/>
                    </a:ext>
                  </a:extLst>
                </p14:cNvPr>
                <p14:cNvContentPartPr/>
                <p14:nvPr/>
              </p14:nvContentPartPr>
              <p14:xfrm>
                <a:off x="558733" y="2378787"/>
                <a:ext cx="178560" cy="48240"/>
              </p14:xfrm>
            </p:contentPart>
          </mc:Choice>
          <mc:Fallback>
            <p:pic>
              <p:nvPicPr>
                <p:cNvPr id="29" name="Freihand 28">
                  <a:extLst>
                    <a:ext uri="{FF2B5EF4-FFF2-40B4-BE49-F238E27FC236}">
                      <a16:creationId xmlns:a16="http://schemas.microsoft.com/office/drawing/2014/main" id="{1DCD702C-70C5-49B7-C797-CBBF64970A6F}"/>
                    </a:ext>
                  </a:extLst>
                </p:cNvPr>
                <p:cNvPicPr/>
                <p:nvPr/>
              </p:nvPicPr>
              <p:blipFill>
                <a:blip r:embed="rId94"/>
                <a:stretch>
                  <a:fillRect/>
                </a:stretch>
              </p:blipFill>
              <p:spPr>
                <a:xfrm>
                  <a:off x="550093" y="2370147"/>
                  <a:ext cx="196200" cy="6588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31" name="Freihand 30">
                  <a:extLst>
                    <a:ext uri="{FF2B5EF4-FFF2-40B4-BE49-F238E27FC236}">
                      <a16:creationId xmlns:a16="http://schemas.microsoft.com/office/drawing/2014/main" id="{BEB3668E-2329-DBBE-67E6-C1BD6D8DBA42}"/>
                    </a:ext>
                  </a:extLst>
                </p14:cNvPr>
                <p14:cNvContentPartPr/>
                <p14:nvPr/>
              </p14:nvContentPartPr>
              <p14:xfrm>
                <a:off x="75973" y="2199867"/>
                <a:ext cx="219240" cy="341640"/>
              </p14:xfrm>
            </p:contentPart>
          </mc:Choice>
          <mc:Fallback>
            <p:pic>
              <p:nvPicPr>
                <p:cNvPr id="31" name="Freihand 30">
                  <a:extLst>
                    <a:ext uri="{FF2B5EF4-FFF2-40B4-BE49-F238E27FC236}">
                      <a16:creationId xmlns:a16="http://schemas.microsoft.com/office/drawing/2014/main" id="{BEB3668E-2329-DBBE-67E6-C1BD6D8DBA42}"/>
                    </a:ext>
                  </a:extLst>
                </p:cNvPr>
                <p:cNvPicPr/>
                <p:nvPr/>
              </p:nvPicPr>
              <p:blipFill>
                <a:blip r:embed="rId96"/>
                <a:stretch>
                  <a:fillRect/>
                </a:stretch>
              </p:blipFill>
              <p:spPr>
                <a:xfrm>
                  <a:off x="66973" y="2191227"/>
                  <a:ext cx="236880" cy="35928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32" name="Freihand 31">
                  <a:extLst>
                    <a:ext uri="{FF2B5EF4-FFF2-40B4-BE49-F238E27FC236}">
                      <a16:creationId xmlns:a16="http://schemas.microsoft.com/office/drawing/2014/main" id="{0CD28CBD-9BD1-5C57-3926-CB59B677695E}"/>
                    </a:ext>
                  </a:extLst>
                </p14:cNvPr>
                <p14:cNvContentPartPr/>
                <p14:nvPr/>
              </p14:nvContentPartPr>
              <p14:xfrm>
                <a:off x="318973" y="2277267"/>
                <a:ext cx="173520" cy="137880"/>
              </p14:xfrm>
            </p:contentPart>
          </mc:Choice>
          <mc:Fallback>
            <p:pic>
              <p:nvPicPr>
                <p:cNvPr id="32" name="Freihand 31">
                  <a:extLst>
                    <a:ext uri="{FF2B5EF4-FFF2-40B4-BE49-F238E27FC236}">
                      <a16:creationId xmlns:a16="http://schemas.microsoft.com/office/drawing/2014/main" id="{0CD28CBD-9BD1-5C57-3926-CB59B677695E}"/>
                    </a:ext>
                  </a:extLst>
                </p:cNvPr>
                <p:cNvPicPr/>
                <p:nvPr/>
              </p:nvPicPr>
              <p:blipFill>
                <a:blip r:embed="rId98"/>
                <a:stretch>
                  <a:fillRect/>
                </a:stretch>
              </p:blipFill>
              <p:spPr>
                <a:xfrm>
                  <a:off x="309973" y="2268627"/>
                  <a:ext cx="191160" cy="15552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33" name="Freihand 32">
                  <a:extLst>
                    <a:ext uri="{FF2B5EF4-FFF2-40B4-BE49-F238E27FC236}">
                      <a16:creationId xmlns:a16="http://schemas.microsoft.com/office/drawing/2014/main" id="{8823389D-4EA1-7F5C-6190-49D1CF615F89}"/>
                    </a:ext>
                  </a:extLst>
                </p14:cNvPr>
                <p14:cNvContentPartPr/>
                <p14:nvPr/>
              </p14:nvContentPartPr>
              <p14:xfrm>
                <a:off x="533533" y="1972347"/>
                <a:ext cx="157680" cy="165240"/>
              </p14:xfrm>
            </p:contentPart>
          </mc:Choice>
          <mc:Fallback>
            <p:pic>
              <p:nvPicPr>
                <p:cNvPr id="33" name="Freihand 32">
                  <a:extLst>
                    <a:ext uri="{FF2B5EF4-FFF2-40B4-BE49-F238E27FC236}">
                      <a16:creationId xmlns:a16="http://schemas.microsoft.com/office/drawing/2014/main" id="{8823389D-4EA1-7F5C-6190-49D1CF615F89}"/>
                    </a:ext>
                  </a:extLst>
                </p:cNvPr>
                <p:cNvPicPr/>
                <p:nvPr/>
              </p:nvPicPr>
              <p:blipFill>
                <a:blip r:embed="rId100"/>
                <a:stretch>
                  <a:fillRect/>
                </a:stretch>
              </p:blipFill>
              <p:spPr>
                <a:xfrm>
                  <a:off x="524533" y="1963347"/>
                  <a:ext cx="175320" cy="18288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35" name="Freihand 34">
                  <a:extLst>
                    <a:ext uri="{FF2B5EF4-FFF2-40B4-BE49-F238E27FC236}">
                      <a16:creationId xmlns:a16="http://schemas.microsoft.com/office/drawing/2014/main" id="{A4EEF91A-61A6-50B2-A237-E9F6DB3FBB6B}"/>
                    </a:ext>
                  </a:extLst>
                </p14:cNvPr>
                <p14:cNvContentPartPr/>
                <p14:nvPr/>
              </p14:nvContentPartPr>
              <p14:xfrm>
                <a:off x="3206173" y="4343307"/>
                <a:ext cx="316080" cy="169920"/>
              </p14:xfrm>
            </p:contentPart>
          </mc:Choice>
          <mc:Fallback>
            <p:pic>
              <p:nvPicPr>
                <p:cNvPr id="35" name="Freihand 34">
                  <a:extLst>
                    <a:ext uri="{FF2B5EF4-FFF2-40B4-BE49-F238E27FC236}">
                      <a16:creationId xmlns:a16="http://schemas.microsoft.com/office/drawing/2014/main" id="{A4EEF91A-61A6-50B2-A237-E9F6DB3FBB6B}"/>
                    </a:ext>
                  </a:extLst>
                </p:cNvPr>
                <p:cNvPicPr/>
                <p:nvPr/>
              </p:nvPicPr>
              <p:blipFill>
                <a:blip r:embed="rId102"/>
                <a:stretch>
                  <a:fillRect/>
                </a:stretch>
              </p:blipFill>
              <p:spPr>
                <a:xfrm>
                  <a:off x="3197533" y="4334307"/>
                  <a:ext cx="333720" cy="18756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36" name="Freihand 35">
                  <a:extLst>
                    <a:ext uri="{FF2B5EF4-FFF2-40B4-BE49-F238E27FC236}">
                      <a16:creationId xmlns:a16="http://schemas.microsoft.com/office/drawing/2014/main" id="{BB02DD66-7C59-747B-D8E0-E6B05FC47DB9}"/>
                    </a:ext>
                  </a:extLst>
                </p14:cNvPr>
                <p14:cNvContentPartPr/>
                <p14:nvPr/>
              </p14:nvContentPartPr>
              <p14:xfrm>
                <a:off x="3301933" y="4334667"/>
                <a:ext cx="237240" cy="255960"/>
              </p14:xfrm>
            </p:contentPart>
          </mc:Choice>
          <mc:Fallback>
            <p:pic>
              <p:nvPicPr>
                <p:cNvPr id="36" name="Freihand 35">
                  <a:extLst>
                    <a:ext uri="{FF2B5EF4-FFF2-40B4-BE49-F238E27FC236}">
                      <a16:creationId xmlns:a16="http://schemas.microsoft.com/office/drawing/2014/main" id="{BB02DD66-7C59-747B-D8E0-E6B05FC47DB9}"/>
                    </a:ext>
                  </a:extLst>
                </p:cNvPr>
                <p:cNvPicPr/>
                <p:nvPr/>
              </p:nvPicPr>
              <p:blipFill>
                <a:blip r:embed="rId104"/>
                <a:stretch>
                  <a:fillRect/>
                </a:stretch>
              </p:blipFill>
              <p:spPr>
                <a:xfrm>
                  <a:off x="3293293" y="4325667"/>
                  <a:ext cx="254880" cy="27360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15" name="Freihand 14">
                  <a:extLst>
                    <a:ext uri="{FF2B5EF4-FFF2-40B4-BE49-F238E27FC236}">
                      <a16:creationId xmlns:a16="http://schemas.microsoft.com/office/drawing/2014/main" id="{7C4FC8E4-3D91-A2E5-5CFE-DC21C5DC4B76}"/>
                    </a:ext>
                  </a:extLst>
                </p14:cNvPr>
                <p14:cNvContentPartPr/>
                <p14:nvPr/>
              </p14:nvContentPartPr>
              <p14:xfrm>
                <a:off x="1515613" y="4160787"/>
                <a:ext cx="184680" cy="163800"/>
              </p14:xfrm>
            </p:contentPart>
          </mc:Choice>
          <mc:Fallback>
            <p:pic>
              <p:nvPicPr>
                <p:cNvPr id="15" name="Freihand 14">
                  <a:extLst>
                    <a:ext uri="{FF2B5EF4-FFF2-40B4-BE49-F238E27FC236}">
                      <a16:creationId xmlns:a16="http://schemas.microsoft.com/office/drawing/2014/main" id="{7C4FC8E4-3D91-A2E5-5CFE-DC21C5DC4B76}"/>
                    </a:ext>
                  </a:extLst>
                </p:cNvPr>
                <p:cNvPicPr/>
                <p:nvPr/>
              </p:nvPicPr>
              <p:blipFill>
                <a:blip r:embed="rId106"/>
                <a:stretch>
                  <a:fillRect/>
                </a:stretch>
              </p:blipFill>
              <p:spPr>
                <a:xfrm>
                  <a:off x="1506613" y="4151787"/>
                  <a:ext cx="202320" cy="18144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16" name="Freihand 15">
                  <a:extLst>
                    <a:ext uri="{FF2B5EF4-FFF2-40B4-BE49-F238E27FC236}">
                      <a16:creationId xmlns:a16="http://schemas.microsoft.com/office/drawing/2014/main" id="{0E49D640-B912-93FC-1528-D251BAB21FC0}"/>
                    </a:ext>
                  </a:extLst>
                </p14:cNvPr>
                <p14:cNvContentPartPr/>
                <p14:nvPr/>
              </p14:nvContentPartPr>
              <p14:xfrm>
                <a:off x="1802533" y="4147107"/>
                <a:ext cx="88200" cy="122400"/>
              </p14:xfrm>
            </p:contentPart>
          </mc:Choice>
          <mc:Fallback>
            <p:pic>
              <p:nvPicPr>
                <p:cNvPr id="16" name="Freihand 15">
                  <a:extLst>
                    <a:ext uri="{FF2B5EF4-FFF2-40B4-BE49-F238E27FC236}">
                      <a16:creationId xmlns:a16="http://schemas.microsoft.com/office/drawing/2014/main" id="{0E49D640-B912-93FC-1528-D251BAB21FC0}"/>
                    </a:ext>
                  </a:extLst>
                </p:cNvPr>
                <p:cNvPicPr/>
                <p:nvPr/>
              </p:nvPicPr>
              <p:blipFill>
                <a:blip r:embed="rId108"/>
                <a:stretch>
                  <a:fillRect/>
                </a:stretch>
              </p:blipFill>
              <p:spPr>
                <a:xfrm>
                  <a:off x="1793533" y="4138467"/>
                  <a:ext cx="10584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18" name="Freihand 17">
                  <a:extLst>
                    <a:ext uri="{FF2B5EF4-FFF2-40B4-BE49-F238E27FC236}">
                      <a16:creationId xmlns:a16="http://schemas.microsoft.com/office/drawing/2014/main" id="{4FE38FC0-61B2-E0BF-F6D9-2E8BCA1B5A18}"/>
                    </a:ext>
                  </a:extLst>
                </p14:cNvPr>
                <p14:cNvContentPartPr/>
                <p14:nvPr/>
              </p14:nvContentPartPr>
              <p14:xfrm>
                <a:off x="969853" y="4097427"/>
                <a:ext cx="131040" cy="255600"/>
              </p14:xfrm>
            </p:contentPart>
          </mc:Choice>
          <mc:Fallback>
            <p:pic>
              <p:nvPicPr>
                <p:cNvPr id="18" name="Freihand 17">
                  <a:extLst>
                    <a:ext uri="{FF2B5EF4-FFF2-40B4-BE49-F238E27FC236}">
                      <a16:creationId xmlns:a16="http://schemas.microsoft.com/office/drawing/2014/main" id="{4FE38FC0-61B2-E0BF-F6D9-2E8BCA1B5A18}"/>
                    </a:ext>
                  </a:extLst>
                </p:cNvPr>
                <p:cNvPicPr/>
                <p:nvPr/>
              </p:nvPicPr>
              <p:blipFill>
                <a:blip r:embed="rId110"/>
                <a:stretch>
                  <a:fillRect/>
                </a:stretch>
              </p:blipFill>
              <p:spPr>
                <a:xfrm>
                  <a:off x="960853" y="4088787"/>
                  <a:ext cx="148680" cy="27324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20" name="Freihand 19">
                  <a:extLst>
                    <a:ext uri="{FF2B5EF4-FFF2-40B4-BE49-F238E27FC236}">
                      <a16:creationId xmlns:a16="http://schemas.microsoft.com/office/drawing/2014/main" id="{5E871D80-78C8-9280-EB4B-935F4CDF6A5C}"/>
                    </a:ext>
                  </a:extLst>
                </p14:cNvPr>
                <p14:cNvContentPartPr/>
                <p14:nvPr/>
              </p14:nvContentPartPr>
              <p14:xfrm>
                <a:off x="999013" y="4089507"/>
                <a:ext cx="87120" cy="360"/>
              </p14:xfrm>
            </p:contentPart>
          </mc:Choice>
          <mc:Fallback>
            <p:pic>
              <p:nvPicPr>
                <p:cNvPr id="20" name="Freihand 19">
                  <a:extLst>
                    <a:ext uri="{FF2B5EF4-FFF2-40B4-BE49-F238E27FC236}">
                      <a16:creationId xmlns:a16="http://schemas.microsoft.com/office/drawing/2014/main" id="{5E871D80-78C8-9280-EB4B-935F4CDF6A5C}"/>
                    </a:ext>
                  </a:extLst>
                </p:cNvPr>
                <p:cNvPicPr/>
                <p:nvPr/>
              </p:nvPicPr>
              <p:blipFill>
                <a:blip r:embed="rId112"/>
                <a:stretch>
                  <a:fillRect/>
                </a:stretch>
              </p:blipFill>
              <p:spPr>
                <a:xfrm>
                  <a:off x="990013" y="4080507"/>
                  <a:ext cx="10476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21" name="Freihand 20">
                  <a:extLst>
                    <a:ext uri="{FF2B5EF4-FFF2-40B4-BE49-F238E27FC236}">
                      <a16:creationId xmlns:a16="http://schemas.microsoft.com/office/drawing/2014/main" id="{CC22AF39-6770-FB8A-5145-93D6EBD8BD25}"/>
                    </a:ext>
                  </a:extLst>
                </p14:cNvPr>
                <p14:cNvContentPartPr/>
                <p14:nvPr/>
              </p14:nvContentPartPr>
              <p14:xfrm>
                <a:off x="2311213" y="4233147"/>
                <a:ext cx="146520" cy="136080"/>
              </p14:xfrm>
            </p:contentPart>
          </mc:Choice>
          <mc:Fallback>
            <p:pic>
              <p:nvPicPr>
                <p:cNvPr id="21" name="Freihand 20">
                  <a:extLst>
                    <a:ext uri="{FF2B5EF4-FFF2-40B4-BE49-F238E27FC236}">
                      <a16:creationId xmlns:a16="http://schemas.microsoft.com/office/drawing/2014/main" id="{CC22AF39-6770-FB8A-5145-93D6EBD8BD25}"/>
                    </a:ext>
                  </a:extLst>
                </p:cNvPr>
                <p:cNvPicPr/>
                <p:nvPr/>
              </p:nvPicPr>
              <p:blipFill>
                <a:blip r:embed="rId114"/>
                <a:stretch>
                  <a:fillRect/>
                </a:stretch>
              </p:blipFill>
              <p:spPr>
                <a:xfrm>
                  <a:off x="2302573" y="4224507"/>
                  <a:ext cx="164160" cy="15372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23" name="Freihand 22">
                  <a:extLst>
                    <a:ext uri="{FF2B5EF4-FFF2-40B4-BE49-F238E27FC236}">
                      <a16:creationId xmlns:a16="http://schemas.microsoft.com/office/drawing/2014/main" id="{F90A4CCD-9C29-2B2A-5A3F-B376D5DBBFBB}"/>
                    </a:ext>
                  </a:extLst>
                </p14:cNvPr>
                <p14:cNvContentPartPr/>
                <p14:nvPr/>
              </p14:nvContentPartPr>
              <p14:xfrm>
                <a:off x="2500213" y="4199307"/>
                <a:ext cx="160920" cy="223200"/>
              </p14:xfrm>
            </p:contentPart>
          </mc:Choice>
          <mc:Fallback>
            <p:pic>
              <p:nvPicPr>
                <p:cNvPr id="23" name="Freihand 22">
                  <a:extLst>
                    <a:ext uri="{FF2B5EF4-FFF2-40B4-BE49-F238E27FC236}">
                      <a16:creationId xmlns:a16="http://schemas.microsoft.com/office/drawing/2014/main" id="{F90A4CCD-9C29-2B2A-5A3F-B376D5DBBFBB}"/>
                    </a:ext>
                  </a:extLst>
                </p:cNvPr>
                <p:cNvPicPr/>
                <p:nvPr/>
              </p:nvPicPr>
              <p:blipFill>
                <a:blip r:embed="rId116"/>
                <a:stretch>
                  <a:fillRect/>
                </a:stretch>
              </p:blipFill>
              <p:spPr>
                <a:xfrm>
                  <a:off x="2491213" y="4190307"/>
                  <a:ext cx="178560" cy="24084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24" name="Freihand 23">
                  <a:extLst>
                    <a:ext uri="{FF2B5EF4-FFF2-40B4-BE49-F238E27FC236}">
                      <a16:creationId xmlns:a16="http://schemas.microsoft.com/office/drawing/2014/main" id="{0A5B6948-3AD3-788D-DA2D-5DE97AF7ACED}"/>
                    </a:ext>
                  </a:extLst>
                </p14:cNvPr>
                <p14:cNvContentPartPr/>
                <p14:nvPr/>
              </p14:nvContentPartPr>
              <p14:xfrm>
                <a:off x="2649613" y="4216227"/>
                <a:ext cx="42840" cy="360"/>
              </p14:xfrm>
            </p:contentPart>
          </mc:Choice>
          <mc:Fallback>
            <p:pic>
              <p:nvPicPr>
                <p:cNvPr id="24" name="Freihand 23">
                  <a:extLst>
                    <a:ext uri="{FF2B5EF4-FFF2-40B4-BE49-F238E27FC236}">
                      <a16:creationId xmlns:a16="http://schemas.microsoft.com/office/drawing/2014/main" id="{0A5B6948-3AD3-788D-DA2D-5DE97AF7ACED}"/>
                    </a:ext>
                  </a:extLst>
                </p:cNvPr>
                <p:cNvPicPr/>
                <p:nvPr/>
              </p:nvPicPr>
              <p:blipFill>
                <a:blip r:embed="rId118"/>
                <a:stretch>
                  <a:fillRect/>
                </a:stretch>
              </p:blipFill>
              <p:spPr>
                <a:xfrm>
                  <a:off x="2640973" y="4207227"/>
                  <a:ext cx="6048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80" name="Freihand 79">
                  <a:extLst>
                    <a:ext uri="{FF2B5EF4-FFF2-40B4-BE49-F238E27FC236}">
                      <a16:creationId xmlns:a16="http://schemas.microsoft.com/office/drawing/2014/main" id="{1E28FF20-2AEB-F6F5-5F75-54E141797EFB}"/>
                    </a:ext>
                  </a:extLst>
                </p14:cNvPr>
                <p14:cNvContentPartPr/>
                <p14:nvPr/>
              </p14:nvContentPartPr>
              <p14:xfrm>
                <a:off x="1232293" y="4605747"/>
                <a:ext cx="342720" cy="313200"/>
              </p14:xfrm>
            </p:contentPart>
          </mc:Choice>
          <mc:Fallback>
            <p:pic>
              <p:nvPicPr>
                <p:cNvPr id="80" name="Freihand 79">
                  <a:extLst>
                    <a:ext uri="{FF2B5EF4-FFF2-40B4-BE49-F238E27FC236}">
                      <a16:creationId xmlns:a16="http://schemas.microsoft.com/office/drawing/2014/main" id="{1E28FF20-2AEB-F6F5-5F75-54E141797EFB}"/>
                    </a:ext>
                  </a:extLst>
                </p:cNvPr>
                <p:cNvPicPr/>
                <p:nvPr/>
              </p:nvPicPr>
              <p:blipFill>
                <a:blip r:embed="rId120"/>
                <a:stretch>
                  <a:fillRect/>
                </a:stretch>
              </p:blipFill>
              <p:spPr>
                <a:xfrm>
                  <a:off x="1223653" y="4597107"/>
                  <a:ext cx="360360" cy="33084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81" name="Freihand 80">
                  <a:extLst>
                    <a:ext uri="{FF2B5EF4-FFF2-40B4-BE49-F238E27FC236}">
                      <a16:creationId xmlns:a16="http://schemas.microsoft.com/office/drawing/2014/main" id="{883BCBB8-CCA6-CB64-7F2D-3988905E9E30}"/>
                    </a:ext>
                  </a:extLst>
                </p14:cNvPr>
                <p14:cNvContentPartPr/>
                <p14:nvPr/>
              </p14:nvContentPartPr>
              <p14:xfrm>
                <a:off x="1871293" y="4538067"/>
                <a:ext cx="329040" cy="434880"/>
              </p14:xfrm>
            </p:contentPart>
          </mc:Choice>
          <mc:Fallback>
            <p:pic>
              <p:nvPicPr>
                <p:cNvPr id="81" name="Freihand 80">
                  <a:extLst>
                    <a:ext uri="{FF2B5EF4-FFF2-40B4-BE49-F238E27FC236}">
                      <a16:creationId xmlns:a16="http://schemas.microsoft.com/office/drawing/2014/main" id="{883BCBB8-CCA6-CB64-7F2D-3988905E9E30}"/>
                    </a:ext>
                  </a:extLst>
                </p:cNvPr>
                <p:cNvPicPr/>
                <p:nvPr/>
              </p:nvPicPr>
              <p:blipFill>
                <a:blip r:embed="rId122"/>
                <a:stretch>
                  <a:fillRect/>
                </a:stretch>
              </p:blipFill>
              <p:spPr>
                <a:xfrm>
                  <a:off x="1862293" y="4529427"/>
                  <a:ext cx="346680" cy="45252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82" name="Freihand 81">
                  <a:extLst>
                    <a:ext uri="{FF2B5EF4-FFF2-40B4-BE49-F238E27FC236}">
                      <a16:creationId xmlns:a16="http://schemas.microsoft.com/office/drawing/2014/main" id="{95EDCAAD-31D5-63B8-9FA4-5A2DB500CD61}"/>
                    </a:ext>
                  </a:extLst>
                </p14:cNvPr>
                <p14:cNvContentPartPr/>
                <p14:nvPr/>
              </p14:nvContentPartPr>
              <p14:xfrm>
                <a:off x="2065693" y="4749747"/>
                <a:ext cx="173880" cy="243720"/>
              </p14:xfrm>
            </p:contentPart>
          </mc:Choice>
          <mc:Fallback>
            <p:pic>
              <p:nvPicPr>
                <p:cNvPr id="82" name="Freihand 81">
                  <a:extLst>
                    <a:ext uri="{FF2B5EF4-FFF2-40B4-BE49-F238E27FC236}">
                      <a16:creationId xmlns:a16="http://schemas.microsoft.com/office/drawing/2014/main" id="{95EDCAAD-31D5-63B8-9FA4-5A2DB500CD61}"/>
                    </a:ext>
                  </a:extLst>
                </p:cNvPr>
                <p:cNvPicPr/>
                <p:nvPr/>
              </p:nvPicPr>
              <p:blipFill>
                <a:blip r:embed="rId124"/>
                <a:stretch>
                  <a:fillRect/>
                </a:stretch>
              </p:blipFill>
              <p:spPr>
                <a:xfrm>
                  <a:off x="2056693" y="4741107"/>
                  <a:ext cx="191520" cy="26136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84" name="Freihand 83">
                  <a:extLst>
                    <a:ext uri="{FF2B5EF4-FFF2-40B4-BE49-F238E27FC236}">
                      <a16:creationId xmlns:a16="http://schemas.microsoft.com/office/drawing/2014/main" id="{F62CE200-BEF6-9ACB-9C6B-03F4CC60F8DA}"/>
                    </a:ext>
                  </a:extLst>
                </p14:cNvPr>
                <p14:cNvContentPartPr/>
                <p14:nvPr/>
              </p14:nvContentPartPr>
              <p14:xfrm>
                <a:off x="846373" y="4579827"/>
                <a:ext cx="279360" cy="331200"/>
              </p14:xfrm>
            </p:contentPart>
          </mc:Choice>
          <mc:Fallback>
            <p:pic>
              <p:nvPicPr>
                <p:cNvPr id="84" name="Freihand 83">
                  <a:extLst>
                    <a:ext uri="{FF2B5EF4-FFF2-40B4-BE49-F238E27FC236}">
                      <a16:creationId xmlns:a16="http://schemas.microsoft.com/office/drawing/2014/main" id="{F62CE200-BEF6-9ACB-9C6B-03F4CC60F8DA}"/>
                    </a:ext>
                  </a:extLst>
                </p:cNvPr>
                <p:cNvPicPr/>
                <p:nvPr/>
              </p:nvPicPr>
              <p:blipFill>
                <a:blip r:embed="rId126"/>
                <a:stretch>
                  <a:fillRect/>
                </a:stretch>
              </p:blipFill>
              <p:spPr>
                <a:xfrm>
                  <a:off x="837373" y="4571187"/>
                  <a:ext cx="297000" cy="34884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97" name="Freihand 96">
                  <a:extLst>
                    <a:ext uri="{FF2B5EF4-FFF2-40B4-BE49-F238E27FC236}">
                      <a16:creationId xmlns:a16="http://schemas.microsoft.com/office/drawing/2014/main" id="{6D9E1269-DEB3-5D44-E6FC-D293DE5CC127}"/>
                    </a:ext>
                  </a:extLst>
                </p14:cNvPr>
                <p14:cNvContentPartPr/>
                <p14:nvPr/>
              </p14:nvContentPartPr>
              <p14:xfrm>
                <a:off x="2378893" y="4758027"/>
                <a:ext cx="207000" cy="360"/>
              </p14:xfrm>
            </p:contentPart>
          </mc:Choice>
          <mc:Fallback>
            <p:pic>
              <p:nvPicPr>
                <p:cNvPr id="97" name="Freihand 96">
                  <a:extLst>
                    <a:ext uri="{FF2B5EF4-FFF2-40B4-BE49-F238E27FC236}">
                      <a16:creationId xmlns:a16="http://schemas.microsoft.com/office/drawing/2014/main" id="{6D9E1269-DEB3-5D44-E6FC-D293DE5CC127}"/>
                    </a:ext>
                  </a:extLst>
                </p:cNvPr>
                <p:cNvPicPr/>
                <p:nvPr/>
              </p:nvPicPr>
              <p:blipFill>
                <a:blip r:embed="rId128"/>
                <a:stretch>
                  <a:fillRect/>
                </a:stretch>
              </p:blipFill>
              <p:spPr>
                <a:xfrm>
                  <a:off x="2370253" y="4749027"/>
                  <a:ext cx="22464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99" name="Freihand 98">
                  <a:extLst>
                    <a:ext uri="{FF2B5EF4-FFF2-40B4-BE49-F238E27FC236}">
                      <a16:creationId xmlns:a16="http://schemas.microsoft.com/office/drawing/2014/main" id="{BBDAC9FA-2099-D78E-10BB-5715D9B2C540}"/>
                    </a:ext>
                  </a:extLst>
                </p14:cNvPr>
                <p14:cNvContentPartPr/>
                <p14:nvPr/>
              </p14:nvContentPartPr>
              <p14:xfrm>
                <a:off x="2421373" y="4723107"/>
                <a:ext cx="200160" cy="66240"/>
              </p14:xfrm>
            </p:contentPart>
          </mc:Choice>
          <mc:Fallback>
            <p:pic>
              <p:nvPicPr>
                <p:cNvPr id="99" name="Freihand 98">
                  <a:extLst>
                    <a:ext uri="{FF2B5EF4-FFF2-40B4-BE49-F238E27FC236}">
                      <a16:creationId xmlns:a16="http://schemas.microsoft.com/office/drawing/2014/main" id="{BBDAC9FA-2099-D78E-10BB-5715D9B2C540}"/>
                    </a:ext>
                  </a:extLst>
                </p:cNvPr>
                <p:cNvPicPr/>
                <p:nvPr/>
              </p:nvPicPr>
              <p:blipFill>
                <a:blip r:embed="rId130"/>
                <a:stretch>
                  <a:fillRect/>
                </a:stretch>
              </p:blipFill>
              <p:spPr>
                <a:xfrm>
                  <a:off x="2412373" y="4714107"/>
                  <a:ext cx="217800" cy="8388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100" name="Freihand 99">
                  <a:extLst>
                    <a:ext uri="{FF2B5EF4-FFF2-40B4-BE49-F238E27FC236}">
                      <a16:creationId xmlns:a16="http://schemas.microsoft.com/office/drawing/2014/main" id="{FADA222C-1D1B-A778-C474-CED161826FDE}"/>
                    </a:ext>
                  </a:extLst>
                </p14:cNvPr>
                <p14:cNvContentPartPr/>
                <p14:nvPr/>
              </p14:nvContentPartPr>
              <p14:xfrm>
                <a:off x="2430013" y="4839027"/>
                <a:ext cx="223920" cy="39600"/>
              </p14:xfrm>
            </p:contentPart>
          </mc:Choice>
          <mc:Fallback>
            <p:pic>
              <p:nvPicPr>
                <p:cNvPr id="100" name="Freihand 99">
                  <a:extLst>
                    <a:ext uri="{FF2B5EF4-FFF2-40B4-BE49-F238E27FC236}">
                      <a16:creationId xmlns:a16="http://schemas.microsoft.com/office/drawing/2014/main" id="{FADA222C-1D1B-A778-C474-CED161826FDE}"/>
                    </a:ext>
                  </a:extLst>
                </p:cNvPr>
                <p:cNvPicPr/>
                <p:nvPr/>
              </p:nvPicPr>
              <p:blipFill>
                <a:blip r:embed="rId132"/>
                <a:stretch>
                  <a:fillRect/>
                </a:stretch>
              </p:blipFill>
              <p:spPr>
                <a:xfrm>
                  <a:off x="2421013" y="4830027"/>
                  <a:ext cx="241560" cy="5724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101" name="Freihand 100">
                  <a:extLst>
                    <a:ext uri="{FF2B5EF4-FFF2-40B4-BE49-F238E27FC236}">
                      <a16:creationId xmlns:a16="http://schemas.microsoft.com/office/drawing/2014/main" id="{A696F71E-5C13-8D22-07BE-E3F7C7B9A6D0}"/>
                    </a:ext>
                  </a:extLst>
                </p14:cNvPr>
                <p14:cNvContentPartPr/>
                <p14:nvPr/>
              </p14:nvContentPartPr>
              <p14:xfrm>
                <a:off x="2742853" y="4697547"/>
                <a:ext cx="199080" cy="264240"/>
              </p14:xfrm>
            </p:contentPart>
          </mc:Choice>
          <mc:Fallback>
            <p:pic>
              <p:nvPicPr>
                <p:cNvPr id="101" name="Freihand 100">
                  <a:extLst>
                    <a:ext uri="{FF2B5EF4-FFF2-40B4-BE49-F238E27FC236}">
                      <a16:creationId xmlns:a16="http://schemas.microsoft.com/office/drawing/2014/main" id="{A696F71E-5C13-8D22-07BE-E3F7C7B9A6D0}"/>
                    </a:ext>
                  </a:extLst>
                </p:cNvPr>
                <p:cNvPicPr/>
                <p:nvPr/>
              </p:nvPicPr>
              <p:blipFill>
                <a:blip r:embed="rId134"/>
                <a:stretch>
                  <a:fillRect/>
                </a:stretch>
              </p:blipFill>
              <p:spPr>
                <a:xfrm>
                  <a:off x="2733853" y="4688547"/>
                  <a:ext cx="216720" cy="281880"/>
                </a:xfrm>
                <a:prstGeom prst="rect">
                  <a:avLst/>
                </a:prstGeom>
              </p:spPr>
            </p:pic>
          </mc:Fallback>
        </mc:AlternateContent>
      </p:grpSp>
      <p:pic>
        <p:nvPicPr>
          <p:cNvPr id="104" name="Grafik 103">
            <a:extLst>
              <a:ext uri="{FF2B5EF4-FFF2-40B4-BE49-F238E27FC236}">
                <a16:creationId xmlns:a16="http://schemas.microsoft.com/office/drawing/2014/main" id="{D6AE504A-3672-C49D-0B5D-C76982283563}"/>
              </a:ext>
            </a:extLst>
          </p:cNvPr>
          <p:cNvPicPr>
            <a:picLocks noChangeAspect="1"/>
          </p:cNvPicPr>
          <p:nvPr/>
        </p:nvPicPr>
        <p:blipFill>
          <a:blip r:embed="rId135"/>
          <a:stretch>
            <a:fillRect/>
          </a:stretch>
        </p:blipFill>
        <p:spPr>
          <a:xfrm>
            <a:off x="670005" y="1595703"/>
            <a:ext cx="4941857" cy="212185"/>
          </a:xfrm>
          <a:prstGeom prst="rect">
            <a:avLst/>
          </a:prstGeom>
        </p:spPr>
      </p:pic>
    </p:spTree>
    <p:extLst>
      <p:ext uri="{BB962C8B-B14F-4D97-AF65-F5344CB8AC3E}">
        <p14:creationId xmlns:p14="http://schemas.microsoft.com/office/powerpoint/2010/main" val="2317816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9449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56670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7</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Inequlity Metrics</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386080" y="379686"/>
            <a:ext cx="9144000" cy="5976664"/>
          </a:xfrm>
          <a:prstGeom prst="rect">
            <a:avLst/>
          </a:prstGeom>
          <a:noFill/>
        </p:spPr>
        <p:txBody>
          <a:bodyPr wrap="square" rtlCol="0">
            <a:noAutofit/>
          </a:bodyPr>
          <a:lstStyle/>
          <a:p>
            <a:r>
              <a:rPr lang="de-DE" sz="2400" b="1" u="sng" dirty="0"/>
              <a:t>Definition:</a:t>
            </a:r>
          </a:p>
          <a:p>
            <a:r>
              <a:rPr lang="de-DE" sz="2400"/>
              <a:t>Within a random sample, it is possible, that we have an unequal distribution.</a:t>
            </a:r>
          </a:p>
          <a:p>
            <a:endParaRPr lang="de-DE" sz="2400"/>
          </a:p>
          <a:p>
            <a:r>
              <a:rPr lang="de-DE" sz="2400"/>
              <a:t>This inequality can be measured in an absolute or relative way:</a:t>
            </a:r>
            <a:endParaRPr lang="de-DE" sz="2400" dirty="0"/>
          </a:p>
          <a:p>
            <a:endParaRPr lang="de-DE" sz="2400" b="1" u="sng"/>
          </a:p>
          <a:p>
            <a:r>
              <a:rPr lang="de-DE" sz="2400" b="1" u="sng"/>
              <a:t>Examples:</a:t>
            </a:r>
            <a:endParaRPr lang="de-DE" sz="2400" b="1" u="sng" dirty="0"/>
          </a:p>
          <a:p>
            <a:endParaRPr lang="de-DE" sz="2400" b="1" u="sng" dirty="0"/>
          </a:p>
          <a:p>
            <a:pPr marL="342900" indent="-342900">
              <a:buFont typeface="Arial" panose="020B0604020202020204" pitchFamily="34" charset="0"/>
              <a:buChar char="•"/>
            </a:pPr>
            <a:r>
              <a:rPr lang="de-DE" sz="2400"/>
              <a:t>Income distribution or distribution of wealth</a:t>
            </a:r>
            <a:endParaRPr lang="de-DE" sz="2400" dirty="0"/>
          </a:p>
          <a:p>
            <a:pPr marL="800100" lvl="1" indent="-342900">
              <a:buFont typeface="Wingdings" panose="05000000000000000000" pitchFamily="2" charset="2"/>
              <a:buChar char="Ø"/>
            </a:pPr>
            <a:r>
              <a:rPr lang="de-DE" sz="2400"/>
              <a:t>The poorest </a:t>
            </a:r>
            <a:r>
              <a:rPr lang="de-DE" sz="2400" dirty="0"/>
              <a:t>10</a:t>
            </a:r>
            <a:r>
              <a:rPr lang="de-DE" sz="2400"/>
              <a:t>% of the population receive </a:t>
            </a:r>
            <a:r>
              <a:rPr lang="de-DE" sz="2400" dirty="0"/>
              <a:t>1</a:t>
            </a:r>
            <a:r>
              <a:rPr lang="de-DE" sz="2400"/>
              <a:t>% of national income</a:t>
            </a:r>
          </a:p>
          <a:p>
            <a:pPr lvl="1"/>
            <a:endParaRPr lang="de-DE" sz="2400" dirty="0"/>
          </a:p>
          <a:p>
            <a:pPr marL="800100" lvl="1" indent="-342900">
              <a:buFont typeface="Wingdings" panose="05000000000000000000" pitchFamily="2" charset="2"/>
              <a:buChar char="Ø"/>
            </a:pPr>
            <a:r>
              <a:rPr lang="de-DE" sz="2400"/>
              <a:t>The richest </a:t>
            </a:r>
            <a:r>
              <a:rPr lang="de-DE" sz="2400" dirty="0"/>
              <a:t>10</a:t>
            </a:r>
            <a:r>
              <a:rPr lang="de-DE" sz="2400"/>
              <a:t>% of the population receive </a:t>
            </a:r>
            <a:r>
              <a:rPr lang="de-DE" sz="2400" dirty="0"/>
              <a:t>25</a:t>
            </a:r>
            <a:r>
              <a:rPr lang="de-DE" sz="2400"/>
              <a:t>% of national income</a:t>
            </a:r>
            <a:endParaRPr lang="de-DE" sz="2400" dirty="0"/>
          </a:p>
          <a:p>
            <a:endParaRPr lang="de-DE" sz="2400" dirty="0"/>
          </a:p>
          <a:p>
            <a:pPr marL="342900" indent="-342900">
              <a:buFont typeface="Arial" panose="020B0604020202020204" pitchFamily="34" charset="0"/>
              <a:buChar char="•"/>
            </a:pPr>
            <a:r>
              <a:rPr lang="de-DE" sz="2400"/>
              <a:t>Market structure </a:t>
            </a:r>
            <a:r>
              <a:rPr lang="de-DE" sz="2400" dirty="0"/>
              <a:t>(Polypol – Oligopol – Monopol)</a:t>
            </a:r>
          </a:p>
          <a:p>
            <a:pPr marL="800100" lvl="1" indent="-342900">
              <a:buFont typeface="Wingdings" panose="05000000000000000000" pitchFamily="2" charset="2"/>
              <a:buChar char="Ø"/>
            </a:pPr>
            <a:r>
              <a:rPr lang="de-DE" sz="2400"/>
              <a:t>Number of suppliers</a:t>
            </a:r>
            <a:endParaRPr lang="de-DE" sz="2400" dirty="0"/>
          </a:p>
          <a:p>
            <a:pPr marL="800100" lvl="1" indent="-342900">
              <a:buFont typeface="Wingdings" panose="05000000000000000000" pitchFamily="2" charset="2"/>
              <a:buChar char="Ø"/>
            </a:pPr>
            <a:r>
              <a:rPr lang="de-DE" sz="2400"/>
              <a:t>Market share</a:t>
            </a:r>
            <a:endParaRPr lang="de-DE" sz="2400" dirty="0"/>
          </a:p>
          <a:p>
            <a:endParaRPr lang="de-DE" sz="2400" dirty="0"/>
          </a:p>
        </p:txBody>
      </p:sp>
      <p:sp>
        <p:nvSpPr>
          <p:cNvPr id="2" name="Rechteck 1">
            <a:extLst>
              <a:ext uri="{FF2B5EF4-FFF2-40B4-BE49-F238E27FC236}">
                <a16:creationId xmlns:a16="http://schemas.microsoft.com/office/drawing/2014/main" id="{0409A15A-1F0D-9C30-F855-8386C24F9095}"/>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212139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8</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Concentration ratio</a:t>
            </a:r>
            <a:endParaRPr lang="de-DE" sz="3200" baseline="30000" dirty="0"/>
          </a:p>
        </p:txBody>
      </p:sp>
      <p:sp>
        <p:nvSpPr>
          <p:cNvPr id="5" name="Textfeld 4">
            <a:extLst>
              <a:ext uri="{FF2B5EF4-FFF2-40B4-BE49-F238E27FC236}">
                <a16:creationId xmlns:a16="http://schemas.microsoft.com/office/drawing/2014/main" id="{30855C1F-2545-4E14-B8FA-0582DFDB53CE}"/>
              </a:ext>
            </a:extLst>
          </p:cNvPr>
          <p:cNvSpPr txBox="1"/>
          <p:nvPr/>
        </p:nvSpPr>
        <p:spPr>
          <a:xfrm>
            <a:off x="925483" y="881336"/>
            <a:ext cx="9144000" cy="5976664"/>
          </a:xfrm>
          <a:prstGeom prst="rect">
            <a:avLst/>
          </a:prstGeom>
          <a:noFill/>
        </p:spPr>
        <p:txBody>
          <a:bodyPr wrap="square" rtlCol="0">
            <a:noAutofit/>
          </a:bodyPr>
          <a:lstStyle/>
          <a:p>
            <a:r>
              <a:rPr lang="de-DE" sz="2400" b="1" u="sng"/>
              <a:t>Definition:</a:t>
            </a:r>
            <a:endParaRPr lang="de-DE" sz="2400" b="1" u="sng" dirty="0"/>
          </a:p>
          <a:p>
            <a:r>
              <a:rPr lang="en-US" sz="2400"/>
              <a:t>The concentration ratio (CR) is the sum of the percentage market shares of a pre-specified number of)the largest firms in an industry</a:t>
            </a:r>
            <a:r>
              <a:rPr lang="de-DE" sz="2400"/>
              <a:t>.</a:t>
            </a:r>
          </a:p>
          <a:p>
            <a:endParaRPr lang="de-DE" sz="2400"/>
          </a:p>
          <a:p>
            <a:r>
              <a:rPr lang="de-DE" sz="2400"/>
              <a:t>Example</a:t>
            </a:r>
            <a:endParaRPr lang="de-DE" sz="2400" dirty="0"/>
          </a:p>
          <a:p>
            <a:pPr marL="342900" indent="-342900">
              <a:buFont typeface="Arial" panose="020B0604020202020204" pitchFamily="34" charset="0"/>
              <a:buChar char="•"/>
            </a:pPr>
            <a:r>
              <a:rPr lang="de-DE" sz="2400"/>
              <a:t>The three largest firms have a market share of </a:t>
            </a:r>
            <a:r>
              <a:rPr lang="de-DE" sz="2400" dirty="0"/>
              <a:t>90%.</a:t>
            </a:r>
          </a:p>
          <a:p>
            <a:endParaRPr lang="de-DE" sz="2400" dirty="0"/>
          </a:p>
          <a:p>
            <a:endParaRPr lang="de-DE" sz="2400" dirty="0"/>
          </a:p>
        </p:txBody>
      </p:sp>
      <p:sp>
        <p:nvSpPr>
          <p:cNvPr id="2" name="Rechteck 1">
            <a:extLst>
              <a:ext uri="{FF2B5EF4-FFF2-40B4-BE49-F238E27FC236}">
                <a16:creationId xmlns:a16="http://schemas.microsoft.com/office/drawing/2014/main" id="{BA3B62DC-7F5E-368B-96CE-17E7E596E6AE}"/>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06282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9</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Concentration ratio</a:t>
            </a:r>
            <a:endParaRPr lang="de-DE" sz="3200" baseline="300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1CDE578F-CA43-4EAE-8AF2-1C6B9CC319C0}"/>
                  </a:ext>
                </a:extLst>
              </p:cNvPr>
              <p:cNvSpPr txBox="1"/>
              <p:nvPr/>
            </p:nvSpPr>
            <p:spPr>
              <a:xfrm>
                <a:off x="1524000" y="764704"/>
                <a:ext cx="9144000" cy="5976664"/>
              </a:xfrm>
              <a:prstGeom prst="rect">
                <a:avLst/>
              </a:prstGeom>
              <a:noFill/>
            </p:spPr>
            <p:txBody>
              <a:bodyPr wrap="square" rtlCol="0">
                <a:noAutofit/>
              </a:bodyPr>
              <a:lstStyle/>
              <a:p>
                <a:endParaRPr lang="de-DE" sz="2400"/>
              </a:p>
              <a:p>
                <a:endParaRPr lang="de-DE" sz="2400" dirty="0"/>
              </a:p>
              <a:p>
                <a14:m>
                  <m:oMath xmlns:m="http://schemas.openxmlformats.org/officeDocument/2006/math">
                    <m:r>
                      <m:rPr>
                        <m:nor/>
                      </m:rPr>
                      <a:rPr lang="de-DE" sz="2400" dirty="0"/>
                      <m:t>CR</m:t>
                    </m:r>
                    <m:r>
                      <m:rPr>
                        <m:nor/>
                      </m:rPr>
                      <a:rPr lang="de-DE" sz="2400" baseline="-25000" dirty="0"/>
                      <m:t>1</m:t>
                    </m:r>
                    <m:r>
                      <m:rPr>
                        <m:nor/>
                      </m:rPr>
                      <a:rPr lang="de-DE" sz="2400" dirty="0"/>
                      <m:t>=</m:t>
                    </m:r>
                    <m:f>
                      <m:fPr>
                        <m:ctrlPr>
                          <a:rPr lang="de-DE" sz="2400" i="1" dirty="0">
                            <a:latin typeface="Cambria Math" panose="02040503050406030204" pitchFamily="18" charset="0"/>
                          </a:rPr>
                        </m:ctrlPr>
                      </m:fPr>
                      <m:num>
                        <m:sSub>
                          <m:sSubPr>
                            <m:ctrlPr>
                              <a:rPr lang="de-DE"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1</m:t>
                            </m:r>
                          </m:sub>
                        </m:sSub>
                      </m:num>
                      <m:den>
                        <m:sSub>
                          <m:sSubPr>
                            <m:ctrlPr>
                              <a:rPr lang="de-DE" sz="2400" i="1" dirty="0">
                                <a:latin typeface="Cambria Math" panose="02040503050406030204" pitchFamily="18" charset="0"/>
                              </a:rPr>
                            </m:ctrlPr>
                          </m:sSubPr>
                          <m:e>
                            <m:r>
                              <a:rPr lang="de-DE" sz="2400" i="1" dirty="0">
                                <a:latin typeface="Cambria Math" panose="02040503050406030204" pitchFamily="18" charset="0"/>
                              </a:rPr>
                              <m:t>𝑆</m:t>
                            </m:r>
                          </m:e>
                          <m:sub>
                            <m:r>
                              <a:rPr lang="de-DE" sz="2400" i="1" dirty="0">
                                <a:latin typeface="Cambria Math" panose="02040503050406030204" pitchFamily="18" charset="0"/>
                              </a:rPr>
                              <m:t>𝑛</m:t>
                            </m:r>
                          </m:sub>
                        </m:sSub>
                      </m:den>
                    </m:f>
                  </m:oMath>
                </a14:m>
                <a:r>
                  <a:rPr lang="de-DE" sz="2400" dirty="0"/>
                  <a:t>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𝑥</m:t>
                        </m:r>
                      </m:e>
                      <m:sub>
                        <m:r>
                          <a:rPr lang="de-DE" sz="2000" i="1" dirty="0">
                            <a:latin typeface="Cambria Math" panose="02040503050406030204" pitchFamily="18" charset="0"/>
                          </a:rPr>
                          <m:t>1</m:t>
                        </m:r>
                      </m:sub>
                    </m:sSub>
                  </m:oMath>
                </a14:m>
                <a:r>
                  <a:rPr lang="de-DE" sz="2000"/>
                  <a:t>: Revenue the largest firm, </a:t>
                </a:r>
                <a14:m>
                  <m:oMath xmlns:m="http://schemas.openxmlformats.org/officeDocument/2006/math">
                    <m:sSub>
                      <m:sSubPr>
                        <m:ctrlPr>
                          <a:rPr lang="de-DE" sz="2000" i="1" dirty="0">
                            <a:latin typeface="Cambria Math" panose="02040503050406030204" pitchFamily="18" charset="0"/>
                          </a:rPr>
                        </m:ctrlPr>
                      </m:sSubPr>
                      <m:e>
                        <m:r>
                          <a:rPr lang="de-DE" sz="2000" i="1" dirty="0">
                            <a:latin typeface="Cambria Math" panose="02040503050406030204" pitchFamily="18" charset="0"/>
                          </a:rPr>
                          <m:t>𝑆</m:t>
                        </m:r>
                      </m:e>
                      <m:sub>
                        <m:r>
                          <a:rPr lang="de-DE" sz="2000" i="1" dirty="0">
                            <a:latin typeface="Cambria Math" panose="02040503050406030204" pitchFamily="18" charset="0"/>
                          </a:rPr>
                          <m:t>𝑛</m:t>
                        </m:r>
                      </m:sub>
                    </m:sSub>
                  </m:oMath>
                </a14:m>
                <a:r>
                  <a:rPr lang="de-DE" sz="2000"/>
                  <a:t>: Total revenue of the whole sector </a:t>
                </a:r>
                <a:r>
                  <a:rPr lang="de-DE" sz="2000" dirty="0"/>
                  <a:t>	</a:t>
                </a:r>
                <a:r>
                  <a:rPr lang="de-DE" sz="2000"/>
                  <a:t>	</a:t>
                </a:r>
              </a:p>
              <a:p>
                <a:endParaRPr lang="de-DE" sz="2400" dirty="0"/>
              </a:p>
              <a:p>
                <a14:m>
                  <m:oMath xmlns:m="http://schemas.openxmlformats.org/officeDocument/2006/math">
                    <m:r>
                      <m:rPr>
                        <m:nor/>
                      </m:rPr>
                      <a:rPr lang="de-DE" sz="2400" dirty="0"/>
                      <m:t>CR</m:t>
                    </m:r>
                    <m:r>
                      <m:rPr>
                        <m:nor/>
                      </m:rPr>
                      <a:rPr lang="de-DE" sz="2400" baseline="-25000" dirty="0"/>
                      <m:t>k</m:t>
                    </m:r>
                    <m:r>
                      <m:rPr>
                        <m:nor/>
                      </m:rPr>
                      <a:rPr lang="de-DE" sz="2400" dirty="0"/>
                      <m:t>=</m:t>
                    </m:r>
                    <m:f>
                      <m:fPr>
                        <m:ctrlPr>
                          <a:rPr lang="de-DE" sz="2400" i="1" dirty="0">
                            <a:latin typeface="Cambria Math" panose="02040503050406030204" pitchFamily="18" charset="0"/>
                          </a:rPr>
                        </m:ctrlPr>
                      </m:fPr>
                      <m:num>
                        <m:sSub>
                          <m:sSubPr>
                            <m:ctrlPr>
                              <a:rPr lang="de-DE" sz="2400" i="1" dirty="0">
                                <a:latin typeface="Cambria Math" panose="02040503050406030204" pitchFamily="18" charset="0"/>
                              </a:rPr>
                            </m:ctrlPr>
                          </m:sSubPr>
                          <m:e>
                            <m:nary>
                              <m:naryPr>
                                <m:chr m:val="∑"/>
                                <m:ctrlPr>
                                  <a:rPr lang="de-DE" sz="2400" i="1" dirty="0">
                                    <a:latin typeface="Cambria Math" panose="02040503050406030204" pitchFamily="18" charset="0"/>
                                  </a:rPr>
                                </m:ctrlPr>
                              </m:naryPr>
                              <m:sub>
                                <m:r>
                                  <a:rPr lang="de-DE" sz="2400" i="1" dirty="0">
                                    <a:latin typeface="Cambria Math" panose="02040503050406030204" pitchFamily="18" charset="0"/>
                                  </a:rPr>
                                  <m:t>𝑗</m:t>
                                </m:r>
                                <m:r>
                                  <a:rPr lang="de-DE" sz="2400" i="1" dirty="0">
                                    <a:latin typeface="Cambria Math" panose="02040503050406030204" pitchFamily="18" charset="0"/>
                                  </a:rPr>
                                  <m:t>=1</m:t>
                                </m:r>
                              </m:sub>
                              <m:sup>
                                <m:r>
                                  <a:rPr lang="de-DE" sz="2400" i="1" dirty="0">
                                    <a:latin typeface="Cambria Math" panose="02040503050406030204" pitchFamily="18" charset="0"/>
                                  </a:rPr>
                                  <m:t>𝑘</m:t>
                                </m:r>
                              </m:sup>
                              <m:e>
                                <m:r>
                                  <a:rPr lang="de-DE" sz="2400" b="0" i="1" dirty="0" smtClean="0">
                                    <a:latin typeface="Cambria Math" panose="02040503050406030204" pitchFamily="18" charset="0"/>
                                  </a:rPr>
                                  <m:t>𝑥</m:t>
                                </m:r>
                              </m:e>
                            </m:nary>
                          </m:e>
                          <m:sub>
                            <m:r>
                              <a:rPr lang="de-DE" sz="2400" b="0" i="1" dirty="0" smtClean="0">
                                <a:latin typeface="Cambria Math" panose="02040503050406030204" pitchFamily="18" charset="0"/>
                              </a:rPr>
                              <m:t>𝑗</m:t>
                            </m:r>
                          </m:sub>
                        </m:sSub>
                      </m:num>
                      <m:den>
                        <m:sSub>
                          <m:sSubPr>
                            <m:ctrlPr>
                              <a:rPr lang="de-DE" sz="2400" i="1" dirty="0">
                                <a:latin typeface="Cambria Math" panose="02040503050406030204" pitchFamily="18" charset="0"/>
                              </a:rPr>
                            </m:ctrlPr>
                          </m:sSubPr>
                          <m:e>
                            <m:r>
                              <a:rPr lang="de-DE" sz="2400" i="1" dirty="0">
                                <a:latin typeface="Cambria Math" panose="02040503050406030204" pitchFamily="18" charset="0"/>
                              </a:rPr>
                              <m:t>𝑆</m:t>
                            </m:r>
                          </m:e>
                          <m:sub>
                            <m:r>
                              <a:rPr lang="de-DE" sz="2400" i="1" dirty="0">
                                <a:latin typeface="Cambria Math" panose="02040503050406030204" pitchFamily="18" charset="0"/>
                              </a:rPr>
                              <m:t>𝑛</m:t>
                            </m:r>
                          </m:sub>
                        </m:sSub>
                        <m:r>
                          <a:rPr lang="de-DE" sz="2400" i="1" dirty="0">
                            <a:latin typeface="Cambria Math" panose="02040503050406030204" pitchFamily="18" charset="0"/>
                          </a:rPr>
                          <m:t> </m:t>
                        </m:r>
                      </m:den>
                    </m:f>
                    <m:r>
                      <a:rPr lang="de-DE" sz="2400" i="1" dirty="0">
                        <a:latin typeface="Cambria Math" panose="02040503050406030204" pitchFamily="18" charset="0"/>
                      </a:rPr>
                      <m:t> </m:t>
                    </m:r>
                  </m:oMath>
                </a14:m>
                <a:r>
                  <a:rPr lang="de-DE" sz="2400" dirty="0"/>
                  <a:t>	 k</a:t>
                </a:r>
                <a:r>
                  <a:rPr lang="de-DE" sz="2000"/>
                  <a:t>: Number of the k-th largest firms in the sector consisting of n 		     firms.</a:t>
                </a:r>
                <a:endParaRPr lang="de-DE" sz="2000" dirty="0"/>
              </a:p>
              <a:p>
                <a:endParaRPr lang="de-DE" dirty="0"/>
              </a:p>
            </p:txBody>
          </p:sp>
        </mc:Choice>
        <mc:Fallback xmlns="">
          <p:sp>
            <p:nvSpPr>
              <p:cNvPr id="5" name="Textfeld 4">
                <a:extLst>
                  <a:ext uri="{FF2B5EF4-FFF2-40B4-BE49-F238E27FC236}">
                    <a16:creationId xmlns:a16="http://schemas.microsoft.com/office/drawing/2014/main" id="{1CDE578F-CA43-4EAE-8AF2-1C6B9CC319C0}"/>
                  </a:ext>
                </a:extLst>
              </p:cNvPr>
              <p:cNvSpPr txBox="1">
                <a:spLocks noRot="1" noChangeAspect="1" noMove="1" noResize="1" noEditPoints="1" noAdjustHandles="1" noChangeArrowheads="1" noChangeShapeType="1" noTextEdit="1"/>
              </p:cNvSpPr>
              <p:nvPr/>
            </p:nvSpPr>
            <p:spPr>
              <a:xfrm>
                <a:off x="1524000" y="764704"/>
                <a:ext cx="9144000" cy="5976664"/>
              </a:xfrm>
              <a:prstGeom prst="rect">
                <a:avLst/>
              </a:prstGeom>
              <a:blipFill>
                <a:blip r:embed="rId2"/>
                <a:stretch>
                  <a:fillRect/>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B5179FA3-00FA-88B3-65DA-2381DB326259}"/>
              </a:ext>
            </a:extLst>
          </p:cNvPr>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7224927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1602</Words>
  <Application>Microsoft Office PowerPoint</Application>
  <PresentationFormat>Breitbild</PresentationFormat>
  <Paragraphs>458</Paragraphs>
  <Slides>28</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Arial</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170</cp:revision>
  <dcterms:created xsi:type="dcterms:W3CDTF">2020-09-20T22:46:24Z</dcterms:created>
  <dcterms:modified xsi:type="dcterms:W3CDTF">2022-10-12T07:36:44Z</dcterms:modified>
</cp:coreProperties>
</file>